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omments/comment1.xml" ContentType="application/vnd.openxmlformats-officedocument.presentationml.comments+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9.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10.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notesSlides/notesSlide11.xml" ContentType="application/vnd.openxmlformats-officedocument.presentationml.notesSlide+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notesSlides/notesSlide12.xml" ContentType="application/vnd.openxmlformats-officedocument.presentationml.notesSlide+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notesSlides/notesSlide13.xml" ContentType="application/vnd.openxmlformats-officedocument.presentationml.notesSlide+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ppt/diagrams/data28.xml" ContentType="application/vnd.openxmlformats-officedocument.drawingml.diagramData+xml"/>
  <Override PartName="/ppt/diagrams/layout28.xml" ContentType="application/vnd.openxmlformats-officedocument.drawingml.diagramLayout+xml"/>
  <Override PartName="/ppt/diagrams/quickStyle28.xml" ContentType="application/vnd.openxmlformats-officedocument.drawingml.diagramStyle+xml"/>
  <Override PartName="/ppt/diagrams/colors28.xml" ContentType="application/vnd.openxmlformats-officedocument.drawingml.diagramColors+xml"/>
  <Override PartName="/ppt/diagrams/drawing28.xml" ContentType="application/vnd.ms-office.drawingml.diagramDrawing+xml"/>
  <Override PartName="/ppt/diagrams/data29.xml" ContentType="application/vnd.openxmlformats-officedocument.drawingml.diagramData+xml"/>
  <Override PartName="/ppt/diagrams/layout29.xml" ContentType="application/vnd.openxmlformats-officedocument.drawingml.diagramLayout+xml"/>
  <Override PartName="/ppt/diagrams/quickStyle29.xml" ContentType="application/vnd.openxmlformats-officedocument.drawingml.diagramStyle+xml"/>
  <Override PartName="/ppt/diagrams/colors29.xml" ContentType="application/vnd.openxmlformats-officedocument.drawingml.diagramColors+xml"/>
  <Override PartName="/ppt/diagrams/drawing29.xml" ContentType="application/vnd.ms-office.drawingml.diagramDrawing+xml"/>
  <Override PartName="/ppt/diagrams/data30.xml" ContentType="application/vnd.openxmlformats-officedocument.drawingml.diagramData+xml"/>
  <Override PartName="/ppt/diagrams/layout30.xml" ContentType="application/vnd.openxmlformats-officedocument.drawingml.diagramLayout+xml"/>
  <Override PartName="/ppt/diagrams/quickStyle30.xml" ContentType="application/vnd.openxmlformats-officedocument.drawingml.diagramStyle+xml"/>
  <Override PartName="/ppt/diagrams/colors30.xml" ContentType="application/vnd.openxmlformats-officedocument.drawingml.diagramColors+xml"/>
  <Override PartName="/ppt/diagrams/drawing30.xml" ContentType="application/vnd.ms-office.drawingml.diagramDrawing+xml"/>
  <Override PartName="/ppt/diagrams/data31.xml" ContentType="application/vnd.openxmlformats-officedocument.drawingml.diagramData+xml"/>
  <Override PartName="/ppt/diagrams/layout31.xml" ContentType="application/vnd.openxmlformats-officedocument.drawingml.diagramLayout+xml"/>
  <Override PartName="/ppt/diagrams/quickStyle31.xml" ContentType="application/vnd.openxmlformats-officedocument.drawingml.diagramStyle+xml"/>
  <Override PartName="/ppt/diagrams/colors31.xml" ContentType="application/vnd.openxmlformats-officedocument.drawingml.diagramColors+xml"/>
  <Override PartName="/ppt/diagrams/drawing31.xml" ContentType="application/vnd.ms-office.drawingml.diagramDrawing+xml"/>
  <Override PartName="/ppt/diagrams/data32.xml" ContentType="application/vnd.openxmlformats-officedocument.drawingml.diagramData+xml"/>
  <Override PartName="/ppt/diagrams/layout32.xml" ContentType="application/vnd.openxmlformats-officedocument.drawingml.diagramLayout+xml"/>
  <Override PartName="/ppt/diagrams/quickStyle32.xml" ContentType="application/vnd.openxmlformats-officedocument.drawingml.diagramStyle+xml"/>
  <Override PartName="/ppt/diagrams/colors32.xml" ContentType="application/vnd.openxmlformats-officedocument.drawingml.diagramColors+xml"/>
  <Override PartName="/ppt/diagrams/drawing32.xml" ContentType="application/vnd.ms-office.drawingml.diagramDrawing+xml"/>
  <Override PartName="/ppt/diagrams/data33.xml" ContentType="application/vnd.openxmlformats-officedocument.drawingml.diagramData+xml"/>
  <Override PartName="/ppt/diagrams/layout33.xml" ContentType="application/vnd.openxmlformats-officedocument.drawingml.diagramLayout+xml"/>
  <Override PartName="/ppt/diagrams/quickStyle33.xml" ContentType="application/vnd.openxmlformats-officedocument.drawingml.diagramStyle+xml"/>
  <Override PartName="/ppt/diagrams/colors33.xml" ContentType="application/vnd.openxmlformats-officedocument.drawingml.diagramColors+xml"/>
  <Override PartName="/ppt/diagrams/drawing33.xml" ContentType="application/vnd.ms-office.drawingml.diagramDrawing+xml"/>
  <Override PartName="/ppt/diagrams/data34.xml" ContentType="application/vnd.openxmlformats-officedocument.drawingml.diagramData+xml"/>
  <Override PartName="/ppt/diagrams/layout34.xml" ContentType="application/vnd.openxmlformats-officedocument.drawingml.diagramLayout+xml"/>
  <Override PartName="/ppt/diagrams/quickStyle34.xml" ContentType="application/vnd.openxmlformats-officedocument.drawingml.diagramStyle+xml"/>
  <Override PartName="/ppt/diagrams/colors34.xml" ContentType="application/vnd.openxmlformats-officedocument.drawingml.diagramColors+xml"/>
  <Override PartName="/ppt/diagrams/drawing34.xml" ContentType="application/vnd.ms-office.drawingml.diagramDrawing+xml"/>
  <Override PartName="/ppt/diagrams/data35.xml" ContentType="application/vnd.openxmlformats-officedocument.drawingml.diagramData+xml"/>
  <Override PartName="/ppt/diagrams/layout35.xml" ContentType="application/vnd.openxmlformats-officedocument.drawingml.diagramLayout+xml"/>
  <Override PartName="/ppt/diagrams/quickStyle35.xml" ContentType="application/vnd.openxmlformats-officedocument.drawingml.diagramStyle+xml"/>
  <Override PartName="/ppt/diagrams/colors35.xml" ContentType="application/vnd.openxmlformats-officedocument.drawingml.diagramColors+xml"/>
  <Override PartName="/ppt/diagrams/drawing35.xml" ContentType="application/vnd.ms-office.drawingml.diagramDrawing+xml"/>
  <Override PartName="/ppt/diagrams/data36.xml" ContentType="application/vnd.openxmlformats-officedocument.drawingml.diagramData+xml"/>
  <Override PartName="/ppt/diagrams/layout36.xml" ContentType="application/vnd.openxmlformats-officedocument.drawingml.diagramLayout+xml"/>
  <Override PartName="/ppt/diagrams/quickStyle36.xml" ContentType="application/vnd.openxmlformats-officedocument.drawingml.diagramStyle+xml"/>
  <Override PartName="/ppt/diagrams/colors36.xml" ContentType="application/vnd.openxmlformats-officedocument.drawingml.diagramColors+xml"/>
  <Override PartName="/ppt/diagrams/drawing36.xml" ContentType="application/vnd.ms-office.drawingml.diagramDrawing+xml"/>
  <Override PartName="/ppt/diagrams/data37.xml" ContentType="application/vnd.openxmlformats-officedocument.drawingml.diagramData+xml"/>
  <Override PartName="/ppt/diagrams/layout37.xml" ContentType="application/vnd.openxmlformats-officedocument.drawingml.diagramLayout+xml"/>
  <Override PartName="/ppt/diagrams/quickStyle37.xml" ContentType="application/vnd.openxmlformats-officedocument.drawingml.diagramStyle+xml"/>
  <Override PartName="/ppt/diagrams/colors37.xml" ContentType="application/vnd.openxmlformats-officedocument.drawingml.diagramColors+xml"/>
  <Override PartName="/ppt/diagrams/drawing37.xml" ContentType="application/vnd.ms-office.drawingml.diagramDrawing+xml"/>
  <Override PartName="/ppt/diagrams/data38.xml" ContentType="application/vnd.openxmlformats-officedocument.drawingml.diagramData+xml"/>
  <Override PartName="/ppt/diagrams/layout38.xml" ContentType="application/vnd.openxmlformats-officedocument.drawingml.diagramLayout+xml"/>
  <Override PartName="/ppt/diagrams/quickStyle38.xml" ContentType="application/vnd.openxmlformats-officedocument.drawingml.diagramStyle+xml"/>
  <Override PartName="/ppt/diagrams/colors38.xml" ContentType="application/vnd.openxmlformats-officedocument.drawingml.diagramColors+xml"/>
  <Override PartName="/ppt/diagrams/drawing38.xml" ContentType="application/vnd.ms-office.drawingml.diagramDrawing+xml"/>
  <Override PartName="/ppt/diagrams/data39.xml" ContentType="application/vnd.openxmlformats-officedocument.drawingml.diagramData+xml"/>
  <Override PartName="/ppt/diagrams/layout39.xml" ContentType="application/vnd.openxmlformats-officedocument.drawingml.diagramLayout+xml"/>
  <Override PartName="/ppt/diagrams/quickStyle39.xml" ContentType="application/vnd.openxmlformats-officedocument.drawingml.diagramStyle+xml"/>
  <Override PartName="/ppt/diagrams/colors39.xml" ContentType="application/vnd.openxmlformats-officedocument.drawingml.diagramColors+xml"/>
  <Override PartName="/ppt/diagrams/drawing39.xml" ContentType="application/vnd.ms-office.drawingml.diagramDrawing+xml"/>
  <Override PartName="/ppt/diagrams/data40.xml" ContentType="application/vnd.openxmlformats-officedocument.drawingml.diagramData+xml"/>
  <Override PartName="/ppt/diagrams/layout40.xml" ContentType="application/vnd.openxmlformats-officedocument.drawingml.diagramLayout+xml"/>
  <Override PartName="/ppt/diagrams/quickStyle40.xml" ContentType="application/vnd.openxmlformats-officedocument.drawingml.diagramStyle+xml"/>
  <Override PartName="/ppt/diagrams/colors40.xml" ContentType="application/vnd.openxmlformats-officedocument.drawingml.diagramColors+xml"/>
  <Override PartName="/ppt/diagrams/drawing40.xml" ContentType="application/vnd.ms-office.drawingml.diagramDrawing+xml"/>
  <Override PartName="/ppt/diagrams/data41.xml" ContentType="application/vnd.openxmlformats-officedocument.drawingml.diagramData+xml"/>
  <Override PartName="/ppt/diagrams/layout41.xml" ContentType="application/vnd.openxmlformats-officedocument.drawingml.diagramLayout+xml"/>
  <Override PartName="/ppt/diagrams/quickStyle41.xml" ContentType="application/vnd.openxmlformats-officedocument.drawingml.diagramStyle+xml"/>
  <Override PartName="/ppt/diagrams/colors41.xml" ContentType="application/vnd.openxmlformats-officedocument.drawingml.diagramColors+xml"/>
  <Override PartName="/ppt/diagrams/drawing41.xml" ContentType="application/vnd.ms-office.drawingml.diagramDrawing+xml"/>
  <Override PartName="/ppt/diagrams/data42.xml" ContentType="application/vnd.openxmlformats-officedocument.drawingml.diagramData+xml"/>
  <Override PartName="/ppt/diagrams/layout42.xml" ContentType="application/vnd.openxmlformats-officedocument.drawingml.diagramLayout+xml"/>
  <Override PartName="/ppt/diagrams/quickStyle42.xml" ContentType="application/vnd.openxmlformats-officedocument.drawingml.diagramStyle+xml"/>
  <Override PartName="/ppt/diagrams/colors42.xml" ContentType="application/vnd.openxmlformats-officedocument.drawingml.diagramColors+xml"/>
  <Override PartName="/ppt/diagrams/drawing42.xml" ContentType="application/vnd.ms-office.drawingml.diagramDrawing+xml"/>
  <Override PartName="/ppt/diagrams/data43.xml" ContentType="application/vnd.openxmlformats-officedocument.drawingml.diagramData+xml"/>
  <Override PartName="/ppt/diagrams/layout43.xml" ContentType="application/vnd.openxmlformats-officedocument.drawingml.diagramLayout+xml"/>
  <Override PartName="/ppt/diagrams/quickStyle43.xml" ContentType="application/vnd.openxmlformats-officedocument.drawingml.diagramStyle+xml"/>
  <Override PartName="/ppt/diagrams/colors43.xml" ContentType="application/vnd.openxmlformats-officedocument.drawingml.diagramColors+xml"/>
  <Override PartName="/ppt/diagrams/drawing43.xml" ContentType="application/vnd.ms-office.drawingml.diagramDrawing+xml"/>
  <Override PartName="/ppt/diagrams/data44.xml" ContentType="application/vnd.openxmlformats-officedocument.drawingml.diagramData+xml"/>
  <Override PartName="/ppt/diagrams/layout44.xml" ContentType="application/vnd.openxmlformats-officedocument.drawingml.diagramLayout+xml"/>
  <Override PartName="/ppt/diagrams/quickStyle44.xml" ContentType="application/vnd.openxmlformats-officedocument.drawingml.diagramStyle+xml"/>
  <Override PartName="/ppt/diagrams/colors44.xml" ContentType="application/vnd.openxmlformats-officedocument.drawingml.diagramColors+xml"/>
  <Override PartName="/ppt/diagrams/drawing44.xml" ContentType="application/vnd.ms-office.drawingml.diagramDrawing+xml"/>
  <Override PartName="/ppt/diagrams/data45.xml" ContentType="application/vnd.openxmlformats-officedocument.drawingml.diagramData+xml"/>
  <Override PartName="/ppt/diagrams/layout45.xml" ContentType="application/vnd.openxmlformats-officedocument.drawingml.diagramLayout+xml"/>
  <Override PartName="/ppt/diagrams/quickStyle45.xml" ContentType="application/vnd.openxmlformats-officedocument.drawingml.diagramStyle+xml"/>
  <Override PartName="/ppt/diagrams/colors45.xml" ContentType="application/vnd.openxmlformats-officedocument.drawingml.diagramColors+xml"/>
  <Override PartName="/ppt/diagrams/drawing45.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46.xml" ContentType="application/vnd.openxmlformats-officedocument.drawingml.diagramData+xml"/>
  <Override PartName="/ppt/diagrams/layout46.xml" ContentType="application/vnd.openxmlformats-officedocument.drawingml.diagramLayout+xml"/>
  <Override PartName="/ppt/diagrams/quickStyle46.xml" ContentType="application/vnd.openxmlformats-officedocument.drawingml.diagramStyle+xml"/>
  <Override PartName="/ppt/diagrams/colors46.xml" ContentType="application/vnd.openxmlformats-officedocument.drawingml.diagramColors+xml"/>
  <Override PartName="/ppt/diagrams/drawing46.xml" ContentType="application/vnd.ms-office.drawingml.diagramDrawing+xml"/>
  <Override PartName="/ppt/diagrams/data47.xml" ContentType="application/vnd.openxmlformats-officedocument.drawingml.diagramData+xml"/>
  <Override PartName="/ppt/diagrams/layout47.xml" ContentType="application/vnd.openxmlformats-officedocument.drawingml.diagramLayout+xml"/>
  <Override PartName="/ppt/diagrams/quickStyle47.xml" ContentType="application/vnd.openxmlformats-officedocument.drawingml.diagramStyle+xml"/>
  <Override PartName="/ppt/diagrams/colors47.xml" ContentType="application/vnd.openxmlformats-officedocument.drawingml.diagramColors+xml"/>
  <Override PartName="/ppt/diagrams/drawing47.xml" ContentType="application/vnd.ms-office.drawingml.diagramDrawing+xml"/>
  <Override PartName="/ppt/diagrams/data48.xml" ContentType="application/vnd.openxmlformats-officedocument.drawingml.diagramData+xml"/>
  <Override PartName="/ppt/diagrams/layout48.xml" ContentType="application/vnd.openxmlformats-officedocument.drawingml.diagramLayout+xml"/>
  <Override PartName="/ppt/diagrams/quickStyle48.xml" ContentType="application/vnd.openxmlformats-officedocument.drawingml.diagramStyle+xml"/>
  <Override PartName="/ppt/diagrams/colors48.xml" ContentType="application/vnd.openxmlformats-officedocument.drawingml.diagramColors+xml"/>
  <Override PartName="/ppt/diagrams/drawing48.xml" ContentType="application/vnd.ms-office.drawingml.diagramDrawing+xml"/>
  <Override PartName="/ppt/diagrams/data49.xml" ContentType="application/vnd.openxmlformats-officedocument.drawingml.diagramData+xml"/>
  <Override PartName="/ppt/diagrams/layout49.xml" ContentType="application/vnd.openxmlformats-officedocument.drawingml.diagramLayout+xml"/>
  <Override PartName="/ppt/diagrams/quickStyle49.xml" ContentType="application/vnd.openxmlformats-officedocument.drawingml.diagramStyle+xml"/>
  <Override PartName="/ppt/diagrams/colors49.xml" ContentType="application/vnd.openxmlformats-officedocument.drawingml.diagramColors+xml"/>
  <Override PartName="/ppt/diagrams/drawing49.xml" ContentType="application/vnd.ms-office.drawingml.diagramDrawing+xml"/>
  <Override PartName="/ppt/diagrams/data50.xml" ContentType="application/vnd.openxmlformats-officedocument.drawingml.diagramData+xml"/>
  <Override PartName="/ppt/diagrams/layout50.xml" ContentType="application/vnd.openxmlformats-officedocument.drawingml.diagramLayout+xml"/>
  <Override PartName="/ppt/diagrams/quickStyle50.xml" ContentType="application/vnd.openxmlformats-officedocument.drawingml.diagramStyle+xml"/>
  <Override PartName="/ppt/diagrams/colors50.xml" ContentType="application/vnd.openxmlformats-officedocument.drawingml.diagramColors+xml"/>
  <Override PartName="/ppt/diagrams/drawing50.xml" ContentType="application/vnd.ms-office.drawingml.diagramDrawing+xml"/>
  <Override PartName="/ppt/notesSlides/notesSlide16.xml" ContentType="application/vnd.openxmlformats-officedocument.presentationml.notesSlide+xml"/>
  <Override PartName="/ppt/diagrams/data51.xml" ContentType="application/vnd.openxmlformats-officedocument.drawingml.diagramData+xml"/>
  <Override PartName="/ppt/diagrams/layout51.xml" ContentType="application/vnd.openxmlformats-officedocument.drawingml.diagramLayout+xml"/>
  <Override PartName="/ppt/diagrams/quickStyle51.xml" ContentType="application/vnd.openxmlformats-officedocument.drawingml.diagramStyle+xml"/>
  <Override PartName="/ppt/diagrams/colors51.xml" ContentType="application/vnd.openxmlformats-officedocument.drawingml.diagramColors+xml"/>
  <Override PartName="/ppt/diagrams/drawing51.xml" ContentType="application/vnd.ms-office.drawingml.diagramDrawing+xml"/>
  <Override PartName="/ppt/diagrams/data52.xml" ContentType="application/vnd.openxmlformats-officedocument.drawingml.diagramData+xml"/>
  <Override PartName="/ppt/diagrams/layout52.xml" ContentType="application/vnd.openxmlformats-officedocument.drawingml.diagramLayout+xml"/>
  <Override PartName="/ppt/diagrams/quickStyle52.xml" ContentType="application/vnd.openxmlformats-officedocument.drawingml.diagramStyle+xml"/>
  <Override PartName="/ppt/diagrams/colors52.xml" ContentType="application/vnd.openxmlformats-officedocument.drawingml.diagramColors+xml"/>
  <Override PartName="/ppt/diagrams/drawing52.xml" ContentType="application/vnd.ms-office.drawingml.diagramDrawing+xml"/>
  <Override PartName="/ppt/diagrams/data53.xml" ContentType="application/vnd.openxmlformats-officedocument.drawingml.diagramData+xml"/>
  <Override PartName="/ppt/diagrams/layout53.xml" ContentType="application/vnd.openxmlformats-officedocument.drawingml.diagramLayout+xml"/>
  <Override PartName="/ppt/diagrams/quickStyle53.xml" ContentType="application/vnd.openxmlformats-officedocument.drawingml.diagramStyle+xml"/>
  <Override PartName="/ppt/diagrams/colors53.xml" ContentType="application/vnd.openxmlformats-officedocument.drawingml.diagramColors+xml"/>
  <Override PartName="/ppt/diagrams/drawing53.xml" ContentType="application/vnd.ms-office.drawingml.diagramDrawing+xml"/>
  <Override PartName="/ppt/notesSlides/notesSlide1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autoCompressPictures="0">
  <p:sldMasterIdLst>
    <p:sldMasterId id="2147483864" r:id="rId1"/>
    <p:sldMasterId id="2147483885" r:id="rId2"/>
  </p:sldMasterIdLst>
  <p:notesMasterIdLst>
    <p:notesMasterId r:id="rId34"/>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4"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ED7D3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211" autoAdjust="0"/>
    <p:restoredTop sz="82093" autoAdjust="0"/>
  </p:normalViewPr>
  <p:slideViewPr>
    <p:cSldViewPr snapToGrid="0">
      <p:cViewPr varScale="1">
        <p:scale>
          <a:sx n="80" d="100"/>
          <a:sy n="80" d="100"/>
        </p:scale>
        <p:origin x="864"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viewProps" Target="viewProps.xml"/><Relationship Id="rId40" Type="http://schemas.microsoft.com/office/2015/10/relationships/revisionInfo" Target="revisionInfo.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commentAuthors" Target="commentAuthors.xml"/></Relationships>
</file>

<file path=ppt/comments/comment1.xml><?xml version="1.0" encoding="utf-8"?>
<p:cmLst xmlns:a="http://schemas.openxmlformats.org/drawingml/2006/main" xmlns:r="http://schemas.openxmlformats.org/officeDocument/2006/relationships" xmlns:p="http://schemas.openxmlformats.org/presentationml/2006/main">
  <p:cm authorId="2" dt="2014-11-02T11:47:36.008" idx="4">
    <p:pos x="10" y="10"/>
    <p:text/>
  </p:cm>
</p: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5217E69-B91E-48F9-BB07-F9F1C66FD302}" type="doc">
      <dgm:prSet loTypeId="urn:microsoft.com/office/officeart/2005/8/layout/hProcess9" loCatId="process" qsTypeId="urn:microsoft.com/office/officeart/2005/8/quickstyle/simple1" qsCatId="simple" csTypeId="urn:microsoft.com/office/officeart/2005/8/colors/accent1_2" csCatId="accent1" phldr="1"/>
      <dgm:spPr/>
    </dgm:pt>
    <dgm:pt modelId="{D3FD76A2-BB9B-4CFA-8079-969234A49D08}">
      <dgm:prSet/>
      <dgm:spPr>
        <a:solidFill>
          <a:schemeClr val="accent1">
            <a:lumMod val="40000"/>
            <a:lumOff val="60000"/>
          </a:schemeClr>
        </a:solidFill>
      </dgm:spPr>
      <dgm:t>
        <a:bodyPr/>
        <a:lstStyle/>
        <a:p>
          <a:endParaRPr lang="en-US" dirty="0"/>
        </a:p>
      </dgm:t>
    </dgm:pt>
    <dgm:pt modelId="{3473A415-9C7E-4C4E-9BA5-0479466644FC}" type="parTrans" cxnId="{A88F085A-8F4E-4946-9439-CF88DFC97AB3}">
      <dgm:prSet/>
      <dgm:spPr/>
      <dgm:t>
        <a:bodyPr/>
        <a:lstStyle/>
        <a:p>
          <a:endParaRPr lang="en-US"/>
        </a:p>
      </dgm:t>
    </dgm:pt>
    <dgm:pt modelId="{12B9871E-013E-4EC4-92A2-B3167ED7FA3E}" type="sibTrans" cxnId="{A88F085A-8F4E-4946-9439-CF88DFC97AB3}">
      <dgm:prSet/>
      <dgm:spPr/>
      <dgm:t>
        <a:bodyPr/>
        <a:lstStyle/>
        <a:p>
          <a:endParaRPr lang="en-US"/>
        </a:p>
      </dgm:t>
    </dgm:pt>
    <dgm:pt modelId="{FBBD9B18-A357-4A3E-BBE3-CDAED1F25E21}">
      <dgm:prSet/>
      <dgm:spPr>
        <a:solidFill>
          <a:schemeClr val="tx2">
            <a:lumMod val="60000"/>
            <a:lumOff val="40000"/>
          </a:schemeClr>
        </a:solidFill>
      </dgm:spPr>
      <dgm:t>
        <a:bodyPr/>
        <a:lstStyle/>
        <a:p>
          <a:endParaRPr lang="en-US" dirty="0"/>
        </a:p>
      </dgm:t>
    </dgm:pt>
    <dgm:pt modelId="{8692A69B-E5A1-42E2-9520-CEDDE09A9DE9}" type="parTrans" cxnId="{4B6DB16C-C2A6-4F59-B420-88115B00F409}">
      <dgm:prSet/>
      <dgm:spPr/>
      <dgm:t>
        <a:bodyPr/>
        <a:lstStyle/>
        <a:p>
          <a:endParaRPr lang="en-US"/>
        </a:p>
      </dgm:t>
    </dgm:pt>
    <dgm:pt modelId="{5BCA38FD-0D6B-4EAA-88CA-8A5FF3237CAE}" type="sibTrans" cxnId="{4B6DB16C-C2A6-4F59-B420-88115B00F409}">
      <dgm:prSet/>
      <dgm:spPr/>
      <dgm:t>
        <a:bodyPr/>
        <a:lstStyle/>
        <a:p>
          <a:endParaRPr lang="en-US"/>
        </a:p>
      </dgm:t>
    </dgm:pt>
    <dgm:pt modelId="{0BE6764F-0CC0-424A-8077-4D59738E69E6}">
      <dgm:prSet/>
      <dgm:spPr>
        <a:solidFill>
          <a:schemeClr val="tx2">
            <a:lumMod val="60000"/>
            <a:lumOff val="40000"/>
          </a:schemeClr>
        </a:solidFill>
      </dgm:spPr>
      <dgm:t>
        <a:bodyPr/>
        <a:lstStyle/>
        <a:p>
          <a:endParaRPr lang="en-US" dirty="0"/>
        </a:p>
      </dgm:t>
    </dgm:pt>
    <dgm:pt modelId="{C2790713-4C6A-4C05-8372-B5B1793097F1}" type="parTrans" cxnId="{2119708D-A6E7-4D90-88F0-271634569E12}">
      <dgm:prSet/>
      <dgm:spPr/>
      <dgm:t>
        <a:bodyPr/>
        <a:lstStyle/>
        <a:p>
          <a:endParaRPr lang="en-US"/>
        </a:p>
      </dgm:t>
    </dgm:pt>
    <dgm:pt modelId="{6209B977-E2E1-4965-9DF8-E7C38921DAF5}" type="sibTrans" cxnId="{2119708D-A6E7-4D90-88F0-271634569E12}">
      <dgm:prSet/>
      <dgm:spPr/>
      <dgm:t>
        <a:bodyPr/>
        <a:lstStyle/>
        <a:p>
          <a:endParaRPr lang="en-US"/>
        </a:p>
      </dgm:t>
    </dgm:pt>
    <dgm:pt modelId="{462EB0B1-1082-4FB7-A3BA-20960CA93704}">
      <dgm:prSet/>
      <dgm:spPr>
        <a:solidFill>
          <a:schemeClr val="tx2">
            <a:lumMod val="60000"/>
            <a:lumOff val="40000"/>
          </a:schemeClr>
        </a:solidFill>
      </dgm:spPr>
      <dgm:t>
        <a:bodyPr/>
        <a:lstStyle/>
        <a:p>
          <a:endParaRPr lang="en-US" dirty="0"/>
        </a:p>
      </dgm:t>
    </dgm:pt>
    <dgm:pt modelId="{DB7C1B77-3C43-4B98-A09B-5E13F4FBBB5C}" type="parTrans" cxnId="{81B576FA-F9D7-47F2-B674-9FEF414DD61E}">
      <dgm:prSet/>
      <dgm:spPr/>
      <dgm:t>
        <a:bodyPr/>
        <a:lstStyle/>
        <a:p>
          <a:endParaRPr lang="en-US"/>
        </a:p>
      </dgm:t>
    </dgm:pt>
    <dgm:pt modelId="{62B99CA9-4467-45F2-9A62-C79E75F8F60F}" type="sibTrans" cxnId="{81B576FA-F9D7-47F2-B674-9FEF414DD61E}">
      <dgm:prSet/>
      <dgm:spPr/>
      <dgm:t>
        <a:bodyPr/>
        <a:lstStyle/>
        <a:p>
          <a:endParaRPr lang="en-US"/>
        </a:p>
      </dgm:t>
    </dgm:pt>
    <dgm:pt modelId="{99780664-0B1F-42F9-A1A9-1DA327A456FE}">
      <dgm:prSet/>
      <dgm:spPr>
        <a:solidFill>
          <a:schemeClr val="tx2">
            <a:lumMod val="60000"/>
            <a:lumOff val="40000"/>
          </a:schemeClr>
        </a:solidFill>
      </dgm:spPr>
      <dgm:t>
        <a:bodyPr/>
        <a:lstStyle/>
        <a:p>
          <a:endParaRPr lang="en-US" dirty="0"/>
        </a:p>
      </dgm:t>
    </dgm:pt>
    <dgm:pt modelId="{0709BD2B-49A0-46DB-9892-8FC2791B7AD6}" type="parTrans" cxnId="{F0DC6A14-9044-4FEE-A436-6BAE37D91C66}">
      <dgm:prSet/>
      <dgm:spPr/>
      <dgm:t>
        <a:bodyPr/>
        <a:lstStyle/>
        <a:p>
          <a:endParaRPr lang="en-US"/>
        </a:p>
      </dgm:t>
    </dgm:pt>
    <dgm:pt modelId="{C53F22F7-DE67-45C1-B804-C7AE21D7D53D}" type="sibTrans" cxnId="{F0DC6A14-9044-4FEE-A436-6BAE37D91C66}">
      <dgm:prSet/>
      <dgm:spPr/>
      <dgm:t>
        <a:bodyPr/>
        <a:lstStyle/>
        <a:p>
          <a:endParaRPr lang="en-US"/>
        </a:p>
      </dgm:t>
    </dgm:pt>
    <dgm:pt modelId="{7427C826-A2AB-4DDE-BD49-FE3C63B520A5}">
      <dgm:prSet/>
      <dgm:spPr>
        <a:solidFill>
          <a:schemeClr val="tx2">
            <a:lumMod val="60000"/>
            <a:lumOff val="40000"/>
          </a:schemeClr>
        </a:solidFill>
      </dgm:spPr>
      <dgm:t>
        <a:bodyPr/>
        <a:lstStyle/>
        <a:p>
          <a:endParaRPr lang="en-US" dirty="0"/>
        </a:p>
      </dgm:t>
    </dgm:pt>
    <dgm:pt modelId="{BD5CC917-BFC1-4C41-A7D9-98342DEAB3DB}" type="parTrans" cxnId="{A567B078-6F0F-4565-A9D4-8CAABF51FC89}">
      <dgm:prSet/>
      <dgm:spPr/>
      <dgm:t>
        <a:bodyPr/>
        <a:lstStyle/>
        <a:p>
          <a:endParaRPr lang="en-US"/>
        </a:p>
      </dgm:t>
    </dgm:pt>
    <dgm:pt modelId="{5490F7C3-AADF-47AF-A04B-60C655539663}" type="sibTrans" cxnId="{A567B078-6F0F-4565-A9D4-8CAABF51FC89}">
      <dgm:prSet/>
      <dgm:spPr/>
      <dgm:t>
        <a:bodyPr/>
        <a:lstStyle/>
        <a:p>
          <a:endParaRPr lang="en-US"/>
        </a:p>
      </dgm:t>
    </dgm:pt>
    <dgm:pt modelId="{5BC1381F-4004-4815-BF99-6B4EAE474FA5}">
      <dgm:prSet/>
      <dgm:spPr>
        <a:solidFill>
          <a:schemeClr val="tx2">
            <a:lumMod val="60000"/>
            <a:lumOff val="40000"/>
          </a:schemeClr>
        </a:solidFill>
      </dgm:spPr>
      <dgm:t>
        <a:bodyPr/>
        <a:lstStyle/>
        <a:p>
          <a:endParaRPr lang="en-US" dirty="0"/>
        </a:p>
      </dgm:t>
    </dgm:pt>
    <dgm:pt modelId="{0367EED9-CFEA-4C65-ABCB-F69ADAF59A67}" type="parTrans" cxnId="{8D85DBD6-BB31-4897-BEE7-E7FC93B821EE}">
      <dgm:prSet/>
      <dgm:spPr/>
      <dgm:t>
        <a:bodyPr/>
        <a:lstStyle/>
        <a:p>
          <a:endParaRPr lang="en-US"/>
        </a:p>
      </dgm:t>
    </dgm:pt>
    <dgm:pt modelId="{8FABCD09-4C4D-40CD-AAB7-A632A3981970}" type="sibTrans" cxnId="{8D85DBD6-BB31-4897-BEE7-E7FC93B821EE}">
      <dgm:prSet/>
      <dgm:spPr/>
      <dgm:t>
        <a:bodyPr/>
        <a:lstStyle/>
        <a:p>
          <a:endParaRPr lang="en-US"/>
        </a:p>
      </dgm:t>
    </dgm:pt>
    <dgm:pt modelId="{802C3B1C-899F-4F41-B347-53BF4AB3E55F}">
      <dgm:prSet/>
      <dgm:spPr>
        <a:solidFill>
          <a:schemeClr val="tx2">
            <a:lumMod val="60000"/>
            <a:lumOff val="40000"/>
          </a:schemeClr>
        </a:solidFill>
      </dgm:spPr>
      <dgm:t>
        <a:bodyPr/>
        <a:lstStyle/>
        <a:p>
          <a:endParaRPr lang="en-US" dirty="0"/>
        </a:p>
      </dgm:t>
    </dgm:pt>
    <dgm:pt modelId="{92E5E5EE-35CB-445C-92BA-BB998317A8A7}" type="parTrans" cxnId="{7C0E267B-F43C-45EE-9686-3B3BC0457EE1}">
      <dgm:prSet/>
      <dgm:spPr/>
      <dgm:t>
        <a:bodyPr/>
        <a:lstStyle/>
        <a:p>
          <a:endParaRPr lang="en-US"/>
        </a:p>
      </dgm:t>
    </dgm:pt>
    <dgm:pt modelId="{1B1C641B-48E6-4732-B5F7-8275C2BD55EE}" type="sibTrans" cxnId="{7C0E267B-F43C-45EE-9686-3B3BC0457EE1}">
      <dgm:prSet/>
      <dgm:spPr/>
      <dgm:t>
        <a:bodyPr/>
        <a:lstStyle/>
        <a:p>
          <a:endParaRPr lang="en-US"/>
        </a:p>
      </dgm:t>
    </dgm:pt>
    <dgm:pt modelId="{EF3CC209-D948-4C41-93A2-C9619BD0C366}">
      <dgm:prSet/>
      <dgm:spPr>
        <a:solidFill>
          <a:schemeClr val="accent1">
            <a:lumMod val="40000"/>
            <a:lumOff val="60000"/>
          </a:schemeClr>
        </a:solidFill>
      </dgm:spPr>
      <dgm:t>
        <a:bodyPr/>
        <a:lstStyle/>
        <a:p>
          <a:endParaRPr lang="en-US" dirty="0"/>
        </a:p>
      </dgm:t>
    </dgm:pt>
    <dgm:pt modelId="{B88A9DEC-9A6A-40E9-BFEA-063F9C64E088}" type="parTrans" cxnId="{1EDDEB4A-389D-422A-9C6B-9EBDD29ADD87}">
      <dgm:prSet/>
      <dgm:spPr/>
      <dgm:t>
        <a:bodyPr/>
        <a:lstStyle/>
        <a:p>
          <a:endParaRPr lang="en-US"/>
        </a:p>
      </dgm:t>
    </dgm:pt>
    <dgm:pt modelId="{6E7F4A8F-490F-4114-B465-36F252FE3BD2}" type="sibTrans" cxnId="{1EDDEB4A-389D-422A-9C6B-9EBDD29ADD87}">
      <dgm:prSet/>
      <dgm:spPr/>
      <dgm:t>
        <a:bodyPr/>
        <a:lstStyle/>
        <a:p>
          <a:endParaRPr lang="en-US"/>
        </a:p>
      </dgm:t>
    </dgm:pt>
    <dgm:pt modelId="{717BB93F-4313-4D0E-90C4-F8040CA7A52D}">
      <dgm:prSet/>
      <dgm:spPr>
        <a:solidFill>
          <a:schemeClr val="accent1">
            <a:lumMod val="40000"/>
            <a:lumOff val="60000"/>
          </a:schemeClr>
        </a:solidFill>
      </dgm:spPr>
      <dgm:t>
        <a:bodyPr/>
        <a:lstStyle/>
        <a:p>
          <a:endParaRPr lang="en-US" dirty="0"/>
        </a:p>
      </dgm:t>
    </dgm:pt>
    <dgm:pt modelId="{75047CB3-2F52-4C53-B8CE-3356554BC789}" type="parTrans" cxnId="{337F63F2-0D19-4931-A113-88636BAF02D1}">
      <dgm:prSet/>
      <dgm:spPr/>
      <dgm:t>
        <a:bodyPr/>
        <a:lstStyle/>
        <a:p>
          <a:endParaRPr lang="en-US"/>
        </a:p>
      </dgm:t>
    </dgm:pt>
    <dgm:pt modelId="{8DB6FEA5-C1E7-474A-88E2-1A5542CC089A}" type="sibTrans" cxnId="{337F63F2-0D19-4931-A113-88636BAF02D1}">
      <dgm:prSet/>
      <dgm:spPr/>
      <dgm:t>
        <a:bodyPr/>
        <a:lstStyle/>
        <a:p>
          <a:endParaRPr lang="en-US"/>
        </a:p>
      </dgm:t>
    </dgm:pt>
    <dgm:pt modelId="{2156E6F4-D2C7-4E74-BBDD-6953BCBCA86C}">
      <dgm:prSet/>
      <dgm:spPr>
        <a:solidFill>
          <a:schemeClr val="accent1">
            <a:lumMod val="40000"/>
            <a:lumOff val="60000"/>
          </a:schemeClr>
        </a:solidFill>
      </dgm:spPr>
      <dgm:t>
        <a:bodyPr/>
        <a:lstStyle/>
        <a:p>
          <a:endParaRPr lang="en-US" dirty="0"/>
        </a:p>
      </dgm:t>
    </dgm:pt>
    <dgm:pt modelId="{759278ED-55DE-49F3-ADFD-4D16C6332B66}" type="parTrans" cxnId="{C7BF4D22-2BDF-4444-BBA5-2118D189BE0A}">
      <dgm:prSet/>
      <dgm:spPr/>
      <dgm:t>
        <a:bodyPr/>
        <a:lstStyle/>
        <a:p>
          <a:endParaRPr lang="en-US"/>
        </a:p>
      </dgm:t>
    </dgm:pt>
    <dgm:pt modelId="{C771BA51-CA18-4081-B7F9-635E92DC2CD4}" type="sibTrans" cxnId="{C7BF4D22-2BDF-4444-BBA5-2118D189BE0A}">
      <dgm:prSet/>
      <dgm:spPr/>
      <dgm:t>
        <a:bodyPr/>
        <a:lstStyle/>
        <a:p>
          <a:endParaRPr lang="en-US"/>
        </a:p>
      </dgm:t>
    </dgm:pt>
    <dgm:pt modelId="{1EAA3B5F-4E2B-4EAC-89C3-69798AE8F767}">
      <dgm:prSet/>
      <dgm:spPr>
        <a:solidFill>
          <a:schemeClr val="accent1">
            <a:lumMod val="40000"/>
            <a:lumOff val="60000"/>
          </a:schemeClr>
        </a:solidFill>
      </dgm:spPr>
      <dgm:t>
        <a:bodyPr/>
        <a:lstStyle/>
        <a:p>
          <a:endParaRPr lang="en-US" dirty="0"/>
        </a:p>
      </dgm:t>
    </dgm:pt>
    <dgm:pt modelId="{E5613A5B-FFBC-46B9-A03F-FD3A01D00855}" type="parTrans" cxnId="{9178AE50-FC9B-4790-B10D-C331B0CCDF10}">
      <dgm:prSet/>
      <dgm:spPr/>
      <dgm:t>
        <a:bodyPr/>
        <a:lstStyle/>
        <a:p>
          <a:endParaRPr lang="en-US"/>
        </a:p>
      </dgm:t>
    </dgm:pt>
    <dgm:pt modelId="{D71A00B0-04F3-4457-9318-4DF49DE875F3}" type="sibTrans" cxnId="{9178AE50-FC9B-4790-B10D-C331B0CCDF10}">
      <dgm:prSet/>
      <dgm:spPr/>
      <dgm:t>
        <a:bodyPr/>
        <a:lstStyle/>
        <a:p>
          <a:endParaRPr lang="en-US"/>
        </a:p>
      </dgm:t>
    </dgm:pt>
    <dgm:pt modelId="{4B202CA0-6308-4C52-9B81-9C481B0D7BD0}">
      <dgm:prSet/>
      <dgm:spPr>
        <a:solidFill>
          <a:schemeClr val="accent1">
            <a:lumMod val="40000"/>
            <a:lumOff val="60000"/>
          </a:schemeClr>
        </a:solidFill>
      </dgm:spPr>
      <dgm:t>
        <a:bodyPr/>
        <a:lstStyle/>
        <a:p>
          <a:endParaRPr lang="en-US" dirty="0"/>
        </a:p>
      </dgm:t>
    </dgm:pt>
    <dgm:pt modelId="{93B86929-959A-4992-A90C-5D3029712245}" type="parTrans" cxnId="{89304808-54CE-47A2-9BA8-F064C7E79D65}">
      <dgm:prSet/>
      <dgm:spPr/>
      <dgm:t>
        <a:bodyPr/>
        <a:lstStyle/>
        <a:p>
          <a:endParaRPr lang="en-US"/>
        </a:p>
      </dgm:t>
    </dgm:pt>
    <dgm:pt modelId="{FF991964-CF80-42D3-B49D-9270B14863F0}" type="sibTrans" cxnId="{89304808-54CE-47A2-9BA8-F064C7E79D65}">
      <dgm:prSet/>
      <dgm:spPr/>
      <dgm:t>
        <a:bodyPr/>
        <a:lstStyle/>
        <a:p>
          <a:endParaRPr lang="en-US"/>
        </a:p>
      </dgm:t>
    </dgm:pt>
    <dgm:pt modelId="{3CA9330D-DFD6-4318-8F3A-1E7639A82466}" type="pres">
      <dgm:prSet presAssocID="{75217E69-B91E-48F9-BB07-F9F1C66FD302}" presName="CompostProcess" presStyleCnt="0">
        <dgm:presLayoutVars>
          <dgm:dir/>
          <dgm:resizeHandles val="exact"/>
        </dgm:presLayoutVars>
      </dgm:prSet>
      <dgm:spPr/>
    </dgm:pt>
    <dgm:pt modelId="{F301877A-E6AF-4C55-ABAE-F1752F85749C}" type="pres">
      <dgm:prSet presAssocID="{75217E69-B91E-48F9-BB07-F9F1C66FD302}" presName="arrow" presStyleLbl="bgShp" presStyleIdx="0" presStyleCnt="1" custLinFactNeighborY="1923"/>
      <dgm:spPr/>
    </dgm:pt>
    <dgm:pt modelId="{B0FD4276-62CC-4FC7-A2EF-95FD2927C0E6}" type="pres">
      <dgm:prSet presAssocID="{75217E69-B91E-48F9-BB07-F9F1C66FD302}" presName="linearProcess" presStyleCnt="0"/>
      <dgm:spPr/>
    </dgm:pt>
    <dgm:pt modelId="{507C99B7-9B91-43EB-863C-41C0EEB302BF}" type="pres">
      <dgm:prSet presAssocID="{FBBD9B18-A357-4A3E-BBE3-CDAED1F25E21}" presName="textNode" presStyleLbl="node1" presStyleIdx="0" presStyleCnt="13">
        <dgm:presLayoutVars>
          <dgm:bulletEnabled val="1"/>
        </dgm:presLayoutVars>
      </dgm:prSet>
      <dgm:spPr/>
    </dgm:pt>
    <dgm:pt modelId="{A09867BC-3A00-4854-A118-53EEA42D9F66}" type="pres">
      <dgm:prSet presAssocID="{5BCA38FD-0D6B-4EAA-88CA-8A5FF3237CAE}" presName="sibTrans" presStyleCnt="0"/>
      <dgm:spPr/>
    </dgm:pt>
    <dgm:pt modelId="{977D4FD3-2184-49B2-AEAC-D85703295BCA}" type="pres">
      <dgm:prSet presAssocID="{0BE6764F-0CC0-424A-8077-4D59738E69E6}" presName="textNode" presStyleLbl="node1" presStyleIdx="1" presStyleCnt="13">
        <dgm:presLayoutVars>
          <dgm:bulletEnabled val="1"/>
        </dgm:presLayoutVars>
      </dgm:prSet>
      <dgm:spPr/>
    </dgm:pt>
    <dgm:pt modelId="{65EEB380-ECA1-4FB3-BB5C-A6641B2550AB}" type="pres">
      <dgm:prSet presAssocID="{6209B977-E2E1-4965-9DF8-E7C38921DAF5}" presName="sibTrans" presStyleCnt="0"/>
      <dgm:spPr/>
    </dgm:pt>
    <dgm:pt modelId="{3B131DB1-3485-45DB-8AAD-4323E156B5FB}" type="pres">
      <dgm:prSet presAssocID="{462EB0B1-1082-4FB7-A3BA-20960CA93704}" presName="textNode" presStyleLbl="node1" presStyleIdx="2" presStyleCnt="13">
        <dgm:presLayoutVars>
          <dgm:bulletEnabled val="1"/>
        </dgm:presLayoutVars>
      </dgm:prSet>
      <dgm:spPr/>
    </dgm:pt>
    <dgm:pt modelId="{4C97FE0C-B645-48AC-BF82-11FC8C9F1E70}" type="pres">
      <dgm:prSet presAssocID="{62B99CA9-4467-45F2-9A62-C79E75F8F60F}" presName="sibTrans" presStyleCnt="0"/>
      <dgm:spPr/>
    </dgm:pt>
    <dgm:pt modelId="{6E386522-2C9F-4126-A3C6-26C8A9562D59}" type="pres">
      <dgm:prSet presAssocID="{99780664-0B1F-42F9-A1A9-1DA327A456FE}" presName="textNode" presStyleLbl="node1" presStyleIdx="3" presStyleCnt="13">
        <dgm:presLayoutVars>
          <dgm:bulletEnabled val="1"/>
        </dgm:presLayoutVars>
      </dgm:prSet>
      <dgm:spPr/>
    </dgm:pt>
    <dgm:pt modelId="{26D849D3-6080-4A5D-9491-E341B82ABA12}" type="pres">
      <dgm:prSet presAssocID="{C53F22F7-DE67-45C1-B804-C7AE21D7D53D}" presName="sibTrans" presStyleCnt="0"/>
      <dgm:spPr/>
    </dgm:pt>
    <dgm:pt modelId="{C2D76D59-1D75-4E48-91F7-15EFA5C14B3D}" type="pres">
      <dgm:prSet presAssocID="{7427C826-A2AB-4DDE-BD49-FE3C63B520A5}" presName="textNode" presStyleLbl="node1" presStyleIdx="4" presStyleCnt="13">
        <dgm:presLayoutVars>
          <dgm:bulletEnabled val="1"/>
        </dgm:presLayoutVars>
      </dgm:prSet>
      <dgm:spPr/>
    </dgm:pt>
    <dgm:pt modelId="{17865E6C-07C4-42B5-AEAA-394D95977626}" type="pres">
      <dgm:prSet presAssocID="{5490F7C3-AADF-47AF-A04B-60C655539663}" presName="sibTrans" presStyleCnt="0"/>
      <dgm:spPr/>
    </dgm:pt>
    <dgm:pt modelId="{8464FC22-B7AA-4806-8787-663D63486F60}" type="pres">
      <dgm:prSet presAssocID="{5BC1381F-4004-4815-BF99-6B4EAE474FA5}" presName="textNode" presStyleLbl="node1" presStyleIdx="5" presStyleCnt="13">
        <dgm:presLayoutVars>
          <dgm:bulletEnabled val="1"/>
        </dgm:presLayoutVars>
      </dgm:prSet>
      <dgm:spPr/>
    </dgm:pt>
    <dgm:pt modelId="{123216E2-CAF5-47C7-B2C3-686B58499285}" type="pres">
      <dgm:prSet presAssocID="{8FABCD09-4C4D-40CD-AAB7-A632A3981970}" presName="sibTrans" presStyleCnt="0"/>
      <dgm:spPr/>
    </dgm:pt>
    <dgm:pt modelId="{E4117646-8A13-4968-BA44-83F194E8DFEE}" type="pres">
      <dgm:prSet presAssocID="{802C3B1C-899F-4F41-B347-53BF4AB3E55F}" presName="textNode" presStyleLbl="node1" presStyleIdx="6" presStyleCnt="13">
        <dgm:presLayoutVars>
          <dgm:bulletEnabled val="1"/>
        </dgm:presLayoutVars>
      </dgm:prSet>
      <dgm:spPr/>
    </dgm:pt>
    <dgm:pt modelId="{5DB9B771-D17D-4540-B47F-579E7E89995C}" type="pres">
      <dgm:prSet presAssocID="{1B1C641B-48E6-4732-B5F7-8275C2BD55EE}" presName="sibTrans" presStyleCnt="0"/>
      <dgm:spPr/>
    </dgm:pt>
    <dgm:pt modelId="{B5054807-503F-4B1F-B23B-768ECE5D1196}" type="pres">
      <dgm:prSet presAssocID="{EF3CC209-D948-4C41-93A2-C9619BD0C366}" presName="textNode" presStyleLbl="node1" presStyleIdx="7" presStyleCnt="13">
        <dgm:presLayoutVars>
          <dgm:bulletEnabled val="1"/>
        </dgm:presLayoutVars>
      </dgm:prSet>
      <dgm:spPr/>
    </dgm:pt>
    <dgm:pt modelId="{58D3B9D8-7929-43E1-857F-2FACBE0F6207}" type="pres">
      <dgm:prSet presAssocID="{6E7F4A8F-490F-4114-B465-36F252FE3BD2}" presName="sibTrans" presStyleCnt="0"/>
      <dgm:spPr/>
    </dgm:pt>
    <dgm:pt modelId="{9EAEB3A6-6F03-4703-B3A7-C67C7299BDCB}" type="pres">
      <dgm:prSet presAssocID="{717BB93F-4313-4D0E-90C4-F8040CA7A52D}" presName="textNode" presStyleLbl="node1" presStyleIdx="8" presStyleCnt="13">
        <dgm:presLayoutVars>
          <dgm:bulletEnabled val="1"/>
        </dgm:presLayoutVars>
      </dgm:prSet>
      <dgm:spPr/>
    </dgm:pt>
    <dgm:pt modelId="{2C96631D-4FAE-40CE-BF3A-CA4727FAAF93}" type="pres">
      <dgm:prSet presAssocID="{8DB6FEA5-C1E7-474A-88E2-1A5542CC089A}" presName="sibTrans" presStyleCnt="0"/>
      <dgm:spPr/>
    </dgm:pt>
    <dgm:pt modelId="{9D607719-7E83-41E8-A7AA-62CF51B7D7A0}" type="pres">
      <dgm:prSet presAssocID="{2156E6F4-D2C7-4E74-BBDD-6953BCBCA86C}" presName="textNode" presStyleLbl="node1" presStyleIdx="9" presStyleCnt="13">
        <dgm:presLayoutVars>
          <dgm:bulletEnabled val="1"/>
        </dgm:presLayoutVars>
      </dgm:prSet>
      <dgm:spPr/>
    </dgm:pt>
    <dgm:pt modelId="{9773BE30-81D5-408D-B506-09CDEBC8043F}" type="pres">
      <dgm:prSet presAssocID="{C771BA51-CA18-4081-B7F9-635E92DC2CD4}" presName="sibTrans" presStyleCnt="0"/>
      <dgm:spPr/>
    </dgm:pt>
    <dgm:pt modelId="{3031199B-CFB5-4BF3-9A6D-09257C871CAE}" type="pres">
      <dgm:prSet presAssocID="{1EAA3B5F-4E2B-4EAC-89C3-69798AE8F767}" presName="textNode" presStyleLbl="node1" presStyleIdx="10" presStyleCnt="13">
        <dgm:presLayoutVars>
          <dgm:bulletEnabled val="1"/>
        </dgm:presLayoutVars>
      </dgm:prSet>
      <dgm:spPr/>
    </dgm:pt>
    <dgm:pt modelId="{F69BB6B8-7F6F-4682-A206-C7C50521C613}" type="pres">
      <dgm:prSet presAssocID="{D71A00B0-04F3-4457-9318-4DF49DE875F3}" presName="sibTrans" presStyleCnt="0"/>
      <dgm:spPr/>
    </dgm:pt>
    <dgm:pt modelId="{B1C67EBC-3167-4379-A224-39BE142E6011}" type="pres">
      <dgm:prSet presAssocID="{4B202CA0-6308-4C52-9B81-9C481B0D7BD0}" presName="textNode" presStyleLbl="node1" presStyleIdx="11" presStyleCnt="13">
        <dgm:presLayoutVars>
          <dgm:bulletEnabled val="1"/>
        </dgm:presLayoutVars>
      </dgm:prSet>
      <dgm:spPr/>
    </dgm:pt>
    <dgm:pt modelId="{1D0231AC-151E-4772-B28E-545BFC5D3C72}" type="pres">
      <dgm:prSet presAssocID="{FF991964-CF80-42D3-B49D-9270B14863F0}" presName="sibTrans" presStyleCnt="0"/>
      <dgm:spPr/>
    </dgm:pt>
    <dgm:pt modelId="{5E070B4D-A4F2-4B53-8204-EF9D9603D692}" type="pres">
      <dgm:prSet presAssocID="{D3FD76A2-BB9B-4CFA-8079-969234A49D08}" presName="textNode" presStyleLbl="node1" presStyleIdx="12" presStyleCnt="13">
        <dgm:presLayoutVars>
          <dgm:bulletEnabled val="1"/>
        </dgm:presLayoutVars>
      </dgm:prSet>
      <dgm:spPr/>
    </dgm:pt>
  </dgm:ptLst>
  <dgm:cxnLst>
    <dgm:cxn modelId="{852EAD00-8246-1547-AA58-90FA69C4C591}" type="presOf" srcId="{D3FD76A2-BB9B-4CFA-8079-969234A49D08}" destId="{5E070B4D-A4F2-4B53-8204-EF9D9603D692}" srcOrd="0" destOrd="0" presId="urn:microsoft.com/office/officeart/2005/8/layout/hProcess9"/>
    <dgm:cxn modelId="{E4030607-8F6D-5347-8AF8-30A813C4C8AC}" type="presOf" srcId="{7427C826-A2AB-4DDE-BD49-FE3C63B520A5}" destId="{C2D76D59-1D75-4E48-91F7-15EFA5C14B3D}" srcOrd="0" destOrd="0" presId="urn:microsoft.com/office/officeart/2005/8/layout/hProcess9"/>
    <dgm:cxn modelId="{89304808-54CE-47A2-9BA8-F064C7E79D65}" srcId="{75217E69-B91E-48F9-BB07-F9F1C66FD302}" destId="{4B202CA0-6308-4C52-9B81-9C481B0D7BD0}" srcOrd="11" destOrd="0" parTransId="{93B86929-959A-4992-A90C-5D3029712245}" sibTransId="{FF991964-CF80-42D3-B49D-9270B14863F0}"/>
    <dgm:cxn modelId="{638FD913-B09A-904F-B276-9E1A1463B45D}" type="presOf" srcId="{75217E69-B91E-48F9-BB07-F9F1C66FD302}" destId="{3CA9330D-DFD6-4318-8F3A-1E7639A82466}" srcOrd="0" destOrd="0" presId="urn:microsoft.com/office/officeart/2005/8/layout/hProcess9"/>
    <dgm:cxn modelId="{F0DC6A14-9044-4FEE-A436-6BAE37D91C66}" srcId="{75217E69-B91E-48F9-BB07-F9F1C66FD302}" destId="{99780664-0B1F-42F9-A1A9-1DA327A456FE}" srcOrd="3" destOrd="0" parTransId="{0709BD2B-49A0-46DB-9892-8FC2791B7AD6}" sibTransId="{C53F22F7-DE67-45C1-B804-C7AE21D7D53D}"/>
    <dgm:cxn modelId="{C7BF4D22-2BDF-4444-BBA5-2118D189BE0A}" srcId="{75217E69-B91E-48F9-BB07-F9F1C66FD302}" destId="{2156E6F4-D2C7-4E74-BBDD-6953BCBCA86C}" srcOrd="9" destOrd="0" parTransId="{759278ED-55DE-49F3-ADFD-4D16C6332B66}" sibTransId="{C771BA51-CA18-4081-B7F9-635E92DC2CD4}"/>
    <dgm:cxn modelId="{FA8B3A66-78D3-5E46-9FB9-ACA945CD070E}" type="presOf" srcId="{FBBD9B18-A357-4A3E-BBE3-CDAED1F25E21}" destId="{507C99B7-9B91-43EB-863C-41C0EEB302BF}" srcOrd="0" destOrd="0" presId="urn:microsoft.com/office/officeart/2005/8/layout/hProcess9"/>
    <dgm:cxn modelId="{DF953047-7247-5C40-B27E-C646D4B8EC66}" type="presOf" srcId="{2156E6F4-D2C7-4E74-BBDD-6953BCBCA86C}" destId="{9D607719-7E83-41E8-A7AA-62CF51B7D7A0}" srcOrd="0" destOrd="0" presId="urn:microsoft.com/office/officeart/2005/8/layout/hProcess9"/>
    <dgm:cxn modelId="{1EDDEB4A-389D-422A-9C6B-9EBDD29ADD87}" srcId="{75217E69-B91E-48F9-BB07-F9F1C66FD302}" destId="{EF3CC209-D948-4C41-93A2-C9619BD0C366}" srcOrd="7" destOrd="0" parTransId="{B88A9DEC-9A6A-40E9-BFEA-063F9C64E088}" sibTransId="{6E7F4A8F-490F-4114-B465-36F252FE3BD2}"/>
    <dgm:cxn modelId="{4B6DB16C-C2A6-4F59-B420-88115B00F409}" srcId="{75217E69-B91E-48F9-BB07-F9F1C66FD302}" destId="{FBBD9B18-A357-4A3E-BBE3-CDAED1F25E21}" srcOrd="0" destOrd="0" parTransId="{8692A69B-E5A1-42E2-9520-CEDDE09A9DE9}" sibTransId="{5BCA38FD-0D6B-4EAA-88CA-8A5FF3237CAE}"/>
    <dgm:cxn modelId="{9178AE50-FC9B-4790-B10D-C331B0CCDF10}" srcId="{75217E69-B91E-48F9-BB07-F9F1C66FD302}" destId="{1EAA3B5F-4E2B-4EAC-89C3-69798AE8F767}" srcOrd="10" destOrd="0" parTransId="{E5613A5B-FFBC-46B9-A03F-FD3A01D00855}" sibTransId="{D71A00B0-04F3-4457-9318-4DF49DE875F3}"/>
    <dgm:cxn modelId="{A567B078-6F0F-4565-A9D4-8CAABF51FC89}" srcId="{75217E69-B91E-48F9-BB07-F9F1C66FD302}" destId="{7427C826-A2AB-4DDE-BD49-FE3C63B520A5}" srcOrd="4" destOrd="0" parTransId="{BD5CC917-BFC1-4C41-A7D9-98342DEAB3DB}" sibTransId="{5490F7C3-AADF-47AF-A04B-60C655539663}"/>
    <dgm:cxn modelId="{A88F085A-8F4E-4946-9439-CF88DFC97AB3}" srcId="{75217E69-B91E-48F9-BB07-F9F1C66FD302}" destId="{D3FD76A2-BB9B-4CFA-8079-969234A49D08}" srcOrd="12" destOrd="0" parTransId="{3473A415-9C7E-4C4E-9BA5-0479466644FC}" sibTransId="{12B9871E-013E-4EC4-92A2-B3167ED7FA3E}"/>
    <dgm:cxn modelId="{7C0E267B-F43C-45EE-9686-3B3BC0457EE1}" srcId="{75217E69-B91E-48F9-BB07-F9F1C66FD302}" destId="{802C3B1C-899F-4F41-B347-53BF4AB3E55F}" srcOrd="6" destOrd="0" parTransId="{92E5E5EE-35CB-445C-92BA-BB998317A8A7}" sibTransId="{1B1C641B-48E6-4732-B5F7-8275C2BD55EE}"/>
    <dgm:cxn modelId="{4E3CB486-EAAD-6E45-8499-F5591BD16149}" type="presOf" srcId="{462EB0B1-1082-4FB7-A3BA-20960CA93704}" destId="{3B131DB1-3485-45DB-8AAD-4323E156B5FB}" srcOrd="0" destOrd="0" presId="urn:microsoft.com/office/officeart/2005/8/layout/hProcess9"/>
    <dgm:cxn modelId="{B98CCB86-1162-3D4D-B54B-E68B888CA9C3}" type="presOf" srcId="{0BE6764F-0CC0-424A-8077-4D59738E69E6}" destId="{977D4FD3-2184-49B2-AEAC-D85703295BCA}" srcOrd="0" destOrd="0" presId="urn:microsoft.com/office/officeart/2005/8/layout/hProcess9"/>
    <dgm:cxn modelId="{2119708D-A6E7-4D90-88F0-271634569E12}" srcId="{75217E69-B91E-48F9-BB07-F9F1C66FD302}" destId="{0BE6764F-0CC0-424A-8077-4D59738E69E6}" srcOrd="1" destOrd="0" parTransId="{C2790713-4C6A-4C05-8372-B5B1793097F1}" sibTransId="{6209B977-E2E1-4965-9DF8-E7C38921DAF5}"/>
    <dgm:cxn modelId="{42CFE190-3671-5B44-B924-8A4C14F9BCFC}" type="presOf" srcId="{802C3B1C-899F-4F41-B347-53BF4AB3E55F}" destId="{E4117646-8A13-4968-BA44-83F194E8DFEE}" srcOrd="0" destOrd="0" presId="urn:microsoft.com/office/officeart/2005/8/layout/hProcess9"/>
    <dgm:cxn modelId="{39CF7B94-AF98-CF40-B9FA-FB76EAA4F542}" type="presOf" srcId="{4B202CA0-6308-4C52-9B81-9C481B0D7BD0}" destId="{B1C67EBC-3167-4379-A224-39BE142E6011}" srcOrd="0" destOrd="0" presId="urn:microsoft.com/office/officeart/2005/8/layout/hProcess9"/>
    <dgm:cxn modelId="{20C455B8-4928-2845-9002-600C83F34CB5}" type="presOf" srcId="{717BB93F-4313-4D0E-90C4-F8040CA7A52D}" destId="{9EAEB3A6-6F03-4703-B3A7-C67C7299BDCB}" srcOrd="0" destOrd="0" presId="urn:microsoft.com/office/officeart/2005/8/layout/hProcess9"/>
    <dgm:cxn modelId="{8D85DBD6-BB31-4897-BEE7-E7FC93B821EE}" srcId="{75217E69-B91E-48F9-BB07-F9F1C66FD302}" destId="{5BC1381F-4004-4815-BF99-6B4EAE474FA5}" srcOrd="5" destOrd="0" parTransId="{0367EED9-CFEA-4C65-ABCB-F69ADAF59A67}" sibTransId="{8FABCD09-4C4D-40CD-AAB7-A632A3981970}"/>
    <dgm:cxn modelId="{674848DC-838C-234A-9EE6-FA26ACA510BC}" type="presOf" srcId="{5BC1381F-4004-4815-BF99-6B4EAE474FA5}" destId="{8464FC22-B7AA-4806-8787-663D63486F60}" srcOrd="0" destOrd="0" presId="urn:microsoft.com/office/officeart/2005/8/layout/hProcess9"/>
    <dgm:cxn modelId="{452CDADD-C7D6-A94F-90C6-984459BC3961}" type="presOf" srcId="{99780664-0B1F-42F9-A1A9-1DA327A456FE}" destId="{6E386522-2C9F-4126-A3C6-26C8A9562D59}" srcOrd="0" destOrd="0" presId="urn:microsoft.com/office/officeart/2005/8/layout/hProcess9"/>
    <dgm:cxn modelId="{337F63F2-0D19-4931-A113-88636BAF02D1}" srcId="{75217E69-B91E-48F9-BB07-F9F1C66FD302}" destId="{717BB93F-4313-4D0E-90C4-F8040CA7A52D}" srcOrd="8" destOrd="0" parTransId="{75047CB3-2F52-4C53-B8CE-3356554BC789}" sibTransId="{8DB6FEA5-C1E7-474A-88E2-1A5542CC089A}"/>
    <dgm:cxn modelId="{81B576FA-F9D7-47F2-B674-9FEF414DD61E}" srcId="{75217E69-B91E-48F9-BB07-F9F1C66FD302}" destId="{462EB0B1-1082-4FB7-A3BA-20960CA93704}" srcOrd="2" destOrd="0" parTransId="{DB7C1B77-3C43-4B98-A09B-5E13F4FBBB5C}" sibTransId="{62B99CA9-4467-45F2-9A62-C79E75F8F60F}"/>
    <dgm:cxn modelId="{1CB8F7FA-D2DB-3F42-BE11-5ED5FF933E96}" type="presOf" srcId="{1EAA3B5F-4E2B-4EAC-89C3-69798AE8F767}" destId="{3031199B-CFB5-4BF3-9A6D-09257C871CAE}" srcOrd="0" destOrd="0" presId="urn:microsoft.com/office/officeart/2005/8/layout/hProcess9"/>
    <dgm:cxn modelId="{802000FE-DF60-974B-ABDD-B9817A31C51A}" type="presOf" srcId="{EF3CC209-D948-4C41-93A2-C9619BD0C366}" destId="{B5054807-503F-4B1F-B23B-768ECE5D1196}" srcOrd="0" destOrd="0" presId="urn:microsoft.com/office/officeart/2005/8/layout/hProcess9"/>
    <dgm:cxn modelId="{A0C383EA-B10F-214D-B80F-DC80BB173720}" type="presParOf" srcId="{3CA9330D-DFD6-4318-8F3A-1E7639A82466}" destId="{F301877A-E6AF-4C55-ABAE-F1752F85749C}" srcOrd="0" destOrd="0" presId="urn:microsoft.com/office/officeart/2005/8/layout/hProcess9"/>
    <dgm:cxn modelId="{8A95FA1E-66A8-6544-B27E-0A9375234CE7}" type="presParOf" srcId="{3CA9330D-DFD6-4318-8F3A-1E7639A82466}" destId="{B0FD4276-62CC-4FC7-A2EF-95FD2927C0E6}" srcOrd="1" destOrd="0" presId="urn:microsoft.com/office/officeart/2005/8/layout/hProcess9"/>
    <dgm:cxn modelId="{45A9329F-7DC2-1C4A-AA6A-2971537E77AE}" type="presParOf" srcId="{B0FD4276-62CC-4FC7-A2EF-95FD2927C0E6}" destId="{507C99B7-9B91-43EB-863C-41C0EEB302BF}" srcOrd="0" destOrd="0" presId="urn:microsoft.com/office/officeart/2005/8/layout/hProcess9"/>
    <dgm:cxn modelId="{C361F28E-334F-604B-8CB6-8DDCC61A8F74}" type="presParOf" srcId="{B0FD4276-62CC-4FC7-A2EF-95FD2927C0E6}" destId="{A09867BC-3A00-4854-A118-53EEA42D9F66}" srcOrd="1" destOrd="0" presId="urn:microsoft.com/office/officeart/2005/8/layout/hProcess9"/>
    <dgm:cxn modelId="{8EB4450C-C6E1-8349-9DFB-7A3271B8E4C7}" type="presParOf" srcId="{B0FD4276-62CC-4FC7-A2EF-95FD2927C0E6}" destId="{977D4FD3-2184-49B2-AEAC-D85703295BCA}" srcOrd="2" destOrd="0" presId="urn:microsoft.com/office/officeart/2005/8/layout/hProcess9"/>
    <dgm:cxn modelId="{79C62C2E-DD8D-044B-AF60-FC5528685CF5}" type="presParOf" srcId="{B0FD4276-62CC-4FC7-A2EF-95FD2927C0E6}" destId="{65EEB380-ECA1-4FB3-BB5C-A6641B2550AB}" srcOrd="3" destOrd="0" presId="urn:microsoft.com/office/officeart/2005/8/layout/hProcess9"/>
    <dgm:cxn modelId="{F5463EAA-442C-E240-B6D8-1FE002D0E197}" type="presParOf" srcId="{B0FD4276-62CC-4FC7-A2EF-95FD2927C0E6}" destId="{3B131DB1-3485-45DB-8AAD-4323E156B5FB}" srcOrd="4" destOrd="0" presId="urn:microsoft.com/office/officeart/2005/8/layout/hProcess9"/>
    <dgm:cxn modelId="{CDBAF22B-CE25-1041-AF2E-67A50C64058E}" type="presParOf" srcId="{B0FD4276-62CC-4FC7-A2EF-95FD2927C0E6}" destId="{4C97FE0C-B645-48AC-BF82-11FC8C9F1E70}" srcOrd="5" destOrd="0" presId="urn:microsoft.com/office/officeart/2005/8/layout/hProcess9"/>
    <dgm:cxn modelId="{0003CDFB-8466-2048-AEA8-5509C040B7C4}" type="presParOf" srcId="{B0FD4276-62CC-4FC7-A2EF-95FD2927C0E6}" destId="{6E386522-2C9F-4126-A3C6-26C8A9562D59}" srcOrd="6" destOrd="0" presId="urn:microsoft.com/office/officeart/2005/8/layout/hProcess9"/>
    <dgm:cxn modelId="{0481FE17-D18F-D44F-A1D4-C34AD7737DD8}" type="presParOf" srcId="{B0FD4276-62CC-4FC7-A2EF-95FD2927C0E6}" destId="{26D849D3-6080-4A5D-9491-E341B82ABA12}" srcOrd="7" destOrd="0" presId="urn:microsoft.com/office/officeart/2005/8/layout/hProcess9"/>
    <dgm:cxn modelId="{B7818822-18F7-1942-AE69-797CEF44BE0D}" type="presParOf" srcId="{B0FD4276-62CC-4FC7-A2EF-95FD2927C0E6}" destId="{C2D76D59-1D75-4E48-91F7-15EFA5C14B3D}" srcOrd="8" destOrd="0" presId="urn:microsoft.com/office/officeart/2005/8/layout/hProcess9"/>
    <dgm:cxn modelId="{A7E9F9B9-C123-0445-9E6B-5A0152650EDB}" type="presParOf" srcId="{B0FD4276-62CC-4FC7-A2EF-95FD2927C0E6}" destId="{17865E6C-07C4-42B5-AEAA-394D95977626}" srcOrd="9" destOrd="0" presId="urn:microsoft.com/office/officeart/2005/8/layout/hProcess9"/>
    <dgm:cxn modelId="{E4F767FC-A9DD-2843-A927-E73155D4DAE6}" type="presParOf" srcId="{B0FD4276-62CC-4FC7-A2EF-95FD2927C0E6}" destId="{8464FC22-B7AA-4806-8787-663D63486F60}" srcOrd="10" destOrd="0" presId="urn:microsoft.com/office/officeart/2005/8/layout/hProcess9"/>
    <dgm:cxn modelId="{46562888-817C-B242-8CFD-3B1ED60ED459}" type="presParOf" srcId="{B0FD4276-62CC-4FC7-A2EF-95FD2927C0E6}" destId="{123216E2-CAF5-47C7-B2C3-686B58499285}" srcOrd="11" destOrd="0" presId="urn:microsoft.com/office/officeart/2005/8/layout/hProcess9"/>
    <dgm:cxn modelId="{A4A19B1D-59C1-594F-BF21-A5D1535E9E1F}" type="presParOf" srcId="{B0FD4276-62CC-4FC7-A2EF-95FD2927C0E6}" destId="{E4117646-8A13-4968-BA44-83F194E8DFEE}" srcOrd="12" destOrd="0" presId="urn:microsoft.com/office/officeart/2005/8/layout/hProcess9"/>
    <dgm:cxn modelId="{90F1A0D2-CCDF-1149-A1EE-992C5D2A7D2C}" type="presParOf" srcId="{B0FD4276-62CC-4FC7-A2EF-95FD2927C0E6}" destId="{5DB9B771-D17D-4540-B47F-579E7E89995C}" srcOrd="13" destOrd="0" presId="urn:microsoft.com/office/officeart/2005/8/layout/hProcess9"/>
    <dgm:cxn modelId="{40A607AF-A620-9544-97D8-139C5D68CA13}" type="presParOf" srcId="{B0FD4276-62CC-4FC7-A2EF-95FD2927C0E6}" destId="{B5054807-503F-4B1F-B23B-768ECE5D1196}" srcOrd="14" destOrd="0" presId="urn:microsoft.com/office/officeart/2005/8/layout/hProcess9"/>
    <dgm:cxn modelId="{75B42F50-92A3-264F-9F95-9CD4B39F895F}" type="presParOf" srcId="{B0FD4276-62CC-4FC7-A2EF-95FD2927C0E6}" destId="{58D3B9D8-7929-43E1-857F-2FACBE0F6207}" srcOrd="15" destOrd="0" presId="urn:microsoft.com/office/officeart/2005/8/layout/hProcess9"/>
    <dgm:cxn modelId="{40398C55-E7CC-714D-81EE-26CF2BC5FB9C}" type="presParOf" srcId="{B0FD4276-62CC-4FC7-A2EF-95FD2927C0E6}" destId="{9EAEB3A6-6F03-4703-B3A7-C67C7299BDCB}" srcOrd="16" destOrd="0" presId="urn:microsoft.com/office/officeart/2005/8/layout/hProcess9"/>
    <dgm:cxn modelId="{6662D363-8467-504D-9FAF-1E9E3F3A1915}" type="presParOf" srcId="{B0FD4276-62CC-4FC7-A2EF-95FD2927C0E6}" destId="{2C96631D-4FAE-40CE-BF3A-CA4727FAAF93}" srcOrd="17" destOrd="0" presId="urn:microsoft.com/office/officeart/2005/8/layout/hProcess9"/>
    <dgm:cxn modelId="{FFC92F6B-8FD2-ED4A-BA6E-7B3F287F256E}" type="presParOf" srcId="{B0FD4276-62CC-4FC7-A2EF-95FD2927C0E6}" destId="{9D607719-7E83-41E8-A7AA-62CF51B7D7A0}" srcOrd="18" destOrd="0" presId="urn:microsoft.com/office/officeart/2005/8/layout/hProcess9"/>
    <dgm:cxn modelId="{8AD3A5E3-0269-7A4D-BA82-A6D78B42A45E}" type="presParOf" srcId="{B0FD4276-62CC-4FC7-A2EF-95FD2927C0E6}" destId="{9773BE30-81D5-408D-B506-09CDEBC8043F}" srcOrd="19" destOrd="0" presId="urn:microsoft.com/office/officeart/2005/8/layout/hProcess9"/>
    <dgm:cxn modelId="{9BBC88C4-DF40-5441-8F05-988A66281470}" type="presParOf" srcId="{B0FD4276-62CC-4FC7-A2EF-95FD2927C0E6}" destId="{3031199B-CFB5-4BF3-9A6D-09257C871CAE}" srcOrd="20" destOrd="0" presId="urn:microsoft.com/office/officeart/2005/8/layout/hProcess9"/>
    <dgm:cxn modelId="{A47D0F32-C7C7-DF46-9748-AAA7B18CCD42}" type="presParOf" srcId="{B0FD4276-62CC-4FC7-A2EF-95FD2927C0E6}" destId="{F69BB6B8-7F6F-4682-A206-C7C50521C613}" srcOrd="21" destOrd="0" presId="urn:microsoft.com/office/officeart/2005/8/layout/hProcess9"/>
    <dgm:cxn modelId="{ED2D662B-75F8-CF48-8E8A-FF77EBB37852}" type="presParOf" srcId="{B0FD4276-62CC-4FC7-A2EF-95FD2927C0E6}" destId="{B1C67EBC-3167-4379-A224-39BE142E6011}" srcOrd="22" destOrd="0" presId="urn:microsoft.com/office/officeart/2005/8/layout/hProcess9"/>
    <dgm:cxn modelId="{931F108F-2287-E84D-A054-3FD5C71C09DD}" type="presParOf" srcId="{B0FD4276-62CC-4FC7-A2EF-95FD2927C0E6}" destId="{1D0231AC-151E-4772-B28E-545BFC5D3C72}" srcOrd="23" destOrd="0" presId="urn:microsoft.com/office/officeart/2005/8/layout/hProcess9"/>
    <dgm:cxn modelId="{8905595B-87CA-7B40-8D19-6060729CD1EB}" type="presParOf" srcId="{B0FD4276-62CC-4FC7-A2EF-95FD2927C0E6}" destId="{5E070B4D-A4F2-4B53-8204-EF9D9603D692}" srcOrd="2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D1050E04-7D1A-442E-9CDF-D275DC15F955}"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en-US"/>
        </a:p>
      </dgm:t>
    </dgm:pt>
    <dgm:pt modelId="{8D018822-FBA2-417A-840C-33F4A63B517E}">
      <dgm:prSet phldrT="[Text]">
        <dgm:style>
          <a:lnRef idx="1">
            <a:schemeClr val="accent1"/>
          </a:lnRef>
          <a:fillRef idx="2">
            <a:schemeClr val="accent1"/>
          </a:fillRef>
          <a:effectRef idx="1">
            <a:schemeClr val="accent1"/>
          </a:effectRef>
          <a:fontRef idx="minor">
            <a:schemeClr val="dk1"/>
          </a:fontRef>
        </dgm:style>
      </dgm:prSet>
      <dgm:spPr/>
      <dgm:t>
        <a:bodyPr/>
        <a:lstStyle/>
        <a:p>
          <a:r>
            <a:rPr lang="en-US" dirty="0"/>
            <a:t> </a:t>
          </a:r>
        </a:p>
      </dgm:t>
    </dgm:pt>
    <dgm:pt modelId="{75C9F745-1E52-4747-B3C2-3922587EA5F1}" type="parTrans" cxnId="{94474418-AF3E-48EA-A695-2F2722820CCE}">
      <dgm:prSet/>
      <dgm:spPr/>
      <dgm:t>
        <a:bodyPr/>
        <a:lstStyle/>
        <a:p>
          <a:endParaRPr lang="en-US"/>
        </a:p>
      </dgm:t>
    </dgm:pt>
    <dgm:pt modelId="{68B93A2D-E9BA-4031-914F-06433B5B487D}" type="sibTrans" cxnId="{94474418-AF3E-48EA-A695-2F2722820CCE}">
      <dgm:prSet/>
      <dgm:spPr/>
      <dgm:t>
        <a:bodyPr/>
        <a:lstStyle/>
        <a:p>
          <a:endParaRPr lang="en-US"/>
        </a:p>
      </dgm:t>
    </dgm:pt>
    <dgm:pt modelId="{90B36774-7957-488B-A4BC-4BBB82CBF080}">
      <dgm:prSet phldrT="[Text]">
        <dgm:style>
          <a:lnRef idx="1">
            <a:schemeClr val="accent1"/>
          </a:lnRef>
          <a:fillRef idx="2">
            <a:schemeClr val="accent1"/>
          </a:fillRef>
          <a:effectRef idx="1">
            <a:schemeClr val="accent1"/>
          </a:effectRef>
          <a:fontRef idx="minor">
            <a:schemeClr val="dk1"/>
          </a:fontRef>
        </dgm:style>
      </dgm:prSet>
      <dgm:spPr/>
      <dgm:t>
        <a:bodyPr/>
        <a:lstStyle/>
        <a:p>
          <a:r>
            <a:rPr lang="en-US" dirty="0"/>
            <a:t> </a:t>
          </a:r>
        </a:p>
      </dgm:t>
    </dgm:pt>
    <dgm:pt modelId="{ED1343D6-5505-4693-A845-F3F386C83631}" type="parTrans" cxnId="{EB176ACE-D70F-4487-82DD-D328A43DBE04}">
      <dgm:prSet>
        <dgm:style>
          <a:lnRef idx="1">
            <a:schemeClr val="accent1"/>
          </a:lnRef>
          <a:fillRef idx="2">
            <a:schemeClr val="accent1"/>
          </a:fillRef>
          <a:effectRef idx="1">
            <a:schemeClr val="accent1"/>
          </a:effectRef>
          <a:fontRef idx="minor">
            <a:schemeClr val="dk1"/>
          </a:fontRef>
        </dgm:style>
      </dgm:prSet>
      <dgm:spPr/>
      <dgm:t>
        <a:bodyPr/>
        <a:lstStyle/>
        <a:p>
          <a:endParaRPr lang="en-US"/>
        </a:p>
      </dgm:t>
    </dgm:pt>
    <dgm:pt modelId="{936FDF34-BC71-4082-823A-740783DD3918}" type="sibTrans" cxnId="{EB176ACE-D70F-4487-82DD-D328A43DBE04}">
      <dgm:prSet/>
      <dgm:spPr/>
      <dgm:t>
        <a:bodyPr/>
        <a:lstStyle/>
        <a:p>
          <a:endParaRPr lang="en-US"/>
        </a:p>
      </dgm:t>
    </dgm:pt>
    <dgm:pt modelId="{9CAACDAC-3E7F-45DA-A0A6-2124BE36A6BB}">
      <dgm:prSet phldrT="[Text]">
        <dgm:style>
          <a:lnRef idx="1">
            <a:schemeClr val="accent1"/>
          </a:lnRef>
          <a:fillRef idx="2">
            <a:schemeClr val="accent1"/>
          </a:fillRef>
          <a:effectRef idx="1">
            <a:schemeClr val="accent1"/>
          </a:effectRef>
          <a:fontRef idx="minor">
            <a:schemeClr val="dk1"/>
          </a:fontRef>
        </dgm:style>
      </dgm:prSet>
      <dgm:spPr/>
      <dgm:t>
        <a:bodyPr/>
        <a:lstStyle/>
        <a:p>
          <a:r>
            <a:rPr lang="en-US" dirty="0"/>
            <a:t> </a:t>
          </a:r>
        </a:p>
      </dgm:t>
    </dgm:pt>
    <dgm:pt modelId="{94B632C1-EF7A-4E04-BA89-9637346A635B}" type="parTrans" cxnId="{427E35A6-B367-45CC-AD72-19C716C7D876}">
      <dgm:prSet>
        <dgm:style>
          <a:lnRef idx="1">
            <a:schemeClr val="accent1"/>
          </a:lnRef>
          <a:fillRef idx="2">
            <a:schemeClr val="accent1"/>
          </a:fillRef>
          <a:effectRef idx="1">
            <a:schemeClr val="accent1"/>
          </a:effectRef>
          <a:fontRef idx="minor">
            <a:schemeClr val="dk1"/>
          </a:fontRef>
        </dgm:style>
      </dgm:prSet>
      <dgm:spPr/>
      <dgm:t>
        <a:bodyPr/>
        <a:lstStyle/>
        <a:p>
          <a:endParaRPr lang="en-US"/>
        </a:p>
      </dgm:t>
    </dgm:pt>
    <dgm:pt modelId="{A3FFF725-E832-4A8B-8C0C-9717EF6683F7}" type="sibTrans" cxnId="{427E35A6-B367-45CC-AD72-19C716C7D876}">
      <dgm:prSet/>
      <dgm:spPr/>
      <dgm:t>
        <a:bodyPr/>
        <a:lstStyle/>
        <a:p>
          <a:endParaRPr lang="en-US"/>
        </a:p>
      </dgm:t>
    </dgm:pt>
    <dgm:pt modelId="{497D1501-C679-49B1-BEAE-9EE12384C7E1}">
      <dgm:prSet phldrT="[Text]">
        <dgm:style>
          <a:lnRef idx="1">
            <a:schemeClr val="accent1"/>
          </a:lnRef>
          <a:fillRef idx="2">
            <a:schemeClr val="accent1"/>
          </a:fillRef>
          <a:effectRef idx="1">
            <a:schemeClr val="accent1"/>
          </a:effectRef>
          <a:fontRef idx="minor">
            <a:schemeClr val="dk1"/>
          </a:fontRef>
        </dgm:style>
      </dgm:prSet>
      <dgm:spPr/>
      <dgm:t>
        <a:bodyPr/>
        <a:lstStyle/>
        <a:p>
          <a:r>
            <a:rPr lang="en-US" dirty="0"/>
            <a:t> </a:t>
          </a:r>
        </a:p>
      </dgm:t>
    </dgm:pt>
    <dgm:pt modelId="{CD45B891-375A-4457-81A5-C57AF925EA51}" type="parTrans" cxnId="{5366CE96-BF93-4958-AAAB-E6732AAF9F6E}">
      <dgm:prSet>
        <dgm:style>
          <a:lnRef idx="1">
            <a:schemeClr val="accent1"/>
          </a:lnRef>
          <a:fillRef idx="2">
            <a:schemeClr val="accent1"/>
          </a:fillRef>
          <a:effectRef idx="1">
            <a:schemeClr val="accent1"/>
          </a:effectRef>
          <a:fontRef idx="minor">
            <a:schemeClr val="dk1"/>
          </a:fontRef>
        </dgm:style>
      </dgm:prSet>
      <dgm:spPr/>
      <dgm:t>
        <a:bodyPr/>
        <a:lstStyle/>
        <a:p>
          <a:endParaRPr lang="en-US"/>
        </a:p>
      </dgm:t>
    </dgm:pt>
    <dgm:pt modelId="{B5F4A2CC-8469-4703-B5E7-A39DD906DAB3}" type="sibTrans" cxnId="{5366CE96-BF93-4958-AAAB-E6732AAF9F6E}">
      <dgm:prSet/>
      <dgm:spPr/>
      <dgm:t>
        <a:bodyPr/>
        <a:lstStyle/>
        <a:p>
          <a:endParaRPr lang="en-US"/>
        </a:p>
      </dgm:t>
    </dgm:pt>
    <dgm:pt modelId="{08193017-FF5E-440A-B2FC-7B72EFF73ECB}">
      <dgm:prSet phldrT="[Text]">
        <dgm:style>
          <a:lnRef idx="1">
            <a:schemeClr val="accent1"/>
          </a:lnRef>
          <a:fillRef idx="2">
            <a:schemeClr val="accent1"/>
          </a:fillRef>
          <a:effectRef idx="1">
            <a:schemeClr val="accent1"/>
          </a:effectRef>
          <a:fontRef idx="minor">
            <a:schemeClr val="dk1"/>
          </a:fontRef>
        </dgm:style>
      </dgm:prSet>
      <dgm:spPr/>
      <dgm:t>
        <a:bodyPr/>
        <a:lstStyle/>
        <a:p>
          <a:r>
            <a:rPr lang="en-US" dirty="0"/>
            <a:t> </a:t>
          </a:r>
        </a:p>
      </dgm:t>
    </dgm:pt>
    <dgm:pt modelId="{004CE89A-CAEB-447F-A984-4472A1CE0635}" type="parTrans" cxnId="{1FAEDFE1-8D68-4CB2-9121-2BE0A144D406}">
      <dgm:prSet>
        <dgm:style>
          <a:lnRef idx="1">
            <a:schemeClr val="accent1"/>
          </a:lnRef>
          <a:fillRef idx="2">
            <a:schemeClr val="accent1"/>
          </a:fillRef>
          <a:effectRef idx="1">
            <a:schemeClr val="accent1"/>
          </a:effectRef>
          <a:fontRef idx="minor">
            <a:schemeClr val="dk1"/>
          </a:fontRef>
        </dgm:style>
      </dgm:prSet>
      <dgm:spPr/>
      <dgm:t>
        <a:bodyPr/>
        <a:lstStyle/>
        <a:p>
          <a:endParaRPr lang="en-US"/>
        </a:p>
      </dgm:t>
    </dgm:pt>
    <dgm:pt modelId="{1B4C535E-F365-4449-A448-CCFC4D325CBC}" type="sibTrans" cxnId="{1FAEDFE1-8D68-4CB2-9121-2BE0A144D406}">
      <dgm:prSet/>
      <dgm:spPr/>
      <dgm:t>
        <a:bodyPr/>
        <a:lstStyle/>
        <a:p>
          <a:endParaRPr lang="en-US"/>
        </a:p>
      </dgm:t>
    </dgm:pt>
    <dgm:pt modelId="{A89CF6AB-BB40-43E7-A5F1-81131B101A2D}">
      <dgm:prSet phldrT="[Text]">
        <dgm:style>
          <a:lnRef idx="1">
            <a:schemeClr val="accent1"/>
          </a:lnRef>
          <a:fillRef idx="2">
            <a:schemeClr val="accent1"/>
          </a:fillRef>
          <a:effectRef idx="1">
            <a:schemeClr val="accent1"/>
          </a:effectRef>
          <a:fontRef idx="minor">
            <a:schemeClr val="dk1"/>
          </a:fontRef>
        </dgm:style>
      </dgm:prSet>
      <dgm:spPr/>
      <dgm:t>
        <a:bodyPr/>
        <a:lstStyle/>
        <a:p>
          <a:r>
            <a:rPr lang="en-US" dirty="0"/>
            <a:t> </a:t>
          </a:r>
        </a:p>
      </dgm:t>
    </dgm:pt>
    <dgm:pt modelId="{FA9687CE-C19F-4467-9F9B-6F0AFE7738F9}" type="parTrans" cxnId="{F68888B5-9804-4B4C-B297-274C8F7419FE}">
      <dgm:prSet>
        <dgm:style>
          <a:lnRef idx="1">
            <a:schemeClr val="accent1"/>
          </a:lnRef>
          <a:fillRef idx="2">
            <a:schemeClr val="accent1"/>
          </a:fillRef>
          <a:effectRef idx="1">
            <a:schemeClr val="accent1"/>
          </a:effectRef>
          <a:fontRef idx="minor">
            <a:schemeClr val="dk1"/>
          </a:fontRef>
        </dgm:style>
      </dgm:prSet>
      <dgm:spPr/>
      <dgm:t>
        <a:bodyPr/>
        <a:lstStyle/>
        <a:p>
          <a:endParaRPr lang="en-US"/>
        </a:p>
      </dgm:t>
    </dgm:pt>
    <dgm:pt modelId="{531519E8-13EC-4094-84D4-E41422ACE2E6}" type="sibTrans" cxnId="{F68888B5-9804-4B4C-B297-274C8F7419FE}">
      <dgm:prSet/>
      <dgm:spPr/>
      <dgm:t>
        <a:bodyPr/>
        <a:lstStyle/>
        <a:p>
          <a:endParaRPr lang="en-US"/>
        </a:p>
      </dgm:t>
    </dgm:pt>
    <dgm:pt modelId="{9D6F9A89-A642-4F4D-9F14-E66236E09919}" type="pres">
      <dgm:prSet presAssocID="{D1050E04-7D1A-442E-9CDF-D275DC15F955}" presName="diagram" presStyleCnt="0">
        <dgm:presLayoutVars>
          <dgm:chPref val="1"/>
          <dgm:dir/>
          <dgm:animOne val="branch"/>
          <dgm:animLvl val="lvl"/>
          <dgm:resizeHandles val="exact"/>
        </dgm:presLayoutVars>
      </dgm:prSet>
      <dgm:spPr/>
    </dgm:pt>
    <dgm:pt modelId="{62D35ABA-0E92-4D65-8FAB-6A1F96AE7E2A}" type="pres">
      <dgm:prSet presAssocID="{8D018822-FBA2-417A-840C-33F4A63B517E}" presName="root1" presStyleCnt="0"/>
      <dgm:spPr/>
    </dgm:pt>
    <dgm:pt modelId="{2EBE743E-7414-4DC3-9D94-C99B93AE7942}" type="pres">
      <dgm:prSet presAssocID="{8D018822-FBA2-417A-840C-33F4A63B517E}" presName="LevelOneTextNode" presStyleLbl="node0" presStyleIdx="0" presStyleCnt="1">
        <dgm:presLayoutVars>
          <dgm:chPref val="3"/>
        </dgm:presLayoutVars>
      </dgm:prSet>
      <dgm:spPr/>
    </dgm:pt>
    <dgm:pt modelId="{31CAEAD6-EE0E-4C41-941A-2321A6A17851}" type="pres">
      <dgm:prSet presAssocID="{8D018822-FBA2-417A-840C-33F4A63B517E}" presName="level2hierChild" presStyleCnt="0"/>
      <dgm:spPr/>
    </dgm:pt>
    <dgm:pt modelId="{53BA12B1-3866-4D7B-9660-900B1EF1E0CF}" type="pres">
      <dgm:prSet presAssocID="{ED1343D6-5505-4693-A845-F3F386C83631}" presName="conn2-1" presStyleLbl="parChTrans1D2" presStyleIdx="0" presStyleCnt="2"/>
      <dgm:spPr/>
    </dgm:pt>
    <dgm:pt modelId="{F0AD05FA-1203-4A47-9F9E-6BC02F81B4AA}" type="pres">
      <dgm:prSet presAssocID="{ED1343D6-5505-4693-A845-F3F386C83631}" presName="connTx" presStyleLbl="parChTrans1D2" presStyleIdx="0" presStyleCnt="2"/>
      <dgm:spPr/>
    </dgm:pt>
    <dgm:pt modelId="{C6D3C922-5E45-41BE-9D75-48AA34A4E2CA}" type="pres">
      <dgm:prSet presAssocID="{90B36774-7957-488B-A4BC-4BBB82CBF080}" presName="root2" presStyleCnt="0"/>
      <dgm:spPr/>
    </dgm:pt>
    <dgm:pt modelId="{A9DE72D7-D64C-46AB-89B8-1DDCF95A5E23}" type="pres">
      <dgm:prSet presAssocID="{90B36774-7957-488B-A4BC-4BBB82CBF080}" presName="LevelTwoTextNode" presStyleLbl="node2" presStyleIdx="0" presStyleCnt="2">
        <dgm:presLayoutVars>
          <dgm:chPref val="3"/>
        </dgm:presLayoutVars>
      </dgm:prSet>
      <dgm:spPr/>
    </dgm:pt>
    <dgm:pt modelId="{73BD3260-5BEB-44BA-B290-96798F33249A}" type="pres">
      <dgm:prSet presAssocID="{90B36774-7957-488B-A4BC-4BBB82CBF080}" presName="level3hierChild" presStyleCnt="0"/>
      <dgm:spPr/>
    </dgm:pt>
    <dgm:pt modelId="{E233CA3A-25BD-4D68-8257-049ECD960A95}" type="pres">
      <dgm:prSet presAssocID="{94B632C1-EF7A-4E04-BA89-9637346A635B}" presName="conn2-1" presStyleLbl="parChTrans1D3" presStyleIdx="0" presStyleCnt="3"/>
      <dgm:spPr/>
    </dgm:pt>
    <dgm:pt modelId="{DC880FB8-C78B-458D-BB4F-978161132DA0}" type="pres">
      <dgm:prSet presAssocID="{94B632C1-EF7A-4E04-BA89-9637346A635B}" presName="connTx" presStyleLbl="parChTrans1D3" presStyleIdx="0" presStyleCnt="3"/>
      <dgm:spPr/>
    </dgm:pt>
    <dgm:pt modelId="{A00C528C-2049-40C5-8AC1-1B65E6F60053}" type="pres">
      <dgm:prSet presAssocID="{9CAACDAC-3E7F-45DA-A0A6-2124BE36A6BB}" presName="root2" presStyleCnt="0"/>
      <dgm:spPr/>
    </dgm:pt>
    <dgm:pt modelId="{268C0CE0-DA77-4A90-884A-273039F6AEF6}" type="pres">
      <dgm:prSet presAssocID="{9CAACDAC-3E7F-45DA-A0A6-2124BE36A6BB}" presName="LevelTwoTextNode" presStyleLbl="node3" presStyleIdx="0" presStyleCnt="3">
        <dgm:presLayoutVars>
          <dgm:chPref val="3"/>
        </dgm:presLayoutVars>
      </dgm:prSet>
      <dgm:spPr/>
    </dgm:pt>
    <dgm:pt modelId="{8FB2A1C9-F4D6-4A33-920F-98C2F4477529}" type="pres">
      <dgm:prSet presAssocID="{9CAACDAC-3E7F-45DA-A0A6-2124BE36A6BB}" presName="level3hierChild" presStyleCnt="0"/>
      <dgm:spPr/>
    </dgm:pt>
    <dgm:pt modelId="{DA454CAF-5941-42F1-9A14-7B651415446B}" type="pres">
      <dgm:prSet presAssocID="{CD45B891-375A-4457-81A5-C57AF925EA51}" presName="conn2-1" presStyleLbl="parChTrans1D3" presStyleIdx="1" presStyleCnt="3"/>
      <dgm:spPr/>
    </dgm:pt>
    <dgm:pt modelId="{4E9BE51B-3505-4C39-A3DB-3AC7F360EFF3}" type="pres">
      <dgm:prSet presAssocID="{CD45B891-375A-4457-81A5-C57AF925EA51}" presName="connTx" presStyleLbl="parChTrans1D3" presStyleIdx="1" presStyleCnt="3"/>
      <dgm:spPr/>
    </dgm:pt>
    <dgm:pt modelId="{8C67C0C5-4FB7-4AC8-B4D7-94BC740C68D0}" type="pres">
      <dgm:prSet presAssocID="{497D1501-C679-49B1-BEAE-9EE12384C7E1}" presName="root2" presStyleCnt="0"/>
      <dgm:spPr/>
    </dgm:pt>
    <dgm:pt modelId="{1F9D012B-2541-4F60-9936-F955E5E8143F}" type="pres">
      <dgm:prSet presAssocID="{497D1501-C679-49B1-BEAE-9EE12384C7E1}" presName="LevelTwoTextNode" presStyleLbl="node3" presStyleIdx="1" presStyleCnt="3">
        <dgm:presLayoutVars>
          <dgm:chPref val="3"/>
        </dgm:presLayoutVars>
      </dgm:prSet>
      <dgm:spPr/>
    </dgm:pt>
    <dgm:pt modelId="{53C38476-47CF-4915-950B-9B2CA8F68781}" type="pres">
      <dgm:prSet presAssocID="{497D1501-C679-49B1-BEAE-9EE12384C7E1}" presName="level3hierChild" presStyleCnt="0"/>
      <dgm:spPr/>
    </dgm:pt>
    <dgm:pt modelId="{5CC27A30-CBEB-411C-BC03-FBC1F2C3C77B}" type="pres">
      <dgm:prSet presAssocID="{004CE89A-CAEB-447F-A984-4472A1CE0635}" presName="conn2-1" presStyleLbl="parChTrans1D2" presStyleIdx="1" presStyleCnt="2"/>
      <dgm:spPr/>
    </dgm:pt>
    <dgm:pt modelId="{117A6B71-6709-439F-8B8C-925BB58C01BB}" type="pres">
      <dgm:prSet presAssocID="{004CE89A-CAEB-447F-A984-4472A1CE0635}" presName="connTx" presStyleLbl="parChTrans1D2" presStyleIdx="1" presStyleCnt="2"/>
      <dgm:spPr/>
    </dgm:pt>
    <dgm:pt modelId="{F4021EE2-A3A9-404E-94B6-9D0FCDA8CA49}" type="pres">
      <dgm:prSet presAssocID="{08193017-FF5E-440A-B2FC-7B72EFF73ECB}" presName="root2" presStyleCnt="0"/>
      <dgm:spPr/>
    </dgm:pt>
    <dgm:pt modelId="{096FB719-B52E-45CD-9EF7-3FCE9D171A4D}" type="pres">
      <dgm:prSet presAssocID="{08193017-FF5E-440A-B2FC-7B72EFF73ECB}" presName="LevelTwoTextNode" presStyleLbl="node2" presStyleIdx="1" presStyleCnt="2">
        <dgm:presLayoutVars>
          <dgm:chPref val="3"/>
        </dgm:presLayoutVars>
      </dgm:prSet>
      <dgm:spPr/>
    </dgm:pt>
    <dgm:pt modelId="{07597095-DDA0-4E37-9328-9ABBBFA5D382}" type="pres">
      <dgm:prSet presAssocID="{08193017-FF5E-440A-B2FC-7B72EFF73ECB}" presName="level3hierChild" presStyleCnt="0"/>
      <dgm:spPr/>
    </dgm:pt>
    <dgm:pt modelId="{FC1A1B9D-0AB4-4F16-822D-9F81DD54AE2F}" type="pres">
      <dgm:prSet presAssocID="{FA9687CE-C19F-4467-9F9B-6F0AFE7738F9}" presName="conn2-1" presStyleLbl="parChTrans1D3" presStyleIdx="2" presStyleCnt="3"/>
      <dgm:spPr/>
    </dgm:pt>
    <dgm:pt modelId="{200523B0-9680-4EA7-939C-38A49C1A9C60}" type="pres">
      <dgm:prSet presAssocID="{FA9687CE-C19F-4467-9F9B-6F0AFE7738F9}" presName="connTx" presStyleLbl="parChTrans1D3" presStyleIdx="2" presStyleCnt="3"/>
      <dgm:spPr/>
    </dgm:pt>
    <dgm:pt modelId="{B7AD0592-ED99-4A2F-BDE2-D2D2C4C6428B}" type="pres">
      <dgm:prSet presAssocID="{A89CF6AB-BB40-43E7-A5F1-81131B101A2D}" presName="root2" presStyleCnt="0"/>
      <dgm:spPr/>
    </dgm:pt>
    <dgm:pt modelId="{D9D200E3-86DA-41FF-97A5-11B23230B1B5}" type="pres">
      <dgm:prSet presAssocID="{A89CF6AB-BB40-43E7-A5F1-81131B101A2D}" presName="LevelTwoTextNode" presStyleLbl="node3" presStyleIdx="2" presStyleCnt="3">
        <dgm:presLayoutVars>
          <dgm:chPref val="3"/>
        </dgm:presLayoutVars>
      </dgm:prSet>
      <dgm:spPr/>
    </dgm:pt>
    <dgm:pt modelId="{D10B0046-C359-439A-8D70-3B146A81C43C}" type="pres">
      <dgm:prSet presAssocID="{A89CF6AB-BB40-43E7-A5F1-81131B101A2D}" presName="level3hierChild" presStyleCnt="0"/>
      <dgm:spPr/>
    </dgm:pt>
  </dgm:ptLst>
  <dgm:cxnLst>
    <dgm:cxn modelId="{C660B50A-19A3-4402-A5E5-6990B7A61688}" type="presOf" srcId="{ED1343D6-5505-4693-A845-F3F386C83631}" destId="{53BA12B1-3866-4D7B-9660-900B1EF1E0CF}" srcOrd="0" destOrd="0" presId="urn:microsoft.com/office/officeart/2005/8/layout/hierarchy2"/>
    <dgm:cxn modelId="{A71EB317-3795-45F8-B57A-9C3555E4E6B5}" type="presOf" srcId="{004CE89A-CAEB-447F-A984-4472A1CE0635}" destId="{5CC27A30-CBEB-411C-BC03-FBC1F2C3C77B}" srcOrd="0" destOrd="0" presId="urn:microsoft.com/office/officeart/2005/8/layout/hierarchy2"/>
    <dgm:cxn modelId="{94474418-AF3E-48EA-A695-2F2722820CCE}" srcId="{D1050E04-7D1A-442E-9CDF-D275DC15F955}" destId="{8D018822-FBA2-417A-840C-33F4A63B517E}" srcOrd="0" destOrd="0" parTransId="{75C9F745-1E52-4747-B3C2-3922587EA5F1}" sibTransId="{68B93A2D-E9BA-4031-914F-06433B5B487D}"/>
    <dgm:cxn modelId="{8EF9D419-6BC3-470B-B874-F5073249A443}" type="presOf" srcId="{A89CF6AB-BB40-43E7-A5F1-81131B101A2D}" destId="{D9D200E3-86DA-41FF-97A5-11B23230B1B5}" srcOrd="0" destOrd="0" presId="urn:microsoft.com/office/officeart/2005/8/layout/hierarchy2"/>
    <dgm:cxn modelId="{2F87A73C-413E-4B7B-A26D-4103F6BDB2FD}" type="presOf" srcId="{8D018822-FBA2-417A-840C-33F4A63B517E}" destId="{2EBE743E-7414-4DC3-9D94-C99B93AE7942}" srcOrd="0" destOrd="0" presId="urn:microsoft.com/office/officeart/2005/8/layout/hierarchy2"/>
    <dgm:cxn modelId="{428EAC6D-448D-48EB-8C44-4ECF36C75E4B}" type="presOf" srcId="{94B632C1-EF7A-4E04-BA89-9637346A635B}" destId="{E233CA3A-25BD-4D68-8257-049ECD960A95}" srcOrd="0" destOrd="0" presId="urn:microsoft.com/office/officeart/2005/8/layout/hierarchy2"/>
    <dgm:cxn modelId="{88F82870-0B64-401C-8E2A-8D47BD83EB2C}" type="presOf" srcId="{CD45B891-375A-4457-81A5-C57AF925EA51}" destId="{4E9BE51B-3505-4C39-A3DB-3AC7F360EFF3}" srcOrd="1" destOrd="0" presId="urn:microsoft.com/office/officeart/2005/8/layout/hierarchy2"/>
    <dgm:cxn modelId="{393E5A77-5894-4743-918F-C5AF0FD52FCA}" type="presOf" srcId="{D1050E04-7D1A-442E-9CDF-D275DC15F955}" destId="{9D6F9A89-A642-4F4D-9F14-E66236E09919}" srcOrd="0" destOrd="0" presId="urn:microsoft.com/office/officeart/2005/8/layout/hierarchy2"/>
    <dgm:cxn modelId="{AFF3E17E-140A-48A8-8711-F2BCE728F390}" type="presOf" srcId="{004CE89A-CAEB-447F-A984-4472A1CE0635}" destId="{117A6B71-6709-439F-8B8C-925BB58C01BB}" srcOrd="1" destOrd="0" presId="urn:microsoft.com/office/officeart/2005/8/layout/hierarchy2"/>
    <dgm:cxn modelId="{03E9708F-92F2-4E30-A966-60D14EA9847D}" type="presOf" srcId="{90B36774-7957-488B-A4BC-4BBB82CBF080}" destId="{A9DE72D7-D64C-46AB-89B8-1DDCF95A5E23}" srcOrd="0" destOrd="0" presId="urn:microsoft.com/office/officeart/2005/8/layout/hierarchy2"/>
    <dgm:cxn modelId="{54E5A294-8548-4A94-996D-CCEAA0603F9E}" type="presOf" srcId="{ED1343D6-5505-4693-A845-F3F386C83631}" destId="{F0AD05FA-1203-4A47-9F9E-6BC02F81B4AA}" srcOrd="1" destOrd="0" presId="urn:microsoft.com/office/officeart/2005/8/layout/hierarchy2"/>
    <dgm:cxn modelId="{5366CE96-BF93-4958-AAAB-E6732AAF9F6E}" srcId="{90B36774-7957-488B-A4BC-4BBB82CBF080}" destId="{497D1501-C679-49B1-BEAE-9EE12384C7E1}" srcOrd="1" destOrd="0" parTransId="{CD45B891-375A-4457-81A5-C57AF925EA51}" sibTransId="{B5F4A2CC-8469-4703-B5E7-A39DD906DAB3}"/>
    <dgm:cxn modelId="{427E35A6-B367-45CC-AD72-19C716C7D876}" srcId="{90B36774-7957-488B-A4BC-4BBB82CBF080}" destId="{9CAACDAC-3E7F-45DA-A0A6-2124BE36A6BB}" srcOrd="0" destOrd="0" parTransId="{94B632C1-EF7A-4E04-BA89-9637346A635B}" sibTransId="{A3FFF725-E832-4A8B-8C0C-9717EF6683F7}"/>
    <dgm:cxn modelId="{859E1EA8-DE1F-4611-B70D-79DABAE9173E}" type="presOf" srcId="{9CAACDAC-3E7F-45DA-A0A6-2124BE36A6BB}" destId="{268C0CE0-DA77-4A90-884A-273039F6AEF6}" srcOrd="0" destOrd="0" presId="urn:microsoft.com/office/officeart/2005/8/layout/hierarchy2"/>
    <dgm:cxn modelId="{B162D9B3-D801-42B0-B89F-9F6E7AA40517}" type="presOf" srcId="{08193017-FF5E-440A-B2FC-7B72EFF73ECB}" destId="{096FB719-B52E-45CD-9EF7-3FCE9D171A4D}" srcOrd="0" destOrd="0" presId="urn:microsoft.com/office/officeart/2005/8/layout/hierarchy2"/>
    <dgm:cxn modelId="{F68888B5-9804-4B4C-B297-274C8F7419FE}" srcId="{08193017-FF5E-440A-B2FC-7B72EFF73ECB}" destId="{A89CF6AB-BB40-43E7-A5F1-81131B101A2D}" srcOrd="0" destOrd="0" parTransId="{FA9687CE-C19F-4467-9F9B-6F0AFE7738F9}" sibTransId="{531519E8-13EC-4094-84D4-E41422ACE2E6}"/>
    <dgm:cxn modelId="{E2C8A4B5-F5AC-4F9C-B2D2-90A1104BF793}" type="presOf" srcId="{497D1501-C679-49B1-BEAE-9EE12384C7E1}" destId="{1F9D012B-2541-4F60-9936-F955E5E8143F}" srcOrd="0" destOrd="0" presId="urn:microsoft.com/office/officeart/2005/8/layout/hierarchy2"/>
    <dgm:cxn modelId="{A32B4ACB-0AED-4D45-BDD0-1D0E97B21378}" type="presOf" srcId="{FA9687CE-C19F-4467-9F9B-6F0AFE7738F9}" destId="{FC1A1B9D-0AB4-4F16-822D-9F81DD54AE2F}" srcOrd="0" destOrd="0" presId="urn:microsoft.com/office/officeart/2005/8/layout/hierarchy2"/>
    <dgm:cxn modelId="{EB176ACE-D70F-4487-82DD-D328A43DBE04}" srcId="{8D018822-FBA2-417A-840C-33F4A63B517E}" destId="{90B36774-7957-488B-A4BC-4BBB82CBF080}" srcOrd="0" destOrd="0" parTransId="{ED1343D6-5505-4693-A845-F3F386C83631}" sibTransId="{936FDF34-BC71-4082-823A-740783DD3918}"/>
    <dgm:cxn modelId="{4C5666E1-8274-4ED6-818C-2ABFE192F540}" type="presOf" srcId="{94B632C1-EF7A-4E04-BA89-9637346A635B}" destId="{DC880FB8-C78B-458D-BB4F-978161132DA0}" srcOrd="1" destOrd="0" presId="urn:microsoft.com/office/officeart/2005/8/layout/hierarchy2"/>
    <dgm:cxn modelId="{1FAEDFE1-8D68-4CB2-9121-2BE0A144D406}" srcId="{8D018822-FBA2-417A-840C-33F4A63B517E}" destId="{08193017-FF5E-440A-B2FC-7B72EFF73ECB}" srcOrd="1" destOrd="0" parTransId="{004CE89A-CAEB-447F-A984-4472A1CE0635}" sibTransId="{1B4C535E-F365-4449-A448-CCFC4D325CBC}"/>
    <dgm:cxn modelId="{B2D3ACE6-FD34-4D0B-80CC-A6B74DEA8317}" type="presOf" srcId="{FA9687CE-C19F-4467-9F9B-6F0AFE7738F9}" destId="{200523B0-9680-4EA7-939C-38A49C1A9C60}" srcOrd="1" destOrd="0" presId="urn:microsoft.com/office/officeart/2005/8/layout/hierarchy2"/>
    <dgm:cxn modelId="{BCD8DAF7-0850-4845-AC4E-52A130DC04C5}" type="presOf" srcId="{CD45B891-375A-4457-81A5-C57AF925EA51}" destId="{DA454CAF-5941-42F1-9A14-7B651415446B}" srcOrd="0" destOrd="0" presId="urn:microsoft.com/office/officeart/2005/8/layout/hierarchy2"/>
    <dgm:cxn modelId="{DE00BD04-DD15-43FC-964E-89091FD72CB9}" type="presParOf" srcId="{9D6F9A89-A642-4F4D-9F14-E66236E09919}" destId="{62D35ABA-0E92-4D65-8FAB-6A1F96AE7E2A}" srcOrd="0" destOrd="0" presId="urn:microsoft.com/office/officeart/2005/8/layout/hierarchy2"/>
    <dgm:cxn modelId="{D55590D7-294C-4356-A96C-FA822F00BDC5}" type="presParOf" srcId="{62D35ABA-0E92-4D65-8FAB-6A1F96AE7E2A}" destId="{2EBE743E-7414-4DC3-9D94-C99B93AE7942}" srcOrd="0" destOrd="0" presId="urn:microsoft.com/office/officeart/2005/8/layout/hierarchy2"/>
    <dgm:cxn modelId="{77F64D13-47B5-48F9-883C-F2CE3D1ACB39}" type="presParOf" srcId="{62D35ABA-0E92-4D65-8FAB-6A1F96AE7E2A}" destId="{31CAEAD6-EE0E-4C41-941A-2321A6A17851}" srcOrd="1" destOrd="0" presId="urn:microsoft.com/office/officeart/2005/8/layout/hierarchy2"/>
    <dgm:cxn modelId="{28CBF3C2-2632-4BB0-AD36-F76B96D00AA2}" type="presParOf" srcId="{31CAEAD6-EE0E-4C41-941A-2321A6A17851}" destId="{53BA12B1-3866-4D7B-9660-900B1EF1E0CF}" srcOrd="0" destOrd="0" presId="urn:microsoft.com/office/officeart/2005/8/layout/hierarchy2"/>
    <dgm:cxn modelId="{CDCC014E-7440-4A67-8418-0850E073B839}" type="presParOf" srcId="{53BA12B1-3866-4D7B-9660-900B1EF1E0CF}" destId="{F0AD05FA-1203-4A47-9F9E-6BC02F81B4AA}" srcOrd="0" destOrd="0" presId="urn:microsoft.com/office/officeart/2005/8/layout/hierarchy2"/>
    <dgm:cxn modelId="{93985643-F751-430B-932C-A0E821BE26BD}" type="presParOf" srcId="{31CAEAD6-EE0E-4C41-941A-2321A6A17851}" destId="{C6D3C922-5E45-41BE-9D75-48AA34A4E2CA}" srcOrd="1" destOrd="0" presId="urn:microsoft.com/office/officeart/2005/8/layout/hierarchy2"/>
    <dgm:cxn modelId="{88A42D0A-8160-4CC0-BF52-C9F81D9E8A7B}" type="presParOf" srcId="{C6D3C922-5E45-41BE-9D75-48AA34A4E2CA}" destId="{A9DE72D7-D64C-46AB-89B8-1DDCF95A5E23}" srcOrd="0" destOrd="0" presId="urn:microsoft.com/office/officeart/2005/8/layout/hierarchy2"/>
    <dgm:cxn modelId="{847205B3-A84C-4412-8E26-B0B05B5999C1}" type="presParOf" srcId="{C6D3C922-5E45-41BE-9D75-48AA34A4E2CA}" destId="{73BD3260-5BEB-44BA-B290-96798F33249A}" srcOrd="1" destOrd="0" presId="urn:microsoft.com/office/officeart/2005/8/layout/hierarchy2"/>
    <dgm:cxn modelId="{0E521A0F-1560-4559-8EC0-44672EA0FF08}" type="presParOf" srcId="{73BD3260-5BEB-44BA-B290-96798F33249A}" destId="{E233CA3A-25BD-4D68-8257-049ECD960A95}" srcOrd="0" destOrd="0" presId="urn:microsoft.com/office/officeart/2005/8/layout/hierarchy2"/>
    <dgm:cxn modelId="{D9803653-29EB-418F-A8AD-72D1C70CCA84}" type="presParOf" srcId="{E233CA3A-25BD-4D68-8257-049ECD960A95}" destId="{DC880FB8-C78B-458D-BB4F-978161132DA0}" srcOrd="0" destOrd="0" presId="urn:microsoft.com/office/officeart/2005/8/layout/hierarchy2"/>
    <dgm:cxn modelId="{8001879C-E809-4465-B95C-129145AC11B8}" type="presParOf" srcId="{73BD3260-5BEB-44BA-B290-96798F33249A}" destId="{A00C528C-2049-40C5-8AC1-1B65E6F60053}" srcOrd="1" destOrd="0" presId="urn:microsoft.com/office/officeart/2005/8/layout/hierarchy2"/>
    <dgm:cxn modelId="{EA9AA177-0180-43D0-9D22-8BA68F1CE18E}" type="presParOf" srcId="{A00C528C-2049-40C5-8AC1-1B65E6F60053}" destId="{268C0CE0-DA77-4A90-884A-273039F6AEF6}" srcOrd="0" destOrd="0" presId="urn:microsoft.com/office/officeart/2005/8/layout/hierarchy2"/>
    <dgm:cxn modelId="{D7533CAF-FAFC-4A69-95EA-84CB3B3B6216}" type="presParOf" srcId="{A00C528C-2049-40C5-8AC1-1B65E6F60053}" destId="{8FB2A1C9-F4D6-4A33-920F-98C2F4477529}" srcOrd="1" destOrd="0" presId="urn:microsoft.com/office/officeart/2005/8/layout/hierarchy2"/>
    <dgm:cxn modelId="{02E48ACD-CC0E-446B-91A3-B754B752182A}" type="presParOf" srcId="{73BD3260-5BEB-44BA-B290-96798F33249A}" destId="{DA454CAF-5941-42F1-9A14-7B651415446B}" srcOrd="2" destOrd="0" presId="urn:microsoft.com/office/officeart/2005/8/layout/hierarchy2"/>
    <dgm:cxn modelId="{0BBA366A-4845-47E1-A835-B766D437B4A6}" type="presParOf" srcId="{DA454CAF-5941-42F1-9A14-7B651415446B}" destId="{4E9BE51B-3505-4C39-A3DB-3AC7F360EFF3}" srcOrd="0" destOrd="0" presId="urn:microsoft.com/office/officeart/2005/8/layout/hierarchy2"/>
    <dgm:cxn modelId="{1404FCAF-3BD6-4B23-9541-5E46798F1551}" type="presParOf" srcId="{73BD3260-5BEB-44BA-B290-96798F33249A}" destId="{8C67C0C5-4FB7-4AC8-B4D7-94BC740C68D0}" srcOrd="3" destOrd="0" presId="urn:microsoft.com/office/officeart/2005/8/layout/hierarchy2"/>
    <dgm:cxn modelId="{EF370AFF-2932-40BB-8C00-7C8BD99DBB5A}" type="presParOf" srcId="{8C67C0C5-4FB7-4AC8-B4D7-94BC740C68D0}" destId="{1F9D012B-2541-4F60-9936-F955E5E8143F}" srcOrd="0" destOrd="0" presId="urn:microsoft.com/office/officeart/2005/8/layout/hierarchy2"/>
    <dgm:cxn modelId="{297AFE18-9097-44BF-9E87-0F9CD4C5A3B0}" type="presParOf" srcId="{8C67C0C5-4FB7-4AC8-B4D7-94BC740C68D0}" destId="{53C38476-47CF-4915-950B-9B2CA8F68781}" srcOrd="1" destOrd="0" presId="urn:microsoft.com/office/officeart/2005/8/layout/hierarchy2"/>
    <dgm:cxn modelId="{0C95CAA5-6E2F-4CA0-A5C8-1FD205043844}" type="presParOf" srcId="{31CAEAD6-EE0E-4C41-941A-2321A6A17851}" destId="{5CC27A30-CBEB-411C-BC03-FBC1F2C3C77B}" srcOrd="2" destOrd="0" presId="urn:microsoft.com/office/officeart/2005/8/layout/hierarchy2"/>
    <dgm:cxn modelId="{4A3B57C5-7D9E-4C1B-A7B5-BAEB358B11EF}" type="presParOf" srcId="{5CC27A30-CBEB-411C-BC03-FBC1F2C3C77B}" destId="{117A6B71-6709-439F-8B8C-925BB58C01BB}" srcOrd="0" destOrd="0" presId="urn:microsoft.com/office/officeart/2005/8/layout/hierarchy2"/>
    <dgm:cxn modelId="{572534ED-7692-48B2-9732-7BFF313BD01F}" type="presParOf" srcId="{31CAEAD6-EE0E-4C41-941A-2321A6A17851}" destId="{F4021EE2-A3A9-404E-94B6-9D0FCDA8CA49}" srcOrd="3" destOrd="0" presId="urn:microsoft.com/office/officeart/2005/8/layout/hierarchy2"/>
    <dgm:cxn modelId="{8FEA0979-EFFD-4DB4-8F47-F54BFF0A48F4}" type="presParOf" srcId="{F4021EE2-A3A9-404E-94B6-9D0FCDA8CA49}" destId="{096FB719-B52E-45CD-9EF7-3FCE9D171A4D}" srcOrd="0" destOrd="0" presId="urn:microsoft.com/office/officeart/2005/8/layout/hierarchy2"/>
    <dgm:cxn modelId="{3921254E-CBC2-4BDF-8E90-525A383D23BC}" type="presParOf" srcId="{F4021EE2-A3A9-404E-94B6-9D0FCDA8CA49}" destId="{07597095-DDA0-4E37-9328-9ABBBFA5D382}" srcOrd="1" destOrd="0" presId="urn:microsoft.com/office/officeart/2005/8/layout/hierarchy2"/>
    <dgm:cxn modelId="{96EBC071-21DC-4749-AB86-9188124CCB25}" type="presParOf" srcId="{07597095-DDA0-4E37-9328-9ABBBFA5D382}" destId="{FC1A1B9D-0AB4-4F16-822D-9F81DD54AE2F}" srcOrd="0" destOrd="0" presId="urn:microsoft.com/office/officeart/2005/8/layout/hierarchy2"/>
    <dgm:cxn modelId="{D270E5A2-30A0-46B9-B288-0A3CD14D7B6A}" type="presParOf" srcId="{FC1A1B9D-0AB4-4F16-822D-9F81DD54AE2F}" destId="{200523B0-9680-4EA7-939C-38A49C1A9C60}" srcOrd="0" destOrd="0" presId="urn:microsoft.com/office/officeart/2005/8/layout/hierarchy2"/>
    <dgm:cxn modelId="{9CB65619-5559-4914-B5B3-BBD6F32A375E}" type="presParOf" srcId="{07597095-DDA0-4E37-9328-9ABBBFA5D382}" destId="{B7AD0592-ED99-4A2F-BDE2-D2D2C4C6428B}" srcOrd="1" destOrd="0" presId="urn:microsoft.com/office/officeart/2005/8/layout/hierarchy2"/>
    <dgm:cxn modelId="{7E305D92-4C3A-49C1-9354-B6BC3BAC5708}" type="presParOf" srcId="{B7AD0592-ED99-4A2F-BDE2-D2D2C4C6428B}" destId="{D9D200E3-86DA-41FF-97A5-11B23230B1B5}" srcOrd="0" destOrd="0" presId="urn:microsoft.com/office/officeart/2005/8/layout/hierarchy2"/>
    <dgm:cxn modelId="{774C0002-954D-4BDC-913B-7088CDF39857}" type="presParOf" srcId="{B7AD0592-ED99-4A2F-BDE2-D2D2C4C6428B}" destId="{D10B0046-C359-439A-8D70-3B146A81C43C}" srcOrd="1" destOrd="0" presId="urn:microsoft.com/office/officeart/2005/8/layout/hierarchy2"/>
  </dgm:cxnLst>
  <dgm:bg/>
  <dgm:whole/>
  <dgm:extLst>
    <a:ext uri="http://schemas.microsoft.com/office/drawing/2008/diagram">
      <dsp:dataModelExt xmlns:dsp="http://schemas.microsoft.com/office/drawing/2008/diagram" relId="rId48"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75217E69-B91E-48F9-BB07-F9F1C66FD302}" type="doc">
      <dgm:prSet loTypeId="urn:microsoft.com/office/officeart/2005/8/layout/hProcess9" loCatId="process" qsTypeId="urn:microsoft.com/office/officeart/2005/8/quickstyle/simple1" qsCatId="simple" csTypeId="urn:microsoft.com/office/officeart/2005/8/colors/accent1_2" csCatId="accent1" phldr="1"/>
      <dgm:spPr/>
    </dgm:pt>
    <dgm:pt modelId="{D3FD76A2-BB9B-4CFA-8079-969234A49D08}">
      <dgm:prSet/>
      <dgm:spPr>
        <a:solidFill>
          <a:schemeClr val="bg1"/>
        </a:solidFill>
      </dgm:spPr>
      <dgm:t>
        <a:bodyPr/>
        <a:lstStyle/>
        <a:p>
          <a:endParaRPr lang="en-US" dirty="0"/>
        </a:p>
      </dgm:t>
    </dgm:pt>
    <dgm:pt modelId="{3473A415-9C7E-4C4E-9BA5-0479466644FC}" type="parTrans" cxnId="{A88F085A-8F4E-4946-9439-CF88DFC97AB3}">
      <dgm:prSet/>
      <dgm:spPr/>
      <dgm:t>
        <a:bodyPr/>
        <a:lstStyle/>
        <a:p>
          <a:endParaRPr lang="en-US"/>
        </a:p>
      </dgm:t>
    </dgm:pt>
    <dgm:pt modelId="{12B9871E-013E-4EC4-92A2-B3167ED7FA3E}" type="sibTrans" cxnId="{A88F085A-8F4E-4946-9439-CF88DFC97AB3}">
      <dgm:prSet/>
      <dgm:spPr/>
      <dgm:t>
        <a:bodyPr/>
        <a:lstStyle/>
        <a:p>
          <a:endParaRPr lang="en-US"/>
        </a:p>
      </dgm:t>
    </dgm:pt>
    <dgm:pt modelId="{FBBD9B18-A357-4A3E-BBE3-CDAED1F25E21}">
      <dgm:prSet/>
      <dgm:spPr>
        <a:solidFill>
          <a:schemeClr val="accent1">
            <a:lumMod val="40000"/>
            <a:lumOff val="60000"/>
          </a:schemeClr>
        </a:solidFill>
      </dgm:spPr>
      <dgm:t>
        <a:bodyPr/>
        <a:lstStyle/>
        <a:p>
          <a:endParaRPr lang="en-US" dirty="0"/>
        </a:p>
      </dgm:t>
    </dgm:pt>
    <dgm:pt modelId="{8692A69B-E5A1-42E2-9520-CEDDE09A9DE9}" type="parTrans" cxnId="{4B6DB16C-C2A6-4F59-B420-88115B00F409}">
      <dgm:prSet/>
      <dgm:spPr/>
      <dgm:t>
        <a:bodyPr/>
        <a:lstStyle/>
        <a:p>
          <a:endParaRPr lang="en-US"/>
        </a:p>
      </dgm:t>
    </dgm:pt>
    <dgm:pt modelId="{5BCA38FD-0D6B-4EAA-88CA-8A5FF3237CAE}" type="sibTrans" cxnId="{4B6DB16C-C2A6-4F59-B420-88115B00F409}">
      <dgm:prSet/>
      <dgm:spPr/>
      <dgm:t>
        <a:bodyPr/>
        <a:lstStyle/>
        <a:p>
          <a:endParaRPr lang="en-US"/>
        </a:p>
      </dgm:t>
    </dgm:pt>
    <dgm:pt modelId="{462EB0B1-1082-4FB7-A3BA-20960CA93704}">
      <dgm:prSet/>
      <dgm:spPr>
        <a:solidFill>
          <a:schemeClr val="accent1">
            <a:lumMod val="40000"/>
            <a:lumOff val="60000"/>
          </a:schemeClr>
        </a:solidFill>
      </dgm:spPr>
      <dgm:t>
        <a:bodyPr/>
        <a:lstStyle/>
        <a:p>
          <a:endParaRPr lang="en-US" dirty="0"/>
        </a:p>
      </dgm:t>
    </dgm:pt>
    <dgm:pt modelId="{DB7C1B77-3C43-4B98-A09B-5E13F4FBBB5C}" type="parTrans" cxnId="{81B576FA-F9D7-47F2-B674-9FEF414DD61E}">
      <dgm:prSet/>
      <dgm:spPr/>
      <dgm:t>
        <a:bodyPr/>
        <a:lstStyle/>
        <a:p>
          <a:endParaRPr lang="en-US"/>
        </a:p>
      </dgm:t>
    </dgm:pt>
    <dgm:pt modelId="{62B99CA9-4467-45F2-9A62-C79E75F8F60F}" type="sibTrans" cxnId="{81B576FA-F9D7-47F2-B674-9FEF414DD61E}">
      <dgm:prSet/>
      <dgm:spPr/>
      <dgm:t>
        <a:bodyPr/>
        <a:lstStyle/>
        <a:p>
          <a:endParaRPr lang="en-US"/>
        </a:p>
      </dgm:t>
    </dgm:pt>
    <dgm:pt modelId="{99780664-0B1F-42F9-A1A9-1DA327A456FE}">
      <dgm:prSet/>
      <dgm:spPr>
        <a:solidFill>
          <a:schemeClr val="accent1">
            <a:lumMod val="50000"/>
          </a:schemeClr>
        </a:solidFill>
      </dgm:spPr>
      <dgm:t>
        <a:bodyPr/>
        <a:lstStyle/>
        <a:p>
          <a:endParaRPr lang="en-US" dirty="0"/>
        </a:p>
      </dgm:t>
    </dgm:pt>
    <dgm:pt modelId="{0709BD2B-49A0-46DB-9892-8FC2791B7AD6}" type="parTrans" cxnId="{F0DC6A14-9044-4FEE-A436-6BAE37D91C66}">
      <dgm:prSet/>
      <dgm:spPr/>
      <dgm:t>
        <a:bodyPr/>
        <a:lstStyle/>
        <a:p>
          <a:endParaRPr lang="en-US"/>
        </a:p>
      </dgm:t>
    </dgm:pt>
    <dgm:pt modelId="{C53F22F7-DE67-45C1-B804-C7AE21D7D53D}" type="sibTrans" cxnId="{F0DC6A14-9044-4FEE-A436-6BAE37D91C66}">
      <dgm:prSet/>
      <dgm:spPr/>
      <dgm:t>
        <a:bodyPr/>
        <a:lstStyle/>
        <a:p>
          <a:endParaRPr lang="en-US"/>
        </a:p>
      </dgm:t>
    </dgm:pt>
    <dgm:pt modelId="{7427C826-A2AB-4DDE-BD49-FE3C63B520A5}">
      <dgm:prSet/>
      <dgm:spPr>
        <a:solidFill>
          <a:schemeClr val="accent1">
            <a:lumMod val="40000"/>
            <a:lumOff val="60000"/>
          </a:schemeClr>
        </a:solidFill>
      </dgm:spPr>
      <dgm:t>
        <a:bodyPr/>
        <a:lstStyle/>
        <a:p>
          <a:endParaRPr lang="en-US" dirty="0"/>
        </a:p>
      </dgm:t>
    </dgm:pt>
    <dgm:pt modelId="{BD5CC917-BFC1-4C41-A7D9-98342DEAB3DB}" type="parTrans" cxnId="{A567B078-6F0F-4565-A9D4-8CAABF51FC89}">
      <dgm:prSet/>
      <dgm:spPr/>
      <dgm:t>
        <a:bodyPr/>
        <a:lstStyle/>
        <a:p>
          <a:endParaRPr lang="en-US"/>
        </a:p>
      </dgm:t>
    </dgm:pt>
    <dgm:pt modelId="{5490F7C3-AADF-47AF-A04B-60C655539663}" type="sibTrans" cxnId="{A567B078-6F0F-4565-A9D4-8CAABF51FC89}">
      <dgm:prSet/>
      <dgm:spPr/>
      <dgm:t>
        <a:bodyPr/>
        <a:lstStyle/>
        <a:p>
          <a:endParaRPr lang="en-US"/>
        </a:p>
      </dgm:t>
    </dgm:pt>
    <dgm:pt modelId="{5BC1381F-4004-4815-BF99-6B4EAE474FA5}">
      <dgm:prSet/>
      <dgm:spPr>
        <a:solidFill>
          <a:schemeClr val="accent1">
            <a:lumMod val="40000"/>
            <a:lumOff val="60000"/>
          </a:schemeClr>
        </a:solidFill>
      </dgm:spPr>
      <dgm:t>
        <a:bodyPr/>
        <a:lstStyle/>
        <a:p>
          <a:endParaRPr lang="en-US" dirty="0"/>
        </a:p>
      </dgm:t>
    </dgm:pt>
    <dgm:pt modelId="{0367EED9-CFEA-4C65-ABCB-F69ADAF59A67}" type="parTrans" cxnId="{8D85DBD6-BB31-4897-BEE7-E7FC93B821EE}">
      <dgm:prSet/>
      <dgm:spPr/>
      <dgm:t>
        <a:bodyPr/>
        <a:lstStyle/>
        <a:p>
          <a:endParaRPr lang="en-US"/>
        </a:p>
      </dgm:t>
    </dgm:pt>
    <dgm:pt modelId="{8FABCD09-4C4D-40CD-AAB7-A632A3981970}" type="sibTrans" cxnId="{8D85DBD6-BB31-4897-BEE7-E7FC93B821EE}">
      <dgm:prSet/>
      <dgm:spPr/>
      <dgm:t>
        <a:bodyPr/>
        <a:lstStyle/>
        <a:p>
          <a:endParaRPr lang="en-US"/>
        </a:p>
      </dgm:t>
    </dgm:pt>
    <dgm:pt modelId="{802C3B1C-899F-4F41-B347-53BF4AB3E55F}">
      <dgm:prSet/>
      <dgm:spPr>
        <a:solidFill>
          <a:schemeClr val="accent1">
            <a:lumMod val="50000"/>
          </a:schemeClr>
        </a:solidFill>
      </dgm:spPr>
      <dgm:t>
        <a:bodyPr/>
        <a:lstStyle/>
        <a:p>
          <a:endParaRPr lang="en-US" dirty="0"/>
        </a:p>
      </dgm:t>
    </dgm:pt>
    <dgm:pt modelId="{92E5E5EE-35CB-445C-92BA-BB998317A8A7}" type="parTrans" cxnId="{7C0E267B-F43C-45EE-9686-3B3BC0457EE1}">
      <dgm:prSet/>
      <dgm:spPr/>
      <dgm:t>
        <a:bodyPr/>
        <a:lstStyle/>
        <a:p>
          <a:endParaRPr lang="en-US"/>
        </a:p>
      </dgm:t>
    </dgm:pt>
    <dgm:pt modelId="{1B1C641B-48E6-4732-B5F7-8275C2BD55EE}" type="sibTrans" cxnId="{7C0E267B-F43C-45EE-9686-3B3BC0457EE1}">
      <dgm:prSet/>
      <dgm:spPr/>
      <dgm:t>
        <a:bodyPr/>
        <a:lstStyle/>
        <a:p>
          <a:endParaRPr lang="en-US"/>
        </a:p>
      </dgm:t>
    </dgm:pt>
    <dgm:pt modelId="{EF3CC209-D948-4C41-93A2-C9619BD0C366}">
      <dgm:prSet/>
      <dgm:spPr>
        <a:solidFill>
          <a:schemeClr val="bg1"/>
        </a:solidFill>
      </dgm:spPr>
      <dgm:t>
        <a:bodyPr/>
        <a:lstStyle/>
        <a:p>
          <a:endParaRPr lang="en-US" dirty="0"/>
        </a:p>
      </dgm:t>
    </dgm:pt>
    <dgm:pt modelId="{B88A9DEC-9A6A-40E9-BFEA-063F9C64E088}" type="parTrans" cxnId="{1EDDEB4A-389D-422A-9C6B-9EBDD29ADD87}">
      <dgm:prSet/>
      <dgm:spPr/>
      <dgm:t>
        <a:bodyPr/>
        <a:lstStyle/>
        <a:p>
          <a:endParaRPr lang="en-US"/>
        </a:p>
      </dgm:t>
    </dgm:pt>
    <dgm:pt modelId="{6E7F4A8F-490F-4114-B465-36F252FE3BD2}" type="sibTrans" cxnId="{1EDDEB4A-389D-422A-9C6B-9EBDD29ADD87}">
      <dgm:prSet/>
      <dgm:spPr/>
      <dgm:t>
        <a:bodyPr/>
        <a:lstStyle/>
        <a:p>
          <a:endParaRPr lang="en-US"/>
        </a:p>
      </dgm:t>
    </dgm:pt>
    <dgm:pt modelId="{717BB93F-4313-4D0E-90C4-F8040CA7A52D}">
      <dgm:prSet/>
      <dgm:spPr>
        <a:solidFill>
          <a:schemeClr val="bg1"/>
        </a:solidFill>
      </dgm:spPr>
      <dgm:t>
        <a:bodyPr/>
        <a:lstStyle/>
        <a:p>
          <a:endParaRPr lang="en-US" dirty="0"/>
        </a:p>
      </dgm:t>
    </dgm:pt>
    <dgm:pt modelId="{75047CB3-2F52-4C53-B8CE-3356554BC789}" type="parTrans" cxnId="{337F63F2-0D19-4931-A113-88636BAF02D1}">
      <dgm:prSet/>
      <dgm:spPr/>
      <dgm:t>
        <a:bodyPr/>
        <a:lstStyle/>
        <a:p>
          <a:endParaRPr lang="en-US"/>
        </a:p>
      </dgm:t>
    </dgm:pt>
    <dgm:pt modelId="{8DB6FEA5-C1E7-474A-88E2-1A5542CC089A}" type="sibTrans" cxnId="{337F63F2-0D19-4931-A113-88636BAF02D1}">
      <dgm:prSet/>
      <dgm:spPr/>
      <dgm:t>
        <a:bodyPr/>
        <a:lstStyle/>
        <a:p>
          <a:endParaRPr lang="en-US"/>
        </a:p>
      </dgm:t>
    </dgm:pt>
    <dgm:pt modelId="{2156E6F4-D2C7-4E74-BBDD-6953BCBCA86C}">
      <dgm:prSet/>
      <dgm:spPr>
        <a:solidFill>
          <a:schemeClr val="bg1"/>
        </a:solidFill>
      </dgm:spPr>
      <dgm:t>
        <a:bodyPr/>
        <a:lstStyle/>
        <a:p>
          <a:endParaRPr lang="en-US" dirty="0"/>
        </a:p>
      </dgm:t>
    </dgm:pt>
    <dgm:pt modelId="{759278ED-55DE-49F3-ADFD-4D16C6332B66}" type="parTrans" cxnId="{C7BF4D22-2BDF-4444-BBA5-2118D189BE0A}">
      <dgm:prSet/>
      <dgm:spPr/>
      <dgm:t>
        <a:bodyPr/>
        <a:lstStyle/>
        <a:p>
          <a:endParaRPr lang="en-US"/>
        </a:p>
      </dgm:t>
    </dgm:pt>
    <dgm:pt modelId="{C771BA51-CA18-4081-B7F9-635E92DC2CD4}" type="sibTrans" cxnId="{C7BF4D22-2BDF-4444-BBA5-2118D189BE0A}">
      <dgm:prSet/>
      <dgm:spPr/>
      <dgm:t>
        <a:bodyPr/>
        <a:lstStyle/>
        <a:p>
          <a:endParaRPr lang="en-US"/>
        </a:p>
      </dgm:t>
    </dgm:pt>
    <dgm:pt modelId="{1EAA3B5F-4E2B-4EAC-89C3-69798AE8F767}">
      <dgm:prSet/>
      <dgm:spPr>
        <a:solidFill>
          <a:schemeClr val="bg1"/>
        </a:solidFill>
      </dgm:spPr>
      <dgm:t>
        <a:bodyPr/>
        <a:lstStyle/>
        <a:p>
          <a:endParaRPr lang="en-US" dirty="0"/>
        </a:p>
      </dgm:t>
    </dgm:pt>
    <dgm:pt modelId="{E5613A5B-FFBC-46B9-A03F-FD3A01D00855}" type="parTrans" cxnId="{9178AE50-FC9B-4790-B10D-C331B0CCDF10}">
      <dgm:prSet/>
      <dgm:spPr/>
      <dgm:t>
        <a:bodyPr/>
        <a:lstStyle/>
        <a:p>
          <a:endParaRPr lang="en-US"/>
        </a:p>
      </dgm:t>
    </dgm:pt>
    <dgm:pt modelId="{D71A00B0-04F3-4457-9318-4DF49DE875F3}" type="sibTrans" cxnId="{9178AE50-FC9B-4790-B10D-C331B0CCDF10}">
      <dgm:prSet/>
      <dgm:spPr/>
      <dgm:t>
        <a:bodyPr/>
        <a:lstStyle/>
        <a:p>
          <a:endParaRPr lang="en-US"/>
        </a:p>
      </dgm:t>
    </dgm:pt>
    <dgm:pt modelId="{4B202CA0-6308-4C52-9B81-9C481B0D7BD0}">
      <dgm:prSet/>
      <dgm:spPr>
        <a:solidFill>
          <a:schemeClr val="bg1"/>
        </a:solidFill>
      </dgm:spPr>
      <dgm:t>
        <a:bodyPr/>
        <a:lstStyle/>
        <a:p>
          <a:endParaRPr lang="en-US" dirty="0"/>
        </a:p>
      </dgm:t>
    </dgm:pt>
    <dgm:pt modelId="{93B86929-959A-4992-A90C-5D3029712245}" type="parTrans" cxnId="{89304808-54CE-47A2-9BA8-F064C7E79D65}">
      <dgm:prSet/>
      <dgm:spPr/>
      <dgm:t>
        <a:bodyPr/>
        <a:lstStyle/>
        <a:p>
          <a:endParaRPr lang="en-US"/>
        </a:p>
      </dgm:t>
    </dgm:pt>
    <dgm:pt modelId="{FF991964-CF80-42D3-B49D-9270B14863F0}" type="sibTrans" cxnId="{89304808-54CE-47A2-9BA8-F064C7E79D65}">
      <dgm:prSet/>
      <dgm:spPr/>
      <dgm:t>
        <a:bodyPr/>
        <a:lstStyle/>
        <a:p>
          <a:endParaRPr lang="en-US"/>
        </a:p>
      </dgm:t>
    </dgm:pt>
    <dgm:pt modelId="{3CA9330D-DFD6-4318-8F3A-1E7639A82466}" type="pres">
      <dgm:prSet presAssocID="{75217E69-B91E-48F9-BB07-F9F1C66FD302}" presName="CompostProcess" presStyleCnt="0">
        <dgm:presLayoutVars>
          <dgm:dir/>
          <dgm:resizeHandles val="exact"/>
        </dgm:presLayoutVars>
      </dgm:prSet>
      <dgm:spPr/>
    </dgm:pt>
    <dgm:pt modelId="{F301877A-E6AF-4C55-ABAE-F1752F85749C}" type="pres">
      <dgm:prSet presAssocID="{75217E69-B91E-48F9-BB07-F9F1C66FD302}" presName="arrow" presStyleLbl="bgShp" presStyleIdx="0" presStyleCnt="1" custLinFactNeighborY="3445"/>
      <dgm:spPr/>
    </dgm:pt>
    <dgm:pt modelId="{B0FD4276-62CC-4FC7-A2EF-95FD2927C0E6}" type="pres">
      <dgm:prSet presAssocID="{75217E69-B91E-48F9-BB07-F9F1C66FD302}" presName="linearProcess" presStyleCnt="0"/>
      <dgm:spPr/>
    </dgm:pt>
    <dgm:pt modelId="{507C99B7-9B91-43EB-863C-41C0EEB302BF}" type="pres">
      <dgm:prSet presAssocID="{FBBD9B18-A357-4A3E-BBE3-CDAED1F25E21}" presName="textNode" presStyleLbl="node1" presStyleIdx="0" presStyleCnt="12">
        <dgm:presLayoutVars>
          <dgm:bulletEnabled val="1"/>
        </dgm:presLayoutVars>
      </dgm:prSet>
      <dgm:spPr/>
    </dgm:pt>
    <dgm:pt modelId="{A09867BC-3A00-4854-A118-53EEA42D9F66}" type="pres">
      <dgm:prSet presAssocID="{5BCA38FD-0D6B-4EAA-88CA-8A5FF3237CAE}" presName="sibTrans" presStyleCnt="0"/>
      <dgm:spPr/>
    </dgm:pt>
    <dgm:pt modelId="{3B131DB1-3485-45DB-8AAD-4323E156B5FB}" type="pres">
      <dgm:prSet presAssocID="{462EB0B1-1082-4FB7-A3BA-20960CA93704}" presName="textNode" presStyleLbl="node1" presStyleIdx="1" presStyleCnt="12">
        <dgm:presLayoutVars>
          <dgm:bulletEnabled val="1"/>
        </dgm:presLayoutVars>
      </dgm:prSet>
      <dgm:spPr/>
    </dgm:pt>
    <dgm:pt modelId="{4C97FE0C-B645-48AC-BF82-11FC8C9F1E70}" type="pres">
      <dgm:prSet presAssocID="{62B99CA9-4467-45F2-9A62-C79E75F8F60F}" presName="sibTrans" presStyleCnt="0"/>
      <dgm:spPr/>
    </dgm:pt>
    <dgm:pt modelId="{6E386522-2C9F-4126-A3C6-26C8A9562D59}" type="pres">
      <dgm:prSet presAssocID="{99780664-0B1F-42F9-A1A9-1DA327A456FE}" presName="textNode" presStyleLbl="node1" presStyleIdx="2" presStyleCnt="12">
        <dgm:presLayoutVars>
          <dgm:bulletEnabled val="1"/>
        </dgm:presLayoutVars>
      </dgm:prSet>
      <dgm:spPr/>
    </dgm:pt>
    <dgm:pt modelId="{26D849D3-6080-4A5D-9491-E341B82ABA12}" type="pres">
      <dgm:prSet presAssocID="{C53F22F7-DE67-45C1-B804-C7AE21D7D53D}" presName="sibTrans" presStyleCnt="0"/>
      <dgm:spPr/>
    </dgm:pt>
    <dgm:pt modelId="{C2D76D59-1D75-4E48-91F7-15EFA5C14B3D}" type="pres">
      <dgm:prSet presAssocID="{7427C826-A2AB-4DDE-BD49-FE3C63B520A5}" presName="textNode" presStyleLbl="node1" presStyleIdx="3" presStyleCnt="12">
        <dgm:presLayoutVars>
          <dgm:bulletEnabled val="1"/>
        </dgm:presLayoutVars>
      </dgm:prSet>
      <dgm:spPr/>
    </dgm:pt>
    <dgm:pt modelId="{17865E6C-07C4-42B5-AEAA-394D95977626}" type="pres">
      <dgm:prSet presAssocID="{5490F7C3-AADF-47AF-A04B-60C655539663}" presName="sibTrans" presStyleCnt="0"/>
      <dgm:spPr/>
    </dgm:pt>
    <dgm:pt modelId="{8464FC22-B7AA-4806-8787-663D63486F60}" type="pres">
      <dgm:prSet presAssocID="{5BC1381F-4004-4815-BF99-6B4EAE474FA5}" presName="textNode" presStyleLbl="node1" presStyleIdx="4" presStyleCnt="12">
        <dgm:presLayoutVars>
          <dgm:bulletEnabled val="1"/>
        </dgm:presLayoutVars>
      </dgm:prSet>
      <dgm:spPr/>
    </dgm:pt>
    <dgm:pt modelId="{123216E2-CAF5-47C7-B2C3-686B58499285}" type="pres">
      <dgm:prSet presAssocID="{8FABCD09-4C4D-40CD-AAB7-A632A3981970}" presName="sibTrans" presStyleCnt="0"/>
      <dgm:spPr/>
    </dgm:pt>
    <dgm:pt modelId="{E4117646-8A13-4968-BA44-83F194E8DFEE}" type="pres">
      <dgm:prSet presAssocID="{802C3B1C-899F-4F41-B347-53BF4AB3E55F}" presName="textNode" presStyleLbl="node1" presStyleIdx="5" presStyleCnt="12">
        <dgm:presLayoutVars>
          <dgm:bulletEnabled val="1"/>
        </dgm:presLayoutVars>
      </dgm:prSet>
      <dgm:spPr/>
    </dgm:pt>
    <dgm:pt modelId="{5DB9B771-D17D-4540-B47F-579E7E89995C}" type="pres">
      <dgm:prSet presAssocID="{1B1C641B-48E6-4732-B5F7-8275C2BD55EE}" presName="sibTrans" presStyleCnt="0"/>
      <dgm:spPr/>
    </dgm:pt>
    <dgm:pt modelId="{B5054807-503F-4B1F-B23B-768ECE5D1196}" type="pres">
      <dgm:prSet presAssocID="{EF3CC209-D948-4C41-93A2-C9619BD0C366}" presName="textNode" presStyleLbl="node1" presStyleIdx="6" presStyleCnt="12">
        <dgm:presLayoutVars>
          <dgm:bulletEnabled val="1"/>
        </dgm:presLayoutVars>
      </dgm:prSet>
      <dgm:spPr/>
    </dgm:pt>
    <dgm:pt modelId="{58D3B9D8-7929-43E1-857F-2FACBE0F6207}" type="pres">
      <dgm:prSet presAssocID="{6E7F4A8F-490F-4114-B465-36F252FE3BD2}" presName="sibTrans" presStyleCnt="0"/>
      <dgm:spPr/>
    </dgm:pt>
    <dgm:pt modelId="{9EAEB3A6-6F03-4703-B3A7-C67C7299BDCB}" type="pres">
      <dgm:prSet presAssocID="{717BB93F-4313-4D0E-90C4-F8040CA7A52D}" presName="textNode" presStyleLbl="node1" presStyleIdx="7" presStyleCnt="12">
        <dgm:presLayoutVars>
          <dgm:bulletEnabled val="1"/>
        </dgm:presLayoutVars>
      </dgm:prSet>
      <dgm:spPr/>
    </dgm:pt>
    <dgm:pt modelId="{2C96631D-4FAE-40CE-BF3A-CA4727FAAF93}" type="pres">
      <dgm:prSet presAssocID="{8DB6FEA5-C1E7-474A-88E2-1A5542CC089A}" presName="sibTrans" presStyleCnt="0"/>
      <dgm:spPr/>
    </dgm:pt>
    <dgm:pt modelId="{9D607719-7E83-41E8-A7AA-62CF51B7D7A0}" type="pres">
      <dgm:prSet presAssocID="{2156E6F4-D2C7-4E74-BBDD-6953BCBCA86C}" presName="textNode" presStyleLbl="node1" presStyleIdx="8" presStyleCnt="12">
        <dgm:presLayoutVars>
          <dgm:bulletEnabled val="1"/>
        </dgm:presLayoutVars>
      </dgm:prSet>
      <dgm:spPr/>
    </dgm:pt>
    <dgm:pt modelId="{9773BE30-81D5-408D-B506-09CDEBC8043F}" type="pres">
      <dgm:prSet presAssocID="{C771BA51-CA18-4081-B7F9-635E92DC2CD4}" presName="sibTrans" presStyleCnt="0"/>
      <dgm:spPr/>
    </dgm:pt>
    <dgm:pt modelId="{3031199B-CFB5-4BF3-9A6D-09257C871CAE}" type="pres">
      <dgm:prSet presAssocID="{1EAA3B5F-4E2B-4EAC-89C3-69798AE8F767}" presName="textNode" presStyleLbl="node1" presStyleIdx="9" presStyleCnt="12">
        <dgm:presLayoutVars>
          <dgm:bulletEnabled val="1"/>
        </dgm:presLayoutVars>
      </dgm:prSet>
      <dgm:spPr/>
    </dgm:pt>
    <dgm:pt modelId="{F69BB6B8-7F6F-4682-A206-C7C50521C613}" type="pres">
      <dgm:prSet presAssocID="{D71A00B0-04F3-4457-9318-4DF49DE875F3}" presName="sibTrans" presStyleCnt="0"/>
      <dgm:spPr/>
    </dgm:pt>
    <dgm:pt modelId="{B1C67EBC-3167-4379-A224-39BE142E6011}" type="pres">
      <dgm:prSet presAssocID="{4B202CA0-6308-4C52-9B81-9C481B0D7BD0}" presName="textNode" presStyleLbl="node1" presStyleIdx="10" presStyleCnt="12">
        <dgm:presLayoutVars>
          <dgm:bulletEnabled val="1"/>
        </dgm:presLayoutVars>
      </dgm:prSet>
      <dgm:spPr/>
    </dgm:pt>
    <dgm:pt modelId="{1D0231AC-151E-4772-B28E-545BFC5D3C72}" type="pres">
      <dgm:prSet presAssocID="{FF991964-CF80-42D3-B49D-9270B14863F0}" presName="sibTrans" presStyleCnt="0"/>
      <dgm:spPr/>
    </dgm:pt>
    <dgm:pt modelId="{5E070B4D-A4F2-4B53-8204-EF9D9603D692}" type="pres">
      <dgm:prSet presAssocID="{D3FD76A2-BB9B-4CFA-8079-969234A49D08}" presName="textNode" presStyleLbl="node1" presStyleIdx="11" presStyleCnt="12">
        <dgm:presLayoutVars>
          <dgm:bulletEnabled val="1"/>
        </dgm:presLayoutVars>
      </dgm:prSet>
      <dgm:spPr/>
    </dgm:pt>
  </dgm:ptLst>
  <dgm:cxnLst>
    <dgm:cxn modelId="{153B0102-8314-41CA-9C38-EE0E5F9D4BCA}" type="presOf" srcId="{99780664-0B1F-42F9-A1A9-1DA327A456FE}" destId="{6E386522-2C9F-4126-A3C6-26C8A9562D59}" srcOrd="0" destOrd="0" presId="urn:microsoft.com/office/officeart/2005/8/layout/hProcess9"/>
    <dgm:cxn modelId="{821B0404-9E85-4096-9091-8C54C4CF4B96}" type="presOf" srcId="{462EB0B1-1082-4FB7-A3BA-20960CA93704}" destId="{3B131DB1-3485-45DB-8AAD-4323E156B5FB}" srcOrd="0" destOrd="0" presId="urn:microsoft.com/office/officeart/2005/8/layout/hProcess9"/>
    <dgm:cxn modelId="{89304808-54CE-47A2-9BA8-F064C7E79D65}" srcId="{75217E69-B91E-48F9-BB07-F9F1C66FD302}" destId="{4B202CA0-6308-4C52-9B81-9C481B0D7BD0}" srcOrd="10" destOrd="0" parTransId="{93B86929-959A-4992-A90C-5D3029712245}" sibTransId="{FF991964-CF80-42D3-B49D-9270B14863F0}"/>
    <dgm:cxn modelId="{F0DC6A14-9044-4FEE-A436-6BAE37D91C66}" srcId="{75217E69-B91E-48F9-BB07-F9F1C66FD302}" destId="{99780664-0B1F-42F9-A1A9-1DA327A456FE}" srcOrd="2" destOrd="0" parTransId="{0709BD2B-49A0-46DB-9892-8FC2791B7AD6}" sibTransId="{C53F22F7-DE67-45C1-B804-C7AE21D7D53D}"/>
    <dgm:cxn modelId="{0DE5451B-7115-4931-81D7-960205CF6995}" type="presOf" srcId="{1EAA3B5F-4E2B-4EAC-89C3-69798AE8F767}" destId="{3031199B-CFB5-4BF3-9A6D-09257C871CAE}" srcOrd="0" destOrd="0" presId="urn:microsoft.com/office/officeart/2005/8/layout/hProcess9"/>
    <dgm:cxn modelId="{031D5B22-2CEE-49AA-BB00-C68BDDF74B36}" type="presOf" srcId="{D3FD76A2-BB9B-4CFA-8079-969234A49D08}" destId="{5E070B4D-A4F2-4B53-8204-EF9D9603D692}" srcOrd="0" destOrd="0" presId="urn:microsoft.com/office/officeart/2005/8/layout/hProcess9"/>
    <dgm:cxn modelId="{C7BF4D22-2BDF-4444-BBA5-2118D189BE0A}" srcId="{75217E69-B91E-48F9-BB07-F9F1C66FD302}" destId="{2156E6F4-D2C7-4E74-BBDD-6953BCBCA86C}" srcOrd="8" destOrd="0" parTransId="{759278ED-55DE-49F3-ADFD-4D16C6332B66}" sibTransId="{C771BA51-CA18-4081-B7F9-635E92DC2CD4}"/>
    <dgm:cxn modelId="{079E1A28-3C13-4BD4-AC1F-B61BFC87B9D7}" type="presOf" srcId="{5BC1381F-4004-4815-BF99-6B4EAE474FA5}" destId="{8464FC22-B7AA-4806-8787-663D63486F60}" srcOrd="0" destOrd="0" presId="urn:microsoft.com/office/officeart/2005/8/layout/hProcess9"/>
    <dgm:cxn modelId="{C1C4FF46-E1B3-43A7-85BC-2BABB74F5FA3}" type="presOf" srcId="{FBBD9B18-A357-4A3E-BBE3-CDAED1F25E21}" destId="{507C99B7-9B91-43EB-863C-41C0EEB302BF}" srcOrd="0" destOrd="0" presId="urn:microsoft.com/office/officeart/2005/8/layout/hProcess9"/>
    <dgm:cxn modelId="{1EDDEB4A-389D-422A-9C6B-9EBDD29ADD87}" srcId="{75217E69-B91E-48F9-BB07-F9F1C66FD302}" destId="{EF3CC209-D948-4C41-93A2-C9619BD0C366}" srcOrd="6" destOrd="0" parTransId="{B88A9DEC-9A6A-40E9-BFEA-063F9C64E088}" sibTransId="{6E7F4A8F-490F-4114-B465-36F252FE3BD2}"/>
    <dgm:cxn modelId="{5DBC7D6B-4EB1-46FE-B3E8-981DD83FD755}" type="presOf" srcId="{2156E6F4-D2C7-4E74-BBDD-6953BCBCA86C}" destId="{9D607719-7E83-41E8-A7AA-62CF51B7D7A0}" srcOrd="0" destOrd="0" presId="urn:microsoft.com/office/officeart/2005/8/layout/hProcess9"/>
    <dgm:cxn modelId="{4B6DB16C-C2A6-4F59-B420-88115B00F409}" srcId="{75217E69-B91E-48F9-BB07-F9F1C66FD302}" destId="{FBBD9B18-A357-4A3E-BBE3-CDAED1F25E21}" srcOrd="0" destOrd="0" parTransId="{8692A69B-E5A1-42E2-9520-CEDDE09A9DE9}" sibTransId="{5BCA38FD-0D6B-4EAA-88CA-8A5FF3237CAE}"/>
    <dgm:cxn modelId="{6DC7146F-FB0E-426E-8AA8-6640FA4F1548}" type="presOf" srcId="{75217E69-B91E-48F9-BB07-F9F1C66FD302}" destId="{3CA9330D-DFD6-4318-8F3A-1E7639A82466}" srcOrd="0" destOrd="0" presId="urn:microsoft.com/office/officeart/2005/8/layout/hProcess9"/>
    <dgm:cxn modelId="{9178AE50-FC9B-4790-B10D-C331B0CCDF10}" srcId="{75217E69-B91E-48F9-BB07-F9F1C66FD302}" destId="{1EAA3B5F-4E2B-4EAC-89C3-69798AE8F767}" srcOrd="9" destOrd="0" parTransId="{E5613A5B-FFBC-46B9-A03F-FD3A01D00855}" sibTransId="{D71A00B0-04F3-4457-9318-4DF49DE875F3}"/>
    <dgm:cxn modelId="{A567B078-6F0F-4565-A9D4-8CAABF51FC89}" srcId="{75217E69-B91E-48F9-BB07-F9F1C66FD302}" destId="{7427C826-A2AB-4DDE-BD49-FE3C63B520A5}" srcOrd="3" destOrd="0" parTransId="{BD5CC917-BFC1-4C41-A7D9-98342DEAB3DB}" sibTransId="{5490F7C3-AADF-47AF-A04B-60C655539663}"/>
    <dgm:cxn modelId="{A88F085A-8F4E-4946-9439-CF88DFC97AB3}" srcId="{75217E69-B91E-48F9-BB07-F9F1C66FD302}" destId="{D3FD76A2-BB9B-4CFA-8079-969234A49D08}" srcOrd="11" destOrd="0" parTransId="{3473A415-9C7E-4C4E-9BA5-0479466644FC}" sibTransId="{12B9871E-013E-4EC4-92A2-B3167ED7FA3E}"/>
    <dgm:cxn modelId="{7C0E267B-F43C-45EE-9686-3B3BC0457EE1}" srcId="{75217E69-B91E-48F9-BB07-F9F1C66FD302}" destId="{802C3B1C-899F-4F41-B347-53BF4AB3E55F}" srcOrd="5" destOrd="0" parTransId="{92E5E5EE-35CB-445C-92BA-BB998317A8A7}" sibTransId="{1B1C641B-48E6-4732-B5F7-8275C2BD55EE}"/>
    <dgm:cxn modelId="{5B96C17C-111A-4A2D-8CA1-53B7456817EE}" type="presOf" srcId="{7427C826-A2AB-4DDE-BD49-FE3C63B520A5}" destId="{C2D76D59-1D75-4E48-91F7-15EFA5C14B3D}" srcOrd="0" destOrd="0" presId="urn:microsoft.com/office/officeart/2005/8/layout/hProcess9"/>
    <dgm:cxn modelId="{569C3487-0982-4CE8-94E0-C7AA9A536D92}" type="presOf" srcId="{EF3CC209-D948-4C41-93A2-C9619BD0C366}" destId="{B5054807-503F-4B1F-B23B-768ECE5D1196}" srcOrd="0" destOrd="0" presId="urn:microsoft.com/office/officeart/2005/8/layout/hProcess9"/>
    <dgm:cxn modelId="{FF2E819F-2D55-4011-BF85-35EF80EC4F30}" type="presOf" srcId="{4B202CA0-6308-4C52-9B81-9C481B0D7BD0}" destId="{B1C67EBC-3167-4379-A224-39BE142E6011}" srcOrd="0" destOrd="0" presId="urn:microsoft.com/office/officeart/2005/8/layout/hProcess9"/>
    <dgm:cxn modelId="{B4C368C5-E27C-4E4B-9A3D-EDEF33732C4D}" type="presOf" srcId="{717BB93F-4313-4D0E-90C4-F8040CA7A52D}" destId="{9EAEB3A6-6F03-4703-B3A7-C67C7299BDCB}" srcOrd="0" destOrd="0" presId="urn:microsoft.com/office/officeart/2005/8/layout/hProcess9"/>
    <dgm:cxn modelId="{8D85DBD6-BB31-4897-BEE7-E7FC93B821EE}" srcId="{75217E69-B91E-48F9-BB07-F9F1C66FD302}" destId="{5BC1381F-4004-4815-BF99-6B4EAE474FA5}" srcOrd="4" destOrd="0" parTransId="{0367EED9-CFEA-4C65-ABCB-F69ADAF59A67}" sibTransId="{8FABCD09-4C4D-40CD-AAB7-A632A3981970}"/>
    <dgm:cxn modelId="{337F63F2-0D19-4931-A113-88636BAF02D1}" srcId="{75217E69-B91E-48F9-BB07-F9F1C66FD302}" destId="{717BB93F-4313-4D0E-90C4-F8040CA7A52D}" srcOrd="7" destOrd="0" parTransId="{75047CB3-2F52-4C53-B8CE-3356554BC789}" sibTransId="{8DB6FEA5-C1E7-474A-88E2-1A5542CC089A}"/>
    <dgm:cxn modelId="{81B576FA-F9D7-47F2-B674-9FEF414DD61E}" srcId="{75217E69-B91E-48F9-BB07-F9F1C66FD302}" destId="{462EB0B1-1082-4FB7-A3BA-20960CA93704}" srcOrd="1" destOrd="0" parTransId="{DB7C1B77-3C43-4B98-A09B-5E13F4FBBB5C}" sibTransId="{62B99CA9-4467-45F2-9A62-C79E75F8F60F}"/>
    <dgm:cxn modelId="{3E10E7FB-000C-4C35-84CA-F767E733AE71}" type="presOf" srcId="{802C3B1C-899F-4F41-B347-53BF4AB3E55F}" destId="{E4117646-8A13-4968-BA44-83F194E8DFEE}" srcOrd="0" destOrd="0" presId="urn:microsoft.com/office/officeart/2005/8/layout/hProcess9"/>
    <dgm:cxn modelId="{0432D8C1-1413-4E48-B608-32E3DF8AFE14}" type="presParOf" srcId="{3CA9330D-DFD6-4318-8F3A-1E7639A82466}" destId="{F301877A-E6AF-4C55-ABAE-F1752F85749C}" srcOrd="0" destOrd="0" presId="urn:microsoft.com/office/officeart/2005/8/layout/hProcess9"/>
    <dgm:cxn modelId="{62461863-25D5-4304-95FC-9AB8BB5C0270}" type="presParOf" srcId="{3CA9330D-DFD6-4318-8F3A-1E7639A82466}" destId="{B0FD4276-62CC-4FC7-A2EF-95FD2927C0E6}" srcOrd="1" destOrd="0" presId="urn:microsoft.com/office/officeart/2005/8/layout/hProcess9"/>
    <dgm:cxn modelId="{C9045AC0-27B1-4626-87A6-400F635F77B1}" type="presParOf" srcId="{B0FD4276-62CC-4FC7-A2EF-95FD2927C0E6}" destId="{507C99B7-9B91-43EB-863C-41C0EEB302BF}" srcOrd="0" destOrd="0" presId="urn:microsoft.com/office/officeart/2005/8/layout/hProcess9"/>
    <dgm:cxn modelId="{89216BF2-B83E-4109-AB84-1C208711BEF7}" type="presParOf" srcId="{B0FD4276-62CC-4FC7-A2EF-95FD2927C0E6}" destId="{A09867BC-3A00-4854-A118-53EEA42D9F66}" srcOrd="1" destOrd="0" presId="urn:microsoft.com/office/officeart/2005/8/layout/hProcess9"/>
    <dgm:cxn modelId="{297ABECE-8E18-4B33-BB08-89D12624C281}" type="presParOf" srcId="{B0FD4276-62CC-4FC7-A2EF-95FD2927C0E6}" destId="{3B131DB1-3485-45DB-8AAD-4323E156B5FB}" srcOrd="2" destOrd="0" presId="urn:microsoft.com/office/officeart/2005/8/layout/hProcess9"/>
    <dgm:cxn modelId="{9D899209-767F-4B0F-99FB-14C87A1BABF3}" type="presParOf" srcId="{B0FD4276-62CC-4FC7-A2EF-95FD2927C0E6}" destId="{4C97FE0C-B645-48AC-BF82-11FC8C9F1E70}" srcOrd="3" destOrd="0" presId="urn:microsoft.com/office/officeart/2005/8/layout/hProcess9"/>
    <dgm:cxn modelId="{3DD0428B-D05B-4E15-A8F2-933C3D561984}" type="presParOf" srcId="{B0FD4276-62CC-4FC7-A2EF-95FD2927C0E6}" destId="{6E386522-2C9F-4126-A3C6-26C8A9562D59}" srcOrd="4" destOrd="0" presId="urn:microsoft.com/office/officeart/2005/8/layout/hProcess9"/>
    <dgm:cxn modelId="{DB97DE70-5609-4E96-8804-064D776D8FC4}" type="presParOf" srcId="{B0FD4276-62CC-4FC7-A2EF-95FD2927C0E6}" destId="{26D849D3-6080-4A5D-9491-E341B82ABA12}" srcOrd="5" destOrd="0" presId="urn:microsoft.com/office/officeart/2005/8/layout/hProcess9"/>
    <dgm:cxn modelId="{FB078423-64D3-41E4-9BBE-4C7A256A4350}" type="presParOf" srcId="{B0FD4276-62CC-4FC7-A2EF-95FD2927C0E6}" destId="{C2D76D59-1D75-4E48-91F7-15EFA5C14B3D}" srcOrd="6" destOrd="0" presId="urn:microsoft.com/office/officeart/2005/8/layout/hProcess9"/>
    <dgm:cxn modelId="{8FF0B79E-3599-4D90-B71C-224E4483CCCA}" type="presParOf" srcId="{B0FD4276-62CC-4FC7-A2EF-95FD2927C0E6}" destId="{17865E6C-07C4-42B5-AEAA-394D95977626}" srcOrd="7" destOrd="0" presId="urn:microsoft.com/office/officeart/2005/8/layout/hProcess9"/>
    <dgm:cxn modelId="{EED236C7-1BE8-477B-B4AB-7EA29B22DA43}" type="presParOf" srcId="{B0FD4276-62CC-4FC7-A2EF-95FD2927C0E6}" destId="{8464FC22-B7AA-4806-8787-663D63486F60}" srcOrd="8" destOrd="0" presId="urn:microsoft.com/office/officeart/2005/8/layout/hProcess9"/>
    <dgm:cxn modelId="{574E8718-ED06-4099-A121-61F23B20CD77}" type="presParOf" srcId="{B0FD4276-62CC-4FC7-A2EF-95FD2927C0E6}" destId="{123216E2-CAF5-47C7-B2C3-686B58499285}" srcOrd="9" destOrd="0" presId="urn:microsoft.com/office/officeart/2005/8/layout/hProcess9"/>
    <dgm:cxn modelId="{ADB4791E-5F54-4502-A205-93661768402B}" type="presParOf" srcId="{B0FD4276-62CC-4FC7-A2EF-95FD2927C0E6}" destId="{E4117646-8A13-4968-BA44-83F194E8DFEE}" srcOrd="10" destOrd="0" presId="urn:microsoft.com/office/officeart/2005/8/layout/hProcess9"/>
    <dgm:cxn modelId="{38854204-8DE2-4C1B-BEE2-D712B8379036}" type="presParOf" srcId="{B0FD4276-62CC-4FC7-A2EF-95FD2927C0E6}" destId="{5DB9B771-D17D-4540-B47F-579E7E89995C}" srcOrd="11" destOrd="0" presId="urn:microsoft.com/office/officeart/2005/8/layout/hProcess9"/>
    <dgm:cxn modelId="{376EE4FA-5B52-4D42-9B4D-7369F52BCE7D}" type="presParOf" srcId="{B0FD4276-62CC-4FC7-A2EF-95FD2927C0E6}" destId="{B5054807-503F-4B1F-B23B-768ECE5D1196}" srcOrd="12" destOrd="0" presId="urn:microsoft.com/office/officeart/2005/8/layout/hProcess9"/>
    <dgm:cxn modelId="{9DE5D81F-CD6F-4888-B075-083F5A53BBA3}" type="presParOf" srcId="{B0FD4276-62CC-4FC7-A2EF-95FD2927C0E6}" destId="{58D3B9D8-7929-43E1-857F-2FACBE0F6207}" srcOrd="13" destOrd="0" presId="urn:microsoft.com/office/officeart/2005/8/layout/hProcess9"/>
    <dgm:cxn modelId="{57EA04C8-C285-4F72-AD11-1E0493684E70}" type="presParOf" srcId="{B0FD4276-62CC-4FC7-A2EF-95FD2927C0E6}" destId="{9EAEB3A6-6F03-4703-B3A7-C67C7299BDCB}" srcOrd="14" destOrd="0" presId="urn:microsoft.com/office/officeart/2005/8/layout/hProcess9"/>
    <dgm:cxn modelId="{A6BFCF80-4032-40BB-9E2F-4F268D800CBF}" type="presParOf" srcId="{B0FD4276-62CC-4FC7-A2EF-95FD2927C0E6}" destId="{2C96631D-4FAE-40CE-BF3A-CA4727FAAF93}" srcOrd="15" destOrd="0" presId="urn:microsoft.com/office/officeart/2005/8/layout/hProcess9"/>
    <dgm:cxn modelId="{9DA3F016-3894-483A-AA5B-864290ECF988}" type="presParOf" srcId="{B0FD4276-62CC-4FC7-A2EF-95FD2927C0E6}" destId="{9D607719-7E83-41E8-A7AA-62CF51B7D7A0}" srcOrd="16" destOrd="0" presId="urn:microsoft.com/office/officeart/2005/8/layout/hProcess9"/>
    <dgm:cxn modelId="{BEC3ECEF-AAE0-472B-9982-60EEAED8EC51}" type="presParOf" srcId="{B0FD4276-62CC-4FC7-A2EF-95FD2927C0E6}" destId="{9773BE30-81D5-408D-B506-09CDEBC8043F}" srcOrd="17" destOrd="0" presId="urn:microsoft.com/office/officeart/2005/8/layout/hProcess9"/>
    <dgm:cxn modelId="{2231D0C9-195A-41A1-B236-D11E7C49DED9}" type="presParOf" srcId="{B0FD4276-62CC-4FC7-A2EF-95FD2927C0E6}" destId="{3031199B-CFB5-4BF3-9A6D-09257C871CAE}" srcOrd="18" destOrd="0" presId="urn:microsoft.com/office/officeart/2005/8/layout/hProcess9"/>
    <dgm:cxn modelId="{F93D491B-3C7F-4289-8337-8B7FD6FF2CFE}" type="presParOf" srcId="{B0FD4276-62CC-4FC7-A2EF-95FD2927C0E6}" destId="{F69BB6B8-7F6F-4682-A206-C7C50521C613}" srcOrd="19" destOrd="0" presId="urn:microsoft.com/office/officeart/2005/8/layout/hProcess9"/>
    <dgm:cxn modelId="{791D8F02-ED77-4615-8E48-96A9F7818650}" type="presParOf" srcId="{B0FD4276-62CC-4FC7-A2EF-95FD2927C0E6}" destId="{B1C67EBC-3167-4379-A224-39BE142E6011}" srcOrd="20" destOrd="0" presId="urn:microsoft.com/office/officeart/2005/8/layout/hProcess9"/>
    <dgm:cxn modelId="{09F86871-F5E3-4FE6-9309-D4974237C99D}" type="presParOf" srcId="{B0FD4276-62CC-4FC7-A2EF-95FD2927C0E6}" destId="{1D0231AC-151E-4772-B28E-545BFC5D3C72}" srcOrd="21" destOrd="0" presId="urn:microsoft.com/office/officeart/2005/8/layout/hProcess9"/>
    <dgm:cxn modelId="{AF758DC7-40CE-4182-A8B5-1F504B630B4F}" type="presParOf" srcId="{B0FD4276-62CC-4FC7-A2EF-95FD2927C0E6}" destId="{5E070B4D-A4F2-4B53-8204-EF9D9603D692}" srcOrd="22" destOrd="0" presId="urn:microsoft.com/office/officeart/2005/8/layout/hProcess9"/>
  </dgm:cxnLst>
  <dgm:bg/>
  <dgm:whole/>
  <dgm:extLst>
    <a:ext uri="http://schemas.microsoft.com/office/drawing/2008/diagram">
      <dsp:dataModelExt xmlns:dsp="http://schemas.microsoft.com/office/drawing/2008/diagram" relId="rId53"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75217E69-B91E-48F9-BB07-F9F1C66FD302}" type="doc">
      <dgm:prSet loTypeId="urn:microsoft.com/office/officeart/2005/8/layout/hProcess9" loCatId="process" qsTypeId="urn:microsoft.com/office/officeart/2005/8/quickstyle/simple1" qsCatId="simple" csTypeId="urn:microsoft.com/office/officeart/2005/8/colors/accent1_2" csCatId="accent1" phldr="1"/>
      <dgm:spPr/>
    </dgm:pt>
    <dgm:pt modelId="{D3FD76A2-BB9B-4CFA-8079-969234A49D08}">
      <dgm:prSet/>
      <dgm:spPr>
        <a:solidFill>
          <a:schemeClr val="bg1"/>
        </a:solidFill>
      </dgm:spPr>
      <dgm:t>
        <a:bodyPr/>
        <a:lstStyle/>
        <a:p>
          <a:endParaRPr lang="en-US" dirty="0"/>
        </a:p>
      </dgm:t>
    </dgm:pt>
    <dgm:pt modelId="{3473A415-9C7E-4C4E-9BA5-0479466644FC}" type="parTrans" cxnId="{A88F085A-8F4E-4946-9439-CF88DFC97AB3}">
      <dgm:prSet/>
      <dgm:spPr/>
      <dgm:t>
        <a:bodyPr/>
        <a:lstStyle/>
        <a:p>
          <a:endParaRPr lang="en-US"/>
        </a:p>
      </dgm:t>
    </dgm:pt>
    <dgm:pt modelId="{12B9871E-013E-4EC4-92A2-B3167ED7FA3E}" type="sibTrans" cxnId="{A88F085A-8F4E-4946-9439-CF88DFC97AB3}">
      <dgm:prSet/>
      <dgm:spPr/>
      <dgm:t>
        <a:bodyPr/>
        <a:lstStyle/>
        <a:p>
          <a:endParaRPr lang="en-US"/>
        </a:p>
      </dgm:t>
    </dgm:pt>
    <dgm:pt modelId="{FBBD9B18-A357-4A3E-BBE3-CDAED1F25E21}">
      <dgm:prSet/>
      <dgm:spPr>
        <a:solidFill>
          <a:schemeClr val="accent1">
            <a:lumMod val="40000"/>
            <a:lumOff val="60000"/>
          </a:schemeClr>
        </a:solidFill>
      </dgm:spPr>
      <dgm:t>
        <a:bodyPr/>
        <a:lstStyle/>
        <a:p>
          <a:endParaRPr lang="en-US" dirty="0"/>
        </a:p>
      </dgm:t>
    </dgm:pt>
    <dgm:pt modelId="{8692A69B-E5A1-42E2-9520-CEDDE09A9DE9}" type="parTrans" cxnId="{4B6DB16C-C2A6-4F59-B420-88115B00F409}">
      <dgm:prSet/>
      <dgm:spPr/>
      <dgm:t>
        <a:bodyPr/>
        <a:lstStyle/>
        <a:p>
          <a:endParaRPr lang="en-US"/>
        </a:p>
      </dgm:t>
    </dgm:pt>
    <dgm:pt modelId="{5BCA38FD-0D6B-4EAA-88CA-8A5FF3237CAE}" type="sibTrans" cxnId="{4B6DB16C-C2A6-4F59-B420-88115B00F409}">
      <dgm:prSet/>
      <dgm:spPr/>
      <dgm:t>
        <a:bodyPr/>
        <a:lstStyle/>
        <a:p>
          <a:endParaRPr lang="en-US"/>
        </a:p>
      </dgm:t>
    </dgm:pt>
    <dgm:pt modelId="{462EB0B1-1082-4FB7-A3BA-20960CA93704}">
      <dgm:prSet/>
      <dgm:spPr>
        <a:solidFill>
          <a:schemeClr val="accent1">
            <a:lumMod val="40000"/>
            <a:lumOff val="60000"/>
          </a:schemeClr>
        </a:solidFill>
      </dgm:spPr>
      <dgm:t>
        <a:bodyPr/>
        <a:lstStyle/>
        <a:p>
          <a:endParaRPr lang="en-US" dirty="0"/>
        </a:p>
      </dgm:t>
    </dgm:pt>
    <dgm:pt modelId="{DB7C1B77-3C43-4B98-A09B-5E13F4FBBB5C}" type="parTrans" cxnId="{81B576FA-F9D7-47F2-B674-9FEF414DD61E}">
      <dgm:prSet/>
      <dgm:spPr/>
      <dgm:t>
        <a:bodyPr/>
        <a:lstStyle/>
        <a:p>
          <a:endParaRPr lang="en-US"/>
        </a:p>
      </dgm:t>
    </dgm:pt>
    <dgm:pt modelId="{62B99CA9-4467-45F2-9A62-C79E75F8F60F}" type="sibTrans" cxnId="{81B576FA-F9D7-47F2-B674-9FEF414DD61E}">
      <dgm:prSet/>
      <dgm:spPr/>
      <dgm:t>
        <a:bodyPr/>
        <a:lstStyle/>
        <a:p>
          <a:endParaRPr lang="en-US"/>
        </a:p>
      </dgm:t>
    </dgm:pt>
    <dgm:pt modelId="{99780664-0B1F-42F9-A1A9-1DA327A456FE}">
      <dgm:prSet/>
      <dgm:spPr>
        <a:solidFill>
          <a:schemeClr val="accent1">
            <a:lumMod val="40000"/>
            <a:lumOff val="60000"/>
          </a:schemeClr>
        </a:solidFill>
      </dgm:spPr>
      <dgm:t>
        <a:bodyPr/>
        <a:lstStyle/>
        <a:p>
          <a:endParaRPr lang="en-US" dirty="0"/>
        </a:p>
      </dgm:t>
    </dgm:pt>
    <dgm:pt modelId="{0709BD2B-49A0-46DB-9892-8FC2791B7AD6}" type="parTrans" cxnId="{F0DC6A14-9044-4FEE-A436-6BAE37D91C66}">
      <dgm:prSet/>
      <dgm:spPr/>
      <dgm:t>
        <a:bodyPr/>
        <a:lstStyle/>
        <a:p>
          <a:endParaRPr lang="en-US"/>
        </a:p>
      </dgm:t>
    </dgm:pt>
    <dgm:pt modelId="{C53F22F7-DE67-45C1-B804-C7AE21D7D53D}" type="sibTrans" cxnId="{F0DC6A14-9044-4FEE-A436-6BAE37D91C66}">
      <dgm:prSet/>
      <dgm:spPr/>
      <dgm:t>
        <a:bodyPr/>
        <a:lstStyle/>
        <a:p>
          <a:endParaRPr lang="en-US"/>
        </a:p>
      </dgm:t>
    </dgm:pt>
    <dgm:pt modelId="{7427C826-A2AB-4DDE-BD49-FE3C63B520A5}">
      <dgm:prSet/>
      <dgm:spPr>
        <a:solidFill>
          <a:schemeClr val="bg1"/>
        </a:solidFill>
      </dgm:spPr>
      <dgm:t>
        <a:bodyPr/>
        <a:lstStyle/>
        <a:p>
          <a:endParaRPr lang="en-US" dirty="0"/>
        </a:p>
      </dgm:t>
    </dgm:pt>
    <dgm:pt modelId="{BD5CC917-BFC1-4C41-A7D9-98342DEAB3DB}" type="parTrans" cxnId="{A567B078-6F0F-4565-A9D4-8CAABF51FC89}">
      <dgm:prSet/>
      <dgm:spPr/>
      <dgm:t>
        <a:bodyPr/>
        <a:lstStyle/>
        <a:p>
          <a:endParaRPr lang="en-US"/>
        </a:p>
      </dgm:t>
    </dgm:pt>
    <dgm:pt modelId="{5490F7C3-AADF-47AF-A04B-60C655539663}" type="sibTrans" cxnId="{A567B078-6F0F-4565-A9D4-8CAABF51FC89}">
      <dgm:prSet/>
      <dgm:spPr/>
      <dgm:t>
        <a:bodyPr/>
        <a:lstStyle/>
        <a:p>
          <a:endParaRPr lang="en-US"/>
        </a:p>
      </dgm:t>
    </dgm:pt>
    <dgm:pt modelId="{5BC1381F-4004-4815-BF99-6B4EAE474FA5}">
      <dgm:prSet/>
      <dgm:spPr>
        <a:solidFill>
          <a:schemeClr val="bg1"/>
        </a:solidFill>
      </dgm:spPr>
      <dgm:t>
        <a:bodyPr/>
        <a:lstStyle/>
        <a:p>
          <a:endParaRPr lang="en-US" dirty="0"/>
        </a:p>
      </dgm:t>
    </dgm:pt>
    <dgm:pt modelId="{0367EED9-CFEA-4C65-ABCB-F69ADAF59A67}" type="parTrans" cxnId="{8D85DBD6-BB31-4897-BEE7-E7FC93B821EE}">
      <dgm:prSet/>
      <dgm:spPr/>
      <dgm:t>
        <a:bodyPr/>
        <a:lstStyle/>
        <a:p>
          <a:endParaRPr lang="en-US"/>
        </a:p>
      </dgm:t>
    </dgm:pt>
    <dgm:pt modelId="{8FABCD09-4C4D-40CD-AAB7-A632A3981970}" type="sibTrans" cxnId="{8D85DBD6-BB31-4897-BEE7-E7FC93B821EE}">
      <dgm:prSet/>
      <dgm:spPr/>
      <dgm:t>
        <a:bodyPr/>
        <a:lstStyle/>
        <a:p>
          <a:endParaRPr lang="en-US"/>
        </a:p>
      </dgm:t>
    </dgm:pt>
    <dgm:pt modelId="{802C3B1C-899F-4F41-B347-53BF4AB3E55F}">
      <dgm:prSet/>
      <dgm:spPr>
        <a:solidFill>
          <a:schemeClr val="bg1"/>
        </a:solidFill>
      </dgm:spPr>
      <dgm:t>
        <a:bodyPr/>
        <a:lstStyle/>
        <a:p>
          <a:endParaRPr lang="en-US" dirty="0"/>
        </a:p>
      </dgm:t>
    </dgm:pt>
    <dgm:pt modelId="{92E5E5EE-35CB-445C-92BA-BB998317A8A7}" type="parTrans" cxnId="{7C0E267B-F43C-45EE-9686-3B3BC0457EE1}">
      <dgm:prSet/>
      <dgm:spPr/>
      <dgm:t>
        <a:bodyPr/>
        <a:lstStyle/>
        <a:p>
          <a:endParaRPr lang="en-US"/>
        </a:p>
      </dgm:t>
    </dgm:pt>
    <dgm:pt modelId="{1B1C641B-48E6-4732-B5F7-8275C2BD55EE}" type="sibTrans" cxnId="{7C0E267B-F43C-45EE-9686-3B3BC0457EE1}">
      <dgm:prSet/>
      <dgm:spPr/>
      <dgm:t>
        <a:bodyPr/>
        <a:lstStyle/>
        <a:p>
          <a:endParaRPr lang="en-US"/>
        </a:p>
      </dgm:t>
    </dgm:pt>
    <dgm:pt modelId="{EF3CC209-D948-4C41-93A2-C9619BD0C366}">
      <dgm:prSet/>
      <dgm:spPr>
        <a:solidFill>
          <a:schemeClr val="bg1"/>
        </a:solidFill>
      </dgm:spPr>
      <dgm:t>
        <a:bodyPr/>
        <a:lstStyle/>
        <a:p>
          <a:endParaRPr lang="en-US" dirty="0"/>
        </a:p>
      </dgm:t>
    </dgm:pt>
    <dgm:pt modelId="{B88A9DEC-9A6A-40E9-BFEA-063F9C64E088}" type="parTrans" cxnId="{1EDDEB4A-389D-422A-9C6B-9EBDD29ADD87}">
      <dgm:prSet/>
      <dgm:spPr/>
      <dgm:t>
        <a:bodyPr/>
        <a:lstStyle/>
        <a:p>
          <a:endParaRPr lang="en-US"/>
        </a:p>
      </dgm:t>
    </dgm:pt>
    <dgm:pt modelId="{6E7F4A8F-490F-4114-B465-36F252FE3BD2}" type="sibTrans" cxnId="{1EDDEB4A-389D-422A-9C6B-9EBDD29ADD87}">
      <dgm:prSet/>
      <dgm:spPr/>
      <dgm:t>
        <a:bodyPr/>
        <a:lstStyle/>
        <a:p>
          <a:endParaRPr lang="en-US"/>
        </a:p>
      </dgm:t>
    </dgm:pt>
    <dgm:pt modelId="{717BB93F-4313-4D0E-90C4-F8040CA7A52D}">
      <dgm:prSet/>
      <dgm:spPr>
        <a:solidFill>
          <a:schemeClr val="bg1"/>
        </a:solidFill>
      </dgm:spPr>
      <dgm:t>
        <a:bodyPr/>
        <a:lstStyle/>
        <a:p>
          <a:endParaRPr lang="en-US" dirty="0"/>
        </a:p>
      </dgm:t>
    </dgm:pt>
    <dgm:pt modelId="{75047CB3-2F52-4C53-B8CE-3356554BC789}" type="parTrans" cxnId="{337F63F2-0D19-4931-A113-88636BAF02D1}">
      <dgm:prSet/>
      <dgm:spPr/>
      <dgm:t>
        <a:bodyPr/>
        <a:lstStyle/>
        <a:p>
          <a:endParaRPr lang="en-US"/>
        </a:p>
      </dgm:t>
    </dgm:pt>
    <dgm:pt modelId="{8DB6FEA5-C1E7-474A-88E2-1A5542CC089A}" type="sibTrans" cxnId="{337F63F2-0D19-4931-A113-88636BAF02D1}">
      <dgm:prSet/>
      <dgm:spPr/>
      <dgm:t>
        <a:bodyPr/>
        <a:lstStyle/>
        <a:p>
          <a:endParaRPr lang="en-US"/>
        </a:p>
      </dgm:t>
    </dgm:pt>
    <dgm:pt modelId="{2156E6F4-D2C7-4E74-BBDD-6953BCBCA86C}">
      <dgm:prSet/>
      <dgm:spPr>
        <a:solidFill>
          <a:schemeClr val="bg1"/>
        </a:solidFill>
      </dgm:spPr>
      <dgm:t>
        <a:bodyPr/>
        <a:lstStyle/>
        <a:p>
          <a:endParaRPr lang="en-US" dirty="0"/>
        </a:p>
      </dgm:t>
    </dgm:pt>
    <dgm:pt modelId="{759278ED-55DE-49F3-ADFD-4D16C6332B66}" type="parTrans" cxnId="{C7BF4D22-2BDF-4444-BBA5-2118D189BE0A}">
      <dgm:prSet/>
      <dgm:spPr/>
      <dgm:t>
        <a:bodyPr/>
        <a:lstStyle/>
        <a:p>
          <a:endParaRPr lang="en-US"/>
        </a:p>
      </dgm:t>
    </dgm:pt>
    <dgm:pt modelId="{C771BA51-CA18-4081-B7F9-635E92DC2CD4}" type="sibTrans" cxnId="{C7BF4D22-2BDF-4444-BBA5-2118D189BE0A}">
      <dgm:prSet/>
      <dgm:spPr/>
      <dgm:t>
        <a:bodyPr/>
        <a:lstStyle/>
        <a:p>
          <a:endParaRPr lang="en-US"/>
        </a:p>
      </dgm:t>
    </dgm:pt>
    <dgm:pt modelId="{1EAA3B5F-4E2B-4EAC-89C3-69798AE8F767}">
      <dgm:prSet/>
      <dgm:spPr>
        <a:solidFill>
          <a:schemeClr val="bg1"/>
        </a:solidFill>
      </dgm:spPr>
      <dgm:t>
        <a:bodyPr/>
        <a:lstStyle/>
        <a:p>
          <a:endParaRPr lang="en-US" dirty="0"/>
        </a:p>
      </dgm:t>
    </dgm:pt>
    <dgm:pt modelId="{E5613A5B-FFBC-46B9-A03F-FD3A01D00855}" type="parTrans" cxnId="{9178AE50-FC9B-4790-B10D-C331B0CCDF10}">
      <dgm:prSet/>
      <dgm:spPr/>
      <dgm:t>
        <a:bodyPr/>
        <a:lstStyle/>
        <a:p>
          <a:endParaRPr lang="en-US"/>
        </a:p>
      </dgm:t>
    </dgm:pt>
    <dgm:pt modelId="{D71A00B0-04F3-4457-9318-4DF49DE875F3}" type="sibTrans" cxnId="{9178AE50-FC9B-4790-B10D-C331B0CCDF10}">
      <dgm:prSet/>
      <dgm:spPr/>
      <dgm:t>
        <a:bodyPr/>
        <a:lstStyle/>
        <a:p>
          <a:endParaRPr lang="en-US"/>
        </a:p>
      </dgm:t>
    </dgm:pt>
    <dgm:pt modelId="{4B202CA0-6308-4C52-9B81-9C481B0D7BD0}">
      <dgm:prSet/>
      <dgm:spPr>
        <a:solidFill>
          <a:schemeClr val="bg1"/>
        </a:solidFill>
      </dgm:spPr>
      <dgm:t>
        <a:bodyPr/>
        <a:lstStyle/>
        <a:p>
          <a:endParaRPr lang="en-US" dirty="0"/>
        </a:p>
      </dgm:t>
    </dgm:pt>
    <dgm:pt modelId="{93B86929-959A-4992-A90C-5D3029712245}" type="parTrans" cxnId="{89304808-54CE-47A2-9BA8-F064C7E79D65}">
      <dgm:prSet/>
      <dgm:spPr/>
      <dgm:t>
        <a:bodyPr/>
        <a:lstStyle/>
        <a:p>
          <a:endParaRPr lang="en-US"/>
        </a:p>
      </dgm:t>
    </dgm:pt>
    <dgm:pt modelId="{FF991964-CF80-42D3-B49D-9270B14863F0}" type="sibTrans" cxnId="{89304808-54CE-47A2-9BA8-F064C7E79D65}">
      <dgm:prSet/>
      <dgm:spPr/>
      <dgm:t>
        <a:bodyPr/>
        <a:lstStyle/>
        <a:p>
          <a:endParaRPr lang="en-US"/>
        </a:p>
      </dgm:t>
    </dgm:pt>
    <dgm:pt modelId="{3CA9330D-DFD6-4318-8F3A-1E7639A82466}" type="pres">
      <dgm:prSet presAssocID="{75217E69-B91E-48F9-BB07-F9F1C66FD302}" presName="CompostProcess" presStyleCnt="0">
        <dgm:presLayoutVars>
          <dgm:dir/>
          <dgm:resizeHandles val="exact"/>
        </dgm:presLayoutVars>
      </dgm:prSet>
      <dgm:spPr/>
    </dgm:pt>
    <dgm:pt modelId="{F301877A-E6AF-4C55-ABAE-F1752F85749C}" type="pres">
      <dgm:prSet presAssocID="{75217E69-B91E-48F9-BB07-F9F1C66FD302}" presName="arrow" presStyleLbl="bgShp" presStyleIdx="0" presStyleCnt="1" custLinFactNeighborY="3445"/>
      <dgm:spPr/>
    </dgm:pt>
    <dgm:pt modelId="{B0FD4276-62CC-4FC7-A2EF-95FD2927C0E6}" type="pres">
      <dgm:prSet presAssocID="{75217E69-B91E-48F9-BB07-F9F1C66FD302}" presName="linearProcess" presStyleCnt="0"/>
      <dgm:spPr/>
    </dgm:pt>
    <dgm:pt modelId="{507C99B7-9B91-43EB-863C-41C0EEB302BF}" type="pres">
      <dgm:prSet presAssocID="{FBBD9B18-A357-4A3E-BBE3-CDAED1F25E21}" presName="textNode" presStyleLbl="node1" presStyleIdx="0" presStyleCnt="12">
        <dgm:presLayoutVars>
          <dgm:bulletEnabled val="1"/>
        </dgm:presLayoutVars>
      </dgm:prSet>
      <dgm:spPr/>
    </dgm:pt>
    <dgm:pt modelId="{A09867BC-3A00-4854-A118-53EEA42D9F66}" type="pres">
      <dgm:prSet presAssocID="{5BCA38FD-0D6B-4EAA-88CA-8A5FF3237CAE}" presName="sibTrans" presStyleCnt="0"/>
      <dgm:spPr/>
    </dgm:pt>
    <dgm:pt modelId="{3B131DB1-3485-45DB-8AAD-4323E156B5FB}" type="pres">
      <dgm:prSet presAssocID="{462EB0B1-1082-4FB7-A3BA-20960CA93704}" presName="textNode" presStyleLbl="node1" presStyleIdx="1" presStyleCnt="12">
        <dgm:presLayoutVars>
          <dgm:bulletEnabled val="1"/>
        </dgm:presLayoutVars>
      </dgm:prSet>
      <dgm:spPr/>
    </dgm:pt>
    <dgm:pt modelId="{4C97FE0C-B645-48AC-BF82-11FC8C9F1E70}" type="pres">
      <dgm:prSet presAssocID="{62B99CA9-4467-45F2-9A62-C79E75F8F60F}" presName="sibTrans" presStyleCnt="0"/>
      <dgm:spPr/>
    </dgm:pt>
    <dgm:pt modelId="{6E386522-2C9F-4126-A3C6-26C8A9562D59}" type="pres">
      <dgm:prSet presAssocID="{99780664-0B1F-42F9-A1A9-1DA327A456FE}" presName="textNode" presStyleLbl="node1" presStyleIdx="2" presStyleCnt="12">
        <dgm:presLayoutVars>
          <dgm:bulletEnabled val="1"/>
        </dgm:presLayoutVars>
      </dgm:prSet>
      <dgm:spPr/>
    </dgm:pt>
    <dgm:pt modelId="{26D849D3-6080-4A5D-9491-E341B82ABA12}" type="pres">
      <dgm:prSet presAssocID="{C53F22F7-DE67-45C1-B804-C7AE21D7D53D}" presName="sibTrans" presStyleCnt="0"/>
      <dgm:spPr/>
    </dgm:pt>
    <dgm:pt modelId="{C2D76D59-1D75-4E48-91F7-15EFA5C14B3D}" type="pres">
      <dgm:prSet presAssocID="{7427C826-A2AB-4DDE-BD49-FE3C63B520A5}" presName="textNode" presStyleLbl="node1" presStyleIdx="3" presStyleCnt="12">
        <dgm:presLayoutVars>
          <dgm:bulletEnabled val="1"/>
        </dgm:presLayoutVars>
      </dgm:prSet>
      <dgm:spPr/>
    </dgm:pt>
    <dgm:pt modelId="{17865E6C-07C4-42B5-AEAA-394D95977626}" type="pres">
      <dgm:prSet presAssocID="{5490F7C3-AADF-47AF-A04B-60C655539663}" presName="sibTrans" presStyleCnt="0"/>
      <dgm:spPr/>
    </dgm:pt>
    <dgm:pt modelId="{8464FC22-B7AA-4806-8787-663D63486F60}" type="pres">
      <dgm:prSet presAssocID="{5BC1381F-4004-4815-BF99-6B4EAE474FA5}" presName="textNode" presStyleLbl="node1" presStyleIdx="4" presStyleCnt="12">
        <dgm:presLayoutVars>
          <dgm:bulletEnabled val="1"/>
        </dgm:presLayoutVars>
      </dgm:prSet>
      <dgm:spPr/>
    </dgm:pt>
    <dgm:pt modelId="{123216E2-CAF5-47C7-B2C3-686B58499285}" type="pres">
      <dgm:prSet presAssocID="{8FABCD09-4C4D-40CD-AAB7-A632A3981970}" presName="sibTrans" presStyleCnt="0"/>
      <dgm:spPr/>
    </dgm:pt>
    <dgm:pt modelId="{E4117646-8A13-4968-BA44-83F194E8DFEE}" type="pres">
      <dgm:prSet presAssocID="{802C3B1C-899F-4F41-B347-53BF4AB3E55F}" presName="textNode" presStyleLbl="node1" presStyleIdx="5" presStyleCnt="12">
        <dgm:presLayoutVars>
          <dgm:bulletEnabled val="1"/>
        </dgm:presLayoutVars>
      </dgm:prSet>
      <dgm:spPr/>
    </dgm:pt>
    <dgm:pt modelId="{5DB9B771-D17D-4540-B47F-579E7E89995C}" type="pres">
      <dgm:prSet presAssocID="{1B1C641B-48E6-4732-B5F7-8275C2BD55EE}" presName="sibTrans" presStyleCnt="0"/>
      <dgm:spPr/>
    </dgm:pt>
    <dgm:pt modelId="{B5054807-503F-4B1F-B23B-768ECE5D1196}" type="pres">
      <dgm:prSet presAssocID="{EF3CC209-D948-4C41-93A2-C9619BD0C366}" presName="textNode" presStyleLbl="node1" presStyleIdx="6" presStyleCnt="12">
        <dgm:presLayoutVars>
          <dgm:bulletEnabled val="1"/>
        </dgm:presLayoutVars>
      </dgm:prSet>
      <dgm:spPr/>
    </dgm:pt>
    <dgm:pt modelId="{58D3B9D8-7929-43E1-857F-2FACBE0F6207}" type="pres">
      <dgm:prSet presAssocID="{6E7F4A8F-490F-4114-B465-36F252FE3BD2}" presName="sibTrans" presStyleCnt="0"/>
      <dgm:spPr/>
    </dgm:pt>
    <dgm:pt modelId="{9EAEB3A6-6F03-4703-B3A7-C67C7299BDCB}" type="pres">
      <dgm:prSet presAssocID="{717BB93F-4313-4D0E-90C4-F8040CA7A52D}" presName="textNode" presStyleLbl="node1" presStyleIdx="7" presStyleCnt="12">
        <dgm:presLayoutVars>
          <dgm:bulletEnabled val="1"/>
        </dgm:presLayoutVars>
      </dgm:prSet>
      <dgm:spPr/>
    </dgm:pt>
    <dgm:pt modelId="{2C96631D-4FAE-40CE-BF3A-CA4727FAAF93}" type="pres">
      <dgm:prSet presAssocID="{8DB6FEA5-C1E7-474A-88E2-1A5542CC089A}" presName="sibTrans" presStyleCnt="0"/>
      <dgm:spPr/>
    </dgm:pt>
    <dgm:pt modelId="{9D607719-7E83-41E8-A7AA-62CF51B7D7A0}" type="pres">
      <dgm:prSet presAssocID="{2156E6F4-D2C7-4E74-BBDD-6953BCBCA86C}" presName="textNode" presStyleLbl="node1" presStyleIdx="8" presStyleCnt="12">
        <dgm:presLayoutVars>
          <dgm:bulletEnabled val="1"/>
        </dgm:presLayoutVars>
      </dgm:prSet>
      <dgm:spPr/>
    </dgm:pt>
    <dgm:pt modelId="{9773BE30-81D5-408D-B506-09CDEBC8043F}" type="pres">
      <dgm:prSet presAssocID="{C771BA51-CA18-4081-B7F9-635E92DC2CD4}" presName="sibTrans" presStyleCnt="0"/>
      <dgm:spPr/>
    </dgm:pt>
    <dgm:pt modelId="{3031199B-CFB5-4BF3-9A6D-09257C871CAE}" type="pres">
      <dgm:prSet presAssocID="{1EAA3B5F-4E2B-4EAC-89C3-69798AE8F767}" presName="textNode" presStyleLbl="node1" presStyleIdx="9" presStyleCnt="12">
        <dgm:presLayoutVars>
          <dgm:bulletEnabled val="1"/>
        </dgm:presLayoutVars>
      </dgm:prSet>
      <dgm:spPr/>
    </dgm:pt>
    <dgm:pt modelId="{F69BB6B8-7F6F-4682-A206-C7C50521C613}" type="pres">
      <dgm:prSet presAssocID="{D71A00B0-04F3-4457-9318-4DF49DE875F3}" presName="sibTrans" presStyleCnt="0"/>
      <dgm:spPr/>
    </dgm:pt>
    <dgm:pt modelId="{B1C67EBC-3167-4379-A224-39BE142E6011}" type="pres">
      <dgm:prSet presAssocID="{4B202CA0-6308-4C52-9B81-9C481B0D7BD0}" presName="textNode" presStyleLbl="node1" presStyleIdx="10" presStyleCnt="12">
        <dgm:presLayoutVars>
          <dgm:bulletEnabled val="1"/>
        </dgm:presLayoutVars>
      </dgm:prSet>
      <dgm:spPr/>
    </dgm:pt>
    <dgm:pt modelId="{1D0231AC-151E-4772-B28E-545BFC5D3C72}" type="pres">
      <dgm:prSet presAssocID="{FF991964-CF80-42D3-B49D-9270B14863F0}" presName="sibTrans" presStyleCnt="0"/>
      <dgm:spPr/>
    </dgm:pt>
    <dgm:pt modelId="{5E070B4D-A4F2-4B53-8204-EF9D9603D692}" type="pres">
      <dgm:prSet presAssocID="{D3FD76A2-BB9B-4CFA-8079-969234A49D08}" presName="textNode" presStyleLbl="node1" presStyleIdx="11" presStyleCnt="12">
        <dgm:presLayoutVars>
          <dgm:bulletEnabled val="1"/>
        </dgm:presLayoutVars>
      </dgm:prSet>
      <dgm:spPr/>
    </dgm:pt>
  </dgm:ptLst>
  <dgm:cxnLst>
    <dgm:cxn modelId="{B2053C05-9BD4-4B5F-ADFA-0BEBDEC890B2}" type="presOf" srcId="{99780664-0B1F-42F9-A1A9-1DA327A456FE}" destId="{6E386522-2C9F-4126-A3C6-26C8A9562D59}" srcOrd="0" destOrd="0" presId="urn:microsoft.com/office/officeart/2005/8/layout/hProcess9"/>
    <dgm:cxn modelId="{89304808-54CE-47A2-9BA8-F064C7E79D65}" srcId="{75217E69-B91E-48F9-BB07-F9F1C66FD302}" destId="{4B202CA0-6308-4C52-9B81-9C481B0D7BD0}" srcOrd="10" destOrd="0" parTransId="{93B86929-959A-4992-A90C-5D3029712245}" sibTransId="{FF991964-CF80-42D3-B49D-9270B14863F0}"/>
    <dgm:cxn modelId="{72FB9D0B-91C9-4584-9D5F-946733FF1F79}" type="presOf" srcId="{802C3B1C-899F-4F41-B347-53BF4AB3E55F}" destId="{E4117646-8A13-4968-BA44-83F194E8DFEE}" srcOrd="0" destOrd="0" presId="urn:microsoft.com/office/officeart/2005/8/layout/hProcess9"/>
    <dgm:cxn modelId="{F0DC6A14-9044-4FEE-A436-6BAE37D91C66}" srcId="{75217E69-B91E-48F9-BB07-F9F1C66FD302}" destId="{99780664-0B1F-42F9-A1A9-1DA327A456FE}" srcOrd="2" destOrd="0" parTransId="{0709BD2B-49A0-46DB-9892-8FC2791B7AD6}" sibTransId="{C53F22F7-DE67-45C1-B804-C7AE21D7D53D}"/>
    <dgm:cxn modelId="{C7BF4D22-2BDF-4444-BBA5-2118D189BE0A}" srcId="{75217E69-B91E-48F9-BB07-F9F1C66FD302}" destId="{2156E6F4-D2C7-4E74-BBDD-6953BCBCA86C}" srcOrd="8" destOrd="0" parTransId="{759278ED-55DE-49F3-ADFD-4D16C6332B66}" sibTransId="{C771BA51-CA18-4081-B7F9-635E92DC2CD4}"/>
    <dgm:cxn modelId="{343BB323-F23E-437E-9770-5FE6D5BFF8C1}" type="presOf" srcId="{1EAA3B5F-4E2B-4EAC-89C3-69798AE8F767}" destId="{3031199B-CFB5-4BF3-9A6D-09257C871CAE}" srcOrd="0" destOrd="0" presId="urn:microsoft.com/office/officeart/2005/8/layout/hProcess9"/>
    <dgm:cxn modelId="{BA989F2B-06BA-4D32-A3DF-40F9FA9CDAC0}" type="presOf" srcId="{4B202CA0-6308-4C52-9B81-9C481B0D7BD0}" destId="{B1C67EBC-3167-4379-A224-39BE142E6011}" srcOrd="0" destOrd="0" presId="urn:microsoft.com/office/officeart/2005/8/layout/hProcess9"/>
    <dgm:cxn modelId="{F733DC3C-1078-4C77-A1AC-06CD0459AE86}" type="presOf" srcId="{FBBD9B18-A357-4A3E-BBE3-CDAED1F25E21}" destId="{507C99B7-9B91-43EB-863C-41C0EEB302BF}" srcOrd="0" destOrd="0" presId="urn:microsoft.com/office/officeart/2005/8/layout/hProcess9"/>
    <dgm:cxn modelId="{1EDDEB4A-389D-422A-9C6B-9EBDD29ADD87}" srcId="{75217E69-B91E-48F9-BB07-F9F1C66FD302}" destId="{EF3CC209-D948-4C41-93A2-C9619BD0C366}" srcOrd="6" destOrd="0" parTransId="{B88A9DEC-9A6A-40E9-BFEA-063F9C64E088}" sibTransId="{6E7F4A8F-490F-4114-B465-36F252FE3BD2}"/>
    <dgm:cxn modelId="{4B6DB16C-C2A6-4F59-B420-88115B00F409}" srcId="{75217E69-B91E-48F9-BB07-F9F1C66FD302}" destId="{FBBD9B18-A357-4A3E-BBE3-CDAED1F25E21}" srcOrd="0" destOrd="0" parTransId="{8692A69B-E5A1-42E2-9520-CEDDE09A9DE9}" sibTransId="{5BCA38FD-0D6B-4EAA-88CA-8A5FF3237CAE}"/>
    <dgm:cxn modelId="{2FDF024E-7219-4242-A8FD-5CAA7B441687}" type="presOf" srcId="{717BB93F-4313-4D0E-90C4-F8040CA7A52D}" destId="{9EAEB3A6-6F03-4703-B3A7-C67C7299BDCB}" srcOrd="0" destOrd="0" presId="urn:microsoft.com/office/officeart/2005/8/layout/hProcess9"/>
    <dgm:cxn modelId="{A02CC94E-57A3-45A5-BE18-356576818FEE}" type="presOf" srcId="{2156E6F4-D2C7-4E74-BBDD-6953BCBCA86C}" destId="{9D607719-7E83-41E8-A7AA-62CF51B7D7A0}" srcOrd="0" destOrd="0" presId="urn:microsoft.com/office/officeart/2005/8/layout/hProcess9"/>
    <dgm:cxn modelId="{9178AE50-FC9B-4790-B10D-C331B0CCDF10}" srcId="{75217E69-B91E-48F9-BB07-F9F1C66FD302}" destId="{1EAA3B5F-4E2B-4EAC-89C3-69798AE8F767}" srcOrd="9" destOrd="0" parTransId="{E5613A5B-FFBC-46B9-A03F-FD3A01D00855}" sibTransId="{D71A00B0-04F3-4457-9318-4DF49DE875F3}"/>
    <dgm:cxn modelId="{A567B078-6F0F-4565-A9D4-8CAABF51FC89}" srcId="{75217E69-B91E-48F9-BB07-F9F1C66FD302}" destId="{7427C826-A2AB-4DDE-BD49-FE3C63B520A5}" srcOrd="3" destOrd="0" parTransId="{BD5CC917-BFC1-4C41-A7D9-98342DEAB3DB}" sibTransId="{5490F7C3-AADF-47AF-A04B-60C655539663}"/>
    <dgm:cxn modelId="{A88F085A-8F4E-4946-9439-CF88DFC97AB3}" srcId="{75217E69-B91E-48F9-BB07-F9F1C66FD302}" destId="{D3FD76A2-BB9B-4CFA-8079-969234A49D08}" srcOrd="11" destOrd="0" parTransId="{3473A415-9C7E-4C4E-9BA5-0479466644FC}" sibTransId="{12B9871E-013E-4EC4-92A2-B3167ED7FA3E}"/>
    <dgm:cxn modelId="{7C0E267B-F43C-45EE-9686-3B3BC0457EE1}" srcId="{75217E69-B91E-48F9-BB07-F9F1C66FD302}" destId="{802C3B1C-899F-4F41-B347-53BF4AB3E55F}" srcOrd="5" destOrd="0" parTransId="{92E5E5EE-35CB-445C-92BA-BB998317A8A7}" sibTransId="{1B1C641B-48E6-4732-B5F7-8275C2BD55EE}"/>
    <dgm:cxn modelId="{3BA2768C-329C-4135-B0E4-D326B514149C}" type="presOf" srcId="{7427C826-A2AB-4DDE-BD49-FE3C63B520A5}" destId="{C2D76D59-1D75-4E48-91F7-15EFA5C14B3D}" srcOrd="0" destOrd="0" presId="urn:microsoft.com/office/officeart/2005/8/layout/hProcess9"/>
    <dgm:cxn modelId="{057F519B-664E-4E33-83B8-8651155FEF46}" type="presOf" srcId="{462EB0B1-1082-4FB7-A3BA-20960CA93704}" destId="{3B131DB1-3485-45DB-8AAD-4323E156B5FB}" srcOrd="0" destOrd="0" presId="urn:microsoft.com/office/officeart/2005/8/layout/hProcess9"/>
    <dgm:cxn modelId="{D8A608CC-5C4B-453C-A61F-568CE9BB74C7}" type="presOf" srcId="{EF3CC209-D948-4C41-93A2-C9619BD0C366}" destId="{B5054807-503F-4B1F-B23B-768ECE5D1196}" srcOrd="0" destOrd="0" presId="urn:microsoft.com/office/officeart/2005/8/layout/hProcess9"/>
    <dgm:cxn modelId="{77610FCC-139E-45FE-85CC-764616B6AA24}" type="presOf" srcId="{75217E69-B91E-48F9-BB07-F9F1C66FD302}" destId="{3CA9330D-DFD6-4318-8F3A-1E7639A82466}" srcOrd="0" destOrd="0" presId="urn:microsoft.com/office/officeart/2005/8/layout/hProcess9"/>
    <dgm:cxn modelId="{8D85DBD6-BB31-4897-BEE7-E7FC93B821EE}" srcId="{75217E69-B91E-48F9-BB07-F9F1C66FD302}" destId="{5BC1381F-4004-4815-BF99-6B4EAE474FA5}" srcOrd="4" destOrd="0" parTransId="{0367EED9-CFEA-4C65-ABCB-F69ADAF59A67}" sibTransId="{8FABCD09-4C4D-40CD-AAB7-A632A3981970}"/>
    <dgm:cxn modelId="{C81FA4E2-B7DE-4DE5-8180-ECE774C805F3}" type="presOf" srcId="{D3FD76A2-BB9B-4CFA-8079-969234A49D08}" destId="{5E070B4D-A4F2-4B53-8204-EF9D9603D692}" srcOrd="0" destOrd="0" presId="urn:microsoft.com/office/officeart/2005/8/layout/hProcess9"/>
    <dgm:cxn modelId="{337F63F2-0D19-4931-A113-88636BAF02D1}" srcId="{75217E69-B91E-48F9-BB07-F9F1C66FD302}" destId="{717BB93F-4313-4D0E-90C4-F8040CA7A52D}" srcOrd="7" destOrd="0" parTransId="{75047CB3-2F52-4C53-B8CE-3356554BC789}" sibTransId="{8DB6FEA5-C1E7-474A-88E2-1A5542CC089A}"/>
    <dgm:cxn modelId="{83639AF6-DDB7-47ED-8DDE-8603AEA2FBA8}" type="presOf" srcId="{5BC1381F-4004-4815-BF99-6B4EAE474FA5}" destId="{8464FC22-B7AA-4806-8787-663D63486F60}" srcOrd="0" destOrd="0" presId="urn:microsoft.com/office/officeart/2005/8/layout/hProcess9"/>
    <dgm:cxn modelId="{81B576FA-F9D7-47F2-B674-9FEF414DD61E}" srcId="{75217E69-B91E-48F9-BB07-F9F1C66FD302}" destId="{462EB0B1-1082-4FB7-A3BA-20960CA93704}" srcOrd="1" destOrd="0" parTransId="{DB7C1B77-3C43-4B98-A09B-5E13F4FBBB5C}" sibTransId="{62B99CA9-4467-45F2-9A62-C79E75F8F60F}"/>
    <dgm:cxn modelId="{FEE7C2AB-0036-4A5D-987D-AFD8C39462BA}" type="presParOf" srcId="{3CA9330D-DFD6-4318-8F3A-1E7639A82466}" destId="{F301877A-E6AF-4C55-ABAE-F1752F85749C}" srcOrd="0" destOrd="0" presId="urn:microsoft.com/office/officeart/2005/8/layout/hProcess9"/>
    <dgm:cxn modelId="{67CAD0A0-F913-4130-B9DE-994B70CA6181}" type="presParOf" srcId="{3CA9330D-DFD6-4318-8F3A-1E7639A82466}" destId="{B0FD4276-62CC-4FC7-A2EF-95FD2927C0E6}" srcOrd="1" destOrd="0" presId="urn:microsoft.com/office/officeart/2005/8/layout/hProcess9"/>
    <dgm:cxn modelId="{287CC95E-DFB5-4BFC-8653-ACD4CCAB6C41}" type="presParOf" srcId="{B0FD4276-62CC-4FC7-A2EF-95FD2927C0E6}" destId="{507C99B7-9B91-43EB-863C-41C0EEB302BF}" srcOrd="0" destOrd="0" presId="urn:microsoft.com/office/officeart/2005/8/layout/hProcess9"/>
    <dgm:cxn modelId="{3751B27A-B7DE-4A93-A9B0-0EF1CA913573}" type="presParOf" srcId="{B0FD4276-62CC-4FC7-A2EF-95FD2927C0E6}" destId="{A09867BC-3A00-4854-A118-53EEA42D9F66}" srcOrd="1" destOrd="0" presId="urn:microsoft.com/office/officeart/2005/8/layout/hProcess9"/>
    <dgm:cxn modelId="{FBD98AF3-8D4B-4753-A5FD-D844644A1A9D}" type="presParOf" srcId="{B0FD4276-62CC-4FC7-A2EF-95FD2927C0E6}" destId="{3B131DB1-3485-45DB-8AAD-4323E156B5FB}" srcOrd="2" destOrd="0" presId="urn:microsoft.com/office/officeart/2005/8/layout/hProcess9"/>
    <dgm:cxn modelId="{EB3B8285-C6AA-4EC5-ADA0-C2CFF0D15596}" type="presParOf" srcId="{B0FD4276-62CC-4FC7-A2EF-95FD2927C0E6}" destId="{4C97FE0C-B645-48AC-BF82-11FC8C9F1E70}" srcOrd="3" destOrd="0" presId="urn:microsoft.com/office/officeart/2005/8/layout/hProcess9"/>
    <dgm:cxn modelId="{7CA9AC3E-4C2B-4F53-8592-D78BF19E1DC2}" type="presParOf" srcId="{B0FD4276-62CC-4FC7-A2EF-95FD2927C0E6}" destId="{6E386522-2C9F-4126-A3C6-26C8A9562D59}" srcOrd="4" destOrd="0" presId="urn:microsoft.com/office/officeart/2005/8/layout/hProcess9"/>
    <dgm:cxn modelId="{CAEE7859-0986-4189-A5FE-B29E4382F148}" type="presParOf" srcId="{B0FD4276-62CC-4FC7-A2EF-95FD2927C0E6}" destId="{26D849D3-6080-4A5D-9491-E341B82ABA12}" srcOrd="5" destOrd="0" presId="urn:microsoft.com/office/officeart/2005/8/layout/hProcess9"/>
    <dgm:cxn modelId="{26CBA2B7-34DC-4051-8C6D-85BE5E9AE9B2}" type="presParOf" srcId="{B0FD4276-62CC-4FC7-A2EF-95FD2927C0E6}" destId="{C2D76D59-1D75-4E48-91F7-15EFA5C14B3D}" srcOrd="6" destOrd="0" presId="urn:microsoft.com/office/officeart/2005/8/layout/hProcess9"/>
    <dgm:cxn modelId="{50A7FC28-5EEE-43D2-8E65-FF604B644E4F}" type="presParOf" srcId="{B0FD4276-62CC-4FC7-A2EF-95FD2927C0E6}" destId="{17865E6C-07C4-42B5-AEAA-394D95977626}" srcOrd="7" destOrd="0" presId="urn:microsoft.com/office/officeart/2005/8/layout/hProcess9"/>
    <dgm:cxn modelId="{64FAB8A2-0DDC-443A-A92B-E7765B9F4CFC}" type="presParOf" srcId="{B0FD4276-62CC-4FC7-A2EF-95FD2927C0E6}" destId="{8464FC22-B7AA-4806-8787-663D63486F60}" srcOrd="8" destOrd="0" presId="urn:microsoft.com/office/officeart/2005/8/layout/hProcess9"/>
    <dgm:cxn modelId="{1346F182-FF40-410C-A1F2-DAC332F808F6}" type="presParOf" srcId="{B0FD4276-62CC-4FC7-A2EF-95FD2927C0E6}" destId="{123216E2-CAF5-47C7-B2C3-686B58499285}" srcOrd="9" destOrd="0" presId="urn:microsoft.com/office/officeart/2005/8/layout/hProcess9"/>
    <dgm:cxn modelId="{FCB0324E-3836-47B9-8D58-CAE4D26FDB0D}" type="presParOf" srcId="{B0FD4276-62CC-4FC7-A2EF-95FD2927C0E6}" destId="{E4117646-8A13-4968-BA44-83F194E8DFEE}" srcOrd="10" destOrd="0" presId="urn:microsoft.com/office/officeart/2005/8/layout/hProcess9"/>
    <dgm:cxn modelId="{20FA39A6-4ED7-442A-84A6-4E2F6E6DFA03}" type="presParOf" srcId="{B0FD4276-62CC-4FC7-A2EF-95FD2927C0E6}" destId="{5DB9B771-D17D-4540-B47F-579E7E89995C}" srcOrd="11" destOrd="0" presId="urn:microsoft.com/office/officeart/2005/8/layout/hProcess9"/>
    <dgm:cxn modelId="{E17ED6F1-B8DD-42FB-8FF4-39D748FC39CA}" type="presParOf" srcId="{B0FD4276-62CC-4FC7-A2EF-95FD2927C0E6}" destId="{B5054807-503F-4B1F-B23B-768ECE5D1196}" srcOrd="12" destOrd="0" presId="urn:microsoft.com/office/officeart/2005/8/layout/hProcess9"/>
    <dgm:cxn modelId="{DFC28389-2EE3-4352-A46F-94748278F4F0}" type="presParOf" srcId="{B0FD4276-62CC-4FC7-A2EF-95FD2927C0E6}" destId="{58D3B9D8-7929-43E1-857F-2FACBE0F6207}" srcOrd="13" destOrd="0" presId="urn:microsoft.com/office/officeart/2005/8/layout/hProcess9"/>
    <dgm:cxn modelId="{80E9DE17-6897-4D2C-A196-5CD31FCFD293}" type="presParOf" srcId="{B0FD4276-62CC-4FC7-A2EF-95FD2927C0E6}" destId="{9EAEB3A6-6F03-4703-B3A7-C67C7299BDCB}" srcOrd="14" destOrd="0" presId="urn:microsoft.com/office/officeart/2005/8/layout/hProcess9"/>
    <dgm:cxn modelId="{C7EE3A0B-BBD0-4D0C-A1B7-7B9801442663}" type="presParOf" srcId="{B0FD4276-62CC-4FC7-A2EF-95FD2927C0E6}" destId="{2C96631D-4FAE-40CE-BF3A-CA4727FAAF93}" srcOrd="15" destOrd="0" presId="urn:microsoft.com/office/officeart/2005/8/layout/hProcess9"/>
    <dgm:cxn modelId="{F41DA984-0ECF-4BA2-A56E-1A185AD76997}" type="presParOf" srcId="{B0FD4276-62CC-4FC7-A2EF-95FD2927C0E6}" destId="{9D607719-7E83-41E8-A7AA-62CF51B7D7A0}" srcOrd="16" destOrd="0" presId="urn:microsoft.com/office/officeart/2005/8/layout/hProcess9"/>
    <dgm:cxn modelId="{D194A620-8668-41B7-BBAF-7D4944388B38}" type="presParOf" srcId="{B0FD4276-62CC-4FC7-A2EF-95FD2927C0E6}" destId="{9773BE30-81D5-408D-B506-09CDEBC8043F}" srcOrd="17" destOrd="0" presId="urn:microsoft.com/office/officeart/2005/8/layout/hProcess9"/>
    <dgm:cxn modelId="{09F65999-5434-406D-BC59-7A18C67CC086}" type="presParOf" srcId="{B0FD4276-62CC-4FC7-A2EF-95FD2927C0E6}" destId="{3031199B-CFB5-4BF3-9A6D-09257C871CAE}" srcOrd="18" destOrd="0" presId="urn:microsoft.com/office/officeart/2005/8/layout/hProcess9"/>
    <dgm:cxn modelId="{734EBF0F-B3D5-4DE0-956F-999633808841}" type="presParOf" srcId="{B0FD4276-62CC-4FC7-A2EF-95FD2927C0E6}" destId="{F69BB6B8-7F6F-4682-A206-C7C50521C613}" srcOrd="19" destOrd="0" presId="urn:microsoft.com/office/officeart/2005/8/layout/hProcess9"/>
    <dgm:cxn modelId="{FC182162-4F36-432A-8D89-32CCC4E0CBC7}" type="presParOf" srcId="{B0FD4276-62CC-4FC7-A2EF-95FD2927C0E6}" destId="{B1C67EBC-3167-4379-A224-39BE142E6011}" srcOrd="20" destOrd="0" presId="urn:microsoft.com/office/officeart/2005/8/layout/hProcess9"/>
    <dgm:cxn modelId="{E61BC840-BF93-47E5-97C7-DDE792A62D5C}" type="presParOf" srcId="{B0FD4276-62CC-4FC7-A2EF-95FD2927C0E6}" destId="{1D0231AC-151E-4772-B28E-545BFC5D3C72}" srcOrd="21" destOrd="0" presId="urn:microsoft.com/office/officeart/2005/8/layout/hProcess9"/>
    <dgm:cxn modelId="{BE48BD00-9C1C-4AEA-AA29-03469B1C3B0C}" type="presParOf" srcId="{B0FD4276-62CC-4FC7-A2EF-95FD2927C0E6}" destId="{5E070B4D-A4F2-4B53-8204-EF9D9603D692}" srcOrd="22"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75217E69-B91E-48F9-BB07-F9F1C66FD302}" type="doc">
      <dgm:prSet loTypeId="urn:microsoft.com/office/officeart/2005/8/layout/hProcess9" loCatId="process" qsTypeId="urn:microsoft.com/office/officeart/2005/8/quickstyle/simple1" qsCatId="simple" csTypeId="urn:microsoft.com/office/officeart/2005/8/colors/accent1_2" csCatId="accent1" phldr="1"/>
      <dgm:spPr/>
    </dgm:pt>
    <dgm:pt modelId="{D3FD76A2-BB9B-4CFA-8079-969234A49D08}">
      <dgm:prSet/>
      <dgm:spPr>
        <a:solidFill>
          <a:schemeClr val="bg1"/>
        </a:solidFill>
      </dgm:spPr>
      <dgm:t>
        <a:bodyPr/>
        <a:lstStyle/>
        <a:p>
          <a:endParaRPr lang="en-US" dirty="0"/>
        </a:p>
      </dgm:t>
    </dgm:pt>
    <dgm:pt modelId="{3473A415-9C7E-4C4E-9BA5-0479466644FC}" type="parTrans" cxnId="{A88F085A-8F4E-4946-9439-CF88DFC97AB3}">
      <dgm:prSet/>
      <dgm:spPr/>
      <dgm:t>
        <a:bodyPr/>
        <a:lstStyle/>
        <a:p>
          <a:endParaRPr lang="en-US"/>
        </a:p>
      </dgm:t>
    </dgm:pt>
    <dgm:pt modelId="{12B9871E-013E-4EC4-92A2-B3167ED7FA3E}" type="sibTrans" cxnId="{A88F085A-8F4E-4946-9439-CF88DFC97AB3}">
      <dgm:prSet/>
      <dgm:spPr/>
      <dgm:t>
        <a:bodyPr/>
        <a:lstStyle/>
        <a:p>
          <a:endParaRPr lang="en-US"/>
        </a:p>
      </dgm:t>
    </dgm:pt>
    <dgm:pt modelId="{FBBD9B18-A357-4A3E-BBE3-CDAED1F25E21}">
      <dgm:prSet/>
      <dgm:spPr>
        <a:solidFill>
          <a:schemeClr val="accent1">
            <a:lumMod val="40000"/>
            <a:lumOff val="60000"/>
          </a:schemeClr>
        </a:solidFill>
      </dgm:spPr>
      <dgm:t>
        <a:bodyPr/>
        <a:lstStyle/>
        <a:p>
          <a:endParaRPr lang="en-US" dirty="0"/>
        </a:p>
      </dgm:t>
    </dgm:pt>
    <dgm:pt modelId="{8692A69B-E5A1-42E2-9520-CEDDE09A9DE9}" type="parTrans" cxnId="{4B6DB16C-C2A6-4F59-B420-88115B00F409}">
      <dgm:prSet/>
      <dgm:spPr/>
      <dgm:t>
        <a:bodyPr/>
        <a:lstStyle/>
        <a:p>
          <a:endParaRPr lang="en-US"/>
        </a:p>
      </dgm:t>
    </dgm:pt>
    <dgm:pt modelId="{5BCA38FD-0D6B-4EAA-88CA-8A5FF3237CAE}" type="sibTrans" cxnId="{4B6DB16C-C2A6-4F59-B420-88115B00F409}">
      <dgm:prSet/>
      <dgm:spPr/>
      <dgm:t>
        <a:bodyPr/>
        <a:lstStyle/>
        <a:p>
          <a:endParaRPr lang="en-US"/>
        </a:p>
      </dgm:t>
    </dgm:pt>
    <dgm:pt modelId="{462EB0B1-1082-4FB7-A3BA-20960CA93704}">
      <dgm:prSet/>
      <dgm:spPr>
        <a:solidFill>
          <a:schemeClr val="accent1">
            <a:lumMod val="40000"/>
            <a:lumOff val="60000"/>
          </a:schemeClr>
        </a:solidFill>
      </dgm:spPr>
      <dgm:t>
        <a:bodyPr/>
        <a:lstStyle/>
        <a:p>
          <a:endParaRPr lang="en-US" dirty="0"/>
        </a:p>
      </dgm:t>
    </dgm:pt>
    <dgm:pt modelId="{DB7C1B77-3C43-4B98-A09B-5E13F4FBBB5C}" type="parTrans" cxnId="{81B576FA-F9D7-47F2-B674-9FEF414DD61E}">
      <dgm:prSet/>
      <dgm:spPr/>
      <dgm:t>
        <a:bodyPr/>
        <a:lstStyle/>
        <a:p>
          <a:endParaRPr lang="en-US"/>
        </a:p>
      </dgm:t>
    </dgm:pt>
    <dgm:pt modelId="{62B99CA9-4467-45F2-9A62-C79E75F8F60F}" type="sibTrans" cxnId="{81B576FA-F9D7-47F2-B674-9FEF414DD61E}">
      <dgm:prSet/>
      <dgm:spPr/>
      <dgm:t>
        <a:bodyPr/>
        <a:lstStyle/>
        <a:p>
          <a:endParaRPr lang="en-US"/>
        </a:p>
      </dgm:t>
    </dgm:pt>
    <dgm:pt modelId="{99780664-0B1F-42F9-A1A9-1DA327A456FE}">
      <dgm:prSet/>
      <dgm:spPr>
        <a:solidFill>
          <a:schemeClr val="accent1">
            <a:lumMod val="40000"/>
            <a:lumOff val="60000"/>
          </a:schemeClr>
        </a:solidFill>
      </dgm:spPr>
      <dgm:t>
        <a:bodyPr/>
        <a:lstStyle/>
        <a:p>
          <a:endParaRPr lang="en-US" dirty="0"/>
        </a:p>
      </dgm:t>
    </dgm:pt>
    <dgm:pt modelId="{0709BD2B-49A0-46DB-9892-8FC2791B7AD6}" type="parTrans" cxnId="{F0DC6A14-9044-4FEE-A436-6BAE37D91C66}">
      <dgm:prSet/>
      <dgm:spPr/>
      <dgm:t>
        <a:bodyPr/>
        <a:lstStyle/>
        <a:p>
          <a:endParaRPr lang="en-US"/>
        </a:p>
      </dgm:t>
    </dgm:pt>
    <dgm:pt modelId="{C53F22F7-DE67-45C1-B804-C7AE21D7D53D}" type="sibTrans" cxnId="{F0DC6A14-9044-4FEE-A436-6BAE37D91C66}">
      <dgm:prSet/>
      <dgm:spPr/>
      <dgm:t>
        <a:bodyPr/>
        <a:lstStyle/>
        <a:p>
          <a:endParaRPr lang="en-US"/>
        </a:p>
      </dgm:t>
    </dgm:pt>
    <dgm:pt modelId="{7427C826-A2AB-4DDE-BD49-FE3C63B520A5}">
      <dgm:prSet/>
      <dgm:spPr>
        <a:solidFill>
          <a:schemeClr val="accent1">
            <a:lumMod val="40000"/>
            <a:lumOff val="60000"/>
          </a:schemeClr>
        </a:solidFill>
      </dgm:spPr>
      <dgm:t>
        <a:bodyPr/>
        <a:lstStyle/>
        <a:p>
          <a:endParaRPr lang="en-US" dirty="0"/>
        </a:p>
      </dgm:t>
    </dgm:pt>
    <dgm:pt modelId="{BD5CC917-BFC1-4C41-A7D9-98342DEAB3DB}" type="parTrans" cxnId="{A567B078-6F0F-4565-A9D4-8CAABF51FC89}">
      <dgm:prSet/>
      <dgm:spPr/>
      <dgm:t>
        <a:bodyPr/>
        <a:lstStyle/>
        <a:p>
          <a:endParaRPr lang="en-US"/>
        </a:p>
      </dgm:t>
    </dgm:pt>
    <dgm:pt modelId="{5490F7C3-AADF-47AF-A04B-60C655539663}" type="sibTrans" cxnId="{A567B078-6F0F-4565-A9D4-8CAABF51FC89}">
      <dgm:prSet/>
      <dgm:spPr/>
      <dgm:t>
        <a:bodyPr/>
        <a:lstStyle/>
        <a:p>
          <a:endParaRPr lang="en-US"/>
        </a:p>
      </dgm:t>
    </dgm:pt>
    <dgm:pt modelId="{5BC1381F-4004-4815-BF99-6B4EAE474FA5}">
      <dgm:prSet/>
      <dgm:spPr>
        <a:solidFill>
          <a:schemeClr val="bg1"/>
        </a:solidFill>
      </dgm:spPr>
      <dgm:t>
        <a:bodyPr/>
        <a:lstStyle/>
        <a:p>
          <a:endParaRPr lang="en-US" dirty="0"/>
        </a:p>
      </dgm:t>
    </dgm:pt>
    <dgm:pt modelId="{0367EED9-CFEA-4C65-ABCB-F69ADAF59A67}" type="parTrans" cxnId="{8D85DBD6-BB31-4897-BEE7-E7FC93B821EE}">
      <dgm:prSet/>
      <dgm:spPr/>
      <dgm:t>
        <a:bodyPr/>
        <a:lstStyle/>
        <a:p>
          <a:endParaRPr lang="en-US"/>
        </a:p>
      </dgm:t>
    </dgm:pt>
    <dgm:pt modelId="{8FABCD09-4C4D-40CD-AAB7-A632A3981970}" type="sibTrans" cxnId="{8D85DBD6-BB31-4897-BEE7-E7FC93B821EE}">
      <dgm:prSet/>
      <dgm:spPr/>
      <dgm:t>
        <a:bodyPr/>
        <a:lstStyle/>
        <a:p>
          <a:endParaRPr lang="en-US"/>
        </a:p>
      </dgm:t>
    </dgm:pt>
    <dgm:pt modelId="{802C3B1C-899F-4F41-B347-53BF4AB3E55F}">
      <dgm:prSet/>
      <dgm:spPr>
        <a:solidFill>
          <a:schemeClr val="bg1"/>
        </a:solidFill>
      </dgm:spPr>
      <dgm:t>
        <a:bodyPr/>
        <a:lstStyle/>
        <a:p>
          <a:endParaRPr lang="en-US" dirty="0"/>
        </a:p>
      </dgm:t>
    </dgm:pt>
    <dgm:pt modelId="{92E5E5EE-35CB-445C-92BA-BB998317A8A7}" type="parTrans" cxnId="{7C0E267B-F43C-45EE-9686-3B3BC0457EE1}">
      <dgm:prSet/>
      <dgm:spPr/>
      <dgm:t>
        <a:bodyPr/>
        <a:lstStyle/>
        <a:p>
          <a:endParaRPr lang="en-US"/>
        </a:p>
      </dgm:t>
    </dgm:pt>
    <dgm:pt modelId="{1B1C641B-48E6-4732-B5F7-8275C2BD55EE}" type="sibTrans" cxnId="{7C0E267B-F43C-45EE-9686-3B3BC0457EE1}">
      <dgm:prSet/>
      <dgm:spPr/>
      <dgm:t>
        <a:bodyPr/>
        <a:lstStyle/>
        <a:p>
          <a:endParaRPr lang="en-US"/>
        </a:p>
      </dgm:t>
    </dgm:pt>
    <dgm:pt modelId="{EF3CC209-D948-4C41-93A2-C9619BD0C366}">
      <dgm:prSet/>
      <dgm:spPr>
        <a:solidFill>
          <a:schemeClr val="bg1"/>
        </a:solidFill>
      </dgm:spPr>
      <dgm:t>
        <a:bodyPr/>
        <a:lstStyle/>
        <a:p>
          <a:endParaRPr lang="en-US" dirty="0"/>
        </a:p>
      </dgm:t>
    </dgm:pt>
    <dgm:pt modelId="{B88A9DEC-9A6A-40E9-BFEA-063F9C64E088}" type="parTrans" cxnId="{1EDDEB4A-389D-422A-9C6B-9EBDD29ADD87}">
      <dgm:prSet/>
      <dgm:spPr/>
      <dgm:t>
        <a:bodyPr/>
        <a:lstStyle/>
        <a:p>
          <a:endParaRPr lang="en-US"/>
        </a:p>
      </dgm:t>
    </dgm:pt>
    <dgm:pt modelId="{6E7F4A8F-490F-4114-B465-36F252FE3BD2}" type="sibTrans" cxnId="{1EDDEB4A-389D-422A-9C6B-9EBDD29ADD87}">
      <dgm:prSet/>
      <dgm:spPr/>
      <dgm:t>
        <a:bodyPr/>
        <a:lstStyle/>
        <a:p>
          <a:endParaRPr lang="en-US"/>
        </a:p>
      </dgm:t>
    </dgm:pt>
    <dgm:pt modelId="{717BB93F-4313-4D0E-90C4-F8040CA7A52D}">
      <dgm:prSet/>
      <dgm:spPr>
        <a:solidFill>
          <a:schemeClr val="bg1"/>
        </a:solidFill>
      </dgm:spPr>
      <dgm:t>
        <a:bodyPr/>
        <a:lstStyle/>
        <a:p>
          <a:endParaRPr lang="en-US" dirty="0"/>
        </a:p>
      </dgm:t>
    </dgm:pt>
    <dgm:pt modelId="{75047CB3-2F52-4C53-B8CE-3356554BC789}" type="parTrans" cxnId="{337F63F2-0D19-4931-A113-88636BAF02D1}">
      <dgm:prSet/>
      <dgm:spPr/>
      <dgm:t>
        <a:bodyPr/>
        <a:lstStyle/>
        <a:p>
          <a:endParaRPr lang="en-US"/>
        </a:p>
      </dgm:t>
    </dgm:pt>
    <dgm:pt modelId="{8DB6FEA5-C1E7-474A-88E2-1A5542CC089A}" type="sibTrans" cxnId="{337F63F2-0D19-4931-A113-88636BAF02D1}">
      <dgm:prSet/>
      <dgm:spPr/>
      <dgm:t>
        <a:bodyPr/>
        <a:lstStyle/>
        <a:p>
          <a:endParaRPr lang="en-US"/>
        </a:p>
      </dgm:t>
    </dgm:pt>
    <dgm:pt modelId="{2156E6F4-D2C7-4E74-BBDD-6953BCBCA86C}">
      <dgm:prSet/>
      <dgm:spPr>
        <a:solidFill>
          <a:schemeClr val="bg1"/>
        </a:solidFill>
      </dgm:spPr>
      <dgm:t>
        <a:bodyPr/>
        <a:lstStyle/>
        <a:p>
          <a:endParaRPr lang="en-US" dirty="0"/>
        </a:p>
      </dgm:t>
    </dgm:pt>
    <dgm:pt modelId="{759278ED-55DE-49F3-ADFD-4D16C6332B66}" type="parTrans" cxnId="{C7BF4D22-2BDF-4444-BBA5-2118D189BE0A}">
      <dgm:prSet/>
      <dgm:spPr/>
      <dgm:t>
        <a:bodyPr/>
        <a:lstStyle/>
        <a:p>
          <a:endParaRPr lang="en-US"/>
        </a:p>
      </dgm:t>
    </dgm:pt>
    <dgm:pt modelId="{C771BA51-CA18-4081-B7F9-635E92DC2CD4}" type="sibTrans" cxnId="{C7BF4D22-2BDF-4444-BBA5-2118D189BE0A}">
      <dgm:prSet/>
      <dgm:spPr/>
      <dgm:t>
        <a:bodyPr/>
        <a:lstStyle/>
        <a:p>
          <a:endParaRPr lang="en-US"/>
        </a:p>
      </dgm:t>
    </dgm:pt>
    <dgm:pt modelId="{1EAA3B5F-4E2B-4EAC-89C3-69798AE8F767}">
      <dgm:prSet/>
      <dgm:spPr>
        <a:solidFill>
          <a:schemeClr val="bg1"/>
        </a:solidFill>
      </dgm:spPr>
      <dgm:t>
        <a:bodyPr/>
        <a:lstStyle/>
        <a:p>
          <a:endParaRPr lang="en-US" dirty="0"/>
        </a:p>
      </dgm:t>
    </dgm:pt>
    <dgm:pt modelId="{E5613A5B-FFBC-46B9-A03F-FD3A01D00855}" type="parTrans" cxnId="{9178AE50-FC9B-4790-B10D-C331B0CCDF10}">
      <dgm:prSet/>
      <dgm:spPr/>
      <dgm:t>
        <a:bodyPr/>
        <a:lstStyle/>
        <a:p>
          <a:endParaRPr lang="en-US"/>
        </a:p>
      </dgm:t>
    </dgm:pt>
    <dgm:pt modelId="{D71A00B0-04F3-4457-9318-4DF49DE875F3}" type="sibTrans" cxnId="{9178AE50-FC9B-4790-B10D-C331B0CCDF10}">
      <dgm:prSet/>
      <dgm:spPr/>
      <dgm:t>
        <a:bodyPr/>
        <a:lstStyle/>
        <a:p>
          <a:endParaRPr lang="en-US"/>
        </a:p>
      </dgm:t>
    </dgm:pt>
    <dgm:pt modelId="{4B202CA0-6308-4C52-9B81-9C481B0D7BD0}">
      <dgm:prSet/>
      <dgm:spPr>
        <a:solidFill>
          <a:schemeClr val="bg1"/>
        </a:solidFill>
      </dgm:spPr>
      <dgm:t>
        <a:bodyPr/>
        <a:lstStyle/>
        <a:p>
          <a:endParaRPr lang="en-US" dirty="0"/>
        </a:p>
      </dgm:t>
    </dgm:pt>
    <dgm:pt modelId="{93B86929-959A-4992-A90C-5D3029712245}" type="parTrans" cxnId="{89304808-54CE-47A2-9BA8-F064C7E79D65}">
      <dgm:prSet/>
      <dgm:spPr/>
      <dgm:t>
        <a:bodyPr/>
        <a:lstStyle/>
        <a:p>
          <a:endParaRPr lang="en-US"/>
        </a:p>
      </dgm:t>
    </dgm:pt>
    <dgm:pt modelId="{FF991964-CF80-42D3-B49D-9270B14863F0}" type="sibTrans" cxnId="{89304808-54CE-47A2-9BA8-F064C7E79D65}">
      <dgm:prSet/>
      <dgm:spPr/>
      <dgm:t>
        <a:bodyPr/>
        <a:lstStyle/>
        <a:p>
          <a:endParaRPr lang="en-US"/>
        </a:p>
      </dgm:t>
    </dgm:pt>
    <dgm:pt modelId="{3CA9330D-DFD6-4318-8F3A-1E7639A82466}" type="pres">
      <dgm:prSet presAssocID="{75217E69-B91E-48F9-BB07-F9F1C66FD302}" presName="CompostProcess" presStyleCnt="0">
        <dgm:presLayoutVars>
          <dgm:dir/>
          <dgm:resizeHandles val="exact"/>
        </dgm:presLayoutVars>
      </dgm:prSet>
      <dgm:spPr/>
    </dgm:pt>
    <dgm:pt modelId="{F301877A-E6AF-4C55-ABAE-F1752F85749C}" type="pres">
      <dgm:prSet presAssocID="{75217E69-B91E-48F9-BB07-F9F1C66FD302}" presName="arrow" presStyleLbl="bgShp" presStyleIdx="0" presStyleCnt="1" custLinFactNeighborY="3445"/>
      <dgm:spPr/>
    </dgm:pt>
    <dgm:pt modelId="{B0FD4276-62CC-4FC7-A2EF-95FD2927C0E6}" type="pres">
      <dgm:prSet presAssocID="{75217E69-B91E-48F9-BB07-F9F1C66FD302}" presName="linearProcess" presStyleCnt="0"/>
      <dgm:spPr/>
    </dgm:pt>
    <dgm:pt modelId="{507C99B7-9B91-43EB-863C-41C0EEB302BF}" type="pres">
      <dgm:prSet presAssocID="{FBBD9B18-A357-4A3E-BBE3-CDAED1F25E21}" presName="textNode" presStyleLbl="node1" presStyleIdx="0" presStyleCnt="12">
        <dgm:presLayoutVars>
          <dgm:bulletEnabled val="1"/>
        </dgm:presLayoutVars>
      </dgm:prSet>
      <dgm:spPr/>
    </dgm:pt>
    <dgm:pt modelId="{A09867BC-3A00-4854-A118-53EEA42D9F66}" type="pres">
      <dgm:prSet presAssocID="{5BCA38FD-0D6B-4EAA-88CA-8A5FF3237CAE}" presName="sibTrans" presStyleCnt="0"/>
      <dgm:spPr/>
    </dgm:pt>
    <dgm:pt modelId="{3B131DB1-3485-45DB-8AAD-4323E156B5FB}" type="pres">
      <dgm:prSet presAssocID="{462EB0B1-1082-4FB7-A3BA-20960CA93704}" presName="textNode" presStyleLbl="node1" presStyleIdx="1" presStyleCnt="12">
        <dgm:presLayoutVars>
          <dgm:bulletEnabled val="1"/>
        </dgm:presLayoutVars>
      </dgm:prSet>
      <dgm:spPr/>
    </dgm:pt>
    <dgm:pt modelId="{4C97FE0C-B645-48AC-BF82-11FC8C9F1E70}" type="pres">
      <dgm:prSet presAssocID="{62B99CA9-4467-45F2-9A62-C79E75F8F60F}" presName="sibTrans" presStyleCnt="0"/>
      <dgm:spPr/>
    </dgm:pt>
    <dgm:pt modelId="{6E386522-2C9F-4126-A3C6-26C8A9562D59}" type="pres">
      <dgm:prSet presAssocID="{99780664-0B1F-42F9-A1A9-1DA327A456FE}" presName="textNode" presStyleLbl="node1" presStyleIdx="2" presStyleCnt="12">
        <dgm:presLayoutVars>
          <dgm:bulletEnabled val="1"/>
        </dgm:presLayoutVars>
      </dgm:prSet>
      <dgm:spPr/>
    </dgm:pt>
    <dgm:pt modelId="{26D849D3-6080-4A5D-9491-E341B82ABA12}" type="pres">
      <dgm:prSet presAssocID="{C53F22F7-DE67-45C1-B804-C7AE21D7D53D}" presName="sibTrans" presStyleCnt="0"/>
      <dgm:spPr/>
    </dgm:pt>
    <dgm:pt modelId="{C2D76D59-1D75-4E48-91F7-15EFA5C14B3D}" type="pres">
      <dgm:prSet presAssocID="{7427C826-A2AB-4DDE-BD49-FE3C63B520A5}" presName="textNode" presStyleLbl="node1" presStyleIdx="3" presStyleCnt="12">
        <dgm:presLayoutVars>
          <dgm:bulletEnabled val="1"/>
        </dgm:presLayoutVars>
      </dgm:prSet>
      <dgm:spPr/>
    </dgm:pt>
    <dgm:pt modelId="{17865E6C-07C4-42B5-AEAA-394D95977626}" type="pres">
      <dgm:prSet presAssocID="{5490F7C3-AADF-47AF-A04B-60C655539663}" presName="sibTrans" presStyleCnt="0"/>
      <dgm:spPr/>
    </dgm:pt>
    <dgm:pt modelId="{8464FC22-B7AA-4806-8787-663D63486F60}" type="pres">
      <dgm:prSet presAssocID="{5BC1381F-4004-4815-BF99-6B4EAE474FA5}" presName="textNode" presStyleLbl="node1" presStyleIdx="4" presStyleCnt="12">
        <dgm:presLayoutVars>
          <dgm:bulletEnabled val="1"/>
        </dgm:presLayoutVars>
      </dgm:prSet>
      <dgm:spPr/>
    </dgm:pt>
    <dgm:pt modelId="{123216E2-CAF5-47C7-B2C3-686B58499285}" type="pres">
      <dgm:prSet presAssocID="{8FABCD09-4C4D-40CD-AAB7-A632A3981970}" presName="sibTrans" presStyleCnt="0"/>
      <dgm:spPr/>
    </dgm:pt>
    <dgm:pt modelId="{E4117646-8A13-4968-BA44-83F194E8DFEE}" type="pres">
      <dgm:prSet presAssocID="{802C3B1C-899F-4F41-B347-53BF4AB3E55F}" presName="textNode" presStyleLbl="node1" presStyleIdx="5" presStyleCnt="12">
        <dgm:presLayoutVars>
          <dgm:bulletEnabled val="1"/>
        </dgm:presLayoutVars>
      </dgm:prSet>
      <dgm:spPr/>
    </dgm:pt>
    <dgm:pt modelId="{5DB9B771-D17D-4540-B47F-579E7E89995C}" type="pres">
      <dgm:prSet presAssocID="{1B1C641B-48E6-4732-B5F7-8275C2BD55EE}" presName="sibTrans" presStyleCnt="0"/>
      <dgm:spPr/>
    </dgm:pt>
    <dgm:pt modelId="{B5054807-503F-4B1F-B23B-768ECE5D1196}" type="pres">
      <dgm:prSet presAssocID="{EF3CC209-D948-4C41-93A2-C9619BD0C366}" presName="textNode" presStyleLbl="node1" presStyleIdx="6" presStyleCnt="12">
        <dgm:presLayoutVars>
          <dgm:bulletEnabled val="1"/>
        </dgm:presLayoutVars>
      </dgm:prSet>
      <dgm:spPr/>
    </dgm:pt>
    <dgm:pt modelId="{58D3B9D8-7929-43E1-857F-2FACBE0F6207}" type="pres">
      <dgm:prSet presAssocID="{6E7F4A8F-490F-4114-B465-36F252FE3BD2}" presName="sibTrans" presStyleCnt="0"/>
      <dgm:spPr/>
    </dgm:pt>
    <dgm:pt modelId="{9EAEB3A6-6F03-4703-B3A7-C67C7299BDCB}" type="pres">
      <dgm:prSet presAssocID="{717BB93F-4313-4D0E-90C4-F8040CA7A52D}" presName="textNode" presStyleLbl="node1" presStyleIdx="7" presStyleCnt="12">
        <dgm:presLayoutVars>
          <dgm:bulletEnabled val="1"/>
        </dgm:presLayoutVars>
      </dgm:prSet>
      <dgm:spPr/>
    </dgm:pt>
    <dgm:pt modelId="{2C96631D-4FAE-40CE-BF3A-CA4727FAAF93}" type="pres">
      <dgm:prSet presAssocID="{8DB6FEA5-C1E7-474A-88E2-1A5542CC089A}" presName="sibTrans" presStyleCnt="0"/>
      <dgm:spPr/>
    </dgm:pt>
    <dgm:pt modelId="{9D607719-7E83-41E8-A7AA-62CF51B7D7A0}" type="pres">
      <dgm:prSet presAssocID="{2156E6F4-D2C7-4E74-BBDD-6953BCBCA86C}" presName="textNode" presStyleLbl="node1" presStyleIdx="8" presStyleCnt="12">
        <dgm:presLayoutVars>
          <dgm:bulletEnabled val="1"/>
        </dgm:presLayoutVars>
      </dgm:prSet>
      <dgm:spPr/>
    </dgm:pt>
    <dgm:pt modelId="{9773BE30-81D5-408D-B506-09CDEBC8043F}" type="pres">
      <dgm:prSet presAssocID="{C771BA51-CA18-4081-B7F9-635E92DC2CD4}" presName="sibTrans" presStyleCnt="0"/>
      <dgm:spPr/>
    </dgm:pt>
    <dgm:pt modelId="{3031199B-CFB5-4BF3-9A6D-09257C871CAE}" type="pres">
      <dgm:prSet presAssocID="{1EAA3B5F-4E2B-4EAC-89C3-69798AE8F767}" presName="textNode" presStyleLbl="node1" presStyleIdx="9" presStyleCnt="12">
        <dgm:presLayoutVars>
          <dgm:bulletEnabled val="1"/>
        </dgm:presLayoutVars>
      </dgm:prSet>
      <dgm:spPr/>
    </dgm:pt>
    <dgm:pt modelId="{F69BB6B8-7F6F-4682-A206-C7C50521C613}" type="pres">
      <dgm:prSet presAssocID="{D71A00B0-04F3-4457-9318-4DF49DE875F3}" presName="sibTrans" presStyleCnt="0"/>
      <dgm:spPr/>
    </dgm:pt>
    <dgm:pt modelId="{B1C67EBC-3167-4379-A224-39BE142E6011}" type="pres">
      <dgm:prSet presAssocID="{4B202CA0-6308-4C52-9B81-9C481B0D7BD0}" presName="textNode" presStyleLbl="node1" presStyleIdx="10" presStyleCnt="12">
        <dgm:presLayoutVars>
          <dgm:bulletEnabled val="1"/>
        </dgm:presLayoutVars>
      </dgm:prSet>
      <dgm:spPr/>
    </dgm:pt>
    <dgm:pt modelId="{1D0231AC-151E-4772-B28E-545BFC5D3C72}" type="pres">
      <dgm:prSet presAssocID="{FF991964-CF80-42D3-B49D-9270B14863F0}" presName="sibTrans" presStyleCnt="0"/>
      <dgm:spPr/>
    </dgm:pt>
    <dgm:pt modelId="{5E070B4D-A4F2-4B53-8204-EF9D9603D692}" type="pres">
      <dgm:prSet presAssocID="{D3FD76A2-BB9B-4CFA-8079-969234A49D08}" presName="textNode" presStyleLbl="node1" presStyleIdx="11" presStyleCnt="12">
        <dgm:presLayoutVars>
          <dgm:bulletEnabled val="1"/>
        </dgm:presLayoutVars>
      </dgm:prSet>
      <dgm:spPr/>
    </dgm:pt>
  </dgm:ptLst>
  <dgm:cxnLst>
    <dgm:cxn modelId="{89304808-54CE-47A2-9BA8-F064C7E79D65}" srcId="{75217E69-B91E-48F9-BB07-F9F1C66FD302}" destId="{4B202CA0-6308-4C52-9B81-9C481B0D7BD0}" srcOrd="10" destOrd="0" parTransId="{93B86929-959A-4992-A90C-5D3029712245}" sibTransId="{FF991964-CF80-42D3-B49D-9270B14863F0}"/>
    <dgm:cxn modelId="{F0DC6A14-9044-4FEE-A436-6BAE37D91C66}" srcId="{75217E69-B91E-48F9-BB07-F9F1C66FD302}" destId="{99780664-0B1F-42F9-A1A9-1DA327A456FE}" srcOrd="2" destOrd="0" parTransId="{0709BD2B-49A0-46DB-9892-8FC2791B7AD6}" sibTransId="{C53F22F7-DE67-45C1-B804-C7AE21D7D53D}"/>
    <dgm:cxn modelId="{C7BF4D22-2BDF-4444-BBA5-2118D189BE0A}" srcId="{75217E69-B91E-48F9-BB07-F9F1C66FD302}" destId="{2156E6F4-D2C7-4E74-BBDD-6953BCBCA86C}" srcOrd="8" destOrd="0" parTransId="{759278ED-55DE-49F3-ADFD-4D16C6332B66}" sibTransId="{C771BA51-CA18-4081-B7F9-635E92DC2CD4}"/>
    <dgm:cxn modelId="{8C18FD42-5DC6-4535-B39E-26D3BD80B63F}" type="presOf" srcId="{462EB0B1-1082-4FB7-A3BA-20960CA93704}" destId="{3B131DB1-3485-45DB-8AAD-4323E156B5FB}" srcOrd="0" destOrd="0" presId="urn:microsoft.com/office/officeart/2005/8/layout/hProcess9"/>
    <dgm:cxn modelId="{542F7665-4CEF-4AE3-B032-0C7514C5B827}" type="presOf" srcId="{75217E69-B91E-48F9-BB07-F9F1C66FD302}" destId="{3CA9330D-DFD6-4318-8F3A-1E7639A82466}" srcOrd="0" destOrd="0" presId="urn:microsoft.com/office/officeart/2005/8/layout/hProcess9"/>
    <dgm:cxn modelId="{FC83D867-D6C4-49D4-9D2B-0D116F992586}" type="presOf" srcId="{1EAA3B5F-4E2B-4EAC-89C3-69798AE8F767}" destId="{3031199B-CFB5-4BF3-9A6D-09257C871CAE}" srcOrd="0" destOrd="0" presId="urn:microsoft.com/office/officeart/2005/8/layout/hProcess9"/>
    <dgm:cxn modelId="{0C1E9A68-E0F3-44AF-B798-CBB2A9C21A16}" type="presOf" srcId="{FBBD9B18-A357-4A3E-BBE3-CDAED1F25E21}" destId="{507C99B7-9B91-43EB-863C-41C0EEB302BF}" srcOrd="0" destOrd="0" presId="urn:microsoft.com/office/officeart/2005/8/layout/hProcess9"/>
    <dgm:cxn modelId="{1EDDEB4A-389D-422A-9C6B-9EBDD29ADD87}" srcId="{75217E69-B91E-48F9-BB07-F9F1C66FD302}" destId="{EF3CC209-D948-4C41-93A2-C9619BD0C366}" srcOrd="6" destOrd="0" parTransId="{B88A9DEC-9A6A-40E9-BFEA-063F9C64E088}" sibTransId="{6E7F4A8F-490F-4114-B465-36F252FE3BD2}"/>
    <dgm:cxn modelId="{39079A6B-1E8E-4F20-A348-9DFD11861E32}" type="presOf" srcId="{D3FD76A2-BB9B-4CFA-8079-969234A49D08}" destId="{5E070B4D-A4F2-4B53-8204-EF9D9603D692}" srcOrd="0" destOrd="0" presId="urn:microsoft.com/office/officeart/2005/8/layout/hProcess9"/>
    <dgm:cxn modelId="{4B6DB16C-C2A6-4F59-B420-88115B00F409}" srcId="{75217E69-B91E-48F9-BB07-F9F1C66FD302}" destId="{FBBD9B18-A357-4A3E-BBE3-CDAED1F25E21}" srcOrd="0" destOrd="0" parTransId="{8692A69B-E5A1-42E2-9520-CEDDE09A9DE9}" sibTransId="{5BCA38FD-0D6B-4EAA-88CA-8A5FF3237CAE}"/>
    <dgm:cxn modelId="{9178AE50-FC9B-4790-B10D-C331B0CCDF10}" srcId="{75217E69-B91E-48F9-BB07-F9F1C66FD302}" destId="{1EAA3B5F-4E2B-4EAC-89C3-69798AE8F767}" srcOrd="9" destOrd="0" parTransId="{E5613A5B-FFBC-46B9-A03F-FD3A01D00855}" sibTransId="{D71A00B0-04F3-4457-9318-4DF49DE875F3}"/>
    <dgm:cxn modelId="{B1432376-6726-4B09-A092-ACC31B5CFD29}" type="presOf" srcId="{7427C826-A2AB-4DDE-BD49-FE3C63B520A5}" destId="{C2D76D59-1D75-4E48-91F7-15EFA5C14B3D}" srcOrd="0" destOrd="0" presId="urn:microsoft.com/office/officeart/2005/8/layout/hProcess9"/>
    <dgm:cxn modelId="{A567B078-6F0F-4565-A9D4-8CAABF51FC89}" srcId="{75217E69-B91E-48F9-BB07-F9F1C66FD302}" destId="{7427C826-A2AB-4DDE-BD49-FE3C63B520A5}" srcOrd="3" destOrd="0" parTransId="{BD5CC917-BFC1-4C41-A7D9-98342DEAB3DB}" sibTransId="{5490F7C3-AADF-47AF-A04B-60C655539663}"/>
    <dgm:cxn modelId="{A88F085A-8F4E-4946-9439-CF88DFC97AB3}" srcId="{75217E69-B91E-48F9-BB07-F9F1C66FD302}" destId="{D3FD76A2-BB9B-4CFA-8079-969234A49D08}" srcOrd="11" destOrd="0" parTransId="{3473A415-9C7E-4C4E-9BA5-0479466644FC}" sibTransId="{12B9871E-013E-4EC4-92A2-B3167ED7FA3E}"/>
    <dgm:cxn modelId="{7C0E267B-F43C-45EE-9686-3B3BC0457EE1}" srcId="{75217E69-B91E-48F9-BB07-F9F1C66FD302}" destId="{802C3B1C-899F-4F41-B347-53BF4AB3E55F}" srcOrd="5" destOrd="0" parTransId="{92E5E5EE-35CB-445C-92BA-BB998317A8A7}" sibTransId="{1B1C641B-48E6-4732-B5F7-8275C2BD55EE}"/>
    <dgm:cxn modelId="{A2D24491-1F5F-484E-B93A-0EC7AF262E80}" type="presOf" srcId="{4B202CA0-6308-4C52-9B81-9C481B0D7BD0}" destId="{B1C67EBC-3167-4379-A224-39BE142E6011}" srcOrd="0" destOrd="0" presId="urn:microsoft.com/office/officeart/2005/8/layout/hProcess9"/>
    <dgm:cxn modelId="{18D2D9A1-1845-4093-AF17-25336AB56485}" type="presOf" srcId="{2156E6F4-D2C7-4E74-BBDD-6953BCBCA86C}" destId="{9D607719-7E83-41E8-A7AA-62CF51B7D7A0}" srcOrd="0" destOrd="0" presId="urn:microsoft.com/office/officeart/2005/8/layout/hProcess9"/>
    <dgm:cxn modelId="{B49EC4A9-8EBA-4F8E-A43C-26C4930799A5}" type="presOf" srcId="{802C3B1C-899F-4F41-B347-53BF4AB3E55F}" destId="{E4117646-8A13-4968-BA44-83F194E8DFEE}" srcOrd="0" destOrd="0" presId="urn:microsoft.com/office/officeart/2005/8/layout/hProcess9"/>
    <dgm:cxn modelId="{E10A8AAC-E4AB-4847-883D-A5FAD37654BD}" type="presOf" srcId="{EF3CC209-D948-4C41-93A2-C9619BD0C366}" destId="{B5054807-503F-4B1F-B23B-768ECE5D1196}" srcOrd="0" destOrd="0" presId="urn:microsoft.com/office/officeart/2005/8/layout/hProcess9"/>
    <dgm:cxn modelId="{38F7CDB7-1968-40B1-9D6E-6196251341EA}" type="presOf" srcId="{99780664-0B1F-42F9-A1A9-1DA327A456FE}" destId="{6E386522-2C9F-4126-A3C6-26C8A9562D59}" srcOrd="0" destOrd="0" presId="urn:microsoft.com/office/officeart/2005/8/layout/hProcess9"/>
    <dgm:cxn modelId="{8960C6C6-026B-4AEB-84A2-6BF513BB579B}" type="presOf" srcId="{717BB93F-4313-4D0E-90C4-F8040CA7A52D}" destId="{9EAEB3A6-6F03-4703-B3A7-C67C7299BDCB}" srcOrd="0" destOrd="0" presId="urn:microsoft.com/office/officeart/2005/8/layout/hProcess9"/>
    <dgm:cxn modelId="{8D85DBD6-BB31-4897-BEE7-E7FC93B821EE}" srcId="{75217E69-B91E-48F9-BB07-F9F1C66FD302}" destId="{5BC1381F-4004-4815-BF99-6B4EAE474FA5}" srcOrd="4" destOrd="0" parTransId="{0367EED9-CFEA-4C65-ABCB-F69ADAF59A67}" sibTransId="{8FABCD09-4C4D-40CD-AAB7-A632A3981970}"/>
    <dgm:cxn modelId="{C76AD1EC-FC75-4A03-AA5C-C90B62CC8B1D}" type="presOf" srcId="{5BC1381F-4004-4815-BF99-6B4EAE474FA5}" destId="{8464FC22-B7AA-4806-8787-663D63486F60}" srcOrd="0" destOrd="0" presId="urn:microsoft.com/office/officeart/2005/8/layout/hProcess9"/>
    <dgm:cxn modelId="{337F63F2-0D19-4931-A113-88636BAF02D1}" srcId="{75217E69-B91E-48F9-BB07-F9F1C66FD302}" destId="{717BB93F-4313-4D0E-90C4-F8040CA7A52D}" srcOrd="7" destOrd="0" parTransId="{75047CB3-2F52-4C53-B8CE-3356554BC789}" sibTransId="{8DB6FEA5-C1E7-474A-88E2-1A5542CC089A}"/>
    <dgm:cxn modelId="{81B576FA-F9D7-47F2-B674-9FEF414DD61E}" srcId="{75217E69-B91E-48F9-BB07-F9F1C66FD302}" destId="{462EB0B1-1082-4FB7-A3BA-20960CA93704}" srcOrd="1" destOrd="0" parTransId="{DB7C1B77-3C43-4B98-A09B-5E13F4FBBB5C}" sibTransId="{62B99CA9-4467-45F2-9A62-C79E75F8F60F}"/>
    <dgm:cxn modelId="{858760AB-62DE-472E-9781-B2887B5C49B3}" type="presParOf" srcId="{3CA9330D-DFD6-4318-8F3A-1E7639A82466}" destId="{F301877A-E6AF-4C55-ABAE-F1752F85749C}" srcOrd="0" destOrd="0" presId="urn:microsoft.com/office/officeart/2005/8/layout/hProcess9"/>
    <dgm:cxn modelId="{CFEF49A3-109C-4EAC-A233-99FE74B933F5}" type="presParOf" srcId="{3CA9330D-DFD6-4318-8F3A-1E7639A82466}" destId="{B0FD4276-62CC-4FC7-A2EF-95FD2927C0E6}" srcOrd="1" destOrd="0" presId="urn:microsoft.com/office/officeart/2005/8/layout/hProcess9"/>
    <dgm:cxn modelId="{F6751ABD-7535-4A67-B86D-C7CF447FBB63}" type="presParOf" srcId="{B0FD4276-62CC-4FC7-A2EF-95FD2927C0E6}" destId="{507C99B7-9B91-43EB-863C-41C0EEB302BF}" srcOrd="0" destOrd="0" presId="urn:microsoft.com/office/officeart/2005/8/layout/hProcess9"/>
    <dgm:cxn modelId="{1B40C23E-8774-4726-9A67-84738FC56E42}" type="presParOf" srcId="{B0FD4276-62CC-4FC7-A2EF-95FD2927C0E6}" destId="{A09867BC-3A00-4854-A118-53EEA42D9F66}" srcOrd="1" destOrd="0" presId="urn:microsoft.com/office/officeart/2005/8/layout/hProcess9"/>
    <dgm:cxn modelId="{FD481D3D-EE93-45B0-B550-71A6CEDB72A4}" type="presParOf" srcId="{B0FD4276-62CC-4FC7-A2EF-95FD2927C0E6}" destId="{3B131DB1-3485-45DB-8AAD-4323E156B5FB}" srcOrd="2" destOrd="0" presId="urn:microsoft.com/office/officeart/2005/8/layout/hProcess9"/>
    <dgm:cxn modelId="{AA56598D-BC3E-47FE-8204-778C4B9DF390}" type="presParOf" srcId="{B0FD4276-62CC-4FC7-A2EF-95FD2927C0E6}" destId="{4C97FE0C-B645-48AC-BF82-11FC8C9F1E70}" srcOrd="3" destOrd="0" presId="urn:microsoft.com/office/officeart/2005/8/layout/hProcess9"/>
    <dgm:cxn modelId="{9FC0DD82-2747-41A4-A289-8D327C2F0ED5}" type="presParOf" srcId="{B0FD4276-62CC-4FC7-A2EF-95FD2927C0E6}" destId="{6E386522-2C9F-4126-A3C6-26C8A9562D59}" srcOrd="4" destOrd="0" presId="urn:microsoft.com/office/officeart/2005/8/layout/hProcess9"/>
    <dgm:cxn modelId="{60159D62-E0D2-405D-9525-1D87457E04CA}" type="presParOf" srcId="{B0FD4276-62CC-4FC7-A2EF-95FD2927C0E6}" destId="{26D849D3-6080-4A5D-9491-E341B82ABA12}" srcOrd="5" destOrd="0" presId="urn:microsoft.com/office/officeart/2005/8/layout/hProcess9"/>
    <dgm:cxn modelId="{441DDE67-AF58-4522-9B4C-096CD6BDC10F}" type="presParOf" srcId="{B0FD4276-62CC-4FC7-A2EF-95FD2927C0E6}" destId="{C2D76D59-1D75-4E48-91F7-15EFA5C14B3D}" srcOrd="6" destOrd="0" presId="urn:microsoft.com/office/officeart/2005/8/layout/hProcess9"/>
    <dgm:cxn modelId="{0BBEA1E8-F6AD-41B2-97E1-BF932BC3FCE7}" type="presParOf" srcId="{B0FD4276-62CC-4FC7-A2EF-95FD2927C0E6}" destId="{17865E6C-07C4-42B5-AEAA-394D95977626}" srcOrd="7" destOrd="0" presId="urn:microsoft.com/office/officeart/2005/8/layout/hProcess9"/>
    <dgm:cxn modelId="{086B8C7D-9E5F-44C6-AB7D-35FA1F846F32}" type="presParOf" srcId="{B0FD4276-62CC-4FC7-A2EF-95FD2927C0E6}" destId="{8464FC22-B7AA-4806-8787-663D63486F60}" srcOrd="8" destOrd="0" presId="urn:microsoft.com/office/officeart/2005/8/layout/hProcess9"/>
    <dgm:cxn modelId="{5630D52E-CFA5-4E92-92BF-11A30E0F1EA3}" type="presParOf" srcId="{B0FD4276-62CC-4FC7-A2EF-95FD2927C0E6}" destId="{123216E2-CAF5-47C7-B2C3-686B58499285}" srcOrd="9" destOrd="0" presId="urn:microsoft.com/office/officeart/2005/8/layout/hProcess9"/>
    <dgm:cxn modelId="{2875F831-D644-466C-8861-2251EF30E95B}" type="presParOf" srcId="{B0FD4276-62CC-4FC7-A2EF-95FD2927C0E6}" destId="{E4117646-8A13-4968-BA44-83F194E8DFEE}" srcOrd="10" destOrd="0" presId="urn:microsoft.com/office/officeart/2005/8/layout/hProcess9"/>
    <dgm:cxn modelId="{38AA387A-6A56-4D85-826D-E7C9F45971EA}" type="presParOf" srcId="{B0FD4276-62CC-4FC7-A2EF-95FD2927C0E6}" destId="{5DB9B771-D17D-4540-B47F-579E7E89995C}" srcOrd="11" destOrd="0" presId="urn:microsoft.com/office/officeart/2005/8/layout/hProcess9"/>
    <dgm:cxn modelId="{6F4E8D7E-B192-4706-9243-398998A9CF89}" type="presParOf" srcId="{B0FD4276-62CC-4FC7-A2EF-95FD2927C0E6}" destId="{B5054807-503F-4B1F-B23B-768ECE5D1196}" srcOrd="12" destOrd="0" presId="urn:microsoft.com/office/officeart/2005/8/layout/hProcess9"/>
    <dgm:cxn modelId="{11439CE0-BDDD-4B01-85B5-EC4DD2A9F1E2}" type="presParOf" srcId="{B0FD4276-62CC-4FC7-A2EF-95FD2927C0E6}" destId="{58D3B9D8-7929-43E1-857F-2FACBE0F6207}" srcOrd="13" destOrd="0" presId="urn:microsoft.com/office/officeart/2005/8/layout/hProcess9"/>
    <dgm:cxn modelId="{16163005-757D-443C-A501-D52F1B3AC9EC}" type="presParOf" srcId="{B0FD4276-62CC-4FC7-A2EF-95FD2927C0E6}" destId="{9EAEB3A6-6F03-4703-B3A7-C67C7299BDCB}" srcOrd="14" destOrd="0" presId="urn:microsoft.com/office/officeart/2005/8/layout/hProcess9"/>
    <dgm:cxn modelId="{42C77118-326C-4424-A152-F26D217606A3}" type="presParOf" srcId="{B0FD4276-62CC-4FC7-A2EF-95FD2927C0E6}" destId="{2C96631D-4FAE-40CE-BF3A-CA4727FAAF93}" srcOrd="15" destOrd="0" presId="urn:microsoft.com/office/officeart/2005/8/layout/hProcess9"/>
    <dgm:cxn modelId="{5A55C5F7-39A4-403B-AF49-3B4EDA2814DF}" type="presParOf" srcId="{B0FD4276-62CC-4FC7-A2EF-95FD2927C0E6}" destId="{9D607719-7E83-41E8-A7AA-62CF51B7D7A0}" srcOrd="16" destOrd="0" presId="urn:microsoft.com/office/officeart/2005/8/layout/hProcess9"/>
    <dgm:cxn modelId="{326F4990-8911-45E8-A5BF-8B2D33EBE7D5}" type="presParOf" srcId="{B0FD4276-62CC-4FC7-A2EF-95FD2927C0E6}" destId="{9773BE30-81D5-408D-B506-09CDEBC8043F}" srcOrd="17" destOrd="0" presId="urn:microsoft.com/office/officeart/2005/8/layout/hProcess9"/>
    <dgm:cxn modelId="{D056D9BF-9C57-4C64-8519-4246D68D291E}" type="presParOf" srcId="{B0FD4276-62CC-4FC7-A2EF-95FD2927C0E6}" destId="{3031199B-CFB5-4BF3-9A6D-09257C871CAE}" srcOrd="18" destOrd="0" presId="urn:microsoft.com/office/officeart/2005/8/layout/hProcess9"/>
    <dgm:cxn modelId="{B9EAE9E5-8114-407A-B768-578BA7C2E613}" type="presParOf" srcId="{B0FD4276-62CC-4FC7-A2EF-95FD2927C0E6}" destId="{F69BB6B8-7F6F-4682-A206-C7C50521C613}" srcOrd="19" destOrd="0" presId="urn:microsoft.com/office/officeart/2005/8/layout/hProcess9"/>
    <dgm:cxn modelId="{972C7524-A267-4B18-8C8A-70C4CA23C881}" type="presParOf" srcId="{B0FD4276-62CC-4FC7-A2EF-95FD2927C0E6}" destId="{B1C67EBC-3167-4379-A224-39BE142E6011}" srcOrd="20" destOrd="0" presId="urn:microsoft.com/office/officeart/2005/8/layout/hProcess9"/>
    <dgm:cxn modelId="{23EAB0E2-008C-41B7-A4A2-BBD07A48D14C}" type="presParOf" srcId="{B0FD4276-62CC-4FC7-A2EF-95FD2927C0E6}" destId="{1D0231AC-151E-4772-B28E-545BFC5D3C72}" srcOrd="21" destOrd="0" presId="urn:microsoft.com/office/officeart/2005/8/layout/hProcess9"/>
    <dgm:cxn modelId="{DBF117DC-BB20-4A04-A80F-54B17CF3118F}" type="presParOf" srcId="{B0FD4276-62CC-4FC7-A2EF-95FD2927C0E6}" destId="{5E070B4D-A4F2-4B53-8204-EF9D9603D692}" srcOrd="22" destOrd="0" presId="urn:microsoft.com/office/officeart/2005/8/layout/hProcess9"/>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52D0D1FF-CB00-4B3C-B5B2-4758590A9EA5}" type="doc">
      <dgm:prSet loTypeId="urn:microsoft.com/office/officeart/2005/8/layout/default" loCatId="list" qsTypeId="urn:microsoft.com/office/officeart/2005/8/quickstyle/simple3" qsCatId="simple" csTypeId="urn:microsoft.com/office/officeart/2005/8/colors/accent1_2" csCatId="accent1" phldr="1"/>
      <dgm:spPr/>
      <dgm:t>
        <a:bodyPr/>
        <a:lstStyle/>
        <a:p>
          <a:endParaRPr lang="en-US"/>
        </a:p>
      </dgm:t>
    </dgm:pt>
    <dgm:pt modelId="{E50A4BF8-76D3-4C68-AC5A-772D43CE5D5B}">
      <dgm:prSet phldrT="[Text]">
        <dgm:style>
          <a:lnRef idx="1">
            <a:schemeClr val="accent1"/>
          </a:lnRef>
          <a:fillRef idx="2">
            <a:schemeClr val="accent1"/>
          </a:fillRef>
          <a:effectRef idx="1">
            <a:schemeClr val="accent1"/>
          </a:effectRef>
          <a:fontRef idx="minor">
            <a:schemeClr val="dk1"/>
          </a:fontRef>
        </dgm:style>
      </dgm:prSet>
      <dgm:spPr/>
      <dgm:t>
        <a:bodyPr/>
        <a:lstStyle/>
        <a:p>
          <a:endParaRPr lang="en-US" dirty="0"/>
        </a:p>
      </dgm:t>
    </dgm:pt>
    <dgm:pt modelId="{1A9E5314-9B8A-4B02-9835-640F9131CE37}" type="parTrans" cxnId="{5CC84A90-2A50-4722-9CB4-099E48CCFFE3}">
      <dgm:prSet/>
      <dgm:spPr/>
      <dgm:t>
        <a:bodyPr/>
        <a:lstStyle/>
        <a:p>
          <a:endParaRPr lang="en-US"/>
        </a:p>
      </dgm:t>
    </dgm:pt>
    <dgm:pt modelId="{F0094B86-429C-497D-A2FA-DF844D6BE5D8}" type="sibTrans" cxnId="{5CC84A90-2A50-4722-9CB4-099E48CCFFE3}">
      <dgm:prSet/>
      <dgm:spPr/>
      <dgm:t>
        <a:bodyPr/>
        <a:lstStyle/>
        <a:p>
          <a:endParaRPr lang="en-US"/>
        </a:p>
      </dgm:t>
    </dgm:pt>
    <dgm:pt modelId="{ACA6C48E-5DC9-4685-B26B-2AD7EC23BE54}">
      <dgm:prSet phldrT="[Text]">
        <dgm:style>
          <a:lnRef idx="1">
            <a:schemeClr val="accent1"/>
          </a:lnRef>
          <a:fillRef idx="2">
            <a:schemeClr val="accent1"/>
          </a:fillRef>
          <a:effectRef idx="1">
            <a:schemeClr val="accent1"/>
          </a:effectRef>
          <a:fontRef idx="minor">
            <a:schemeClr val="dk1"/>
          </a:fontRef>
        </dgm:style>
      </dgm:prSet>
      <dgm:spPr/>
      <dgm:t>
        <a:bodyPr/>
        <a:lstStyle/>
        <a:p>
          <a:r>
            <a:rPr lang="en-US" dirty="0"/>
            <a:t> </a:t>
          </a:r>
        </a:p>
      </dgm:t>
    </dgm:pt>
    <dgm:pt modelId="{7C13CB1D-82DE-4628-AD87-5FB3F1E48B3C}" type="parTrans" cxnId="{A15BFC3C-67B6-4F27-BFC9-299823118894}">
      <dgm:prSet/>
      <dgm:spPr/>
      <dgm:t>
        <a:bodyPr/>
        <a:lstStyle/>
        <a:p>
          <a:endParaRPr lang="en-US"/>
        </a:p>
      </dgm:t>
    </dgm:pt>
    <dgm:pt modelId="{6E4C069F-606B-495F-9E3D-C68C6995C4C8}" type="sibTrans" cxnId="{A15BFC3C-67B6-4F27-BFC9-299823118894}">
      <dgm:prSet/>
      <dgm:spPr/>
      <dgm:t>
        <a:bodyPr/>
        <a:lstStyle/>
        <a:p>
          <a:endParaRPr lang="en-US"/>
        </a:p>
      </dgm:t>
    </dgm:pt>
    <dgm:pt modelId="{9C144A11-277E-478E-BBFB-7B8049648935}">
      <dgm:prSet phldrT="[Text]">
        <dgm:style>
          <a:lnRef idx="1">
            <a:schemeClr val="accent1"/>
          </a:lnRef>
          <a:fillRef idx="2">
            <a:schemeClr val="accent1"/>
          </a:fillRef>
          <a:effectRef idx="1">
            <a:schemeClr val="accent1"/>
          </a:effectRef>
          <a:fontRef idx="minor">
            <a:schemeClr val="dk1"/>
          </a:fontRef>
        </dgm:style>
      </dgm:prSet>
      <dgm:spPr/>
      <dgm:t>
        <a:bodyPr/>
        <a:lstStyle/>
        <a:p>
          <a:r>
            <a:rPr lang="en-US" dirty="0"/>
            <a:t> </a:t>
          </a:r>
        </a:p>
      </dgm:t>
    </dgm:pt>
    <dgm:pt modelId="{7676359A-D6AB-4E83-ACF9-EF5B3AFC13D9}" type="parTrans" cxnId="{8A0EC0E7-7B44-40ED-9E89-6C8B188DAEB6}">
      <dgm:prSet/>
      <dgm:spPr/>
      <dgm:t>
        <a:bodyPr/>
        <a:lstStyle/>
        <a:p>
          <a:endParaRPr lang="en-US"/>
        </a:p>
      </dgm:t>
    </dgm:pt>
    <dgm:pt modelId="{C75686AB-77C9-4AFC-B474-1C06B66D2A19}" type="sibTrans" cxnId="{8A0EC0E7-7B44-40ED-9E89-6C8B188DAEB6}">
      <dgm:prSet/>
      <dgm:spPr/>
      <dgm:t>
        <a:bodyPr/>
        <a:lstStyle/>
        <a:p>
          <a:endParaRPr lang="en-US"/>
        </a:p>
      </dgm:t>
    </dgm:pt>
    <dgm:pt modelId="{F9E068FC-D4B2-4546-9F24-EE0DCD254350}">
      <dgm:prSet phldrT="[Text]">
        <dgm:style>
          <a:lnRef idx="1">
            <a:schemeClr val="accent1"/>
          </a:lnRef>
          <a:fillRef idx="2">
            <a:schemeClr val="accent1"/>
          </a:fillRef>
          <a:effectRef idx="1">
            <a:schemeClr val="accent1"/>
          </a:effectRef>
          <a:fontRef idx="minor">
            <a:schemeClr val="dk1"/>
          </a:fontRef>
        </dgm:style>
      </dgm:prSet>
      <dgm:spPr/>
      <dgm:t>
        <a:bodyPr/>
        <a:lstStyle/>
        <a:p>
          <a:r>
            <a:rPr lang="en-US" dirty="0"/>
            <a:t>  </a:t>
          </a:r>
        </a:p>
      </dgm:t>
    </dgm:pt>
    <dgm:pt modelId="{DB961577-D57F-4628-B97F-C44A6F8E4DA7}" type="parTrans" cxnId="{DEE9344E-375E-4119-B3DF-E8F7234FBB4C}">
      <dgm:prSet/>
      <dgm:spPr/>
      <dgm:t>
        <a:bodyPr/>
        <a:lstStyle/>
        <a:p>
          <a:endParaRPr lang="en-US"/>
        </a:p>
      </dgm:t>
    </dgm:pt>
    <dgm:pt modelId="{DBF351F8-2258-4B35-936D-C0AADB97DF76}" type="sibTrans" cxnId="{DEE9344E-375E-4119-B3DF-E8F7234FBB4C}">
      <dgm:prSet/>
      <dgm:spPr/>
      <dgm:t>
        <a:bodyPr/>
        <a:lstStyle/>
        <a:p>
          <a:endParaRPr lang="en-US"/>
        </a:p>
      </dgm:t>
    </dgm:pt>
    <dgm:pt modelId="{DC5E9711-F311-4F3C-8A77-9330486D960A}">
      <dgm:prSet phldrT="[Text]">
        <dgm:style>
          <a:lnRef idx="1">
            <a:schemeClr val="accent1"/>
          </a:lnRef>
          <a:fillRef idx="2">
            <a:schemeClr val="accent1"/>
          </a:fillRef>
          <a:effectRef idx="1">
            <a:schemeClr val="accent1"/>
          </a:effectRef>
          <a:fontRef idx="minor">
            <a:schemeClr val="dk1"/>
          </a:fontRef>
        </dgm:style>
      </dgm:prSet>
      <dgm:spPr/>
      <dgm:t>
        <a:bodyPr/>
        <a:lstStyle/>
        <a:p>
          <a:r>
            <a:rPr lang="en-US" dirty="0"/>
            <a:t> </a:t>
          </a:r>
        </a:p>
      </dgm:t>
    </dgm:pt>
    <dgm:pt modelId="{3B0E2F54-EEBB-47E1-AB08-A02BD01F503B}" type="parTrans" cxnId="{A42D7240-E7A4-4D9D-8AB0-B146F3B642CA}">
      <dgm:prSet/>
      <dgm:spPr/>
      <dgm:t>
        <a:bodyPr/>
        <a:lstStyle/>
        <a:p>
          <a:endParaRPr lang="en-US"/>
        </a:p>
      </dgm:t>
    </dgm:pt>
    <dgm:pt modelId="{9FF95361-4495-4D97-861F-1CC56BC4DD86}" type="sibTrans" cxnId="{A42D7240-E7A4-4D9D-8AB0-B146F3B642CA}">
      <dgm:prSet/>
      <dgm:spPr/>
      <dgm:t>
        <a:bodyPr/>
        <a:lstStyle/>
        <a:p>
          <a:endParaRPr lang="en-US"/>
        </a:p>
      </dgm:t>
    </dgm:pt>
    <dgm:pt modelId="{E35ED06D-F03A-4CD9-9E30-10FC3AB9513C}">
      <dgm:prSet phldrT="[Text]">
        <dgm:style>
          <a:lnRef idx="1">
            <a:schemeClr val="accent1"/>
          </a:lnRef>
          <a:fillRef idx="2">
            <a:schemeClr val="accent1"/>
          </a:fillRef>
          <a:effectRef idx="1">
            <a:schemeClr val="accent1"/>
          </a:effectRef>
          <a:fontRef idx="minor">
            <a:schemeClr val="dk1"/>
          </a:fontRef>
        </dgm:style>
      </dgm:prSet>
      <dgm:spPr/>
      <dgm:t>
        <a:bodyPr/>
        <a:lstStyle/>
        <a:p>
          <a:r>
            <a:rPr lang="en-US" dirty="0"/>
            <a:t> </a:t>
          </a:r>
        </a:p>
      </dgm:t>
    </dgm:pt>
    <dgm:pt modelId="{C1B7CB5A-0DFB-44F4-A38C-E67106D20824}" type="parTrans" cxnId="{9FC7D337-2375-4D7D-9464-6FC2E204E9B5}">
      <dgm:prSet/>
      <dgm:spPr/>
      <dgm:t>
        <a:bodyPr/>
        <a:lstStyle/>
        <a:p>
          <a:endParaRPr lang="en-US"/>
        </a:p>
      </dgm:t>
    </dgm:pt>
    <dgm:pt modelId="{6CDADBA7-4F68-4259-868A-AA7715E876F5}" type="sibTrans" cxnId="{9FC7D337-2375-4D7D-9464-6FC2E204E9B5}">
      <dgm:prSet/>
      <dgm:spPr/>
      <dgm:t>
        <a:bodyPr/>
        <a:lstStyle/>
        <a:p>
          <a:endParaRPr lang="en-US"/>
        </a:p>
      </dgm:t>
    </dgm:pt>
    <dgm:pt modelId="{61014E41-CB3E-4C07-847F-C33D0B5037FE}" type="pres">
      <dgm:prSet presAssocID="{52D0D1FF-CB00-4B3C-B5B2-4758590A9EA5}" presName="diagram" presStyleCnt="0">
        <dgm:presLayoutVars>
          <dgm:dir/>
          <dgm:resizeHandles val="exact"/>
        </dgm:presLayoutVars>
      </dgm:prSet>
      <dgm:spPr/>
    </dgm:pt>
    <dgm:pt modelId="{7D545976-E092-430D-BCFC-460B937B18BC}" type="pres">
      <dgm:prSet presAssocID="{E50A4BF8-76D3-4C68-AC5A-772D43CE5D5B}" presName="node" presStyleLbl="node1" presStyleIdx="0" presStyleCnt="6">
        <dgm:presLayoutVars>
          <dgm:bulletEnabled val="1"/>
        </dgm:presLayoutVars>
      </dgm:prSet>
      <dgm:spPr/>
    </dgm:pt>
    <dgm:pt modelId="{2A10715A-52B9-456B-8B2B-372A1C1898DC}" type="pres">
      <dgm:prSet presAssocID="{F0094B86-429C-497D-A2FA-DF844D6BE5D8}" presName="sibTrans" presStyleCnt="0"/>
      <dgm:spPr/>
    </dgm:pt>
    <dgm:pt modelId="{395676F4-24A7-4B8C-84DC-EA86972644F1}" type="pres">
      <dgm:prSet presAssocID="{ACA6C48E-5DC9-4685-B26B-2AD7EC23BE54}" presName="node" presStyleLbl="node1" presStyleIdx="1" presStyleCnt="6">
        <dgm:presLayoutVars>
          <dgm:bulletEnabled val="1"/>
        </dgm:presLayoutVars>
      </dgm:prSet>
      <dgm:spPr/>
    </dgm:pt>
    <dgm:pt modelId="{5462B237-9EFE-4FF2-8D80-D01218748719}" type="pres">
      <dgm:prSet presAssocID="{6E4C069F-606B-495F-9E3D-C68C6995C4C8}" presName="sibTrans" presStyleCnt="0"/>
      <dgm:spPr/>
    </dgm:pt>
    <dgm:pt modelId="{D41C02A3-A4DB-4F50-A3F1-4D881B1192C9}" type="pres">
      <dgm:prSet presAssocID="{9C144A11-277E-478E-BBFB-7B8049648935}" presName="node" presStyleLbl="node1" presStyleIdx="2" presStyleCnt="6">
        <dgm:presLayoutVars>
          <dgm:bulletEnabled val="1"/>
        </dgm:presLayoutVars>
      </dgm:prSet>
      <dgm:spPr/>
    </dgm:pt>
    <dgm:pt modelId="{065F80FA-87F2-4240-833F-0A66A75C273C}" type="pres">
      <dgm:prSet presAssocID="{C75686AB-77C9-4AFC-B474-1C06B66D2A19}" presName="sibTrans" presStyleCnt="0"/>
      <dgm:spPr/>
    </dgm:pt>
    <dgm:pt modelId="{9560B028-FF05-4945-A45E-3B7D0C2912CE}" type="pres">
      <dgm:prSet presAssocID="{F9E068FC-D4B2-4546-9F24-EE0DCD254350}" presName="node" presStyleLbl="node1" presStyleIdx="3" presStyleCnt="6">
        <dgm:presLayoutVars>
          <dgm:bulletEnabled val="1"/>
        </dgm:presLayoutVars>
      </dgm:prSet>
      <dgm:spPr/>
    </dgm:pt>
    <dgm:pt modelId="{54770EC2-B4AD-45F4-9FA6-6DBE291D8F9F}" type="pres">
      <dgm:prSet presAssocID="{DBF351F8-2258-4B35-936D-C0AADB97DF76}" presName="sibTrans" presStyleCnt="0"/>
      <dgm:spPr/>
    </dgm:pt>
    <dgm:pt modelId="{CFE2AE05-82D3-4455-AD31-ED6B710A7A02}" type="pres">
      <dgm:prSet presAssocID="{DC5E9711-F311-4F3C-8A77-9330486D960A}" presName="node" presStyleLbl="node1" presStyleIdx="4" presStyleCnt="6">
        <dgm:presLayoutVars>
          <dgm:bulletEnabled val="1"/>
        </dgm:presLayoutVars>
      </dgm:prSet>
      <dgm:spPr/>
    </dgm:pt>
    <dgm:pt modelId="{B186CBE2-B3CD-4C5D-963C-9B4E348E8E33}" type="pres">
      <dgm:prSet presAssocID="{9FF95361-4495-4D97-861F-1CC56BC4DD86}" presName="sibTrans" presStyleCnt="0"/>
      <dgm:spPr/>
    </dgm:pt>
    <dgm:pt modelId="{15CBA8DB-E0BE-4FCA-AAEA-A9A0848D3E7F}" type="pres">
      <dgm:prSet presAssocID="{E35ED06D-F03A-4CD9-9E30-10FC3AB9513C}" presName="node" presStyleLbl="node1" presStyleIdx="5" presStyleCnt="6">
        <dgm:presLayoutVars>
          <dgm:bulletEnabled val="1"/>
        </dgm:presLayoutVars>
      </dgm:prSet>
      <dgm:spPr/>
    </dgm:pt>
  </dgm:ptLst>
  <dgm:cxnLst>
    <dgm:cxn modelId="{9FC7D337-2375-4D7D-9464-6FC2E204E9B5}" srcId="{52D0D1FF-CB00-4B3C-B5B2-4758590A9EA5}" destId="{E35ED06D-F03A-4CD9-9E30-10FC3AB9513C}" srcOrd="5" destOrd="0" parTransId="{C1B7CB5A-0DFB-44F4-A38C-E67106D20824}" sibTransId="{6CDADBA7-4F68-4259-868A-AA7715E876F5}"/>
    <dgm:cxn modelId="{A15BFC3C-67B6-4F27-BFC9-299823118894}" srcId="{52D0D1FF-CB00-4B3C-B5B2-4758590A9EA5}" destId="{ACA6C48E-5DC9-4685-B26B-2AD7EC23BE54}" srcOrd="1" destOrd="0" parTransId="{7C13CB1D-82DE-4628-AD87-5FB3F1E48B3C}" sibTransId="{6E4C069F-606B-495F-9E3D-C68C6995C4C8}"/>
    <dgm:cxn modelId="{A42D7240-E7A4-4D9D-8AB0-B146F3B642CA}" srcId="{52D0D1FF-CB00-4B3C-B5B2-4758590A9EA5}" destId="{DC5E9711-F311-4F3C-8A77-9330486D960A}" srcOrd="4" destOrd="0" parTransId="{3B0E2F54-EEBB-47E1-AB08-A02BD01F503B}" sibTransId="{9FF95361-4495-4D97-861F-1CC56BC4DD86}"/>
    <dgm:cxn modelId="{DEE9344E-375E-4119-B3DF-E8F7234FBB4C}" srcId="{52D0D1FF-CB00-4B3C-B5B2-4758590A9EA5}" destId="{F9E068FC-D4B2-4546-9F24-EE0DCD254350}" srcOrd="3" destOrd="0" parTransId="{DB961577-D57F-4628-B97F-C44A6F8E4DA7}" sibTransId="{DBF351F8-2258-4B35-936D-C0AADB97DF76}"/>
    <dgm:cxn modelId="{7E85F455-7C93-44CA-BD15-8F942A56A6B9}" type="presOf" srcId="{DC5E9711-F311-4F3C-8A77-9330486D960A}" destId="{CFE2AE05-82D3-4455-AD31-ED6B710A7A02}" srcOrd="0" destOrd="0" presId="urn:microsoft.com/office/officeart/2005/8/layout/default"/>
    <dgm:cxn modelId="{F7459388-9B41-4A9C-B2DA-E99E968A23DD}" type="presOf" srcId="{E35ED06D-F03A-4CD9-9E30-10FC3AB9513C}" destId="{15CBA8DB-E0BE-4FCA-AAEA-A9A0848D3E7F}" srcOrd="0" destOrd="0" presId="urn:microsoft.com/office/officeart/2005/8/layout/default"/>
    <dgm:cxn modelId="{5CC84A90-2A50-4722-9CB4-099E48CCFFE3}" srcId="{52D0D1FF-CB00-4B3C-B5B2-4758590A9EA5}" destId="{E50A4BF8-76D3-4C68-AC5A-772D43CE5D5B}" srcOrd="0" destOrd="0" parTransId="{1A9E5314-9B8A-4B02-9835-640F9131CE37}" sibTransId="{F0094B86-429C-497D-A2FA-DF844D6BE5D8}"/>
    <dgm:cxn modelId="{5D2EE4BD-D9ED-4975-B9DB-27ADB5023386}" type="presOf" srcId="{52D0D1FF-CB00-4B3C-B5B2-4758590A9EA5}" destId="{61014E41-CB3E-4C07-847F-C33D0B5037FE}" srcOrd="0" destOrd="0" presId="urn:microsoft.com/office/officeart/2005/8/layout/default"/>
    <dgm:cxn modelId="{54B616DF-34EE-4F37-9834-B4BC5364A1F9}" type="presOf" srcId="{F9E068FC-D4B2-4546-9F24-EE0DCD254350}" destId="{9560B028-FF05-4945-A45E-3B7D0C2912CE}" srcOrd="0" destOrd="0" presId="urn:microsoft.com/office/officeart/2005/8/layout/default"/>
    <dgm:cxn modelId="{DC9476E3-5684-4BA7-94FD-14EA4D96576B}" type="presOf" srcId="{E50A4BF8-76D3-4C68-AC5A-772D43CE5D5B}" destId="{7D545976-E092-430D-BCFC-460B937B18BC}" srcOrd="0" destOrd="0" presId="urn:microsoft.com/office/officeart/2005/8/layout/default"/>
    <dgm:cxn modelId="{8A0EC0E7-7B44-40ED-9E89-6C8B188DAEB6}" srcId="{52D0D1FF-CB00-4B3C-B5B2-4758590A9EA5}" destId="{9C144A11-277E-478E-BBFB-7B8049648935}" srcOrd="2" destOrd="0" parTransId="{7676359A-D6AB-4E83-ACF9-EF5B3AFC13D9}" sibTransId="{C75686AB-77C9-4AFC-B474-1C06B66D2A19}"/>
    <dgm:cxn modelId="{EF3D11EF-4E3C-42C4-B04D-CAAA14B640E6}" type="presOf" srcId="{ACA6C48E-5DC9-4685-B26B-2AD7EC23BE54}" destId="{395676F4-24A7-4B8C-84DC-EA86972644F1}" srcOrd="0" destOrd="0" presId="urn:microsoft.com/office/officeart/2005/8/layout/default"/>
    <dgm:cxn modelId="{913E87FC-497E-4CA1-A835-DA7FDBDADFA3}" type="presOf" srcId="{9C144A11-277E-478E-BBFB-7B8049648935}" destId="{D41C02A3-A4DB-4F50-A3F1-4D881B1192C9}" srcOrd="0" destOrd="0" presId="urn:microsoft.com/office/officeart/2005/8/layout/default"/>
    <dgm:cxn modelId="{671721B6-4397-4DFA-B5CD-B251644F0F23}" type="presParOf" srcId="{61014E41-CB3E-4C07-847F-C33D0B5037FE}" destId="{7D545976-E092-430D-BCFC-460B937B18BC}" srcOrd="0" destOrd="0" presId="urn:microsoft.com/office/officeart/2005/8/layout/default"/>
    <dgm:cxn modelId="{EF268156-F472-49EF-BC61-8D5A7DB95932}" type="presParOf" srcId="{61014E41-CB3E-4C07-847F-C33D0B5037FE}" destId="{2A10715A-52B9-456B-8B2B-372A1C1898DC}" srcOrd="1" destOrd="0" presId="urn:microsoft.com/office/officeart/2005/8/layout/default"/>
    <dgm:cxn modelId="{6A95565E-C824-42B6-8572-EF8C818EB1D5}" type="presParOf" srcId="{61014E41-CB3E-4C07-847F-C33D0B5037FE}" destId="{395676F4-24A7-4B8C-84DC-EA86972644F1}" srcOrd="2" destOrd="0" presId="urn:microsoft.com/office/officeart/2005/8/layout/default"/>
    <dgm:cxn modelId="{BB44911C-9EF4-4B63-B8A6-677B12930B1C}" type="presParOf" srcId="{61014E41-CB3E-4C07-847F-C33D0B5037FE}" destId="{5462B237-9EFE-4FF2-8D80-D01218748719}" srcOrd="3" destOrd="0" presId="urn:microsoft.com/office/officeart/2005/8/layout/default"/>
    <dgm:cxn modelId="{5D631340-803E-439E-A497-2A90A1D5D602}" type="presParOf" srcId="{61014E41-CB3E-4C07-847F-C33D0B5037FE}" destId="{D41C02A3-A4DB-4F50-A3F1-4D881B1192C9}" srcOrd="4" destOrd="0" presId="urn:microsoft.com/office/officeart/2005/8/layout/default"/>
    <dgm:cxn modelId="{C89D4A99-F969-4451-B9F3-FF15EB7F99C8}" type="presParOf" srcId="{61014E41-CB3E-4C07-847F-C33D0B5037FE}" destId="{065F80FA-87F2-4240-833F-0A66A75C273C}" srcOrd="5" destOrd="0" presId="urn:microsoft.com/office/officeart/2005/8/layout/default"/>
    <dgm:cxn modelId="{E72708B4-FCBD-4CBB-BAE1-542F3053A178}" type="presParOf" srcId="{61014E41-CB3E-4C07-847F-C33D0B5037FE}" destId="{9560B028-FF05-4945-A45E-3B7D0C2912CE}" srcOrd="6" destOrd="0" presId="urn:microsoft.com/office/officeart/2005/8/layout/default"/>
    <dgm:cxn modelId="{BCF940A5-13A9-469A-984D-3A931CB19388}" type="presParOf" srcId="{61014E41-CB3E-4C07-847F-C33D0B5037FE}" destId="{54770EC2-B4AD-45F4-9FA6-6DBE291D8F9F}" srcOrd="7" destOrd="0" presId="urn:microsoft.com/office/officeart/2005/8/layout/default"/>
    <dgm:cxn modelId="{AD3FA153-AF49-4F4A-BDDB-E3F986071867}" type="presParOf" srcId="{61014E41-CB3E-4C07-847F-C33D0B5037FE}" destId="{CFE2AE05-82D3-4455-AD31-ED6B710A7A02}" srcOrd="8" destOrd="0" presId="urn:microsoft.com/office/officeart/2005/8/layout/default"/>
    <dgm:cxn modelId="{DA90BF3B-2A9F-4FAF-9B4D-DDD4AFE541E8}" type="presParOf" srcId="{61014E41-CB3E-4C07-847F-C33D0B5037FE}" destId="{B186CBE2-B3CD-4C5D-963C-9B4E348E8E33}" srcOrd="9" destOrd="0" presId="urn:microsoft.com/office/officeart/2005/8/layout/default"/>
    <dgm:cxn modelId="{52BDC732-41AC-4537-9F3B-996DF527DDBA}" type="presParOf" srcId="{61014E41-CB3E-4C07-847F-C33D0B5037FE}" destId="{15CBA8DB-E0BE-4FCA-AAEA-A9A0848D3E7F}" srcOrd="10" destOrd="0" presId="urn:microsoft.com/office/officeart/2005/8/layout/default"/>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75217E69-B91E-48F9-BB07-F9F1C66FD302}" type="doc">
      <dgm:prSet loTypeId="urn:microsoft.com/office/officeart/2005/8/layout/hProcess9" loCatId="process" qsTypeId="urn:microsoft.com/office/officeart/2005/8/quickstyle/simple1" qsCatId="simple" csTypeId="urn:microsoft.com/office/officeart/2005/8/colors/accent1_2" csCatId="accent1" phldr="1"/>
      <dgm:spPr/>
    </dgm:pt>
    <dgm:pt modelId="{D3FD76A2-BB9B-4CFA-8079-969234A49D08}">
      <dgm:prSet/>
      <dgm:spPr>
        <a:solidFill>
          <a:schemeClr val="bg1"/>
        </a:solidFill>
      </dgm:spPr>
      <dgm:t>
        <a:bodyPr/>
        <a:lstStyle/>
        <a:p>
          <a:endParaRPr lang="en-US" dirty="0"/>
        </a:p>
      </dgm:t>
    </dgm:pt>
    <dgm:pt modelId="{3473A415-9C7E-4C4E-9BA5-0479466644FC}" type="parTrans" cxnId="{A88F085A-8F4E-4946-9439-CF88DFC97AB3}">
      <dgm:prSet/>
      <dgm:spPr/>
      <dgm:t>
        <a:bodyPr/>
        <a:lstStyle/>
        <a:p>
          <a:endParaRPr lang="en-US"/>
        </a:p>
      </dgm:t>
    </dgm:pt>
    <dgm:pt modelId="{12B9871E-013E-4EC4-92A2-B3167ED7FA3E}" type="sibTrans" cxnId="{A88F085A-8F4E-4946-9439-CF88DFC97AB3}">
      <dgm:prSet/>
      <dgm:spPr/>
      <dgm:t>
        <a:bodyPr/>
        <a:lstStyle/>
        <a:p>
          <a:endParaRPr lang="en-US"/>
        </a:p>
      </dgm:t>
    </dgm:pt>
    <dgm:pt modelId="{FBBD9B18-A357-4A3E-BBE3-CDAED1F25E21}">
      <dgm:prSet/>
      <dgm:spPr>
        <a:solidFill>
          <a:schemeClr val="accent1">
            <a:lumMod val="40000"/>
            <a:lumOff val="60000"/>
          </a:schemeClr>
        </a:solidFill>
      </dgm:spPr>
      <dgm:t>
        <a:bodyPr/>
        <a:lstStyle/>
        <a:p>
          <a:endParaRPr lang="en-US" dirty="0"/>
        </a:p>
      </dgm:t>
    </dgm:pt>
    <dgm:pt modelId="{8692A69B-E5A1-42E2-9520-CEDDE09A9DE9}" type="parTrans" cxnId="{4B6DB16C-C2A6-4F59-B420-88115B00F409}">
      <dgm:prSet/>
      <dgm:spPr/>
      <dgm:t>
        <a:bodyPr/>
        <a:lstStyle/>
        <a:p>
          <a:endParaRPr lang="en-US"/>
        </a:p>
      </dgm:t>
    </dgm:pt>
    <dgm:pt modelId="{5BCA38FD-0D6B-4EAA-88CA-8A5FF3237CAE}" type="sibTrans" cxnId="{4B6DB16C-C2A6-4F59-B420-88115B00F409}">
      <dgm:prSet/>
      <dgm:spPr/>
      <dgm:t>
        <a:bodyPr/>
        <a:lstStyle/>
        <a:p>
          <a:endParaRPr lang="en-US"/>
        </a:p>
      </dgm:t>
    </dgm:pt>
    <dgm:pt modelId="{462EB0B1-1082-4FB7-A3BA-20960CA93704}">
      <dgm:prSet/>
      <dgm:spPr>
        <a:solidFill>
          <a:schemeClr val="accent1">
            <a:lumMod val="40000"/>
            <a:lumOff val="60000"/>
          </a:schemeClr>
        </a:solidFill>
      </dgm:spPr>
      <dgm:t>
        <a:bodyPr/>
        <a:lstStyle/>
        <a:p>
          <a:endParaRPr lang="en-US" dirty="0"/>
        </a:p>
      </dgm:t>
    </dgm:pt>
    <dgm:pt modelId="{DB7C1B77-3C43-4B98-A09B-5E13F4FBBB5C}" type="parTrans" cxnId="{81B576FA-F9D7-47F2-B674-9FEF414DD61E}">
      <dgm:prSet/>
      <dgm:spPr/>
      <dgm:t>
        <a:bodyPr/>
        <a:lstStyle/>
        <a:p>
          <a:endParaRPr lang="en-US"/>
        </a:p>
      </dgm:t>
    </dgm:pt>
    <dgm:pt modelId="{62B99CA9-4467-45F2-9A62-C79E75F8F60F}" type="sibTrans" cxnId="{81B576FA-F9D7-47F2-B674-9FEF414DD61E}">
      <dgm:prSet/>
      <dgm:spPr/>
      <dgm:t>
        <a:bodyPr/>
        <a:lstStyle/>
        <a:p>
          <a:endParaRPr lang="en-US"/>
        </a:p>
      </dgm:t>
    </dgm:pt>
    <dgm:pt modelId="{99780664-0B1F-42F9-A1A9-1DA327A456FE}">
      <dgm:prSet/>
      <dgm:spPr>
        <a:solidFill>
          <a:schemeClr val="accent1">
            <a:lumMod val="50000"/>
          </a:schemeClr>
        </a:solidFill>
      </dgm:spPr>
      <dgm:t>
        <a:bodyPr/>
        <a:lstStyle/>
        <a:p>
          <a:endParaRPr lang="en-US" dirty="0"/>
        </a:p>
      </dgm:t>
    </dgm:pt>
    <dgm:pt modelId="{0709BD2B-49A0-46DB-9892-8FC2791B7AD6}" type="parTrans" cxnId="{F0DC6A14-9044-4FEE-A436-6BAE37D91C66}">
      <dgm:prSet/>
      <dgm:spPr/>
      <dgm:t>
        <a:bodyPr/>
        <a:lstStyle/>
        <a:p>
          <a:endParaRPr lang="en-US"/>
        </a:p>
      </dgm:t>
    </dgm:pt>
    <dgm:pt modelId="{C53F22F7-DE67-45C1-B804-C7AE21D7D53D}" type="sibTrans" cxnId="{F0DC6A14-9044-4FEE-A436-6BAE37D91C66}">
      <dgm:prSet/>
      <dgm:spPr/>
      <dgm:t>
        <a:bodyPr/>
        <a:lstStyle/>
        <a:p>
          <a:endParaRPr lang="en-US"/>
        </a:p>
      </dgm:t>
    </dgm:pt>
    <dgm:pt modelId="{7427C826-A2AB-4DDE-BD49-FE3C63B520A5}">
      <dgm:prSet/>
      <dgm:spPr>
        <a:solidFill>
          <a:schemeClr val="bg1"/>
        </a:solidFill>
      </dgm:spPr>
      <dgm:t>
        <a:bodyPr/>
        <a:lstStyle/>
        <a:p>
          <a:endParaRPr lang="en-US" dirty="0"/>
        </a:p>
      </dgm:t>
    </dgm:pt>
    <dgm:pt modelId="{BD5CC917-BFC1-4C41-A7D9-98342DEAB3DB}" type="parTrans" cxnId="{A567B078-6F0F-4565-A9D4-8CAABF51FC89}">
      <dgm:prSet/>
      <dgm:spPr/>
      <dgm:t>
        <a:bodyPr/>
        <a:lstStyle/>
        <a:p>
          <a:endParaRPr lang="en-US"/>
        </a:p>
      </dgm:t>
    </dgm:pt>
    <dgm:pt modelId="{5490F7C3-AADF-47AF-A04B-60C655539663}" type="sibTrans" cxnId="{A567B078-6F0F-4565-A9D4-8CAABF51FC89}">
      <dgm:prSet/>
      <dgm:spPr/>
      <dgm:t>
        <a:bodyPr/>
        <a:lstStyle/>
        <a:p>
          <a:endParaRPr lang="en-US"/>
        </a:p>
      </dgm:t>
    </dgm:pt>
    <dgm:pt modelId="{5BC1381F-4004-4815-BF99-6B4EAE474FA5}">
      <dgm:prSet/>
      <dgm:spPr>
        <a:solidFill>
          <a:schemeClr val="bg1"/>
        </a:solidFill>
      </dgm:spPr>
      <dgm:t>
        <a:bodyPr/>
        <a:lstStyle/>
        <a:p>
          <a:endParaRPr lang="en-US" dirty="0"/>
        </a:p>
      </dgm:t>
    </dgm:pt>
    <dgm:pt modelId="{0367EED9-CFEA-4C65-ABCB-F69ADAF59A67}" type="parTrans" cxnId="{8D85DBD6-BB31-4897-BEE7-E7FC93B821EE}">
      <dgm:prSet/>
      <dgm:spPr/>
      <dgm:t>
        <a:bodyPr/>
        <a:lstStyle/>
        <a:p>
          <a:endParaRPr lang="en-US"/>
        </a:p>
      </dgm:t>
    </dgm:pt>
    <dgm:pt modelId="{8FABCD09-4C4D-40CD-AAB7-A632A3981970}" type="sibTrans" cxnId="{8D85DBD6-BB31-4897-BEE7-E7FC93B821EE}">
      <dgm:prSet/>
      <dgm:spPr/>
      <dgm:t>
        <a:bodyPr/>
        <a:lstStyle/>
        <a:p>
          <a:endParaRPr lang="en-US"/>
        </a:p>
      </dgm:t>
    </dgm:pt>
    <dgm:pt modelId="{802C3B1C-899F-4F41-B347-53BF4AB3E55F}">
      <dgm:prSet/>
      <dgm:spPr>
        <a:solidFill>
          <a:schemeClr val="bg1"/>
        </a:solidFill>
      </dgm:spPr>
      <dgm:t>
        <a:bodyPr/>
        <a:lstStyle/>
        <a:p>
          <a:endParaRPr lang="en-US" dirty="0"/>
        </a:p>
      </dgm:t>
    </dgm:pt>
    <dgm:pt modelId="{92E5E5EE-35CB-445C-92BA-BB998317A8A7}" type="parTrans" cxnId="{7C0E267B-F43C-45EE-9686-3B3BC0457EE1}">
      <dgm:prSet/>
      <dgm:spPr/>
      <dgm:t>
        <a:bodyPr/>
        <a:lstStyle/>
        <a:p>
          <a:endParaRPr lang="en-US"/>
        </a:p>
      </dgm:t>
    </dgm:pt>
    <dgm:pt modelId="{1B1C641B-48E6-4732-B5F7-8275C2BD55EE}" type="sibTrans" cxnId="{7C0E267B-F43C-45EE-9686-3B3BC0457EE1}">
      <dgm:prSet/>
      <dgm:spPr/>
      <dgm:t>
        <a:bodyPr/>
        <a:lstStyle/>
        <a:p>
          <a:endParaRPr lang="en-US"/>
        </a:p>
      </dgm:t>
    </dgm:pt>
    <dgm:pt modelId="{EF3CC209-D948-4C41-93A2-C9619BD0C366}">
      <dgm:prSet/>
      <dgm:spPr>
        <a:solidFill>
          <a:schemeClr val="bg1"/>
        </a:solidFill>
      </dgm:spPr>
      <dgm:t>
        <a:bodyPr/>
        <a:lstStyle/>
        <a:p>
          <a:endParaRPr lang="en-US" dirty="0"/>
        </a:p>
      </dgm:t>
    </dgm:pt>
    <dgm:pt modelId="{B88A9DEC-9A6A-40E9-BFEA-063F9C64E088}" type="parTrans" cxnId="{1EDDEB4A-389D-422A-9C6B-9EBDD29ADD87}">
      <dgm:prSet/>
      <dgm:spPr/>
      <dgm:t>
        <a:bodyPr/>
        <a:lstStyle/>
        <a:p>
          <a:endParaRPr lang="en-US"/>
        </a:p>
      </dgm:t>
    </dgm:pt>
    <dgm:pt modelId="{6E7F4A8F-490F-4114-B465-36F252FE3BD2}" type="sibTrans" cxnId="{1EDDEB4A-389D-422A-9C6B-9EBDD29ADD87}">
      <dgm:prSet/>
      <dgm:spPr/>
      <dgm:t>
        <a:bodyPr/>
        <a:lstStyle/>
        <a:p>
          <a:endParaRPr lang="en-US"/>
        </a:p>
      </dgm:t>
    </dgm:pt>
    <dgm:pt modelId="{717BB93F-4313-4D0E-90C4-F8040CA7A52D}">
      <dgm:prSet/>
      <dgm:spPr>
        <a:solidFill>
          <a:schemeClr val="bg1"/>
        </a:solidFill>
      </dgm:spPr>
      <dgm:t>
        <a:bodyPr/>
        <a:lstStyle/>
        <a:p>
          <a:endParaRPr lang="en-US" dirty="0"/>
        </a:p>
      </dgm:t>
    </dgm:pt>
    <dgm:pt modelId="{75047CB3-2F52-4C53-B8CE-3356554BC789}" type="parTrans" cxnId="{337F63F2-0D19-4931-A113-88636BAF02D1}">
      <dgm:prSet/>
      <dgm:spPr/>
      <dgm:t>
        <a:bodyPr/>
        <a:lstStyle/>
        <a:p>
          <a:endParaRPr lang="en-US"/>
        </a:p>
      </dgm:t>
    </dgm:pt>
    <dgm:pt modelId="{8DB6FEA5-C1E7-474A-88E2-1A5542CC089A}" type="sibTrans" cxnId="{337F63F2-0D19-4931-A113-88636BAF02D1}">
      <dgm:prSet/>
      <dgm:spPr/>
      <dgm:t>
        <a:bodyPr/>
        <a:lstStyle/>
        <a:p>
          <a:endParaRPr lang="en-US"/>
        </a:p>
      </dgm:t>
    </dgm:pt>
    <dgm:pt modelId="{2156E6F4-D2C7-4E74-BBDD-6953BCBCA86C}">
      <dgm:prSet/>
      <dgm:spPr>
        <a:solidFill>
          <a:schemeClr val="bg1"/>
        </a:solidFill>
      </dgm:spPr>
      <dgm:t>
        <a:bodyPr/>
        <a:lstStyle/>
        <a:p>
          <a:endParaRPr lang="en-US" dirty="0"/>
        </a:p>
      </dgm:t>
    </dgm:pt>
    <dgm:pt modelId="{759278ED-55DE-49F3-ADFD-4D16C6332B66}" type="parTrans" cxnId="{C7BF4D22-2BDF-4444-BBA5-2118D189BE0A}">
      <dgm:prSet/>
      <dgm:spPr/>
      <dgm:t>
        <a:bodyPr/>
        <a:lstStyle/>
        <a:p>
          <a:endParaRPr lang="en-US"/>
        </a:p>
      </dgm:t>
    </dgm:pt>
    <dgm:pt modelId="{C771BA51-CA18-4081-B7F9-635E92DC2CD4}" type="sibTrans" cxnId="{C7BF4D22-2BDF-4444-BBA5-2118D189BE0A}">
      <dgm:prSet/>
      <dgm:spPr/>
      <dgm:t>
        <a:bodyPr/>
        <a:lstStyle/>
        <a:p>
          <a:endParaRPr lang="en-US"/>
        </a:p>
      </dgm:t>
    </dgm:pt>
    <dgm:pt modelId="{1EAA3B5F-4E2B-4EAC-89C3-69798AE8F767}">
      <dgm:prSet/>
      <dgm:spPr>
        <a:solidFill>
          <a:schemeClr val="bg1"/>
        </a:solidFill>
      </dgm:spPr>
      <dgm:t>
        <a:bodyPr/>
        <a:lstStyle/>
        <a:p>
          <a:endParaRPr lang="en-US" dirty="0"/>
        </a:p>
      </dgm:t>
    </dgm:pt>
    <dgm:pt modelId="{E5613A5B-FFBC-46B9-A03F-FD3A01D00855}" type="parTrans" cxnId="{9178AE50-FC9B-4790-B10D-C331B0CCDF10}">
      <dgm:prSet/>
      <dgm:spPr/>
      <dgm:t>
        <a:bodyPr/>
        <a:lstStyle/>
        <a:p>
          <a:endParaRPr lang="en-US"/>
        </a:p>
      </dgm:t>
    </dgm:pt>
    <dgm:pt modelId="{D71A00B0-04F3-4457-9318-4DF49DE875F3}" type="sibTrans" cxnId="{9178AE50-FC9B-4790-B10D-C331B0CCDF10}">
      <dgm:prSet/>
      <dgm:spPr/>
      <dgm:t>
        <a:bodyPr/>
        <a:lstStyle/>
        <a:p>
          <a:endParaRPr lang="en-US"/>
        </a:p>
      </dgm:t>
    </dgm:pt>
    <dgm:pt modelId="{4B202CA0-6308-4C52-9B81-9C481B0D7BD0}">
      <dgm:prSet/>
      <dgm:spPr>
        <a:solidFill>
          <a:schemeClr val="bg1"/>
        </a:solidFill>
      </dgm:spPr>
      <dgm:t>
        <a:bodyPr/>
        <a:lstStyle/>
        <a:p>
          <a:endParaRPr lang="en-US" dirty="0"/>
        </a:p>
      </dgm:t>
    </dgm:pt>
    <dgm:pt modelId="{93B86929-959A-4992-A90C-5D3029712245}" type="parTrans" cxnId="{89304808-54CE-47A2-9BA8-F064C7E79D65}">
      <dgm:prSet/>
      <dgm:spPr/>
      <dgm:t>
        <a:bodyPr/>
        <a:lstStyle/>
        <a:p>
          <a:endParaRPr lang="en-US"/>
        </a:p>
      </dgm:t>
    </dgm:pt>
    <dgm:pt modelId="{FF991964-CF80-42D3-B49D-9270B14863F0}" type="sibTrans" cxnId="{89304808-54CE-47A2-9BA8-F064C7E79D65}">
      <dgm:prSet/>
      <dgm:spPr/>
      <dgm:t>
        <a:bodyPr/>
        <a:lstStyle/>
        <a:p>
          <a:endParaRPr lang="en-US"/>
        </a:p>
      </dgm:t>
    </dgm:pt>
    <dgm:pt modelId="{3CA9330D-DFD6-4318-8F3A-1E7639A82466}" type="pres">
      <dgm:prSet presAssocID="{75217E69-B91E-48F9-BB07-F9F1C66FD302}" presName="CompostProcess" presStyleCnt="0">
        <dgm:presLayoutVars>
          <dgm:dir/>
          <dgm:resizeHandles val="exact"/>
        </dgm:presLayoutVars>
      </dgm:prSet>
      <dgm:spPr/>
    </dgm:pt>
    <dgm:pt modelId="{F301877A-E6AF-4C55-ABAE-F1752F85749C}" type="pres">
      <dgm:prSet presAssocID="{75217E69-B91E-48F9-BB07-F9F1C66FD302}" presName="arrow" presStyleLbl="bgShp" presStyleIdx="0" presStyleCnt="1" custLinFactNeighborY="3445"/>
      <dgm:spPr/>
    </dgm:pt>
    <dgm:pt modelId="{B0FD4276-62CC-4FC7-A2EF-95FD2927C0E6}" type="pres">
      <dgm:prSet presAssocID="{75217E69-B91E-48F9-BB07-F9F1C66FD302}" presName="linearProcess" presStyleCnt="0"/>
      <dgm:spPr/>
    </dgm:pt>
    <dgm:pt modelId="{507C99B7-9B91-43EB-863C-41C0EEB302BF}" type="pres">
      <dgm:prSet presAssocID="{FBBD9B18-A357-4A3E-BBE3-CDAED1F25E21}" presName="textNode" presStyleLbl="node1" presStyleIdx="0" presStyleCnt="12">
        <dgm:presLayoutVars>
          <dgm:bulletEnabled val="1"/>
        </dgm:presLayoutVars>
      </dgm:prSet>
      <dgm:spPr/>
    </dgm:pt>
    <dgm:pt modelId="{A09867BC-3A00-4854-A118-53EEA42D9F66}" type="pres">
      <dgm:prSet presAssocID="{5BCA38FD-0D6B-4EAA-88CA-8A5FF3237CAE}" presName="sibTrans" presStyleCnt="0"/>
      <dgm:spPr/>
    </dgm:pt>
    <dgm:pt modelId="{3B131DB1-3485-45DB-8AAD-4323E156B5FB}" type="pres">
      <dgm:prSet presAssocID="{462EB0B1-1082-4FB7-A3BA-20960CA93704}" presName="textNode" presStyleLbl="node1" presStyleIdx="1" presStyleCnt="12">
        <dgm:presLayoutVars>
          <dgm:bulletEnabled val="1"/>
        </dgm:presLayoutVars>
      </dgm:prSet>
      <dgm:spPr/>
    </dgm:pt>
    <dgm:pt modelId="{4C97FE0C-B645-48AC-BF82-11FC8C9F1E70}" type="pres">
      <dgm:prSet presAssocID="{62B99CA9-4467-45F2-9A62-C79E75F8F60F}" presName="sibTrans" presStyleCnt="0"/>
      <dgm:spPr/>
    </dgm:pt>
    <dgm:pt modelId="{6E386522-2C9F-4126-A3C6-26C8A9562D59}" type="pres">
      <dgm:prSet presAssocID="{99780664-0B1F-42F9-A1A9-1DA327A456FE}" presName="textNode" presStyleLbl="node1" presStyleIdx="2" presStyleCnt="12">
        <dgm:presLayoutVars>
          <dgm:bulletEnabled val="1"/>
        </dgm:presLayoutVars>
      </dgm:prSet>
      <dgm:spPr/>
    </dgm:pt>
    <dgm:pt modelId="{26D849D3-6080-4A5D-9491-E341B82ABA12}" type="pres">
      <dgm:prSet presAssocID="{C53F22F7-DE67-45C1-B804-C7AE21D7D53D}" presName="sibTrans" presStyleCnt="0"/>
      <dgm:spPr/>
    </dgm:pt>
    <dgm:pt modelId="{C2D76D59-1D75-4E48-91F7-15EFA5C14B3D}" type="pres">
      <dgm:prSet presAssocID="{7427C826-A2AB-4DDE-BD49-FE3C63B520A5}" presName="textNode" presStyleLbl="node1" presStyleIdx="3" presStyleCnt="12">
        <dgm:presLayoutVars>
          <dgm:bulletEnabled val="1"/>
        </dgm:presLayoutVars>
      </dgm:prSet>
      <dgm:spPr/>
    </dgm:pt>
    <dgm:pt modelId="{17865E6C-07C4-42B5-AEAA-394D95977626}" type="pres">
      <dgm:prSet presAssocID="{5490F7C3-AADF-47AF-A04B-60C655539663}" presName="sibTrans" presStyleCnt="0"/>
      <dgm:spPr/>
    </dgm:pt>
    <dgm:pt modelId="{8464FC22-B7AA-4806-8787-663D63486F60}" type="pres">
      <dgm:prSet presAssocID="{5BC1381F-4004-4815-BF99-6B4EAE474FA5}" presName="textNode" presStyleLbl="node1" presStyleIdx="4" presStyleCnt="12">
        <dgm:presLayoutVars>
          <dgm:bulletEnabled val="1"/>
        </dgm:presLayoutVars>
      </dgm:prSet>
      <dgm:spPr/>
    </dgm:pt>
    <dgm:pt modelId="{123216E2-CAF5-47C7-B2C3-686B58499285}" type="pres">
      <dgm:prSet presAssocID="{8FABCD09-4C4D-40CD-AAB7-A632A3981970}" presName="sibTrans" presStyleCnt="0"/>
      <dgm:spPr/>
    </dgm:pt>
    <dgm:pt modelId="{E4117646-8A13-4968-BA44-83F194E8DFEE}" type="pres">
      <dgm:prSet presAssocID="{802C3B1C-899F-4F41-B347-53BF4AB3E55F}" presName="textNode" presStyleLbl="node1" presStyleIdx="5" presStyleCnt="12">
        <dgm:presLayoutVars>
          <dgm:bulletEnabled val="1"/>
        </dgm:presLayoutVars>
      </dgm:prSet>
      <dgm:spPr/>
    </dgm:pt>
    <dgm:pt modelId="{5DB9B771-D17D-4540-B47F-579E7E89995C}" type="pres">
      <dgm:prSet presAssocID="{1B1C641B-48E6-4732-B5F7-8275C2BD55EE}" presName="sibTrans" presStyleCnt="0"/>
      <dgm:spPr/>
    </dgm:pt>
    <dgm:pt modelId="{B5054807-503F-4B1F-B23B-768ECE5D1196}" type="pres">
      <dgm:prSet presAssocID="{EF3CC209-D948-4C41-93A2-C9619BD0C366}" presName="textNode" presStyleLbl="node1" presStyleIdx="6" presStyleCnt="12">
        <dgm:presLayoutVars>
          <dgm:bulletEnabled val="1"/>
        </dgm:presLayoutVars>
      </dgm:prSet>
      <dgm:spPr/>
    </dgm:pt>
    <dgm:pt modelId="{58D3B9D8-7929-43E1-857F-2FACBE0F6207}" type="pres">
      <dgm:prSet presAssocID="{6E7F4A8F-490F-4114-B465-36F252FE3BD2}" presName="sibTrans" presStyleCnt="0"/>
      <dgm:spPr/>
    </dgm:pt>
    <dgm:pt modelId="{9EAEB3A6-6F03-4703-B3A7-C67C7299BDCB}" type="pres">
      <dgm:prSet presAssocID="{717BB93F-4313-4D0E-90C4-F8040CA7A52D}" presName="textNode" presStyleLbl="node1" presStyleIdx="7" presStyleCnt="12">
        <dgm:presLayoutVars>
          <dgm:bulletEnabled val="1"/>
        </dgm:presLayoutVars>
      </dgm:prSet>
      <dgm:spPr/>
    </dgm:pt>
    <dgm:pt modelId="{2C96631D-4FAE-40CE-BF3A-CA4727FAAF93}" type="pres">
      <dgm:prSet presAssocID="{8DB6FEA5-C1E7-474A-88E2-1A5542CC089A}" presName="sibTrans" presStyleCnt="0"/>
      <dgm:spPr/>
    </dgm:pt>
    <dgm:pt modelId="{9D607719-7E83-41E8-A7AA-62CF51B7D7A0}" type="pres">
      <dgm:prSet presAssocID="{2156E6F4-D2C7-4E74-BBDD-6953BCBCA86C}" presName="textNode" presStyleLbl="node1" presStyleIdx="8" presStyleCnt="12">
        <dgm:presLayoutVars>
          <dgm:bulletEnabled val="1"/>
        </dgm:presLayoutVars>
      </dgm:prSet>
      <dgm:spPr/>
    </dgm:pt>
    <dgm:pt modelId="{9773BE30-81D5-408D-B506-09CDEBC8043F}" type="pres">
      <dgm:prSet presAssocID="{C771BA51-CA18-4081-B7F9-635E92DC2CD4}" presName="sibTrans" presStyleCnt="0"/>
      <dgm:spPr/>
    </dgm:pt>
    <dgm:pt modelId="{3031199B-CFB5-4BF3-9A6D-09257C871CAE}" type="pres">
      <dgm:prSet presAssocID="{1EAA3B5F-4E2B-4EAC-89C3-69798AE8F767}" presName="textNode" presStyleLbl="node1" presStyleIdx="9" presStyleCnt="12">
        <dgm:presLayoutVars>
          <dgm:bulletEnabled val="1"/>
        </dgm:presLayoutVars>
      </dgm:prSet>
      <dgm:spPr/>
    </dgm:pt>
    <dgm:pt modelId="{F69BB6B8-7F6F-4682-A206-C7C50521C613}" type="pres">
      <dgm:prSet presAssocID="{D71A00B0-04F3-4457-9318-4DF49DE875F3}" presName="sibTrans" presStyleCnt="0"/>
      <dgm:spPr/>
    </dgm:pt>
    <dgm:pt modelId="{B1C67EBC-3167-4379-A224-39BE142E6011}" type="pres">
      <dgm:prSet presAssocID="{4B202CA0-6308-4C52-9B81-9C481B0D7BD0}" presName="textNode" presStyleLbl="node1" presStyleIdx="10" presStyleCnt="12">
        <dgm:presLayoutVars>
          <dgm:bulletEnabled val="1"/>
        </dgm:presLayoutVars>
      </dgm:prSet>
      <dgm:spPr/>
    </dgm:pt>
    <dgm:pt modelId="{1D0231AC-151E-4772-B28E-545BFC5D3C72}" type="pres">
      <dgm:prSet presAssocID="{FF991964-CF80-42D3-B49D-9270B14863F0}" presName="sibTrans" presStyleCnt="0"/>
      <dgm:spPr/>
    </dgm:pt>
    <dgm:pt modelId="{5E070B4D-A4F2-4B53-8204-EF9D9603D692}" type="pres">
      <dgm:prSet presAssocID="{D3FD76A2-BB9B-4CFA-8079-969234A49D08}" presName="textNode" presStyleLbl="node1" presStyleIdx="11" presStyleCnt="12">
        <dgm:presLayoutVars>
          <dgm:bulletEnabled val="1"/>
        </dgm:presLayoutVars>
      </dgm:prSet>
      <dgm:spPr/>
    </dgm:pt>
  </dgm:ptLst>
  <dgm:cxnLst>
    <dgm:cxn modelId="{3737E902-E57A-477F-B6DD-D69FEC6A6472}" type="presOf" srcId="{D3FD76A2-BB9B-4CFA-8079-969234A49D08}" destId="{5E070B4D-A4F2-4B53-8204-EF9D9603D692}" srcOrd="0" destOrd="0" presId="urn:microsoft.com/office/officeart/2005/8/layout/hProcess9"/>
    <dgm:cxn modelId="{89304808-54CE-47A2-9BA8-F064C7E79D65}" srcId="{75217E69-B91E-48F9-BB07-F9F1C66FD302}" destId="{4B202CA0-6308-4C52-9B81-9C481B0D7BD0}" srcOrd="10" destOrd="0" parTransId="{93B86929-959A-4992-A90C-5D3029712245}" sibTransId="{FF991964-CF80-42D3-B49D-9270B14863F0}"/>
    <dgm:cxn modelId="{BCACBC0F-0487-4F25-BD46-412FC68D0D73}" type="presOf" srcId="{EF3CC209-D948-4C41-93A2-C9619BD0C366}" destId="{B5054807-503F-4B1F-B23B-768ECE5D1196}" srcOrd="0" destOrd="0" presId="urn:microsoft.com/office/officeart/2005/8/layout/hProcess9"/>
    <dgm:cxn modelId="{F0DC6A14-9044-4FEE-A436-6BAE37D91C66}" srcId="{75217E69-B91E-48F9-BB07-F9F1C66FD302}" destId="{99780664-0B1F-42F9-A1A9-1DA327A456FE}" srcOrd="2" destOrd="0" parTransId="{0709BD2B-49A0-46DB-9892-8FC2791B7AD6}" sibTransId="{C53F22F7-DE67-45C1-B804-C7AE21D7D53D}"/>
    <dgm:cxn modelId="{276E8D15-03F7-4629-9F0B-B8904AE29080}" type="presOf" srcId="{99780664-0B1F-42F9-A1A9-1DA327A456FE}" destId="{6E386522-2C9F-4126-A3C6-26C8A9562D59}" srcOrd="0" destOrd="0" presId="urn:microsoft.com/office/officeart/2005/8/layout/hProcess9"/>
    <dgm:cxn modelId="{8463931E-A9E8-4A99-A7B3-DD20BDF2F6F4}" type="presOf" srcId="{75217E69-B91E-48F9-BB07-F9F1C66FD302}" destId="{3CA9330D-DFD6-4318-8F3A-1E7639A82466}" srcOrd="0" destOrd="0" presId="urn:microsoft.com/office/officeart/2005/8/layout/hProcess9"/>
    <dgm:cxn modelId="{C7BF4D22-2BDF-4444-BBA5-2118D189BE0A}" srcId="{75217E69-B91E-48F9-BB07-F9F1C66FD302}" destId="{2156E6F4-D2C7-4E74-BBDD-6953BCBCA86C}" srcOrd="8" destOrd="0" parTransId="{759278ED-55DE-49F3-ADFD-4D16C6332B66}" sibTransId="{C771BA51-CA18-4081-B7F9-635E92DC2CD4}"/>
    <dgm:cxn modelId="{1EE4D228-ECB6-4573-8453-CC74F5EAA50D}" type="presOf" srcId="{FBBD9B18-A357-4A3E-BBE3-CDAED1F25E21}" destId="{507C99B7-9B91-43EB-863C-41C0EEB302BF}" srcOrd="0" destOrd="0" presId="urn:microsoft.com/office/officeart/2005/8/layout/hProcess9"/>
    <dgm:cxn modelId="{E4B98332-3C04-4755-8124-1E3B0343D10F}" type="presOf" srcId="{4B202CA0-6308-4C52-9B81-9C481B0D7BD0}" destId="{B1C67EBC-3167-4379-A224-39BE142E6011}" srcOrd="0" destOrd="0" presId="urn:microsoft.com/office/officeart/2005/8/layout/hProcess9"/>
    <dgm:cxn modelId="{6A45DF3B-B232-4381-9A6F-9C12D964A776}" type="presOf" srcId="{1EAA3B5F-4E2B-4EAC-89C3-69798AE8F767}" destId="{3031199B-CFB5-4BF3-9A6D-09257C871CAE}" srcOrd="0" destOrd="0" presId="urn:microsoft.com/office/officeart/2005/8/layout/hProcess9"/>
    <dgm:cxn modelId="{FEE4855E-1581-45B9-83D1-45FE977168C9}" type="presOf" srcId="{2156E6F4-D2C7-4E74-BBDD-6953BCBCA86C}" destId="{9D607719-7E83-41E8-A7AA-62CF51B7D7A0}" srcOrd="0" destOrd="0" presId="urn:microsoft.com/office/officeart/2005/8/layout/hProcess9"/>
    <dgm:cxn modelId="{5678DC69-FF0F-4B53-A81B-D192BF832F2C}" type="presOf" srcId="{462EB0B1-1082-4FB7-A3BA-20960CA93704}" destId="{3B131DB1-3485-45DB-8AAD-4323E156B5FB}" srcOrd="0" destOrd="0" presId="urn:microsoft.com/office/officeart/2005/8/layout/hProcess9"/>
    <dgm:cxn modelId="{1EDDEB4A-389D-422A-9C6B-9EBDD29ADD87}" srcId="{75217E69-B91E-48F9-BB07-F9F1C66FD302}" destId="{EF3CC209-D948-4C41-93A2-C9619BD0C366}" srcOrd="6" destOrd="0" parTransId="{B88A9DEC-9A6A-40E9-BFEA-063F9C64E088}" sibTransId="{6E7F4A8F-490F-4114-B465-36F252FE3BD2}"/>
    <dgm:cxn modelId="{4B6DB16C-C2A6-4F59-B420-88115B00F409}" srcId="{75217E69-B91E-48F9-BB07-F9F1C66FD302}" destId="{FBBD9B18-A357-4A3E-BBE3-CDAED1F25E21}" srcOrd="0" destOrd="0" parTransId="{8692A69B-E5A1-42E2-9520-CEDDE09A9DE9}" sibTransId="{5BCA38FD-0D6B-4EAA-88CA-8A5FF3237CAE}"/>
    <dgm:cxn modelId="{9178AE50-FC9B-4790-B10D-C331B0CCDF10}" srcId="{75217E69-B91E-48F9-BB07-F9F1C66FD302}" destId="{1EAA3B5F-4E2B-4EAC-89C3-69798AE8F767}" srcOrd="9" destOrd="0" parTransId="{E5613A5B-FFBC-46B9-A03F-FD3A01D00855}" sibTransId="{D71A00B0-04F3-4457-9318-4DF49DE875F3}"/>
    <dgm:cxn modelId="{52980D74-AE0E-458A-A13E-C2082B4A7FF9}" type="presOf" srcId="{717BB93F-4313-4D0E-90C4-F8040CA7A52D}" destId="{9EAEB3A6-6F03-4703-B3A7-C67C7299BDCB}" srcOrd="0" destOrd="0" presId="urn:microsoft.com/office/officeart/2005/8/layout/hProcess9"/>
    <dgm:cxn modelId="{A567B078-6F0F-4565-A9D4-8CAABF51FC89}" srcId="{75217E69-B91E-48F9-BB07-F9F1C66FD302}" destId="{7427C826-A2AB-4DDE-BD49-FE3C63B520A5}" srcOrd="3" destOrd="0" parTransId="{BD5CC917-BFC1-4C41-A7D9-98342DEAB3DB}" sibTransId="{5490F7C3-AADF-47AF-A04B-60C655539663}"/>
    <dgm:cxn modelId="{A88F085A-8F4E-4946-9439-CF88DFC97AB3}" srcId="{75217E69-B91E-48F9-BB07-F9F1C66FD302}" destId="{D3FD76A2-BB9B-4CFA-8079-969234A49D08}" srcOrd="11" destOrd="0" parTransId="{3473A415-9C7E-4C4E-9BA5-0479466644FC}" sibTransId="{12B9871E-013E-4EC4-92A2-B3167ED7FA3E}"/>
    <dgm:cxn modelId="{7C0E267B-F43C-45EE-9686-3B3BC0457EE1}" srcId="{75217E69-B91E-48F9-BB07-F9F1C66FD302}" destId="{802C3B1C-899F-4F41-B347-53BF4AB3E55F}" srcOrd="5" destOrd="0" parTransId="{92E5E5EE-35CB-445C-92BA-BB998317A8A7}" sibTransId="{1B1C641B-48E6-4732-B5F7-8275C2BD55EE}"/>
    <dgm:cxn modelId="{3CC1A2A7-207D-4BC6-96C2-8F8062DF8165}" type="presOf" srcId="{7427C826-A2AB-4DDE-BD49-FE3C63B520A5}" destId="{C2D76D59-1D75-4E48-91F7-15EFA5C14B3D}" srcOrd="0" destOrd="0" presId="urn:microsoft.com/office/officeart/2005/8/layout/hProcess9"/>
    <dgm:cxn modelId="{FA3CBCCC-2A46-4D58-AEEA-26728FDFF09B}" type="presOf" srcId="{5BC1381F-4004-4815-BF99-6B4EAE474FA5}" destId="{8464FC22-B7AA-4806-8787-663D63486F60}" srcOrd="0" destOrd="0" presId="urn:microsoft.com/office/officeart/2005/8/layout/hProcess9"/>
    <dgm:cxn modelId="{A8C19AD2-E222-49BA-A432-E89AF62595E9}" type="presOf" srcId="{802C3B1C-899F-4F41-B347-53BF4AB3E55F}" destId="{E4117646-8A13-4968-BA44-83F194E8DFEE}" srcOrd="0" destOrd="0" presId="urn:microsoft.com/office/officeart/2005/8/layout/hProcess9"/>
    <dgm:cxn modelId="{8D85DBD6-BB31-4897-BEE7-E7FC93B821EE}" srcId="{75217E69-B91E-48F9-BB07-F9F1C66FD302}" destId="{5BC1381F-4004-4815-BF99-6B4EAE474FA5}" srcOrd="4" destOrd="0" parTransId="{0367EED9-CFEA-4C65-ABCB-F69ADAF59A67}" sibTransId="{8FABCD09-4C4D-40CD-AAB7-A632A3981970}"/>
    <dgm:cxn modelId="{337F63F2-0D19-4931-A113-88636BAF02D1}" srcId="{75217E69-B91E-48F9-BB07-F9F1C66FD302}" destId="{717BB93F-4313-4D0E-90C4-F8040CA7A52D}" srcOrd="7" destOrd="0" parTransId="{75047CB3-2F52-4C53-B8CE-3356554BC789}" sibTransId="{8DB6FEA5-C1E7-474A-88E2-1A5542CC089A}"/>
    <dgm:cxn modelId="{81B576FA-F9D7-47F2-B674-9FEF414DD61E}" srcId="{75217E69-B91E-48F9-BB07-F9F1C66FD302}" destId="{462EB0B1-1082-4FB7-A3BA-20960CA93704}" srcOrd="1" destOrd="0" parTransId="{DB7C1B77-3C43-4B98-A09B-5E13F4FBBB5C}" sibTransId="{62B99CA9-4467-45F2-9A62-C79E75F8F60F}"/>
    <dgm:cxn modelId="{7CC29550-DFCC-4C87-91FB-CAC1D3543251}" type="presParOf" srcId="{3CA9330D-DFD6-4318-8F3A-1E7639A82466}" destId="{F301877A-E6AF-4C55-ABAE-F1752F85749C}" srcOrd="0" destOrd="0" presId="urn:microsoft.com/office/officeart/2005/8/layout/hProcess9"/>
    <dgm:cxn modelId="{11A3B4CD-69FF-46AE-B25D-1D36A7614D05}" type="presParOf" srcId="{3CA9330D-DFD6-4318-8F3A-1E7639A82466}" destId="{B0FD4276-62CC-4FC7-A2EF-95FD2927C0E6}" srcOrd="1" destOrd="0" presId="urn:microsoft.com/office/officeart/2005/8/layout/hProcess9"/>
    <dgm:cxn modelId="{9E73898E-790D-42F5-90D0-6BDF9B976CD8}" type="presParOf" srcId="{B0FD4276-62CC-4FC7-A2EF-95FD2927C0E6}" destId="{507C99B7-9B91-43EB-863C-41C0EEB302BF}" srcOrd="0" destOrd="0" presId="urn:microsoft.com/office/officeart/2005/8/layout/hProcess9"/>
    <dgm:cxn modelId="{57C25E59-FAD3-4D7A-9DBD-E7C5B4873D0E}" type="presParOf" srcId="{B0FD4276-62CC-4FC7-A2EF-95FD2927C0E6}" destId="{A09867BC-3A00-4854-A118-53EEA42D9F66}" srcOrd="1" destOrd="0" presId="urn:microsoft.com/office/officeart/2005/8/layout/hProcess9"/>
    <dgm:cxn modelId="{9EF99501-7276-4EFE-A048-525314CF1164}" type="presParOf" srcId="{B0FD4276-62CC-4FC7-A2EF-95FD2927C0E6}" destId="{3B131DB1-3485-45DB-8AAD-4323E156B5FB}" srcOrd="2" destOrd="0" presId="urn:microsoft.com/office/officeart/2005/8/layout/hProcess9"/>
    <dgm:cxn modelId="{EB44E799-6EA7-4C93-85BE-358A7031BA51}" type="presParOf" srcId="{B0FD4276-62CC-4FC7-A2EF-95FD2927C0E6}" destId="{4C97FE0C-B645-48AC-BF82-11FC8C9F1E70}" srcOrd="3" destOrd="0" presId="urn:microsoft.com/office/officeart/2005/8/layout/hProcess9"/>
    <dgm:cxn modelId="{FCD01457-C133-4487-AED8-F34D6B34E046}" type="presParOf" srcId="{B0FD4276-62CC-4FC7-A2EF-95FD2927C0E6}" destId="{6E386522-2C9F-4126-A3C6-26C8A9562D59}" srcOrd="4" destOrd="0" presId="urn:microsoft.com/office/officeart/2005/8/layout/hProcess9"/>
    <dgm:cxn modelId="{5C681F6B-59FA-4CBE-8B65-43B262BE950D}" type="presParOf" srcId="{B0FD4276-62CC-4FC7-A2EF-95FD2927C0E6}" destId="{26D849D3-6080-4A5D-9491-E341B82ABA12}" srcOrd="5" destOrd="0" presId="urn:microsoft.com/office/officeart/2005/8/layout/hProcess9"/>
    <dgm:cxn modelId="{27136E7D-6E1E-4994-88D0-99CBF5D4F067}" type="presParOf" srcId="{B0FD4276-62CC-4FC7-A2EF-95FD2927C0E6}" destId="{C2D76D59-1D75-4E48-91F7-15EFA5C14B3D}" srcOrd="6" destOrd="0" presId="urn:microsoft.com/office/officeart/2005/8/layout/hProcess9"/>
    <dgm:cxn modelId="{6604DB97-6584-4B4E-BFD0-064C226D716E}" type="presParOf" srcId="{B0FD4276-62CC-4FC7-A2EF-95FD2927C0E6}" destId="{17865E6C-07C4-42B5-AEAA-394D95977626}" srcOrd="7" destOrd="0" presId="urn:microsoft.com/office/officeart/2005/8/layout/hProcess9"/>
    <dgm:cxn modelId="{EF920F6A-7969-49A5-944F-66188319F51B}" type="presParOf" srcId="{B0FD4276-62CC-4FC7-A2EF-95FD2927C0E6}" destId="{8464FC22-B7AA-4806-8787-663D63486F60}" srcOrd="8" destOrd="0" presId="urn:microsoft.com/office/officeart/2005/8/layout/hProcess9"/>
    <dgm:cxn modelId="{0BEC5218-83A4-4D53-BB99-A4A89C53094D}" type="presParOf" srcId="{B0FD4276-62CC-4FC7-A2EF-95FD2927C0E6}" destId="{123216E2-CAF5-47C7-B2C3-686B58499285}" srcOrd="9" destOrd="0" presId="urn:microsoft.com/office/officeart/2005/8/layout/hProcess9"/>
    <dgm:cxn modelId="{F6DB71E0-0BBA-4D5C-A1EE-DD9920A12E0F}" type="presParOf" srcId="{B0FD4276-62CC-4FC7-A2EF-95FD2927C0E6}" destId="{E4117646-8A13-4968-BA44-83F194E8DFEE}" srcOrd="10" destOrd="0" presId="urn:microsoft.com/office/officeart/2005/8/layout/hProcess9"/>
    <dgm:cxn modelId="{D5EE64F8-2FD0-49CD-8E61-6D2ABE9D15C2}" type="presParOf" srcId="{B0FD4276-62CC-4FC7-A2EF-95FD2927C0E6}" destId="{5DB9B771-D17D-4540-B47F-579E7E89995C}" srcOrd="11" destOrd="0" presId="urn:microsoft.com/office/officeart/2005/8/layout/hProcess9"/>
    <dgm:cxn modelId="{40315D55-7260-4C3D-959C-D4E0B93CACD1}" type="presParOf" srcId="{B0FD4276-62CC-4FC7-A2EF-95FD2927C0E6}" destId="{B5054807-503F-4B1F-B23B-768ECE5D1196}" srcOrd="12" destOrd="0" presId="urn:microsoft.com/office/officeart/2005/8/layout/hProcess9"/>
    <dgm:cxn modelId="{F691869F-40DE-4C1A-BEC8-E1E2C22DAD63}" type="presParOf" srcId="{B0FD4276-62CC-4FC7-A2EF-95FD2927C0E6}" destId="{58D3B9D8-7929-43E1-857F-2FACBE0F6207}" srcOrd="13" destOrd="0" presId="urn:microsoft.com/office/officeart/2005/8/layout/hProcess9"/>
    <dgm:cxn modelId="{804B1F42-9472-4C83-91B6-4BB4982C93A6}" type="presParOf" srcId="{B0FD4276-62CC-4FC7-A2EF-95FD2927C0E6}" destId="{9EAEB3A6-6F03-4703-B3A7-C67C7299BDCB}" srcOrd="14" destOrd="0" presId="urn:microsoft.com/office/officeart/2005/8/layout/hProcess9"/>
    <dgm:cxn modelId="{A893F805-9B8E-4414-91A8-D16E33C02006}" type="presParOf" srcId="{B0FD4276-62CC-4FC7-A2EF-95FD2927C0E6}" destId="{2C96631D-4FAE-40CE-BF3A-CA4727FAAF93}" srcOrd="15" destOrd="0" presId="urn:microsoft.com/office/officeart/2005/8/layout/hProcess9"/>
    <dgm:cxn modelId="{C96863A3-3B9A-4362-9504-0A5907393862}" type="presParOf" srcId="{B0FD4276-62CC-4FC7-A2EF-95FD2927C0E6}" destId="{9D607719-7E83-41E8-A7AA-62CF51B7D7A0}" srcOrd="16" destOrd="0" presId="urn:microsoft.com/office/officeart/2005/8/layout/hProcess9"/>
    <dgm:cxn modelId="{3F8AF76B-00FA-41A2-9001-8C5D9BF5E408}" type="presParOf" srcId="{B0FD4276-62CC-4FC7-A2EF-95FD2927C0E6}" destId="{9773BE30-81D5-408D-B506-09CDEBC8043F}" srcOrd="17" destOrd="0" presId="urn:microsoft.com/office/officeart/2005/8/layout/hProcess9"/>
    <dgm:cxn modelId="{805F6BDC-0B9E-45AB-A78F-D0B08A67FB78}" type="presParOf" srcId="{B0FD4276-62CC-4FC7-A2EF-95FD2927C0E6}" destId="{3031199B-CFB5-4BF3-9A6D-09257C871CAE}" srcOrd="18" destOrd="0" presId="urn:microsoft.com/office/officeart/2005/8/layout/hProcess9"/>
    <dgm:cxn modelId="{4F2AA0E5-7519-4550-8B46-4C48629B9523}" type="presParOf" srcId="{B0FD4276-62CC-4FC7-A2EF-95FD2927C0E6}" destId="{F69BB6B8-7F6F-4682-A206-C7C50521C613}" srcOrd="19" destOrd="0" presId="urn:microsoft.com/office/officeart/2005/8/layout/hProcess9"/>
    <dgm:cxn modelId="{52736FE6-686B-4A9A-BB79-61E02F324184}" type="presParOf" srcId="{B0FD4276-62CC-4FC7-A2EF-95FD2927C0E6}" destId="{B1C67EBC-3167-4379-A224-39BE142E6011}" srcOrd="20" destOrd="0" presId="urn:microsoft.com/office/officeart/2005/8/layout/hProcess9"/>
    <dgm:cxn modelId="{0BD223BB-6C52-472E-A71E-4E94DCCF1B17}" type="presParOf" srcId="{B0FD4276-62CC-4FC7-A2EF-95FD2927C0E6}" destId="{1D0231AC-151E-4772-B28E-545BFC5D3C72}" srcOrd="21" destOrd="0" presId="urn:microsoft.com/office/officeart/2005/8/layout/hProcess9"/>
    <dgm:cxn modelId="{83B26318-BD49-4CC9-8950-2E9473068ADE}" type="presParOf" srcId="{B0FD4276-62CC-4FC7-A2EF-95FD2927C0E6}" destId="{5E070B4D-A4F2-4B53-8204-EF9D9603D692}" srcOrd="22"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75217E69-B91E-48F9-BB07-F9F1C66FD302}" type="doc">
      <dgm:prSet loTypeId="urn:microsoft.com/office/officeart/2005/8/layout/hProcess9" loCatId="process" qsTypeId="urn:microsoft.com/office/officeart/2005/8/quickstyle/simple1" qsCatId="simple" csTypeId="urn:microsoft.com/office/officeart/2005/8/colors/accent1_2" csCatId="accent1" phldr="1"/>
      <dgm:spPr/>
    </dgm:pt>
    <dgm:pt modelId="{D3FD76A2-BB9B-4CFA-8079-969234A49D08}">
      <dgm:prSet/>
      <dgm:spPr>
        <a:solidFill>
          <a:schemeClr val="bg1"/>
        </a:solidFill>
      </dgm:spPr>
      <dgm:t>
        <a:bodyPr/>
        <a:lstStyle/>
        <a:p>
          <a:endParaRPr lang="en-US" dirty="0"/>
        </a:p>
      </dgm:t>
    </dgm:pt>
    <dgm:pt modelId="{3473A415-9C7E-4C4E-9BA5-0479466644FC}" type="parTrans" cxnId="{A88F085A-8F4E-4946-9439-CF88DFC97AB3}">
      <dgm:prSet/>
      <dgm:spPr/>
      <dgm:t>
        <a:bodyPr/>
        <a:lstStyle/>
        <a:p>
          <a:endParaRPr lang="en-US"/>
        </a:p>
      </dgm:t>
    </dgm:pt>
    <dgm:pt modelId="{12B9871E-013E-4EC4-92A2-B3167ED7FA3E}" type="sibTrans" cxnId="{A88F085A-8F4E-4946-9439-CF88DFC97AB3}">
      <dgm:prSet/>
      <dgm:spPr/>
      <dgm:t>
        <a:bodyPr/>
        <a:lstStyle/>
        <a:p>
          <a:endParaRPr lang="en-US"/>
        </a:p>
      </dgm:t>
    </dgm:pt>
    <dgm:pt modelId="{FBBD9B18-A357-4A3E-BBE3-CDAED1F25E21}">
      <dgm:prSet/>
      <dgm:spPr>
        <a:solidFill>
          <a:schemeClr val="accent1">
            <a:lumMod val="40000"/>
            <a:lumOff val="60000"/>
          </a:schemeClr>
        </a:solidFill>
      </dgm:spPr>
      <dgm:t>
        <a:bodyPr/>
        <a:lstStyle/>
        <a:p>
          <a:endParaRPr lang="en-US" dirty="0"/>
        </a:p>
      </dgm:t>
    </dgm:pt>
    <dgm:pt modelId="{8692A69B-E5A1-42E2-9520-CEDDE09A9DE9}" type="parTrans" cxnId="{4B6DB16C-C2A6-4F59-B420-88115B00F409}">
      <dgm:prSet/>
      <dgm:spPr/>
      <dgm:t>
        <a:bodyPr/>
        <a:lstStyle/>
        <a:p>
          <a:endParaRPr lang="en-US"/>
        </a:p>
      </dgm:t>
    </dgm:pt>
    <dgm:pt modelId="{5BCA38FD-0D6B-4EAA-88CA-8A5FF3237CAE}" type="sibTrans" cxnId="{4B6DB16C-C2A6-4F59-B420-88115B00F409}">
      <dgm:prSet/>
      <dgm:spPr/>
      <dgm:t>
        <a:bodyPr/>
        <a:lstStyle/>
        <a:p>
          <a:endParaRPr lang="en-US"/>
        </a:p>
      </dgm:t>
    </dgm:pt>
    <dgm:pt modelId="{462EB0B1-1082-4FB7-A3BA-20960CA93704}">
      <dgm:prSet/>
      <dgm:spPr>
        <a:solidFill>
          <a:schemeClr val="accent1">
            <a:lumMod val="40000"/>
            <a:lumOff val="60000"/>
          </a:schemeClr>
        </a:solidFill>
      </dgm:spPr>
      <dgm:t>
        <a:bodyPr/>
        <a:lstStyle/>
        <a:p>
          <a:endParaRPr lang="en-US" dirty="0"/>
        </a:p>
      </dgm:t>
    </dgm:pt>
    <dgm:pt modelId="{DB7C1B77-3C43-4B98-A09B-5E13F4FBBB5C}" type="parTrans" cxnId="{81B576FA-F9D7-47F2-B674-9FEF414DD61E}">
      <dgm:prSet/>
      <dgm:spPr/>
      <dgm:t>
        <a:bodyPr/>
        <a:lstStyle/>
        <a:p>
          <a:endParaRPr lang="en-US"/>
        </a:p>
      </dgm:t>
    </dgm:pt>
    <dgm:pt modelId="{62B99CA9-4467-45F2-9A62-C79E75F8F60F}" type="sibTrans" cxnId="{81B576FA-F9D7-47F2-B674-9FEF414DD61E}">
      <dgm:prSet/>
      <dgm:spPr/>
      <dgm:t>
        <a:bodyPr/>
        <a:lstStyle/>
        <a:p>
          <a:endParaRPr lang="en-US"/>
        </a:p>
      </dgm:t>
    </dgm:pt>
    <dgm:pt modelId="{99780664-0B1F-42F9-A1A9-1DA327A456FE}">
      <dgm:prSet/>
      <dgm:spPr>
        <a:solidFill>
          <a:schemeClr val="accent1">
            <a:lumMod val="50000"/>
          </a:schemeClr>
        </a:solidFill>
      </dgm:spPr>
      <dgm:t>
        <a:bodyPr/>
        <a:lstStyle/>
        <a:p>
          <a:endParaRPr lang="en-US" dirty="0"/>
        </a:p>
      </dgm:t>
    </dgm:pt>
    <dgm:pt modelId="{0709BD2B-49A0-46DB-9892-8FC2791B7AD6}" type="parTrans" cxnId="{F0DC6A14-9044-4FEE-A436-6BAE37D91C66}">
      <dgm:prSet/>
      <dgm:spPr/>
      <dgm:t>
        <a:bodyPr/>
        <a:lstStyle/>
        <a:p>
          <a:endParaRPr lang="en-US"/>
        </a:p>
      </dgm:t>
    </dgm:pt>
    <dgm:pt modelId="{C53F22F7-DE67-45C1-B804-C7AE21D7D53D}" type="sibTrans" cxnId="{F0DC6A14-9044-4FEE-A436-6BAE37D91C66}">
      <dgm:prSet/>
      <dgm:spPr/>
      <dgm:t>
        <a:bodyPr/>
        <a:lstStyle/>
        <a:p>
          <a:endParaRPr lang="en-US"/>
        </a:p>
      </dgm:t>
    </dgm:pt>
    <dgm:pt modelId="{7427C826-A2AB-4DDE-BD49-FE3C63B520A5}">
      <dgm:prSet/>
      <dgm:spPr>
        <a:solidFill>
          <a:schemeClr val="accent2">
            <a:lumMod val="20000"/>
            <a:lumOff val="80000"/>
          </a:schemeClr>
        </a:solidFill>
      </dgm:spPr>
      <dgm:t>
        <a:bodyPr/>
        <a:lstStyle/>
        <a:p>
          <a:endParaRPr lang="en-US" dirty="0"/>
        </a:p>
      </dgm:t>
    </dgm:pt>
    <dgm:pt modelId="{BD5CC917-BFC1-4C41-A7D9-98342DEAB3DB}" type="parTrans" cxnId="{A567B078-6F0F-4565-A9D4-8CAABF51FC89}">
      <dgm:prSet/>
      <dgm:spPr/>
      <dgm:t>
        <a:bodyPr/>
        <a:lstStyle/>
        <a:p>
          <a:endParaRPr lang="en-US"/>
        </a:p>
      </dgm:t>
    </dgm:pt>
    <dgm:pt modelId="{5490F7C3-AADF-47AF-A04B-60C655539663}" type="sibTrans" cxnId="{A567B078-6F0F-4565-A9D4-8CAABF51FC89}">
      <dgm:prSet/>
      <dgm:spPr/>
      <dgm:t>
        <a:bodyPr/>
        <a:lstStyle/>
        <a:p>
          <a:endParaRPr lang="en-US"/>
        </a:p>
      </dgm:t>
    </dgm:pt>
    <dgm:pt modelId="{5BC1381F-4004-4815-BF99-6B4EAE474FA5}">
      <dgm:prSet/>
      <dgm:spPr>
        <a:solidFill>
          <a:schemeClr val="accent2">
            <a:lumMod val="20000"/>
            <a:lumOff val="80000"/>
          </a:schemeClr>
        </a:solidFill>
      </dgm:spPr>
      <dgm:t>
        <a:bodyPr/>
        <a:lstStyle/>
        <a:p>
          <a:endParaRPr lang="en-US" dirty="0"/>
        </a:p>
      </dgm:t>
    </dgm:pt>
    <dgm:pt modelId="{0367EED9-CFEA-4C65-ABCB-F69ADAF59A67}" type="parTrans" cxnId="{8D85DBD6-BB31-4897-BEE7-E7FC93B821EE}">
      <dgm:prSet/>
      <dgm:spPr/>
      <dgm:t>
        <a:bodyPr/>
        <a:lstStyle/>
        <a:p>
          <a:endParaRPr lang="en-US"/>
        </a:p>
      </dgm:t>
    </dgm:pt>
    <dgm:pt modelId="{8FABCD09-4C4D-40CD-AAB7-A632A3981970}" type="sibTrans" cxnId="{8D85DBD6-BB31-4897-BEE7-E7FC93B821EE}">
      <dgm:prSet/>
      <dgm:spPr/>
      <dgm:t>
        <a:bodyPr/>
        <a:lstStyle/>
        <a:p>
          <a:endParaRPr lang="en-US"/>
        </a:p>
      </dgm:t>
    </dgm:pt>
    <dgm:pt modelId="{802C3B1C-899F-4F41-B347-53BF4AB3E55F}">
      <dgm:prSet/>
      <dgm:spPr>
        <a:solidFill>
          <a:schemeClr val="accent2">
            <a:lumMod val="60000"/>
            <a:lumOff val="40000"/>
          </a:schemeClr>
        </a:solidFill>
      </dgm:spPr>
      <dgm:t>
        <a:bodyPr/>
        <a:lstStyle/>
        <a:p>
          <a:endParaRPr lang="en-US" dirty="0"/>
        </a:p>
      </dgm:t>
    </dgm:pt>
    <dgm:pt modelId="{92E5E5EE-35CB-445C-92BA-BB998317A8A7}" type="parTrans" cxnId="{7C0E267B-F43C-45EE-9686-3B3BC0457EE1}">
      <dgm:prSet/>
      <dgm:spPr/>
      <dgm:t>
        <a:bodyPr/>
        <a:lstStyle/>
        <a:p>
          <a:endParaRPr lang="en-US"/>
        </a:p>
      </dgm:t>
    </dgm:pt>
    <dgm:pt modelId="{1B1C641B-48E6-4732-B5F7-8275C2BD55EE}" type="sibTrans" cxnId="{7C0E267B-F43C-45EE-9686-3B3BC0457EE1}">
      <dgm:prSet/>
      <dgm:spPr/>
      <dgm:t>
        <a:bodyPr/>
        <a:lstStyle/>
        <a:p>
          <a:endParaRPr lang="en-US"/>
        </a:p>
      </dgm:t>
    </dgm:pt>
    <dgm:pt modelId="{EF3CC209-D948-4C41-93A2-C9619BD0C366}">
      <dgm:prSet/>
      <dgm:spPr>
        <a:solidFill>
          <a:schemeClr val="bg1"/>
        </a:solidFill>
      </dgm:spPr>
      <dgm:t>
        <a:bodyPr/>
        <a:lstStyle/>
        <a:p>
          <a:endParaRPr lang="en-US" dirty="0"/>
        </a:p>
      </dgm:t>
    </dgm:pt>
    <dgm:pt modelId="{B88A9DEC-9A6A-40E9-BFEA-063F9C64E088}" type="parTrans" cxnId="{1EDDEB4A-389D-422A-9C6B-9EBDD29ADD87}">
      <dgm:prSet/>
      <dgm:spPr/>
      <dgm:t>
        <a:bodyPr/>
        <a:lstStyle/>
        <a:p>
          <a:endParaRPr lang="en-US"/>
        </a:p>
      </dgm:t>
    </dgm:pt>
    <dgm:pt modelId="{6E7F4A8F-490F-4114-B465-36F252FE3BD2}" type="sibTrans" cxnId="{1EDDEB4A-389D-422A-9C6B-9EBDD29ADD87}">
      <dgm:prSet/>
      <dgm:spPr/>
      <dgm:t>
        <a:bodyPr/>
        <a:lstStyle/>
        <a:p>
          <a:endParaRPr lang="en-US"/>
        </a:p>
      </dgm:t>
    </dgm:pt>
    <dgm:pt modelId="{717BB93F-4313-4D0E-90C4-F8040CA7A52D}">
      <dgm:prSet/>
      <dgm:spPr>
        <a:solidFill>
          <a:schemeClr val="bg1"/>
        </a:solidFill>
      </dgm:spPr>
      <dgm:t>
        <a:bodyPr/>
        <a:lstStyle/>
        <a:p>
          <a:endParaRPr lang="en-US" dirty="0"/>
        </a:p>
      </dgm:t>
    </dgm:pt>
    <dgm:pt modelId="{75047CB3-2F52-4C53-B8CE-3356554BC789}" type="parTrans" cxnId="{337F63F2-0D19-4931-A113-88636BAF02D1}">
      <dgm:prSet/>
      <dgm:spPr/>
      <dgm:t>
        <a:bodyPr/>
        <a:lstStyle/>
        <a:p>
          <a:endParaRPr lang="en-US"/>
        </a:p>
      </dgm:t>
    </dgm:pt>
    <dgm:pt modelId="{8DB6FEA5-C1E7-474A-88E2-1A5542CC089A}" type="sibTrans" cxnId="{337F63F2-0D19-4931-A113-88636BAF02D1}">
      <dgm:prSet/>
      <dgm:spPr/>
      <dgm:t>
        <a:bodyPr/>
        <a:lstStyle/>
        <a:p>
          <a:endParaRPr lang="en-US"/>
        </a:p>
      </dgm:t>
    </dgm:pt>
    <dgm:pt modelId="{2156E6F4-D2C7-4E74-BBDD-6953BCBCA86C}">
      <dgm:prSet/>
      <dgm:spPr>
        <a:solidFill>
          <a:schemeClr val="bg1"/>
        </a:solidFill>
      </dgm:spPr>
      <dgm:t>
        <a:bodyPr/>
        <a:lstStyle/>
        <a:p>
          <a:endParaRPr lang="en-US" dirty="0"/>
        </a:p>
      </dgm:t>
    </dgm:pt>
    <dgm:pt modelId="{759278ED-55DE-49F3-ADFD-4D16C6332B66}" type="parTrans" cxnId="{C7BF4D22-2BDF-4444-BBA5-2118D189BE0A}">
      <dgm:prSet/>
      <dgm:spPr/>
      <dgm:t>
        <a:bodyPr/>
        <a:lstStyle/>
        <a:p>
          <a:endParaRPr lang="en-US"/>
        </a:p>
      </dgm:t>
    </dgm:pt>
    <dgm:pt modelId="{C771BA51-CA18-4081-B7F9-635E92DC2CD4}" type="sibTrans" cxnId="{C7BF4D22-2BDF-4444-BBA5-2118D189BE0A}">
      <dgm:prSet/>
      <dgm:spPr/>
      <dgm:t>
        <a:bodyPr/>
        <a:lstStyle/>
        <a:p>
          <a:endParaRPr lang="en-US"/>
        </a:p>
      </dgm:t>
    </dgm:pt>
    <dgm:pt modelId="{1EAA3B5F-4E2B-4EAC-89C3-69798AE8F767}">
      <dgm:prSet/>
      <dgm:spPr>
        <a:solidFill>
          <a:schemeClr val="bg1"/>
        </a:solidFill>
      </dgm:spPr>
      <dgm:t>
        <a:bodyPr/>
        <a:lstStyle/>
        <a:p>
          <a:endParaRPr lang="en-US" dirty="0"/>
        </a:p>
      </dgm:t>
    </dgm:pt>
    <dgm:pt modelId="{E5613A5B-FFBC-46B9-A03F-FD3A01D00855}" type="parTrans" cxnId="{9178AE50-FC9B-4790-B10D-C331B0CCDF10}">
      <dgm:prSet/>
      <dgm:spPr/>
      <dgm:t>
        <a:bodyPr/>
        <a:lstStyle/>
        <a:p>
          <a:endParaRPr lang="en-US"/>
        </a:p>
      </dgm:t>
    </dgm:pt>
    <dgm:pt modelId="{D71A00B0-04F3-4457-9318-4DF49DE875F3}" type="sibTrans" cxnId="{9178AE50-FC9B-4790-B10D-C331B0CCDF10}">
      <dgm:prSet/>
      <dgm:spPr/>
      <dgm:t>
        <a:bodyPr/>
        <a:lstStyle/>
        <a:p>
          <a:endParaRPr lang="en-US"/>
        </a:p>
      </dgm:t>
    </dgm:pt>
    <dgm:pt modelId="{4B202CA0-6308-4C52-9B81-9C481B0D7BD0}">
      <dgm:prSet/>
      <dgm:spPr>
        <a:solidFill>
          <a:schemeClr val="bg1"/>
        </a:solidFill>
      </dgm:spPr>
      <dgm:t>
        <a:bodyPr/>
        <a:lstStyle/>
        <a:p>
          <a:endParaRPr lang="en-US" dirty="0"/>
        </a:p>
      </dgm:t>
    </dgm:pt>
    <dgm:pt modelId="{93B86929-959A-4992-A90C-5D3029712245}" type="parTrans" cxnId="{89304808-54CE-47A2-9BA8-F064C7E79D65}">
      <dgm:prSet/>
      <dgm:spPr/>
      <dgm:t>
        <a:bodyPr/>
        <a:lstStyle/>
        <a:p>
          <a:endParaRPr lang="en-US"/>
        </a:p>
      </dgm:t>
    </dgm:pt>
    <dgm:pt modelId="{FF991964-CF80-42D3-B49D-9270B14863F0}" type="sibTrans" cxnId="{89304808-54CE-47A2-9BA8-F064C7E79D65}">
      <dgm:prSet/>
      <dgm:spPr/>
      <dgm:t>
        <a:bodyPr/>
        <a:lstStyle/>
        <a:p>
          <a:endParaRPr lang="en-US"/>
        </a:p>
      </dgm:t>
    </dgm:pt>
    <dgm:pt modelId="{3CA9330D-DFD6-4318-8F3A-1E7639A82466}" type="pres">
      <dgm:prSet presAssocID="{75217E69-B91E-48F9-BB07-F9F1C66FD302}" presName="CompostProcess" presStyleCnt="0">
        <dgm:presLayoutVars>
          <dgm:dir/>
          <dgm:resizeHandles val="exact"/>
        </dgm:presLayoutVars>
      </dgm:prSet>
      <dgm:spPr/>
    </dgm:pt>
    <dgm:pt modelId="{F301877A-E6AF-4C55-ABAE-F1752F85749C}" type="pres">
      <dgm:prSet presAssocID="{75217E69-B91E-48F9-BB07-F9F1C66FD302}" presName="arrow" presStyleLbl="bgShp" presStyleIdx="0" presStyleCnt="1" custLinFactNeighborY="3445"/>
      <dgm:spPr/>
    </dgm:pt>
    <dgm:pt modelId="{B0FD4276-62CC-4FC7-A2EF-95FD2927C0E6}" type="pres">
      <dgm:prSet presAssocID="{75217E69-B91E-48F9-BB07-F9F1C66FD302}" presName="linearProcess" presStyleCnt="0"/>
      <dgm:spPr/>
    </dgm:pt>
    <dgm:pt modelId="{507C99B7-9B91-43EB-863C-41C0EEB302BF}" type="pres">
      <dgm:prSet presAssocID="{FBBD9B18-A357-4A3E-BBE3-CDAED1F25E21}" presName="textNode" presStyleLbl="node1" presStyleIdx="0" presStyleCnt="12">
        <dgm:presLayoutVars>
          <dgm:bulletEnabled val="1"/>
        </dgm:presLayoutVars>
      </dgm:prSet>
      <dgm:spPr/>
    </dgm:pt>
    <dgm:pt modelId="{A09867BC-3A00-4854-A118-53EEA42D9F66}" type="pres">
      <dgm:prSet presAssocID="{5BCA38FD-0D6B-4EAA-88CA-8A5FF3237CAE}" presName="sibTrans" presStyleCnt="0"/>
      <dgm:spPr/>
    </dgm:pt>
    <dgm:pt modelId="{3B131DB1-3485-45DB-8AAD-4323E156B5FB}" type="pres">
      <dgm:prSet presAssocID="{462EB0B1-1082-4FB7-A3BA-20960CA93704}" presName="textNode" presStyleLbl="node1" presStyleIdx="1" presStyleCnt="12">
        <dgm:presLayoutVars>
          <dgm:bulletEnabled val="1"/>
        </dgm:presLayoutVars>
      </dgm:prSet>
      <dgm:spPr/>
    </dgm:pt>
    <dgm:pt modelId="{4C97FE0C-B645-48AC-BF82-11FC8C9F1E70}" type="pres">
      <dgm:prSet presAssocID="{62B99CA9-4467-45F2-9A62-C79E75F8F60F}" presName="sibTrans" presStyleCnt="0"/>
      <dgm:spPr/>
    </dgm:pt>
    <dgm:pt modelId="{6E386522-2C9F-4126-A3C6-26C8A9562D59}" type="pres">
      <dgm:prSet presAssocID="{99780664-0B1F-42F9-A1A9-1DA327A456FE}" presName="textNode" presStyleLbl="node1" presStyleIdx="2" presStyleCnt="12">
        <dgm:presLayoutVars>
          <dgm:bulletEnabled val="1"/>
        </dgm:presLayoutVars>
      </dgm:prSet>
      <dgm:spPr/>
    </dgm:pt>
    <dgm:pt modelId="{26D849D3-6080-4A5D-9491-E341B82ABA12}" type="pres">
      <dgm:prSet presAssocID="{C53F22F7-DE67-45C1-B804-C7AE21D7D53D}" presName="sibTrans" presStyleCnt="0"/>
      <dgm:spPr/>
    </dgm:pt>
    <dgm:pt modelId="{C2D76D59-1D75-4E48-91F7-15EFA5C14B3D}" type="pres">
      <dgm:prSet presAssocID="{7427C826-A2AB-4DDE-BD49-FE3C63B520A5}" presName="textNode" presStyleLbl="node1" presStyleIdx="3" presStyleCnt="12">
        <dgm:presLayoutVars>
          <dgm:bulletEnabled val="1"/>
        </dgm:presLayoutVars>
      </dgm:prSet>
      <dgm:spPr/>
    </dgm:pt>
    <dgm:pt modelId="{17865E6C-07C4-42B5-AEAA-394D95977626}" type="pres">
      <dgm:prSet presAssocID="{5490F7C3-AADF-47AF-A04B-60C655539663}" presName="sibTrans" presStyleCnt="0"/>
      <dgm:spPr/>
    </dgm:pt>
    <dgm:pt modelId="{8464FC22-B7AA-4806-8787-663D63486F60}" type="pres">
      <dgm:prSet presAssocID="{5BC1381F-4004-4815-BF99-6B4EAE474FA5}" presName="textNode" presStyleLbl="node1" presStyleIdx="4" presStyleCnt="12">
        <dgm:presLayoutVars>
          <dgm:bulletEnabled val="1"/>
        </dgm:presLayoutVars>
      </dgm:prSet>
      <dgm:spPr/>
    </dgm:pt>
    <dgm:pt modelId="{123216E2-CAF5-47C7-B2C3-686B58499285}" type="pres">
      <dgm:prSet presAssocID="{8FABCD09-4C4D-40CD-AAB7-A632A3981970}" presName="sibTrans" presStyleCnt="0"/>
      <dgm:spPr/>
    </dgm:pt>
    <dgm:pt modelId="{E4117646-8A13-4968-BA44-83F194E8DFEE}" type="pres">
      <dgm:prSet presAssocID="{802C3B1C-899F-4F41-B347-53BF4AB3E55F}" presName="textNode" presStyleLbl="node1" presStyleIdx="5" presStyleCnt="12">
        <dgm:presLayoutVars>
          <dgm:bulletEnabled val="1"/>
        </dgm:presLayoutVars>
      </dgm:prSet>
      <dgm:spPr/>
    </dgm:pt>
    <dgm:pt modelId="{5DB9B771-D17D-4540-B47F-579E7E89995C}" type="pres">
      <dgm:prSet presAssocID="{1B1C641B-48E6-4732-B5F7-8275C2BD55EE}" presName="sibTrans" presStyleCnt="0"/>
      <dgm:spPr/>
    </dgm:pt>
    <dgm:pt modelId="{B5054807-503F-4B1F-B23B-768ECE5D1196}" type="pres">
      <dgm:prSet presAssocID="{EF3CC209-D948-4C41-93A2-C9619BD0C366}" presName="textNode" presStyleLbl="node1" presStyleIdx="6" presStyleCnt="12">
        <dgm:presLayoutVars>
          <dgm:bulletEnabled val="1"/>
        </dgm:presLayoutVars>
      </dgm:prSet>
      <dgm:spPr/>
    </dgm:pt>
    <dgm:pt modelId="{58D3B9D8-7929-43E1-857F-2FACBE0F6207}" type="pres">
      <dgm:prSet presAssocID="{6E7F4A8F-490F-4114-B465-36F252FE3BD2}" presName="sibTrans" presStyleCnt="0"/>
      <dgm:spPr/>
    </dgm:pt>
    <dgm:pt modelId="{9EAEB3A6-6F03-4703-B3A7-C67C7299BDCB}" type="pres">
      <dgm:prSet presAssocID="{717BB93F-4313-4D0E-90C4-F8040CA7A52D}" presName="textNode" presStyleLbl="node1" presStyleIdx="7" presStyleCnt="12">
        <dgm:presLayoutVars>
          <dgm:bulletEnabled val="1"/>
        </dgm:presLayoutVars>
      </dgm:prSet>
      <dgm:spPr/>
    </dgm:pt>
    <dgm:pt modelId="{2C96631D-4FAE-40CE-BF3A-CA4727FAAF93}" type="pres">
      <dgm:prSet presAssocID="{8DB6FEA5-C1E7-474A-88E2-1A5542CC089A}" presName="sibTrans" presStyleCnt="0"/>
      <dgm:spPr/>
    </dgm:pt>
    <dgm:pt modelId="{9D607719-7E83-41E8-A7AA-62CF51B7D7A0}" type="pres">
      <dgm:prSet presAssocID="{2156E6F4-D2C7-4E74-BBDD-6953BCBCA86C}" presName="textNode" presStyleLbl="node1" presStyleIdx="8" presStyleCnt="12">
        <dgm:presLayoutVars>
          <dgm:bulletEnabled val="1"/>
        </dgm:presLayoutVars>
      </dgm:prSet>
      <dgm:spPr/>
    </dgm:pt>
    <dgm:pt modelId="{9773BE30-81D5-408D-B506-09CDEBC8043F}" type="pres">
      <dgm:prSet presAssocID="{C771BA51-CA18-4081-B7F9-635E92DC2CD4}" presName="sibTrans" presStyleCnt="0"/>
      <dgm:spPr/>
    </dgm:pt>
    <dgm:pt modelId="{3031199B-CFB5-4BF3-9A6D-09257C871CAE}" type="pres">
      <dgm:prSet presAssocID="{1EAA3B5F-4E2B-4EAC-89C3-69798AE8F767}" presName="textNode" presStyleLbl="node1" presStyleIdx="9" presStyleCnt="12">
        <dgm:presLayoutVars>
          <dgm:bulletEnabled val="1"/>
        </dgm:presLayoutVars>
      </dgm:prSet>
      <dgm:spPr/>
    </dgm:pt>
    <dgm:pt modelId="{F69BB6B8-7F6F-4682-A206-C7C50521C613}" type="pres">
      <dgm:prSet presAssocID="{D71A00B0-04F3-4457-9318-4DF49DE875F3}" presName="sibTrans" presStyleCnt="0"/>
      <dgm:spPr/>
    </dgm:pt>
    <dgm:pt modelId="{B1C67EBC-3167-4379-A224-39BE142E6011}" type="pres">
      <dgm:prSet presAssocID="{4B202CA0-6308-4C52-9B81-9C481B0D7BD0}" presName="textNode" presStyleLbl="node1" presStyleIdx="10" presStyleCnt="12">
        <dgm:presLayoutVars>
          <dgm:bulletEnabled val="1"/>
        </dgm:presLayoutVars>
      </dgm:prSet>
      <dgm:spPr/>
    </dgm:pt>
    <dgm:pt modelId="{1D0231AC-151E-4772-B28E-545BFC5D3C72}" type="pres">
      <dgm:prSet presAssocID="{FF991964-CF80-42D3-B49D-9270B14863F0}" presName="sibTrans" presStyleCnt="0"/>
      <dgm:spPr/>
    </dgm:pt>
    <dgm:pt modelId="{5E070B4D-A4F2-4B53-8204-EF9D9603D692}" type="pres">
      <dgm:prSet presAssocID="{D3FD76A2-BB9B-4CFA-8079-969234A49D08}" presName="textNode" presStyleLbl="node1" presStyleIdx="11" presStyleCnt="12">
        <dgm:presLayoutVars>
          <dgm:bulletEnabled val="1"/>
        </dgm:presLayoutVars>
      </dgm:prSet>
      <dgm:spPr/>
    </dgm:pt>
  </dgm:ptLst>
  <dgm:cxnLst>
    <dgm:cxn modelId="{89304808-54CE-47A2-9BA8-F064C7E79D65}" srcId="{75217E69-B91E-48F9-BB07-F9F1C66FD302}" destId="{4B202CA0-6308-4C52-9B81-9C481B0D7BD0}" srcOrd="10" destOrd="0" parTransId="{93B86929-959A-4992-A90C-5D3029712245}" sibTransId="{FF991964-CF80-42D3-B49D-9270B14863F0}"/>
    <dgm:cxn modelId="{59E47C08-6345-43EB-8566-E8E48E458B90}" type="presOf" srcId="{717BB93F-4313-4D0E-90C4-F8040CA7A52D}" destId="{9EAEB3A6-6F03-4703-B3A7-C67C7299BDCB}" srcOrd="0" destOrd="0" presId="urn:microsoft.com/office/officeart/2005/8/layout/hProcess9"/>
    <dgm:cxn modelId="{03E9690A-CA44-4660-8A4B-5D34AAB8A105}" type="presOf" srcId="{5BC1381F-4004-4815-BF99-6B4EAE474FA5}" destId="{8464FC22-B7AA-4806-8787-663D63486F60}" srcOrd="0" destOrd="0" presId="urn:microsoft.com/office/officeart/2005/8/layout/hProcess9"/>
    <dgm:cxn modelId="{F0DC6A14-9044-4FEE-A436-6BAE37D91C66}" srcId="{75217E69-B91E-48F9-BB07-F9F1C66FD302}" destId="{99780664-0B1F-42F9-A1A9-1DA327A456FE}" srcOrd="2" destOrd="0" parTransId="{0709BD2B-49A0-46DB-9892-8FC2791B7AD6}" sibTransId="{C53F22F7-DE67-45C1-B804-C7AE21D7D53D}"/>
    <dgm:cxn modelId="{C7BF4D22-2BDF-4444-BBA5-2118D189BE0A}" srcId="{75217E69-B91E-48F9-BB07-F9F1C66FD302}" destId="{2156E6F4-D2C7-4E74-BBDD-6953BCBCA86C}" srcOrd="8" destOrd="0" parTransId="{759278ED-55DE-49F3-ADFD-4D16C6332B66}" sibTransId="{C771BA51-CA18-4081-B7F9-635E92DC2CD4}"/>
    <dgm:cxn modelId="{FD3FCB2A-9349-4772-BCA1-8BBA9A447A64}" type="presOf" srcId="{4B202CA0-6308-4C52-9B81-9C481B0D7BD0}" destId="{B1C67EBC-3167-4379-A224-39BE142E6011}" srcOrd="0" destOrd="0" presId="urn:microsoft.com/office/officeart/2005/8/layout/hProcess9"/>
    <dgm:cxn modelId="{E9A4692B-60E0-44E5-B903-C8C8C7CDFA11}" type="presOf" srcId="{FBBD9B18-A357-4A3E-BBE3-CDAED1F25E21}" destId="{507C99B7-9B91-43EB-863C-41C0EEB302BF}" srcOrd="0" destOrd="0" presId="urn:microsoft.com/office/officeart/2005/8/layout/hProcess9"/>
    <dgm:cxn modelId="{57532832-EDB1-429D-88B3-12B75E978E57}" type="presOf" srcId="{99780664-0B1F-42F9-A1A9-1DA327A456FE}" destId="{6E386522-2C9F-4126-A3C6-26C8A9562D59}" srcOrd="0" destOrd="0" presId="urn:microsoft.com/office/officeart/2005/8/layout/hProcess9"/>
    <dgm:cxn modelId="{1D133835-DDE1-4951-BA11-6785BF1578AF}" type="presOf" srcId="{EF3CC209-D948-4C41-93A2-C9619BD0C366}" destId="{B5054807-503F-4B1F-B23B-768ECE5D1196}" srcOrd="0" destOrd="0" presId="urn:microsoft.com/office/officeart/2005/8/layout/hProcess9"/>
    <dgm:cxn modelId="{6706F636-54DA-4806-9FAF-72923EF7FB60}" type="presOf" srcId="{802C3B1C-899F-4F41-B347-53BF4AB3E55F}" destId="{E4117646-8A13-4968-BA44-83F194E8DFEE}" srcOrd="0" destOrd="0" presId="urn:microsoft.com/office/officeart/2005/8/layout/hProcess9"/>
    <dgm:cxn modelId="{B7246F5F-4657-4D2A-B7D5-139652F7BFC1}" type="presOf" srcId="{75217E69-B91E-48F9-BB07-F9F1C66FD302}" destId="{3CA9330D-DFD6-4318-8F3A-1E7639A82466}" srcOrd="0" destOrd="0" presId="urn:microsoft.com/office/officeart/2005/8/layout/hProcess9"/>
    <dgm:cxn modelId="{B37D7545-46E3-4435-8024-78AC07186EEB}" type="presOf" srcId="{1EAA3B5F-4E2B-4EAC-89C3-69798AE8F767}" destId="{3031199B-CFB5-4BF3-9A6D-09257C871CAE}" srcOrd="0" destOrd="0" presId="urn:microsoft.com/office/officeart/2005/8/layout/hProcess9"/>
    <dgm:cxn modelId="{CE625249-2F91-4EA0-BBCA-0FAB2FC2A3B0}" type="presOf" srcId="{D3FD76A2-BB9B-4CFA-8079-969234A49D08}" destId="{5E070B4D-A4F2-4B53-8204-EF9D9603D692}" srcOrd="0" destOrd="0" presId="urn:microsoft.com/office/officeart/2005/8/layout/hProcess9"/>
    <dgm:cxn modelId="{1EDDEB4A-389D-422A-9C6B-9EBDD29ADD87}" srcId="{75217E69-B91E-48F9-BB07-F9F1C66FD302}" destId="{EF3CC209-D948-4C41-93A2-C9619BD0C366}" srcOrd="6" destOrd="0" parTransId="{B88A9DEC-9A6A-40E9-BFEA-063F9C64E088}" sibTransId="{6E7F4A8F-490F-4114-B465-36F252FE3BD2}"/>
    <dgm:cxn modelId="{4B6DB16C-C2A6-4F59-B420-88115B00F409}" srcId="{75217E69-B91E-48F9-BB07-F9F1C66FD302}" destId="{FBBD9B18-A357-4A3E-BBE3-CDAED1F25E21}" srcOrd="0" destOrd="0" parTransId="{8692A69B-E5A1-42E2-9520-CEDDE09A9DE9}" sibTransId="{5BCA38FD-0D6B-4EAA-88CA-8A5FF3237CAE}"/>
    <dgm:cxn modelId="{9178AE50-FC9B-4790-B10D-C331B0CCDF10}" srcId="{75217E69-B91E-48F9-BB07-F9F1C66FD302}" destId="{1EAA3B5F-4E2B-4EAC-89C3-69798AE8F767}" srcOrd="9" destOrd="0" parTransId="{E5613A5B-FFBC-46B9-A03F-FD3A01D00855}" sibTransId="{D71A00B0-04F3-4457-9318-4DF49DE875F3}"/>
    <dgm:cxn modelId="{A567B078-6F0F-4565-A9D4-8CAABF51FC89}" srcId="{75217E69-B91E-48F9-BB07-F9F1C66FD302}" destId="{7427C826-A2AB-4DDE-BD49-FE3C63B520A5}" srcOrd="3" destOrd="0" parTransId="{BD5CC917-BFC1-4C41-A7D9-98342DEAB3DB}" sibTransId="{5490F7C3-AADF-47AF-A04B-60C655539663}"/>
    <dgm:cxn modelId="{A88F085A-8F4E-4946-9439-CF88DFC97AB3}" srcId="{75217E69-B91E-48F9-BB07-F9F1C66FD302}" destId="{D3FD76A2-BB9B-4CFA-8079-969234A49D08}" srcOrd="11" destOrd="0" parTransId="{3473A415-9C7E-4C4E-9BA5-0479466644FC}" sibTransId="{12B9871E-013E-4EC4-92A2-B3167ED7FA3E}"/>
    <dgm:cxn modelId="{7C0E267B-F43C-45EE-9686-3B3BC0457EE1}" srcId="{75217E69-B91E-48F9-BB07-F9F1C66FD302}" destId="{802C3B1C-899F-4F41-B347-53BF4AB3E55F}" srcOrd="5" destOrd="0" parTransId="{92E5E5EE-35CB-445C-92BA-BB998317A8A7}" sibTransId="{1B1C641B-48E6-4732-B5F7-8275C2BD55EE}"/>
    <dgm:cxn modelId="{8D85DBD6-BB31-4897-BEE7-E7FC93B821EE}" srcId="{75217E69-B91E-48F9-BB07-F9F1C66FD302}" destId="{5BC1381F-4004-4815-BF99-6B4EAE474FA5}" srcOrd="4" destOrd="0" parTransId="{0367EED9-CFEA-4C65-ABCB-F69ADAF59A67}" sibTransId="{8FABCD09-4C4D-40CD-AAB7-A632A3981970}"/>
    <dgm:cxn modelId="{22A893DB-ED27-4750-9B46-7BDCBCBC167D}" type="presOf" srcId="{7427C826-A2AB-4DDE-BD49-FE3C63B520A5}" destId="{C2D76D59-1D75-4E48-91F7-15EFA5C14B3D}" srcOrd="0" destOrd="0" presId="urn:microsoft.com/office/officeart/2005/8/layout/hProcess9"/>
    <dgm:cxn modelId="{E3D6CDE0-2995-4D3D-A0C4-7F0F0857312E}" type="presOf" srcId="{462EB0B1-1082-4FB7-A3BA-20960CA93704}" destId="{3B131DB1-3485-45DB-8AAD-4323E156B5FB}" srcOrd="0" destOrd="0" presId="urn:microsoft.com/office/officeart/2005/8/layout/hProcess9"/>
    <dgm:cxn modelId="{1FAC68EC-A4F8-4B98-B725-4936E4D67158}" type="presOf" srcId="{2156E6F4-D2C7-4E74-BBDD-6953BCBCA86C}" destId="{9D607719-7E83-41E8-A7AA-62CF51B7D7A0}" srcOrd="0" destOrd="0" presId="urn:microsoft.com/office/officeart/2005/8/layout/hProcess9"/>
    <dgm:cxn modelId="{337F63F2-0D19-4931-A113-88636BAF02D1}" srcId="{75217E69-B91E-48F9-BB07-F9F1C66FD302}" destId="{717BB93F-4313-4D0E-90C4-F8040CA7A52D}" srcOrd="7" destOrd="0" parTransId="{75047CB3-2F52-4C53-B8CE-3356554BC789}" sibTransId="{8DB6FEA5-C1E7-474A-88E2-1A5542CC089A}"/>
    <dgm:cxn modelId="{81B576FA-F9D7-47F2-B674-9FEF414DD61E}" srcId="{75217E69-B91E-48F9-BB07-F9F1C66FD302}" destId="{462EB0B1-1082-4FB7-A3BA-20960CA93704}" srcOrd="1" destOrd="0" parTransId="{DB7C1B77-3C43-4B98-A09B-5E13F4FBBB5C}" sibTransId="{62B99CA9-4467-45F2-9A62-C79E75F8F60F}"/>
    <dgm:cxn modelId="{DA31CF1C-508D-4F5B-818F-13247A256A51}" type="presParOf" srcId="{3CA9330D-DFD6-4318-8F3A-1E7639A82466}" destId="{F301877A-E6AF-4C55-ABAE-F1752F85749C}" srcOrd="0" destOrd="0" presId="urn:microsoft.com/office/officeart/2005/8/layout/hProcess9"/>
    <dgm:cxn modelId="{D94D182B-0008-47E0-B99B-4FB742D943B2}" type="presParOf" srcId="{3CA9330D-DFD6-4318-8F3A-1E7639A82466}" destId="{B0FD4276-62CC-4FC7-A2EF-95FD2927C0E6}" srcOrd="1" destOrd="0" presId="urn:microsoft.com/office/officeart/2005/8/layout/hProcess9"/>
    <dgm:cxn modelId="{4444DB17-4CEE-4683-B1F7-3EDB7E2901ED}" type="presParOf" srcId="{B0FD4276-62CC-4FC7-A2EF-95FD2927C0E6}" destId="{507C99B7-9B91-43EB-863C-41C0EEB302BF}" srcOrd="0" destOrd="0" presId="urn:microsoft.com/office/officeart/2005/8/layout/hProcess9"/>
    <dgm:cxn modelId="{9D5B72C3-0AFC-4FB5-9ADD-0DEE807B867C}" type="presParOf" srcId="{B0FD4276-62CC-4FC7-A2EF-95FD2927C0E6}" destId="{A09867BC-3A00-4854-A118-53EEA42D9F66}" srcOrd="1" destOrd="0" presId="urn:microsoft.com/office/officeart/2005/8/layout/hProcess9"/>
    <dgm:cxn modelId="{12D175CF-4DAD-4711-8C33-97CAE2EE5003}" type="presParOf" srcId="{B0FD4276-62CC-4FC7-A2EF-95FD2927C0E6}" destId="{3B131DB1-3485-45DB-8AAD-4323E156B5FB}" srcOrd="2" destOrd="0" presId="urn:microsoft.com/office/officeart/2005/8/layout/hProcess9"/>
    <dgm:cxn modelId="{13F76959-7AE8-42CA-A71C-9F51E328BD4B}" type="presParOf" srcId="{B0FD4276-62CC-4FC7-A2EF-95FD2927C0E6}" destId="{4C97FE0C-B645-48AC-BF82-11FC8C9F1E70}" srcOrd="3" destOrd="0" presId="urn:microsoft.com/office/officeart/2005/8/layout/hProcess9"/>
    <dgm:cxn modelId="{D6C14FDF-6FC0-4363-994B-A0F1F965E7DC}" type="presParOf" srcId="{B0FD4276-62CC-4FC7-A2EF-95FD2927C0E6}" destId="{6E386522-2C9F-4126-A3C6-26C8A9562D59}" srcOrd="4" destOrd="0" presId="urn:microsoft.com/office/officeart/2005/8/layout/hProcess9"/>
    <dgm:cxn modelId="{47B1DE81-7736-43B0-8E37-186F90523292}" type="presParOf" srcId="{B0FD4276-62CC-4FC7-A2EF-95FD2927C0E6}" destId="{26D849D3-6080-4A5D-9491-E341B82ABA12}" srcOrd="5" destOrd="0" presId="urn:microsoft.com/office/officeart/2005/8/layout/hProcess9"/>
    <dgm:cxn modelId="{6CDBF573-EBF9-44E8-80D0-6DDCF4085BEB}" type="presParOf" srcId="{B0FD4276-62CC-4FC7-A2EF-95FD2927C0E6}" destId="{C2D76D59-1D75-4E48-91F7-15EFA5C14B3D}" srcOrd="6" destOrd="0" presId="urn:microsoft.com/office/officeart/2005/8/layout/hProcess9"/>
    <dgm:cxn modelId="{F21E843A-018B-4C77-AAE7-E6F965CDD7C0}" type="presParOf" srcId="{B0FD4276-62CC-4FC7-A2EF-95FD2927C0E6}" destId="{17865E6C-07C4-42B5-AEAA-394D95977626}" srcOrd="7" destOrd="0" presId="urn:microsoft.com/office/officeart/2005/8/layout/hProcess9"/>
    <dgm:cxn modelId="{E3E29055-5617-4389-A092-7F9EB7179E7D}" type="presParOf" srcId="{B0FD4276-62CC-4FC7-A2EF-95FD2927C0E6}" destId="{8464FC22-B7AA-4806-8787-663D63486F60}" srcOrd="8" destOrd="0" presId="urn:microsoft.com/office/officeart/2005/8/layout/hProcess9"/>
    <dgm:cxn modelId="{C8F9F6AE-778A-4792-822D-569F9AAF1925}" type="presParOf" srcId="{B0FD4276-62CC-4FC7-A2EF-95FD2927C0E6}" destId="{123216E2-CAF5-47C7-B2C3-686B58499285}" srcOrd="9" destOrd="0" presId="urn:microsoft.com/office/officeart/2005/8/layout/hProcess9"/>
    <dgm:cxn modelId="{62A29618-8190-4519-BFB7-05F5449624F0}" type="presParOf" srcId="{B0FD4276-62CC-4FC7-A2EF-95FD2927C0E6}" destId="{E4117646-8A13-4968-BA44-83F194E8DFEE}" srcOrd="10" destOrd="0" presId="urn:microsoft.com/office/officeart/2005/8/layout/hProcess9"/>
    <dgm:cxn modelId="{D4E5C15A-991F-46F8-BEFF-23BFC5ADF947}" type="presParOf" srcId="{B0FD4276-62CC-4FC7-A2EF-95FD2927C0E6}" destId="{5DB9B771-D17D-4540-B47F-579E7E89995C}" srcOrd="11" destOrd="0" presId="urn:microsoft.com/office/officeart/2005/8/layout/hProcess9"/>
    <dgm:cxn modelId="{2DC6F5D7-6DC2-48E3-B249-52E755342F20}" type="presParOf" srcId="{B0FD4276-62CC-4FC7-A2EF-95FD2927C0E6}" destId="{B5054807-503F-4B1F-B23B-768ECE5D1196}" srcOrd="12" destOrd="0" presId="urn:microsoft.com/office/officeart/2005/8/layout/hProcess9"/>
    <dgm:cxn modelId="{5B277386-B389-459A-A6BB-E06F5D3B0203}" type="presParOf" srcId="{B0FD4276-62CC-4FC7-A2EF-95FD2927C0E6}" destId="{58D3B9D8-7929-43E1-857F-2FACBE0F6207}" srcOrd="13" destOrd="0" presId="urn:microsoft.com/office/officeart/2005/8/layout/hProcess9"/>
    <dgm:cxn modelId="{098F3877-1B85-4C87-BCB9-C9EB61C1D94E}" type="presParOf" srcId="{B0FD4276-62CC-4FC7-A2EF-95FD2927C0E6}" destId="{9EAEB3A6-6F03-4703-B3A7-C67C7299BDCB}" srcOrd="14" destOrd="0" presId="urn:microsoft.com/office/officeart/2005/8/layout/hProcess9"/>
    <dgm:cxn modelId="{2D3657F2-0ADD-4417-B363-9B26DF1DCE4C}" type="presParOf" srcId="{B0FD4276-62CC-4FC7-A2EF-95FD2927C0E6}" destId="{2C96631D-4FAE-40CE-BF3A-CA4727FAAF93}" srcOrd="15" destOrd="0" presId="urn:microsoft.com/office/officeart/2005/8/layout/hProcess9"/>
    <dgm:cxn modelId="{D31FDF33-165E-486D-B43D-155D862A986D}" type="presParOf" srcId="{B0FD4276-62CC-4FC7-A2EF-95FD2927C0E6}" destId="{9D607719-7E83-41E8-A7AA-62CF51B7D7A0}" srcOrd="16" destOrd="0" presId="urn:microsoft.com/office/officeart/2005/8/layout/hProcess9"/>
    <dgm:cxn modelId="{C79AD6C3-376A-4347-8DE9-9B35F42E194B}" type="presParOf" srcId="{B0FD4276-62CC-4FC7-A2EF-95FD2927C0E6}" destId="{9773BE30-81D5-408D-B506-09CDEBC8043F}" srcOrd="17" destOrd="0" presId="urn:microsoft.com/office/officeart/2005/8/layout/hProcess9"/>
    <dgm:cxn modelId="{60B086C4-3495-4DC2-829C-F0A9FEF614B2}" type="presParOf" srcId="{B0FD4276-62CC-4FC7-A2EF-95FD2927C0E6}" destId="{3031199B-CFB5-4BF3-9A6D-09257C871CAE}" srcOrd="18" destOrd="0" presId="urn:microsoft.com/office/officeart/2005/8/layout/hProcess9"/>
    <dgm:cxn modelId="{63D1C740-D6BD-493C-8E6A-C6506BAFA917}" type="presParOf" srcId="{B0FD4276-62CC-4FC7-A2EF-95FD2927C0E6}" destId="{F69BB6B8-7F6F-4682-A206-C7C50521C613}" srcOrd="19" destOrd="0" presId="urn:microsoft.com/office/officeart/2005/8/layout/hProcess9"/>
    <dgm:cxn modelId="{3A55A611-B6B2-4363-8440-301BF0BC1BF6}" type="presParOf" srcId="{B0FD4276-62CC-4FC7-A2EF-95FD2927C0E6}" destId="{B1C67EBC-3167-4379-A224-39BE142E6011}" srcOrd="20" destOrd="0" presId="urn:microsoft.com/office/officeart/2005/8/layout/hProcess9"/>
    <dgm:cxn modelId="{1D63D312-C549-4A72-A52D-E6F8DB968384}" type="presParOf" srcId="{B0FD4276-62CC-4FC7-A2EF-95FD2927C0E6}" destId="{1D0231AC-151E-4772-B28E-545BFC5D3C72}" srcOrd="21" destOrd="0" presId="urn:microsoft.com/office/officeart/2005/8/layout/hProcess9"/>
    <dgm:cxn modelId="{3637C210-9B52-4134-993D-2A82249CC409}" type="presParOf" srcId="{B0FD4276-62CC-4FC7-A2EF-95FD2927C0E6}" destId="{5E070B4D-A4F2-4B53-8204-EF9D9603D692}" srcOrd="22" destOrd="0" presId="urn:microsoft.com/office/officeart/2005/8/layout/hProcess9"/>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75217E69-B91E-48F9-BB07-F9F1C66FD302}" type="doc">
      <dgm:prSet loTypeId="urn:microsoft.com/office/officeart/2005/8/layout/hProcess9" loCatId="process" qsTypeId="urn:microsoft.com/office/officeart/2005/8/quickstyle/simple1" qsCatId="simple" csTypeId="urn:microsoft.com/office/officeart/2005/8/colors/accent1_2" csCatId="accent1" phldr="1"/>
      <dgm:spPr/>
    </dgm:pt>
    <dgm:pt modelId="{D3FD76A2-BB9B-4CFA-8079-969234A49D08}">
      <dgm:prSet/>
      <dgm:spPr>
        <a:solidFill>
          <a:schemeClr val="bg1"/>
        </a:solidFill>
      </dgm:spPr>
      <dgm:t>
        <a:bodyPr/>
        <a:lstStyle/>
        <a:p>
          <a:endParaRPr lang="en-US" dirty="0"/>
        </a:p>
      </dgm:t>
    </dgm:pt>
    <dgm:pt modelId="{3473A415-9C7E-4C4E-9BA5-0479466644FC}" type="parTrans" cxnId="{A88F085A-8F4E-4946-9439-CF88DFC97AB3}">
      <dgm:prSet/>
      <dgm:spPr/>
      <dgm:t>
        <a:bodyPr/>
        <a:lstStyle/>
        <a:p>
          <a:endParaRPr lang="en-US"/>
        </a:p>
      </dgm:t>
    </dgm:pt>
    <dgm:pt modelId="{12B9871E-013E-4EC4-92A2-B3167ED7FA3E}" type="sibTrans" cxnId="{A88F085A-8F4E-4946-9439-CF88DFC97AB3}">
      <dgm:prSet/>
      <dgm:spPr/>
      <dgm:t>
        <a:bodyPr/>
        <a:lstStyle/>
        <a:p>
          <a:endParaRPr lang="en-US"/>
        </a:p>
      </dgm:t>
    </dgm:pt>
    <dgm:pt modelId="{FBBD9B18-A357-4A3E-BBE3-CDAED1F25E21}">
      <dgm:prSet/>
      <dgm:spPr>
        <a:solidFill>
          <a:schemeClr val="accent1">
            <a:lumMod val="40000"/>
            <a:lumOff val="60000"/>
          </a:schemeClr>
        </a:solidFill>
      </dgm:spPr>
      <dgm:t>
        <a:bodyPr/>
        <a:lstStyle/>
        <a:p>
          <a:endParaRPr lang="en-US" dirty="0"/>
        </a:p>
      </dgm:t>
    </dgm:pt>
    <dgm:pt modelId="{8692A69B-E5A1-42E2-9520-CEDDE09A9DE9}" type="parTrans" cxnId="{4B6DB16C-C2A6-4F59-B420-88115B00F409}">
      <dgm:prSet/>
      <dgm:spPr/>
      <dgm:t>
        <a:bodyPr/>
        <a:lstStyle/>
        <a:p>
          <a:endParaRPr lang="en-US"/>
        </a:p>
      </dgm:t>
    </dgm:pt>
    <dgm:pt modelId="{5BCA38FD-0D6B-4EAA-88CA-8A5FF3237CAE}" type="sibTrans" cxnId="{4B6DB16C-C2A6-4F59-B420-88115B00F409}">
      <dgm:prSet/>
      <dgm:spPr/>
      <dgm:t>
        <a:bodyPr/>
        <a:lstStyle/>
        <a:p>
          <a:endParaRPr lang="en-US"/>
        </a:p>
      </dgm:t>
    </dgm:pt>
    <dgm:pt modelId="{462EB0B1-1082-4FB7-A3BA-20960CA93704}">
      <dgm:prSet/>
      <dgm:spPr>
        <a:solidFill>
          <a:schemeClr val="accent1">
            <a:lumMod val="40000"/>
            <a:lumOff val="60000"/>
          </a:schemeClr>
        </a:solidFill>
      </dgm:spPr>
      <dgm:t>
        <a:bodyPr/>
        <a:lstStyle/>
        <a:p>
          <a:endParaRPr lang="en-US" dirty="0"/>
        </a:p>
      </dgm:t>
    </dgm:pt>
    <dgm:pt modelId="{DB7C1B77-3C43-4B98-A09B-5E13F4FBBB5C}" type="parTrans" cxnId="{81B576FA-F9D7-47F2-B674-9FEF414DD61E}">
      <dgm:prSet/>
      <dgm:spPr/>
      <dgm:t>
        <a:bodyPr/>
        <a:lstStyle/>
        <a:p>
          <a:endParaRPr lang="en-US"/>
        </a:p>
      </dgm:t>
    </dgm:pt>
    <dgm:pt modelId="{62B99CA9-4467-45F2-9A62-C79E75F8F60F}" type="sibTrans" cxnId="{81B576FA-F9D7-47F2-B674-9FEF414DD61E}">
      <dgm:prSet/>
      <dgm:spPr/>
      <dgm:t>
        <a:bodyPr/>
        <a:lstStyle/>
        <a:p>
          <a:endParaRPr lang="en-US"/>
        </a:p>
      </dgm:t>
    </dgm:pt>
    <dgm:pt modelId="{99780664-0B1F-42F9-A1A9-1DA327A456FE}">
      <dgm:prSet/>
      <dgm:spPr>
        <a:solidFill>
          <a:schemeClr val="accent1">
            <a:lumMod val="50000"/>
          </a:schemeClr>
        </a:solidFill>
      </dgm:spPr>
      <dgm:t>
        <a:bodyPr/>
        <a:lstStyle/>
        <a:p>
          <a:endParaRPr lang="en-US" dirty="0"/>
        </a:p>
      </dgm:t>
    </dgm:pt>
    <dgm:pt modelId="{0709BD2B-49A0-46DB-9892-8FC2791B7AD6}" type="parTrans" cxnId="{F0DC6A14-9044-4FEE-A436-6BAE37D91C66}">
      <dgm:prSet/>
      <dgm:spPr/>
      <dgm:t>
        <a:bodyPr/>
        <a:lstStyle/>
        <a:p>
          <a:endParaRPr lang="en-US"/>
        </a:p>
      </dgm:t>
    </dgm:pt>
    <dgm:pt modelId="{C53F22F7-DE67-45C1-B804-C7AE21D7D53D}" type="sibTrans" cxnId="{F0DC6A14-9044-4FEE-A436-6BAE37D91C66}">
      <dgm:prSet/>
      <dgm:spPr/>
      <dgm:t>
        <a:bodyPr/>
        <a:lstStyle/>
        <a:p>
          <a:endParaRPr lang="en-US"/>
        </a:p>
      </dgm:t>
    </dgm:pt>
    <dgm:pt modelId="{7427C826-A2AB-4DDE-BD49-FE3C63B520A5}">
      <dgm:prSet/>
      <dgm:spPr>
        <a:solidFill>
          <a:schemeClr val="accent2">
            <a:lumMod val="20000"/>
            <a:lumOff val="80000"/>
          </a:schemeClr>
        </a:solidFill>
      </dgm:spPr>
      <dgm:t>
        <a:bodyPr/>
        <a:lstStyle/>
        <a:p>
          <a:endParaRPr lang="en-US" dirty="0"/>
        </a:p>
      </dgm:t>
    </dgm:pt>
    <dgm:pt modelId="{BD5CC917-BFC1-4C41-A7D9-98342DEAB3DB}" type="parTrans" cxnId="{A567B078-6F0F-4565-A9D4-8CAABF51FC89}">
      <dgm:prSet/>
      <dgm:spPr/>
      <dgm:t>
        <a:bodyPr/>
        <a:lstStyle/>
        <a:p>
          <a:endParaRPr lang="en-US"/>
        </a:p>
      </dgm:t>
    </dgm:pt>
    <dgm:pt modelId="{5490F7C3-AADF-47AF-A04B-60C655539663}" type="sibTrans" cxnId="{A567B078-6F0F-4565-A9D4-8CAABF51FC89}">
      <dgm:prSet/>
      <dgm:spPr/>
      <dgm:t>
        <a:bodyPr/>
        <a:lstStyle/>
        <a:p>
          <a:endParaRPr lang="en-US"/>
        </a:p>
      </dgm:t>
    </dgm:pt>
    <dgm:pt modelId="{5BC1381F-4004-4815-BF99-6B4EAE474FA5}">
      <dgm:prSet/>
      <dgm:spPr>
        <a:solidFill>
          <a:schemeClr val="accent2">
            <a:lumMod val="20000"/>
            <a:lumOff val="80000"/>
          </a:schemeClr>
        </a:solidFill>
      </dgm:spPr>
      <dgm:t>
        <a:bodyPr/>
        <a:lstStyle/>
        <a:p>
          <a:endParaRPr lang="en-US" dirty="0"/>
        </a:p>
      </dgm:t>
    </dgm:pt>
    <dgm:pt modelId="{0367EED9-CFEA-4C65-ABCB-F69ADAF59A67}" type="parTrans" cxnId="{8D85DBD6-BB31-4897-BEE7-E7FC93B821EE}">
      <dgm:prSet/>
      <dgm:spPr/>
      <dgm:t>
        <a:bodyPr/>
        <a:lstStyle/>
        <a:p>
          <a:endParaRPr lang="en-US"/>
        </a:p>
      </dgm:t>
    </dgm:pt>
    <dgm:pt modelId="{8FABCD09-4C4D-40CD-AAB7-A632A3981970}" type="sibTrans" cxnId="{8D85DBD6-BB31-4897-BEE7-E7FC93B821EE}">
      <dgm:prSet/>
      <dgm:spPr/>
      <dgm:t>
        <a:bodyPr/>
        <a:lstStyle/>
        <a:p>
          <a:endParaRPr lang="en-US"/>
        </a:p>
      </dgm:t>
    </dgm:pt>
    <dgm:pt modelId="{802C3B1C-899F-4F41-B347-53BF4AB3E55F}">
      <dgm:prSet/>
      <dgm:spPr>
        <a:solidFill>
          <a:schemeClr val="accent2">
            <a:lumMod val="60000"/>
            <a:lumOff val="40000"/>
          </a:schemeClr>
        </a:solidFill>
      </dgm:spPr>
      <dgm:t>
        <a:bodyPr/>
        <a:lstStyle/>
        <a:p>
          <a:endParaRPr lang="en-US" dirty="0"/>
        </a:p>
      </dgm:t>
    </dgm:pt>
    <dgm:pt modelId="{92E5E5EE-35CB-445C-92BA-BB998317A8A7}" type="parTrans" cxnId="{7C0E267B-F43C-45EE-9686-3B3BC0457EE1}">
      <dgm:prSet/>
      <dgm:spPr/>
      <dgm:t>
        <a:bodyPr/>
        <a:lstStyle/>
        <a:p>
          <a:endParaRPr lang="en-US"/>
        </a:p>
      </dgm:t>
    </dgm:pt>
    <dgm:pt modelId="{1B1C641B-48E6-4732-B5F7-8275C2BD55EE}" type="sibTrans" cxnId="{7C0E267B-F43C-45EE-9686-3B3BC0457EE1}">
      <dgm:prSet/>
      <dgm:spPr/>
      <dgm:t>
        <a:bodyPr/>
        <a:lstStyle/>
        <a:p>
          <a:endParaRPr lang="en-US"/>
        </a:p>
      </dgm:t>
    </dgm:pt>
    <dgm:pt modelId="{EF3CC209-D948-4C41-93A2-C9619BD0C366}">
      <dgm:prSet/>
      <dgm:spPr>
        <a:solidFill>
          <a:schemeClr val="accent1">
            <a:lumMod val="40000"/>
            <a:lumOff val="60000"/>
          </a:schemeClr>
        </a:solidFill>
      </dgm:spPr>
      <dgm:t>
        <a:bodyPr/>
        <a:lstStyle/>
        <a:p>
          <a:endParaRPr lang="en-US" dirty="0"/>
        </a:p>
      </dgm:t>
    </dgm:pt>
    <dgm:pt modelId="{B88A9DEC-9A6A-40E9-BFEA-063F9C64E088}" type="parTrans" cxnId="{1EDDEB4A-389D-422A-9C6B-9EBDD29ADD87}">
      <dgm:prSet/>
      <dgm:spPr/>
      <dgm:t>
        <a:bodyPr/>
        <a:lstStyle/>
        <a:p>
          <a:endParaRPr lang="en-US"/>
        </a:p>
      </dgm:t>
    </dgm:pt>
    <dgm:pt modelId="{6E7F4A8F-490F-4114-B465-36F252FE3BD2}" type="sibTrans" cxnId="{1EDDEB4A-389D-422A-9C6B-9EBDD29ADD87}">
      <dgm:prSet/>
      <dgm:spPr/>
      <dgm:t>
        <a:bodyPr/>
        <a:lstStyle/>
        <a:p>
          <a:endParaRPr lang="en-US"/>
        </a:p>
      </dgm:t>
    </dgm:pt>
    <dgm:pt modelId="{717BB93F-4313-4D0E-90C4-F8040CA7A52D}">
      <dgm:prSet/>
      <dgm:spPr>
        <a:solidFill>
          <a:schemeClr val="bg1"/>
        </a:solidFill>
      </dgm:spPr>
      <dgm:t>
        <a:bodyPr/>
        <a:lstStyle/>
        <a:p>
          <a:endParaRPr lang="en-US" dirty="0"/>
        </a:p>
      </dgm:t>
    </dgm:pt>
    <dgm:pt modelId="{75047CB3-2F52-4C53-B8CE-3356554BC789}" type="parTrans" cxnId="{337F63F2-0D19-4931-A113-88636BAF02D1}">
      <dgm:prSet/>
      <dgm:spPr/>
      <dgm:t>
        <a:bodyPr/>
        <a:lstStyle/>
        <a:p>
          <a:endParaRPr lang="en-US"/>
        </a:p>
      </dgm:t>
    </dgm:pt>
    <dgm:pt modelId="{8DB6FEA5-C1E7-474A-88E2-1A5542CC089A}" type="sibTrans" cxnId="{337F63F2-0D19-4931-A113-88636BAF02D1}">
      <dgm:prSet/>
      <dgm:spPr/>
      <dgm:t>
        <a:bodyPr/>
        <a:lstStyle/>
        <a:p>
          <a:endParaRPr lang="en-US"/>
        </a:p>
      </dgm:t>
    </dgm:pt>
    <dgm:pt modelId="{2156E6F4-D2C7-4E74-BBDD-6953BCBCA86C}">
      <dgm:prSet/>
      <dgm:spPr>
        <a:solidFill>
          <a:schemeClr val="bg1"/>
        </a:solidFill>
      </dgm:spPr>
      <dgm:t>
        <a:bodyPr/>
        <a:lstStyle/>
        <a:p>
          <a:endParaRPr lang="en-US" dirty="0"/>
        </a:p>
      </dgm:t>
    </dgm:pt>
    <dgm:pt modelId="{759278ED-55DE-49F3-ADFD-4D16C6332B66}" type="parTrans" cxnId="{C7BF4D22-2BDF-4444-BBA5-2118D189BE0A}">
      <dgm:prSet/>
      <dgm:spPr/>
      <dgm:t>
        <a:bodyPr/>
        <a:lstStyle/>
        <a:p>
          <a:endParaRPr lang="en-US"/>
        </a:p>
      </dgm:t>
    </dgm:pt>
    <dgm:pt modelId="{C771BA51-CA18-4081-B7F9-635E92DC2CD4}" type="sibTrans" cxnId="{C7BF4D22-2BDF-4444-BBA5-2118D189BE0A}">
      <dgm:prSet/>
      <dgm:spPr/>
      <dgm:t>
        <a:bodyPr/>
        <a:lstStyle/>
        <a:p>
          <a:endParaRPr lang="en-US"/>
        </a:p>
      </dgm:t>
    </dgm:pt>
    <dgm:pt modelId="{1EAA3B5F-4E2B-4EAC-89C3-69798AE8F767}">
      <dgm:prSet/>
      <dgm:spPr>
        <a:solidFill>
          <a:schemeClr val="bg1"/>
        </a:solidFill>
      </dgm:spPr>
      <dgm:t>
        <a:bodyPr/>
        <a:lstStyle/>
        <a:p>
          <a:endParaRPr lang="en-US" dirty="0"/>
        </a:p>
      </dgm:t>
    </dgm:pt>
    <dgm:pt modelId="{E5613A5B-FFBC-46B9-A03F-FD3A01D00855}" type="parTrans" cxnId="{9178AE50-FC9B-4790-B10D-C331B0CCDF10}">
      <dgm:prSet/>
      <dgm:spPr/>
      <dgm:t>
        <a:bodyPr/>
        <a:lstStyle/>
        <a:p>
          <a:endParaRPr lang="en-US"/>
        </a:p>
      </dgm:t>
    </dgm:pt>
    <dgm:pt modelId="{D71A00B0-04F3-4457-9318-4DF49DE875F3}" type="sibTrans" cxnId="{9178AE50-FC9B-4790-B10D-C331B0CCDF10}">
      <dgm:prSet/>
      <dgm:spPr/>
      <dgm:t>
        <a:bodyPr/>
        <a:lstStyle/>
        <a:p>
          <a:endParaRPr lang="en-US"/>
        </a:p>
      </dgm:t>
    </dgm:pt>
    <dgm:pt modelId="{4B202CA0-6308-4C52-9B81-9C481B0D7BD0}">
      <dgm:prSet/>
      <dgm:spPr>
        <a:solidFill>
          <a:schemeClr val="bg1"/>
        </a:solidFill>
      </dgm:spPr>
      <dgm:t>
        <a:bodyPr/>
        <a:lstStyle/>
        <a:p>
          <a:endParaRPr lang="en-US" dirty="0"/>
        </a:p>
      </dgm:t>
    </dgm:pt>
    <dgm:pt modelId="{93B86929-959A-4992-A90C-5D3029712245}" type="parTrans" cxnId="{89304808-54CE-47A2-9BA8-F064C7E79D65}">
      <dgm:prSet/>
      <dgm:spPr/>
      <dgm:t>
        <a:bodyPr/>
        <a:lstStyle/>
        <a:p>
          <a:endParaRPr lang="en-US"/>
        </a:p>
      </dgm:t>
    </dgm:pt>
    <dgm:pt modelId="{FF991964-CF80-42D3-B49D-9270B14863F0}" type="sibTrans" cxnId="{89304808-54CE-47A2-9BA8-F064C7E79D65}">
      <dgm:prSet/>
      <dgm:spPr/>
      <dgm:t>
        <a:bodyPr/>
        <a:lstStyle/>
        <a:p>
          <a:endParaRPr lang="en-US"/>
        </a:p>
      </dgm:t>
    </dgm:pt>
    <dgm:pt modelId="{3CA9330D-DFD6-4318-8F3A-1E7639A82466}" type="pres">
      <dgm:prSet presAssocID="{75217E69-B91E-48F9-BB07-F9F1C66FD302}" presName="CompostProcess" presStyleCnt="0">
        <dgm:presLayoutVars>
          <dgm:dir/>
          <dgm:resizeHandles val="exact"/>
        </dgm:presLayoutVars>
      </dgm:prSet>
      <dgm:spPr/>
    </dgm:pt>
    <dgm:pt modelId="{F301877A-E6AF-4C55-ABAE-F1752F85749C}" type="pres">
      <dgm:prSet presAssocID="{75217E69-B91E-48F9-BB07-F9F1C66FD302}" presName="arrow" presStyleLbl="bgShp" presStyleIdx="0" presStyleCnt="1" custLinFactNeighborY="3445"/>
      <dgm:spPr/>
    </dgm:pt>
    <dgm:pt modelId="{B0FD4276-62CC-4FC7-A2EF-95FD2927C0E6}" type="pres">
      <dgm:prSet presAssocID="{75217E69-B91E-48F9-BB07-F9F1C66FD302}" presName="linearProcess" presStyleCnt="0"/>
      <dgm:spPr/>
    </dgm:pt>
    <dgm:pt modelId="{507C99B7-9B91-43EB-863C-41C0EEB302BF}" type="pres">
      <dgm:prSet presAssocID="{FBBD9B18-A357-4A3E-BBE3-CDAED1F25E21}" presName="textNode" presStyleLbl="node1" presStyleIdx="0" presStyleCnt="12">
        <dgm:presLayoutVars>
          <dgm:bulletEnabled val="1"/>
        </dgm:presLayoutVars>
      </dgm:prSet>
      <dgm:spPr/>
    </dgm:pt>
    <dgm:pt modelId="{A09867BC-3A00-4854-A118-53EEA42D9F66}" type="pres">
      <dgm:prSet presAssocID="{5BCA38FD-0D6B-4EAA-88CA-8A5FF3237CAE}" presName="sibTrans" presStyleCnt="0"/>
      <dgm:spPr/>
    </dgm:pt>
    <dgm:pt modelId="{3B131DB1-3485-45DB-8AAD-4323E156B5FB}" type="pres">
      <dgm:prSet presAssocID="{462EB0B1-1082-4FB7-A3BA-20960CA93704}" presName="textNode" presStyleLbl="node1" presStyleIdx="1" presStyleCnt="12">
        <dgm:presLayoutVars>
          <dgm:bulletEnabled val="1"/>
        </dgm:presLayoutVars>
      </dgm:prSet>
      <dgm:spPr/>
    </dgm:pt>
    <dgm:pt modelId="{4C97FE0C-B645-48AC-BF82-11FC8C9F1E70}" type="pres">
      <dgm:prSet presAssocID="{62B99CA9-4467-45F2-9A62-C79E75F8F60F}" presName="sibTrans" presStyleCnt="0"/>
      <dgm:spPr/>
    </dgm:pt>
    <dgm:pt modelId="{6E386522-2C9F-4126-A3C6-26C8A9562D59}" type="pres">
      <dgm:prSet presAssocID="{99780664-0B1F-42F9-A1A9-1DA327A456FE}" presName="textNode" presStyleLbl="node1" presStyleIdx="2" presStyleCnt="12">
        <dgm:presLayoutVars>
          <dgm:bulletEnabled val="1"/>
        </dgm:presLayoutVars>
      </dgm:prSet>
      <dgm:spPr/>
    </dgm:pt>
    <dgm:pt modelId="{26D849D3-6080-4A5D-9491-E341B82ABA12}" type="pres">
      <dgm:prSet presAssocID="{C53F22F7-DE67-45C1-B804-C7AE21D7D53D}" presName="sibTrans" presStyleCnt="0"/>
      <dgm:spPr/>
    </dgm:pt>
    <dgm:pt modelId="{C2D76D59-1D75-4E48-91F7-15EFA5C14B3D}" type="pres">
      <dgm:prSet presAssocID="{7427C826-A2AB-4DDE-BD49-FE3C63B520A5}" presName="textNode" presStyleLbl="node1" presStyleIdx="3" presStyleCnt="12">
        <dgm:presLayoutVars>
          <dgm:bulletEnabled val="1"/>
        </dgm:presLayoutVars>
      </dgm:prSet>
      <dgm:spPr/>
    </dgm:pt>
    <dgm:pt modelId="{17865E6C-07C4-42B5-AEAA-394D95977626}" type="pres">
      <dgm:prSet presAssocID="{5490F7C3-AADF-47AF-A04B-60C655539663}" presName="sibTrans" presStyleCnt="0"/>
      <dgm:spPr/>
    </dgm:pt>
    <dgm:pt modelId="{8464FC22-B7AA-4806-8787-663D63486F60}" type="pres">
      <dgm:prSet presAssocID="{5BC1381F-4004-4815-BF99-6B4EAE474FA5}" presName="textNode" presStyleLbl="node1" presStyleIdx="4" presStyleCnt="12">
        <dgm:presLayoutVars>
          <dgm:bulletEnabled val="1"/>
        </dgm:presLayoutVars>
      </dgm:prSet>
      <dgm:spPr/>
    </dgm:pt>
    <dgm:pt modelId="{123216E2-CAF5-47C7-B2C3-686B58499285}" type="pres">
      <dgm:prSet presAssocID="{8FABCD09-4C4D-40CD-AAB7-A632A3981970}" presName="sibTrans" presStyleCnt="0"/>
      <dgm:spPr/>
    </dgm:pt>
    <dgm:pt modelId="{E4117646-8A13-4968-BA44-83F194E8DFEE}" type="pres">
      <dgm:prSet presAssocID="{802C3B1C-899F-4F41-B347-53BF4AB3E55F}" presName="textNode" presStyleLbl="node1" presStyleIdx="5" presStyleCnt="12">
        <dgm:presLayoutVars>
          <dgm:bulletEnabled val="1"/>
        </dgm:presLayoutVars>
      </dgm:prSet>
      <dgm:spPr/>
    </dgm:pt>
    <dgm:pt modelId="{5DB9B771-D17D-4540-B47F-579E7E89995C}" type="pres">
      <dgm:prSet presAssocID="{1B1C641B-48E6-4732-B5F7-8275C2BD55EE}" presName="sibTrans" presStyleCnt="0"/>
      <dgm:spPr/>
    </dgm:pt>
    <dgm:pt modelId="{B5054807-503F-4B1F-B23B-768ECE5D1196}" type="pres">
      <dgm:prSet presAssocID="{EF3CC209-D948-4C41-93A2-C9619BD0C366}" presName="textNode" presStyleLbl="node1" presStyleIdx="6" presStyleCnt="12">
        <dgm:presLayoutVars>
          <dgm:bulletEnabled val="1"/>
        </dgm:presLayoutVars>
      </dgm:prSet>
      <dgm:spPr/>
    </dgm:pt>
    <dgm:pt modelId="{58D3B9D8-7929-43E1-857F-2FACBE0F6207}" type="pres">
      <dgm:prSet presAssocID="{6E7F4A8F-490F-4114-B465-36F252FE3BD2}" presName="sibTrans" presStyleCnt="0"/>
      <dgm:spPr/>
    </dgm:pt>
    <dgm:pt modelId="{9EAEB3A6-6F03-4703-B3A7-C67C7299BDCB}" type="pres">
      <dgm:prSet presAssocID="{717BB93F-4313-4D0E-90C4-F8040CA7A52D}" presName="textNode" presStyleLbl="node1" presStyleIdx="7" presStyleCnt="12">
        <dgm:presLayoutVars>
          <dgm:bulletEnabled val="1"/>
        </dgm:presLayoutVars>
      </dgm:prSet>
      <dgm:spPr/>
    </dgm:pt>
    <dgm:pt modelId="{2C96631D-4FAE-40CE-BF3A-CA4727FAAF93}" type="pres">
      <dgm:prSet presAssocID="{8DB6FEA5-C1E7-474A-88E2-1A5542CC089A}" presName="sibTrans" presStyleCnt="0"/>
      <dgm:spPr/>
    </dgm:pt>
    <dgm:pt modelId="{9D607719-7E83-41E8-A7AA-62CF51B7D7A0}" type="pres">
      <dgm:prSet presAssocID="{2156E6F4-D2C7-4E74-BBDD-6953BCBCA86C}" presName="textNode" presStyleLbl="node1" presStyleIdx="8" presStyleCnt="12">
        <dgm:presLayoutVars>
          <dgm:bulletEnabled val="1"/>
        </dgm:presLayoutVars>
      </dgm:prSet>
      <dgm:spPr/>
    </dgm:pt>
    <dgm:pt modelId="{9773BE30-81D5-408D-B506-09CDEBC8043F}" type="pres">
      <dgm:prSet presAssocID="{C771BA51-CA18-4081-B7F9-635E92DC2CD4}" presName="sibTrans" presStyleCnt="0"/>
      <dgm:spPr/>
    </dgm:pt>
    <dgm:pt modelId="{3031199B-CFB5-4BF3-9A6D-09257C871CAE}" type="pres">
      <dgm:prSet presAssocID="{1EAA3B5F-4E2B-4EAC-89C3-69798AE8F767}" presName="textNode" presStyleLbl="node1" presStyleIdx="9" presStyleCnt="12">
        <dgm:presLayoutVars>
          <dgm:bulletEnabled val="1"/>
        </dgm:presLayoutVars>
      </dgm:prSet>
      <dgm:spPr/>
    </dgm:pt>
    <dgm:pt modelId="{F69BB6B8-7F6F-4682-A206-C7C50521C613}" type="pres">
      <dgm:prSet presAssocID="{D71A00B0-04F3-4457-9318-4DF49DE875F3}" presName="sibTrans" presStyleCnt="0"/>
      <dgm:spPr/>
    </dgm:pt>
    <dgm:pt modelId="{B1C67EBC-3167-4379-A224-39BE142E6011}" type="pres">
      <dgm:prSet presAssocID="{4B202CA0-6308-4C52-9B81-9C481B0D7BD0}" presName="textNode" presStyleLbl="node1" presStyleIdx="10" presStyleCnt="12">
        <dgm:presLayoutVars>
          <dgm:bulletEnabled val="1"/>
        </dgm:presLayoutVars>
      </dgm:prSet>
      <dgm:spPr/>
    </dgm:pt>
    <dgm:pt modelId="{1D0231AC-151E-4772-B28E-545BFC5D3C72}" type="pres">
      <dgm:prSet presAssocID="{FF991964-CF80-42D3-B49D-9270B14863F0}" presName="sibTrans" presStyleCnt="0"/>
      <dgm:spPr/>
    </dgm:pt>
    <dgm:pt modelId="{5E070B4D-A4F2-4B53-8204-EF9D9603D692}" type="pres">
      <dgm:prSet presAssocID="{D3FD76A2-BB9B-4CFA-8079-969234A49D08}" presName="textNode" presStyleLbl="node1" presStyleIdx="11" presStyleCnt="12">
        <dgm:presLayoutVars>
          <dgm:bulletEnabled val="1"/>
        </dgm:presLayoutVars>
      </dgm:prSet>
      <dgm:spPr/>
    </dgm:pt>
  </dgm:ptLst>
  <dgm:cxnLst>
    <dgm:cxn modelId="{62110200-E666-4312-B9B6-400557689367}" type="presOf" srcId="{D3FD76A2-BB9B-4CFA-8079-969234A49D08}" destId="{5E070B4D-A4F2-4B53-8204-EF9D9603D692}" srcOrd="0" destOrd="0" presId="urn:microsoft.com/office/officeart/2005/8/layout/hProcess9"/>
    <dgm:cxn modelId="{89304808-54CE-47A2-9BA8-F064C7E79D65}" srcId="{75217E69-B91E-48F9-BB07-F9F1C66FD302}" destId="{4B202CA0-6308-4C52-9B81-9C481B0D7BD0}" srcOrd="10" destOrd="0" parTransId="{93B86929-959A-4992-A90C-5D3029712245}" sibTransId="{FF991964-CF80-42D3-B49D-9270B14863F0}"/>
    <dgm:cxn modelId="{F0DC6A14-9044-4FEE-A436-6BAE37D91C66}" srcId="{75217E69-B91E-48F9-BB07-F9F1C66FD302}" destId="{99780664-0B1F-42F9-A1A9-1DA327A456FE}" srcOrd="2" destOrd="0" parTransId="{0709BD2B-49A0-46DB-9892-8FC2791B7AD6}" sibTransId="{C53F22F7-DE67-45C1-B804-C7AE21D7D53D}"/>
    <dgm:cxn modelId="{C7BF4D22-2BDF-4444-BBA5-2118D189BE0A}" srcId="{75217E69-B91E-48F9-BB07-F9F1C66FD302}" destId="{2156E6F4-D2C7-4E74-BBDD-6953BCBCA86C}" srcOrd="8" destOrd="0" parTransId="{759278ED-55DE-49F3-ADFD-4D16C6332B66}" sibTransId="{C771BA51-CA18-4081-B7F9-635E92DC2CD4}"/>
    <dgm:cxn modelId="{476E1126-6362-4091-8BEB-D052804CA06F}" type="presOf" srcId="{5BC1381F-4004-4815-BF99-6B4EAE474FA5}" destId="{8464FC22-B7AA-4806-8787-663D63486F60}" srcOrd="0" destOrd="0" presId="urn:microsoft.com/office/officeart/2005/8/layout/hProcess9"/>
    <dgm:cxn modelId="{219CDC30-F175-4C3D-A4CC-94E10E205546}" type="presOf" srcId="{717BB93F-4313-4D0E-90C4-F8040CA7A52D}" destId="{9EAEB3A6-6F03-4703-B3A7-C67C7299BDCB}" srcOrd="0" destOrd="0" presId="urn:microsoft.com/office/officeart/2005/8/layout/hProcess9"/>
    <dgm:cxn modelId="{2742E160-9FC3-4B4E-8C9F-93C24F3DA18E}" type="presOf" srcId="{4B202CA0-6308-4C52-9B81-9C481B0D7BD0}" destId="{B1C67EBC-3167-4379-A224-39BE142E6011}" srcOrd="0" destOrd="0" presId="urn:microsoft.com/office/officeart/2005/8/layout/hProcess9"/>
    <dgm:cxn modelId="{1EDDEB4A-389D-422A-9C6B-9EBDD29ADD87}" srcId="{75217E69-B91E-48F9-BB07-F9F1C66FD302}" destId="{EF3CC209-D948-4C41-93A2-C9619BD0C366}" srcOrd="6" destOrd="0" parTransId="{B88A9DEC-9A6A-40E9-BFEA-063F9C64E088}" sibTransId="{6E7F4A8F-490F-4114-B465-36F252FE3BD2}"/>
    <dgm:cxn modelId="{4B6DB16C-C2A6-4F59-B420-88115B00F409}" srcId="{75217E69-B91E-48F9-BB07-F9F1C66FD302}" destId="{FBBD9B18-A357-4A3E-BBE3-CDAED1F25E21}" srcOrd="0" destOrd="0" parTransId="{8692A69B-E5A1-42E2-9520-CEDDE09A9DE9}" sibTransId="{5BCA38FD-0D6B-4EAA-88CA-8A5FF3237CAE}"/>
    <dgm:cxn modelId="{74BBD96D-A08F-45DB-AAA4-40E5355EC5BB}" type="presOf" srcId="{7427C826-A2AB-4DDE-BD49-FE3C63B520A5}" destId="{C2D76D59-1D75-4E48-91F7-15EFA5C14B3D}" srcOrd="0" destOrd="0" presId="urn:microsoft.com/office/officeart/2005/8/layout/hProcess9"/>
    <dgm:cxn modelId="{9178AE50-FC9B-4790-B10D-C331B0CCDF10}" srcId="{75217E69-B91E-48F9-BB07-F9F1C66FD302}" destId="{1EAA3B5F-4E2B-4EAC-89C3-69798AE8F767}" srcOrd="9" destOrd="0" parTransId="{E5613A5B-FFBC-46B9-A03F-FD3A01D00855}" sibTransId="{D71A00B0-04F3-4457-9318-4DF49DE875F3}"/>
    <dgm:cxn modelId="{003B4D56-BCAD-468B-A713-3959E0F7D1DA}" type="presOf" srcId="{802C3B1C-899F-4F41-B347-53BF4AB3E55F}" destId="{E4117646-8A13-4968-BA44-83F194E8DFEE}" srcOrd="0" destOrd="0" presId="urn:microsoft.com/office/officeart/2005/8/layout/hProcess9"/>
    <dgm:cxn modelId="{A567B078-6F0F-4565-A9D4-8CAABF51FC89}" srcId="{75217E69-B91E-48F9-BB07-F9F1C66FD302}" destId="{7427C826-A2AB-4DDE-BD49-FE3C63B520A5}" srcOrd="3" destOrd="0" parTransId="{BD5CC917-BFC1-4C41-A7D9-98342DEAB3DB}" sibTransId="{5490F7C3-AADF-47AF-A04B-60C655539663}"/>
    <dgm:cxn modelId="{E80E8479-7D15-4A57-8BB6-74CA3A2F3F84}" type="presOf" srcId="{99780664-0B1F-42F9-A1A9-1DA327A456FE}" destId="{6E386522-2C9F-4126-A3C6-26C8A9562D59}" srcOrd="0" destOrd="0" presId="urn:microsoft.com/office/officeart/2005/8/layout/hProcess9"/>
    <dgm:cxn modelId="{A88F085A-8F4E-4946-9439-CF88DFC97AB3}" srcId="{75217E69-B91E-48F9-BB07-F9F1C66FD302}" destId="{D3FD76A2-BB9B-4CFA-8079-969234A49D08}" srcOrd="11" destOrd="0" parTransId="{3473A415-9C7E-4C4E-9BA5-0479466644FC}" sibTransId="{12B9871E-013E-4EC4-92A2-B3167ED7FA3E}"/>
    <dgm:cxn modelId="{7C0E267B-F43C-45EE-9686-3B3BC0457EE1}" srcId="{75217E69-B91E-48F9-BB07-F9F1C66FD302}" destId="{802C3B1C-899F-4F41-B347-53BF4AB3E55F}" srcOrd="5" destOrd="0" parTransId="{92E5E5EE-35CB-445C-92BA-BB998317A8A7}" sibTransId="{1B1C641B-48E6-4732-B5F7-8275C2BD55EE}"/>
    <dgm:cxn modelId="{1A679D84-F4E0-4646-BC4D-6B02BBF4E52B}" type="presOf" srcId="{1EAA3B5F-4E2B-4EAC-89C3-69798AE8F767}" destId="{3031199B-CFB5-4BF3-9A6D-09257C871CAE}" srcOrd="0" destOrd="0" presId="urn:microsoft.com/office/officeart/2005/8/layout/hProcess9"/>
    <dgm:cxn modelId="{1B9E7B87-AE6F-4339-9AD0-A4B114571D13}" type="presOf" srcId="{75217E69-B91E-48F9-BB07-F9F1C66FD302}" destId="{3CA9330D-DFD6-4318-8F3A-1E7639A82466}" srcOrd="0" destOrd="0" presId="urn:microsoft.com/office/officeart/2005/8/layout/hProcess9"/>
    <dgm:cxn modelId="{626DDD8F-3D0C-45C4-B079-9B470090D0E6}" type="presOf" srcId="{462EB0B1-1082-4FB7-A3BA-20960CA93704}" destId="{3B131DB1-3485-45DB-8AAD-4323E156B5FB}" srcOrd="0" destOrd="0" presId="urn:microsoft.com/office/officeart/2005/8/layout/hProcess9"/>
    <dgm:cxn modelId="{63259CB6-4D51-42AB-92D4-77D4C25CEDE8}" type="presOf" srcId="{FBBD9B18-A357-4A3E-BBE3-CDAED1F25E21}" destId="{507C99B7-9B91-43EB-863C-41C0EEB302BF}" srcOrd="0" destOrd="0" presId="urn:microsoft.com/office/officeart/2005/8/layout/hProcess9"/>
    <dgm:cxn modelId="{69C124D1-4C69-47C2-ABC4-808D25C2E33A}" type="presOf" srcId="{EF3CC209-D948-4C41-93A2-C9619BD0C366}" destId="{B5054807-503F-4B1F-B23B-768ECE5D1196}" srcOrd="0" destOrd="0" presId="urn:microsoft.com/office/officeart/2005/8/layout/hProcess9"/>
    <dgm:cxn modelId="{8D85DBD6-BB31-4897-BEE7-E7FC93B821EE}" srcId="{75217E69-B91E-48F9-BB07-F9F1C66FD302}" destId="{5BC1381F-4004-4815-BF99-6B4EAE474FA5}" srcOrd="4" destOrd="0" parTransId="{0367EED9-CFEA-4C65-ABCB-F69ADAF59A67}" sibTransId="{8FABCD09-4C4D-40CD-AAB7-A632A3981970}"/>
    <dgm:cxn modelId="{337F63F2-0D19-4931-A113-88636BAF02D1}" srcId="{75217E69-B91E-48F9-BB07-F9F1C66FD302}" destId="{717BB93F-4313-4D0E-90C4-F8040CA7A52D}" srcOrd="7" destOrd="0" parTransId="{75047CB3-2F52-4C53-B8CE-3356554BC789}" sibTransId="{8DB6FEA5-C1E7-474A-88E2-1A5542CC089A}"/>
    <dgm:cxn modelId="{C18F19F8-9109-4A68-802E-2542DDBADEF1}" type="presOf" srcId="{2156E6F4-D2C7-4E74-BBDD-6953BCBCA86C}" destId="{9D607719-7E83-41E8-A7AA-62CF51B7D7A0}" srcOrd="0" destOrd="0" presId="urn:microsoft.com/office/officeart/2005/8/layout/hProcess9"/>
    <dgm:cxn modelId="{81B576FA-F9D7-47F2-B674-9FEF414DD61E}" srcId="{75217E69-B91E-48F9-BB07-F9F1C66FD302}" destId="{462EB0B1-1082-4FB7-A3BA-20960CA93704}" srcOrd="1" destOrd="0" parTransId="{DB7C1B77-3C43-4B98-A09B-5E13F4FBBB5C}" sibTransId="{62B99CA9-4467-45F2-9A62-C79E75F8F60F}"/>
    <dgm:cxn modelId="{6D64BDD7-A136-4B15-8269-417E3FE8B6EC}" type="presParOf" srcId="{3CA9330D-DFD6-4318-8F3A-1E7639A82466}" destId="{F301877A-E6AF-4C55-ABAE-F1752F85749C}" srcOrd="0" destOrd="0" presId="urn:microsoft.com/office/officeart/2005/8/layout/hProcess9"/>
    <dgm:cxn modelId="{68EF05F9-F61B-4CC2-BCFF-AC619377509B}" type="presParOf" srcId="{3CA9330D-DFD6-4318-8F3A-1E7639A82466}" destId="{B0FD4276-62CC-4FC7-A2EF-95FD2927C0E6}" srcOrd="1" destOrd="0" presId="urn:microsoft.com/office/officeart/2005/8/layout/hProcess9"/>
    <dgm:cxn modelId="{BA88B9D3-E973-46CF-9F11-17677DA6C6ED}" type="presParOf" srcId="{B0FD4276-62CC-4FC7-A2EF-95FD2927C0E6}" destId="{507C99B7-9B91-43EB-863C-41C0EEB302BF}" srcOrd="0" destOrd="0" presId="urn:microsoft.com/office/officeart/2005/8/layout/hProcess9"/>
    <dgm:cxn modelId="{510317DB-3D27-4822-9B0A-CFADBA2EBDFB}" type="presParOf" srcId="{B0FD4276-62CC-4FC7-A2EF-95FD2927C0E6}" destId="{A09867BC-3A00-4854-A118-53EEA42D9F66}" srcOrd="1" destOrd="0" presId="urn:microsoft.com/office/officeart/2005/8/layout/hProcess9"/>
    <dgm:cxn modelId="{35833B9D-3DAD-4AE6-AC49-BD003624F972}" type="presParOf" srcId="{B0FD4276-62CC-4FC7-A2EF-95FD2927C0E6}" destId="{3B131DB1-3485-45DB-8AAD-4323E156B5FB}" srcOrd="2" destOrd="0" presId="urn:microsoft.com/office/officeart/2005/8/layout/hProcess9"/>
    <dgm:cxn modelId="{57AC6441-5FB5-4ED1-A229-00004457857F}" type="presParOf" srcId="{B0FD4276-62CC-4FC7-A2EF-95FD2927C0E6}" destId="{4C97FE0C-B645-48AC-BF82-11FC8C9F1E70}" srcOrd="3" destOrd="0" presId="urn:microsoft.com/office/officeart/2005/8/layout/hProcess9"/>
    <dgm:cxn modelId="{3899F05D-1305-4A56-83BD-19A4EEE26779}" type="presParOf" srcId="{B0FD4276-62CC-4FC7-A2EF-95FD2927C0E6}" destId="{6E386522-2C9F-4126-A3C6-26C8A9562D59}" srcOrd="4" destOrd="0" presId="urn:microsoft.com/office/officeart/2005/8/layout/hProcess9"/>
    <dgm:cxn modelId="{65472DA7-8E33-42F6-BACB-2B6F13078303}" type="presParOf" srcId="{B0FD4276-62CC-4FC7-A2EF-95FD2927C0E6}" destId="{26D849D3-6080-4A5D-9491-E341B82ABA12}" srcOrd="5" destOrd="0" presId="urn:microsoft.com/office/officeart/2005/8/layout/hProcess9"/>
    <dgm:cxn modelId="{06E0387E-477F-4C34-84E8-EF0C0EA586D7}" type="presParOf" srcId="{B0FD4276-62CC-4FC7-A2EF-95FD2927C0E6}" destId="{C2D76D59-1D75-4E48-91F7-15EFA5C14B3D}" srcOrd="6" destOrd="0" presId="urn:microsoft.com/office/officeart/2005/8/layout/hProcess9"/>
    <dgm:cxn modelId="{A672B016-F01D-4C4C-AFB2-638A03B1E38B}" type="presParOf" srcId="{B0FD4276-62CC-4FC7-A2EF-95FD2927C0E6}" destId="{17865E6C-07C4-42B5-AEAA-394D95977626}" srcOrd="7" destOrd="0" presId="urn:microsoft.com/office/officeart/2005/8/layout/hProcess9"/>
    <dgm:cxn modelId="{03A83AF8-9976-4353-B562-C69826C5C6E7}" type="presParOf" srcId="{B0FD4276-62CC-4FC7-A2EF-95FD2927C0E6}" destId="{8464FC22-B7AA-4806-8787-663D63486F60}" srcOrd="8" destOrd="0" presId="urn:microsoft.com/office/officeart/2005/8/layout/hProcess9"/>
    <dgm:cxn modelId="{3C2A8130-190C-4C22-9A6B-A333E16305E2}" type="presParOf" srcId="{B0FD4276-62CC-4FC7-A2EF-95FD2927C0E6}" destId="{123216E2-CAF5-47C7-B2C3-686B58499285}" srcOrd="9" destOrd="0" presId="urn:microsoft.com/office/officeart/2005/8/layout/hProcess9"/>
    <dgm:cxn modelId="{C26CD487-40A8-4AC1-AFE6-70820D464CCD}" type="presParOf" srcId="{B0FD4276-62CC-4FC7-A2EF-95FD2927C0E6}" destId="{E4117646-8A13-4968-BA44-83F194E8DFEE}" srcOrd="10" destOrd="0" presId="urn:microsoft.com/office/officeart/2005/8/layout/hProcess9"/>
    <dgm:cxn modelId="{32AD06C4-2B78-45E2-8FEA-2008CCCD1ED8}" type="presParOf" srcId="{B0FD4276-62CC-4FC7-A2EF-95FD2927C0E6}" destId="{5DB9B771-D17D-4540-B47F-579E7E89995C}" srcOrd="11" destOrd="0" presId="urn:microsoft.com/office/officeart/2005/8/layout/hProcess9"/>
    <dgm:cxn modelId="{42D5FEF6-FD72-452B-98B3-6B1F0B10A7BE}" type="presParOf" srcId="{B0FD4276-62CC-4FC7-A2EF-95FD2927C0E6}" destId="{B5054807-503F-4B1F-B23B-768ECE5D1196}" srcOrd="12" destOrd="0" presId="urn:microsoft.com/office/officeart/2005/8/layout/hProcess9"/>
    <dgm:cxn modelId="{7A51A3E8-9AC6-4EB7-BAC9-7316B5EF5AFF}" type="presParOf" srcId="{B0FD4276-62CC-4FC7-A2EF-95FD2927C0E6}" destId="{58D3B9D8-7929-43E1-857F-2FACBE0F6207}" srcOrd="13" destOrd="0" presId="urn:microsoft.com/office/officeart/2005/8/layout/hProcess9"/>
    <dgm:cxn modelId="{3601BA63-C5C3-42A4-B8FB-B854AF748B66}" type="presParOf" srcId="{B0FD4276-62CC-4FC7-A2EF-95FD2927C0E6}" destId="{9EAEB3A6-6F03-4703-B3A7-C67C7299BDCB}" srcOrd="14" destOrd="0" presId="urn:microsoft.com/office/officeart/2005/8/layout/hProcess9"/>
    <dgm:cxn modelId="{C7AC0CAE-5682-4EBB-8A68-29BEC807DF36}" type="presParOf" srcId="{B0FD4276-62CC-4FC7-A2EF-95FD2927C0E6}" destId="{2C96631D-4FAE-40CE-BF3A-CA4727FAAF93}" srcOrd="15" destOrd="0" presId="urn:microsoft.com/office/officeart/2005/8/layout/hProcess9"/>
    <dgm:cxn modelId="{59B5CA09-2AB1-4A46-BE82-0B58582917B1}" type="presParOf" srcId="{B0FD4276-62CC-4FC7-A2EF-95FD2927C0E6}" destId="{9D607719-7E83-41E8-A7AA-62CF51B7D7A0}" srcOrd="16" destOrd="0" presId="urn:microsoft.com/office/officeart/2005/8/layout/hProcess9"/>
    <dgm:cxn modelId="{036B9EFA-68E8-4B05-A3B4-6D05C7425443}" type="presParOf" srcId="{B0FD4276-62CC-4FC7-A2EF-95FD2927C0E6}" destId="{9773BE30-81D5-408D-B506-09CDEBC8043F}" srcOrd="17" destOrd="0" presId="urn:microsoft.com/office/officeart/2005/8/layout/hProcess9"/>
    <dgm:cxn modelId="{2698596B-5450-4734-A929-CAEA039E3EA5}" type="presParOf" srcId="{B0FD4276-62CC-4FC7-A2EF-95FD2927C0E6}" destId="{3031199B-CFB5-4BF3-9A6D-09257C871CAE}" srcOrd="18" destOrd="0" presId="urn:microsoft.com/office/officeart/2005/8/layout/hProcess9"/>
    <dgm:cxn modelId="{917F3307-3ABC-493F-A4E0-18812D842EEA}" type="presParOf" srcId="{B0FD4276-62CC-4FC7-A2EF-95FD2927C0E6}" destId="{F69BB6B8-7F6F-4682-A206-C7C50521C613}" srcOrd="19" destOrd="0" presId="urn:microsoft.com/office/officeart/2005/8/layout/hProcess9"/>
    <dgm:cxn modelId="{8F11C03E-8C61-473D-ADBE-DFF21F74162D}" type="presParOf" srcId="{B0FD4276-62CC-4FC7-A2EF-95FD2927C0E6}" destId="{B1C67EBC-3167-4379-A224-39BE142E6011}" srcOrd="20" destOrd="0" presId="urn:microsoft.com/office/officeart/2005/8/layout/hProcess9"/>
    <dgm:cxn modelId="{0048FAFB-F5F3-429A-8262-C00196786E9B}" type="presParOf" srcId="{B0FD4276-62CC-4FC7-A2EF-95FD2927C0E6}" destId="{1D0231AC-151E-4772-B28E-545BFC5D3C72}" srcOrd="21" destOrd="0" presId="urn:microsoft.com/office/officeart/2005/8/layout/hProcess9"/>
    <dgm:cxn modelId="{E0CACEAC-C48A-40D0-9B5F-1BBEC0E70BA3}" type="presParOf" srcId="{B0FD4276-62CC-4FC7-A2EF-95FD2927C0E6}" destId="{5E070B4D-A4F2-4B53-8204-EF9D9603D692}" srcOrd="22" destOrd="0" presId="urn:microsoft.com/office/officeart/2005/8/layout/hProcess9"/>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75217E69-B91E-48F9-BB07-F9F1C66FD302}" type="doc">
      <dgm:prSet loTypeId="urn:microsoft.com/office/officeart/2005/8/layout/hProcess9" loCatId="process" qsTypeId="urn:microsoft.com/office/officeart/2005/8/quickstyle/simple1" qsCatId="simple" csTypeId="urn:microsoft.com/office/officeart/2005/8/colors/accent1_2" csCatId="accent1" phldr="1"/>
      <dgm:spPr/>
    </dgm:pt>
    <dgm:pt modelId="{D3FD76A2-BB9B-4CFA-8079-969234A49D08}">
      <dgm:prSet/>
      <dgm:spPr>
        <a:solidFill>
          <a:schemeClr val="bg1"/>
        </a:solidFill>
      </dgm:spPr>
      <dgm:t>
        <a:bodyPr/>
        <a:lstStyle/>
        <a:p>
          <a:endParaRPr lang="en-US" dirty="0"/>
        </a:p>
      </dgm:t>
    </dgm:pt>
    <dgm:pt modelId="{3473A415-9C7E-4C4E-9BA5-0479466644FC}" type="parTrans" cxnId="{A88F085A-8F4E-4946-9439-CF88DFC97AB3}">
      <dgm:prSet/>
      <dgm:spPr/>
      <dgm:t>
        <a:bodyPr/>
        <a:lstStyle/>
        <a:p>
          <a:endParaRPr lang="en-US"/>
        </a:p>
      </dgm:t>
    </dgm:pt>
    <dgm:pt modelId="{12B9871E-013E-4EC4-92A2-B3167ED7FA3E}" type="sibTrans" cxnId="{A88F085A-8F4E-4946-9439-CF88DFC97AB3}">
      <dgm:prSet/>
      <dgm:spPr/>
      <dgm:t>
        <a:bodyPr/>
        <a:lstStyle/>
        <a:p>
          <a:endParaRPr lang="en-US"/>
        </a:p>
      </dgm:t>
    </dgm:pt>
    <dgm:pt modelId="{FBBD9B18-A357-4A3E-BBE3-CDAED1F25E21}">
      <dgm:prSet/>
      <dgm:spPr>
        <a:solidFill>
          <a:schemeClr val="accent1">
            <a:lumMod val="40000"/>
            <a:lumOff val="60000"/>
          </a:schemeClr>
        </a:solidFill>
      </dgm:spPr>
      <dgm:t>
        <a:bodyPr/>
        <a:lstStyle/>
        <a:p>
          <a:endParaRPr lang="en-US" dirty="0"/>
        </a:p>
      </dgm:t>
    </dgm:pt>
    <dgm:pt modelId="{8692A69B-E5A1-42E2-9520-CEDDE09A9DE9}" type="parTrans" cxnId="{4B6DB16C-C2A6-4F59-B420-88115B00F409}">
      <dgm:prSet/>
      <dgm:spPr/>
      <dgm:t>
        <a:bodyPr/>
        <a:lstStyle/>
        <a:p>
          <a:endParaRPr lang="en-US"/>
        </a:p>
      </dgm:t>
    </dgm:pt>
    <dgm:pt modelId="{5BCA38FD-0D6B-4EAA-88CA-8A5FF3237CAE}" type="sibTrans" cxnId="{4B6DB16C-C2A6-4F59-B420-88115B00F409}">
      <dgm:prSet/>
      <dgm:spPr/>
      <dgm:t>
        <a:bodyPr/>
        <a:lstStyle/>
        <a:p>
          <a:endParaRPr lang="en-US"/>
        </a:p>
      </dgm:t>
    </dgm:pt>
    <dgm:pt modelId="{462EB0B1-1082-4FB7-A3BA-20960CA93704}">
      <dgm:prSet/>
      <dgm:spPr>
        <a:solidFill>
          <a:schemeClr val="accent1">
            <a:lumMod val="40000"/>
            <a:lumOff val="60000"/>
          </a:schemeClr>
        </a:solidFill>
      </dgm:spPr>
      <dgm:t>
        <a:bodyPr/>
        <a:lstStyle/>
        <a:p>
          <a:endParaRPr lang="en-US" dirty="0"/>
        </a:p>
      </dgm:t>
    </dgm:pt>
    <dgm:pt modelId="{DB7C1B77-3C43-4B98-A09B-5E13F4FBBB5C}" type="parTrans" cxnId="{81B576FA-F9D7-47F2-B674-9FEF414DD61E}">
      <dgm:prSet/>
      <dgm:spPr/>
      <dgm:t>
        <a:bodyPr/>
        <a:lstStyle/>
        <a:p>
          <a:endParaRPr lang="en-US"/>
        </a:p>
      </dgm:t>
    </dgm:pt>
    <dgm:pt modelId="{62B99CA9-4467-45F2-9A62-C79E75F8F60F}" type="sibTrans" cxnId="{81B576FA-F9D7-47F2-B674-9FEF414DD61E}">
      <dgm:prSet/>
      <dgm:spPr/>
      <dgm:t>
        <a:bodyPr/>
        <a:lstStyle/>
        <a:p>
          <a:endParaRPr lang="en-US"/>
        </a:p>
      </dgm:t>
    </dgm:pt>
    <dgm:pt modelId="{99780664-0B1F-42F9-A1A9-1DA327A456FE}">
      <dgm:prSet/>
      <dgm:spPr>
        <a:solidFill>
          <a:schemeClr val="accent1">
            <a:lumMod val="50000"/>
          </a:schemeClr>
        </a:solidFill>
      </dgm:spPr>
      <dgm:t>
        <a:bodyPr/>
        <a:lstStyle/>
        <a:p>
          <a:endParaRPr lang="en-US" dirty="0"/>
        </a:p>
      </dgm:t>
    </dgm:pt>
    <dgm:pt modelId="{0709BD2B-49A0-46DB-9892-8FC2791B7AD6}" type="parTrans" cxnId="{F0DC6A14-9044-4FEE-A436-6BAE37D91C66}">
      <dgm:prSet/>
      <dgm:spPr/>
      <dgm:t>
        <a:bodyPr/>
        <a:lstStyle/>
        <a:p>
          <a:endParaRPr lang="en-US"/>
        </a:p>
      </dgm:t>
    </dgm:pt>
    <dgm:pt modelId="{C53F22F7-DE67-45C1-B804-C7AE21D7D53D}" type="sibTrans" cxnId="{F0DC6A14-9044-4FEE-A436-6BAE37D91C66}">
      <dgm:prSet/>
      <dgm:spPr/>
      <dgm:t>
        <a:bodyPr/>
        <a:lstStyle/>
        <a:p>
          <a:endParaRPr lang="en-US"/>
        </a:p>
      </dgm:t>
    </dgm:pt>
    <dgm:pt modelId="{7427C826-A2AB-4DDE-BD49-FE3C63B520A5}">
      <dgm:prSet/>
      <dgm:spPr>
        <a:solidFill>
          <a:schemeClr val="accent2">
            <a:lumMod val="20000"/>
            <a:lumOff val="80000"/>
          </a:schemeClr>
        </a:solidFill>
      </dgm:spPr>
      <dgm:t>
        <a:bodyPr/>
        <a:lstStyle/>
        <a:p>
          <a:endParaRPr lang="en-US" dirty="0"/>
        </a:p>
      </dgm:t>
    </dgm:pt>
    <dgm:pt modelId="{BD5CC917-BFC1-4C41-A7D9-98342DEAB3DB}" type="parTrans" cxnId="{A567B078-6F0F-4565-A9D4-8CAABF51FC89}">
      <dgm:prSet/>
      <dgm:spPr/>
      <dgm:t>
        <a:bodyPr/>
        <a:lstStyle/>
        <a:p>
          <a:endParaRPr lang="en-US"/>
        </a:p>
      </dgm:t>
    </dgm:pt>
    <dgm:pt modelId="{5490F7C3-AADF-47AF-A04B-60C655539663}" type="sibTrans" cxnId="{A567B078-6F0F-4565-A9D4-8CAABF51FC89}">
      <dgm:prSet/>
      <dgm:spPr/>
      <dgm:t>
        <a:bodyPr/>
        <a:lstStyle/>
        <a:p>
          <a:endParaRPr lang="en-US"/>
        </a:p>
      </dgm:t>
    </dgm:pt>
    <dgm:pt modelId="{5BC1381F-4004-4815-BF99-6B4EAE474FA5}">
      <dgm:prSet/>
      <dgm:spPr>
        <a:solidFill>
          <a:schemeClr val="accent2">
            <a:lumMod val="20000"/>
            <a:lumOff val="80000"/>
          </a:schemeClr>
        </a:solidFill>
      </dgm:spPr>
      <dgm:t>
        <a:bodyPr/>
        <a:lstStyle/>
        <a:p>
          <a:endParaRPr lang="en-US" dirty="0"/>
        </a:p>
      </dgm:t>
    </dgm:pt>
    <dgm:pt modelId="{0367EED9-CFEA-4C65-ABCB-F69ADAF59A67}" type="parTrans" cxnId="{8D85DBD6-BB31-4897-BEE7-E7FC93B821EE}">
      <dgm:prSet/>
      <dgm:spPr/>
      <dgm:t>
        <a:bodyPr/>
        <a:lstStyle/>
        <a:p>
          <a:endParaRPr lang="en-US"/>
        </a:p>
      </dgm:t>
    </dgm:pt>
    <dgm:pt modelId="{8FABCD09-4C4D-40CD-AAB7-A632A3981970}" type="sibTrans" cxnId="{8D85DBD6-BB31-4897-BEE7-E7FC93B821EE}">
      <dgm:prSet/>
      <dgm:spPr/>
      <dgm:t>
        <a:bodyPr/>
        <a:lstStyle/>
        <a:p>
          <a:endParaRPr lang="en-US"/>
        </a:p>
      </dgm:t>
    </dgm:pt>
    <dgm:pt modelId="{802C3B1C-899F-4F41-B347-53BF4AB3E55F}">
      <dgm:prSet/>
      <dgm:spPr>
        <a:solidFill>
          <a:schemeClr val="accent2">
            <a:lumMod val="60000"/>
            <a:lumOff val="40000"/>
          </a:schemeClr>
        </a:solidFill>
      </dgm:spPr>
      <dgm:t>
        <a:bodyPr/>
        <a:lstStyle/>
        <a:p>
          <a:endParaRPr lang="en-US" dirty="0"/>
        </a:p>
      </dgm:t>
    </dgm:pt>
    <dgm:pt modelId="{92E5E5EE-35CB-445C-92BA-BB998317A8A7}" type="parTrans" cxnId="{7C0E267B-F43C-45EE-9686-3B3BC0457EE1}">
      <dgm:prSet/>
      <dgm:spPr/>
      <dgm:t>
        <a:bodyPr/>
        <a:lstStyle/>
        <a:p>
          <a:endParaRPr lang="en-US"/>
        </a:p>
      </dgm:t>
    </dgm:pt>
    <dgm:pt modelId="{1B1C641B-48E6-4732-B5F7-8275C2BD55EE}" type="sibTrans" cxnId="{7C0E267B-F43C-45EE-9686-3B3BC0457EE1}">
      <dgm:prSet/>
      <dgm:spPr/>
      <dgm:t>
        <a:bodyPr/>
        <a:lstStyle/>
        <a:p>
          <a:endParaRPr lang="en-US"/>
        </a:p>
      </dgm:t>
    </dgm:pt>
    <dgm:pt modelId="{EF3CC209-D948-4C41-93A2-C9619BD0C366}">
      <dgm:prSet/>
      <dgm:spPr>
        <a:solidFill>
          <a:schemeClr val="accent1">
            <a:lumMod val="40000"/>
            <a:lumOff val="60000"/>
          </a:schemeClr>
        </a:solidFill>
      </dgm:spPr>
      <dgm:t>
        <a:bodyPr/>
        <a:lstStyle/>
        <a:p>
          <a:endParaRPr lang="en-US" dirty="0"/>
        </a:p>
      </dgm:t>
    </dgm:pt>
    <dgm:pt modelId="{B88A9DEC-9A6A-40E9-BFEA-063F9C64E088}" type="parTrans" cxnId="{1EDDEB4A-389D-422A-9C6B-9EBDD29ADD87}">
      <dgm:prSet/>
      <dgm:spPr/>
      <dgm:t>
        <a:bodyPr/>
        <a:lstStyle/>
        <a:p>
          <a:endParaRPr lang="en-US"/>
        </a:p>
      </dgm:t>
    </dgm:pt>
    <dgm:pt modelId="{6E7F4A8F-490F-4114-B465-36F252FE3BD2}" type="sibTrans" cxnId="{1EDDEB4A-389D-422A-9C6B-9EBDD29ADD87}">
      <dgm:prSet/>
      <dgm:spPr/>
      <dgm:t>
        <a:bodyPr/>
        <a:lstStyle/>
        <a:p>
          <a:endParaRPr lang="en-US"/>
        </a:p>
      </dgm:t>
    </dgm:pt>
    <dgm:pt modelId="{717BB93F-4313-4D0E-90C4-F8040CA7A52D}">
      <dgm:prSet/>
      <dgm:spPr>
        <a:solidFill>
          <a:schemeClr val="accent1">
            <a:lumMod val="50000"/>
          </a:schemeClr>
        </a:solidFill>
      </dgm:spPr>
      <dgm:t>
        <a:bodyPr/>
        <a:lstStyle/>
        <a:p>
          <a:endParaRPr lang="en-US" dirty="0"/>
        </a:p>
      </dgm:t>
    </dgm:pt>
    <dgm:pt modelId="{75047CB3-2F52-4C53-B8CE-3356554BC789}" type="parTrans" cxnId="{337F63F2-0D19-4931-A113-88636BAF02D1}">
      <dgm:prSet/>
      <dgm:spPr/>
      <dgm:t>
        <a:bodyPr/>
        <a:lstStyle/>
        <a:p>
          <a:endParaRPr lang="en-US"/>
        </a:p>
      </dgm:t>
    </dgm:pt>
    <dgm:pt modelId="{8DB6FEA5-C1E7-474A-88E2-1A5542CC089A}" type="sibTrans" cxnId="{337F63F2-0D19-4931-A113-88636BAF02D1}">
      <dgm:prSet/>
      <dgm:spPr/>
      <dgm:t>
        <a:bodyPr/>
        <a:lstStyle/>
        <a:p>
          <a:endParaRPr lang="en-US"/>
        </a:p>
      </dgm:t>
    </dgm:pt>
    <dgm:pt modelId="{2156E6F4-D2C7-4E74-BBDD-6953BCBCA86C}">
      <dgm:prSet/>
      <dgm:spPr>
        <a:solidFill>
          <a:schemeClr val="bg1"/>
        </a:solidFill>
      </dgm:spPr>
      <dgm:t>
        <a:bodyPr/>
        <a:lstStyle/>
        <a:p>
          <a:endParaRPr lang="en-US" dirty="0"/>
        </a:p>
      </dgm:t>
    </dgm:pt>
    <dgm:pt modelId="{759278ED-55DE-49F3-ADFD-4D16C6332B66}" type="parTrans" cxnId="{C7BF4D22-2BDF-4444-BBA5-2118D189BE0A}">
      <dgm:prSet/>
      <dgm:spPr/>
      <dgm:t>
        <a:bodyPr/>
        <a:lstStyle/>
        <a:p>
          <a:endParaRPr lang="en-US"/>
        </a:p>
      </dgm:t>
    </dgm:pt>
    <dgm:pt modelId="{C771BA51-CA18-4081-B7F9-635E92DC2CD4}" type="sibTrans" cxnId="{C7BF4D22-2BDF-4444-BBA5-2118D189BE0A}">
      <dgm:prSet/>
      <dgm:spPr/>
      <dgm:t>
        <a:bodyPr/>
        <a:lstStyle/>
        <a:p>
          <a:endParaRPr lang="en-US"/>
        </a:p>
      </dgm:t>
    </dgm:pt>
    <dgm:pt modelId="{1EAA3B5F-4E2B-4EAC-89C3-69798AE8F767}">
      <dgm:prSet/>
      <dgm:spPr>
        <a:solidFill>
          <a:schemeClr val="bg1"/>
        </a:solidFill>
      </dgm:spPr>
      <dgm:t>
        <a:bodyPr/>
        <a:lstStyle/>
        <a:p>
          <a:endParaRPr lang="en-US" dirty="0"/>
        </a:p>
      </dgm:t>
    </dgm:pt>
    <dgm:pt modelId="{E5613A5B-FFBC-46B9-A03F-FD3A01D00855}" type="parTrans" cxnId="{9178AE50-FC9B-4790-B10D-C331B0CCDF10}">
      <dgm:prSet/>
      <dgm:spPr/>
      <dgm:t>
        <a:bodyPr/>
        <a:lstStyle/>
        <a:p>
          <a:endParaRPr lang="en-US"/>
        </a:p>
      </dgm:t>
    </dgm:pt>
    <dgm:pt modelId="{D71A00B0-04F3-4457-9318-4DF49DE875F3}" type="sibTrans" cxnId="{9178AE50-FC9B-4790-B10D-C331B0CCDF10}">
      <dgm:prSet/>
      <dgm:spPr/>
      <dgm:t>
        <a:bodyPr/>
        <a:lstStyle/>
        <a:p>
          <a:endParaRPr lang="en-US"/>
        </a:p>
      </dgm:t>
    </dgm:pt>
    <dgm:pt modelId="{4B202CA0-6308-4C52-9B81-9C481B0D7BD0}">
      <dgm:prSet/>
      <dgm:spPr>
        <a:solidFill>
          <a:schemeClr val="bg1"/>
        </a:solidFill>
      </dgm:spPr>
      <dgm:t>
        <a:bodyPr/>
        <a:lstStyle/>
        <a:p>
          <a:endParaRPr lang="en-US" dirty="0"/>
        </a:p>
      </dgm:t>
    </dgm:pt>
    <dgm:pt modelId="{93B86929-959A-4992-A90C-5D3029712245}" type="parTrans" cxnId="{89304808-54CE-47A2-9BA8-F064C7E79D65}">
      <dgm:prSet/>
      <dgm:spPr/>
      <dgm:t>
        <a:bodyPr/>
        <a:lstStyle/>
        <a:p>
          <a:endParaRPr lang="en-US"/>
        </a:p>
      </dgm:t>
    </dgm:pt>
    <dgm:pt modelId="{FF991964-CF80-42D3-B49D-9270B14863F0}" type="sibTrans" cxnId="{89304808-54CE-47A2-9BA8-F064C7E79D65}">
      <dgm:prSet/>
      <dgm:spPr/>
      <dgm:t>
        <a:bodyPr/>
        <a:lstStyle/>
        <a:p>
          <a:endParaRPr lang="en-US"/>
        </a:p>
      </dgm:t>
    </dgm:pt>
    <dgm:pt modelId="{3CA9330D-DFD6-4318-8F3A-1E7639A82466}" type="pres">
      <dgm:prSet presAssocID="{75217E69-B91E-48F9-BB07-F9F1C66FD302}" presName="CompostProcess" presStyleCnt="0">
        <dgm:presLayoutVars>
          <dgm:dir/>
          <dgm:resizeHandles val="exact"/>
        </dgm:presLayoutVars>
      </dgm:prSet>
      <dgm:spPr/>
    </dgm:pt>
    <dgm:pt modelId="{F301877A-E6AF-4C55-ABAE-F1752F85749C}" type="pres">
      <dgm:prSet presAssocID="{75217E69-B91E-48F9-BB07-F9F1C66FD302}" presName="arrow" presStyleLbl="bgShp" presStyleIdx="0" presStyleCnt="1" custLinFactNeighborY="3445"/>
      <dgm:spPr/>
    </dgm:pt>
    <dgm:pt modelId="{B0FD4276-62CC-4FC7-A2EF-95FD2927C0E6}" type="pres">
      <dgm:prSet presAssocID="{75217E69-B91E-48F9-BB07-F9F1C66FD302}" presName="linearProcess" presStyleCnt="0"/>
      <dgm:spPr/>
    </dgm:pt>
    <dgm:pt modelId="{507C99B7-9B91-43EB-863C-41C0EEB302BF}" type="pres">
      <dgm:prSet presAssocID="{FBBD9B18-A357-4A3E-BBE3-CDAED1F25E21}" presName="textNode" presStyleLbl="node1" presStyleIdx="0" presStyleCnt="12">
        <dgm:presLayoutVars>
          <dgm:bulletEnabled val="1"/>
        </dgm:presLayoutVars>
      </dgm:prSet>
      <dgm:spPr/>
    </dgm:pt>
    <dgm:pt modelId="{A09867BC-3A00-4854-A118-53EEA42D9F66}" type="pres">
      <dgm:prSet presAssocID="{5BCA38FD-0D6B-4EAA-88CA-8A5FF3237CAE}" presName="sibTrans" presStyleCnt="0"/>
      <dgm:spPr/>
    </dgm:pt>
    <dgm:pt modelId="{3B131DB1-3485-45DB-8AAD-4323E156B5FB}" type="pres">
      <dgm:prSet presAssocID="{462EB0B1-1082-4FB7-A3BA-20960CA93704}" presName="textNode" presStyleLbl="node1" presStyleIdx="1" presStyleCnt="12">
        <dgm:presLayoutVars>
          <dgm:bulletEnabled val="1"/>
        </dgm:presLayoutVars>
      </dgm:prSet>
      <dgm:spPr/>
    </dgm:pt>
    <dgm:pt modelId="{4C97FE0C-B645-48AC-BF82-11FC8C9F1E70}" type="pres">
      <dgm:prSet presAssocID="{62B99CA9-4467-45F2-9A62-C79E75F8F60F}" presName="sibTrans" presStyleCnt="0"/>
      <dgm:spPr/>
    </dgm:pt>
    <dgm:pt modelId="{6E386522-2C9F-4126-A3C6-26C8A9562D59}" type="pres">
      <dgm:prSet presAssocID="{99780664-0B1F-42F9-A1A9-1DA327A456FE}" presName="textNode" presStyleLbl="node1" presStyleIdx="2" presStyleCnt="12">
        <dgm:presLayoutVars>
          <dgm:bulletEnabled val="1"/>
        </dgm:presLayoutVars>
      </dgm:prSet>
      <dgm:spPr/>
    </dgm:pt>
    <dgm:pt modelId="{26D849D3-6080-4A5D-9491-E341B82ABA12}" type="pres">
      <dgm:prSet presAssocID="{C53F22F7-DE67-45C1-B804-C7AE21D7D53D}" presName="sibTrans" presStyleCnt="0"/>
      <dgm:spPr/>
    </dgm:pt>
    <dgm:pt modelId="{C2D76D59-1D75-4E48-91F7-15EFA5C14B3D}" type="pres">
      <dgm:prSet presAssocID="{7427C826-A2AB-4DDE-BD49-FE3C63B520A5}" presName="textNode" presStyleLbl="node1" presStyleIdx="3" presStyleCnt="12">
        <dgm:presLayoutVars>
          <dgm:bulletEnabled val="1"/>
        </dgm:presLayoutVars>
      </dgm:prSet>
      <dgm:spPr/>
    </dgm:pt>
    <dgm:pt modelId="{17865E6C-07C4-42B5-AEAA-394D95977626}" type="pres">
      <dgm:prSet presAssocID="{5490F7C3-AADF-47AF-A04B-60C655539663}" presName="sibTrans" presStyleCnt="0"/>
      <dgm:spPr/>
    </dgm:pt>
    <dgm:pt modelId="{8464FC22-B7AA-4806-8787-663D63486F60}" type="pres">
      <dgm:prSet presAssocID="{5BC1381F-4004-4815-BF99-6B4EAE474FA5}" presName="textNode" presStyleLbl="node1" presStyleIdx="4" presStyleCnt="12">
        <dgm:presLayoutVars>
          <dgm:bulletEnabled val="1"/>
        </dgm:presLayoutVars>
      </dgm:prSet>
      <dgm:spPr/>
    </dgm:pt>
    <dgm:pt modelId="{123216E2-CAF5-47C7-B2C3-686B58499285}" type="pres">
      <dgm:prSet presAssocID="{8FABCD09-4C4D-40CD-AAB7-A632A3981970}" presName="sibTrans" presStyleCnt="0"/>
      <dgm:spPr/>
    </dgm:pt>
    <dgm:pt modelId="{E4117646-8A13-4968-BA44-83F194E8DFEE}" type="pres">
      <dgm:prSet presAssocID="{802C3B1C-899F-4F41-B347-53BF4AB3E55F}" presName="textNode" presStyleLbl="node1" presStyleIdx="5" presStyleCnt="12">
        <dgm:presLayoutVars>
          <dgm:bulletEnabled val="1"/>
        </dgm:presLayoutVars>
      </dgm:prSet>
      <dgm:spPr/>
    </dgm:pt>
    <dgm:pt modelId="{5DB9B771-D17D-4540-B47F-579E7E89995C}" type="pres">
      <dgm:prSet presAssocID="{1B1C641B-48E6-4732-B5F7-8275C2BD55EE}" presName="sibTrans" presStyleCnt="0"/>
      <dgm:spPr/>
    </dgm:pt>
    <dgm:pt modelId="{B5054807-503F-4B1F-B23B-768ECE5D1196}" type="pres">
      <dgm:prSet presAssocID="{EF3CC209-D948-4C41-93A2-C9619BD0C366}" presName="textNode" presStyleLbl="node1" presStyleIdx="6" presStyleCnt="12">
        <dgm:presLayoutVars>
          <dgm:bulletEnabled val="1"/>
        </dgm:presLayoutVars>
      </dgm:prSet>
      <dgm:spPr/>
    </dgm:pt>
    <dgm:pt modelId="{58D3B9D8-7929-43E1-857F-2FACBE0F6207}" type="pres">
      <dgm:prSet presAssocID="{6E7F4A8F-490F-4114-B465-36F252FE3BD2}" presName="sibTrans" presStyleCnt="0"/>
      <dgm:spPr/>
    </dgm:pt>
    <dgm:pt modelId="{9EAEB3A6-6F03-4703-B3A7-C67C7299BDCB}" type="pres">
      <dgm:prSet presAssocID="{717BB93F-4313-4D0E-90C4-F8040CA7A52D}" presName="textNode" presStyleLbl="node1" presStyleIdx="7" presStyleCnt="12">
        <dgm:presLayoutVars>
          <dgm:bulletEnabled val="1"/>
        </dgm:presLayoutVars>
      </dgm:prSet>
      <dgm:spPr/>
    </dgm:pt>
    <dgm:pt modelId="{2C96631D-4FAE-40CE-BF3A-CA4727FAAF93}" type="pres">
      <dgm:prSet presAssocID="{8DB6FEA5-C1E7-474A-88E2-1A5542CC089A}" presName="sibTrans" presStyleCnt="0"/>
      <dgm:spPr/>
    </dgm:pt>
    <dgm:pt modelId="{9D607719-7E83-41E8-A7AA-62CF51B7D7A0}" type="pres">
      <dgm:prSet presAssocID="{2156E6F4-D2C7-4E74-BBDD-6953BCBCA86C}" presName="textNode" presStyleLbl="node1" presStyleIdx="8" presStyleCnt="12">
        <dgm:presLayoutVars>
          <dgm:bulletEnabled val="1"/>
        </dgm:presLayoutVars>
      </dgm:prSet>
      <dgm:spPr/>
    </dgm:pt>
    <dgm:pt modelId="{9773BE30-81D5-408D-B506-09CDEBC8043F}" type="pres">
      <dgm:prSet presAssocID="{C771BA51-CA18-4081-B7F9-635E92DC2CD4}" presName="sibTrans" presStyleCnt="0"/>
      <dgm:spPr/>
    </dgm:pt>
    <dgm:pt modelId="{3031199B-CFB5-4BF3-9A6D-09257C871CAE}" type="pres">
      <dgm:prSet presAssocID="{1EAA3B5F-4E2B-4EAC-89C3-69798AE8F767}" presName="textNode" presStyleLbl="node1" presStyleIdx="9" presStyleCnt="12">
        <dgm:presLayoutVars>
          <dgm:bulletEnabled val="1"/>
        </dgm:presLayoutVars>
      </dgm:prSet>
      <dgm:spPr/>
    </dgm:pt>
    <dgm:pt modelId="{F69BB6B8-7F6F-4682-A206-C7C50521C613}" type="pres">
      <dgm:prSet presAssocID="{D71A00B0-04F3-4457-9318-4DF49DE875F3}" presName="sibTrans" presStyleCnt="0"/>
      <dgm:spPr/>
    </dgm:pt>
    <dgm:pt modelId="{B1C67EBC-3167-4379-A224-39BE142E6011}" type="pres">
      <dgm:prSet presAssocID="{4B202CA0-6308-4C52-9B81-9C481B0D7BD0}" presName="textNode" presStyleLbl="node1" presStyleIdx="10" presStyleCnt="12">
        <dgm:presLayoutVars>
          <dgm:bulletEnabled val="1"/>
        </dgm:presLayoutVars>
      </dgm:prSet>
      <dgm:spPr/>
    </dgm:pt>
    <dgm:pt modelId="{1D0231AC-151E-4772-B28E-545BFC5D3C72}" type="pres">
      <dgm:prSet presAssocID="{FF991964-CF80-42D3-B49D-9270B14863F0}" presName="sibTrans" presStyleCnt="0"/>
      <dgm:spPr/>
    </dgm:pt>
    <dgm:pt modelId="{5E070B4D-A4F2-4B53-8204-EF9D9603D692}" type="pres">
      <dgm:prSet presAssocID="{D3FD76A2-BB9B-4CFA-8079-969234A49D08}" presName="textNode" presStyleLbl="node1" presStyleIdx="11" presStyleCnt="12">
        <dgm:presLayoutVars>
          <dgm:bulletEnabled val="1"/>
        </dgm:presLayoutVars>
      </dgm:prSet>
      <dgm:spPr/>
    </dgm:pt>
  </dgm:ptLst>
  <dgm:cxnLst>
    <dgm:cxn modelId="{AB904108-D230-413D-AD87-4CA80144D7C1}" type="presOf" srcId="{99780664-0B1F-42F9-A1A9-1DA327A456FE}" destId="{6E386522-2C9F-4126-A3C6-26C8A9562D59}" srcOrd="0" destOrd="0" presId="urn:microsoft.com/office/officeart/2005/8/layout/hProcess9"/>
    <dgm:cxn modelId="{89304808-54CE-47A2-9BA8-F064C7E79D65}" srcId="{75217E69-B91E-48F9-BB07-F9F1C66FD302}" destId="{4B202CA0-6308-4C52-9B81-9C481B0D7BD0}" srcOrd="10" destOrd="0" parTransId="{93B86929-959A-4992-A90C-5D3029712245}" sibTransId="{FF991964-CF80-42D3-B49D-9270B14863F0}"/>
    <dgm:cxn modelId="{F0DC6A14-9044-4FEE-A436-6BAE37D91C66}" srcId="{75217E69-B91E-48F9-BB07-F9F1C66FD302}" destId="{99780664-0B1F-42F9-A1A9-1DA327A456FE}" srcOrd="2" destOrd="0" parTransId="{0709BD2B-49A0-46DB-9892-8FC2791B7AD6}" sibTransId="{C53F22F7-DE67-45C1-B804-C7AE21D7D53D}"/>
    <dgm:cxn modelId="{C7BF4D22-2BDF-4444-BBA5-2118D189BE0A}" srcId="{75217E69-B91E-48F9-BB07-F9F1C66FD302}" destId="{2156E6F4-D2C7-4E74-BBDD-6953BCBCA86C}" srcOrd="8" destOrd="0" parTransId="{759278ED-55DE-49F3-ADFD-4D16C6332B66}" sibTransId="{C771BA51-CA18-4081-B7F9-635E92DC2CD4}"/>
    <dgm:cxn modelId="{8A7B002B-46C3-4CA8-A712-C704ECAEEC05}" type="presOf" srcId="{5BC1381F-4004-4815-BF99-6B4EAE474FA5}" destId="{8464FC22-B7AA-4806-8787-663D63486F60}" srcOrd="0" destOrd="0" presId="urn:microsoft.com/office/officeart/2005/8/layout/hProcess9"/>
    <dgm:cxn modelId="{32B12D2D-D1E1-4FAC-B461-AC3BC8788E75}" type="presOf" srcId="{4B202CA0-6308-4C52-9B81-9C481B0D7BD0}" destId="{B1C67EBC-3167-4379-A224-39BE142E6011}" srcOrd="0" destOrd="0" presId="urn:microsoft.com/office/officeart/2005/8/layout/hProcess9"/>
    <dgm:cxn modelId="{0B6E1A39-C207-42EB-B8DA-52E53A4B7653}" type="presOf" srcId="{D3FD76A2-BB9B-4CFA-8079-969234A49D08}" destId="{5E070B4D-A4F2-4B53-8204-EF9D9603D692}" srcOrd="0" destOrd="0" presId="urn:microsoft.com/office/officeart/2005/8/layout/hProcess9"/>
    <dgm:cxn modelId="{3721343D-E8E2-49CA-93AA-EDD41EE8ECC0}" type="presOf" srcId="{462EB0B1-1082-4FB7-A3BA-20960CA93704}" destId="{3B131DB1-3485-45DB-8AAD-4323E156B5FB}" srcOrd="0" destOrd="0" presId="urn:microsoft.com/office/officeart/2005/8/layout/hProcess9"/>
    <dgm:cxn modelId="{20B76E5D-94DA-4067-9F50-8A1E885E3FEA}" type="presOf" srcId="{FBBD9B18-A357-4A3E-BBE3-CDAED1F25E21}" destId="{507C99B7-9B91-43EB-863C-41C0EEB302BF}" srcOrd="0" destOrd="0" presId="urn:microsoft.com/office/officeart/2005/8/layout/hProcess9"/>
    <dgm:cxn modelId="{383FF25F-02FC-4C03-A2BB-134223D1DF78}" type="presOf" srcId="{717BB93F-4313-4D0E-90C4-F8040CA7A52D}" destId="{9EAEB3A6-6F03-4703-B3A7-C67C7299BDCB}" srcOrd="0" destOrd="0" presId="urn:microsoft.com/office/officeart/2005/8/layout/hProcess9"/>
    <dgm:cxn modelId="{9E00DF62-2A8F-448A-B2FB-6E7F6B007BE0}" type="presOf" srcId="{1EAA3B5F-4E2B-4EAC-89C3-69798AE8F767}" destId="{3031199B-CFB5-4BF3-9A6D-09257C871CAE}" srcOrd="0" destOrd="0" presId="urn:microsoft.com/office/officeart/2005/8/layout/hProcess9"/>
    <dgm:cxn modelId="{1EDDEB4A-389D-422A-9C6B-9EBDD29ADD87}" srcId="{75217E69-B91E-48F9-BB07-F9F1C66FD302}" destId="{EF3CC209-D948-4C41-93A2-C9619BD0C366}" srcOrd="6" destOrd="0" parTransId="{B88A9DEC-9A6A-40E9-BFEA-063F9C64E088}" sibTransId="{6E7F4A8F-490F-4114-B465-36F252FE3BD2}"/>
    <dgm:cxn modelId="{4B6DB16C-C2A6-4F59-B420-88115B00F409}" srcId="{75217E69-B91E-48F9-BB07-F9F1C66FD302}" destId="{FBBD9B18-A357-4A3E-BBE3-CDAED1F25E21}" srcOrd="0" destOrd="0" parTransId="{8692A69B-E5A1-42E2-9520-CEDDE09A9DE9}" sibTransId="{5BCA38FD-0D6B-4EAA-88CA-8A5FF3237CAE}"/>
    <dgm:cxn modelId="{9178AE50-FC9B-4790-B10D-C331B0CCDF10}" srcId="{75217E69-B91E-48F9-BB07-F9F1C66FD302}" destId="{1EAA3B5F-4E2B-4EAC-89C3-69798AE8F767}" srcOrd="9" destOrd="0" parTransId="{E5613A5B-FFBC-46B9-A03F-FD3A01D00855}" sibTransId="{D71A00B0-04F3-4457-9318-4DF49DE875F3}"/>
    <dgm:cxn modelId="{A567B078-6F0F-4565-A9D4-8CAABF51FC89}" srcId="{75217E69-B91E-48F9-BB07-F9F1C66FD302}" destId="{7427C826-A2AB-4DDE-BD49-FE3C63B520A5}" srcOrd="3" destOrd="0" parTransId="{BD5CC917-BFC1-4C41-A7D9-98342DEAB3DB}" sibTransId="{5490F7C3-AADF-47AF-A04B-60C655539663}"/>
    <dgm:cxn modelId="{A88F085A-8F4E-4946-9439-CF88DFC97AB3}" srcId="{75217E69-B91E-48F9-BB07-F9F1C66FD302}" destId="{D3FD76A2-BB9B-4CFA-8079-969234A49D08}" srcOrd="11" destOrd="0" parTransId="{3473A415-9C7E-4C4E-9BA5-0479466644FC}" sibTransId="{12B9871E-013E-4EC4-92A2-B3167ED7FA3E}"/>
    <dgm:cxn modelId="{7C0E267B-F43C-45EE-9686-3B3BC0457EE1}" srcId="{75217E69-B91E-48F9-BB07-F9F1C66FD302}" destId="{802C3B1C-899F-4F41-B347-53BF4AB3E55F}" srcOrd="5" destOrd="0" parTransId="{92E5E5EE-35CB-445C-92BA-BB998317A8A7}" sibTransId="{1B1C641B-48E6-4732-B5F7-8275C2BD55EE}"/>
    <dgm:cxn modelId="{A2CB1C9B-D27A-44E6-895F-C54BEC0F47DD}" type="presOf" srcId="{7427C826-A2AB-4DDE-BD49-FE3C63B520A5}" destId="{C2D76D59-1D75-4E48-91F7-15EFA5C14B3D}" srcOrd="0" destOrd="0" presId="urn:microsoft.com/office/officeart/2005/8/layout/hProcess9"/>
    <dgm:cxn modelId="{A41E35A0-093A-46A9-90C9-9D6FE5F0DA50}" type="presOf" srcId="{EF3CC209-D948-4C41-93A2-C9619BD0C366}" destId="{B5054807-503F-4B1F-B23B-768ECE5D1196}" srcOrd="0" destOrd="0" presId="urn:microsoft.com/office/officeart/2005/8/layout/hProcess9"/>
    <dgm:cxn modelId="{775010A7-6592-40D8-A813-90E1B268063C}" type="presOf" srcId="{802C3B1C-899F-4F41-B347-53BF4AB3E55F}" destId="{E4117646-8A13-4968-BA44-83F194E8DFEE}" srcOrd="0" destOrd="0" presId="urn:microsoft.com/office/officeart/2005/8/layout/hProcess9"/>
    <dgm:cxn modelId="{6B6853C0-EAF6-4D64-B4C4-C5BE6FDC0AFB}" type="presOf" srcId="{2156E6F4-D2C7-4E74-BBDD-6953BCBCA86C}" destId="{9D607719-7E83-41E8-A7AA-62CF51B7D7A0}" srcOrd="0" destOrd="0" presId="urn:microsoft.com/office/officeart/2005/8/layout/hProcess9"/>
    <dgm:cxn modelId="{8D85DBD6-BB31-4897-BEE7-E7FC93B821EE}" srcId="{75217E69-B91E-48F9-BB07-F9F1C66FD302}" destId="{5BC1381F-4004-4815-BF99-6B4EAE474FA5}" srcOrd="4" destOrd="0" parTransId="{0367EED9-CFEA-4C65-ABCB-F69ADAF59A67}" sibTransId="{8FABCD09-4C4D-40CD-AAB7-A632A3981970}"/>
    <dgm:cxn modelId="{C6C5CCEA-0627-465D-ACFB-3B6C01A29E13}" type="presOf" srcId="{75217E69-B91E-48F9-BB07-F9F1C66FD302}" destId="{3CA9330D-DFD6-4318-8F3A-1E7639A82466}" srcOrd="0" destOrd="0" presId="urn:microsoft.com/office/officeart/2005/8/layout/hProcess9"/>
    <dgm:cxn modelId="{337F63F2-0D19-4931-A113-88636BAF02D1}" srcId="{75217E69-B91E-48F9-BB07-F9F1C66FD302}" destId="{717BB93F-4313-4D0E-90C4-F8040CA7A52D}" srcOrd="7" destOrd="0" parTransId="{75047CB3-2F52-4C53-B8CE-3356554BC789}" sibTransId="{8DB6FEA5-C1E7-474A-88E2-1A5542CC089A}"/>
    <dgm:cxn modelId="{81B576FA-F9D7-47F2-B674-9FEF414DD61E}" srcId="{75217E69-B91E-48F9-BB07-F9F1C66FD302}" destId="{462EB0B1-1082-4FB7-A3BA-20960CA93704}" srcOrd="1" destOrd="0" parTransId="{DB7C1B77-3C43-4B98-A09B-5E13F4FBBB5C}" sibTransId="{62B99CA9-4467-45F2-9A62-C79E75F8F60F}"/>
    <dgm:cxn modelId="{6FF8FE1F-1A61-48BC-8A8E-D1242FBC5CCE}" type="presParOf" srcId="{3CA9330D-DFD6-4318-8F3A-1E7639A82466}" destId="{F301877A-E6AF-4C55-ABAE-F1752F85749C}" srcOrd="0" destOrd="0" presId="urn:microsoft.com/office/officeart/2005/8/layout/hProcess9"/>
    <dgm:cxn modelId="{BD6BFF18-0A14-460D-B80E-FA46E315B055}" type="presParOf" srcId="{3CA9330D-DFD6-4318-8F3A-1E7639A82466}" destId="{B0FD4276-62CC-4FC7-A2EF-95FD2927C0E6}" srcOrd="1" destOrd="0" presId="urn:microsoft.com/office/officeart/2005/8/layout/hProcess9"/>
    <dgm:cxn modelId="{AD984662-78EA-498C-8870-ED5EF8AD4EF0}" type="presParOf" srcId="{B0FD4276-62CC-4FC7-A2EF-95FD2927C0E6}" destId="{507C99B7-9B91-43EB-863C-41C0EEB302BF}" srcOrd="0" destOrd="0" presId="urn:microsoft.com/office/officeart/2005/8/layout/hProcess9"/>
    <dgm:cxn modelId="{A9EB5BE5-52B0-45A5-8987-6B08612E2ECE}" type="presParOf" srcId="{B0FD4276-62CC-4FC7-A2EF-95FD2927C0E6}" destId="{A09867BC-3A00-4854-A118-53EEA42D9F66}" srcOrd="1" destOrd="0" presId="urn:microsoft.com/office/officeart/2005/8/layout/hProcess9"/>
    <dgm:cxn modelId="{42B790E2-0F6C-4C6C-958D-B2A0C046D3CE}" type="presParOf" srcId="{B0FD4276-62CC-4FC7-A2EF-95FD2927C0E6}" destId="{3B131DB1-3485-45DB-8AAD-4323E156B5FB}" srcOrd="2" destOrd="0" presId="urn:microsoft.com/office/officeart/2005/8/layout/hProcess9"/>
    <dgm:cxn modelId="{45929533-4E5C-450B-97F8-C20BF5C434FC}" type="presParOf" srcId="{B0FD4276-62CC-4FC7-A2EF-95FD2927C0E6}" destId="{4C97FE0C-B645-48AC-BF82-11FC8C9F1E70}" srcOrd="3" destOrd="0" presId="urn:microsoft.com/office/officeart/2005/8/layout/hProcess9"/>
    <dgm:cxn modelId="{802B9720-1A77-4F4C-A829-899E30F7385C}" type="presParOf" srcId="{B0FD4276-62CC-4FC7-A2EF-95FD2927C0E6}" destId="{6E386522-2C9F-4126-A3C6-26C8A9562D59}" srcOrd="4" destOrd="0" presId="urn:microsoft.com/office/officeart/2005/8/layout/hProcess9"/>
    <dgm:cxn modelId="{EFC57CFF-0EB8-4C21-9822-F3A7901FA3E7}" type="presParOf" srcId="{B0FD4276-62CC-4FC7-A2EF-95FD2927C0E6}" destId="{26D849D3-6080-4A5D-9491-E341B82ABA12}" srcOrd="5" destOrd="0" presId="urn:microsoft.com/office/officeart/2005/8/layout/hProcess9"/>
    <dgm:cxn modelId="{D3C9040B-C5BE-4AF6-91F7-4449D2834E66}" type="presParOf" srcId="{B0FD4276-62CC-4FC7-A2EF-95FD2927C0E6}" destId="{C2D76D59-1D75-4E48-91F7-15EFA5C14B3D}" srcOrd="6" destOrd="0" presId="urn:microsoft.com/office/officeart/2005/8/layout/hProcess9"/>
    <dgm:cxn modelId="{30F3B173-BCD0-4F86-8113-A2FC8873AF66}" type="presParOf" srcId="{B0FD4276-62CC-4FC7-A2EF-95FD2927C0E6}" destId="{17865E6C-07C4-42B5-AEAA-394D95977626}" srcOrd="7" destOrd="0" presId="urn:microsoft.com/office/officeart/2005/8/layout/hProcess9"/>
    <dgm:cxn modelId="{12D5E950-3D89-49D9-988A-16A02EE8DA70}" type="presParOf" srcId="{B0FD4276-62CC-4FC7-A2EF-95FD2927C0E6}" destId="{8464FC22-B7AA-4806-8787-663D63486F60}" srcOrd="8" destOrd="0" presId="urn:microsoft.com/office/officeart/2005/8/layout/hProcess9"/>
    <dgm:cxn modelId="{196FF1B1-8E47-492C-B457-80B6C1E524E3}" type="presParOf" srcId="{B0FD4276-62CC-4FC7-A2EF-95FD2927C0E6}" destId="{123216E2-CAF5-47C7-B2C3-686B58499285}" srcOrd="9" destOrd="0" presId="urn:microsoft.com/office/officeart/2005/8/layout/hProcess9"/>
    <dgm:cxn modelId="{B790F1DE-B46D-4180-AA41-D0F76DD79DAC}" type="presParOf" srcId="{B0FD4276-62CC-4FC7-A2EF-95FD2927C0E6}" destId="{E4117646-8A13-4968-BA44-83F194E8DFEE}" srcOrd="10" destOrd="0" presId="urn:microsoft.com/office/officeart/2005/8/layout/hProcess9"/>
    <dgm:cxn modelId="{99C3238C-CA2C-419A-9306-A0D1851B54A0}" type="presParOf" srcId="{B0FD4276-62CC-4FC7-A2EF-95FD2927C0E6}" destId="{5DB9B771-D17D-4540-B47F-579E7E89995C}" srcOrd="11" destOrd="0" presId="urn:microsoft.com/office/officeart/2005/8/layout/hProcess9"/>
    <dgm:cxn modelId="{47CE176D-ADED-4985-918A-044854D9A2CE}" type="presParOf" srcId="{B0FD4276-62CC-4FC7-A2EF-95FD2927C0E6}" destId="{B5054807-503F-4B1F-B23B-768ECE5D1196}" srcOrd="12" destOrd="0" presId="urn:microsoft.com/office/officeart/2005/8/layout/hProcess9"/>
    <dgm:cxn modelId="{3108719A-E890-4C7C-9DE5-AE93DB47CE27}" type="presParOf" srcId="{B0FD4276-62CC-4FC7-A2EF-95FD2927C0E6}" destId="{58D3B9D8-7929-43E1-857F-2FACBE0F6207}" srcOrd="13" destOrd="0" presId="urn:microsoft.com/office/officeart/2005/8/layout/hProcess9"/>
    <dgm:cxn modelId="{3C2AB3A9-5EA6-4E22-84E1-272A421FB09D}" type="presParOf" srcId="{B0FD4276-62CC-4FC7-A2EF-95FD2927C0E6}" destId="{9EAEB3A6-6F03-4703-B3A7-C67C7299BDCB}" srcOrd="14" destOrd="0" presId="urn:microsoft.com/office/officeart/2005/8/layout/hProcess9"/>
    <dgm:cxn modelId="{EA506155-D4BE-4252-8CA6-5B0D0D3E80E3}" type="presParOf" srcId="{B0FD4276-62CC-4FC7-A2EF-95FD2927C0E6}" destId="{2C96631D-4FAE-40CE-BF3A-CA4727FAAF93}" srcOrd="15" destOrd="0" presId="urn:microsoft.com/office/officeart/2005/8/layout/hProcess9"/>
    <dgm:cxn modelId="{C736D9A6-116B-4BB4-B674-32209F4CEF64}" type="presParOf" srcId="{B0FD4276-62CC-4FC7-A2EF-95FD2927C0E6}" destId="{9D607719-7E83-41E8-A7AA-62CF51B7D7A0}" srcOrd="16" destOrd="0" presId="urn:microsoft.com/office/officeart/2005/8/layout/hProcess9"/>
    <dgm:cxn modelId="{C10695B9-DB1B-4DA2-885E-7160412E8C8B}" type="presParOf" srcId="{B0FD4276-62CC-4FC7-A2EF-95FD2927C0E6}" destId="{9773BE30-81D5-408D-B506-09CDEBC8043F}" srcOrd="17" destOrd="0" presId="urn:microsoft.com/office/officeart/2005/8/layout/hProcess9"/>
    <dgm:cxn modelId="{16A3364B-F28B-4315-B9E0-B93A5B2913A0}" type="presParOf" srcId="{B0FD4276-62CC-4FC7-A2EF-95FD2927C0E6}" destId="{3031199B-CFB5-4BF3-9A6D-09257C871CAE}" srcOrd="18" destOrd="0" presId="urn:microsoft.com/office/officeart/2005/8/layout/hProcess9"/>
    <dgm:cxn modelId="{790651D3-40B4-4B57-9F45-82751972F1A7}" type="presParOf" srcId="{B0FD4276-62CC-4FC7-A2EF-95FD2927C0E6}" destId="{F69BB6B8-7F6F-4682-A206-C7C50521C613}" srcOrd="19" destOrd="0" presId="urn:microsoft.com/office/officeart/2005/8/layout/hProcess9"/>
    <dgm:cxn modelId="{322189F0-981D-4342-B796-8C678C6BA049}" type="presParOf" srcId="{B0FD4276-62CC-4FC7-A2EF-95FD2927C0E6}" destId="{B1C67EBC-3167-4379-A224-39BE142E6011}" srcOrd="20" destOrd="0" presId="urn:microsoft.com/office/officeart/2005/8/layout/hProcess9"/>
    <dgm:cxn modelId="{F79339ED-2D22-4A6B-9363-CAB7C8470C00}" type="presParOf" srcId="{B0FD4276-62CC-4FC7-A2EF-95FD2927C0E6}" destId="{1D0231AC-151E-4772-B28E-545BFC5D3C72}" srcOrd="21" destOrd="0" presId="urn:microsoft.com/office/officeart/2005/8/layout/hProcess9"/>
    <dgm:cxn modelId="{F6813699-117B-4AFA-B6BB-DC0755BBC8FB}" type="presParOf" srcId="{B0FD4276-62CC-4FC7-A2EF-95FD2927C0E6}" destId="{5E070B4D-A4F2-4B53-8204-EF9D9603D692}" srcOrd="22" destOrd="0" presId="urn:microsoft.com/office/officeart/2005/8/layout/hProcess9"/>
  </dgm:cxnLst>
  <dgm:bg/>
  <dgm:whole/>
  <dgm:extLst>
    <a:ext uri="http://schemas.microsoft.com/office/drawing/2008/diagram">
      <dsp:dataModelExt xmlns:dsp="http://schemas.microsoft.com/office/drawing/2008/diagram" relId="rId22"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AE939722-D989-438B-916E-08C1A31B12AA}" type="doc">
      <dgm:prSet loTypeId="urn:microsoft.com/office/officeart/2005/8/layout/process1" loCatId="process" qsTypeId="urn:microsoft.com/office/officeart/2005/8/quickstyle/simple1" qsCatId="simple" csTypeId="urn:microsoft.com/office/officeart/2005/8/colors/accent1_2" csCatId="accent1" phldr="1"/>
      <dgm:spPr/>
    </dgm:pt>
    <dgm:pt modelId="{5571B0A3-C54A-4A81-8153-96D5BCA0D702}">
      <dgm:prSet phldrT="[Text]">
        <dgm:style>
          <a:lnRef idx="1">
            <a:schemeClr val="accent1"/>
          </a:lnRef>
          <a:fillRef idx="2">
            <a:schemeClr val="accent1"/>
          </a:fillRef>
          <a:effectRef idx="1">
            <a:schemeClr val="accent1"/>
          </a:effectRef>
          <a:fontRef idx="minor">
            <a:schemeClr val="dk1"/>
          </a:fontRef>
        </dgm:style>
      </dgm:prSet>
      <dgm:spPr/>
      <dgm:t>
        <a:bodyPr/>
        <a:lstStyle/>
        <a:p>
          <a:r>
            <a:rPr lang="en-US" dirty="0"/>
            <a:t> </a:t>
          </a:r>
        </a:p>
      </dgm:t>
    </dgm:pt>
    <dgm:pt modelId="{E3D7C6D6-718E-4ABE-83C8-E853E1338DC8}" type="parTrans" cxnId="{7D9F72F4-1F08-4B54-856A-15B6EEB1FB46}">
      <dgm:prSet/>
      <dgm:spPr/>
      <dgm:t>
        <a:bodyPr/>
        <a:lstStyle/>
        <a:p>
          <a:endParaRPr lang="en-US"/>
        </a:p>
      </dgm:t>
    </dgm:pt>
    <dgm:pt modelId="{C5B7D2FF-64E1-4460-AFAD-637AC7A48C14}" type="sibTrans" cxnId="{7D9F72F4-1F08-4B54-856A-15B6EEB1FB46}">
      <dgm:prSet>
        <dgm:style>
          <a:lnRef idx="1">
            <a:schemeClr val="accent1"/>
          </a:lnRef>
          <a:fillRef idx="2">
            <a:schemeClr val="accent1"/>
          </a:fillRef>
          <a:effectRef idx="1">
            <a:schemeClr val="accent1"/>
          </a:effectRef>
          <a:fontRef idx="minor">
            <a:schemeClr val="dk1"/>
          </a:fontRef>
        </dgm:style>
      </dgm:prSet>
      <dgm:spPr/>
      <dgm:t>
        <a:bodyPr/>
        <a:lstStyle/>
        <a:p>
          <a:endParaRPr lang="en-US"/>
        </a:p>
      </dgm:t>
    </dgm:pt>
    <dgm:pt modelId="{09E2C303-68E6-4304-B10D-3604E379D2F5}">
      <dgm:prSet phldrT="[Text]">
        <dgm:style>
          <a:lnRef idx="1">
            <a:schemeClr val="accent1"/>
          </a:lnRef>
          <a:fillRef idx="2">
            <a:schemeClr val="accent1"/>
          </a:fillRef>
          <a:effectRef idx="1">
            <a:schemeClr val="accent1"/>
          </a:effectRef>
          <a:fontRef idx="minor">
            <a:schemeClr val="dk1"/>
          </a:fontRef>
        </dgm:style>
      </dgm:prSet>
      <dgm:spPr/>
      <dgm:t>
        <a:bodyPr/>
        <a:lstStyle/>
        <a:p>
          <a:r>
            <a:rPr lang="en-US" dirty="0"/>
            <a:t> </a:t>
          </a:r>
        </a:p>
      </dgm:t>
    </dgm:pt>
    <dgm:pt modelId="{620C1356-63FE-478F-9491-397AA7B97E94}" type="parTrans" cxnId="{CD93D232-D1A1-4179-A333-037B3EAFE351}">
      <dgm:prSet/>
      <dgm:spPr/>
      <dgm:t>
        <a:bodyPr/>
        <a:lstStyle/>
        <a:p>
          <a:endParaRPr lang="en-US"/>
        </a:p>
      </dgm:t>
    </dgm:pt>
    <dgm:pt modelId="{5E2A3ADB-130C-4119-BE89-0D3AD5AAE92C}" type="sibTrans" cxnId="{CD93D232-D1A1-4179-A333-037B3EAFE351}">
      <dgm:prSet>
        <dgm:style>
          <a:lnRef idx="1">
            <a:schemeClr val="accent1"/>
          </a:lnRef>
          <a:fillRef idx="2">
            <a:schemeClr val="accent1"/>
          </a:fillRef>
          <a:effectRef idx="1">
            <a:schemeClr val="accent1"/>
          </a:effectRef>
          <a:fontRef idx="minor">
            <a:schemeClr val="dk1"/>
          </a:fontRef>
        </dgm:style>
      </dgm:prSet>
      <dgm:spPr/>
      <dgm:t>
        <a:bodyPr/>
        <a:lstStyle/>
        <a:p>
          <a:endParaRPr lang="en-US"/>
        </a:p>
      </dgm:t>
    </dgm:pt>
    <dgm:pt modelId="{8C121B7E-3A39-4FBA-A53B-6F254D5D80E8}">
      <dgm:prSet phldrT="[Text]">
        <dgm:style>
          <a:lnRef idx="1">
            <a:schemeClr val="accent1"/>
          </a:lnRef>
          <a:fillRef idx="2">
            <a:schemeClr val="accent1"/>
          </a:fillRef>
          <a:effectRef idx="1">
            <a:schemeClr val="accent1"/>
          </a:effectRef>
          <a:fontRef idx="minor">
            <a:schemeClr val="dk1"/>
          </a:fontRef>
        </dgm:style>
      </dgm:prSet>
      <dgm:spPr/>
      <dgm:t>
        <a:bodyPr/>
        <a:lstStyle/>
        <a:p>
          <a:r>
            <a:rPr lang="en-US" dirty="0"/>
            <a:t> </a:t>
          </a:r>
        </a:p>
      </dgm:t>
    </dgm:pt>
    <dgm:pt modelId="{4C6853DE-91AD-47B5-8DAF-EF165CF8B353}" type="parTrans" cxnId="{AC98297D-B14D-4323-9CD2-D1C5D62ED2D4}">
      <dgm:prSet/>
      <dgm:spPr/>
      <dgm:t>
        <a:bodyPr/>
        <a:lstStyle/>
        <a:p>
          <a:endParaRPr lang="en-US"/>
        </a:p>
      </dgm:t>
    </dgm:pt>
    <dgm:pt modelId="{8EFB4B50-7E5E-4F94-AA9A-8DA1E9E21D45}" type="sibTrans" cxnId="{AC98297D-B14D-4323-9CD2-D1C5D62ED2D4}">
      <dgm:prSet/>
      <dgm:spPr/>
      <dgm:t>
        <a:bodyPr/>
        <a:lstStyle/>
        <a:p>
          <a:endParaRPr lang="en-US"/>
        </a:p>
      </dgm:t>
    </dgm:pt>
    <dgm:pt modelId="{AD3E7DA1-05EA-4849-A1E6-D600652D07FD}" type="pres">
      <dgm:prSet presAssocID="{AE939722-D989-438B-916E-08C1A31B12AA}" presName="Name0" presStyleCnt="0">
        <dgm:presLayoutVars>
          <dgm:dir/>
          <dgm:resizeHandles val="exact"/>
        </dgm:presLayoutVars>
      </dgm:prSet>
      <dgm:spPr/>
    </dgm:pt>
    <dgm:pt modelId="{AEFF2E9F-3BDA-4408-A3E8-57C72778A521}" type="pres">
      <dgm:prSet presAssocID="{5571B0A3-C54A-4A81-8153-96D5BCA0D702}" presName="node" presStyleLbl="node1" presStyleIdx="0" presStyleCnt="3">
        <dgm:presLayoutVars>
          <dgm:bulletEnabled val="1"/>
        </dgm:presLayoutVars>
      </dgm:prSet>
      <dgm:spPr/>
    </dgm:pt>
    <dgm:pt modelId="{26ED2760-4299-4DE7-AA9E-8C4D801C7E69}" type="pres">
      <dgm:prSet presAssocID="{C5B7D2FF-64E1-4460-AFAD-637AC7A48C14}" presName="sibTrans" presStyleLbl="sibTrans2D1" presStyleIdx="0" presStyleCnt="2"/>
      <dgm:spPr/>
    </dgm:pt>
    <dgm:pt modelId="{F5C27C0C-C46A-4CF4-B6C8-FA13431D3FE5}" type="pres">
      <dgm:prSet presAssocID="{C5B7D2FF-64E1-4460-AFAD-637AC7A48C14}" presName="connectorText" presStyleLbl="sibTrans2D1" presStyleIdx="0" presStyleCnt="2"/>
      <dgm:spPr/>
    </dgm:pt>
    <dgm:pt modelId="{F2AB1812-8AFB-4DC3-AD4D-58FE61BF9973}" type="pres">
      <dgm:prSet presAssocID="{09E2C303-68E6-4304-B10D-3604E379D2F5}" presName="node" presStyleLbl="node1" presStyleIdx="1" presStyleCnt="3">
        <dgm:presLayoutVars>
          <dgm:bulletEnabled val="1"/>
        </dgm:presLayoutVars>
      </dgm:prSet>
      <dgm:spPr/>
    </dgm:pt>
    <dgm:pt modelId="{6E352F3C-3FF7-476E-AEAC-34BC88D9CF18}" type="pres">
      <dgm:prSet presAssocID="{5E2A3ADB-130C-4119-BE89-0D3AD5AAE92C}" presName="sibTrans" presStyleLbl="sibTrans2D1" presStyleIdx="1" presStyleCnt="2"/>
      <dgm:spPr/>
    </dgm:pt>
    <dgm:pt modelId="{BBF9AF06-A2E7-4352-B380-33F21654B18D}" type="pres">
      <dgm:prSet presAssocID="{5E2A3ADB-130C-4119-BE89-0D3AD5AAE92C}" presName="connectorText" presStyleLbl="sibTrans2D1" presStyleIdx="1" presStyleCnt="2"/>
      <dgm:spPr/>
    </dgm:pt>
    <dgm:pt modelId="{6988BEAB-449D-462E-B5B8-E34E61A811A3}" type="pres">
      <dgm:prSet presAssocID="{8C121B7E-3A39-4FBA-A53B-6F254D5D80E8}" presName="node" presStyleLbl="node1" presStyleIdx="2" presStyleCnt="3" custLinFactX="151537" custLinFactY="172983" custLinFactNeighborX="200000" custLinFactNeighborY="200000">
        <dgm:presLayoutVars>
          <dgm:bulletEnabled val="1"/>
        </dgm:presLayoutVars>
      </dgm:prSet>
      <dgm:spPr/>
    </dgm:pt>
  </dgm:ptLst>
  <dgm:cxnLst>
    <dgm:cxn modelId="{53828502-A027-4EC3-BCB0-826E89653696}" type="presOf" srcId="{AE939722-D989-438B-916E-08C1A31B12AA}" destId="{AD3E7DA1-05EA-4849-A1E6-D600652D07FD}" srcOrd="0" destOrd="0" presId="urn:microsoft.com/office/officeart/2005/8/layout/process1"/>
    <dgm:cxn modelId="{0AB9E527-401F-409D-B08F-4B0AB35DEB37}" type="presOf" srcId="{5E2A3ADB-130C-4119-BE89-0D3AD5AAE92C}" destId="{6E352F3C-3FF7-476E-AEAC-34BC88D9CF18}" srcOrd="0" destOrd="0" presId="urn:microsoft.com/office/officeart/2005/8/layout/process1"/>
    <dgm:cxn modelId="{9939F630-3DE4-42D4-B225-3A58AAC715E8}" type="presOf" srcId="{C5B7D2FF-64E1-4460-AFAD-637AC7A48C14}" destId="{F5C27C0C-C46A-4CF4-B6C8-FA13431D3FE5}" srcOrd="1" destOrd="0" presId="urn:microsoft.com/office/officeart/2005/8/layout/process1"/>
    <dgm:cxn modelId="{CD93D232-D1A1-4179-A333-037B3EAFE351}" srcId="{AE939722-D989-438B-916E-08C1A31B12AA}" destId="{09E2C303-68E6-4304-B10D-3604E379D2F5}" srcOrd="1" destOrd="0" parTransId="{620C1356-63FE-478F-9491-397AA7B97E94}" sibTransId="{5E2A3ADB-130C-4119-BE89-0D3AD5AAE92C}"/>
    <dgm:cxn modelId="{32D21736-C953-428D-A55E-1A5BA3671105}" type="presOf" srcId="{09E2C303-68E6-4304-B10D-3604E379D2F5}" destId="{F2AB1812-8AFB-4DC3-AD4D-58FE61BF9973}" srcOrd="0" destOrd="0" presId="urn:microsoft.com/office/officeart/2005/8/layout/process1"/>
    <dgm:cxn modelId="{567A554D-485A-4E62-80FF-C1F8BC49EBFA}" type="presOf" srcId="{8C121B7E-3A39-4FBA-A53B-6F254D5D80E8}" destId="{6988BEAB-449D-462E-B5B8-E34E61A811A3}" srcOrd="0" destOrd="0" presId="urn:microsoft.com/office/officeart/2005/8/layout/process1"/>
    <dgm:cxn modelId="{AC98297D-B14D-4323-9CD2-D1C5D62ED2D4}" srcId="{AE939722-D989-438B-916E-08C1A31B12AA}" destId="{8C121B7E-3A39-4FBA-A53B-6F254D5D80E8}" srcOrd="2" destOrd="0" parTransId="{4C6853DE-91AD-47B5-8DAF-EF165CF8B353}" sibTransId="{8EFB4B50-7E5E-4F94-AA9A-8DA1E9E21D45}"/>
    <dgm:cxn modelId="{DCCF257E-6E5D-48FE-B36F-FA794DDDFBB7}" type="presOf" srcId="{5571B0A3-C54A-4A81-8153-96D5BCA0D702}" destId="{AEFF2E9F-3BDA-4408-A3E8-57C72778A521}" srcOrd="0" destOrd="0" presId="urn:microsoft.com/office/officeart/2005/8/layout/process1"/>
    <dgm:cxn modelId="{C352ED7F-7CED-40D0-A08A-5ADBD7FFAD20}" type="presOf" srcId="{5E2A3ADB-130C-4119-BE89-0D3AD5AAE92C}" destId="{BBF9AF06-A2E7-4352-B380-33F21654B18D}" srcOrd="1" destOrd="0" presId="urn:microsoft.com/office/officeart/2005/8/layout/process1"/>
    <dgm:cxn modelId="{0B683FA5-27FB-40B2-BB36-2E53579AC124}" type="presOf" srcId="{C5B7D2FF-64E1-4460-AFAD-637AC7A48C14}" destId="{26ED2760-4299-4DE7-AA9E-8C4D801C7E69}" srcOrd="0" destOrd="0" presId="urn:microsoft.com/office/officeart/2005/8/layout/process1"/>
    <dgm:cxn modelId="{7D9F72F4-1F08-4B54-856A-15B6EEB1FB46}" srcId="{AE939722-D989-438B-916E-08C1A31B12AA}" destId="{5571B0A3-C54A-4A81-8153-96D5BCA0D702}" srcOrd="0" destOrd="0" parTransId="{E3D7C6D6-718E-4ABE-83C8-E853E1338DC8}" sibTransId="{C5B7D2FF-64E1-4460-AFAD-637AC7A48C14}"/>
    <dgm:cxn modelId="{C5011FCE-0A16-43F4-95E6-9A92E361864B}" type="presParOf" srcId="{AD3E7DA1-05EA-4849-A1E6-D600652D07FD}" destId="{AEFF2E9F-3BDA-4408-A3E8-57C72778A521}" srcOrd="0" destOrd="0" presId="urn:microsoft.com/office/officeart/2005/8/layout/process1"/>
    <dgm:cxn modelId="{87654782-D494-4DC7-B7F8-C7010481768A}" type="presParOf" srcId="{AD3E7DA1-05EA-4849-A1E6-D600652D07FD}" destId="{26ED2760-4299-4DE7-AA9E-8C4D801C7E69}" srcOrd="1" destOrd="0" presId="urn:microsoft.com/office/officeart/2005/8/layout/process1"/>
    <dgm:cxn modelId="{F396FA03-518D-4F7C-8FBD-42069CF3A04B}" type="presParOf" srcId="{26ED2760-4299-4DE7-AA9E-8C4D801C7E69}" destId="{F5C27C0C-C46A-4CF4-B6C8-FA13431D3FE5}" srcOrd="0" destOrd="0" presId="urn:microsoft.com/office/officeart/2005/8/layout/process1"/>
    <dgm:cxn modelId="{99102F87-16A5-422E-99D2-CA0ADE031907}" type="presParOf" srcId="{AD3E7DA1-05EA-4849-A1E6-D600652D07FD}" destId="{F2AB1812-8AFB-4DC3-AD4D-58FE61BF9973}" srcOrd="2" destOrd="0" presId="urn:microsoft.com/office/officeart/2005/8/layout/process1"/>
    <dgm:cxn modelId="{AEF0FDE9-B2F4-416D-8142-38BB3ACF0D6B}" type="presParOf" srcId="{AD3E7DA1-05EA-4849-A1E6-D600652D07FD}" destId="{6E352F3C-3FF7-476E-AEAC-34BC88D9CF18}" srcOrd="3" destOrd="0" presId="urn:microsoft.com/office/officeart/2005/8/layout/process1"/>
    <dgm:cxn modelId="{9871A02F-1311-4D85-A4C7-7FF51D5D962C}" type="presParOf" srcId="{6E352F3C-3FF7-476E-AEAC-34BC88D9CF18}" destId="{BBF9AF06-A2E7-4352-B380-33F21654B18D}" srcOrd="0" destOrd="0" presId="urn:microsoft.com/office/officeart/2005/8/layout/process1"/>
    <dgm:cxn modelId="{DA29FE68-0604-48BE-9356-CC980FE0B6E3}" type="presParOf" srcId="{AD3E7DA1-05EA-4849-A1E6-D600652D07FD}" destId="{6988BEAB-449D-462E-B5B8-E34E61A811A3}" srcOrd="4"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5217E69-B91E-48F9-BB07-F9F1C66FD302}" type="doc">
      <dgm:prSet loTypeId="urn:microsoft.com/office/officeart/2005/8/layout/hProcess9" loCatId="process" qsTypeId="urn:microsoft.com/office/officeart/2005/8/quickstyle/simple1" qsCatId="simple" csTypeId="urn:microsoft.com/office/officeart/2005/8/colors/accent1_2" csCatId="accent1" phldr="1"/>
      <dgm:spPr/>
    </dgm:pt>
    <dgm:pt modelId="{D3FD76A2-BB9B-4CFA-8079-969234A49D08}">
      <dgm:prSet/>
      <dgm:spPr>
        <a:solidFill>
          <a:schemeClr val="bg1"/>
        </a:solidFill>
      </dgm:spPr>
      <dgm:t>
        <a:bodyPr/>
        <a:lstStyle/>
        <a:p>
          <a:endParaRPr lang="en-US" dirty="0"/>
        </a:p>
      </dgm:t>
    </dgm:pt>
    <dgm:pt modelId="{3473A415-9C7E-4C4E-9BA5-0479466644FC}" type="parTrans" cxnId="{A88F085A-8F4E-4946-9439-CF88DFC97AB3}">
      <dgm:prSet/>
      <dgm:spPr/>
      <dgm:t>
        <a:bodyPr/>
        <a:lstStyle/>
        <a:p>
          <a:endParaRPr lang="en-US"/>
        </a:p>
      </dgm:t>
    </dgm:pt>
    <dgm:pt modelId="{12B9871E-013E-4EC4-92A2-B3167ED7FA3E}" type="sibTrans" cxnId="{A88F085A-8F4E-4946-9439-CF88DFC97AB3}">
      <dgm:prSet/>
      <dgm:spPr/>
      <dgm:t>
        <a:bodyPr/>
        <a:lstStyle/>
        <a:p>
          <a:endParaRPr lang="en-US"/>
        </a:p>
      </dgm:t>
    </dgm:pt>
    <dgm:pt modelId="{FBBD9B18-A357-4A3E-BBE3-CDAED1F25E21}">
      <dgm:prSet/>
      <dgm:spPr>
        <a:solidFill>
          <a:schemeClr val="tx2">
            <a:lumMod val="60000"/>
            <a:lumOff val="40000"/>
          </a:schemeClr>
        </a:solidFill>
      </dgm:spPr>
      <dgm:t>
        <a:bodyPr/>
        <a:lstStyle/>
        <a:p>
          <a:endParaRPr lang="en-US" dirty="0"/>
        </a:p>
      </dgm:t>
    </dgm:pt>
    <dgm:pt modelId="{8692A69B-E5A1-42E2-9520-CEDDE09A9DE9}" type="parTrans" cxnId="{4B6DB16C-C2A6-4F59-B420-88115B00F409}">
      <dgm:prSet/>
      <dgm:spPr/>
      <dgm:t>
        <a:bodyPr/>
        <a:lstStyle/>
        <a:p>
          <a:endParaRPr lang="en-US"/>
        </a:p>
      </dgm:t>
    </dgm:pt>
    <dgm:pt modelId="{5BCA38FD-0D6B-4EAA-88CA-8A5FF3237CAE}" type="sibTrans" cxnId="{4B6DB16C-C2A6-4F59-B420-88115B00F409}">
      <dgm:prSet/>
      <dgm:spPr/>
      <dgm:t>
        <a:bodyPr/>
        <a:lstStyle/>
        <a:p>
          <a:endParaRPr lang="en-US"/>
        </a:p>
      </dgm:t>
    </dgm:pt>
    <dgm:pt modelId="{462EB0B1-1082-4FB7-A3BA-20960CA93704}">
      <dgm:prSet/>
      <dgm:spPr>
        <a:solidFill>
          <a:schemeClr val="tx2">
            <a:lumMod val="60000"/>
            <a:lumOff val="40000"/>
          </a:schemeClr>
        </a:solidFill>
      </dgm:spPr>
      <dgm:t>
        <a:bodyPr/>
        <a:lstStyle/>
        <a:p>
          <a:endParaRPr lang="en-US" dirty="0"/>
        </a:p>
      </dgm:t>
    </dgm:pt>
    <dgm:pt modelId="{DB7C1B77-3C43-4B98-A09B-5E13F4FBBB5C}" type="parTrans" cxnId="{81B576FA-F9D7-47F2-B674-9FEF414DD61E}">
      <dgm:prSet/>
      <dgm:spPr/>
      <dgm:t>
        <a:bodyPr/>
        <a:lstStyle/>
        <a:p>
          <a:endParaRPr lang="en-US"/>
        </a:p>
      </dgm:t>
    </dgm:pt>
    <dgm:pt modelId="{62B99CA9-4467-45F2-9A62-C79E75F8F60F}" type="sibTrans" cxnId="{81B576FA-F9D7-47F2-B674-9FEF414DD61E}">
      <dgm:prSet/>
      <dgm:spPr/>
      <dgm:t>
        <a:bodyPr/>
        <a:lstStyle/>
        <a:p>
          <a:endParaRPr lang="en-US"/>
        </a:p>
      </dgm:t>
    </dgm:pt>
    <dgm:pt modelId="{99780664-0B1F-42F9-A1A9-1DA327A456FE}">
      <dgm:prSet/>
      <dgm:spPr>
        <a:solidFill>
          <a:schemeClr val="tx2">
            <a:lumMod val="60000"/>
            <a:lumOff val="40000"/>
          </a:schemeClr>
        </a:solidFill>
      </dgm:spPr>
      <dgm:t>
        <a:bodyPr/>
        <a:lstStyle/>
        <a:p>
          <a:endParaRPr lang="en-US" dirty="0"/>
        </a:p>
      </dgm:t>
    </dgm:pt>
    <dgm:pt modelId="{0709BD2B-49A0-46DB-9892-8FC2791B7AD6}" type="parTrans" cxnId="{F0DC6A14-9044-4FEE-A436-6BAE37D91C66}">
      <dgm:prSet/>
      <dgm:spPr/>
      <dgm:t>
        <a:bodyPr/>
        <a:lstStyle/>
        <a:p>
          <a:endParaRPr lang="en-US"/>
        </a:p>
      </dgm:t>
    </dgm:pt>
    <dgm:pt modelId="{C53F22F7-DE67-45C1-B804-C7AE21D7D53D}" type="sibTrans" cxnId="{F0DC6A14-9044-4FEE-A436-6BAE37D91C66}">
      <dgm:prSet/>
      <dgm:spPr/>
      <dgm:t>
        <a:bodyPr/>
        <a:lstStyle/>
        <a:p>
          <a:endParaRPr lang="en-US"/>
        </a:p>
      </dgm:t>
    </dgm:pt>
    <dgm:pt modelId="{7427C826-A2AB-4DDE-BD49-FE3C63B520A5}">
      <dgm:prSet/>
      <dgm:spPr>
        <a:solidFill>
          <a:schemeClr val="tx2">
            <a:lumMod val="60000"/>
            <a:lumOff val="40000"/>
          </a:schemeClr>
        </a:solidFill>
      </dgm:spPr>
      <dgm:t>
        <a:bodyPr/>
        <a:lstStyle/>
        <a:p>
          <a:endParaRPr lang="en-US" dirty="0"/>
        </a:p>
      </dgm:t>
    </dgm:pt>
    <dgm:pt modelId="{BD5CC917-BFC1-4C41-A7D9-98342DEAB3DB}" type="parTrans" cxnId="{A567B078-6F0F-4565-A9D4-8CAABF51FC89}">
      <dgm:prSet/>
      <dgm:spPr/>
      <dgm:t>
        <a:bodyPr/>
        <a:lstStyle/>
        <a:p>
          <a:endParaRPr lang="en-US"/>
        </a:p>
      </dgm:t>
    </dgm:pt>
    <dgm:pt modelId="{5490F7C3-AADF-47AF-A04B-60C655539663}" type="sibTrans" cxnId="{A567B078-6F0F-4565-A9D4-8CAABF51FC89}">
      <dgm:prSet/>
      <dgm:spPr/>
      <dgm:t>
        <a:bodyPr/>
        <a:lstStyle/>
        <a:p>
          <a:endParaRPr lang="en-US"/>
        </a:p>
      </dgm:t>
    </dgm:pt>
    <dgm:pt modelId="{5BC1381F-4004-4815-BF99-6B4EAE474FA5}">
      <dgm:prSet/>
      <dgm:spPr>
        <a:solidFill>
          <a:schemeClr val="tx2">
            <a:lumMod val="60000"/>
            <a:lumOff val="40000"/>
          </a:schemeClr>
        </a:solidFill>
      </dgm:spPr>
      <dgm:t>
        <a:bodyPr/>
        <a:lstStyle/>
        <a:p>
          <a:endParaRPr lang="en-US" dirty="0"/>
        </a:p>
      </dgm:t>
    </dgm:pt>
    <dgm:pt modelId="{0367EED9-CFEA-4C65-ABCB-F69ADAF59A67}" type="parTrans" cxnId="{8D85DBD6-BB31-4897-BEE7-E7FC93B821EE}">
      <dgm:prSet/>
      <dgm:spPr/>
      <dgm:t>
        <a:bodyPr/>
        <a:lstStyle/>
        <a:p>
          <a:endParaRPr lang="en-US"/>
        </a:p>
      </dgm:t>
    </dgm:pt>
    <dgm:pt modelId="{8FABCD09-4C4D-40CD-AAB7-A632A3981970}" type="sibTrans" cxnId="{8D85DBD6-BB31-4897-BEE7-E7FC93B821EE}">
      <dgm:prSet/>
      <dgm:spPr/>
      <dgm:t>
        <a:bodyPr/>
        <a:lstStyle/>
        <a:p>
          <a:endParaRPr lang="en-US"/>
        </a:p>
      </dgm:t>
    </dgm:pt>
    <dgm:pt modelId="{802C3B1C-899F-4F41-B347-53BF4AB3E55F}">
      <dgm:prSet/>
      <dgm:spPr>
        <a:solidFill>
          <a:schemeClr val="tx2">
            <a:lumMod val="60000"/>
            <a:lumOff val="40000"/>
          </a:schemeClr>
        </a:solidFill>
      </dgm:spPr>
      <dgm:t>
        <a:bodyPr/>
        <a:lstStyle/>
        <a:p>
          <a:endParaRPr lang="en-US" dirty="0"/>
        </a:p>
      </dgm:t>
    </dgm:pt>
    <dgm:pt modelId="{92E5E5EE-35CB-445C-92BA-BB998317A8A7}" type="parTrans" cxnId="{7C0E267B-F43C-45EE-9686-3B3BC0457EE1}">
      <dgm:prSet/>
      <dgm:spPr/>
      <dgm:t>
        <a:bodyPr/>
        <a:lstStyle/>
        <a:p>
          <a:endParaRPr lang="en-US"/>
        </a:p>
      </dgm:t>
    </dgm:pt>
    <dgm:pt modelId="{1B1C641B-48E6-4732-B5F7-8275C2BD55EE}" type="sibTrans" cxnId="{7C0E267B-F43C-45EE-9686-3B3BC0457EE1}">
      <dgm:prSet/>
      <dgm:spPr/>
      <dgm:t>
        <a:bodyPr/>
        <a:lstStyle/>
        <a:p>
          <a:endParaRPr lang="en-US"/>
        </a:p>
      </dgm:t>
    </dgm:pt>
    <dgm:pt modelId="{EF3CC209-D948-4C41-93A2-C9619BD0C366}">
      <dgm:prSet/>
      <dgm:spPr>
        <a:solidFill>
          <a:schemeClr val="bg1"/>
        </a:solidFill>
      </dgm:spPr>
      <dgm:t>
        <a:bodyPr/>
        <a:lstStyle/>
        <a:p>
          <a:endParaRPr lang="en-US" dirty="0"/>
        </a:p>
      </dgm:t>
    </dgm:pt>
    <dgm:pt modelId="{B88A9DEC-9A6A-40E9-BFEA-063F9C64E088}" type="parTrans" cxnId="{1EDDEB4A-389D-422A-9C6B-9EBDD29ADD87}">
      <dgm:prSet/>
      <dgm:spPr/>
      <dgm:t>
        <a:bodyPr/>
        <a:lstStyle/>
        <a:p>
          <a:endParaRPr lang="en-US"/>
        </a:p>
      </dgm:t>
    </dgm:pt>
    <dgm:pt modelId="{6E7F4A8F-490F-4114-B465-36F252FE3BD2}" type="sibTrans" cxnId="{1EDDEB4A-389D-422A-9C6B-9EBDD29ADD87}">
      <dgm:prSet/>
      <dgm:spPr/>
      <dgm:t>
        <a:bodyPr/>
        <a:lstStyle/>
        <a:p>
          <a:endParaRPr lang="en-US"/>
        </a:p>
      </dgm:t>
    </dgm:pt>
    <dgm:pt modelId="{717BB93F-4313-4D0E-90C4-F8040CA7A52D}">
      <dgm:prSet/>
      <dgm:spPr>
        <a:solidFill>
          <a:schemeClr val="bg1"/>
        </a:solidFill>
      </dgm:spPr>
      <dgm:t>
        <a:bodyPr/>
        <a:lstStyle/>
        <a:p>
          <a:endParaRPr lang="en-US" dirty="0"/>
        </a:p>
      </dgm:t>
    </dgm:pt>
    <dgm:pt modelId="{75047CB3-2F52-4C53-B8CE-3356554BC789}" type="parTrans" cxnId="{337F63F2-0D19-4931-A113-88636BAF02D1}">
      <dgm:prSet/>
      <dgm:spPr/>
      <dgm:t>
        <a:bodyPr/>
        <a:lstStyle/>
        <a:p>
          <a:endParaRPr lang="en-US"/>
        </a:p>
      </dgm:t>
    </dgm:pt>
    <dgm:pt modelId="{8DB6FEA5-C1E7-474A-88E2-1A5542CC089A}" type="sibTrans" cxnId="{337F63F2-0D19-4931-A113-88636BAF02D1}">
      <dgm:prSet/>
      <dgm:spPr/>
      <dgm:t>
        <a:bodyPr/>
        <a:lstStyle/>
        <a:p>
          <a:endParaRPr lang="en-US"/>
        </a:p>
      </dgm:t>
    </dgm:pt>
    <dgm:pt modelId="{2156E6F4-D2C7-4E74-BBDD-6953BCBCA86C}">
      <dgm:prSet/>
      <dgm:spPr>
        <a:solidFill>
          <a:schemeClr val="bg1"/>
        </a:solidFill>
      </dgm:spPr>
      <dgm:t>
        <a:bodyPr/>
        <a:lstStyle/>
        <a:p>
          <a:endParaRPr lang="en-US" dirty="0"/>
        </a:p>
      </dgm:t>
    </dgm:pt>
    <dgm:pt modelId="{759278ED-55DE-49F3-ADFD-4D16C6332B66}" type="parTrans" cxnId="{C7BF4D22-2BDF-4444-BBA5-2118D189BE0A}">
      <dgm:prSet/>
      <dgm:spPr/>
      <dgm:t>
        <a:bodyPr/>
        <a:lstStyle/>
        <a:p>
          <a:endParaRPr lang="en-US"/>
        </a:p>
      </dgm:t>
    </dgm:pt>
    <dgm:pt modelId="{C771BA51-CA18-4081-B7F9-635E92DC2CD4}" type="sibTrans" cxnId="{C7BF4D22-2BDF-4444-BBA5-2118D189BE0A}">
      <dgm:prSet/>
      <dgm:spPr/>
      <dgm:t>
        <a:bodyPr/>
        <a:lstStyle/>
        <a:p>
          <a:endParaRPr lang="en-US"/>
        </a:p>
      </dgm:t>
    </dgm:pt>
    <dgm:pt modelId="{1EAA3B5F-4E2B-4EAC-89C3-69798AE8F767}">
      <dgm:prSet/>
      <dgm:spPr>
        <a:solidFill>
          <a:schemeClr val="bg1"/>
        </a:solidFill>
      </dgm:spPr>
      <dgm:t>
        <a:bodyPr/>
        <a:lstStyle/>
        <a:p>
          <a:endParaRPr lang="en-US" dirty="0"/>
        </a:p>
      </dgm:t>
    </dgm:pt>
    <dgm:pt modelId="{E5613A5B-FFBC-46B9-A03F-FD3A01D00855}" type="parTrans" cxnId="{9178AE50-FC9B-4790-B10D-C331B0CCDF10}">
      <dgm:prSet/>
      <dgm:spPr/>
      <dgm:t>
        <a:bodyPr/>
        <a:lstStyle/>
        <a:p>
          <a:endParaRPr lang="en-US"/>
        </a:p>
      </dgm:t>
    </dgm:pt>
    <dgm:pt modelId="{D71A00B0-04F3-4457-9318-4DF49DE875F3}" type="sibTrans" cxnId="{9178AE50-FC9B-4790-B10D-C331B0CCDF10}">
      <dgm:prSet/>
      <dgm:spPr/>
      <dgm:t>
        <a:bodyPr/>
        <a:lstStyle/>
        <a:p>
          <a:endParaRPr lang="en-US"/>
        </a:p>
      </dgm:t>
    </dgm:pt>
    <dgm:pt modelId="{4B202CA0-6308-4C52-9B81-9C481B0D7BD0}">
      <dgm:prSet/>
      <dgm:spPr>
        <a:solidFill>
          <a:schemeClr val="bg1"/>
        </a:solidFill>
      </dgm:spPr>
      <dgm:t>
        <a:bodyPr/>
        <a:lstStyle/>
        <a:p>
          <a:endParaRPr lang="en-US" dirty="0"/>
        </a:p>
      </dgm:t>
    </dgm:pt>
    <dgm:pt modelId="{93B86929-959A-4992-A90C-5D3029712245}" type="parTrans" cxnId="{89304808-54CE-47A2-9BA8-F064C7E79D65}">
      <dgm:prSet/>
      <dgm:spPr/>
      <dgm:t>
        <a:bodyPr/>
        <a:lstStyle/>
        <a:p>
          <a:endParaRPr lang="en-US"/>
        </a:p>
      </dgm:t>
    </dgm:pt>
    <dgm:pt modelId="{FF991964-CF80-42D3-B49D-9270B14863F0}" type="sibTrans" cxnId="{89304808-54CE-47A2-9BA8-F064C7E79D65}">
      <dgm:prSet/>
      <dgm:spPr/>
      <dgm:t>
        <a:bodyPr/>
        <a:lstStyle/>
        <a:p>
          <a:endParaRPr lang="en-US"/>
        </a:p>
      </dgm:t>
    </dgm:pt>
    <dgm:pt modelId="{3CA9330D-DFD6-4318-8F3A-1E7639A82466}" type="pres">
      <dgm:prSet presAssocID="{75217E69-B91E-48F9-BB07-F9F1C66FD302}" presName="CompostProcess" presStyleCnt="0">
        <dgm:presLayoutVars>
          <dgm:dir/>
          <dgm:resizeHandles val="exact"/>
        </dgm:presLayoutVars>
      </dgm:prSet>
      <dgm:spPr/>
    </dgm:pt>
    <dgm:pt modelId="{F301877A-E6AF-4C55-ABAE-F1752F85749C}" type="pres">
      <dgm:prSet presAssocID="{75217E69-B91E-48F9-BB07-F9F1C66FD302}" presName="arrow" presStyleLbl="bgShp" presStyleIdx="0" presStyleCnt="1" custLinFactNeighborY="1923"/>
      <dgm:spPr/>
    </dgm:pt>
    <dgm:pt modelId="{B0FD4276-62CC-4FC7-A2EF-95FD2927C0E6}" type="pres">
      <dgm:prSet presAssocID="{75217E69-B91E-48F9-BB07-F9F1C66FD302}" presName="linearProcess" presStyleCnt="0"/>
      <dgm:spPr/>
    </dgm:pt>
    <dgm:pt modelId="{507C99B7-9B91-43EB-863C-41C0EEB302BF}" type="pres">
      <dgm:prSet presAssocID="{FBBD9B18-A357-4A3E-BBE3-CDAED1F25E21}" presName="textNode" presStyleLbl="node1" presStyleIdx="0" presStyleCnt="12">
        <dgm:presLayoutVars>
          <dgm:bulletEnabled val="1"/>
        </dgm:presLayoutVars>
      </dgm:prSet>
      <dgm:spPr/>
    </dgm:pt>
    <dgm:pt modelId="{A09867BC-3A00-4854-A118-53EEA42D9F66}" type="pres">
      <dgm:prSet presAssocID="{5BCA38FD-0D6B-4EAA-88CA-8A5FF3237CAE}" presName="sibTrans" presStyleCnt="0"/>
      <dgm:spPr/>
    </dgm:pt>
    <dgm:pt modelId="{3B131DB1-3485-45DB-8AAD-4323E156B5FB}" type="pres">
      <dgm:prSet presAssocID="{462EB0B1-1082-4FB7-A3BA-20960CA93704}" presName="textNode" presStyleLbl="node1" presStyleIdx="1" presStyleCnt="12">
        <dgm:presLayoutVars>
          <dgm:bulletEnabled val="1"/>
        </dgm:presLayoutVars>
      </dgm:prSet>
      <dgm:spPr/>
    </dgm:pt>
    <dgm:pt modelId="{4C97FE0C-B645-48AC-BF82-11FC8C9F1E70}" type="pres">
      <dgm:prSet presAssocID="{62B99CA9-4467-45F2-9A62-C79E75F8F60F}" presName="sibTrans" presStyleCnt="0"/>
      <dgm:spPr/>
    </dgm:pt>
    <dgm:pt modelId="{6E386522-2C9F-4126-A3C6-26C8A9562D59}" type="pres">
      <dgm:prSet presAssocID="{99780664-0B1F-42F9-A1A9-1DA327A456FE}" presName="textNode" presStyleLbl="node1" presStyleIdx="2" presStyleCnt="12">
        <dgm:presLayoutVars>
          <dgm:bulletEnabled val="1"/>
        </dgm:presLayoutVars>
      </dgm:prSet>
      <dgm:spPr/>
    </dgm:pt>
    <dgm:pt modelId="{26D849D3-6080-4A5D-9491-E341B82ABA12}" type="pres">
      <dgm:prSet presAssocID="{C53F22F7-DE67-45C1-B804-C7AE21D7D53D}" presName="sibTrans" presStyleCnt="0"/>
      <dgm:spPr/>
    </dgm:pt>
    <dgm:pt modelId="{C2D76D59-1D75-4E48-91F7-15EFA5C14B3D}" type="pres">
      <dgm:prSet presAssocID="{7427C826-A2AB-4DDE-BD49-FE3C63B520A5}" presName="textNode" presStyleLbl="node1" presStyleIdx="3" presStyleCnt="12">
        <dgm:presLayoutVars>
          <dgm:bulletEnabled val="1"/>
        </dgm:presLayoutVars>
      </dgm:prSet>
      <dgm:spPr/>
    </dgm:pt>
    <dgm:pt modelId="{17865E6C-07C4-42B5-AEAA-394D95977626}" type="pres">
      <dgm:prSet presAssocID="{5490F7C3-AADF-47AF-A04B-60C655539663}" presName="sibTrans" presStyleCnt="0"/>
      <dgm:spPr/>
    </dgm:pt>
    <dgm:pt modelId="{8464FC22-B7AA-4806-8787-663D63486F60}" type="pres">
      <dgm:prSet presAssocID="{5BC1381F-4004-4815-BF99-6B4EAE474FA5}" presName="textNode" presStyleLbl="node1" presStyleIdx="4" presStyleCnt="12">
        <dgm:presLayoutVars>
          <dgm:bulletEnabled val="1"/>
        </dgm:presLayoutVars>
      </dgm:prSet>
      <dgm:spPr/>
    </dgm:pt>
    <dgm:pt modelId="{123216E2-CAF5-47C7-B2C3-686B58499285}" type="pres">
      <dgm:prSet presAssocID="{8FABCD09-4C4D-40CD-AAB7-A632A3981970}" presName="sibTrans" presStyleCnt="0"/>
      <dgm:spPr/>
    </dgm:pt>
    <dgm:pt modelId="{E4117646-8A13-4968-BA44-83F194E8DFEE}" type="pres">
      <dgm:prSet presAssocID="{802C3B1C-899F-4F41-B347-53BF4AB3E55F}" presName="textNode" presStyleLbl="node1" presStyleIdx="5" presStyleCnt="12">
        <dgm:presLayoutVars>
          <dgm:bulletEnabled val="1"/>
        </dgm:presLayoutVars>
      </dgm:prSet>
      <dgm:spPr/>
    </dgm:pt>
    <dgm:pt modelId="{5DB9B771-D17D-4540-B47F-579E7E89995C}" type="pres">
      <dgm:prSet presAssocID="{1B1C641B-48E6-4732-B5F7-8275C2BD55EE}" presName="sibTrans" presStyleCnt="0"/>
      <dgm:spPr/>
    </dgm:pt>
    <dgm:pt modelId="{B5054807-503F-4B1F-B23B-768ECE5D1196}" type="pres">
      <dgm:prSet presAssocID="{EF3CC209-D948-4C41-93A2-C9619BD0C366}" presName="textNode" presStyleLbl="node1" presStyleIdx="6" presStyleCnt="12">
        <dgm:presLayoutVars>
          <dgm:bulletEnabled val="1"/>
        </dgm:presLayoutVars>
      </dgm:prSet>
      <dgm:spPr/>
    </dgm:pt>
    <dgm:pt modelId="{58D3B9D8-7929-43E1-857F-2FACBE0F6207}" type="pres">
      <dgm:prSet presAssocID="{6E7F4A8F-490F-4114-B465-36F252FE3BD2}" presName="sibTrans" presStyleCnt="0"/>
      <dgm:spPr/>
    </dgm:pt>
    <dgm:pt modelId="{9EAEB3A6-6F03-4703-B3A7-C67C7299BDCB}" type="pres">
      <dgm:prSet presAssocID="{717BB93F-4313-4D0E-90C4-F8040CA7A52D}" presName="textNode" presStyleLbl="node1" presStyleIdx="7" presStyleCnt="12">
        <dgm:presLayoutVars>
          <dgm:bulletEnabled val="1"/>
        </dgm:presLayoutVars>
      </dgm:prSet>
      <dgm:spPr/>
    </dgm:pt>
    <dgm:pt modelId="{2C96631D-4FAE-40CE-BF3A-CA4727FAAF93}" type="pres">
      <dgm:prSet presAssocID="{8DB6FEA5-C1E7-474A-88E2-1A5542CC089A}" presName="sibTrans" presStyleCnt="0"/>
      <dgm:spPr/>
    </dgm:pt>
    <dgm:pt modelId="{9D607719-7E83-41E8-A7AA-62CF51B7D7A0}" type="pres">
      <dgm:prSet presAssocID="{2156E6F4-D2C7-4E74-BBDD-6953BCBCA86C}" presName="textNode" presStyleLbl="node1" presStyleIdx="8" presStyleCnt="12">
        <dgm:presLayoutVars>
          <dgm:bulletEnabled val="1"/>
        </dgm:presLayoutVars>
      </dgm:prSet>
      <dgm:spPr/>
    </dgm:pt>
    <dgm:pt modelId="{9773BE30-81D5-408D-B506-09CDEBC8043F}" type="pres">
      <dgm:prSet presAssocID="{C771BA51-CA18-4081-B7F9-635E92DC2CD4}" presName="sibTrans" presStyleCnt="0"/>
      <dgm:spPr/>
    </dgm:pt>
    <dgm:pt modelId="{3031199B-CFB5-4BF3-9A6D-09257C871CAE}" type="pres">
      <dgm:prSet presAssocID="{1EAA3B5F-4E2B-4EAC-89C3-69798AE8F767}" presName="textNode" presStyleLbl="node1" presStyleIdx="9" presStyleCnt="12">
        <dgm:presLayoutVars>
          <dgm:bulletEnabled val="1"/>
        </dgm:presLayoutVars>
      </dgm:prSet>
      <dgm:spPr/>
    </dgm:pt>
    <dgm:pt modelId="{F69BB6B8-7F6F-4682-A206-C7C50521C613}" type="pres">
      <dgm:prSet presAssocID="{D71A00B0-04F3-4457-9318-4DF49DE875F3}" presName="sibTrans" presStyleCnt="0"/>
      <dgm:spPr/>
    </dgm:pt>
    <dgm:pt modelId="{B1C67EBC-3167-4379-A224-39BE142E6011}" type="pres">
      <dgm:prSet presAssocID="{4B202CA0-6308-4C52-9B81-9C481B0D7BD0}" presName="textNode" presStyleLbl="node1" presStyleIdx="10" presStyleCnt="12">
        <dgm:presLayoutVars>
          <dgm:bulletEnabled val="1"/>
        </dgm:presLayoutVars>
      </dgm:prSet>
      <dgm:spPr/>
    </dgm:pt>
    <dgm:pt modelId="{1D0231AC-151E-4772-B28E-545BFC5D3C72}" type="pres">
      <dgm:prSet presAssocID="{FF991964-CF80-42D3-B49D-9270B14863F0}" presName="sibTrans" presStyleCnt="0"/>
      <dgm:spPr/>
    </dgm:pt>
    <dgm:pt modelId="{5E070B4D-A4F2-4B53-8204-EF9D9603D692}" type="pres">
      <dgm:prSet presAssocID="{D3FD76A2-BB9B-4CFA-8079-969234A49D08}" presName="textNode" presStyleLbl="node1" presStyleIdx="11" presStyleCnt="12">
        <dgm:presLayoutVars>
          <dgm:bulletEnabled val="1"/>
        </dgm:presLayoutVars>
      </dgm:prSet>
      <dgm:spPr/>
    </dgm:pt>
  </dgm:ptLst>
  <dgm:cxnLst>
    <dgm:cxn modelId="{89304808-54CE-47A2-9BA8-F064C7E79D65}" srcId="{75217E69-B91E-48F9-BB07-F9F1C66FD302}" destId="{4B202CA0-6308-4C52-9B81-9C481B0D7BD0}" srcOrd="10" destOrd="0" parTransId="{93B86929-959A-4992-A90C-5D3029712245}" sibTransId="{FF991964-CF80-42D3-B49D-9270B14863F0}"/>
    <dgm:cxn modelId="{F0DC6A14-9044-4FEE-A436-6BAE37D91C66}" srcId="{75217E69-B91E-48F9-BB07-F9F1C66FD302}" destId="{99780664-0B1F-42F9-A1A9-1DA327A456FE}" srcOrd="2" destOrd="0" parTransId="{0709BD2B-49A0-46DB-9892-8FC2791B7AD6}" sibTransId="{C53F22F7-DE67-45C1-B804-C7AE21D7D53D}"/>
    <dgm:cxn modelId="{104FA621-084A-4354-8E4E-7DD282347438}" type="presOf" srcId="{4B202CA0-6308-4C52-9B81-9C481B0D7BD0}" destId="{B1C67EBC-3167-4379-A224-39BE142E6011}" srcOrd="0" destOrd="0" presId="urn:microsoft.com/office/officeart/2005/8/layout/hProcess9"/>
    <dgm:cxn modelId="{C7BF4D22-2BDF-4444-BBA5-2118D189BE0A}" srcId="{75217E69-B91E-48F9-BB07-F9F1C66FD302}" destId="{2156E6F4-D2C7-4E74-BBDD-6953BCBCA86C}" srcOrd="8" destOrd="0" parTransId="{759278ED-55DE-49F3-ADFD-4D16C6332B66}" sibTransId="{C771BA51-CA18-4081-B7F9-635E92DC2CD4}"/>
    <dgm:cxn modelId="{E149C62B-E5B4-4F96-9BB7-5F32893ED999}" type="presOf" srcId="{75217E69-B91E-48F9-BB07-F9F1C66FD302}" destId="{3CA9330D-DFD6-4318-8F3A-1E7639A82466}" srcOrd="0" destOrd="0" presId="urn:microsoft.com/office/officeart/2005/8/layout/hProcess9"/>
    <dgm:cxn modelId="{4597F82B-EF9A-40B6-9E4E-EFD6EFB650E8}" type="presOf" srcId="{D3FD76A2-BB9B-4CFA-8079-969234A49D08}" destId="{5E070B4D-A4F2-4B53-8204-EF9D9603D692}" srcOrd="0" destOrd="0" presId="urn:microsoft.com/office/officeart/2005/8/layout/hProcess9"/>
    <dgm:cxn modelId="{FDC28432-DF4B-41F2-A534-20D2459FCEFA}" type="presOf" srcId="{1EAA3B5F-4E2B-4EAC-89C3-69798AE8F767}" destId="{3031199B-CFB5-4BF3-9A6D-09257C871CAE}" srcOrd="0" destOrd="0" presId="urn:microsoft.com/office/officeart/2005/8/layout/hProcess9"/>
    <dgm:cxn modelId="{7D6B2B43-1CAF-4BEC-AE03-850DEBF6BC1E}" type="presOf" srcId="{462EB0B1-1082-4FB7-A3BA-20960CA93704}" destId="{3B131DB1-3485-45DB-8AAD-4323E156B5FB}" srcOrd="0" destOrd="0" presId="urn:microsoft.com/office/officeart/2005/8/layout/hProcess9"/>
    <dgm:cxn modelId="{1EDDEB4A-389D-422A-9C6B-9EBDD29ADD87}" srcId="{75217E69-B91E-48F9-BB07-F9F1C66FD302}" destId="{EF3CC209-D948-4C41-93A2-C9619BD0C366}" srcOrd="6" destOrd="0" parTransId="{B88A9DEC-9A6A-40E9-BFEA-063F9C64E088}" sibTransId="{6E7F4A8F-490F-4114-B465-36F252FE3BD2}"/>
    <dgm:cxn modelId="{4B6DB16C-C2A6-4F59-B420-88115B00F409}" srcId="{75217E69-B91E-48F9-BB07-F9F1C66FD302}" destId="{FBBD9B18-A357-4A3E-BBE3-CDAED1F25E21}" srcOrd="0" destOrd="0" parTransId="{8692A69B-E5A1-42E2-9520-CEDDE09A9DE9}" sibTransId="{5BCA38FD-0D6B-4EAA-88CA-8A5FF3237CAE}"/>
    <dgm:cxn modelId="{62BC486E-C87E-4424-825A-05BDBF53D080}" type="presOf" srcId="{99780664-0B1F-42F9-A1A9-1DA327A456FE}" destId="{6E386522-2C9F-4126-A3C6-26C8A9562D59}" srcOrd="0" destOrd="0" presId="urn:microsoft.com/office/officeart/2005/8/layout/hProcess9"/>
    <dgm:cxn modelId="{9178AE50-FC9B-4790-B10D-C331B0CCDF10}" srcId="{75217E69-B91E-48F9-BB07-F9F1C66FD302}" destId="{1EAA3B5F-4E2B-4EAC-89C3-69798AE8F767}" srcOrd="9" destOrd="0" parTransId="{E5613A5B-FFBC-46B9-A03F-FD3A01D00855}" sibTransId="{D71A00B0-04F3-4457-9318-4DF49DE875F3}"/>
    <dgm:cxn modelId="{2E544455-3702-4CBE-9589-ADACB6743DDC}" type="presOf" srcId="{802C3B1C-899F-4F41-B347-53BF4AB3E55F}" destId="{E4117646-8A13-4968-BA44-83F194E8DFEE}" srcOrd="0" destOrd="0" presId="urn:microsoft.com/office/officeart/2005/8/layout/hProcess9"/>
    <dgm:cxn modelId="{A567B078-6F0F-4565-A9D4-8CAABF51FC89}" srcId="{75217E69-B91E-48F9-BB07-F9F1C66FD302}" destId="{7427C826-A2AB-4DDE-BD49-FE3C63B520A5}" srcOrd="3" destOrd="0" parTransId="{BD5CC917-BFC1-4C41-A7D9-98342DEAB3DB}" sibTransId="{5490F7C3-AADF-47AF-A04B-60C655539663}"/>
    <dgm:cxn modelId="{A88F085A-8F4E-4946-9439-CF88DFC97AB3}" srcId="{75217E69-B91E-48F9-BB07-F9F1C66FD302}" destId="{D3FD76A2-BB9B-4CFA-8079-969234A49D08}" srcOrd="11" destOrd="0" parTransId="{3473A415-9C7E-4C4E-9BA5-0479466644FC}" sibTransId="{12B9871E-013E-4EC4-92A2-B3167ED7FA3E}"/>
    <dgm:cxn modelId="{7C0E267B-F43C-45EE-9686-3B3BC0457EE1}" srcId="{75217E69-B91E-48F9-BB07-F9F1C66FD302}" destId="{802C3B1C-899F-4F41-B347-53BF4AB3E55F}" srcOrd="5" destOrd="0" parTransId="{92E5E5EE-35CB-445C-92BA-BB998317A8A7}" sibTransId="{1B1C641B-48E6-4732-B5F7-8275C2BD55EE}"/>
    <dgm:cxn modelId="{3C1FAD83-15B5-4948-B21A-82787EEBD5BD}" type="presOf" srcId="{717BB93F-4313-4D0E-90C4-F8040CA7A52D}" destId="{9EAEB3A6-6F03-4703-B3A7-C67C7299BDCB}" srcOrd="0" destOrd="0" presId="urn:microsoft.com/office/officeart/2005/8/layout/hProcess9"/>
    <dgm:cxn modelId="{E6B477A0-078A-4D5C-9650-26F667F8C9F5}" type="presOf" srcId="{EF3CC209-D948-4C41-93A2-C9619BD0C366}" destId="{B5054807-503F-4B1F-B23B-768ECE5D1196}" srcOrd="0" destOrd="0" presId="urn:microsoft.com/office/officeart/2005/8/layout/hProcess9"/>
    <dgm:cxn modelId="{B2ACFFAD-D282-49F9-A4B8-F5BA5005C135}" type="presOf" srcId="{5BC1381F-4004-4815-BF99-6B4EAE474FA5}" destId="{8464FC22-B7AA-4806-8787-663D63486F60}" srcOrd="0" destOrd="0" presId="urn:microsoft.com/office/officeart/2005/8/layout/hProcess9"/>
    <dgm:cxn modelId="{7371E5B2-5553-4732-982F-7C0916824B97}" type="presOf" srcId="{FBBD9B18-A357-4A3E-BBE3-CDAED1F25E21}" destId="{507C99B7-9B91-43EB-863C-41C0EEB302BF}" srcOrd="0" destOrd="0" presId="urn:microsoft.com/office/officeart/2005/8/layout/hProcess9"/>
    <dgm:cxn modelId="{8D85DBD6-BB31-4897-BEE7-E7FC93B821EE}" srcId="{75217E69-B91E-48F9-BB07-F9F1C66FD302}" destId="{5BC1381F-4004-4815-BF99-6B4EAE474FA5}" srcOrd="4" destOrd="0" parTransId="{0367EED9-CFEA-4C65-ABCB-F69ADAF59A67}" sibTransId="{8FABCD09-4C4D-40CD-AAB7-A632A3981970}"/>
    <dgm:cxn modelId="{5D0ADBEB-E6CC-4108-8E8C-256AA604692D}" type="presOf" srcId="{2156E6F4-D2C7-4E74-BBDD-6953BCBCA86C}" destId="{9D607719-7E83-41E8-A7AA-62CF51B7D7A0}" srcOrd="0" destOrd="0" presId="urn:microsoft.com/office/officeart/2005/8/layout/hProcess9"/>
    <dgm:cxn modelId="{337F63F2-0D19-4931-A113-88636BAF02D1}" srcId="{75217E69-B91E-48F9-BB07-F9F1C66FD302}" destId="{717BB93F-4313-4D0E-90C4-F8040CA7A52D}" srcOrd="7" destOrd="0" parTransId="{75047CB3-2F52-4C53-B8CE-3356554BC789}" sibTransId="{8DB6FEA5-C1E7-474A-88E2-1A5542CC089A}"/>
    <dgm:cxn modelId="{C465E0F8-04B6-447B-9917-004B3B5B7FC8}" type="presOf" srcId="{7427C826-A2AB-4DDE-BD49-FE3C63B520A5}" destId="{C2D76D59-1D75-4E48-91F7-15EFA5C14B3D}" srcOrd="0" destOrd="0" presId="urn:microsoft.com/office/officeart/2005/8/layout/hProcess9"/>
    <dgm:cxn modelId="{81B576FA-F9D7-47F2-B674-9FEF414DD61E}" srcId="{75217E69-B91E-48F9-BB07-F9F1C66FD302}" destId="{462EB0B1-1082-4FB7-A3BA-20960CA93704}" srcOrd="1" destOrd="0" parTransId="{DB7C1B77-3C43-4B98-A09B-5E13F4FBBB5C}" sibTransId="{62B99CA9-4467-45F2-9A62-C79E75F8F60F}"/>
    <dgm:cxn modelId="{6C9038E1-E325-4D30-82C0-0D9058BC7AD3}" type="presParOf" srcId="{3CA9330D-DFD6-4318-8F3A-1E7639A82466}" destId="{F301877A-E6AF-4C55-ABAE-F1752F85749C}" srcOrd="0" destOrd="0" presId="urn:microsoft.com/office/officeart/2005/8/layout/hProcess9"/>
    <dgm:cxn modelId="{1B01D58B-0E48-4E60-B3D3-A5DD48FFD461}" type="presParOf" srcId="{3CA9330D-DFD6-4318-8F3A-1E7639A82466}" destId="{B0FD4276-62CC-4FC7-A2EF-95FD2927C0E6}" srcOrd="1" destOrd="0" presId="urn:microsoft.com/office/officeart/2005/8/layout/hProcess9"/>
    <dgm:cxn modelId="{1FC0DECF-0A77-4782-8038-64F84DE8119E}" type="presParOf" srcId="{B0FD4276-62CC-4FC7-A2EF-95FD2927C0E6}" destId="{507C99B7-9B91-43EB-863C-41C0EEB302BF}" srcOrd="0" destOrd="0" presId="urn:microsoft.com/office/officeart/2005/8/layout/hProcess9"/>
    <dgm:cxn modelId="{7CC38833-68D9-40C0-92FB-CB56DEBC6516}" type="presParOf" srcId="{B0FD4276-62CC-4FC7-A2EF-95FD2927C0E6}" destId="{A09867BC-3A00-4854-A118-53EEA42D9F66}" srcOrd="1" destOrd="0" presId="urn:microsoft.com/office/officeart/2005/8/layout/hProcess9"/>
    <dgm:cxn modelId="{15982353-E4BC-4113-8427-42A6C4DAB437}" type="presParOf" srcId="{B0FD4276-62CC-4FC7-A2EF-95FD2927C0E6}" destId="{3B131DB1-3485-45DB-8AAD-4323E156B5FB}" srcOrd="2" destOrd="0" presId="urn:microsoft.com/office/officeart/2005/8/layout/hProcess9"/>
    <dgm:cxn modelId="{95EF5656-E97F-4FA3-86A6-947B450AE544}" type="presParOf" srcId="{B0FD4276-62CC-4FC7-A2EF-95FD2927C0E6}" destId="{4C97FE0C-B645-48AC-BF82-11FC8C9F1E70}" srcOrd="3" destOrd="0" presId="urn:microsoft.com/office/officeart/2005/8/layout/hProcess9"/>
    <dgm:cxn modelId="{3802F399-4DE3-405E-8831-BE31298ECBA2}" type="presParOf" srcId="{B0FD4276-62CC-4FC7-A2EF-95FD2927C0E6}" destId="{6E386522-2C9F-4126-A3C6-26C8A9562D59}" srcOrd="4" destOrd="0" presId="urn:microsoft.com/office/officeart/2005/8/layout/hProcess9"/>
    <dgm:cxn modelId="{AA11651C-8957-4447-A1C0-DE21383A039F}" type="presParOf" srcId="{B0FD4276-62CC-4FC7-A2EF-95FD2927C0E6}" destId="{26D849D3-6080-4A5D-9491-E341B82ABA12}" srcOrd="5" destOrd="0" presId="urn:microsoft.com/office/officeart/2005/8/layout/hProcess9"/>
    <dgm:cxn modelId="{7462D5CB-8E19-4275-AF11-D9D2FB9D9EFA}" type="presParOf" srcId="{B0FD4276-62CC-4FC7-A2EF-95FD2927C0E6}" destId="{C2D76D59-1D75-4E48-91F7-15EFA5C14B3D}" srcOrd="6" destOrd="0" presId="urn:microsoft.com/office/officeart/2005/8/layout/hProcess9"/>
    <dgm:cxn modelId="{5E799946-EE1A-4103-AF07-159D80DD07E5}" type="presParOf" srcId="{B0FD4276-62CC-4FC7-A2EF-95FD2927C0E6}" destId="{17865E6C-07C4-42B5-AEAA-394D95977626}" srcOrd="7" destOrd="0" presId="urn:microsoft.com/office/officeart/2005/8/layout/hProcess9"/>
    <dgm:cxn modelId="{129D9B90-6099-45DB-9736-4D50C4AA5209}" type="presParOf" srcId="{B0FD4276-62CC-4FC7-A2EF-95FD2927C0E6}" destId="{8464FC22-B7AA-4806-8787-663D63486F60}" srcOrd="8" destOrd="0" presId="urn:microsoft.com/office/officeart/2005/8/layout/hProcess9"/>
    <dgm:cxn modelId="{7C5D6C98-4D07-40A2-B13F-0A3E5660BD77}" type="presParOf" srcId="{B0FD4276-62CC-4FC7-A2EF-95FD2927C0E6}" destId="{123216E2-CAF5-47C7-B2C3-686B58499285}" srcOrd="9" destOrd="0" presId="urn:microsoft.com/office/officeart/2005/8/layout/hProcess9"/>
    <dgm:cxn modelId="{D1335271-1E8C-4738-9A7B-CC7A470D763A}" type="presParOf" srcId="{B0FD4276-62CC-4FC7-A2EF-95FD2927C0E6}" destId="{E4117646-8A13-4968-BA44-83F194E8DFEE}" srcOrd="10" destOrd="0" presId="urn:microsoft.com/office/officeart/2005/8/layout/hProcess9"/>
    <dgm:cxn modelId="{D551154B-980B-4F72-B45E-38391F223B25}" type="presParOf" srcId="{B0FD4276-62CC-4FC7-A2EF-95FD2927C0E6}" destId="{5DB9B771-D17D-4540-B47F-579E7E89995C}" srcOrd="11" destOrd="0" presId="urn:microsoft.com/office/officeart/2005/8/layout/hProcess9"/>
    <dgm:cxn modelId="{6FEDDDCC-CC4C-4FB9-BB1A-7EE06F380497}" type="presParOf" srcId="{B0FD4276-62CC-4FC7-A2EF-95FD2927C0E6}" destId="{B5054807-503F-4B1F-B23B-768ECE5D1196}" srcOrd="12" destOrd="0" presId="urn:microsoft.com/office/officeart/2005/8/layout/hProcess9"/>
    <dgm:cxn modelId="{85EB6F86-06A9-4008-BF9C-9C4015E9A2E6}" type="presParOf" srcId="{B0FD4276-62CC-4FC7-A2EF-95FD2927C0E6}" destId="{58D3B9D8-7929-43E1-857F-2FACBE0F6207}" srcOrd="13" destOrd="0" presId="urn:microsoft.com/office/officeart/2005/8/layout/hProcess9"/>
    <dgm:cxn modelId="{7E3F7FD6-1075-4560-9C53-20CC690AE93B}" type="presParOf" srcId="{B0FD4276-62CC-4FC7-A2EF-95FD2927C0E6}" destId="{9EAEB3A6-6F03-4703-B3A7-C67C7299BDCB}" srcOrd="14" destOrd="0" presId="urn:microsoft.com/office/officeart/2005/8/layout/hProcess9"/>
    <dgm:cxn modelId="{3FD93B84-6EB0-4775-9586-A9AD3827C0C5}" type="presParOf" srcId="{B0FD4276-62CC-4FC7-A2EF-95FD2927C0E6}" destId="{2C96631D-4FAE-40CE-BF3A-CA4727FAAF93}" srcOrd="15" destOrd="0" presId="urn:microsoft.com/office/officeart/2005/8/layout/hProcess9"/>
    <dgm:cxn modelId="{B48005BA-60F6-4958-A4C5-799A18FBAC28}" type="presParOf" srcId="{B0FD4276-62CC-4FC7-A2EF-95FD2927C0E6}" destId="{9D607719-7E83-41E8-A7AA-62CF51B7D7A0}" srcOrd="16" destOrd="0" presId="urn:microsoft.com/office/officeart/2005/8/layout/hProcess9"/>
    <dgm:cxn modelId="{A62334A6-9EA7-4BC2-B735-8ABA80DF226F}" type="presParOf" srcId="{B0FD4276-62CC-4FC7-A2EF-95FD2927C0E6}" destId="{9773BE30-81D5-408D-B506-09CDEBC8043F}" srcOrd="17" destOrd="0" presId="urn:microsoft.com/office/officeart/2005/8/layout/hProcess9"/>
    <dgm:cxn modelId="{9EAA8A14-3D8F-4BA9-A6C1-1F9BB6E4BCD8}" type="presParOf" srcId="{B0FD4276-62CC-4FC7-A2EF-95FD2927C0E6}" destId="{3031199B-CFB5-4BF3-9A6D-09257C871CAE}" srcOrd="18" destOrd="0" presId="urn:microsoft.com/office/officeart/2005/8/layout/hProcess9"/>
    <dgm:cxn modelId="{0F38990C-9128-4588-A6E3-9D976FC0AB5E}" type="presParOf" srcId="{B0FD4276-62CC-4FC7-A2EF-95FD2927C0E6}" destId="{F69BB6B8-7F6F-4682-A206-C7C50521C613}" srcOrd="19" destOrd="0" presId="urn:microsoft.com/office/officeart/2005/8/layout/hProcess9"/>
    <dgm:cxn modelId="{06A09BBE-4212-443F-9ADA-7EAD0F4C9AEE}" type="presParOf" srcId="{B0FD4276-62CC-4FC7-A2EF-95FD2927C0E6}" destId="{B1C67EBC-3167-4379-A224-39BE142E6011}" srcOrd="20" destOrd="0" presId="urn:microsoft.com/office/officeart/2005/8/layout/hProcess9"/>
    <dgm:cxn modelId="{5BE5ED9D-3D1E-4F05-8C6D-AE3DA91AFA9D}" type="presParOf" srcId="{B0FD4276-62CC-4FC7-A2EF-95FD2927C0E6}" destId="{1D0231AC-151E-4772-B28E-545BFC5D3C72}" srcOrd="21" destOrd="0" presId="urn:microsoft.com/office/officeart/2005/8/layout/hProcess9"/>
    <dgm:cxn modelId="{A5526DA2-97EA-4E90-8DCB-0AD018EC9795}" type="presParOf" srcId="{B0FD4276-62CC-4FC7-A2EF-95FD2927C0E6}" destId="{5E070B4D-A4F2-4B53-8204-EF9D9603D692}" srcOrd="22"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52D0D1FF-CB00-4B3C-B5B2-4758590A9EA5}" type="doc">
      <dgm:prSet loTypeId="urn:microsoft.com/office/officeart/2005/8/layout/default" loCatId="list" qsTypeId="urn:microsoft.com/office/officeart/2005/8/quickstyle/simple3" qsCatId="simple" csTypeId="urn:microsoft.com/office/officeart/2005/8/colors/accent1_2" csCatId="accent1" phldr="1"/>
      <dgm:spPr/>
      <dgm:t>
        <a:bodyPr/>
        <a:lstStyle/>
        <a:p>
          <a:endParaRPr lang="en-US"/>
        </a:p>
      </dgm:t>
    </dgm:pt>
    <dgm:pt modelId="{E50A4BF8-76D3-4C68-AC5A-772D43CE5D5B}">
      <dgm:prSet phldrT="[Text]">
        <dgm:style>
          <a:lnRef idx="1">
            <a:schemeClr val="accent1"/>
          </a:lnRef>
          <a:fillRef idx="2">
            <a:schemeClr val="accent1"/>
          </a:fillRef>
          <a:effectRef idx="1">
            <a:schemeClr val="accent1"/>
          </a:effectRef>
          <a:fontRef idx="minor">
            <a:schemeClr val="dk1"/>
          </a:fontRef>
        </dgm:style>
      </dgm:prSet>
      <dgm:spPr/>
      <dgm:t>
        <a:bodyPr/>
        <a:lstStyle/>
        <a:p>
          <a:endParaRPr lang="en-US" dirty="0"/>
        </a:p>
      </dgm:t>
    </dgm:pt>
    <dgm:pt modelId="{1A9E5314-9B8A-4B02-9835-640F9131CE37}" type="parTrans" cxnId="{5CC84A90-2A50-4722-9CB4-099E48CCFFE3}">
      <dgm:prSet/>
      <dgm:spPr/>
      <dgm:t>
        <a:bodyPr/>
        <a:lstStyle/>
        <a:p>
          <a:endParaRPr lang="en-US"/>
        </a:p>
      </dgm:t>
    </dgm:pt>
    <dgm:pt modelId="{F0094B86-429C-497D-A2FA-DF844D6BE5D8}" type="sibTrans" cxnId="{5CC84A90-2A50-4722-9CB4-099E48CCFFE3}">
      <dgm:prSet/>
      <dgm:spPr/>
      <dgm:t>
        <a:bodyPr/>
        <a:lstStyle/>
        <a:p>
          <a:endParaRPr lang="en-US"/>
        </a:p>
      </dgm:t>
    </dgm:pt>
    <dgm:pt modelId="{ACA6C48E-5DC9-4685-B26B-2AD7EC23BE54}">
      <dgm:prSet phldrT="[Text]">
        <dgm:style>
          <a:lnRef idx="1">
            <a:schemeClr val="accent1"/>
          </a:lnRef>
          <a:fillRef idx="2">
            <a:schemeClr val="accent1"/>
          </a:fillRef>
          <a:effectRef idx="1">
            <a:schemeClr val="accent1"/>
          </a:effectRef>
          <a:fontRef idx="minor">
            <a:schemeClr val="dk1"/>
          </a:fontRef>
        </dgm:style>
      </dgm:prSet>
      <dgm:spPr/>
      <dgm:t>
        <a:bodyPr/>
        <a:lstStyle/>
        <a:p>
          <a:r>
            <a:rPr lang="en-US" dirty="0"/>
            <a:t> </a:t>
          </a:r>
        </a:p>
      </dgm:t>
    </dgm:pt>
    <dgm:pt modelId="{7C13CB1D-82DE-4628-AD87-5FB3F1E48B3C}" type="parTrans" cxnId="{A15BFC3C-67B6-4F27-BFC9-299823118894}">
      <dgm:prSet/>
      <dgm:spPr/>
      <dgm:t>
        <a:bodyPr/>
        <a:lstStyle/>
        <a:p>
          <a:endParaRPr lang="en-US"/>
        </a:p>
      </dgm:t>
    </dgm:pt>
    <dgm:pt modelId="{6E4C069F-606B-495F-9E3D-C68C6995C4C8}" type="sibTrans" cxnId="{A15BFC3C-67B6-4F27-BFC9-299823118894}">
      <dgm:prSet/>
      <dgm:spPr/>
      <dgm:t>
        <a:bodyPr/>
        <a:lstStyle/>
        <a:p>
          <a:endParaRPr lang="en-US"/>
        </a:p>
      </dgm:t>
    </dgm:pt>
    <dgm:pt modelId="{9C144A11-277E-478E-BBFB-7B8049648935}">
      <dgm:prSet phldrT="[Text]">
        <dgm:style>
          <a:lnRef idx="1">
            <a:schemeClr val="accent1"/>
          </a:lnRef>
          <a:fillRef idx="2">
            <a:schemeClr val="accent1"/>
          </a:fillRef>
          <a:effectRef idx="1">
            <a:schemeClr val="accent1"/>
          </a:effectRef>
          <a:fontRef idx="minor">
            <a:schemeClr val="dk1"/>
          </a:fontRef>
        </dgm:style>
      </dgm:prSet>
      <dgm:spPr/>
      <dgm:t>
        <a:bodyPr/>
        <a:lstStyle/>
        <a:p>
          <a:r>
            <a:rPr lang="en-US" dirty="0"/>
            <a:t> </a:t>
          </a:r>
        </a:p>
      </dgm:t>
    </dgm:pt>
    <dgm:pt modelId="{7676359A-D6AB-4E83-ACF9-EF5B3AFC13D9}" type="parTrans" cxnId="{8A0EC0E7-7B44-40ED-9E89-6C8B188DAEB6}">
      <dgm:prSet/>
      <dgm:spPr/>
      <dgm:t>
        <a:bodyPr/>
        <a:lstStyle/>
        <a:p>
          <a:endParaRPr lang="en-US"/>
        </a:p>
      </dgm:t>
    </dgm:pt>
    <dgm:pt modelId="{C75686AB-77C9-4AFC-B474-1C06B66D2A19}" type="sibTrans" cxnId="{8A0EC0E7-7B44-40ED-9E89-6C8B188DAEB6}">
      <dgm:prSet/>
      <dgm:spPr/>
      <dgm:t>
        <a:bodyPr/>
        <a:lstStyle/>
        <a:p>
          <a:endParaRPr lang="en-US"/>
        </a:p>
      </dgm:t>
    </dgm:pt>
    <dgm:pt modelId="{F9E068FC-D4B2-4546-9F24-EE0DCD254350}">
      <dgm:prSet phldrT="[Text]">
        <dgm:style>
          <a:lnRef idx="1">
            <a:schemeClr val="accent1"/>
          </a:lnRef>
          <a:fillRef idx="2">
            <a:schemeClr val="accent1"/>
          </a:fillRef>
          <a:effectRef idx="1">
            <a:schemeClr val="accent1"/>
          </a:effectRef>
          <a:fontRef idx="minor">
            <a:schemeClr val="dk1"/>
          </a:fontRef>
        </dgm:style>
      </dgm:prSet>
      <dgm:spPr/>
      <dgm:t>
        <a:bodyPr/>
        <a:lstStyle/>
        <a:p>
          <a:r>
            <a:rPr lang="en-US" dirty="0"/>
            <a:t>  </a:t>
          </a:r>
        </a:p>
      </dgm:t>
    </dgm:pt>
    <dgm:pt modelId="{DB961577-D57F-4628-B97F-C44A6F8E4DA7}" type="parTrans" cxnId="{DEE9344E-375E-4119-B3DF-E8F7234FBB4C}">
      <dgm:prSet/>
      <dgm:spPr/>
      <dgm:t>
        <a:bodyPr/>
        <a:lstStyle/>
        <a:p>
          <a:endParaRPr lang="en-US"/>
        </a:p>
      </dgm:t>
    </dgm:pt>
    <dgm:pt modelId="{DBF351F8-2258-4B35-936D-C0AADB97DF76}" type="sibTrans" cxnId="{DEE9344E-375E-4119-B3DF-E8F7234FBB4C}">
      <dgm:prSet/>
      <dgm:spPr/>
      <dgm:t>
        <a:bodyPr/>
        <a:lstStyle/>
        <a:p>
          <a:endParaRPr lang="en-US"/>
        </a:p>
      </dgm:t>
    </dgm:pt>
    <dgm:pt modelId="{DC5E9711-F311-4F3C-8A77-9330486D960A}">
      <dgm:prSet phldrT="[Text]">
        <dgm:style>
          <a:lnRef idx="1">
            <a:schemeClr val="accent1"/>
          </a:lnRef>
          <a:fillRef idx="2">
            <a:schemeClr val="accent1"/>
          </a:fillRef>
          <a:effectRef idx="1">
            <a:schemeClr val="accent1"/>
          </a:effectRef>
          <a:fontRef idx="minor">
            <a:schemeClr val="dk1"/>
          </a:fontRef>
        </dgm:style>
      </dgm:prSet>
      <dgm:spPr/>
      <dgm:t>
        <a:bodyPr/>
        <a:lstStyle/>
        <a:p>
          <a:r>
            <a:rPr lang="en-US" dirty="0"/>
            <a:t> </a:t>
          </a:r>
        </a:p>
      </dgm:t>
    </dgm:pt>
    <dgm:pt modelId="{3B0E2F54-EEBB-47E1-AB08-A02BD01F503B}" type="parTrans" cxnId="{A42D7240-E7A4-4D9D-8AB0-B146F3B642CA}">
      <dgm:prSet/>
      <dgm:spPr/>
      <dgm:t>
        <a:bodyPr/>
        <a:lstStyle/>
        <a:p>
          <a:endParaRPr lang="en-US"/>
        </a:p>
      </dgm:t>
    </dgm:pt>
    <dgm:pt modelId="{9FF95361-4495-4D97-861F-1CC56BC4DD86}" type="sibTrans" cxnId="{A42D7240-E7A4-4D9D-8AB0-B146F3B642CA}">
      <dgm:prSet/>
      <dgm:spPr/>
      <dgm:t>
        <a:bodyPr/>
        <a:lstStyle/>
        <a:p>
          <a:endParaRPr lang="en-US"/>
        </a:p>
      </dgm:t>
    </dgm:pt>
    <dgm:pt modelId="{E35ED06D-F03A-4CD9-9E30-10FC3AB9513C}">
      <dgm:prSet phldrT="[Text]">
        <dgm:style>
          <a:lnRef idx="1">
            <a:schemeClr val="accent1"/>
          </a:lnRef>
          <a:fillRef idx="2">
            <a:schemeClr val="accent1"/>
          </a:fillRef>
          <a:effectRef idx="1">
            <a:schemeClr val="accent1"/>
          </a:effectRef>
          <a:fontRef idx="minor">
            <a:schemeClr val="dk1"/>
          </a:fontRef>
        </dgm:style>
      </dgm:prSet>
      <dgm:spPr/>
      <dgm:t>
        <a:bodyPr/>
        <a:lstStyle/>
        <a:p>
          <a:r>
            <a:rPr lang="en-US" dirty="0"/>
            <a:t> </a:t>
          </a:r>
        </a:p>
      </dgm:t>
    </dgm:pt>
    <dgm:pt modelId="{C1B7CB5A-0DFB-44F4-A38C-E67106D20824}" type="parTrans" cxnId="{9FC7D337-2375-4D7D-9464-6FC2E204E9B5}">
      <dgm:prSet/>
      <dgm:spPr/>
      <dgm:t>
        <a:bodyPr/>
        <a:lstStyle/>
        <a:p>
          <a:endParaRPr lang="en-US"/>
        </a:p>
      </dgm:t>
    </dgm:pt>
    <dgm:pt modelId="{6CDADBA7-4F68-4259-868A-AA7715E876F5}" type="sibTrans" cxnId="{9FC7D337-2375-4D7D-9464-6FC2E204E9B5}">
      <dgm:prSet/>
      <dgm:spPr/>
      <dgm:t>
        <a:bodyPr/>
        <a:lstStyle/>
        <a:p>
          <a:endParaRPr lang="en-US"/>
        </a:p>
      </dgm:t>
    </dgm:pt>
    <dgm:pt modelId="{61014E41-CB3E-4C07-847F-C33D0B5037FE}" type="pres">
      <dgm:prSet presAssocID="{52D0D1FF-CB00-4B3C-B5B2-4758590A9EA5}" presName="diagram" presStyleCnt="0">
        <dgm:presLayoutVars>
          <dgm:dir/>
          <dgm:resizeHandles val="exact"/>
        </dgm:presLayoutVars>
      </dgm:prSet>
      <dgm:spPr/>
    </dgm:pt>
    <dgm:pt modelId="{7D545976-E092-430D-BCFC-460B937B18BC}" type="pres">
      <dgm:prSet presAssocID="{E50A4BF8-76D3-4C68-AC5A-772D43CE5D5B}" presName="node" presStyleLbl="node1" presStyleIdx="0" presStyleCnt="6">
        <dgm:presLayoutVars>
          <dgm:bulletEnabled val="1"/>
        </dgm:presLayoutVars>
      </dgm:prSet>
      <dgm:spPr/>
    </dgm:pt>
    <dgm:pt modelId="{2A10715A-52B9-456B-8B2B-372A1C1898DC}" type="pres">
      <dgm:prSet presAssocID="{F0094B86-429C-497D-A2FA-DF844D6BE5D8}" presName="sibTrans" presStyleCnt="0"/>
      <dgm:spPr/>
    </dgm:pt>
    <dgm:pt modelId="{395676F4-24A7-4B8C-84DC-EA86972644F1}" type="pres">
      <dgm:prSet presAssocID="{ACA6C48E-5DC9-4685-B26B-2AD7EC23BE54}" presName="node" presStyleLbl="node1" presStyleIdx="1" presStyleCnt="6">
        <dgm:presLayoutVars>
          <dgm:bulletEnabled val="1"/>
        </dgm:presLayoutVars>
      </dgm:prSet>
      <dgm:spPr/>
    </dgm:pt>
    <dgm:pt modelId="{5462B237-9EFE-4FF2-8D80-D01218748719}" type="pres">
      <dgm:prSet presAssocID="{6E4C069F-606B-495F-9E3D-C68C6995C4C8}" presName="sibTrans" presStyleCnt="0"/>
      <dgm:spPr/>
    </dgm:pt>
    <dgm:pt modelId="{D41C02A3-A4DB-4F50-A3F1-4D881B1192C9}" type="pres">
      <dgm:prSet presAssocID="{9C144A11-277E-478E-BBFB-7B8049648935}" presName="node" presStyleLbl="node1" presStyleIdx="2" presStyleCnt="6">
        <dgm:presLayoutVars>
          <dgm:bulletEnabled val="1"/>
        </dgm:presLayoutVars>
      </dgm:prSet>
      <dgm:spPr/>
    </dgm:pt>
    <dgm:pt modelId="{065F80FA-87F2-4240-833F-0A66A75C273C}" type="pres">
      <dgm:prSet presAssocID="{C75686AB-77C9-4AFC-B474-1C06B66D2A19}" presName="sibTrans" presStyleCnt="0"/>
      <dgm:spPr/>
    </dgm:pt>
    <dgm:pt modelId="{9560B028-FF05-4945-A45E-3B7D0C2912CE}" type="pres">
      <dgm:prSet presAssocID="{F9E068FC-D4B2-4546-9F24-EE0DCD254350}" presName="node" presStyleLbl="node1" presStyleIdx="3" presStyleCnt="6">
        <dgm:presLayoutVars>
          <dgm:bulletEnabled val="1"/>
        </dgm:presLayoutVars>
      </dgm:prSet>
      <dgm:spPr/>
    </dgm:pt>
    <dgm:pt modelId="{54770EC2-B4AD-45F4-9FA6-6DBE291D8F9F}" type="pres">
      <dgm:prSet presAssocID="{DBF351F8-2258-4B35-936D-C0AADB97DF76}" presName="sibTrans" presStyleCnt="0"/>
      <dgm:spPr/>
    </dgm:pt>
    <dgm:pt modelId="{CFE2AE05-82D3-4455-AD31-ED6B710A7A02}" type="pres">
      <dgm:prSet presAssocID="{DC5E9711-F311-4F3C-8A77-9330486D960A}" presName="node" presStyleLbl="node1" presStyleIdx="4" presStyleCnt="6">
        <dgm:presLayoutVars>
          <dgm:bulletEnabled val="1"/>
        </dgm:presLayoutVars>
      </dgm:prSet>
      <dgm:spPr/>
    </dgm:pt>
    <dgm:pt modelId="{B186CBE2-B3CD-4C5D-963C-9B4E348E8E33}" type="pres">
      <dgm:prSet presAssocID="{9FF95361-4495-4D97-861F-1CC56BC4DD86}" presName="sibTrans" presStyleCnt="0"/>
      <dgm:spPr/>
    </dgm:pt>
    <dgm:pt modelId="{15CBA8DB-E0BE-4FCA-AAEA-A9A0848D3E7F}" type="pres">
      <dgm:prSet presAssocID="{E35ED06D-F03A-4CD9-9E30-10FC3AB9513C}" presName="node" presStyleLbl="node1" presStyleIdx="5" presStyleCnt="6">
        <dgm:presLayoutVars>
          <dgm:bulletEnabled val="1"/>
        </dgm:presLayoutVars>
      </dgm:prSet>
      <dgm:spPr/>
    </dgm:pt>
  </dgm:ptLst>
  <dgm:cxnLst>
    <dgm:cxn modelId="{D85AB730-1EB5-4E6E-8F04-7465B9C44136}" type="presOf" srcId="{F9E068FC-D4B2-4546-9F24-EE0DCD254350}" destId="{9560B028-FF05-4945-A45E-3B7D0C2912CE}" srcOrd="0" destOrd="0" presId="urn:microsoft.com/office/officeart/2005/8/layout/default"/>
    <dgm:cxn modelId="{9FC7D337-2375-4D7D-9464-6FC2E204E9B5}" srcId="{52D0D1FF-CB00-4B3C-B5B2-4758590A9EA5}" destId="{E35ED06D-F03A-4CD9-9E30-10FC3AB9513C}" srcOrd="5" destOrd="0" parTransId="{C1B7CB5A-0DFB-44F4-A38C-E67106D20824}" sibTransId="{6CDADBA7-4F68-4259-868A-AA7715E876F5}"/>
    <dgm:cxn modelId="{A15BFC3C-67B6-4F27-BFC9-299823118894}" srcId="{52D0D1FF-CB00-4B3C-B5B2-4758590A9EA5}" destId="{ACA6C48E-5DC9-4685-B26B-2AD7EC23BE54}" srcOrd="1" destOrd="0" parTransId="{7C13CB1D-82DE-4628-AD87-5FB3F1E48B3C}" sibTransId="{6E4C069F-606B-495F-9E3D-C68C6995C4C8}"/>
    <dgm:cxn modelId="{A42D7240-E7A4-4D9D-8AB0-B146F3B642CA}" srcId="{52D0D1FF-CB00-4B3C-B5B2-4758590A9EA5}" destId="{DC5E9711-F311-4F3C-8A77-9330486D960A}" srcOrd="4" destOrd="0" parTransId="{3B0E2F54-EEBB-47E1-AB08-A02BD01F503B}" sibTransId="{9FF95361-4495-4D97-861F-1CC56BC4DD86}"/>
    <dgm:cxn modelId="{C86ACE65-ACA2-436B-8AD0-4532707983F2}" type="presOf" srcId="{9C144A11-277E-478E-BBFB-7B8049648935}" destId="{D41C02A3-A4DB-4F50-A3F1-4D881B1192C9}" srcOrd="0" destOrd="0" presId="urn:microsoft.com/office/officeart/2005/8/layout/default"/>
    <dgm:cxn modelId="{DEE9344E-375E-4119-B3DF-E8F7234FBB4C}" srcId="{52D0D1FF-CB00-4B3C-B5B2-4758590A9EA5}" destId="{F9E068FC-D4B2-4546-9F24-EE0DCD254350}" srcOrd="3" destOrd="0" parTransId="{DB961577-D57F-4628-B97F-C44A6F8E4DA7}" sibTransId="{DBF351F8-2258-4B35-936D-C0AADB97DF76}"/>
    <dgm:cxn modelId="{0921A74E-55D2-4DDF-A344-6FF6E919860F}" type="presOf" srcId="{E35ED06D-F03A-4CD9-9E30-10FC3AB9513C}" destId="{15CBA8DB-E0BE-4FCA-AAEA-A9A0848D3E7F}" srcOrd="0" destOrd="0" presId="urn:microsoft.com/office/officeart/2005/8/layout/default"/>
    <dgm:cxn modelId="{6C55E27E-C6CF-417C-B558-31F0124AF2FF}" type="presOf" srcId="{52D0D1FF-CB00-4B3C-B5B2-4758590A9EA5}" destId="{61014E41-CB3E-4C07-847F-C33D0B5037FE}" srcOrd="0" destOrd="0" presId="urn:microsoft.com/office/officeart/2005/8/layout/default"/>
    <dgm:cxn modelId="{5CC84A90-2A50-4722-9CB4-099E48CCFFE3}" srcId="{52D0D1FF-CB00-4B3C-B5B2-4758590A9EA5}" destId="{E50A4BF8-76D3-4C68-AC5A-772D43CE5D5B}" srcOrd="0" destOrd="0" parTransId="{1A9E5314-9B8A-4B02-9835-640F9131CE37}" sibTransId="{F0094B86-429C-497D-A2FA-DF844D6BE5D8}"/>
    <dgm:cxn modelId="{6DAD7DBD-52B0-451F-A296-BE7EC6426B67}" type="presOf" srcId="{DC5E9711-F311-4F3C-8A77-9330486D960A}" destId="{CFE2AE05-82D3-4455-AD31-ED6B710A7A02}" srcOrd="0" destOrd="0" presId="urn:microsoft.com/office/officeart/2005/8/layout/default"/>
    <dgm:cxn modelId="{A43197C4-C50E-4BA4-A66E-B69685A23488}" type="presOf" srcId="{ACA6C48E-5DC9-4685-B26B-2AD7EC23BE54}" destId="{395676F4-24A7-4B8C-84DC-EA86972644F1}" srcOrd="0" destOrd="0" presId="urn:microsoft.com/office/officeart/2005/8/layout/default"/>
    <dgm:cxn modelId="{8A0EC0E7-7B44-40ED-9E89-6C8B188DAEB6}" srcId="{52D0D1FF-CB00-4B3C-B5B2-4758590A9EA5}" destId="{9C144A11-277E-478E-BBFB-7B8049648935}" srcOrd="2" destOrd="0" parTransId="{7676359A-D6AB-4E83-ACF9-EF5B3AFC13D9}" sibTransId="{C75686AB-77C9-4AFC-B474-1C06B66D2A19}"/>
    <dgm:cxn modelId="{F490EFFE-14EF-4730-9966-ECD45FD09B0A}" type="presOf" srcId="{E50A4BF8-76D3-4C68-AC5A-772D43CE5D5B}" destId="{7D545976-E092-430D-BCFC-460B937B18BC}" srcOrd="0" destOrd="0" presId="urn:microsoft.com/office/officeart/2005/8/layout/default"/>
    <dgm:cxn modelId="{54871E98-23A1-49FA-9B63-FDA1B9515EAF}" type="presParOf" srcId="{61014E41-CB3E-4C07-847F-C33D0B5037FE}" destId="{7D545976-E092-430D-BCFC-460B937B18BC}" srcOrd="0" destOrd="0" presId="urn:microsoft.com/office/officeart/2005/8/layout/default"/>
    <dgm:cxn modelId="{BC3BFD58-FA42-42C7-9DF2-90896730E3DF}" type="presParOf" srcId="{61014E41-CB3E-4C07-847F-C33D0B5037FE}" destId="{2A10715A-52B9-456B-8B2B-372A1C1898DC}" srcOrd="1" destOrd="0" presId="urn:microsoft.com/office/officeart/2005/8/layout/default"/>
    <dgm:cxn modelId="{A67566F2-D271-47ED-AFD4-69C6B6CD40FD}" type="presParOf" srcId="{61014E41-CB3E-4C07-847F-C33D0B5037FE}" destId="{395676F4-24A7-4B8C-84DC-EA86972644F1}" srcOrd="2" destOrd="0" presId="urn:microsoft.com/office/officeart/2005/8/layout/default"/>
    <dgm:cxn modelId="{09971C27-2F0C-4849-8C03-A2226FB5DD9A}" type="presParOf" srcId="{61014E41-CB3E-4C07-847F-C33D0B5037FE}" destId="{5462B237-9EFE-4FF2-8D80-D01218748719}" srcOrd="3" destOrd="0" presId="urn:microsoft.com/office/officeart/2005/8/layout/default"/>
    <dgm:cxn modelId="{3634F175-638D-4072-9940-1D7CFA88C7DA}" type="presParOf" srcId="{61014E41-CB3E-4C07-847F-C33D0B5037FE}" destId="{D41C02A3-A4DB-4F50-A3F1-4D881B1192C9}" srcOrd="4" destOrd="0" presId="urn:microsoft.com/office/officeart/2005/8/layout/default"/>
    <dgm:cxn modelId="{9A5461BB-C89C-461C-9E41-CFBA9163692A}" type="presParOf" srcId="{61014E41-CB3E-4C07-847F-C33D0B5037FE}" destId="{065F80FA-87F2-4240-833F-0A66A75C273C}" srcOrd="5" destOrd="0" presId="urn:microsoft.com/office/officeart/2005/8/layout/default"/>
    <dgm:cxn modelId="{F70F0539-069B-4776-9315-74B97A2A7EA9}" type="presParOf" srcId="{61014E41-CB3E-4C07-847F-C33D0B5037FE}" destId="{9560B028-FF05-4945-A45E-3B7D0C2912CE}" srcOrd="6" destOrd="0" presId="urn:microsoft.com/office/officeart/2005/8/layout/default"/>
    <dgm:cxn modelId="{E29CB6C2-FCD7-43D5-A962-1A822D4D204F}" type="presParOf" srcId="{61014E41-CB3E-4C07-847F-C33D0B5037FE}" destId="{54770EC2-B4AD-45F4-9FA6-6DBE291D8F9F}" srcOrd="7" destOrd="0" presId="urn:microsoft.com/office/officeart/2005/8/layout/default"/>
    <dgm:cxn modelId="{CC69B2ED-FEF7-4941-AB1A-8F65A4136BA0}" type="presParOf" srcId="{61014E41-CB3E-4C07-847F-C33D0B5037FE}" destId="{CFE2AE05-82D3-4455-AD31-ED6B710A7A02}" srcOrd="8" destOrd="0" presId="urn:microsoft.com/office/officeart/2005/8/layout/default"/>
    <dgm:cxn modelId="{37C5D98B-A7B9-47EE-9778-2974D1FD09F6}" type="presParOf" srcId="{61014E41-CB3E-4C07-847F-C33D0B5037FE}" destId="{B186CBE2-B3CD-4C5D-963C-9B4E348E8E33}" srcOrd="9" destOrd="0" presId="urn:microsoft.com/office/officeart/2005/8/layout/default"/>
    <dgm:cxn modelId="{7F0913E7-9F18-4CD1-BE60-216E38593770}" type="presParOf" srcId="{61014E41-CB3E-4C07-847F-C33D0B5037FE}" destId="{15CBA8DB-E0BE-4FCA-AAEA-A9A0848D3E7F}" srcOrd="10" destOrd="0" presId="urn:microsoft.com/office/officeart/2005/8/layout/defaul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D1050E04-7D1A-442E-9CDF-D275DC15F955}"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en-US"/>
        </a:p>
      </dgm:t>
    </dgm:pt>
    <dgm:pt modelId="{8D018822-FBA2-417A-840C-33F4A63B517E}">
      <dgm:prSet phldrT="[Text]">
        <dgm:style>
          <a:lnRef idx="1">
            <a:schemeClr val="accent1"/>
          </a:lnRef>
          <a:fillRef idx="2">
            <a:schemeClr val="accent1"/>
          </a:fillRef>
          <a:effectRef idx="1">
            <a:schemeClr val="accent1"/>
          </a:effectRef>
          <a:fontRef idx="minor">
            <a:schemeClr val="dk1"/>
          </a:fontRef>
        </dgm:style>
      </dgm:prSet>
      <dgm:spPr/>
      <dgm:t>
        <a:bodyPr/>
        <a:lstStyle/>
        <a:p>
          <a:r>
            <a:rPr lang="en-US" dirty="0"/>
            <a:t> </a:t>
          </a:r>
        </a:p>
      </dgm:t>
    </dgm:pt>
    <dgm:pt modelId="{75C9F745-1E52-4747-B3C2-3922587EA5F1}" type="parTrans" cxnId="{94474418-AF3E-48EA-A695-2F2722820CCE}">
      <dgm:prSet/>
      <dgm:spPr/>
      <dgm:t>
        <a:bodyPr/>
        <a:lstStyle/>
        <a:p>
          <a:endParaRPr lang="en-US"/>
        </a:p>
      </dgm:t>
    </dgm:pt>
    <dgm:pt modelId="{68B93A2D-E9BA-4031-914F-06433B5B487D}" type="sibTrans" cxnId="{94474418-AF3E-48EA-A695-2F2722820CCE}">
      <dgm:prSet/>
      <dgm:spPr/>
      <dgm:t>
        <a:bodyPr/>
        <a:lstStyle/>
        <a:p>
          <a:endParaRPr lang="en-US"/>
        </a:p>
      </dgm:t>
    </dgm:pt>
    <dgm:pt modelId="{90B36774-7957-488B-A4BC-4BBB82CBF080}">
      <dgm:prSet phldrT="[Text]">
        <dgm:style>
          <a:lnRef idx="1">
            <a:schemeClr val="accent1"/>
          </a:lnRef>
          <a:fillRef idx="2">
            <a:schemeClr val="accent1"/>
          </a:fillRef>
          <a:effectRef idx="1">
            <a:schemeClr val="accent1"/>
          </a:effectRef>
          <a:fontRef idx="minor">
            <a:schemeClr val="dk1"/>
          </a:fontRef>
        </dgm:style>
      </dgm:prSet>
      <dgm:spPr/>
      <dgm:t>
        <a:bodyPr/>
        <a:lstStyle/>
        <a:p>
          <a:r>
            <a:rPr lang="en-US" dirty="0"/>
            <a:t> </a:t>
          </a:r>
        </a:p>
      </dgm:t>
    </dgm:pt>
    <dgm:pt modelId="{ED1343D6-5505-4693-A845-F3F386C83631}" type="parTrans" cxnId="{EB176ACE-D70F-4487-82DD-D328A43DBE04}">
      <dgm:prSet>
        <dgm:style>
          <a:lnRef idx="1">
            <a:schemeClr val="accent1"/>
          </a:lnRef>
          <a:fillRef idx="2">
            <a:schemeClr val="accent1"/>
          </a:fillRef>
          <a:effectRef idx="1">
            <a:schemeClr val="accent1"/>
          </a:effectRef>
          <a:fontRef idx="minor">
            <a:schemeClr val="dk1"/>
          </a:fontRef>
        </dgm:style>
      </dgm:prSet>
      <dgm:spPr/>
      <dgm:t>
        <a:bodyPr/>
        <a:lstStyle/>
        <a:p>
          <a:endParaRPr lang="en-US"/>
        </a:p>
      </dgm:t>
    </dgm:pt>
    <dgm:pt modelId="{936FDF34-BC71-4082-823A-740783DD3918}" type="sibTrans" cxnId="{EB176ACE-D70F-4487-82DD-D328A43DBE04}">
      <dgm:prSet/>
      <dgm:spPr/>
      <dgm:t>
        <a:bodyPr/>
        <a:lstStyle/>
        <a:p>
          <a:endParaRPr lang="en-US"/>
        </a:p>
      </dgm:t>
    </dgm:pt>
    <dgm:pt modelId="{9CAACDAC-3E7F-45DA-A0A6-2124BE36A6BB}">
      <dgm:prSet phldrT="[Text]">
        <dgm:style>
          <a:lnRef idx="1">
            <a:schemeClr val="accent1"/>
          </a:lnRef>
          <a:fillRef idx="2">
            <a:schemeClr val="accent1"/>
          </a:fillRef>
          <a:effectRef idx="1">
            <a:schemeClr val="accent1"/>
          </a:effectRef>
          <a:fontRef idx="minor">
            <a:schemeClr val="dk1"/>
          </a:fontRef>
        </dgm:style>
      </dgm:prSet>
      <dgm:spPr/>
      <dgm:t>
        <a:bodyPr/>
        <a:lstStyle/>
        <a:p>
          <a:r>
            <a:rPr lang="en-US" dirty="0"/>
            <a:t> </a:t>
          </a:r>
        </a:p>
      </dgm:t>
    </dgm:pt>
    <dgm:pt modelId="{94B632C1-EF7A-4E04-BA89-9637346A635B}" type="parTrans" cxnId="{427E35A6-B367-45CC-AD72-19C716C7D876}">
      <dgm:prSet>
        <dgm:style>
          <a:lnRef idx="1">
            <a:schemeClr val="accent1"/>
          </a:lnRef>
          <a:fillRef idx="2">
            <a:schemeClr val="accent1"/>
          </a:fillRef>
          <a:effectRef idx="1">
            <a:schemeClr val="accent1"/>
          </a:effectRef>
          <a:fontRef idx="minor">
            <a:schemeClr val="dk1"/>
          </a:fontRef>
        </dgm:style>
      </dgm:prSet>
      <dgm:spPr/>
      <dgm:t>
        <a:bodyPr/>
        <a:lstStyle/>
        <a:p>
          <a:endParaRPr lang="en-US"/>
        </a:p>
      </dgm:t>
    </dgm:pt>
    <dgm:pt modelId="{A3FFF725-E832-4A8B-8C0C-9717EF6683F7}" type="sibTrans" cxnId="{427E35A6-B367-45CC-AD72-19C716C7D876}">
      <dgm:prSet/>
      <dgm:spPr/>
      <dgm:t>
        <a:bodyPr/>
        <a:lstStyle/>
        <a:p>
          <a:endParaRPr lang="en-US"/>
        </a:p>
      </dgm:t>
    </dgm:pt>
    <dgm:pt modelId="{497D1501-C679-49B1-BEAE-9EE12384C7E1}">
      <dgm:prSet phldrT="[Text]">
        <dgm:style>
          <a:lnRef idx="1">
            <a:schemeClr val="accent1"/>
          </a:lnRef>
          <a:fillRef idx="2">
            <a:schemeClr val="accent1"/>
          </a:fillRef>
          <a:effectRef idx="1">
            <a:schemeClr val="accent1"/>
          </a:effectRef>
          <a:fontRef idx="minor">
            <a:schemeClr val="dk1"/>
          </a:fontRef>
        </dgm:style>
      </dgm:prSet>
      <dgm:spPr/>
      <dgm:t>
        <a:bodyPr/>
        <a:lstStyle/>
        <a:p>
          <a:r>
            <a:rPr lang="en-US" dirty="0"/>
            <a:t> </a:t>
          </a:r>
        </a:p>
      </dgm:t>
    </dgm:pt>
    <dgm:pt modelId="{CD45B891-375A-4457-81A5-C57AF925EA51}" type="parTrans" cxnId="{5366CE96-BF93-4958-AAAB-E6732AAF9F6E}">
      <dgm:prSet>
        <dgm:style>
          <a:lnRef idx="1">
            <a:schemeClr val="accent1"/>
          </a:lnRef>
          <a:fillRef idx="2">
            <a:schemeClr val="accent1"/>
          </a:fillRef>
          <a:effectRef idx="1">
            <a:schemeClr val="accent1"/>
          </a:effectRef>
          <a:fontRef idx="minor">
            <a:schemeClr val="dk1"/>
          </a:fontRef>
        </dgm:style>
      </dgm:prSet>
      <dgm:spPr/>
      <dgm:t>
        <a:bodyPr/>
        <a:lstStyle/>
        <a:p>
          <a:endParaRPr lang="en-US"/>
        </a:p>
      </dgm:t>
    </dgm:pt>
    <dgm:pt modelId="{B5F4A2CC-8469-4703-B5E7-A39DD906DAB3}" type="sibTrans" cxnId="{5366CE96-BF93-4958-AAAB-E6732AAF9F6E}">
      <dgm:prSet/>
      <dgm:spPr/>
      <dgm:t>
        <a:bodyPr/>
        <a:lstStyle/>
        <a:p>
          <a:endParaRPr lang="en-US"/>
        </a:p>
      </dgm:t>
    </dgm:pt>
    <dgm:pt modelId="{08193017-FF5E-440A-B2FC-7B72EFF73ECB}">
      <dgm:prSet phldrT="[Text]">
        <dgm:style>
          <a:lnRef idx="1">
            <a:schemeClr val="accent1"/>
          </a:lnRef>
          <a:fillRef idx="2">
            <a:schemeClr val="accent1"/>
          </a:fillRef>
          <a:effectRef idx="1">
            <a:schemeClr val="accent1"/>
          </a:effectRef>
          <a:fontRef idx="minor">
            <a:schemeClr val="dk1"/>
          </a:fontRef>
        </dgm:style>
      </dgm:prSet>
      <dgm:spPr/>
      <dgm:t>
        <a:bodyPr/>
        <a:lstStyle/>
        <a:p>
          <a:r>
            <a:rPr lang="en-US" dirty="0"/>
            <a:t> </a:t>
          </a:r>
        </a:p>
      </dgm:t>
    </dgm:pt>
    <dgm:pt modelId="{004CE89A-CAEB-447F-A984-4472A1CE0635}" type="parTrans" cxnId="{1FAEDFE1-8D68-4CB2-9121-2BE0A144D406}">
      <dgm:prSet>
        <dgm:style>
          <a:lnRef idx="1">
            <a:schemeClr val="accent1"/>
          </a:lnRef>
          <a:fillRef idx="2">
            <a:schemeClr val="accent1"/>
          </a:fillRef>
          <a:effectRef idx="1">
            <a:schemeClr val="accent1"/>
          </a:effectRef>
          <a:fontRef idx="minor">
            <a:schemeClr val="dk1"/>
          </a:fontRef>
        </dgm:style>
      </dgm:prSet>
      <dgm:spPr/>
      <dgm:t>
        <a:bodyPr/>
        <a:lstStyle/>
        <a:p>
          <a:endParaRPr lang="en-US"/>
        </a:p>
      </dgm:t>
    </dgm:pt>
    <dgm:pt modelId="{1B4C535E-F365-4449-A448-CCFC4D325CBC}" type="sibTrans" cxnId="{1FAEDFE1-8D68-4CB2-9121-2BE0A144D406}">
      <dgm:prSet/>
      <dgm:spPr/>
      <dgm:t>
        <a:bodyPr/>
        <a:lstStyle/>
        <a:p>
          <a:endParaRPr lang="en-US"/>
        </a:p>
      </dgm:t>
    </dgm:pt>
    <dgm:pt modelId="{A89CF6AB-BB40-43E7-A5F1-81131B101A2D}">
      <dgm:prSet phldrT="[Text]">
        <dgm:style>
          <a:lnRef idx="1">
            <a:schemeClr val="accent1"/>
          </a:lnRef>
          <a:fillRef idx="2">
            <a:schemeClr val="accent1"/>
          </a:fillRef>
          <a:effectRef idx="1">
            <a:schemeClr val="accent1"/>
          </a:effectRef>
          <a:fontRef idx="minor">
            <a:schemeClr val="dk1"/>
          </a:fontRef>
        </dgm:style>
      </dgm:prSet>
      <dgm:spPr/>
      <dgm:t>
        <a:bodyPr/>
        <a:lstStyle/>
        <a:p>
          <a:r>
            <a:rPr lang="en-US" dirty="0"/>
            <a:t> </a:t>
          </a:r>
        </a:p>
      </dgm:t>
    </dgm:pt>
    <dgm:pt modelId="{FA9687CE-C19F-4467-9F9B-6F0AFE7738F9}" type="parTrans" cxnId="{F68888B5-9804-4B4C-B297-274C8F7419FE}">
      <dgm:prSet>
        <dgm:style>
          <a:lnRef idx="1">
            <a:schemeClr val="accent1"/>
          </a:lnRef>
          <a:fillRef idx="2">
            <a:schemeClr val="accent1"/>
          </a:fillRef>
          <a:effectRef idx="1">
            <a:schemeClr val="accent1"/>
          </a:effectRef>
          <a:fontRef idx="minor">
            <a:schemeClr val="dk1"/>
          </a:fontRef>
        </dgm:style>
      </dgm:prSet>
      <dgm:spPr/>
      <dgm:t>
        <a:bodyPr/>
        <a:lstStyle/>
        <a:p>
          <a:endParaRPr lang="en-US"/>
        </a:p>
      </dgm:t>
    </dgm:pt>
    <dgm:pt modelId="{531519E8-13EC-4094-84D4-E41422ACE2E6}" type="sibTrans" cxnId="{F68888B5-9804-4B4C-B297-274C8F7419FE}">
      <dgm:prSet/>
      <dgm:spPr/>
      <dgm:t>
        <a:bodyPr/>
        <a:lstStyle/>
        <a:p>
          <a:endParaRPr lang="en-US"/>
        </a:p>
      </dgm:t>
    </dgm:pt>
    <dgm:pt modelId="{9D6F9A89-A642-4F4D-9F14-E66236E09919}" type="pres">
      <dgm:prSet presAssocID="{D1050E04-7D1A-442E-9CDF-D275DC15F955}" presName="diagram" presStyleCnt="0">
        <dgm:presLayoutVars>
          <dgm:chPref val="1"/>
          <dgm:dir/>
          <dgm:animOne val="branch"/>
          <dgm:animLvl val="lvl"/>
          <dgm:resizeHandles val="exact"/>
        </dgm:presLayoutVars>
      </dgm:prSet>
      <dgm:spPr/>
    </dgm:pt>
    <dgm:pt modelId="{62D35ABA-0E92-4D65-8FAB-6A1F96AE7E2A}" type="pres">
      <dgm:prSet presAssocID="{8D018822-FBA2-417A-840C-33F4A63B517E}" presName="root1" presStyleCnt="0"/>
      <dgm:spPr/>
    </dgm:pt>
    <dgm:pt modelId="{2EBE743E-7414-4DC3-9D94-C99B93AE7942}" type="pres">
      <dgm:prSet presAssocID="{8D018822-FBA2-417A-840C-33F4A63B517E}" presName="LevelOneTextNode" presStyleLbl="node0" presStyleIdx="0" presStyleCnt="1">
        <dgm:presLayoutVars>
          <dgm:chPref val="3"/>
        </dgm:presLayoutVars>
      </dgm:prSet>
      <dgm:spPr/>
    </dgm:pt>
    <dgm:pt modelId="{31CAEAD6-EE0E-4C41-941A-2321A6A17851}" type="pres">
      <dgm:prSet presAssocID="{8D018822-FBA2-417A-840C-33F4A63B517E}" presName="level2hierChild" presStyleCnt="0"/>
      <dgm:spPr/>
    </dgm:pt>
    <dgm:pt modelId="{53BA12B1-3866-4D7B-9660-900B1EF1E0CF}" type="pres">
      <dgm:prSet presAssocID="{ED1343D6-5505-4693-A845-F3F386C83631}" presName="conn2-1" presStyleLbl="parChTrans1D2" presStyleIdx="0" presStyleCnt="2"/>
      <dgm:spPr/>
    </dgm:pt>
    <dgm:pt modelId="{F0AD05FA-1203-4A47-9F9E-6BC02F81B4AA}" type="pres">
      <dgm:prSet presAssocID="{ED1343D6-5505-4693-A845-F3F386C83631}" presName="connTx" presStyleLbl="parChTrans1D2" presStyleIdx="0" presStyleCnt="2"/>
      <dgm:spPr/>
    </dgm:pt>
    <dgm:pt modelId="{C6D3C922-5E45-41BE-9D75-48AA34A4E2CA}" type="pres">
      <dgm:prSet presAssocID="{90B36774-7957-488B-A4BC-4BBB82CBF080}" presName="root2" presStyleCnt="0"/>
      <dgm:spPr/>
    </dgm:pt>
    <dgm:pt modelId="{A9DE72D7-D64C-46AB-89B8-1DDCF95A5E23}" type="pres">
      <dgm:prSet presAssocID="{90B36774-7957-488B-A4BC-4BBB82CBF080}" presName="LevelTwoTextNode" presStyleLbl="node2" presStyleIdx="0" presStyleCnt="2">
        <dgm:presLayoutVars>
          <dgm:chPref val="3"/>
        </dgm:presLayoutVars>
      </dgm:prSet>
      <dgm:spPr/>
    </dgm:pt>
    <dgm:pt modelId="{73BD3260-5BEB-44BA-B290-96798F33249A}" type="pres">
      <dgm:prSet presAssocID="{90B36774-7957-488B-A4BC-4BBB82CBF080}" presName="level3hierChild" presStyleCnt="0"/>
      <dgm:spPr/>
    </dgm:pt>
    <dgm:pt modelId="{E233CA3A-25BD-4D68-8257-049ECD960A95}" type="pres">
      <dgm:prSet presAssocID="{94B632C1-EF7A-4E04-BA89-9637346A635B}" presName="conn2-1" presStyleLbl="parChTrans1D3" presStyleIdx="0" presStyleCnt="3"/>
      <dgm:spPr/>
    </dgm:pt>
    <dgm:pt modelId="{DC880FB8-C78B-458D-BB4F-978161132DA0}" type="pres">
      <dgm:prSet presAssocID="{94B632C1-EF7A-4E04-BA89-9637346A635B}" presName="connTx" presStyleLbl="parChTrans1D3" presStyleIdx="0" presStyleCnt="3"/>
      <dgm:spPr/>
    </dgm:pt>
    <dgm:pt modelId="{A00C528C-2049-40C5-8AC1-1B65E6F60053}" type="pres">
      <dgm:prSet presAssocID="{9CAACDAC-3E7F-45DA-A0A6-2124BE36A6BB}" presName="root2" presStyleCnt="0"/>
      <dgm:spPr/>
    </dgm:pt>
    <dgm:pt modelId="{268C0CE0-DA77-4A90-884A-273039F6AEF6}" type="pres">
      <dgm:prSet presAssocID="{9CAACDAC-3E7F-45DA-A0A6-2124BE36A6BB}" presName="LevelTwoTextNode" presStyleLbl="node3" presStyleIdx="0" presStyleCnt="3">
        <dgm:presLayoutVars>
          <dgm:chPref val="3"/>
        </dgm:presLayoutVars>
      </dgm:prSet>
      <dgm:spPr/>
    </dgm:pt>
    <dgm:pt modelId="{8FB2A1C9-F4D6-4A33-920F-98C2F4477529}" type="pres">
      <dgm:prSet presAssocID="{9CAACDAC-3E7F-45DA-A0A6-2124BE36A6BB}" presName="level3hierChild" presStyleCnt="0"/>
      <dgm:spPr/>
    </dgm:pt>
    <dgm:pt modelId="{DA454CAF-5941-42F1-9A14-7B651415446B}" type="pres">
      <dgm:prSet presAssocID="{CD45B891-375A-4457-81A5-C57AF925EA51}" presName="conn2-1" presStyleLbl="parChTrans1D3" presStyleIdx="1" presStyleCnt="3"/>
      <dgm:spPr/>
    </dgm:pt>
    <dgm:pt modelId="{4E9BE51B-3505-4C39-A3DB-3AC7F360EFF3}" type="pres">
      <dgm:prSet presAssocID="{CD45B891-375A-4457-81A5-C57AF925EA51}" presName="connTx" presStyleLbl="parChTrans1D3" presStyleIdx="1" presStyleCnt="3"/>
      <dgm:spPr/>
    </dgm:pt>
    <dgm:pt modelId="{8C67C0C5-4FB7-4AC8-B4D7-94BC740C68D0}" type="pres">
      <dgm:prSet presAssocID="{497D1501-C679-49B1-BEAE-9EE12384C7E1}" presName="root2" presStyleCnt="0"/>
      <dgm:spPr/>
    </dgm:pt>
    <dgm:pt modelId="{1F9D012B-2541-4F60-9936-F955E5E8143F}" type="pres">
      <dgm:prSet presAssocID="{497D1501-C679-49B1-BEAE-9EE12384C7E1}" presName="LevelTwoTextNode" presStyleLbl="node3" presStyleIdx="1" presStyleCnt="3">
        <dgm:presLayoutVars>
          <dgm:chPref val="3"/>
        </dgm:presLayoutVars>
      </dgm:prSet>
      <dgm:spPr/>
    </dgm:pt>
    <dgm:pt modelId="{53C38476-47CF-4915-950B-9B2CA8F68781}" type="pres">
      <dgm:prSet presAssocID="{497D1501-C679-49B1-BEAE-9EE12384C7E1}" presName="level3hierChild" presStyleCnt="0"/>
      <dgm:spPr/>
    </dgm:pt>
    <dgm:pt modelId="{5CC27A30-CBEB-411C-BC03-FBC1F2C3C77B}" type="pres">
      <dgm:prSet presAssocID="{004CE89A-CAEB-447F-A984-4472A1CE0635}" presName="conn2-1" presStyleLbl="parChTrans1D2" presStyleIdx="1" presStyleCnt="2"/>
      <dgm:spPr/>
    </dgm:pt>
    <dgm:pt modelId="{117A6B71-6709-439F-8B8C-925BB58C01BB}" type="pres">
      <dgm:prSet presAssocID="{004CE89A-CAEB-447F-A984-4472A1CE0635}" presName="connTx" presStyleLbl="parChTrans1D2" presStyleIdx="1" presStyleCnt="2"/>
      <dgm:spPr/>
    </dgm:pt>
    <dgm:pt modelId="{F4021EE2-A3A9-404E-94B6-9D0FCDA8CA49}" type="pres">
      <dgm:prSet presAssocID="{08193017-FF5E-440A-B2FC-7B72EFF73ECB}" presName="root2" presStyleCnt="0"/>
      <dgm:spPr/>
    </dgm:pt>
    <dgm:pt modelId="{096FB719-B52E-45CD-9EF7-3FCE9D171A4D}" type="pres">
      <dgm:prSet presAssocID="{08193017-FF5E-440A-B2FC-7B72EFF73ECB}" presName="LevelTwoTextNode" presStyleLbl="node2" presStyleIdx="1" presStyleCnt="2">
        <dgm:presLayoutVars>
          <dgm:chPref val="3"/>
        </dgm:presLayoutVars>
      </dgm:prSet>
      <dgm:spPr/>
    </dgm:pt>
    <dgm:pt modelId="{07597095-DDA0-4E37-9328-9ABBBFA5D382}" type="pres">
      <dgm:prSet presAssocID="{08193017-FF5E-440A-B2FC-7B72EFF73ECB}" presName="level3hierChild" presStyleCnt="0"/>
      <dgm:spPr/>
    </dgm:pt>
    <dgm:pt modelId="{FC1A1B9D-0AB4-4F16-822D-9F81DD54AE2F}" type="pres">
      <dgm:prSet presAssocID="{FA9687CE-C19F-4467-9F9B-6F0AFE7738F9}" presName="conn2-1" presStyleLbl="parChTrans1D3" presStyleIdx="2" presStyleCnt="3"/>
      <dgm:spPr/>
    </dgm:pt>
    <dgm:pt modelId="{200523B0-9680-4EA7-939C-38A49C1A9C60}" type="pres">
      <dgm:prSet presAssocID="{FA9687CE-C19F-4467-9F9B-6F0AFE7738F9}" presName="connTx" presStyleLbl="parChTrans1D3" presStyleIdx="2" presStyleCnt="3"/>
      <dgm:spPr/>
    </dgm:pt>
    <dgm:pt modelId="{B7AD0592-ED99-4A2F-BDE2-D2D2C4C6428B}" type="pres">
      <dgm:prSet presAssocID="{A89CF6AB-BB40-43E7-A5F1-81131B101A2D}" presName="root2" presStyleCnt="0"/>
      <dgm:spPr/>
    </dgm:pt>
    <dgm:pt modelId="{D9D200E3-86DA-41FF-97A5-11B23230B1B5}" type="pres">
      <dgm:prSet presAssocID="{A89CF6AB-BB40-43E7-A5F1-81131B101A2D}" presName="LevelTwoTextNode" presStyleLbl="node3" presStyleIdx="2" presStyleCnt="3">
        <dgm:presLayoutVars>
          <dgm:chPref val="3"/>
        </dgm:presLayoutVars>
      </dgm:prSet>
      <dgm:spPr/>
    </dgm:pt>
    <dgm:pt modelId="{D10B0046-C359-439A-8D70-3B146A81C43C}" type="pres">
      <dgm:prSet presAssocID="{A89CF6AB-BB40-43E7-A5F1-81131B101A2D}" presName="level3hierChild" presStyleCnt="0"/>
      <dgm:spPr/>
    </dgm:pt>
  </dgm:ptLst>
  <dgm:cxnLst>
    <dgm:cxn modelId="{94474418-AF3E-48EA-A695-2F2722820CCE}" srcId="{D1050E04-7D1A-442E-9CDF-D275DC15F955}" destId="{8D018822-FBA2-417A-840C-33F4A63B517E}" srcOrd="0" destOrd="0" parTransId="{75C9F745-1E52-4747-B3C2-3922587EA5F1}" sibTransId="{68B93A2D-E9BA-4031-914F-06433B5B487D}"/>
    <dgm:cxn modelId="{61B6E034-4AC9-4711-85E9-CC37154EC1F5}" type="presOf" srcId="{A89CF6AB-BB40-43E7-A5F1-81131B101A2D}" destId="{D9D200E3-86DA-41FF-97A5-11B23230B1B5}" srcOrd="0" destOrd="0" presId="urn:microsoft.com/office/officeart/2005/8/layout/hierarchy2"/>
    <dgm:cxn modelId="{25BF7E3B-7E16-44F7-B980-25756A3E41D0}" type="presOf" srcId="{D1050E04-7D1A-442E-9CDF-D275DC15F955}" destId="{9D6F9A89-A642-4F4D-9F14-E66236E09919}" srcOrd="0" destOrd="0" presId="urn:microsoft.com/office/officeart/2005/8/layout/hierarchy2"/>
    <dgm:cxn modelId="{88626744-BEA8-4C25-A8D0-BF6D901D1630}" type="presOf" srcId="{FA9687CE-C19F-4467-9F9B-6F0AFE7738F9}" destId="{FC1A1B9D-0AB4-4F16-822D-9F81DD54AE2F}" srcOrd="0" destOrd="0" presId="urn:microsoft.com/office/officeart/2005/8/layout/hierarchy2"/>
    <dgm:cxn modelId="{9842F54B-42ED-45CC-86AD-D97779F39D8E}" type="presOf" srcId="{004CE89A-CAEB-447F-A984-4472A1CE0635}" destId="{5CC27A30-CBEB-411C-BC03-FBC1F2C3C77B}" srcOrd="0" destOrd="0" presId="urn:microsoft.com/office/officeart/2005/8/layout/hierarchy2"/>
    <dgm:cxn modelId="{EA86F255-BF82-4782-A991-4497041586DF}" type="presOf" srcId="{9CAACDAC-3E7F-45DA-A0A6-2124BE36A6BB}" destId="{268C0CE0-DA77-4A90-884A-273039F6AEF6}" srcOrd="0" destOrd="0" presId="urn:microsoft.com/office/officeart/2005/8/layout/hierarchy2"/>
    <dgm:cxn modelId="{38F7E487-ABE6-47F3-BA4C-B8A4599A9C33}" type="presOf" srcId="{ED1343D6-5505-4693-A845-F3F386C83631}" destId="{F0AD05FA-1203-4A47-9F9E-6BC02F81B4AA}" srcOrd="1" destOrd="0" presId="urn:microsoft.com/office/officeart/2005/8/layout/hierarchy2"/>
    <dgm:cxn modelId="{78C6608C-B3F7-4A34-85AF-7268409E4F7B}" type="presOf" srcId="{CD45B891-375A-4457-81A5-C57AF925EA51}" destId="{4E9BE51B-3505-4C39-A3DB-3AC7F360EFF3}" srcOrd="1" destOrd="0" presId="urn:microsoft.com/office/officeart/2005/8/layout/hierarchy2"/>
    <dgm:cxn modelId="{4D4E3F91-3BCC-43AF-AB06-8996337C5A93}" type="presOf" srcId="{94B632C1-EF7A-4E04-BA89-9637346A635B}" destId="{E233CA3A-25BD-4D68-8257-049ECD960A95}" srcOrd="0" destOrd="0" presId="urn:microsoft.com/office/officeart/2005/8/layout/hierarchy2"/>
    <dgm:cxn modelId="{DFC7D691-5CDB-46BA-BE6D-4BEEE497235B}" type="presOf" srcId="{08193017-FF5E-440A-B2FC-7B72EFF73ECB}" destId="{096FB719-B52E-45CD-9EF7-3FCE9D171A4D}" srcOrd="0" destOrd="0" presId="urn:microsoft.com/office/officeart/2005/8/layout/hierarchy2"/>
    <dgm:cxn modelId="{5366CE96-BF93-4958-AAAB-E6732AAF9F6E}" srcId="{90B36774-7957-488B-A4BC-4BBB82CBF080}" destId="{497D1501-C679-49B1-BEAE-9EE12384C7E1}" srcOrd="1" destOrd="0" parTransId="{CD45B891-375A-4457-81A5-C57AF925EA51}" sibTransId="{B5F4A2CC-8469-4703-B5E7-A39DD906DAB3}"/>
    <dgm:cxn modelId="{36D606A2-F3BB-4C7E-A770-DE00201DD3DE}" type="presOf" srcId="{8D018822-FBA2-417A-840C-33F4A63B517E}" destId="{2EBE743E-7414-4DC3-9D94-C99B93AE7942}" srcOrd="0" destOrd="0" presId="urn:microsoft.com/office/officeart/2005/8/layout/hierarchy2"/>
    <dgm:cxn modelId="{427E35A6-B367-45CC-AD72-19C716C7D876}" srcId="{90B36774-7957-488B-A4BC-4BBB82CBF080}" destId="{9CAACDAC-3E7F-45DA-A0A6-2124BE36A6BB}" srcOrd="0" destOrd="0" parTransId="{94B632C1-EF7A-4E04-BA89-9637346A635B}" sibTransId="{A3FFF725-E832-4A8B-8C0C-9717EF6683F7}"/>
    <dgm:cxn modelId="{FF868FA6-746C-4EDD-9457-325AF8D9AC11}" type="presOf" srcId="{497D1501-C679-49B1-BEAE-9EE12384C7E1}" destId="{1F9D012B-2541-4F60-9936-F955E5E8143F}" srcOrd="0" destOrd="0" presId="urn:microsoft.com/office/officeart/2005/8/layout/hierarchy2"/>
    <dgm:cxn modelId="{B8C3F6A6-54C6-4435-8D2D-92D466C8B3DB}" type="presOf" srcId="{FA9687CE-C19F-4467-9F9B-6F0AFE7738F9}" destId="{200523B0-9680-4EA7-939C-38A49C1A9C60}" srcOrd="1" destOrd="0" presId="urn:microsoft.com/office/officeart/2005/8/layout/hierarchy2"/>
    <dgm:cxn modelId="{1F024EA8-DF0D-4E79-BAF3-58DDAD7272E5}" type="presOf" srcId="{CD45B891-375A-4457-81A5-C57AF925EA51}" destId="{DA454CAF-5941-42F1-9A14-7B651415446B}" srcOrd="0" destOrd="0" presId="urn:microsoft.com/office/officeart/2005/8/layout/hierarchy2"/>
    <dgm:cxn modelId="{F68888B5-9804-4B4C-B297-274C8F7419FE}" srcId="{08193017-FF5E-440A-B2FC-7B72EFF73ECB}" destId="{A89CF6AB-BB40-43E7-A5F1-81131B101A2D}" srcOrd="0" destOrd="0" parTransId="{FA9687CE-C19F-4467-9F9B-6F0AFE7738F9}" sibTransId="{531519E8-13EC-4094-84D4-E41422ACE2E6}"/>
    <dgm:cxn modelId="{3E516CB8-A05A-4F99-ACE7-E17A483B6AFF}" type="presOf" srcId="{004CE89A-CAEB-447F-A984-4472A1CE0635}" destId="{117A6B71-6709-439F-8B8C-925BB58C01BB}" srcOrd="1" destOrd="0" presId="urn:microsoft.com/office/officeart/2005/8/layout/hierarchy2"/>
    <dgm:cxn modelId="{001D23BA-6170-46BF-AD7F-8F4B32A14211}" type="presOf" srcId="{ED1343D6-5505-4693-A845-F3F386C83631}" destId="{53BA12B1-3866-4D7B-9660-900B1EF1E0CF}" srcOrd="0" destOrd="0" presId="urn:microsoft.com/office/officeart/2005/8/layout/hierarchy2"/>
    <dgm:cxn modelId="{43FBDAC2-FF95-40B8-8C2F-9B593854387B}" type="presOf" srcId="{90B36774-7957-488B-A4BC-4BBB82CBF080}" destId="{A9DE72D7-D64C-46AB-89B8-1DDCF95A5E23}" srcOrd="0" destOrd="0" presId="urn:microsoft.com/office/officeart/2005/8/layout/hierarchy2"/>
    <dgm:cxn modelId="{EB176ACE-D70F-4487-82DD-D328A43DBE04}" srcId="{8D018822-FBA2-417A-840C-33F4A63B517E}" destId="{90B36774-7957-488B-A4BC-4BBB82CBF080}" srcOrd="0" destOrd="0" parTransId="{ED1343D6-5505-4693-A845-F3F386C83631}" sibTransId="{936FDF34-BC71-4082-823A-740783DD3918}"/>
    <dgm:cxn modelId="{1FAEDFE1-8D68-4CB2-9121-2BE0A144D406}" srcId="{8D018822-FBA2-417A-840C-33F4A63B517E}" destId="{08193017-FF5E-440A-B2FC-7B72EFF73ECB}" srcOrd="1" destOrd="0" parTransId="{004CE89A-CAEB-447F-A984-4472A1CE0635}" sibTransId="{1B4C535E-F365-4449-A448-CCFC4D325CBC}"/>
    <dgm:cxn modelId="{A74AD0EB-3633-47A2-8E0D-BB3DC1C6F512}" type="presOf" srcId="{94B632C1-EF7A-4E04-BA89-9637346A635B}" destId="{DC880FB8-C78B-458D-BB4F-978161132DA0}" srcOrd="1" destOrd="0" presId="urn:microsoft.com/office/officeart/2005/8/layout/hierarchy2"/>
    <dgm:cxn modelId="{BF94C405-B269-4ACE-B19B-44C10213A764}" type="presParOf" srcId="{9D6F9A89-A642-4F4D-9F14-E66236E09919}" destId="{62D35ABA-0E92-4D65-8FAB-6A1F96AE7E2A}" srcOrd="0" destOrd="0" presId="urn:microsoft.com/office/officeart/2005/8/layout/hierarchy2"/>
    <dgm:cxn modelId="{4B02B834-4FAD-4F80-AFDD-7D6C1175B25D}" type="presParOf" srcId="{62D35ABA-0E92-4D65-8FAB-6A1F96AE7E2A}" destId="{2EBE743E-7414-4DC3-9D94-C99B93AE7942}" srcOrd="0" destOrd="0" presId="urn:microsoft.com/office/officeart/2005/8/layout/hierarchy2"/>
    <dgm:cxn modelId="{75629976-387B-431B-B0EE-A45950C1228F}" type="presParOf" srcId="{62D35ABA-0E92-4D65-8FAB-6A1F96AE7E2A}" destId="{31CAEAD6-EE0E-4C41-941A-2321A6A17851}" srcOrd="1" destOrd="0" presId="urn:microsoft.com/office/officeart/2005/8/layout/hierarchy2"/>
    <dgm:cxn modelId="{437AB76B-488F-4851-9755-3CC324FCCE28}" type="presParOf" srcId="{31CAEAD6-EE0E-4C41-941A-2321A6A17851}" destId="{53BA12B1-3866-4D7B-9660-900B1EF1E0CF}" srcOrd="0" destOrd="0" presId="urn:microsoft.com/office/officeart/2005/8/layout/hierarchy2"/>
    <dgm:cxn modelId="{E66AC226-FED4-42D3-89EC-7F2AC0477168}" type="presParOf" srcId="{53BA12B1-3866-4D7B-9660-900B1EF1E0CF}" destId="{F0AD05FA-1203-4A47-9F9E-6BC02F81B4AA}" srcOrd="0" destOrd="0" presId="urn:microsoft.com/office/officeart/2005/8/layout/hierarchy2"/>
    <dgm:cxn modelId="{32298998-D565-4EAB-93AE-F876452A60DA}" type="presParOf" srcId="{31CAEAD6-EE0E-4C41-941A-2321A6A17851}" destId="{C6D3C922-5E45-41BE-9D75-48AA34A4E2CA}" srcOrd="1" destOrd="0" presId="urn:microsoft.com/office/officeart/2005/8/layout/hierarchy2"/>
    <dgm:cxn modelId="{6DCA460A-7496-4A73-907F-A5C9FA652D88}" type="presParOf" srcId="{C6D3C922-5E45-41BE-9D75-48AA34A4E2CA}" destId="{A9DE72D7-D64C-46AB-89B8-1DDCF95A5E23}" srcOrd="0" destOrd="0" presId="urn:microsoft.com/office/officeart/2005/8/layout/hierarchy2"/>
    <dgm:cxn modelId="{5E372D3A-3985-4E01-840F-32B5F71CC11B}" type="presParOf" srcId="{C6D3C922-5E45-41BE-9D75-48AA34A4E2CA}" destId="{73BD3260-5BEB-44BA-B290-96798F33249A}" srcOrd="1" destOrd="0" presId="urn:microsoft.com/office/officeart/2005/8/layout/hierarchy2"/>
    <dgm:cxn modelId="{E84E3ED6-4E61-4BCC-B42D-C46DD6212F04}" type="presParOf" srcId="{73BD3260-5BEB-44BA-B290-96798F33249A}" destId="{E233CA3A-25BD-4D68-8257-049ECD960A95}" srcOrd="0" destOrd="0" presId="urn:microsoft.com/office/officeart/2005/8/layout/hierarchy2"/>
    <dgm:cxn modelId="{6E7D3397-F06E-4471-A961-A2CFB51C2431}" type="presParOf" srcId="{E233CA3A-25BD-4D68-8257-049ECD960A95}" destId="{DC880FB8-C78B-458D-BB4F-978161132DA0}" srcOrd="0" destOrd="0" presId="urn:microsoft.com/office/officeart/2005/8/layout/hierarchy2"/>
    <dgm:cxn modelId="{EEB07AD1-76E9-4C3A-8B01-3BA73C8154F5}" type="presParOf" srcId="{73BD3260-5BEB-44BA-B290-96798F33249A}" destId="{A00C528C-2049-40C5-8AC1-1B65E6F60053}" srcOrd="1" destOrd="0" presId="urn:microsoft.com/office/officeart/2005/8/layout/hierarchy2"/>
    <dgm:cxn modelId="{DB5AD3F9-0B77-4B8F-8E78-7F14BDFD9B94}" type="presParOf" srcId="{A00C528C-2049-40C5-8AC1-1B65E6F60053}" destId="{268C0CE0-DA77-4A90-884A-273039F6AEF6}" srcOrd="0" destOrd="0" presId="urn:microsoft.com/office/officeart/2005/8/layout/hierarchy2"/>
    <dgm:cxn modelId="{4919A529-4832-41A5-9877-5259E8F072C4}" type="presParOf" srcId="{A00C528C-2049-40C5-8AC1-1B65E6F60053}" destId="{8FB2A1C9-F4D6-4A33-920F-98C2F4477529}" srcOrd="1" destOrd="0" presId="urn:microsoft.com/office/officeart/2005/8/layout/hierarchy2"/>
    <dgm:cxn modelId="{387478B5-893C-4BDB-81EE-8476B365FB57}" type="presParOf" srcId="{73BD3260-5BEB-44BA-B290-96798F33249A}" destId="{DA454CAF-5941-42F1-9A14-7B651415446B}" srcOrd="2" destOrd="0" presId="urn:microsoft.com/office/officeart/2005/8/layout/hierarchy2"/>
    <dgm:cxn modelId="{7432208D-5987-4D91-8D66-F8D8B46BFA18}" type="presParOf" srcId="{DA454CAF-5941-42F1-9A14-7B651415446B}" destId="{4E9BE51B-3505-4C39-A3DB-3AC7F360EFF3}" srcOrd="0" destOrd="0" presId="urn:microsoft.com/office/officeart/2005/8/layout/hierarchy2"/>
    <dgm:cxn modelId="{4FA226D6-78AC-4345-A65A-FAC24B8ACFC6}" type="presParOf" srcId="{73BD3260-5BEB-44BA-B290-96798F33249A}" destId="{8C67C0C5-4FB7-4AC8-B4D7-94BC740C68D0}" srcOrd="3" destOrd="0" presId="urn:microsoft.com/office/officeart/2005/8/layout/hierarchy2"/>
    <dgm:cxn modelId="{07DFC41E-FF9C-4CBA-A7D6-7782157B8656}" type="presParOf" srcId="{8C67C0C5-4FB7-4AC8-B4D7-94BC740C68D0}" destId="{1F9D012B-2541-4F60-9936-F955E5E8143F}" srcOrd="0" destOrd="0" presId="urn:microsoft.com/office/officeart/2005/8/layout/hierarchy2"/>
    <dgm:cxn modelId="{9AD1F8C8-79A8-4D4B-B23E-FCA606457971}" type="presParOf" srcId="{8C67C0C5-4FB7-4AC8-B4D7-94BC740C68D0}" destId="{53C38476-47CF-4915-950B-9B2CA8F68781}" srcOrd="1" destOrd="0" presId="urn:microsoft.com/office/officeart/2005/8/layout/hierarchy2"/>
    <dgm:cxn modelId="{99E88F3A-F19C-4CE4-BED4-3C9D638A6F09}" type="presParOf" srcId="{31CAEAD6-EE0E-4C41-941A-2321A6A17851}" destId="{5CC27A30-CBEB-411C-BC03-FBC1F2C3C77B}" srcOrd="2" destOrd="0" presId="urn:microsoft.com/office/officeart/2005/8/layout/hierarchy2"/>
    <dgm:cxn modelId="{CBFBF052-FD4F-4EDA-B54C-31A8BD8D84D2}" type="presParOf" srcId="{5CC27A30-CBEB-411C-BC03-FBC1F2C3C77B}" destId="{117A6B71-6709-439F-8B8C-925BB58C01BB}" srcOrd="0" destOrd="0" presId="urn:microsoft.com/office/officeart/2005/8/layout/hierarchy2"/>
    <dgm:cxn modelId="{E0C8F918-1599-46D2-8EBB-0B8222C3EDAB}" type="presParOf" srcId="{31CAEAD6-EE0E-4C41-941A-2321A6A17851}" destId="{F4021EE2-A3A9-404E-94B6-9D0FCDA8CA49}" srcOrd="3" destOrd="0" presId="urn:microsoft.com/office/officeart/2005/8/layout/hierarchy2"/>
    <dgm:cxn modelId="{C6C6A123-8A96-4AE1-8CDF-3F76B043E7AD}" type="presParOf" srcId="{F4021EE2-A3A9-404E-94B6-9D0FCDA8CA49}" destId="{096FB719-B52E-45CD-9EF7-3FCE9D171A4D}" srcOrd="0" destOrd="0" presId="urn:microsoft.com/office/officeart/2005/8/layout/hierarchy2"/>
    <dgm:cxn modelId="{1D8F36EE-33E9-4763-9B83-329A5A20601B}" type="presParOf" srcId="{F4021EE2-A3A9-404E-94B6-9D0FCDA8CA49}" destId="{07597095-DDA0-4E37-9328-9ABBBFA5D382}" srcOrd="1" destOrd="0" presId="urn:microsoft.com/office/officeart/2005/8/layout/hierarchy2"/>
    <dgm:cxn modelId="{363CA918-333C-472C-9C64-D6A0A38C6A17}" type="presParOf" srcId="{07597095-DDA0-4E37-9328-9ABBBFA5D382}" destId="{FC1A1B9D-0AB4-4F16-822D-9F81DD54AE2F}" srcOrd="0" destOrd="0" presId="urn:microsoft.com/office/officeart/2005/8/layout/hierarchy2"/>
    <dgm:cxn modelId="{D70A27FF-2979-40EF-9717-1F25C636A726}" type="presParOf" srcId="{FC1A1B9D-0AB4-4F16-822D-9F81DD54AE2F}" destId="{200523B0-9680-4EA7-939C-38A49C1A9C60}" srcOrd="0" destOrd="0" presId="urn:microsoft.com/office/officeart/2005/8/layout/hierarchy2"/>
    <dgm:cxn modelId="{DCDC50BB-E97B-4517-B478-489763B17248}" type="presParOf" srcId="{07597095-DDA0-4E37-9328-9ABBBFA5D382}" destId="{B7AD0592-ED99-4A2F-BDE2-D2D2C4C6428B}" srcOrd="1" destOrd="0" presId="urn:microsoft.com/office/officeart/2005/8/layout/hierarchy2"/>
    <dgm:cxn modelId="{353DF4A0-7231-4189-8D81-A1605BC6F4EA}" type="presParOf" srcId="{B7AD0592-ED99-4A2F-BDE2-D2D2C4C6428B}" destId="{D9D200E3-86DA-41FF-97A5-11B23230B1B5}" srcOrd="0" destOrd="0" presId="urn:microsoft.com/office/officeart/2005/8/layout/hierarchy2"/>
    <dgm:cxn modelId="{925539CB-C83D-4C83-B08E-A219711B22AE}" type="presParOf" srcId="{B7AD0592-ED99-4A2F-BDE2-D2D2C4C6428B}" destId="{D10B0046-C359-439A-8D70-3B146A81C43C}" srcOrd="1" destOrd="0" presId="urn:microsoft.com/office/officeart/2005/8/layout/hierarchy2"/>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75217E69-B91E-48F9-BB07-F9F1C66FD302}" type="doc">
      <dgm:prSet loTypeId="urn:microsoft.com/office/officeart/2005/8/layout/hProcess9" loCatId="process" qsTypeId="urn:microsoft.com/office/officeart/2005/8/quickstyle/simple1" qsCatId="simple" csTypeId="urn:microsoft.com/office/officeart/2005/8/colors/accent1_2" csCatId="accent1" phldr="1"/>
      <dgm:spPr/>
    </dgm:pt>
    <dgm:pt modelId="{D3FD76A2-BB9B-4CFA-8079-969234A49D08}">
      <dgm:prSet/>
      <dgm:spPr>
        <a:solidFill>
          <a:schemeClr val="accent1">
            <a:lumMod val="40000"/>
            <a:lumOff val="60000"/>
          </a:schemeClr>
        </a:solidFill>
      </dgm:spPr>
      <dgm:t>
        <a:bodyPr/>
        <a:lstStyle/>
        <a:p>
          <a:endParaRPr lang="en-US" dirty="0"/>
        </a:p>
      </dgm:t>
    </dgm:pt>
    <dgm:pt modelId="{3473A415-9C7E-4C4E-9BA5-0479466644FC}" type="parTrans" cxnId="{A88F085A-8F4E-4946-9439-CF88DFC97AB3}">
      <dgm:prSet/>
      <dgm:spPr/>
      <dgm:t>
        <a:bodyPr/>
        <a:lstStyle/>
        <a:p>
          <a:endParaRPr lang="en-US"/>
        </a:p>
      </dgm:t>
    </dgm:pt>
    <dgm:pt modelId="{12B9871E-013E-4EC4-92A2-B3167ED7FA3E}" type="sibTrans" cxnId="{A88F085A-8F4E-4946-9439-CF88DFC97AB3}">
      <dgm:prSet/>
      <dgm:spPr/>
      <dgm:t>
        <a:bodyPr/>
        <a:lstStyle/>
        <a:p>
          <a:endParaRPr lang="en-US"/>
        </a:p>
      </dgm:t>
    </dgm:pt>
    <dgm:pt modelId="{FBBD9B18-A357-4A3E-BBE3-CDAED1F25E21}">
      <dgm:prSet/>
      <dgm:spPr>
        <a:solidFill>
          <a:schemeClr val="tx2">
            <a:lumMod val="60000"/>
            <a:lumOff val="40000"/>
          </a:schemeClr>
        </a:solidFill>
      </dgm:spPr>
      <dgm:t>
        <a:bodyPr/>
        <a:lstStyle/>
        <a:p>
          <a:endParaRPr lang="en-US" dirty="0"/>
        </a:p>
      </dgm:t>
    </dgm:pt>
    <dgm:pt modelId="{8692A69B-E5A1-42E2-9520-CEDDE09A9DE9}" type="parTrans" cxnId="{4B6DB16C-C2A6-4F59-B420-88115B00F409}">
      <dgm:prSet/>
      <dgm:spPr/>
      <dgm:t>
        <a:bodyPr/>
        <a:lstStyle/>
        <a:p>
          <a:endParaRPr lang="en-US"/>
        </a:p>
      </dgm:t>
    </dgm:pt>
    <dgm:pt modelId="{5BCA38FD-0D6B-4EAA-88CA-8A5FF3237CAE}" type="sibTrans" cxnId="{4B6DB16C-C2A6-4F59-B420-88115B00F409}">
      <dgm:prSet/>
      <dgm:spPr/>
      <dgm:t>
        <a:bodyPr/>
        <a:lstStyle/>
        <a:p>
          <a:endParaRPr lang="en-US"/>
        </a:p>
      </dgm:t>
    </dgm:pt>
    <dgm:pt modelId="{0BE6764F-0CC0-424A-8077-4D59738E69E6}">
      <dgm:prSet/>
      <dgm:spPr>
        <a:solidFill>
          <a:schemeClr val="tx2">
            <a:lumMod val="60000"/>
            <a:lumOff val="40000"/>
          </a:schemeClr>
        </a:solidFill>
      </dgm:spPr>
      <dgm:t>
        <a:bodyPr/>
        <a:lstStyle/>
        <a:p>
          <a:endParaRPr lang="en-US" dirty="0"/>
        </a:p>
      </dgm:t>
    </dgm:pt>
    <dgm:pt modelId="{C2790713-4C6A-4C05-8372-B5B1793097F1}" type="parTrans" cxnId="{2119708D-A6E7-4D90-88F0-271634569E12}">
      <dgm:prSet/>
      <dgm:spPr/>
      <dgm:t>
        <a:bodyPr/>
        <a:lstStyle/>
        <a:p>
          <a:endParaRPr lang="en-US"/>
        </a:p>
      </dgm:t>
    </dgm:pt>
    <dgm:pt modelId="{6209B977-E2E1-4965-9DF8-E7C38921DAF5}" type="sibTrans" cxnId="{2119708D-A6E7-4D90-88F0-271634569E12}">
      <dgm:prSet/>
      <dgm:spPr/>
      <dgm:t>
        <a:bodyPr/>
        <a:lstStyle/>
        <a:p>
          <a:endParaRPr lang="en-US"/>
        </a:p>
      </dgm:t>
    </dgm:pt>
    <dgm:pt modelId="{462EB0B1-1082-4FB7-A3BA-20960CA93704}">
      <dgm:prSet/>
      <dgm:spPr>
        <a:solidFill>
          <a:schemeClr val="tx2">
            <a:lumMod val="60000"/>
            <a:lumOff val="40000"/>
          </a:schemeClr>
        </a:solidFill>
      </dgm:spPr>
      <dgm:t>
        <a:bodyPr/>
        <a:lstStyle/>
        <a:p>
          <a:endParaRPr lang="en-US" dirty="0"/>
        </a:p>
      </dgm:t>
    </dgm:pt>
    <dgm:pt modelId="{DB7C1B77-3C43-4B98-A09B-5E13F4FBBB5C}" type="parTrans" cxnId="{81B576FA-F9D7-47F2-B674-9FEF414DD61E}">
      <dgm:prSet/>
      <dgm:spPr/>
      <dgm:t>
        <a:bodyPr/>
        <a:lstStyle/>
        <a:p>
          <a:endParaRPr lang="en-US"/>
        </a:p>
      </dgm:t>
    </dgm:pt>
    <dgm:pt modelId="{62B99CA9-4467-45F2-9A62-C79E75F8F60F}" type="sibTrans" cxnId="{81B576FA-F9D7-47F2-B674-9FEF414DD61E}">
      <dgm:prSet/>
      <dgm:spPr/>
      <dgm:t>
        <a:bodyPr/>
        <a:lstStyle/>
        <a:p>
          <a:endParaRPr lang="en-US"/>
        </a:p>
      </dgm:t>
    </dgm:pt>
    <dgm:pt modelId="{99780664-0B1F-42F9-A1A9-1DA327A456FE}">
      <dgm:prSet/>
      <dgm:spPr>
        <a:solidFill>
          <a:schemeClr val="tx2">
            <a:lumMod val="60000"/>
            <a:lumOff val="40000"/>
          </a:schemeClr>
        </a:solidFill>
      </dgm:spPr>
      <dgm:t>
        <a:bodyPr/>
        <a:lstStyle/>
        <a:p>
          <a:endParaRPr lang="en-US" dirty="0"/>
        </a:p>
      </dgm:t>
    </dgm:pt>
    <dgm:pt modelId="{0709BD2B-49A0-46DB-9892-8FC2791B7AD6}" type="parTrans" cxnId="{F0DC6A14-9044-4FEE-A436-6BAE37D91C66}">
      <dgm:prSet/>
      <dgm:spPr/>
      <dgm:t>
        <a:bodyPr/>
        <a:lstStyle/>
        <a:p>
          <a:endParaRPr lang="en-US"/>
        </a:p>
      </dgm:t>
    </dgm:pt>
    <dgm:pt modelId="{C53F22F7-DE67-45C1-B804-C7AE21D7D53D}" type="sibTrans" cxnId="{F0DC6A14-9044-4FEE-A436-6BAE37D91C66}">
      <dgm:prSet/>
      <dgm:spPr/>
      <dgm:t>
        <a:bodyPr/>
        <a:lstStyle/>
        <a:p>
          <a:endParaRPr lang="en-US"/>
        </a:p>
      </dgm:t>
    </dgm:pt>
    <dgm:pt modelId="{7427C826-A2AB-4DDE-BD49-FE3C63B520A5}">
      <dgm:prSet/>
      <dgm:spPr>
        <a:solidFill>
          <a:schemeClr val="tx2">
            <a:lumMod val="60000"/>
            <a:lumOff val="40000"/>
          </a:schemeClr>
        </a:solidFill>
      </dgm:spPr>
      <dgm:t>
        <a:bodyPr/>
        <a:lstStyle/>
        <a:p>
          <a:endParaRPr lang="en-US" dirty="0"/>
        </a:p>
      </dgm:t>
    </dgm:pt>
    <dgm:pt modelId="{BD5CC917-BFC1-4C41-A7D9-98342DEAB3DB}" type="parTrans" cxnId="{A567B078-6F0F-4565-A9D4-8CAABF51FC89}">
      <dgm:prSet/>
      <dgm:spPr/>
      <dgm:t>
        <a:bodyPr/>
        <a:lstStyle/>
        <a:p>
          <a:endParaRPr lang="en-US"/>
        </a:p>
      </dgm:t>
    </dgm:pt>
    <dgm:pt modelId="{5490F7C3-AADF-47AF-A04B-60C655539663}" type="sibTrans" cxnId="{A567B078-6F0F-4565-A9D4-8CAABF51FC89}">
      <dgm:prSet/>
      <dgm:spPr/>
      <dgm:t>
        <a:bodyPr/>
        <a:lstStyle/>
        <a:p>
          <a:endParaRPr lang="en-US"/>
        </a:p>
      </dgm:t>
    </dgm:pt>
    <dgm:pt modelId="{5BC1381F-4004-4815-BF99-6B4EAE474FA5}">
      <dgm:prSet/>
      <dgm:spPr>
        <a:solidFill>
          <a:schemeClr val="tx2">
            <a:lumMod val="60000"/>
            <a:lumOff val="40000"/>
          </a:schemeClr>
        </a:solidFill>
      </dgm:spPr>
      <dgm:t>
        <a:bodyPr/>
        <a:lstStyle/>
        <a:p>
          <a:endParaRPr lang="en-US" dirty="0"/>
        </a:p>
      </dgm:t>
    </dgm:pt>
    <dgm:pt modelId="{0367EED9-CFEA-4C65-ABCB-F69ADAF59A67}" type="parTrans" cxnId="{8D85DBD6-BB31-4897-BEE7-E7FC93B821EE}">
      <dgm:prSet/>
      <dgm:spPr/>
      <dgm:t>
        <a:bodyPr/>
        <a:lstStyle/>
        <a:p>
          <a:endParaRPr lang="en-US"/>
        </a:p>
      </dgm:t>
    </dgm:pt>
    <dgm:pt modelId="{8FABCD09-4C4D-40CD-AAB7-A632A3981970}" type="sibTrans" cxnId="{8D85DBD6-BB31-4897-BEE7-E7FC93B821EE}">
      <dgm:prSet/>
      <dgm:spPr/>
      <dgm:t>
        <a:bodyPr/>
        <a:lstStyle/>
        <a:p>
          <a:endParaRPr lang="en-US"/>
        </a:p>
      </dgm:t>
    </dgm:pt>
    <dgm:pt modelId="{802C3B1C-899F-4F41-B347-53BF4AB3E55F}">
      <dgm:prSet/>
      <dgm:spPr>
        <a:solidFill>
          <a:schemeClr val="tx2">
            <a:lumMod val="60000"/>
            <a:lumOff val="40000"/>
          </a:schemeClr>
        </a:solidFill>
      </dgm:spPr>
      <dgm:t>
        <a:bodyPr/>
        <a:lstStyle/>
        <a:p>
          <a:r>
            <a:rPr lang="en-US" b="1" dirty="0"/>
            <a:t>4KB</a:t>
          </a:r>
        </a:p>
      </dgm:t>
    </dgm:pt>
    <dgm:pt modelId="{92E5E5EE-35CB-445C-92BA-BB998317A8A7}" type="parTrans" cxnId="{7C0E267B-F43C-45EE-9686-3B3BC0457EE1}">
      <dgm:prSet/>
      <dgm:spPr/>
      <dgm:t>
        <a:bodyPr/>
        <a:lstStyle/>
        <a:p>
          <a:endParaRPr lang="en-US"/>
        </a:p>
      </dgm:t>
    </dgm:pt>
    <dgm:pt modelId="{1B1C641B-48E6-4732-B5F7-8275C2BD55EE}" type="sibTrans" cxnId="{7C0E267B-F43C-45EE-9686-3B3BC0457EE1}">
      <dgm:prSet/>
      <dgm:spPr/>
      <dgm:t>
        <a:bodyPr/>
        <a:lstStyle/>
        <a:p>
          <a:endParaRPr lang="en-US"/>
        </a:p>
      </dgm:t>
    </dgm:pt>
    <dgm:pt modelId="{EF3CC209-D948-4C41-93A2-C9619BD0C366}">
      <dgm:prSet/>
      <dgm:spPr>
        <a:solidFill>
          <a:schemeClr val="accent1">
            <a:lumMod val="40000"/>
            <a:lumOff val="60000"/>
          </a:schemeClr>
        </a:solidFill>
      </dgm:spPr>
      <dgm:t>
        <a:bodyPr/>
        <a:lstStyle/>
        <a:p>
          <a:endParaRPr lang="en-US" dirty="0"/>
        </a:p>
      </dgm:t>
    </dgm:pt>
    <dgm:pt modelId="{B88A9DEC-9A6A-40E9-BFEA-063F9C64E088}" type="parTrans" cxnId="{1EDDEB4A-389D-422A-9C6B-9EBDD29ADD87}">
      <dgm:prSet/>
      <dgm:spPr/>
      <dgm:t>
        <a:bodyPr/>
        <a:lstStyle/>
        <a:p>
          <a:endParaRPr lang="en-US"/>
        </a:p>
      </dgm:t>
    </dgm:pt>
    <dgm:pt modelId="{6E7F4A8F-490F-4114-B465-36F252FE3BD2}" type="sibTrans" cxnId="{1EDDEB4A-389D-422A-9C6B-9EBDD29ADD87}">
      <dgm:prSet/>
      <dgm:spPr/>
      <dgm:t>
        <a:bodyPr/>
        <a:lstStyle/>
        <a:p>
          <a:endParaRPr lang="en-US"/>
        </a:p>
      </dgm:t>
    </dgm:pt>
    <dgm:pt modelId="{717BB93F-4313-4D0E-90C4-F8040CA7A52D}">
      <dgm:prSet/>
      <dgm:spPr>
        <a:solidFill>
          <a:schemeClr val="accent1">
            <a:lumMod val="40000"/>
            <a:lumOff val="60000"/>
          </a:schemeClr>
        </a:solidFill>
      </dgm:spPr>
      <dgm:t>
        <a:bodyPr/>
        <a:lstStyle/>
        <a:p>
          <a:endParaRPr lang="en-US" dirty="0"/>
        </a:p>
      </dgm:t>
    </dgm:pt>
    <dgm:pt modelId="{75047CB3-2F52-4C53-B8CE-3356554BC789}" type="parTrans" cxnId="{337F63F2-0D19-4931-A113-88636BAF02D1}">
      <dgm:prSet/>
      <dgm:spPr/>
      <dgm:t>
        <a:bodyPr/>
        <a:lstStyle/>
        <a:p>
          <a:endParaRPr lang="en-US"/>
        </a:p>
      </dgm:t>
    </dgm:pt>
    <dgm:pt modelId="{8DB6FEA5-C1E7-474A-88E2-1A5542CC089A}" type="sibTrans" cxnId="{337F63F2-0D19-4931-A113-88636BAF02D1}">
      <dgm:prSet/>
      <dgm:spPr/>
      <dgm:t>
        <a:bodyPr/>
        <a:lstStyle/>
        <a:p>
          <a:endParaRPr lang="en-US"/>
        </a:p>
      </dgm:t>
    </dgm:pt>
    <dgm:pt modelId="{2156E6F4-D2C7-4E74-BBDD-6953BCBCA86C}">
      <dgm:prSet/>
      <dgm:spPr>
        <a:solidFill>
          <a:schemeClr val="accent1">
            <a:lumMod val="40000"/>
            <a:lumOff val="60000"/>
          </a:schemeClr>
        </a:solidFill>
      </dgm:spPr>
      <dgm:t>
        <a:bodyPr/>
        <a:lstStyle/>
        <a:p>
          <a:endParaRPr lang="en-US" dirty="0"/>
        </a:p>
      </dgm:t>
    </dgm:pt>
    <dgm:pt modelId="{759278ED-55DE-49F3-ADFD-4D16C6332B66}" type="parTrans" cxnId="{C7BF4D22-2BDF-4444-BBA5-2118D189BE0A}">
      <dgm:prSet/>
      <dgm:spPr/>
      <dgm:t>
        <a:bodyPr/>
        <a:lstStyle/>
        <a:p>
          <a:endParaRPr lang="en-US"/>
        </a:p>
      </dgm:t>
    </dgm:pt>
    <dgm:pt modelId="{C771BA51-CA18-4081-B7F9-635E92DC2CD4}" type="sibTrans" cxnId="{C7BF4D22-2BDF-4444-BBA5-2118D189BE0A}">
      <dgm:prSet/>
      <dgm:spPr/>
      <dgm:t>
        <a:bodyPr/>
        <a:lstStyle/>
        <a:p>
          <a:endParaRPr lang="en-US"/>
        </a:p>
      </dgm:t>
    </dgm:pt>
    <dgm:pt modelId="{1EAA3B5F-4E2B-4EAC-89C3-69798AE8F767}">
      <dgm:prSet/>
      <dgm:spPr>
        <a:solidFill>
          <a:schemeClr val="accent1">
            <a:lumMod val="40000"/>
            <a:lumOff val="60000"/>
          </a:schemeClr>
        </a:solidFill>
      </dgm:spPr>
      <dgm:t>
        <a:bodyPr/>
        <a:lstStyle/>
        <a:p>
          <a:endParaRPr lang="en-US" dirty="0"/>
        </a:p>
      </dgm:t>
    </dgm:pt>
    <dgm:pt modelId="{E5613A5B-FFBC-46B9-A03F-FD3A01D00855}" type="parTrans" cxnId="{9178AE50-FC9B-4790-B10D-C331B0CCDF10}">
      <dgm:prSet/>
      <dgm:spPr/>
      <dgm:t>
        <a:bodyPr/>
        <a:lstStyle/>
        <a:p>
          <a:endParaRPr lang="en-US"/>
        </a:p>
      </dgm:t>
    </dgm:pt>
    <dgm:pt modelId="{D71A00B0-04F3-4457-9318-4DF49DE875F3}" type="sibTrans" cxnId="{9178AE50-FC9B-4790-B10D-C331B0CCDF10}">
      <dgm:prSet/>
      <dgm:spPr/>
      <dgm:t>
        <a:bodyPr/>
        <a:lstStyle/>
        <a:p>
          <a:endParaRPr lang="en-US"/>
        </a:p>
      </dgm:t>
    </dgm:pt>
    <dgm:pt modelId="{4B202CA0-6308-4C52-9B81-9C481B0D7BD0}">
      <dgm:prSet/>
      <dgm:spPr>
        <a:solidFill>
          <a:schemeClr val="accent1">
            <a:lumMod val="40000"/>
            <a:lumOff val="60000"/>
          </a:schemeClr>
        </a:solidFill>
      </dgm:spPr>
      <dgm:t>
        <a:bodyPr/>
        <a:lstStyle/>
        <a:p>
          <a:endParaRPr lang="en-US" dirty="0"/>
        </a:p>
      </dgm:t>
    </dgm:pt>
    <dgm:pt modelId="{93B86929-959A-4992-A90C-5D3029712245}" type="parTrans" cxnId="{89304808-54CE-47A2-9BA8-F064C7E79D65}">
      <dgm:prSet/>
      <dgm:spPr/>
      <dgm:t>
        <a:bodyPr/>
        <a:lstStyle/>
        <a:p>
          <a:endParaRPr lang="en-US"/>
        </a:p>
      </dgm:t>
    </dgm:pt>
    <dgm:pt modelId="{FF991964-CF80-42D3-B49D-9270B14863F0}" type="sibTrans" cxnId="{89304808-54CE-47A2-9BA8-F064C7E79D65}">
      <dgm:prSet/>
      <dgm:spPr/>
      <dgm:t>
        <a:bodyPr/>
        <a:lstStyle/>
        <a:p>
          <a:endParaRPr lang="en-US"/>
        </a:p>
      </dgm:t>
    </dgm:pt>
    <dgm:pt modelId="{3CA9330D-DFD6-4318-8F3A-1E7639A82466}" type="pres">
      <dgm:prSet presAssocID="{75217E69-B91E-48F9-BB07-F9F1C66FD302}" presName="CompostProcess" presStyleCnt="0">
        <dgm:presLayoutVars>
          <dgm:dir/>
          <dgm:resizeHandles val="exact"/>
        </dgm:presLayoutVars>
      </dgm:prSet>
      <dgm:spPr/>
    </dgm:pt>
    <dgm:pt modelId="{F301877A-E6AF-4C55-ABAE-F1752F85749C}" type="pres">
      <dgm:prSet presAssocID="{75217E69-B91E-48F9-BB07-F9F1C66FD302}" presName="arrow" presStyleLbl="bgShp" presStyleIdx="0" presStyleCnt="1" custLinFactNeighborY="1923"/>
      <dgm:spPr/>
    </dgm:pt>
    <dgm:pt modelId="{B0FD4276-62CC-4FC7-A2EF-95FD2927C0E6}" type="pres">
      <dgm:prSet presAssocID="{75217E69-B91E-48F9-BB07-F9F1C66FD302}" presName="linearProcess" presStyleCnt="0"/>
      <dgm:spPr/>
    </dgm:pt>
    <dgm:pt modelId="{507C99B7-9B91-43EB-863C-41C0EEB302BF}" type="pres">
      <dgm:prSet presAssocID="{FBBD9B18-A357-4A3E-BBE3-CDAED1F25E21}" presName="textNode" presStyleLbl="node1" presStyleIdx="0" presStyleCnt="13">
        <dgm:presLayoutVars>
          <dgm:bulletEnabled val="1"/>
        </dgm:presLayoutVars>
      </dgm:prSet>
      <dgm:spPr/>
    </dgm:pt>
    <dgm:pt modelId="{A09867BC-3A00-4854-A118-53EEA42D9F66}" type="pres">
      <dgm:prSet presAssocID="{5BCA38FD-0D6B-4EAA-88CA-8A5FF3237CAE}" presName="sibTrans" presStyleCnt="0"/>
      <dgm:spPr/>
    </dgm:pt>
    <dgm:pt modelId="{977D4FD3-2184-49B2-AEAC-D85703295BCA}" type="pres">
      <dgm:prSet presAssocID="{0BE6764F-0CC0-424A-8077-4D59738E69E6}" presName="textNode" presStyleLbl="node1" presStyleIdx="1" presStyleCnt="13">
        <dgm:presLayoutVars>
          <dgm:bulletEnabled val="1"/>
        </dgm:presLayoutVars>
      </dgm:prSet>
      <dgm:spPr/>
    </dgm:pt>
    <dgm:pt modelId="{65EEB380-ECA1-4FB3-BB5C-A6641B2550AB}" type="pres">
      <dgm:prSet presAssocID="{6209B977-E2E1-4965-9DF8-E7C38921DAF5}" presName="sibTrans" presStyleCnt="0"/>
      <dgm:spPr/>
    </dgm:pt>
    <dgm:pt modelId="{3B131DB1-3485-45DB-8AAD-4323E156B5FB}" type="pres">
      <dgm:prSet presAssocID="{462EB0B1-1082-4FB7-A3BA-20960CA93704}" presName="textNode" presStyleLbl="node1" presStyleIdx="2" presStyleCnt="13">
        <dgm:presLayoutVars>
          <dgm:bulletEnabled val="1"/>
        </dgm:presLayoutVars>
      </dgm:prSet>
      <dgm:spPr/>
    </dgm:pt>
    <dgm:pt modelId="{4C97FE0C-B645-48AC-BF82-11FC8C9F1E70}" type="pres">
      <dgm:prSet presAssocID="{62B99CA9-4467-45F2-9A62-C79E75F8F60F}" presName="sibTrans" presStyleCnt="0"/>
      <dgm:spPr/>
    </dgm:pt>
    <dgm:pt modelId="{6E386522-2C9F-4126-A3C6-26C8A9562D59}" type="pres">
      <dgm:prSet presAssocID="{99780664-0B1F-42F9-A1A9-1DA327A456FE}" presName="textNode" presStyleLbl="node1" presStyleIdx="3" presStyleCnt="13">
        <dgm:presLayoutVars>
          <dgm:bulletEnabled val="1"/>
        </dgm:presLayoutVars>
      </dgm:prSet>
      <dgm:spPr/>
    </dgm:pt>
    <dgm:pt modelId="{26D849D3-6080-4A5D-9491-E341B82ABA12}" type="pres">
      <dgm:prSet presAssocID="{C53F22F7-DE67-45C1-B804-C7AE21D7D53D}" presName="sibTrans" presStyleCnt="0"/>
      <dgm:spPr/>
    </dgm:pt>
    <dgm:pt modelId="{C2D76D59-1D75-4E48-91F7-15EFA5C14B3D}" type="pres">
      <dgm:prSet presAssocID="{7427C826-A2AB-4DDE-BD49-FE3C63B520A5}" presName="textNode" presStyleLbl="node1" presStyleIdx="4" presStyleCnt="13">
        <dgm:presLayoutVars>
          <dgm:bulletEnabled val="1"/>
        </dgm:presLayoutVars>
      </dgm:prSet>
      <dgm:spPr/>
    </dgm:pt>
    <dgm:pt modelId="{17865E6C-07C4-42B5-AEAA-394D95977626}" type="pres">
      <dgm:prSet presAssocID="{5490F7C3-AADF-47AF-A04B-60C655539663}" presName="sibTrans" presStyleCnt="0"/>
      <dgm:spPr/>
    </dgm:pt>
    <dgm:pt modelId="{8464FC22-B7AA-4806-8787-663D63486F60}" type="pres">
      <dgm:prSet presAssocID="{5BC1381F-4004-4815-BF99-6B4EAE474FA5}" presName="textNode" presStyleLbl="node1" presStyleIdx="5" presStyleCnt="13">
        <dgm:presLayoutVars>
          <dgm:bulletEnabled val="1"/>
        </dgm:presLayoutVars>
      </dgm:prSet>
      <dgm:spPr/>
    </dgm:pt>
    <dgm:pt modelId="{123216E2-CAF5-47C7-B2C3-686B58499285}" type="pres">
      <dgm:prSet presAssocID="{8FABCD09-4C4D-40CD-AAB7-A632A3981970}" presName="sibTrans" presStyleCnt="0"/>
      <dgm:spPr/>
    </dgm:pt>
    <dgm:pt modelId="{E4117646-8A13-4968-BA44-83F194E8DFEE}" type="pres">
      <dgm:prSet presAssocID="{802C3B1C-899F-4F41-B347-53BF4AB3E55F}" presName="textNode" presStyleLbl="node1" presStyleIdx="6" presStyleCnt="13">
        <dgm:presLayoutVars>
          <dgm:bulletEnabled val="1"/>
        </dgm:presLayoutVars>
      </dgm:prSet>
      <dgm:spPr/>
    </dgm:pt>
    <dgm:pt modelId="{5DB9B771-D17D-4540-B47F-579E7E89995C}" type="pres">
      <dgm:prSet presAssocID="{1B1C641B-48E6-4732-B5F7-8275C2BD55EE}" presName="sibTrans" presStyleCnt="0"/>
      <dgm:spPr/>
    </dgm:pt>
    <dgm:pt modelId="{B5054807-503F-4B1F-B23B-768ECE5D1196}" type="pres">
      <dgm:prSet presAssocID="{EF3CC209-D948-4C41-93A2-C9619BD0C366}" presName="textNode" presStyleLbl="node1" presStyleIdx="7" presStyleCnt="13">
        <dgm:presLayoutVars>
          <dgm:bulletEnabled val="1"/>
        </dgm:presLayoutVars>
      </dgm:prSet>
      <dgm:spPr/>
    </dgm:pt>
    <dgm:pt modelId="{58D3B9D8-7929-43E1-857F-2FACBE0F6207}" type="pres">
      <dgm:prSet presAssocID="{6E7F4A8F-490F-4114-B465-36F252FE3BD2}" presName="sibTrans" presStyleCnt="0"/>
      <dgm:spPr/>
    </dgm:pt>
    <dgm:pt modelId="{9EAEB3A6-6F03-4703-B3A7-C67C7299BDCB}" type="pres">
      <dgm:prSet presAssocID="{717BB93F-4313-4D0E-90C4-F8040CA7A52D}" presName="textNode" presStyleLbl="node1" presStyleIdx="8" presStyleCnt="13">
        <dgm:presLayoutVars>
          <dgm:bulletEnabled val="1"/>
        </dgm:presLayoutVars>
      </dgm:prSet>
      <dgm:spPr/>
    </dgm:pt>
    <dgm:pt modelId="{2C96631D-4FAE-40CE-BF3A-CA4727FAAF93}" type="pres">
      <dgm:prSet presAssocID="{8DB6FEA5-C1E7-474A-88E2-1A5542CC089A}" presName="sibTrans" presStyleCnt="0"/>
      <dgm:spPr/>
    </dgm:pt>
    <dgm:pt modelId="{9D607719-7E83-41E8-A7AA-62CF51B7D7A0}" type="pres">
      <dgm:prSet presAssocID="{2156E6F4-D2C7-4E74-BBDD-6953BCBCA86C}" presName="textNode" presStyleLbl="node1" presStyleIdx="9" presStyleCnt="13">
        <dgm:presLayoutVars>
          <dgm:bulletEnabled val="1"/>
        </dgm:presLayoutVars>
      </dgm:prSet>
      <dgm:spPr/>
    </dgm:pt>
    <dgm:pt modelId="{9773BE30-81D5-408D-B506-09CDEBC8043F}" type="pres">
      <dgm:prSet presAssocID="{C771BA51-CA18-4081-B7F9-635E92DC2CD4}" presName="sibTrans" presStyleCnt="0"/>
      <dgm:spPr/>
    </dgm:pt>
    <dgm:pt modelId="{3031199B-CFB5-4BF3-9A6D-09257C871CAE}" type="pres">
      <dgm:prSet presAssocID="{1EAA3B5F-4E2B-4EAC-89C3-69798AE8F767}" presName="textNode" presStyleLbl="node1" presStyleIdx="10" presStyleCnt="13">
        <dgm:presLayoutVars>
          <dgm:bulletEnabled val="1"/>
        </dgm:presLayoutVars>
      </dgm:prSet>
      <dgm:spPr/>
    </dgm:pt>
    <dgm:pt modelId="{F69BB6B8-7F6F-4682-A206-C7C50521C613}" type="pres">
      <dgm:prSet presAssocID="{D71A00B0-04F3-4457-9318-4DF49DE875F3}" presName="sibTrans" presStyleCnt="0"/>
      <dgm:spPr/>
    </dgm:pt>
    <dgm:pt modelId="{B1C67EBC-3167-4379-A224-39BE142E6011}" type="pres">
      <dgm:prSet presAssocID="{4B202CA0-6308-4C52-9B81-9C481B0D7BD0}" presName="textNode" presStyleLbl="node1" presStyleIdx="11" presStyleCnt="13">
        <dgm:presLayoutVars>
          <dgm:bulletEnabled val="1"/>
        </dgm:presLayoutVars>
      </dgm:prSet>
      <dgm:spPr/>
    </dgm:pt>
    <dgm:pt modelId="{1D0231AC-151E-4772-B28E-545BFC5D3C72}" type="pres">
      <dgm:prSet presAssocID="{FF991964-CF80-42D3-B49D-9270B14863F0}" presName="sibTrans" presStyleCnt="0"/>
      <dgm:spPr/>
    </dgm:pt>
    <dgm:pt modelId="{5E070B4D-A4F2-4B53-8204-EF9D9603D692}" type="pres">
      <dgm:prSet presAssocID="{D3FD76A2-BB9B-4CFA-8079-969234A49D08}" presName="textNode" presStyleLbl="node1" presStyleIdx="12" presStyleCnt="13">
        <dgm:presLayoutVars>
          <dgm:bulletEnabled val="1"/>
        </dgm:presLayoutVars>
      </dgm:prSet>
      <dgm:spPr/>
    </dgm:pt>
  </dgm:ptLst>
  <dgm:cxnLst>
    <dgm:cxn modelId="{89304808-54CE-47A2-9BA8-F064C7E79D65}" srcId="{75217E69-B91E-48F9-BB07-F9F1C66FD302}" destId="{4B202CA0-6308-4C52-9B81-9C481B0D7BD0}" srcOrd="11" destOrd="0" parTransId="{93B86929-959A-4992-A90C-5D3029712245}" sibTransId="{FF991964-CF80-42D3-B49D-9270B14863F0}"/>
    <dgm:cxn modelId="{74AA310A-2570-432E-8E0D-CA89894F4A16}" type="presOf" srcId="{462EB0B1-1082-4FB7-A3BA-20960CA93704}" destId="{3B131DB1-3485-45DB-8AAD-4323E156B5FB}" srcOrd="0" destOrd="0" presId="urn:microsoft.com/office/officeart/2005/8/layout/hProcess9"/>
    <dgm:cxn modelId="{F0DC6A14-9044-4FEE-A436-6BAE37D91C66}" srcId="{75217E69-B91E-48F9-BB07-F9F1C66FD302}" destId="{99780664-0B1F-42F9-A1A9-1DA327A456FE}" srcOrd="3" destOrd="0" parTransId="{0709BD2B-49A0-46DB-9892-8FC2791B7AD6}" sibTransId="{C53F22F7-DE67-45C1-B804-C7AE21D7D53D}"/>
    <dgm:cxn modelId="{3224D820-6B19-4D4A-9525-409B1236FDBD}" type="presOf" srcId="{1EAA3B5F-4E2B-4EAC-89C3-69798AE8F767}" destId="{3031199B-CFB5-4BF3-9A6D-09257C871CAE}" srcOrd="0" destOrd="0" presId="urn:microsoft.com/office/officeart/2005/8/layout/hProcess9"/>
    <dgm:cxn modelId="{C7BF4D22-2BDF-4444-BBA5-2118D189BE0A}" srcId="{75217E69-B91E-48F9-BB07-F9F1C66FD302}" destId="{2156E6F4-D2C7-4E74-BBDD-6953BCBCA86C}" srcOrd="9" destOrd="0" parTransId="{759278ED-55DE-49F3-ADFD-4D16C6332B66}" sibTransId="{C771BA51-CA18-4081-B7F9-635E92DC2CD4}"/>
    <dgm:cxn modelId="{0AA67335-5D49-45B1-ABC1-8EA0BB97D9FA}" type="presOf" srcId="{4B202CA0-6308-4C52-9B81-9C481B0D7BD0}" destId="{B1C67EBC-3167-4379-A224-39BE142E6011}" srcOrd="0" destOrd="0" presId="urn:microsoft.com/office/officeart/2005/8/layout/hProcess9"/>
    <dgm:cxn modelId="{15AA3660-98BF-4B6D-9712-05BF2D919261}" type="presOf" srcId="{2156E6F4-D2C7-4E74-BBDD-6953BCBCA86C}" destId="{9D607719-7E83-41E8-A7AA-62CF51B7D7A0}" srcOrd="0" destOrd="0" presId="urn:microsoft.com/office/officeart/2005/8/layout/hProcess9"/>
    <dgm:cxn modelId="{9A645649-45AF-4EF0-A2F0-A156C9CAFB67}" type="presOf" srcId="{75217E69-B91E-48F9-BB07-F9F1C66FD302}" destId="{3CA9330D-DFD6-4318-8F3A-1E7639A82466}" srcOrd="0" destOrd="0" presId="urn:microsoft.com/office/officeart/2005/8/layout/hProcess9"/>
    <dgm:cxn modelId="{1EDDEB4A-389D-422A-9C6B-9EBDD29ADD87}" srcId="{75217E69-B91E-48F9-BB07-F9F1C66FD302}" destId="{EF3CC209-D948-4C41-93A2-C9619BD0C366}" srcOrd="7" destOrd="0" parTransId="{B88A9DEC-9A6A-40E9-BFEA-063F9C64E088}" sibTransId="{6E7F4A8F-490F-4114-B465-36F252FE3BD2}"/>
    <dgm:cxn modelId="{4B6DB16C-C2A6-4F59-B420-88115B00F409}" srcId="{75217E69-B91E-48F9-BB07-F9F1C66FD302}" destId="{FBBD9B18-A357-4A3E-BBE3-CDAED1F25E21}" srcOrd="0" destOrd="0" parTransId="{8692A69B-E5A1-42E2-9520-CEDDE09A9DE9}" sibTransId="{5BCA38FD-0D6B-4EAA-88CA-8A5FF3237CAE}"/>
    <dgm:cxn modelId="{F80DFC6C-6CA5-44DB-902A-8F95AE91B26D}" type="presOf" srcId="{D3FD76A2-BB9B-4CFA-8079-969234A49D08}" destId="{5E070B4D-A4F2-4B53-8204-EF9D9603D692}" srcOrd="0" destOrd="0" presId="urn:microsoft.com/office/officeart/2005/8/layout/hProcess9"/>
    <dgm:cxn modelId="{9178AE50-FC9B-4790-B10D-C331B0CCDF10}" srcId="{75217E69-B91E-48F9-BB07-F9F1C66FD302}" destId="{1EAA3B5F-4E2B-4EAC-89C3-69798AE8F767}" srcOrd="10" destOrd="0" parTransId="{E5613A5B-FFBC-46B9-A03F-FD3A01D00855}" sibTransId="{D71A00B0-04F3-4457-9318-4DF49DE875F3}"/>
    <dgm:cxn modelId="{46714C78-7C54-4C83-A6D4-D3DBBB176624}" type="presOf" srcId="{FBBD9B18-A357-4A3E-BBE3-CDAED1F25E21}" destId="{507C99B7-9B91-43EB-863C-41C0EEB302BF}" srcOrd="0" destOrd="0" presId="urn:microsoft.com/office/officeart/2005/8/layout/hProcess9"/>
    <dgm:cxn modelId="{A567B078-6F0F-4565-A9D4-8CAABF51FC89}" srcId="{75217E69-B91E-48F9-BB07-F9F1C66FD302}" destId="{7427C826-A2AB-4DDE-BD49-FE3C63B520A5}" srcOrd="4" destOrd="0" parTransId="{BD5CC917-BFC1-4C41-A7D9-98342DEAB3DB}" sibTransId="{5490F7C3-AADF-47AF-A04B-60C655539663}"/>
    <dgm:cxn modelId="{7F682479-EF5D-4913-8FD6-36B3E756A3AE}" type="presOf" srcId="{802C3B1C-899F-4F41-B347-53BF4AB3E55F}" destId="{E4117646-8A13-4968-BA44-83F194E8DFEE}" srcOrd="0" destOrd="0" presId="urn:microsoft.com/office/officeart/2005/8/layout/hProcess9"/>
    <dgm:cxn modelId="{A88F085A-8F4E-4946-9439-CF88DFC97AB3}" srcId="{75217E69-B91E-48F9-BB07-F9F1C66FD302}" destId="{D3FD76A2-BB9B-4CFA-8079-969234A49D08}" srcOrd="12" destOrd="0" parTransId="{3473A415-9C7E-4C4E-9BA5-0479466644FC}" sibTransId="{12B9871E-013E-4EC4-92A2-B3167ED7FA3E}"/>
    <dgm:cxn modelId="{7C0E267B-F43C-45EE-9686-3B3BC0457EE1}" srcId="{75217E69-B91E-48F9-BB07-F9F1C66FD302}" destId="{802C3B1C-899F-4F41-B347-53BF4AB3E55F}" srcOrd="6" destOrd="0" parTransId="{92E5E5EE-35CB-445C-92BA-BB998317A8A7}" sibTransId="{1B1C641B-48E6-4732-B5F7-8275C2BD55EE}"/>
    <dgm:cxn modelId="{B5FBB27B-88F5-4D18-A3AF-B13A161D6D04}" type="presOf" srcId="{99780664-0B1F-42F9-A1A9-1DA327A456FE}" destId="{6E386522-2C9F-4126-A3C6-26C8A9562D59}" srcOrd="0" destOrd="0" presId="urn:microsoft.com/office/officeart/2005/8/layout/hProcess9"/>
    <dgm:cxn modelId="{7368277C-DB50-4BEA-B25C-3B0E47BF5983}" type="presOf" srcId="{7427C826-A2AB-4DDE-BD49-FE3C63B520A5}" destId="{C2D76D59-1D75-4E48-91F7-15EFA5C14B3D}" srcOrd="0" destOrd="0" presId="urn:microsoft.com/office/officeart/2005/8/layout/hProcess9"/>
    <dgm:cxn modelId="{2119708D-A6E7-4D90-88F0-271634569E12}" srcId="{75217E69-B91E-48F9-BB07-F9F1C66FD302}" destId="{0BE6764F-0CC0-424A-8077-4D59738E69E6}" srcOrd="1" destOrd="0" parTransId="{C2790713-4C6A-4C05-8372-B5B1793097F1}" sibTransId="{6209B977-E2E1-4965-9DF8-E7C38921DAF5}"/>
    <dgm:cxn modelId="{491576A2-94D9-4330-88D4-A5EDC6ADA73F}" type="presOf" srcId="{EF3CC209-D948-4C41-93A2-C9619BD0C366}" destId="{B5054807-503F-4B1F-B23B-768ECE5D1196}" srcOrd="0" destOrd="0" presId="urn:microsoft.com/office/officeart/2005/8/layout/hProcess9"/>
    <dgm:cxn modelId="{0CE1E2A2-7339-4664-B2D5-F7A468A699D6}" type="presOf" srcId="{5BC1381F-4004-4815-BF99-6B4EAE474FA5}" destId="{8464FC22-B7AA-4806-8787-663D63486F60}" srcOrd="0" destOrd="0" presId="urn:microsoft.com/office/officeart/2005/8/layout/hProcess9"/>
    <dgm:cxn modelId="{8D85DBD6-BB31-4897-BEE7-E7FC93B821EE}" srcId="{75217E69-B91E-48F9-BB07-F9F1C66FD302}" destId="{5BC1381F-4004-4815-BF99-6B4EAE474FA5}" srcOrd="5" destOrd="0" parTransId="{0367EED9-CFEA-4C65-ABCB-F69ADAF59A67}" sibTransId="{8FABCD09-4C4D-40CD-AAB7-A632A3981970}"/>
    <dgm:cxn modelId="{985BE8F0-4565-451C-89C6-2DC8BC3D5C5D}" type="presOf" srcId="{0BE6764F-0CC0-424A-8077-4D59738E69E6}" destId="{977D4FD3-2184-49B2-AEAC-D85703295BCA}" srcOrd="0" destOrd="0" presId="urn:microsoft.com/office/officeart/2005/8/layout/hProcess9"/>
    <dgm:cxn modelId="{337F63F2-0D19-4931-A113-88636BAF02D1}" srcId="{75217E69-B91E-48F9-BB07-F9F1C66FD302}" destId="{717BB93F-4313-4D0E-90C4-F8040CA7A52D}" srcOrd="8" destOrd="0" parTransId="{75047CB3-2F52-4C53-B8CE-3356554BC789}" sibTransId="{8DB6FEA5-C1E7-474A-88E2-1A5542CC089A}"/>
    <dgm:cxn modelId="{587935F5-AE6C-48E5-BFA3-0A9EFC8A9944}" type="presOf" srcId="{717BB93F-4313-4D0E-90C4-F8040CA7A52D}" destId="{9EAEB3A6-6F03-4703-B3A7-C67C7299BDCB}" srcOrd="0" destOrd="0" presId="urn:microsoft.com/office/officeart/2005/8/layout/hProcess9"/>
    <dgm:cxn modelId="{81B576FA-F9D7-47F2-B674-9FEF414DD61E}" srcId="{75217E69-B91E-48F9-BB07-F9F1C66FD302}" destId="{462EB0B1-1082-4FB7-A3BA-20960CA93704}" srcOrd="2" destOrd="0" parTransId="{DB7C1B77-3C43-4B98-A09B-5E13F4FBBB5C}" sibTransId="{62B99CA9-4467-45F2-9A62-C79E75F8F60F}"/>
    <dgm:cxn modelId="{B1C385B5-7DCD-42BF-9C5D-92AC0DD0EC21}" type="presParOf" srcId="{3CA9330D-DFD6-4318-8F3A-1E7639A82466}" destId="{F301877A-E6AF-4C55-ABAE-F1752F85749C}" srcOrd="0" destOrd="0" presId="urn:microsoft.com/office/officeart/2005/8/layout/hProcess9"/>
    <dgm:cxn modelId="{57DF52AD-BC7F-4B78-91D9-F81E565340A6}" type="presParOf" srcId="{3CA9330D-DFD6-4318-8F3A-1E7639A82466}" destId="{B0FD4276-62CC-4FC7-A2EF-95FD2927C0E6}" srcOrd="1" destOrd="0" presId="urn:microsoft.com/office/officeart/2005/8/layout/hProcess9"/>
    <dgm:cxn modelId="{5709B032-22DC-40F8-A4CC-310110D14D7A}" type="presParOf" srcId="{B0FD4276-62CC-4FC7-A2EF-95FD2927C0E6}" destId="{507C99B7-9B91-43EB-863C-41C0EEB302BF}" srcOrd="0" destOrd="0" presId="urn:microsoft.com/office/officeart/2005/8/layout/hProcess9"/>
    <dgm:cxn modelId="{61B69108-08E4-4408-9ABB-653735BDEF84}" type="presParOf" srcId="{B0FD4276-62CC-4FC7-A2EF-95FD2927C0E6}" destId="{A09867BC-3A00-4854-A118-53EEA42D9F66}" srcOrd="1" destOrd="0" presId="urn:microsoft.com/office/officeart/2005/8/layout/hProcess9"/>
    <dgm:cxn modelId="{BEBF166E-DD56-4F9B-B177-E7260D5DED92}" type="presParOf" srcId="{B0FD4276-62CC-4FC7-A2EF-95FD2927C0E6}" destId="{977D4FD3-2184-49B2-AEAC-D85703295BCA}" srcOrd="2" destOrd="0" presId="urn:microsoft.com/office/officeart/2005/8/layout/hProcess9"/>
    <dgm:cxn modelId="{E6704462-E4A6-4862-9216-33F27664EF07}" type="presParOf" srcId="{B0FD4276-62CC-4FC7-A2EF-95FD2927C0E6}" destId="{65EEB380-ECA1-4FB3-BB5C-A6641B2550AB}" srcOrd="3" destOrd="0" presId="urn:microsoft.com/office/officeart/2005/8/layout/hProcess9"/>
    <dgm:cxn modelId="{EF20709B-D99D-4182-9A54-03C2649FB820}" type="presParOf" srcId="{B0FD4276-62CC-4FC7-A2EF-95FD2927C0E6}" destId="{3B131DB1-3485-45DB-8AAD-4323E156B5FB}" srcOrd="4" destOrd="0" presId="urn:microsoft.com/office/officeart/2005/8/layout/hProcess9"/>
    <dgm:cxn modelId="{8846D061-C737-4CEF-B57F-5F23C44E129F}" type="presParOf" srcId="{B0FD4276-62CC-4FC7-A2EF-95FD2927C0E6}" destId="{4C97FE0C-B645-48AC-BF82-11FC8C9F1E70}" srcOrd="5" destOrd="0" presId="urn:microsoft.com/office/officeart/2005/8/layout/hProcess9"/>
    <dgm:cxn modelId="{C4D7CC91-6723-4D07-A229-CA5055309B67}" type="presParOf" srcId="{B0FD4276-62CC-4FC7-A2EF-95FD2927C0E6}" destId="{6E386522-2C9F-4126-A3C6-26C8A9562D59}" srcOrd="6" destOrd="0" presId="urn:microsoft.com/office/officeart/2005/8/layout/hProcess9"/>
    <dgm:cxn modelId="{08A6BACB-FB30-4735-B7DC-364470742090}" type="presParOf" srcId="{B0FD4276-62CC-4FC7-A2EF-95FD2927C0E6}" destId="{26D849D3-6080-4A5D-9491-E341B82ABA12}" srcOrd="7" destOrd="0" presId="urn:microsoft.com/office/officeart/2005/8/layout/hProcess9"/>
    <dgm:cxn modelId="{7FE48FF6-92CE-42E5-BC7B-553D81679E15}" type="presParOf" srcId="{B0FD4276-62CC-4FC7-A2EF-95FD2927C0E6}" destId="{C2D76D59-1D75-4E48-91F7-15EFA5C14B3D}" srcOrd="8" destOrd="0" presId="urn:microsoft.com/office/officeart/2005/8/layout/hProcess9"/>
    <dgm:cxn modelId="{8F9A25A9-3F83-4C00-84AA-EEF80C59AD95}" type="presParOf" srcId="{B0FD4276-62CC-4FC7-A2EF-95FD2927C0E6}" destId="{17865E6C-07C4-42B5-AEAA-394D95977626}" srcOrd="9" destOrd="0" presId="urn:microsoft.com/office/officeart/2005/8/layout/hProcess9"/>
    <dgm:cxn modelId="{37C6A535-630A-4F20-AB57-B7E3252E13A7}" type="presParOf" srcId="{B0FD4276-62CC-4FC7-A2EF-95FD2927C0E6}" destId="{8464FC22-B7AA-4806-8787-663D63486F60}" srcOrd="10" destOrd="0" presId="urn:microsoft.com/office/officeart/2005/8/layout/hProcess9"/>
    <dgm:cxn modelId="{298B0569-CD42-478F-BB56-7B9E3D6B6334}" type="presParOf" srcId="{B0FD4276-62CC-4FC7-A2EF-95FD2927C0E6}" destId="{123216E2-CAF5-47C7-B2C3-686B58499285}" srcOrd="11" destOrd="0" presId="urn:microsoft.com/office/officeart/2005/8/layout/hProcess9"/>
    <dgm:cxn modelId="{28F198D7-0058-4476-ADCD-D95F8AA0F8DC}" type="presParOf" srcId="{B0FD4276-62CC-4FC7-A2EF-95FD2927C0E6}" destId="{E4117646-8A13-4968-BA44-83F194E8DFEE}" srcOrd="12" destOrd="0" presId="urn:microsoft.com/office/officeart/2005/8/layout/hProcess9"/>
    <dgm:cxn modelId="{C8439ABC-54CC-4332-B376-87C23CAD3281}" type="presParOf" srcId="{B0FD4276-62CC-4FC7-A2EF-95FD2927C0E6}" destId="{5DB9B771-D17D-4540-B47F-579E7E89995C}" srcOrd="13" destOrd="0" presId="urn:microsoft.com/office/officeart/2005/8/layout/hProcess9"/>
    <dgm:cxn modelId="{141B93BC-8389-45CD-A6A6-173C553C531B}" type="presParOf" srcId="{B0FD4276-62CC-4FC7-A2EF-95FD2927C0E6}" destId="{B5054807-503F-4B1F-B23B-768ECE5D1196}" srcOrd="14" destOrd="0" presId="urn:microsoft.com/office/officeart/2005/8/layout/hProcess9"/>
    <dgm:cxn modelId="{80B94485-833B-450D-8E5A-5319F5EA4E5D}" type="presParOf" srcId="{B0FD4276-62CC-4FC7-A2EF-95FD2927C0E6}" destId="{58D3B9D8-7929-43E1-857F-2FACBE0F6207}" srcOrd="15" destOrd="0" presId="urn:microsoft.com/office/officeart/2005/8/layout/hProcess9"/>
    <dgm:cxn modelId="{2914EC2D-59B2-4985-95CF-C01DB153AA22}" type="presParOf" srcId="{B0FD4276-62CC-4FC7-A2EF-95FD2927C0E6}" destId="{9EAEB3A6-6F03-4703-B3A7-C67C7299BDCB}" srcOrd="16" destOrd="0" presId="urn:microsoft.com/office/officeart/2005/8/layout/hProcess9"/>
    <dgm:cxn modelId="{9B57E2F6-54E3-4987-9172-AD36DE9EAA1A}" type="presParOf" srcId="{B0FD4276-62CC-4FC7-A2EF-95FD2927C0E6}" destId="{2C96631D-4FAE-40CE-BF3A-CA4727FAAF93}" srcOrd="17" destOrd="0" presId="urn:microsoft.com/office/officeart/2005/8/layout/hProcess9"/>
    <dgm:cxn modelId="{E563D27D-074B-4342-8FCB-2FAFCCDFC4DA}" type="presParOf" srcId="{B0FD4276-62CC-4FC7-A2EF-95FD2927C0E6}" destId="{9D607719-7E83-41E8-A7AA-62CF51B7D7A0}" srcOrd="18" destOrd="0" presId="urn:microsoft.com/office/officeart/2005/8/layout/hProcess9"/>
    <dgm:cxn modelId="{AB723653-7FE3-4537-BAA7-87017FEB94E5}" type="presParOf" srcId="{B0FD4276-62CC-4FC7-A2EF-95FD2927C0E6}" destId="{9773BE30-81D5-408D-B506-09CDEBC8043F}" srcOrd="19" destOrd="0" presId="urn:microsoft.com/office/officeart/2005/8/layout/hProcess9"/>
    <dgm:cxn modelId="{C310DDB3-662E-40F1-93BA-F4B7DED3913A}" type="presParOf" srcId="{B0FD4276-62CC-4FC7-A2EF-95FD2927C0E6}" destId="{3031199B-CFB5-4BF3-9A6D-09257C871CAE}" srcOrd="20" destOrd="0" presId="urn:microsoft.com/office/officeart/2005/8/layout/hProcess9"/>
    <dgm:cxn modelId="{03B1D75C-6229-415E-963D-6104D5227E02}" type="presParOf" srcId="{B0FD4276-62CC-4FC7-A2EF-95FD2927C0E6}" destId="{F69BB6B8-7F6F-4682-A206-C7C50521C613}" srcOrd="21" destOrd="0" presId="urn:microsoft.com/office/officeart/2005/8/layout/hProcess9"/>
    <dgm:cxn modelId="{7DCCEF97-3757-4FA1-9EAA-8A89C97D69CC}" type="presParOf" srcId="{B0FD4276-62CC-4FC7-A2EF-95FD2927C0E6}" destId="{B1C67EBC-3167-4379-A224-39BE142E6011}" srcOrd="22" destOrd="0" presId="urn:microsoft.com/office/officeart/2005/8/layout/hProcess9"/>
    <dgm:cxn modelId="{B86A9857-BDB0-4FD1-BAF5-295975B2B782}" type="presParOf" srcId="{B0FD4276-62CC-4FC7-A2EF-95FD2927C0E6}" destId="{1D0231AC-151E-4772-B28E-545BFC5D3C72}" srcOrd="23" destOrd="0" presId="urn:microsoft.com/office/officeart/2005/8/layout/hProcess9"/>
    <dgm:cxn modelId="{D701939B-B7F4-49B3-AF68-2A2C2B4A879C}" type="presParOf" srcId="{B0FD4276-62CC-4FC7-A2EF-95FD2927C0E6}" destId="{5E070B4D-A4F2-4B53-8204-EF9D9603D692}" srcOrd="24" destOrd="0" presId="urn:microsoft.com/office/officeart/2005/8/layout/hProcess9"/>
  </dgm:cxnLst>
  <dgm:bg/>
  <dgm:whole/>
  <dgm:extLst>
    <a:ext uri="http://schemas.microsoft.com/office/drawing/2008/diagram">
      <dsp:dataModelExt xmlns:dsp="http://schemas.microsoft.com/office/drawing/2008/diagram" relId="rId22"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14838036-36BD-4591-A91B-0B3F9E2BD73B}" type="doc">
      <dgm:prSet loTypeId="urn:microsoft.com/office/officeart/2005/8/layout/venn3" loCatId="relationship" qsTypeId="urn:microsoft.com/office/officeart/2005/8/quickstyle/simple1" qsCatId="simple" csTypeId="urn:microsoft.com/office/officeart/2005/8/colors/accent1_2" csCatId="accent1" phldr="1"/>
      <dgm:spPr/>
      <dgm:t>
        <a:bodyPr/>
        <a:lstStyle/>
        <a:p>
          <a:endParaRPr lang="en-US"/>
        </a:p>
      </dgm:t>
    </dgm:pt>
    <dgm:pt modelId="{CBA6CF25-A8D0-4F65-BD69-9526915E757B}">
      <dgm:prSet phldrT="[Text]" custT="1"/>
      <dgm:spPr>
        <a:solidFill>
          <a:schemeClr val="bg1">
            <a:lumMod val="95000"/>
          </a:schemeClr>
        </a:solidFill>
      </dgm:spPr>
      <dgm:t>
        <a:bodyPr tIns="9144" anchor="b" anchorCtr="0"/>
        <a:lstStyle/>
        <a:p>
          <a:r>
            <a:rPr lang="en-US" sz="2400" dirty="0"/>
            <a:t>L</a:t>
          </a:r>
          <a:r>
            <a:rPr lang="en-US" sz="2400" baseline="-25000" dirty="0"/>
            <a:t>0</a:t>
          </a:r>
        </a:p>
      </dgm:t>
    </dgm:pt>
    <dgm:pt modelId="{5AB64874-B8E5-4172-AADA-55CE73A5B082}" type="parTrans" cxnId="{DAD1CC24-A8A9-4CCE-881F-7EDE8061C91D}">
      <dgm:prSet/>
      <dgm:spPr/>
      <dgm:t>
        <a:bodyPr/>
        <a:lstStyle/>
        <a:p>
          <a:endParaRPr lang="en-US" sz="1000"/>
        </a:p>
      </dgm:t>
    </dgm:pt>
    <dgm:pt modelId="{49DDF8E5-C512-47C4-841C-E4055097BB44}" type="sibTrans" cxnId="{DAD1CC24-A8A9-4CCE-881F-7EDE8061C91D}">
      <dgm:prSet/>
      <dgm:spPr/>
      <dgm:t>
        <a:bodyPr/>
        <a:lstStyle/>
        <a:p>
          <a:endParaRPr lang="en-US" sz="1000"/>
        </a:p>
      </dgm:t>
    </dgm:pt>
    <dgm:pt modelId="{28FD5FD2-F54E-4A5F-8BA6-325A9328241C}">
      <dgm:prSet phldrT="[Text]" custT="1"/>
      <dgm:spPr>
        <a:solidFill>
          <a:schemeClr val="bg1">
            <a:lumMod val="85000"/>
          </a:schemeClr>
        </a:solidFill>
      </dgm:spPr>
      <dgm:t>
        <a:bodyPr tIns="9144" anchor="b" anchorCtr="0"/>
        <a:lstStyle/>
        <a:p>
          <a:r>
            <a:rPr lang="en-US" sz="2400" dirty="0"/>
            <a:t>L</a:t>
          </a:r>
          <a:r>
            <a:rPr lang="en-US" sz="2400" baseline="-25000" dirty="0"/>
            <a:t>1</a:t>
          </a:r>
          <a:endParaRPr lang="en-US" sz="2400" dirty="0">
            <a:solidFill>
              <a:schemeClr val="tx1"/>
            </a:solidFill>
          </a:endParaRPr>
        </a:p>
      </dgm:t>
    </dgm:pt>
    <dgm:pt modelId="{B3D5047A-D09D-4C0F-AFFE-C6A91FBF19BB}" type="parTrans" cxnId="{4A4FE94A-0260-4A62-A267-1719F7294DBB}">
      <dgm:prSet/>
      <dgm:spPr/>
      <dgm:t>
        <a:bodyPr/>
        <a:lstStyle/>
        <a:p>
          <a:endParaRPr lang="en-US" sz="1000"/>
        </a:p>
      </dgm:t>
    </dgm:pt>
    <dgm:pt modelId="{3FC37F9B-0841-4E32-81A5-77D78AEBE8F2}" type="sibTrans" cxnId="{4A4FE94A-0260-4A62-A267-1719F7294DBB}">
      <dgm:prSet/>
      <dgm:spPr/>
      <dgm:t>
        <a:bodyPr/>
        <a:lstStyle/>
        <a:p>
          <a:endParaRPr lang="en-US" sz="1000"/>
        </a:p>
      </dgm:t>
    </dgm:pt>
    <dgm:pt modelId="{B9AE430D-9CB2-457D-A90A-3612AD3B61EE}">
      <dgm:prSet phldrT="[Text]" custT="1"/>
      <dgm:spPr>
        <a:solidFill>
          <a:schemeClr val="bg1">
            <a:lumMod val="75000"/>
          </a:schemeClr>
        </a:solidFill>
      </dgm:spPr>
      <dgm:t>
        <a:bodyPr tIns="9144" anchor="b" anchorCtr="0"/>
        <a:lstStyle/>
        <a:p>
          <a:r>
            <a:rPr lang="en-US" sz="2400" dirty="0"/>
            <a:t>L</a:t>
          </a:r>
          <a:r>
            <a:rPr lang="en-US" sz="2400" baseline="-25000" dirty="0"/>
            <a:t>2</a:t>
          </a:r>
        </a:p>
      </dgm:t>
    </dgm:pt>
    <dgm:pt modelId="{BAD8DDAE-D2CE-4B9C-AFDD-7DDCE55BB7A8}" type="parTrans" cxnId="{5EDCD14B-A255-4101-A9BA-6050343D1755}">
      <dgm:prSet/>
      <dgm:spPr/>
      <dgm:t>
        <a:bodyPr/>
        <a:lstStyle/>
        <a:p>
          <a:endParaRPr lang="en-US" sz="1000"/>
        </a:p>
      </dgm:t>
    </dgm:pt>
    <dgm:pt modelId="{06775609-E40F-4D8F-B9DB-5515C5C40CDE}" type="sibTrans" cxnId="{5EDCD14B-A255-4101-A9BA-6050343D1755}">
      <dgm:prSet/>
      <dgm:spPr/>
      <dgm:t>
        <a:bodyPr/>
        <a:lstStyle/>
        <a:p>
          <a:endParaRPr lang="en-US" sz="1000"/>
        </a:p>
      </dgm:t>
    </dgm:pt>
    <dgm:pt modelId="{E1117C4F-3A0A-4A5E-AC18-E390257443AC}">
      <dgm:prSet phldrT="[Text]" custT="1"/>
      <dgm:spPr>
        <a:solidFill>
          <a:schemeClr val="bg1">
            <a:lumMod val="65000"/>
          </a:schemeClr>
        </a:solidFill>
      </dgm:spPr>
      <dgm:t>
        <a:bodyPr tIns="9144" anchor="b" anchorCtr="0"/>
        <a:lstStyle/>
        <a:p>
          <a:r>
            <a:rPr lang="en-US" sz="2400" dirty="0"/>
            <a:t>L</a:t>
          </a:r>
          <a:r>
            <a:rPr lang="en-US" sz="2400" baseline="-25000" dirty="0"/>
            <a:t>3</a:t>
          </a:r>
          <a:endParaRPr lang="en-US" sz="2400" baseline="-25000" dirty="0">
            <a:solidFill>
              <a:schemeClr val="tx1"/>
            </a:solidFill>
          </a:endParaRPr>
        </a:p>
      </dgm:t>
    </dgm:pt>
    <dgm:pt modelId="{DB5DDE7E-81CF-487D-AAEE-989BC49C3988}" type="parTrans" cxnId="{0BC1530A-86C7-4EE2-8D60-85B3519351E3}">
      <dgm:prSet/>
      <dgm:spPr/>
      <dgm:t>
        <a:bodyPr/>
        <a:lstStyle/>
        <a:p>
          <a:endParaRPr lang="en-US" sz="1000"/>
        </a:p>
      </dgm:t>
    </dgm:pt>
    <dgm:pt modelId="{DC2CD8AF-503C-473F-A057-29D31A7CC288}" type="sibTrans" cxnId="{0BC1530A-86C7-4EE2-8D60-85B3519351E3}">
      <dgm:prSet/>
      <dgm:spPr/>
      <dgm:t>
        <a:bodyPr/>
        <a:lstStyle/>
        <a:p>
          <a:endParaRPr lang="en-US" sz="1000"/>
        </a:p>
      </dgm:t>
    </dgm:pt>
    <dgm:pt modelId="{8B3CF8EC-B02D-4A6E-9217-7B6066187275}">
      <dgm:prSet phldrT="[Text]" custT="1"/>
      <dgm:spPr>
        <a:solidFill>
          <a:schemeClr val="bg1">
            <a:lumMod val="95000"/>
          </a:schemeClr>
        </a:solidFill>
      </dgm:spPr>
      <dgm:t>
        <a:bodyPr tIns="9144" anchor="b" anchorCtr="0"/>
        <a:lstStyle/>
        <a:p>
          <a:r>
            <a:rPr lang="en-US" sz="2400" dirty="0"/>
            <a:t>L</a:t>
          </a:r>
          <a:r>
            <a:rPr lang="en-US" sz="2400" baseline="-25000" dirty="0"/>
            <a:t>4</a:t>
          </a:r>
        </a:p>
      </dgm:t>
    </dgm:pt>
    <dgm:pt modelId="{B3D65E34-FF2B-4301-88B4-C25268667CC7}" type="parTrans" cxnId="{5CB14042-C359-46B8-B97B-2B31FA6A43D9}">
      <dgm:prSet/>
      <dgm:spPr/>
      <dgm:t>
        <a:bodyPr/>
        <a:lstStyle/>
        <a:p>
          <a:endParaRPr lang="en-US" sz="1000"/>
        </a:p>
      </dgm:t>
    </dgm:pt>
    <dgm:pt modelId="{931AA818-BF4E-4613-BB52-DE6F5A273C7E}" type="sibTrans" cxnId="{5CB14042-C359-46B8-B97B-2B31FA6A43D9}">
      <dgm:prSet/>
      <dgm:spPr/>
      <dgm:t>
        <a:bodyPr/>
        <a:lstStyle/>
        <a:p>
          <a:endParaRPr lang="en-US" sz="1000"/>
        </a:p>
      </dgm:t>
    </dgm:pt>
    <dgm:pt modelId="{6D95A90E-3199-4264-A57F-56E2A12FDFB9}">
      <dgm:prSet phldrT="[Text]" custT="1"/>
      <dgm:spPr>
        <a:solidFill>
          <a:schemeClr val="bg1">
            <a:lumMod val="85000"/>
          </a:schemeClr>
        </a:solidFill>
      </dgm:spPr>
      <dgm:t>
        <a:bodyPr tIns="9144" anchor="b" anchorCtr="0"/>
        <a:lstStyle/>
        <a:p>
          <a:r>
            <a:rPr lang="en-US" sz="2400" dirty="0">
              <a:solidFill>
                <a:schemeClr val="tx1"/>
              </a:solidFill>
            </a:rPr>
            <a:t>L</a:t>
          </a:r>
          <a:r>
            <a:rPr lang="en-US" sz="2400" baseline="-25000" dirty="0">
              <a:solidFill>
                <a:schemeClr val="tx1"/>
              </a:solidFill>
            </a:rPr>
            <a:t>5</a:t>
          </a:r>
        </a:p>
      </dgm:t>
    </dgm:pt>
    <dgm:pt modelId="{B11466F3-97C5-4B7D-BBD2-D8004B586FAF}" type="parTrans" cxnId="{53CF6256-D954-4397-9B8E-4DDE8282C745}">
      <dgm:prSet/>
      <dgm:spPr/>
      <dgm:t>
        <a:bodyPr/>
        <a:lstStyle/>
        <a:p>
          <a:endParaRPr lang="en-US" sz="1000"/>
        </a:p>
      </dgm:t>
    </dgm:pt>
    <dgm:pt modelId="{13EF2E09-E51A-4921-9DB5-CBC8E62FF7B5}" type="sibTrans" cxnId="{53CF6256-D954-4397-9B8E-4DDE8282C745}">
      <dgm:prSet/>
      <dgm:spPr/>
      <dgm:t>
        <a:bodyPr/>
        <a:lstStyle/>
        <a:p>
          <a:endParaRPr lang="en-US" sz="1000"/>
        </a:p>
      </dgm:t>
    </dgm:pt>
    <dgm:pt modelId="{88191EE2-8766-4346-A0F2-E072680C9135}">
      <dgm:prSet phldrT="[Text]" custT="1"/>
      <dgm:spPr>
        <a:solidFill>
          <a:schemeClr val="bg1">
            <a:lumMod val="75000"/>
          </a:schemeClr>
        </a:solidFill>
      </dgm:spPr>
      <dgm:t>
        <a:bodyPr tIns="9144" anchor="b" anchorCtr="0"/>
        <a:lstStyle/>
        <a:p>
          <a:r>
            <a:rPr lang="en-US" sz="2400" dirty="0"/>
            <a:t>L</a:t>
          </a:r>
          <a:r>
            <a:rPr lang="en-US" sz="2400" baseline="-25000" dirty="0"/>
            <a:t>6</a:t>
          </a:r>
        </a:p>
      </dgm:t>
    </dgm:pt>
    <dgm:pt modelId="{30DF4393-7236-4087-832E-EB1614CAB482}" type="parTrans" cxnId="{33F58D65-F043-4C7D-84AC-F9AA14CF9F2A}">
      <dgm:prSet/>
      <dgm:spPr/>
      <dgm:t>
        <a:bodyPr/>
        <a:lstStyle/>
        <a:p>
          <a:endParaRPr lang="en-US" sz="1000"/>
        </a:p>
      </dgm:t>
    </dgm:pt>
    <dgm:pt modelId="{29B08C77-FCA1-44A3-A8A7-3D81368F90B7}" type="sibTrans" cxnId="{33F58D65-F043-4C7D-84AC-F9AA14CF9F2A}">
      <dgm:prSet/>
      <dgm:spPr/>
      <dgm:t>
        <a:bodyPr/>
        <a:lstStyle/>
        <a:p>
          <a:endParaRPr lang="en-US" sz="1000"/>
        </a:p>
      </dgm:t>
    </dgm:pt>
    <dgm:pt modelId="{F739C999-13FD-45B6-AB18-952645C50032}">
      <dgm:prSet phldrT="[Text]" custT="1"/>
      <dgm:spPr>
        <a:solidFill>
          <a:schemeClr val="bg1">
            <a:lumMod val="65000"/>
          </a:schemeClr>
        </a:solidFill>
      </dgm:spPr>
      <dgm:t>
        <a:bodyPr tIns="9144" anchor="b" anchorCtr="0"/>
        <a:lstStyle/>
        <a:p>
          <a:r>
            <a:rPr lang="en-US" sz="2400" dirty="0">
              <a:solidFill>
                <a:schemeClr val="tx1"/>
              </a:solidFill>
            </a:rPr>
            <a:t>L</a:t>
          </a:r>
          <a:r>
            <a:rPr lang="en-US" sz="2400" baseline="-25000" dirty="0">
              <a:solidFill>
                <a:schemeClr val="tx1"/>
              </a:solidFill>
            </a:rPr>
            <a:t>7</a:t>
          </a:r>
        </a:p>
      </dgm:t>
    </dgm:pt>
    <dgm:pt modelId="{7406E36E-B6D8-42C1-85DB-26A2B47441D0}" type="parTrans" cxnId="{B887C596-2E37-48B1-882D-12BDACA415BC}">
      <dgm:prSet/>
      <dgm:spPr/>
      <dgm:t>
        <a:bodyPr/>
        <a:lstStyle/>
        <a:p>
          <a:endParaRPr lang="en-US" sz="1000"/>
        </a:p>
      </dgm:t>
    </dgm:pt>
    <dgm:pt modelId="{D8BC58A0-8E9C-474A-A6D1-42833C6E387F}" type="sibTrans" cxnId="{B887C596-2E37-48B1-882D-12BDACA415BC}">
      <dgm:prSet/>
      <dgm:spPr/>
      <dgm:t>
        <a:bodyPr/>
        <a:lstStyle/>
        <a:p>
          <a:endParaRPr lang="en-US" sz="1000"/>
        </a:p>
      </dgm:t>
    </dgm:pt>
    <dgm:pt modelId="{69D2EA24-9C79-47AF-8976-436609779BCD}">
      <dgm:prSet phldrT="[Text]" custT="1"/>
      <dgm:spPr>
        <a:solidFill>
          <a:schemeClr val="bg1">
            <a:lumMod val="95000"/>
          </a:schemeClr>
        </a:solidFill>
      </dgm:spPr>
      <dgm:t>
        <a:bodyPr tIns="9144" anchor="b" anchorCtr="0"/>
        <a:lstStyle/>
        <a:p>
          <a:r>
            <a:rPr lang="en-US" sz="2400" dirty="0">
              <a:solidFill>
                <a:schemeClr val="tx1"/>
              </a:solidFill>
            </a:rPr>
            <a:t>.</a:t>
          </a:r>
        </a:p>
      </dgm:t>
    </dgm:pt>
    <dgm:pt modelId="{C8C0209B-F91A-470D-90E6-0A9D69EEC7AF}" type="parTrans" cxnId="{1706E254-9047-44ED-80C2-7645E6FC10E5}">
      <dgm:prSet/>
      <dgm:spPr/>
      <dgm:t>
        <a:bodyPr/>
        <a:lstStyle/>
        <a:p>
          <a:endParaRPr lang="en-US"/>
        </a:p>
      </dgm:t>
    </dgm:pt>
    <dgm:pt modelId="{2439A4E5-E1CE-4CD9-A6DA-D8FDE038BBCD}" type="sibTrans" cxnId="{1706E254-9047-44ED-80C2-7645E6FC10E5}">
      <dgm:prSet/>
      <dgm:spPr/>
      <dgm:t>
        <a:bodyPr/>
        <a:lstStyle/>
        <a:p>
          <a:endParaRPr lang="en-US"/>
        </a:p>
      </dgm:t>
    </dgm:pt>
    <dgm:pt modelId="{40F2DF3A-EB74-492D-9178-1A1DA07F3D0B}">
      <dgm:prSet phldrT="[Text]" custT="1"/>
      <dgm:spPr>
        <a:solidFill>
          <a:schemeClr val="bg1">
            <a:lumMod val="85000"/>
          </a:schemeClr>
        </a:solidFill>
      </dgm:spPr>
      <dgm:t>
        <a:bodyPr tIns="9144" anchor="b" anchorCtr="0"/>
        <a:lstStyle/>
        <a:p>
          <a:r>
            <a:rPr lang="en-US" sz="2400" dirty="0">
              <a:solidFill>
                <a:schemeClr val="tx1"/>
              </a:solidFill>
            </a:rPr>
            <a:t>.</a:t>
          </a:r>
        </a:p>
      </dgm:t>
    </dgm:pt>
    <dgm:pt modelId="{7C8EC722-543A-4C0A-AC8E-417F227D96D4}" type="parTrans" cxnId="{39DAA862-67E3-40A7-AE63-F1FB753CF120}">
      <dgm:prSet/>
      <dgm:spPr/>
      <dgm:t>
        <a:bodyPr/>
        <a:lstStyle/>
        <a:p>
          <a:endParaRPr lang="en-US"/>
        </a:p>
      </dgm:t>
    </dgm:pt>
    <dgm:pt modelId="{3C79F499-FD90-432A-A4D9-6C6D88F4FEAA}" type="sibTrans" cxnId="{39DAA862-67E3-40A7-AE63-F1FB753CF120}">
      <dgm:prSet/>
      <dgm:spPr/>
      <dgm:t>
        <a:bodyPr/>
        <a:lstStyle/>
        <a:p>
          <a:endParaRPr lang="en-US"/>
        </a:p>
      </dgm:t>
    </dgm:pt>
    <dgm:pt modelId="{20249186-D132-4738-AB74-22C2DAD91A24}" type="pres">
      <dgm:prSet presAssocID="{14838036-36BD-4591-A91B-0B3F9E2BD73B}" presName="Name0" presStyleCnt="0">
        <dgm:presLayoutVars>
          <dgm:dir/>
          <dgm:resizeHandles val="exact"/>
        </dgm:presLayoutVars>
      </dgm:prSet>
      <dgm:spPr/>
    </dgm:pt>
    <dgm:pt modelId="{1D1426EC-64D7-4011-9501-1D93848AA5EC}" type="pres">
      <dgm:prSet presAssocID="{CBA6CF25-A8D0-4F65-BD69-9526915E757B}" presName="Name5" presStyleLbl="vennNode1" presStyleIdx="0" presStyleCnt="10">
        <dgm:presLayoutVars>
          <dgm:bulletEnabled val="1"/>
        </dgm:presLayoutVars>
      </dgm:prSet>
      <dgm:spPr/>
    </dgm:pt>
    <dgm:pt modelId="{39AC593D-563C-4E4F-B8F5-667A66368A4B}" type="pres">
      <dgm:prSet presAssocID="{49DDF8E5-C512-47C4-841C-E4055097BB44}" presName="space" presStyleCnt="0"/>
      <dgm:spPr/>
    </dgm:pt>
    <dgm:pt modelId="{5CD7F580-C372-4AEC-9FF3-ECBF19BCEE6A}" type="pres">
      <dgm:prSet presAssocID="{28FD5FD2-F54E-4A5F-8BA6-325A9328241C}" presName="Name5" presStyleLbl="vennNode1" presStyleIdx="1" presStyleCnt="10">
        <dgm:presLayoutVars>
          <dgm:bulletEnabled val="1"/>
        </dgm:presLayoutVars>
      </dgm:prSet>
      <dgm:spPr/>
    </dgm:pt>
    <dgm:pt modelId="{4EBB8E5C-A3E5-4633-8333-3C2379456FA2}" type="pres">
      <dgm:prSet presAssocID="{3FC37F9B-0841-4E32-81A5-77D78AEBE8F2}" presName="space" presStyleCnt="0"/>
      <dgm:spPr/>
    </dgm:pt>
    <dgm:pt modelId="{54B2A1A0-F0D7-4E71-AFD4-03EC8E5FBAB4}" type="pres">
      <dgm:prSet presAssocID="{B9AE430D-9CB2-457D-A90A-3612AD3B61EE}" presName="Name5" presStyleLbl="vennNode1" presStyleIdx="2" presStyleCnt="10">
        <dgm:presLayoutVars>
          <dgm:bulletEnabled val="1"/>
        </dgm:presLayoutVars>
      </dgm:prSet>
      <dgm:spPr/>
    </dgm:pt>
    <dgm:pt modelId="{73EA784B-C76C-4599-92FC-D8CB64C0E9DC}" type="pres">
      <dgm:prSet presAssocID="{06775609-E40F-4D8F-B9DB-5515C5C40CDE}" presName="space" presStyleCnt="0"/>
      <dgm:spPr/>
    </dgm:pt>
    <dgm:pt modelId="{8C6D11CD-C245-42CB-BAE2-23B9B635020B}" type="pres">
      <dgm:prSet presAssocID="{E1117C4F-3A0A-4A5E-AC18-E390257443AC}" presName="Name5" presStyleLbl="vennNode1" presStyleIdx="3" presStyleCnt="10">
        <dgm:presLayoutVars>
          <dgm:bulletEnabled val="1"/>
        </dgm:presLayoutVars>
      </dgm:prSet>
      <dgm:spPr/>
    </dgm:pt>
    <dgm:pt modelId="{91A5DAB6-9861-4651-A033-54369479E50D}" type="pres">
      <dgm:prSet presAssocID="{DC2CD8AF-503C-473F-A057-29D31A7CC288}" presName="space" presStyleCnt="0"/>
      <dgm:spPr/>
    </dgm:pt>
    <dgm:pt modelId="{B995C1CD-78C4-4B7A-BA04-3472B3FE4E64}" type="pres">
      <dgm:prSet presAssocID="{8B3CF8EC-B02D-4A6E-9217-7B6066187275}" presName="Name5" presStyleLbl="vennNode1" presStyleIdx="4" presStyleCnt="10">
        <dgm:presLayoutVars>
          <dgm:bulletEnabled val="1"/>
        </dgm:presLayoutVars>
      </dgm:prSet>
      <dgm:spPr/>
    </dgm:pt>
    <dgm:pt modelId="{EF91F1FE-124E-4287-8AFF-6984CA56B7D5}" type="pres">
      <dgm:prSet presAssocID="{931AA818-BF4E-4613-BB52-DE6F5A273C7E}" presName="space" presStyleCnt="0"/>
      <dgm:spPr/>
    </dgm:pt>
    <dgm:pt modelId="{3CF60241-41A3-43B3-AE0C-3E4125BFAE1A}" type="pres">
      <dgm:prSet presAssocID="{6D95A90E-3199-4264-A57F-56E2A12FDFB9}" presName="Name5" presStyleLbl="vennNode1" presStyleIdx="5" presStyleCnt="10">
        <dgm:presLayoutVars>
          <dgm:bulletEnabled val="1"/>
        </dgm:presLayoutVars>
      </dgm:prSet>
      <dgm:spPr/>
    </dgm:pt>
    <dgm:pt modelId="{12131909-DEA8-4CC8-9733-C3565ACDFB43}" type="pres">
      <dgm:prSet presAssocID="{13EF2E09-E51A-4921-9DB5-CBC8E62FF7B5}" presName="space" presStyleCnt="0"/>
      <dgm:spPr/>
    </dgm:pt>
    <dgm:pt modelId="{A639D83C-3BD9-4A53-A33C-DF1071136414}" type="pres">
      <dgm:prSet presAssocID="{88191EE2-8766-4346-A0F2-E072680C9135}" presName="Name5" presStyleLbl="vennNode1" presStyleIdx="6" presStyleCnt="10">
        <dgm:presLayoutVars>
          <dgm:bulletEnabled val="1"/>
        </dgm:presLayoutVars>
      </dgm:prSet>
      <dgm:spPr/>
    </dgm:pt>
    <dgm:pt modelId="{4FF10D39-F037-4E63-8CE5-A6C6DF10AF75}" type="pres">
      <dgm:prSet presAssocID="{29B08C77-FCA1-44A3-A8A7-3D81368F90B7}" presName="space" presStyleCnt="0"/>
      <dgm:spPr/>
    </dgm:pt>
    <dgm:pt modelId="{16617ED2-472D-4B60-86DD-CDAD2952DA13}" type="pres">
      <dgm:prSet presAssocID="{F739C999-13FD-45B6-AB18-952645C50032}" presName="Name5" presStyleLbl="vennNode1" presStyleIdx="7" presStyleCnt="10">
        <dgm:presLayoutVars>
          <dgm:bulletEnabled val="1"/>
        </dgm:presLayoutVars>
      </dgm:prSet>
      <dgm:spPr/>
    </dgm:pt>
    <dgm:pt modelId="{5BD470E6-D342-4FBF-9F31-8AB238DA53EB}" type="pres">
      <dgm:prSet presAssocID="{D8BC58A0-8E9C-474A-A6D1-42833C6E387F}" presName="space" presStyleCnt="0"/>
      <dgm:spPr/>
    </dgm:pt>
    <dgm:pt modelId="{EC850A8B-025C-4AE7-A0DB-D282C6BE5478}" type="pres">
      <dgm:prSet presAssocID="{69D2EA24-9C79-47AF-8976-436609779BCD}" presName="Name5" presStyleLbl="vennNode1" presStyleIdx="8" presStyleCnt="10">
        <dgm:presLayoutVars>
          <dgm:bulletEnabled val="1"/>
        </dgm:presLayoutVars>
      </dgm:prSet>
      <dgm:spPr/>
    </dgm:pt>
    <dgm:pt modelId="{5E1977D5-7384-494D-8350-CBC3837E31EC}" type="pres">
      <dgm:prSet presAssocID="{2439A4E5-E1CE-4CD9-A6DA-D8FDE038BBCD}" presName="space" presStyleCnt="0"/>
      <dgm:spPr/>
    </dgm:pt>
    <dgm:pt modelId="{747D1370-8DF6-4A5F-8CB5-A61C97D90A72}" type="pres">
      <dgm:prSet presAssocID="{40F2DF3A-EB74-492D-9178-1A1DA07F3D0B}" presName="Name5" presStyleLbl="vennNode1" presStyleIdx="9" presStyleCnt="10">
        <dgm:presLayoutVars>
          <dgm:bulletEnabled val="1"/>
        </dgm:presLayoutVars>
      </dgm:prSet>
      <dgm:spPr/>
    </dgm:pt>
  </dgm:ptLst>
  <dgm:cxnLst>
    <dgm:cxn modelId="{85FA0501-27AF-F643-88F6-2488B4AE5A54}" type="presOf" srcId="{14838036-36BD-4591-A91B-0B3F9E2BD73B}" destId="{20249186-D132-4738-AB74-22C2DAD91A24}" srcOrd="0" destOrd="0" presId="urn:microsoft.com/office/officeart/2005/8/layout/venn3"/>
    <dgm:cxn modelId="{AA6ECD05-EE30-4647-9CA5-5B907932DB5F}" type="presOf" srcId="{B9AE430D-9CB2-457D-A90A-3612AD3B61EE}" destId="{54B2A1A0-F0D7-4E71-AFD4-03EC8E5FBAB4}" srcOrd="0" destOrd="0" presId="urn:microsoft.com/office/officeart/2005/8/layout/venn3"/>
    <dgm:cxn modelId="{0BC1530A-86C7-4EE2-8D60-85B3519351E3}" srcId="{14838036-36BD-4591-A91B-0B3F9E2BD73B}" destId="{E1117C4F-3A0A-4A5E-AC18-E390257443AC}" srcOrd="3" destOrd="0" parTransId="{DB5DDE7E-81CF-487D-AAEE-989BC49C3988}" sibTransId="{DC2CD8AF-503C-473F-A057-29D31A7CC288}"/>
    <dgm:cxn modelId="{DAD1CC24-A8A9-4CCE-881F-7EDE8061C91D}" srcId="{14838036-36BD-4591-A91B-0B3F9E2BD73B}" destId="{CBA6CF25-A8D0-4F65-BD69-9526915E757B}" srcOrd="0" destOrd="0" parTransId="{5AB64874-B8E5-4172-AADA-55CE73A5B082}" sibTransId="{49DDF8E5-C512-47C4-841C-E4055097BB44}"/>
    <dgm:cxn modelId="{F51E6237-1E7A-8345-96A4-CFFE3E73D522}" type="presOf" srcId="{E1117C4F-3A0A-4A5E-AC18-E390257443AC}" destId="{8C6D11CD-C245-42CB-BAE2-23B9B635020B}" srcOrd="0" destOrd="0" presId="urn:microsoft.com/office/officeart/2005/8/layout/venn3"/>
    <dgm:cxn modelId="{B734613D-63F9-B54E-93F3-FD2CFD5E7C99}" type="presOf" srcId="{8B3CF8EC-B02D-4A6E-9217-7B6066187275}" destId="{B995C1CD-78C4-4B7A-BA04-3472B3FE4E64}" srcOrd="0" destOrd="0" presId="urn:microsoft.com/office/officeart/2005/8/layout/venn3"/>
    <dgm:cxn modelId="{5CB14042-C359-46B8-B97B-2B31FA6A43D9}" srcId="{14838036-36BD-4591-A91B-0B3F9E2BD73B}" destId="{8B3CF8EC-B02D-4A6E-9217-7B6066187275}" srcOrd="4" destOrd="0" parTransId="{B3D65E34-FF2B-4301-88B4-C25268667CC7}" sibTransId="{931AA818-BF4E-4613-BB52-DE6F5A273C7E}"/>
    <dgm:cxn modelId="{39DAA862-67E3-40A7-AE63-F1FB753CF120}" srcId="{14838036-36BD-4591-A91B-0B3F9E2BD73B}" destId="{40F2DF3A-EB74-492D-9178-1A1DA07F3D0B}" srcOrd="9" destOrd="0" parTransId="{7C8EC722-543A-4C0A-AC8E-417F227D96D4}" sibTransId="{3C79F499-FD90-432A-A4D9-6C6D88F4FEAA}"/>
    <dgm:cxn modelId="{33F58D65-F043-4C7D-84AC-F9AA14CF9F2A}" srcId="{14838036-36BD-4591-A91B-0B3F9E2BD73B}" destId="{88191EE2-8766-4346-A0F2-E072680C9135}" srcOrd="6" destOrd="0" parTransId="{30DF4393-7236-4087-832E-EB1614CAB482}" sibTransId="{29B08C77-FCA1-44A3-A8A7-3D81368F90B7}"/>
    <dgm:cxn modelId="{4A4FE94A-0260-4A62-A267-1719F7294DBB}" srcId="{14838036-36BD-4591-A91B-0B3F9E2BD73B}" destId="{28FD5FD2-F54E-4A5F-8BA6-325A9328241C}" srcOrd="1" destOrd="0" parTransId="{B3D5047A-D09D-4C0F-AFFE-C6A91FBF19BB}" sibTransId="{3FC37F9B-0841-4E32-81A5-77D78AEBE8F2}"/>
    <dgm:cxn modelId="{5EDCD14B-A255-4101-A9BA-6050343D1755}" srcId="{14838036-36BD-4591-A91B-0B3F9E2BD73B}" destId="{B9AE430D-9CB2-457D-A90A-3612AD3B61EE}" srcOrd="2" destOrd="0" parTransId="{BAD8DDAE-D2CE-4B9C-AFDD-7DDCE55BB7A8}" sibTransId="{06775609-E40F-4D8F-B9DB-5515C5C40CDE}"/>
    <dgm:cxn modelId="{1706E254-9047-44ED-80C2-7645E6FC10E5}" srcId="{14838036-36BD-4591-A91B-0B3F9E2BD73B}" destId="{69D2EA24-9C79-47AF-8976-436609779BCD}" srcOrd="8" destOrd="0" parTransId="{C8C0209B-F91A-470D-90E6-0A9D69EEC7AF}" sibTransId="{2439A4E5-E1CE-4CD9-A6DA-D8FDE038BBCD}"/>
    <dgm:cxn modelId="{53CF6256-D954-4397-9B8E-4DDE8282C745}" srcId="{14838036-36BD-4591-A91B-0B3F9E2BD73B}" destId="{6D95A90E-3199-4264-A57F-56E2A12FDFB9}" srcOrd="5" destOrd="0" parTransId="{B11466F3-97C5-4B7D-BBD2-D8004B586FAF}" sibTransId="{13EF2E09-E51A-4921-9DB5-CBC8E62FF7B5}"/>
    <dgm:cxn modelId="{DD97C056-0A7B-A645-A3F9-7EABB4BA1FB1}" type="presOf" srcId="{6D95A90E-3199-4264-A57F-56E2A12FDFB9}" destId="{3CF60241-41A3-43B3-AE0C-3E4125BFAE1A}" srcOrd="0" destOrd="0" presId="urn:microsoft.com/office/officeart/2005/8/layout/venn3"/>
    <dgm:cxn modelId="{BF855185-6A18-084E-9335-7D2BF290B5A3}" type="presOf" srcId="{88191EE2-8766-4346-A0F2-E072680C9135}" destId="{A639D83C-3BD9-4A53-A33C-DF1071136414}" srcOrd="0" destOrd="0" presId="urn:microsoft.com/office/officeart/2005/8/layout/venn3"/>
    <dgm:cxn modelId="{C68FC685-22CF-604D-9B17-C41065EAC233}" type="presOf" srcId="{40F2DF3A-EB74-492D-9178-1A1DA07F3D0B}" destId="{747D1370-8DF6-4A5F-8CB5-A61C97D90A72}" srcOrd="0" destOrd="0" presId="urn:microsoft.com/office/officeart/2005/8/layout/venn3"/>
    <dgm:cxn modelId="{0E736E89-E9A7-7045-A026-C26D5C4903BD}" type="presOf" srcId="{CBA6CF25-A8D0-4F65-BD69-9526915E757B}" destId="{1D1426EC-64D7-4011-9501-1D93848AA5EC}" srcOrd="0" destOrd="0" presId="urn:microsoft.com/office/officeart/2005/8/layout/venn3"/>
    <dgm:cxn modelId="{79742B95-1702-9B4F-B15C-40FBCC9AF39C}" type="presOf" srcId="{69D2EA24-9C79-47AF-8976-436609779BCD}" destId="{EC850A8B-025C-4AE7-A0DB-D282C6BE5478}" srcOrd="0" destOrd="0" presId="urn:microsoft.com/office/officeart/2005/8/layout/venn3"/>
    <dgm:cxn modelId="{B887C596-2E37-48B1-882D-12BDACA415BC}" srcId="{14838036-36BD-4591-A91B-0B3F9E2BD73B}" destId="{F739C999-13FD-45B6-AB18-952645C50032}" srcOrd="7" destOrd="0" parTransId="{7406E36E-B6D8-42C1-85DB-26A2B47441D0}" sibTransId="{D8BC58A0-8E9C-474A-A6D1-42833C6E387F}"/>
    <dgm:cxn modelId="{FC9203B8-2E8C-CD4D-8B41-15F494022136}" type="presOf" srcId="{F739C999-13FD-45B6-AB18-952645C50032}" destId="{16617ED2-472D-4B60-86DD-CDAD2952DA13}" srcOrd="0" destOrd="0" presId="urn:microsoft.com/office/officeart/2005/8/layout/venn3"/>
    <dgm:cxn modelId="{28DB94E7-A037-6F43-AC42-F40B8B16EBA8}" type="presOf" srcId="{28FD5FD2-F54E-4A5F-8BA6-325A9328241C}" destId="{5CD7F580-C372-4AEC-9FF3-ECBF19BCEE6A}" srcOrd="0" destOrd="0" presId="urn:microsoft.com/office/officeart/2005/8/layout/venn3"/>
    <dgm:cxn modelId="{6CCE5279-429E-F744-B651-35FB52CF1E7F}" type="presParOf" srcId="{20249186-D132-4738-AB74-22C2DAD91A24}" destId="{1D1426EC-64D7-4011-9501-1D93848AA5EC}" srcOrd="0" destOrd="0" presId="urn:microsoft.com/office/officeart/2005/8/layout/venn3"/>
    <dgm:cxn modelId="{549200E5-41BE-2744-9B7A-4E8F0844C0B6}" type="presParOf" srcId="{20249186-D132-4738-AB74-22C2DAD91A24}" destId="{39AC593D-563C-4E4F-B8F5-667A66368A4B}" srcOrd="1" destOrd="0" presId="urn:microsoft.com/office/officeart/2005/8/layout/venn3"/>
    <dgm:cxn modelId="{2DB0F4BF-6BA9-8349-BFBD-CADCF6472BD7}" type="presParOf" srcId="{20249186-D132-4738-AB74-22C2DAD91A24}" destId="{5CD7F580-C372-4AEC-9FF3-ECBF19BCEE6A}" srcOrd="2" destOrd="0" presId="urn:microsoft.com/office/officeart/2005/8/layout/venn3"/>
    <dgm:cxn modelId="{09779C33-4C9A-554C-A671-A6579C2FADA6}" type="presParOf" srcId="{20249186-D132-4738-AB74-22C2DAD91A24}" destId="{4EBB8E5C-A3E5-4633-8333-3C2379456FA2}" srcOrd="3" destOrd="0" presId="urn:microsoft.com/office/officeart/2005/8/layout/venn3"/>
    <dgm:cxn modelId="{45CE6120-4855-3548-BAC9-2BE797B38759}" type="presParOf" srcId="{20249186-D132-4738-AB74-22C2DAD91A24}" destId="{54B2A1A0-F0D7-4E71-AFD4-03EC8E5FBAB4}" srcOrd="4" destOrd="0" presId="urn:microsoft.com/office/officeart/2005/8/layout/venn3"/>
    <dgm:cxn modelId="{2E9A4876-46A4-A543-92E8-0B04C64A907D}" type="presParOf" srcId="{20249186-D132-4738-AB74-22C2DAD91A24}" destId="{73EA784B-C76C-4599-92FC-D8CB64C0E9DC}" srcOrd="5" destOrd="0" presId="urn:microsoft.com/office/officeart/2005/8/layout/venn3"/>
    <dgm:cxn modelId="{D1BC717C-9362-7C40-96A4-96C57E7FF2A3}" type="presParOf" srcId="{20249186-D132-4738-AB74-22C2DAD91A24}" destId="{8C6D11CD-C245-42CB-BAE2-23B9B635020B}" srcOrd="6" destOrd="0" presId="urn:microsoft.com/office/officeart/2005/8/layout/venn3"/>
    <dgm:cxn modelId="{23AA13A7-E004-0B44-8A6C-E114C38FE2AE}" type="presParOf" srcId="{20249186-D132-4738-AB74-22C2DAD91A24}" destId="{91A5DAB6-9861-4651-A033-54369479E50D}" srcOrd="7" destOrd="0" presId="urn:microsoft.com/office/officeart/2005/8/layout/venn3"/>
    <dgm:cxn modelId="{3C374378-FE48-614D-A2B5-1CA23E9F6B49}" type="presParOf" srcId="{20249186-D132-4738-AB74-22C2DAD91A24}" destId="{B995C1CD-78C4-4B7A-BA04-3472B3FE4E64}" srcOrd="8" destOrd="0" presId="urn:microsoft.com/office/officeart/2005/8/layout/venn3"/>
    <dgm:cxn modelId="{6E2D5828-713D-D74C-A664-BC1CAF0A5000}" type="presParOf" srcId="{20249186-D132-4738-AB74-22C2DAD91A24}" destId="{EF91F1FE-124E-4287-8AFF-6984CA56B7D5}" srcOrd="9" destOrd="0" presId="urn:microsoft.com/office/officeart/2005/8/layout/venn3"/>
    <dgm:cxn modelId="{E2839DD7-5996-424C-9783-57AF89250C73}" type="presParOf" srcId="{20249186-D132-4738-AB74-22C2DAD91A24}" destId="{3CF60241-41A3-43B3-AE0C-3E4125BFAE1A}" srcOrd="10" destOrd="0" presId="urn:microsoft.com/office/officeart/2005/8/layout/venn3"/>
    <dgm:cxn modelId="{FC8B7CA4-8936-B740-A985-9525D3DC4662}" type="presParOf" srcId="{20249186-D132-4738-AB74-22C2DAD91A24}" destId="{12131909-DEA8-4CC8-9733-C3565ACDFB43}" srcOrd="11" destOrd="0" presId="urn:microsoft.com/office/officeart/2005/8/layout/venn3"/>
    <dgm:cxn modelId="{98CDF148-0215-5647-919E-42C6696A0624}" type="presParOf" srcId="{20249186-D132-4738-AB74-22C2DAD91A24}" destId="{A639D83C-3BD9-4A53-A33C-DF1071136414}" srcOrd="12" destOrd="0" presId="urn:microsoft.com/office/officeart/2005/8/layout/venn3"/>
    <dgm:cxn modelId="{723E34F5-4F9F-3B48-9A03-22A6C327456E}" type="presParOf" srcId="{20249186-D132-4738-AB74-22C2DAD91A24}" destId="{4FF10D39-F037-4E63-8CE5-A6C6DF10AF75}" srcOrd="13" destOrd="0" presId="urn:microsoft.com/office/officeart/2005/8/layout/venn3"/>
    <dgm:cxn modelId="{44C15774-14FE-5143-A93B-2EF2035FCC93}" type="presParOf" srcId="{20249186-D132-4738-AB74-22C2DAD91A24}" destId="{16617ED2-472D-4B60-86DD-CDAD2952DA13}" srcOrd="14" destOrd="0" presId="urn:microsoft.com/office/officeart/2005/8/layout/venn3"/>
    <dgm:cxn modelId="{3A8C3F7D-24D0-C04C-A999-E0C8029436F8}" type="presParOf" srcId="{20249186-D132-4738-AB74-22C2DAD91A24}" destId="{5BD470E6-D342-4FBF-9F31-8AB238DA53EB}" srcOrd="15" destOrd="0" presId="urn:microsoft.com/office/officeart/2005/8/layout/venn3"/>
    <dgm:cxn modelId="{CB034B52-3CC2-2444-99DE-BFF7ACE5F6C2}" type="presParOf" srcId="{20249186-D132-4738-AB74-22C2DAD91A24}" destId="{EC850A8B-025C-4AE7-A0DB-D282C6BE5478}" srcOrd="16" destOrd="0" presId="urn:microsoft.com/office/officeart/2005/8/layout/venn3"/>
    <dgm:cxn modelId="{6C88CD90-0454-C744-841F-FDA81BC06658}" type="presParOf" srcId="{20249186-D132-4738-AB74-22C2DAD91A24}" destId="{5E1977D5-7384-494D-8350-CBC3837E31EC}" srcOrd="17" destOrd="0" presId="urn:microsoft.com/office/officeart/2005/8/layout/venn3"/>
    <dgm:cxn modelId="{79F1956A-4B1B-E74F-B4A7-1C0F3B18AECF}" type="presParOf" srcId="{20249186-D132-4738-AB74-22C2DAD91A24}" destId="{747D1370-8DF6-4A5F-8CB5-A61C97D90A72}" srcOrd="18" destOrd="0" presId="urn:microsoft.com/office/officeart/2005/8/layout/venn3"/>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14838036-36BD-4591-A91B-0B3F9E2BD73B}" type="doc">
      <dgm:prSet loTypeId="urn:microsoft.com/office/officeart/2005/8/layout/venn3" loCatId="relationship" qsTypeId="urn:microsoft.com/office/officeart/2005/8/quickstyle/simple1" qsCatId="simple" csTypeId="urn:microsoft.com/office/officeart/2005/8/colors/accent1_2" csCatId="accent1" phldr="1"/>
      <dgm:spPr/>
      <dgm:t>
        <a:bodyPr/>
        <a:lstStyle/>
        <a:p>
          <a:endParaRPr lang="en-US"/>
        </a:p>
      </dgm:t>
    </dgm:pt>
    <dgm:pt modelId="{CBA6CF25-A8D0-4F65-BD69-9526915E757B}">
      <dgm:prSet phldrT="[Text]" custT="1"/>
      <dgm:spPr>
        <a:solidFill>
          <a:schemeClr val="bg1">
            <a:lumMod val="95000"/>
          </a:schemeClr>
        </a:solidFill>
      </dgm:spPr>
      <dgm:t>
        <a:bodyPr tIns="9144" anchor="b" anchorCtr="0"/>
        <a:lstStyle/>
        <a:p>
          <a:r>
            <a:rPr lang="en-US" sz="2400" dirty="0"/>
            <a:t>L</a:t>
          </a:r>
          <a:r>
            <a:rPr lang="en-US" sz="2400" baseline="-25000" dirty="0"/>
            <a:t>0</a:t>
          </a:r>
        </a:p>
      </dgm:t>
    </dgm:pt>
    <dgm:pt modelId="{5AB64874-B8E5-4172-AADA-55CE73A5B082}" type="parTrans" cxnId="{DAD1CC24-A8A9-4CCE-881F-7EDE8061C91D}">
      <dgm:prSet/>
      <dgm:spPr/>
      <dgm:t>
        <a:bodyPr/>
        <a:lstStyle/>
        <a:p>
          <a:endParaRPr lang="en-US" sz="1000"/>
        </a:p>
      </dgm:t>
    </dgm:pt>
    <dgm:pt modelId="{49DDF8E5-C512-47C4-841C-E4055097BB44}" type="sibTrans" cxnId="{DAD1CC24-A8A9-4CCE-881F-7EDE8061C91D}">
      <dgm:prSet/>
      <dgm:spPr/>
      <dgm:t>
        <a:bodyPr/>
        <a:lstStyle/>
        <a:p>
          <a:endParaRPr lang="en-US" sz="1000"/>
        </a:p>
      </dgm:t>
    </dgm:pt>
    <dgm:pt modelId="{28FD5FD2-F54E-4A5F-8BA6-325A9328241C}">
      <dgm:prSet phldrT="[Text]" custT="1"/>
      <dgm:spPr>
        <a:solidFill>
          <a:schemeClr val="bg1">
            <a:lumMod val="85000"/>
          </a:schemeClr>
        </a:solidFill>
      </dgm:spPr>
      <dgm:t>
        <a:bodyPr tIns="9144" anchor="b" anchorCtr="0"/>
        <a:lstStyle/>
        <a:p>
          <a:r>
            <a:rPr lang="en-US" sz="2400" dirty="0"/>
            <a:t>L</a:t>
          </a:r>
          <a:r>
            <a:rPr lang="en-US" sz="2400" baseline="-25000" dirty="0"/>
            <a:t>1</a:t>
          </a:r>
          <a:endParaRPr lang="en-US" sz="2400" dirty="0">
            <a:solidFill>
              <a:schemeClr val="tx1"/>
            </a:solidFill>
          </a:endParaRPr>
        </a:p>
      </dgm:t>
    </dgm:pt>
    <dgm:pt modelId="{B3D5047A-D09D-4C0F-AFFE-C6A91FBF19BB}" type="parTrans" cxnId="{4A4FE94A-0260-4A62-A267-1719F7294DBB}">
      <dgm:prSet/>
      <dgm:spPr/>
      <dgm:t>
        <a:bodyPr/>
        <a:lstStyle/>
        <a:p>
          <a:endParaRPr lang="en-US" sz="1000"/>
        </a:p>
      </dgm:t>
    </dgm:pt>
    <dgm:pt modelId="{3FC37F9B-0841-4E32-81A5-77D78AEBE8F2}" type="sibTrans" cxnId="{4A4FE94A-0260-4A62-A267-1719F7294DBB}">
      <dgm:prSet/>
      <dgm:spPr/>
      <dgm:t>
        <a:bodyPr/>
        <a:lstStyle/>
        <a:p>
          <a:endParaRPr lang="en-US" sz="1000"/>
        </a:p>
      </dgm:t>
    </dgm:pt>
    <dgm:pt modelId="{B9AE430D-9CB2-457D-A90A-3612AD3B61EE}">
      <dgm:prSet phldrT="[Text]" custT="1"/>
      <dgm:spPr>
        <a:solidFill>
          <a:schemeClr val="bg1">
            <a:lumMod val="75000"/>
          </a:schemeClr>
        </a:solidFill>
      </dgm:spPr>
      <dgm:t>
        <a:bodyPr tIns="9144" anchor="b" anchorCtr="0"/>
        <a:lstStyle/>
        <a:p>
          <a:r>
            <a:rPr lang="en-US" sz="2400" dirty="0"/>
            <a:t>L</a:t>
          </a:r>
          <a:r>
            <a:rPr lang="en-US" sz="2400" baseline="-25000" dirty="0"/>
            <a:t>2</a:t>
          </a:r>
        </a:p>
      </dgm:t>
    </dgm:pt>
    <dgm:pt modelId="{BAD8DDAE-D2CE-4B9C-AFDD-7DDCE55BB7A8}" type="parTrans" cxnId="{5EDCD14B-A255-4101-A9BA-6050343D1755}">
      <dgm:prSet/>
      <dgm:spPr/>
      <dgm:t>
        <a:bodyPr/>
        <a:lstStyle/>
        <a:p>
          <a:endParaRPr lang="en-US" sz="1000"/>
        </a:p>
      </dgm:t>
    </dgm:pt>
    <dgm:pt modelId="{06775609-E40F-4D8F-B9DB-5515C5C40CDE}" type="sibTrans" cxnId="{5EDCD14B-A255-4101-A9BA-6050343D1755}">
      <dgm:prSet/>
      <dgm:spPr/>
      <dgm:t>
        <a:bodyPr/>
        <a:lstStyle/>
        <a:p>
          <a:endParaRPr lang="en-US" sz="1000"/>
        </a:p>
      </dgm:t>
    </dgm:pt>
    <dgm:pt modelId="{E1117C4F-3A0A-4A5E-AC18-E390257443AC}">
      <dgm:prSet phldrT="[Text]" custT="1"/>
      <dgm:spPr>
        <a:solidFill>
          <a:schemeClr val="bg1">
            <a:lumMod val="65000"/>
          </a:schemeClr>
        </a:solidFill>
      </dgm:spPr>
      <dgm:t>
        <a:bodyPr tIns="9144" anchor="b" anchorCtr="0"/>
        <a:lstStyle/>
        <a:p>
          <a:r>
            <a:rPr lang="en-US" sz="2400" dirty="0"/>
            <a:t>L</a:t>
          </a:r>
          <a:r>
            <a:rPr lang="en-US" sz="2400" baseline="-25000" dirty="0"/>
            <a:t>3</a:t>
          </a:r>
          <a:endParaRPr lang="en-US" sz="2400" baseline="-25000" dirty="0">
            <a:solidFill>
              <a:schemeClr val="tx1"/>
            </a:solidFill>
          </a:endParaRPr>
        </a:p>
      </dgm:t>
    </dgm:pt>
    <dgm:pt modelId="{DB5DDE7E-81CF-487D-AAEE-989BC49C3988}" type="parTrans" cxnId="{0BC1530A-86C7-4EE2-8D60-85B3519351E3}">
      <dgm:prSet/>
      <dgm:spPr/>
      <dgm:t>
        <a:bodyPr/>
        <a:lstStyle/>
        <a:p>
          <a:endParaRPr lang="en-US" sz="1000"/>
        </a:p>
      </dgm:t>
    </dgm:pt>
    <dgm:pt modelId="{DC2CD8AF-503C-473F-A057-29D31A7CC288}" type="sibTrans" cxnId="{0BC1530A-86C7-4EE2-8D60-85B3519351E3}">
      <dgm:prSet/>
      <dgm:spPr/>
      <dgm:t>
        <a:bodyPr/>
        <a:lstStyle/>
        <a:p>
          <a:endParaRPr lang="en-US" sz="1000"/>
        </a:p>
      </dgm:t>
    </dgm:pt>
    <dgm:pt modelId="{8B3CF8EC-B02D-4A6E-9217-7B6066187275}">
      <dgm:prSet phldrT="[Text]" custT="1"/>
      <dgm:spPr>
        <a:solidFill>
          <a:schemeClr val="bg1">
            <a:lumMod val="95000"/>
          </a:schemeClr>
        </a:solidFill>
      </dgm:spPr>
      <dgm:t>
        <a:bodyPr tIns="9144" anchor="b" anchorCtr="0"/>
        <a:lstStyle/>
        <a:p>
          <a:r>
            <a:rPr lang="en-US" sz="2400" dirty="0"/>
            <a:t>L</a:t>
          </a:r>
          <a:r>
            <a:rPr lang="en-US" sz="2400" baseline="-25000" dirty="0"/>
            <a:t>4</a:t>
          </a:r>
        </a:p>
      </dgm:t>
    </dgm:pt>
    <dgm:pt modelId="{B3D65E34-FF2B-4301-88B4-C25268667CC7}" type="parTrans" cxnId="{5CB14042-C359-46B8-B97B-2B31FA6A43D9}">
      <dgm:prSet/>
      <dgm:spPr/>
      <dgm:t>
        <a:bodyPr/>
        <a:lstStyle/>
        <a:p>
          <a:endParaRPr lang="en-US" sz="1000"/>
        </a:p>
      </dgm:t>
    </dgm:pt>
    <dgm:pt modelId="{931AA818-BF4E-4613-BB52-DE6F5A273C7E}" type="sibTrans" cxnId="{5CB14042-C359-46B8-B97B-2B31FA6A43D9}">
      <dgm:prSet/>
      <dgm:spPr/>
      <dgm:t>
        <a:bodyPr/>
        <a:lstStyle/>
        <a:p>
          <a:endParaRPr lang="en-US" sz="1000"/>
        </a:p>
      </dgm:t>
    </dgm:pt>
    <dgm:pt modelId="{6D95A90E-3199-4264-A57F-56E2A12FDFB9}">
      <dgm:prSet phldrT="[Text]" custT="1"/>
      <dgm:spPr>
        <a:solidFill>
          <a:schemeClr val="bg1">
            <a:lumMod val="85000"/>
          </a:schemeClr>
        </a:solidFill>
      </dgm:spPr>
      <dgm:t>
        <a:bodyPr tIns="9144" anchor="b" anchorCtr="0"/>
        <a:lstStyle/>
        <a:p>
          <a:r>
            <a:rPr lang="en-US" sz="2400" dirty="0">
              <a:solidFill>
                <a:schemeClr val="tx1"/>
              </a:solidFill>
            </a:rPr>
            <a:t>L</a:t>
          </a:r>
          <a:r>
            <a:rPr lang="en-US" sz="2400" baseline="-25000" dirty="0">
              <a:solidFill>
                <a:schemeClr val="tx1"/>
              </a:solidFill>
            </a:rPr>
            <a:t>5</a:t>
          </a:r>
        </a:p>
      </dgm:t>
    </dgm:pt>
    <dgm:pt modelId="{B11466F3-97C5-4B7D-BBD2-D8004B586FAF}" type="parTrans" cxnId="{53CF6256-D954-4397-9B8E-4DDE8282C745}">
      <dgm:prSet/>
      <dgm:spPr/>
      <dgm:t>
        <a:bodyPr/>
        <a:lstStyle/>
        <a:p>
          <a:endParaRPr lang="en-US" sz="1000"/>
        </a:p>
      </dgm:t>
    </dgm:pt>
    <dgm:pt modelId="{13EF2E09-E51A-4921-9DB5-CBC8E62FF7B5}" type="sibTrans" cxnId="{53CF6256-D954-4397-9B8E-4DDE8282C745}">
      <dgm:prSet/>
      <dgm:spPr/>
      <dgm:t>
        <a:bodyPr/>
        <a:lstStyle/>
        <a:p>
          <a:endParaRPr lang="en-US" sz="1000"/>
        </a:p>
      </dgm:t>
    </dgm:pt>
    <dgm:pt modelId="{88191EE2-8766-4346-A0F2-E072680C9135}">
      <dgm:prSet phldrT="[Text]" custT="1"/>
      <dgm:spPr>
        <a:solidFill>
          <a:schemeClr val="bg1">
            <a:lumMod val="75000"/>
          </a:schemeClr>
        </a:solidFill>
      </dgm:spPr>
      <dgm:t>
        <a:bodyPr tIns="9144" anchor="b" anchorCtr="0"/>
        <a:lstStyle/>
        <a:p>
          <a:r>
            <a:rPr lang="en-US" sz="2400" dirty="0"/>
            <a:t>L</a:t>
          </a:r>
          <a:r>
            <a:rPr lang="en-US" sz="2400" baseline="-25000" dirty="0"/>
            <a:t>6</a:t>
          </a:r>
        </a:p>
      </dgm:t>
    </dgm:pt>
    <dgm:pt modelId="{30DF4393-7236-4087-832E-EB1614CAB482}" type="parTrans" cxnId="{33F58D65-F043-4C7D-84AC-F9AA14CF9F2A}">
      <dgm:prSet/>
      <dgm:spPr/>
      <dgm:t>
        <a:bodyPr/>
        <a:lstStyle/>
        <a:p>
          <a:endParaRPr lang="en-US" sz="1000"/>
        </a:p>
      </dgm:t>
    </dgm:pt>
    <dgm:pt modelId="{29B08C77-FCA1-44A3-A8A7-3D81368F90B7}" type="sibTrans" cxnId="{33F58D65-F043-4C7D-84AC-F9AA14CF9F2A}">
      <dgm:prSet/>
      <dgm:spPr/>
      <dgm:t>
        <a:bodyPr/>
        <a:lstStyle/>
        <a:p>
          <a:endParaRPr lang="en-US" sz="1000"/>
        </a:p>
      </dgm:t>
    </dgm:pt>
    <dgm:pt modelId="{F739C999-13FD-45B6-AB18-952645C50032}">
      <dgm:prSet phldrT="[Text]" custT="1"/>
      <dgm:spPr>
        <a:solidFill>
          <a:schemeClr val="bg1">
            <a:lumMod val="65000"/>
          </a:schemeClr>
        </a:solidFill>
      </dgm:spPr>
      <dgm:t>
        <a:bodyPr tIns="9144" anchor="b" anchorCtr="0"/>
        <a:lstStyle/>
        <a:p>
          <a:r>
            <a:rPr lang="en-US" sz="2400" dirty="0">
              <a:solidFill>
                <a:schemeClr val="tx1"/>
              </a:solidFill>
            </a:rPr>
            <a:t>L</a:t>
          </a:r>
          <a:r>
            <a:rPr lang="en-US" sz="2400" baseline="-25000" dirty="0">
              <a:solidFill>
                <a:schemeClr val="tx1"/>
              </a:solidFill>
            </a:rPr>
            <a:t>7</a:t>
          </a:r>
        </a:p>
      </dgm:t>
    </dgm:pt>
    <dgm:pt modelId="{7406E36E-B6D8-42C1-85DB-26A2B47441D0}" type="parTrans" cxnId="{B887C596-2E37-48B1-882D-12BDACA415BC}">
      <dgm:prSet/>
      <dgm:spPr/>
      <dgm:t>
        <a:bodyPr/>
        <a:lstStyle/>
        <a:p>
          <a:endParaRPr lang="en-US" sz="1000"/>
        </a:p>
      </dgm:t>
    </dgm:pt>
    <dgm:pt modelId="{D8BC58A0-8E9C-474A-A6D1-42833C6E387F}" type="sibTrans" cxnId="{B887C596-2E37-48B1-882D-12BDACA415BC}">
      <dgm:prSet/>
      <dgm:spPr/>
      <dgm:t>
        <a:bodyPr/>
        <a:lstStyle/>
        <a:p>
          <a:endParaRPr lang="en-US" sz="1000"/>
        </a:p>
      </dgm:t>
    </dgm:pt>
    <dgm:pt modelId="{69D2EA24-9C79-47AF-8976-436609779BCD}">
      <dgm:prSet phldrT="[Text]" custT="1"/>
      <dgm:spPr>
        <a:solidFill>
          <a:schemeClr val="bg1">
            <a:lumMod val="95000"/>
          </a:schemeClr>
        </a:solidFill>
      </dgm:spPr>
      <dgm:t>
        <a:bodyPr tIns="9144" anchor="b" anchorCtr="0"/>
        <a:lstStyle/>
        <a:p>
          <a:r>
            <a:rPr lang="en-US" sz="2400" dirty="0">
              <a:solidFill>
                <a:schemeClr val="tx1"/>
              </a:solidFill>
            </a:rPr>
            <a:t>.</a:t>
          </a:r>
        </a:p>
      </dgm:t>
    </dgm:pt>
    <dgm:pt modelId="{C8C0209B-F91A-470D-90E6-0A9D69EEC7AF}" type="parTrans" cxnId="{1706E254-9047-44ED-80C2-7645E6FC10E5}">
      <dgm:prSet/>
      <dgm:spPr/>
      <dgm:t>
        <a:bodyPr/>
        <a:lstStyle/>
        <a:p>
          <a:endParaRPr lang="en-US"/>
        </a:p>
      </dgm:t>
    </dgm:pt>
    <dgm:pt modelId="{2439A4E5-E1CE-4CD9-A6DA-D8FDE038BBCD}" type="sibTrans" cxnId="{1706E254-9047-44ED-80C2-7645E6FC10E5}">
      <dgm:prSet/>
      <dgm:spPr/>
      <dgm:t>
        <a:bodyPr/>
        <a:lstStyle/>
        <a:p>
          <a:endParaRPr lang="en-US"/>
        </a:p>
      </dgm:t>
    </dgm:pt>
    <dgm:pt modelId="{40F2DF3A-EB74-492D-9178-1A1DA07F3D0B}">
      <dgm:prSet phldrT="[Text]" custT="1"/>
      <dgm:spPr>
        <a:solidFill>
          <a:schemeClr val="bg1">
            <a:lumMod val="85000"/>
          </a:schemeClr>
        </a:solidFill>
      </dgm:spPr>
      <dgm:t>
        <a:bodyPr tIns="9144" anchor="b" anchorCtr="0"/>
        <a:lstStyle/>
        <a:p>
          <a:r>
            <a:rPr lang="en-US" sz="2400" dirty="0">
              <a:solidFill>
                <a:schemeClr val="tx1"/>
              </a:solidFill>
            </a:rPr>
            <a:t>.</a:t>
          </a:r>
        </a:p>
      </dgm:t>
    </dgm:pt>
    <dgm:pt modelId="{7C8EC722-543A-4C0A-AC8E-417F227D96D4}" type="parTrans" cxnId="{39DAA862-67E3-40A7-AE63-F1FB753CF120}">
      <dgm:prSet/>
      <dgm:spPr/>
      <dgm:t>
        <a:bodyPr/>
        <a:lstStyle/>
        <a:p>
          <a:endParaRPr lang="en-US"/>
        </a:p>
      </dgm:t>
    </dgm:pt>
    <dgm:pt modelId="{3C79F499-FD90-432A-A4D9-6C6D88F4FEAA}" type="sibTrans" cxnId="{39DAA862-67E3-40A7-AE63-F1FB753CF120}">
      <dgm:prSet/>
      <dgm:spPr/>
      <dgm:t>
        <a:bodyPr/>
        <a:lstStyle/>
        <a:p>
          <a:endParaRPr lang="en-US"/>
        </a:p>
      </dgm:t>
    </dgm:pt>
    <dgm:pt modelId="{20249186-D132-4738-AB74-22C2DAD91A24}" type="pres">
      <dgm:prSet presAssocID="{14838036-36BD-4591-A91B-0B3F9E2BD73B}" presName="Name0" presStyleCnt="0">
        <dgm:presLayoutVars>
          <dgm:dir/>
          <dgm:resizeHandles val="exact"/>
        </dgm:presLayoutVars>
      </dgm:prSet>
      <dgm:spPr/>
    </dgm:pt>
    <dgm:pt modelId="{1D1426EC-64D7-4011-9501-1D93848AA5EC}" type="pres">
      <dgm:prSet presAssocID="{CBA6CF25-A8D0-4F65-BD69-9526915E757B}" presName="Name5" presStyleLbl="vennNode1" presStyleIdx="0" presStyleCnt="10">
        <dgm:presLayoutVars>
          <dgm:bulletEnabled val="1"/>
        </dgm:presLayoutVars>
      </dgm:prSet>
      <dgm:spPr/>
    </dgm:pt>
    <dgm:pt modelId="{39AC593D-563C-4E4F-B8F5-667A66368A4B}" type="pres">
      <dgm:prSet presAssocID="{49DDF8E5-C512-47C4-841C-E4055097BB44}" presName="space" presStyleCnt="0"/>
      <dgm:spPr/>
    </dgm:pt>
    <dgm:pt modelId="{5CD7F580-C372-4AEC-9FF3-ECBF19BCEE6A}" type="pres">
      <dgm:prSet presAssocID="{28FD5FD2-F54E-4A5F-8BA6-325A9328241C}" presName="Name5" presStyleLbl="vennNode1" presStyleIdx="1" presStyleCnt="10">
        <dgm:presLayoutVars>
          <dgm:bulletEnabled val="1"/>
        </dgm:presLayoutVars>
      </dgm:prSet>
      <dgm:spPr/>
    </dgm:pt>
    <dgm:pt modelId="{4EBB8E5C-A3E5-4633-8333-3C2379456FA2}" type="pres">
      <dgm:prSet presAssocID="{3FC37F9B-0841-4E32-81A5-77D78AEBE8F2}" presName="space" presStyleCnt="0"/>
      <dgm:spPr/>
    </dgm:pt>
    <dgm:pt modelId="{54B2A1A0-F0D7-4E71-AFD4-03EC8E5FBAB4}" type="pres">
      <dgm:prSet presAssocID="{B9AE430D-9CB2-457D-A90A-3612AD3B61EE}" presName="Name5" presStyleLbl="vennNode1" presStyleIdx="2" presStyleCnt="10">
        <dgm:presLayoutVars>
          <dgm:bulletEnabled val="1"/>
        </dgm:presLayoutVars>
      </dgm:prSet>
      <dgm:spPr/>
    </dgm:pt>
    <dgm:pt modelId="{73EA784B-C76C-4599-92FC-D8CB64C0E9DC}" type="pres">
      <dgm:prSet presAssocID="{06775609-E40F-4D8F-B9DB-5515C5C40CDE}" presName="space" presStyleCnt="0"/>
      <dgm:spPr/>
    </dgm:pt>
    <dgm:pt modelId="{8C6D11CD-C245-42CB-BAE2-23B9B635020B}" type="pres">
      <dgm:prSet presAssocID="{E1117C4F-3A0A-4A5E-AC18-E390257443AC}" presName="Name5" presStyleLbl="vennNode1" presStyleIdx="3" presStyleCnt="10">
        <dgm:presLayoutVars>
          <dgm:bulletEnabled val="1"/>
        </dgm:presLayoutVars>
      </dgm:prSet>
      <dgm:spPr/>
    </dgm:pt>
    <dgm:pt modelId="{91A5DAB6-9861-4651-A033-54369479E50D}" type="pres">
      <dgm:prSet presAssocID="{DC2CD8AF-503C-473F-A057-29D31A7CC288}" presName="space" presStyleCnt="0"/>
      <dgm:spPr/>
    </dgm:pt>
    <dgm:pt modelId="{B995C1CD-78C4-4B7A-BA04-3472B3FE4E64}" type="pres">
      <dgm:prSet presAssocID="{8B3CF8EC-B02D-4A6E-9217-7B6066187275}" presName="Name5" presStyleLbl="vennNode1" presStyleIdx="4" presStyleCnt="10">
        <dgm:presLayoutVars>
          <dgm:bulletEnabled val="1"/>
        </dgm:presLayoutVars>
      </dgm:prSet>
      <dgm:spPr/>
    </dgm:pt>
    <dgm:pt modelId="{EF91F1FE-124E-4287-8AFF-6984CA56B7D5}" type="pres">
      <dgm:prSet presAssocID="{931AA818-BF4E-4613-BB52-DE6F5A273C7E}" presName="space" presStyleCnt="0"/>
      <dgm:spPr/>
    </dgm:pt>
    <dgm:pt modelId="{3CF60241-41A3-43B3-AE0C-3E4125BFAE1A}" type="pres">
      <dgm:prSet presAssocID="{6D95A90E-3199-4264-A57F-56E2A12FDFB9}" presName="Name5" presStyleLbl="vennNode1" presStyleIdx="5" presStyleCnt="10">
        <dgm:presLayoutVars>
          <dgm:bulletEnabled val="1"/>
        </dgm:presLayoutVars>
      </dgm:prSet>
      <dgm:spPr/>
    </dgm:pt>
    <dgm:pt modelId="{12131909-DEA8-4CC8-9733-C3565ACDFB43}" type="pres">
      <dgm:prSet presAssocID="{13EF2E09-E51A-4921-9DB5-CBC8E62FF7B5}" presName="space" presStyleCnt="0"/>
      <dgm:spPr/>
    </dgm:pt>
    <dgm:pt modelId="{A639D83C-3BD9-4A53-A33C-DF1071136414}" type="pres">
      <dgm:prSet presAssocID="{88191EE2-8766-4346-A0F2-E072680C9135}" presName="Name5" presStyleLbl="vennNode1" presStyleIdx="6" presStyleCnt="10">
        <dgm:presLayoutVars>
          <dgm:bulletEnabled val="1"/>
        </dgm:presLayoutVars>
      </dgm:prSet>
      <dgm:spPr/>
    </dgm:pt>
    <dgm:pt modelId="{4FF10D39-F037-4E63-8CE5-A6C6DF10AF75}" type="pres">
      <dgm:prSet presAssocID="{29B08C77-FCA1-44A3-A8A7-3D81368F90B7}" presName="space" presStyleCnt="0"/>
      <dgm:spPr/>
    </dgm:pt>
    <dgm:pt modelId="{16617ED2-472D-4B60-86DD-CDAD2952DA13}" type="pres">
      <dgm:prSet presAssocID="{F739C999-13FD-45B6-AB18-952645C50032}" presName="Name5" presStyleLbl="vennNode1" presStyleIdx="7" presStyleCnt="10">
        <dgm:presLayoutVars>
          <dgm:bulletEnabled val="1"/>
        </dgm:presLayoutVars>
      </dgm:prSet>
      <dgm:spPr/>
    </dgm:pt>
    <dgm:pt modelId="{5BD470E6-D342-4FBF-9F31-8AB238DA53EB}" type="pres">
      <dgm:prSet presAssocID="{D8BC58A0-8E9C-474A-A6D1-42833C6E387F}" presName="space" presStyleCnt="0"/>
      <dgm:spPr/>
    </dgm:pt>
    <dgm:pt modelId="{EC850A8B-025C-4AE7-A0DB-D282C6BE5478}" type="pres">
      <dgm:prSet presAssocID="{69D2EA24-9C79-47AF-8976-436609779BCD}" presName="Name5" presStyleLbl="vennNode1" presStyleIdx="8" presStyleCnt="10">
        <dgm:presLayoutVars>
          <dgm:bulletEnabled val="1"/>
        </dgm:presLayoutVars>
      </dgm:prSet>
      <dgm:spPr/>
    </dgm:pt>
    <dgm:pt modelId="{5E1977D5-7384-494D-8350-CBC3837E31EC}" type="pres">
      <dgm:prSet presAssocID="{2439A4E5-E1CE-4CD9-A6DA-D8FDE038BBCD}" presName="space" presStyleCnt="0"/>
      <dgm:spPr/>
    </dgm:pt>
    <dgm:pt modelId="{747D1370-8DF6-4A5F-8CB5-A61C97D90A72}" type="pres">
      <dgm:prSet presAssocID="{40F2DF3A-EB74-492D-9178-1A1DA07F3D0B}" presName="Name5" presStyleLbl="vennNode1" presStyleIdx="9" presStyleCnt="10">
        <dgm:presLayoutVars>
          <dgm:bulletEnabled val="1"/>
        </dgm:presLayoutVars>
      </dgm:prSet>
      <dgm:spPr/>
    </dgm:pt>
  </dgm:ptLst>
  <dgm:cxnLst>
    <dgm:cxn modelId="{0BC1530A-86C7-4EE2-8D60-85B3519351E3}" srcId="{14838036-36BD-4591-A91B-0B3F9E2BD73B}" destId="{E1117C4F-3A0A-4A5E-AC18-E390257443AC}" srcOrd="3" destOrd="0" parTransId="{DB5DDE7E-81CF-487D-AAEE-989BC49C3988}" sibTransId="{DC2CD8AF-503C-473F-A057-29D31A7CC288}"/>
    <dgm:cxn modelId="{6D28EB0D-AFD5-F440-9CAA-C80CE0754A2F}" type="presOf" srcId="{69D2EA24-9C79-47AF-8976-436609779BCD}" destId="{EC850A8B-025C-4AE7-A0DB-D282C6BE5478}" srcOrd="0" destOrd="0" presId="urn:microsoft.com/office/officeart/2005/8/layout/venn3"/>
    <dgm:cxn modelId="{711E6B11-148A-8845-8BFC-4957210C803D}" type="presOf" srcId="{8B3CF8EC-B02D-4A6E-9217-7B6066187275}" destId="{B995C1CD-78C4-4B7A-BA04-3472B3FE4E64}" srcOrd="0" destOrd="0" presId="urn:microsoft.com/office/officeart/2005/8/layout/venn3"/>
    <dgm:cxn modelId="{CADDE812-6E0C-D040-BA70-31ECE892594D}" type="presOf" srcId="{B9AE430D-9CB2-457D-A90A-3612AD3B61EE}" destId="{54B2A1A0-F0D7-4E71-AFD4-03EC8E5FBAB4}" srcOrd="0" destOrd="0" presId="urn:microsoft.com/office/officeart/2005/8/layout/venn3"/>
    <dgm:cxn modelId="{840E741B-5C0A-F44F-B4B3-3EDFE607FB34}" type="presOf" srcId="{40F2DF3A-EB74-492D-9178-1A1DA07F3D0B}" destId="{747D1370-8DF6-4A5F-8CB5-A61C97D90A72}" srcOrd="0" destOrd="0" presId="urn:microsoft.com/office/officeart/2005/8/layout/venn3"/>
    <dgm:cxn modelId="{D1EF8F1B-290A-B84E-A145-5A346CDCF5B4}" type="presOf" srcId="{F739C999-13FD-45B6-AB18-952645C50032}" destId="{16617ED2-472D-4B60-86DD-CDAD2952DA13}" srcOrd="0" destOrd="0" presId="urn:microsoft.com/office/officeart/2005/8/layout/venn3"/>
    <dgm:cxn modelId="{DAD1CC24-A8A9-4CCE-881F-7EDE8061C91D}" srcId="{14838036-36BD-4591-A91B-0B3F9E2BD73B}" destId="{CBA6CF25-A8D0-4F65-BD69-9526915E757B}" srcOrd="0" destOrd="0" parTransId="{5AB64874-B8E5-4172-AADA-55CE73A5B082}" sibTransId="{49DDF8E5-C512-47C4-841C-E4055097BB44}"/>
    <dgm:cxn modelId="{8155FF2D-CD35-554D-B501-DCE162B20FAA}" type="presOf" srcId="{14838036-36BD-4591-A91B-0B3F9E2BD73B}" destId="{20249186-D132-4738-AB74-22C2DAD91A24}" srcOrd="0" destOrd="0" presId="urn:microsoft.com/office/officeart/2005/8/layout/venn3"/>
    <dgm:cxn modelId="{5CB14042-C359-46B8-B97B-2B31FA6A43D9}" srcId="{14838036-36BD-4591-A91B-0B3F9E2BD73B}" destId="{8B3CF8EC-B02D-4A6E-9217-7B6066187275}" srcOrd="4" destOrd="0" parTransId="{B3D65E34-FF2B-4301-88B4-C25268667CC7}" sibTransId="{931AA818-BF4E-4613-BB52-DE6F5A273C7E}"/>
    <dgm:cxn modelId="{39DAA862-67E3-40A7-AE63-F1FB753CF120}" srcId="{14838036-36BD-4591-A91B-0B3F9E2BD73B}" destId="{40F2DF3A-EB74-492D-9178-1A1DA07F3D0B}" srcOrd="9" destOrd="0" parTransId="{7C8EC722-543A-4C0A-AC8E-417F227D96D4}" sibTransId="{3C79F499-FD90-432A-A4D9-6C6D88F4FEAA}"/>
    <dgm:cxn modelId="{33F58D65-F043-4C7D-84AC-F9AA14CF9F2A}" srcId="{14838036-36BD-4591-A91B-0B3F9E2BD73B}" destId="{88191EE2-8766-4346-A0F2-E072680C9135}" srcOrd="6" destOrd="0" parTransId="{30DF4393-7236-4087-832E-EB1614CAB482}" sibTransId="{29B08C77-FCA1-44A3-A8A7-3D81368F90B7}"/>
    <dgm:cxn modelId="{4A4FE94A-0260-4A62-A267-1719F7294DBB}" srcId="{14838036-36BD-4591-A91B-0B3F9E2BD73B}" destId="{28FD5FD2-F54E-4A5F-8BA6-325A9328241C}" srcOrd="1" destOrd="0" parTransId="{B3D5047A-D09D-4C0F-AFFE-C6A91FBF19BB}" sibTransId="{3FC37F9B-0841-4E32-81A5-77D78AEBE8F2}"/>
    <dgm:cxn modelId="{5EDCD14B-A255-4101-A9BA-6050343D1755}" srcId="{14838036-36BD-4591-A91B-0B3F9E2BD73B}" destId="{B9AE430D-9CB2-457D-A90A-3612AD3B61EE}" srcOrd="2" destOrd="0" parTransId="{BAD8DDAE-D2CE-4B9C-AFDD-7DDCE55BB7A8}" sibTransId="{06775609-E40F-4D8F-B9DB-5515C5C40CDE}"/>
    <dgm:cxn modelId="{B0ACD772-3FD3-BE41-A6F2-853A0E43C89E}" type="presOf" srcId="{6D95A90E-3199-4264-A57F-56E2A12FDFB9}" destId="{3CF60241-41A3-43B3-AE0C-3E4125BFAE1A}" srcOrd="0" destOrd="0" presId="urn:microsoft.com/office/officeart/2005/8/layout/venn3"/>
    <dgm:cxn modelId="{1706E254-9047-44ED-80C2-7645E6FC10E5}" srcId="{14838036-36BD-4591-A91B-0B3F9E2BD73B}" destId="{69D2EA24-9C79-47AF-8976-436609779BCD}" srcOrd="8" destOrd="0" parTransId="{C8C0209B-F91A-470D-90E6-0A9D69EEC7AF}" sibTransId="{2439A4E5-E1CE-4CD9-A6DA-D8FDE038BBCD}"/>
    <dgm:cxn modelId="{53CF6256-D954-4397-9B8E-4DDE8282C745}" srcId="{14838036-36BD-4591-A91B-0B3F9E2BD73B}" destId="{6D95A90E-3199-4264-A57F-56E2A12FDFB9}" srcOrd="5" destOrd="0" parTransId="{B11466F3-97C5-4B7D-BBD2-D8004B586FAF}" sibTransId="{13EF2E09-E51A-4921-9DB5-CBC8E62FF7B5}"/>
    <dgm:cxn modelId="{8268E583-B2A0-B643-96B0-A1032D6D1B95}" type="presOf" srcId="{CBA6CF25-A8D0-4F65-BD69-9526915E757B}" destId="{1D1426EC-64D7-4011-9501-1D93848AA5EC}" srcOrd="0" destOrd="0" presId="urn:microsoft.com/office/officeart/2005/8/layout/venn3"/>
    <dgm:cxn modelId="{B887C596-2E37-48B1-882D-12BDACA415BC}" srcId="{14838036-36BD-4591-A91B-0B3F9E2BD73B}" destId="{F739C999-13FD-45B6-AB18-952645C50032}" srcOrd="7" destOrd="0" parTransId="{7406E36E-B6D8-42C1-85DB-26A2B47441D0}" sibTransId="{D8BC58A0-8E9C-474A-A6D1-42833C6E387F}"/>
    <dgm:cxn modelId="{2434EDB3-B8A9-0742-B1B0-653F9DE5E706}" type="presOf" srcId="{88191EE2-8766-4346-A0F2-E072680C9135}" destId="{A639D83C-3BD9-4A53-A33C-DF1071136414}" srcOrd="0" destOrd="0" presId="urn:microsoft.com/office/officeart/2005/8/layout/venn3"/>
    <dgm:cxn modelId="{3C3398B7-50B1-7C47-8BA1-5BDB3125EF56}" type="presOf" srcId="{28FD5FD2-F54E-4A5F-8BA6-325A9328241C}" destId="{5CD7F580-C372-4AEC-9FF3-ECBF19BCEE6A}" srcOrd="0" destOrd="0" presId="urn:microsoft.com/office/officeart/2005/8/layout/venn3"/>
    <dgm:cxn modelId="{F896A9BE-26A9-CF49-8D55-1DF6149B09CE}" type="presOf" srcId="{E1117C4F-3A0A-4A5E-AC18-E390257443AC}" destId="{8C6D11CD-C245-42CB-BAE2-23B9B635020B}" srcOrd="0" destOrd="0" presId="urn:microsoft.com/office/officeart/2005/8/layout/venn3"/>
    <dgm:cxn modelId="{A699B9D2-7E5C-7843-A7F0-DAE9ACAC75F4}" type="presParOf" srcId="{20249186-D132-4738-AB74-22C2DAD91A24}" destId="{1D1426EC-64D7-4011-9501-1D93848AA5EC}" srcOrd="0" destOrd="0" presId="urn:microsoft.com/office/officeart/2005/8/layout/venn3"/>
    <dgm:cxn modelId="{1E7EF87E-7F29-8C49-994D-337091A8B72B}" type="presParOf" srcId="{20249186-D132-4738-AB74-22C2DAD91A24}" destId="{39AC593D-563C-4E4F-B8F5-667A66368A4B}" srcOrd="1" destOrd="0" presId="urn:microsoft.com/office/officeart/2005/8/layout/venn3"/>
    <dgm:cxn modelId="{A0F11848-633D-7443-8084-A38F829961DB}" type="presParOf" srcId="{20249186-D132-4738-AB74-22C2DAD91A24}" destId="{5CD7F580-C372-4AEC-9FF3-ECBF19BCEE6A}" srcOrd="2" destOrd="0" presId="urn:microsoft.com/office/officeart/2005/8/layout/venn3"/>
    <dgm:cxn modelId="{519213B0-C117-B640-A689-CE12D7523FA3}" type="presParOf" srcId="{20249186-D132-4738-AB74-22C2DAD91A24}" destId="{4EBB8E5C-A3E5-4633-8333-3C2379456FA2}" srcOrd="3" destOrd="0" presId="urn:microsoft.com/office/officeart/2005/8/layout/venn3"/>
    <dgm:cxn modelId="{C0ACFE7B-2F80-EC42-BA1C-7880BBA94F84}" type="presParOf" srcId="{20249186-D132-4738-AB74-22C2DAD91A24}" destId="{54B2A1A0-F0D7-4E71-AFD4-03EC8E5FBAB4}" srcOrd="4" destOrd="0" presId="urn:microsoft.com/office/officeart/2005/8/layout/venn3"/>
    <dgm:cxn modelId="{D456A794-6C39-2E43-9B60-8BB3A1DD7FB5}" type="presParOf" srcId="{20249186-D132-4738-AB74-22C2DAD91A24}" destId="{73EA784B-C76C-4599-92FC-D8CB64C0E9DC}" srcOrd="5" destOrd="0" presId="urn:microsoft.com/office/officeart/2005/8/layout/venn3"/>
    <dgm:cxn modelId="{5227308F-1052-374F-9FCD-C43FDB8F7013}" type="presParOf" srcId="{20249186-D132-4738-AB74-22C2DAD91A24}" destId="{8C6D11CD-C245-42CB-BAE2-23B9B635020B}" srcOrd="6" destOrd="0" presId="urn:microsoft.com/office/officeart/2005/8/layout/venn3"/>
    <dgm:cxn modelId="{BC21C729-60F4-E04D-A721-AEA678C673A1}" type="presParOf" srcId="{20249186-D132-4738-AB74-22C2DAD91A24}" destId="{91A5DAB6-9861-4651-A033-54369479E50D}" srcOrd="7" destOrd="0" presId="urn:microsoft.com/office/officeart/2005/8/layout/venn3"/>
    <dgm:cxn modelId="{623077DA-FD9A-D645-962F-EF81861DF088}" type="presParOf" srcId="{20249186-D132-4738-AB74-22C2DAD91A24}" destId="{B995C1CD-78C4-4B7A-BA04-3472B3FE4E64}" srcOrd="8" destOrd="0" presId="urn:microsoft.com/office/officeart/2005/8/layout/venn3"/>
    <dgm:cxn modelId="{5D905AD7-E465-1B4F-8150-9DA081590BC6}" type="presParOf" srcId="{20249186-D132-4738-AB74-22C2DAD91A24}" destId="{EF91F1FE-124E-4287-8AFF-6984CA56B7D5}" srcOrd="9" destOrd="0" presId="urn:microsoft.com/office/officeart/2005/8/layout/venn3"/>
    <dgm:cxn modelId="{5FED1281-E98C-C647-A57D-1DC2A2A6E125}" type="presParOf" srcId="{20249186-D132-4738-AB74-22C2DAD91A24}" destId="{3CF60241-41A3-43B3-AE0C-3E4125BFAE1A}" srcOrd="10" destOrd="0" presId="urn:microsoft.com/office/officeart/2005/8/layout/venn3"/>
    <dgm:cxn modelId="{335620B7-3DA8-D948-A995-FF719A9D914E}" type="presParOf" srcId="{20249186-D132-4738-AB74-22C2DAD91A24}" destId="{12131909-DEA8-4CC8-9733-C3565ACDFB43}" srcOrd="11" destOrd="0" presId="urn:microsoft.com/office/officeart/2005/8/layout/venn3"/>
    <dgm:cxn modelId="{2D6390BD-CBF7-D049-A550-9B9FBF7155A8}" type="presParOf" srcId="{20249186-D132-4738-AB74-22C2DAD91A24}" destId="{A639D83C-3BD9-4A53-A33C-DF1071136414}" srcOrd="12" destOrd="0" presId="urn:microsoft.com/office/officeart/2005/8/layout/venn3"/>
    <dgm:cxn modelId="{CCDBA11A-C101-D04E-894A-5DB06648E669}" type="presParOf" srcId="{20249186-D132-4738-AB74-22C2DAD91A24}" destId="{4FF10D39-F037-4E63-8CE5-A6C6DF10AF75}" srcOrd="13" destOrd="0" presId="urn:microsoft.com/office/officeart/2005/8/layout/venn3"/>
    <dgm:cxn modelId="{AE58E3AE-D0C1-584D-9B23-8C2E6AF1A049}" type="presParOf" srcId="{20249186-D132-4738-AB74-22C2DAD91A24}" destId="{16617ED2-472D-4B60-86DD-CDAD2952DA13}" srcOrd="14" destOrd="0" presId="urn:microsoft.com/office/officeart/2005/8/layout/venn3"/>
    <dgm:cxn modelId="{5D087CA3-5C3A-CF40-8D82-BCF304809A73}" type="presParOf" srcId="{20249186-D132-4738-AB74-22C2DAD91A24}" destId="{5BD470E6-D342-4FBF-9F31-8AB238DA53EB}" srcOrd="15" destOrd="0" presId="urn:microsoft.com/office/officeart/2005/8/layout/venn3"/>
    <dgm:cxn modelId="{75BA15C6-DF72-1C44-BBE7-315609D21C2F}" type="presParOf" srcId="{20249186-D132-4738-AB74-22C2DAD91A24}" destId="{EC850A8B-025C-4AE7-A0DB-D282C6BE5478}" srcOrd="16" destOrd="0" presId="urn:microsoft.com/office/officeart/2005/8/layout/venn3"/>
    <dgm:cxn modelId="{93B9A120-4CFE-C540-9387-2016BE60268D}" type="presParOf" srcId="{20249186-D132-4738-AB74-22C2DAD91A24}" destId="{5E1977D5-7384-494D-8350-CBC3837E31EC}" srcOrd="17" destOrd="0" presId="urn:microsoft.com/office/officeart/2005/8/layout/venn3"/>
    <dgm:cxn modelId="{6DAA8D4E-E4BB-094E-B3E0-A25FE596BDE9}" type="presParOf" srcId="{20249186-D132-4738-AB74-22C2DAD91A24}" destId="{747D1370-8DF6-4A5F-8CB5-A61C97D90A72}" srcOrd="18" destOrd="0" presId="urn:microsoft.com/office/officeart/2005/8/layout/venn3"/>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AE939722-D989-438B-916E-08C1A31B12AA}" type="doc">
      <dgm:prSet loTypeId="urn:microsoft.com/office/officeart/2005/8/layout/process1" loCatId="process" qsTypeId="urn:microsoft.com/office/officeart/2005/8/quickstyle/simple1" qsCatId="simple" csTypeId="urn:microsoft.com/office/officeart/2005/8/colors/accent1_2" csCatId="accent1" phldr="1"/>
      <dgm:spPr/>
    </dgm:pt>
    <dgm:pt modelId="{5571B0A3-C54A-4A81-8153-96D5BCA0D702}">
      <dgm:prSet phldrT="[Text]" custT="1">
        <dgm:style>
          <a:lnRef idx="1">
            <a:schemeClr val="accent1"/>
          </a:lnRef>
          <a:fillRef idx="2">
            <a:schemeClr val="accent1"/>
          </a:fillRef>
          <a:effectRef idx="1">
            <a:schemeClr val="accent1"/>
          </a:effectRef>
          <a:fontRef idx="minor">
            <a:schemeClr val="dk1"/>
          </a:fontRef>
        </dgm:style>
      </dgm:prSet>
      <dgm:spPr>
        <a:solidFill>
          <a:schemeClr val="accent1">
            <a:lumMod val="60000"/>
            <a:lumOff val="40000"/>
          </a:schemeClr>
        </a:solidFill>
        <a:ln>
          <a:solidFill>
            <a:schemeClr val="accent1">
              <a:lumMod val="60000"/>
              <a:lumOff val="40000"/>
            </a:schemeClr>
          </a:solidFill>
        </a:ln>
      </dgm:spPr>
      <dgm:t>
        <a:bodyPr/>
        <a:lstStyle/>
        <a:p>
          <a:r>
            <a:rPr lang="en-US" sz="1400" dirty="0"/>
            <a:t>C</a:t>
          </a:r>
        </a:p>
      </dgm:t>
    </dgm:pt>
    <dgm:pt modelId="{E3D7C6D6-718E-4ABE-83C8-E853E1338DC8}" type="parTrans" cxnId="{7D9F72F4-1F08-4B54-856A-15B6EEB1FB46}">
      <dgm:prSet/>
      <dgm:spPr/>
      <dgm:t>
        <a:bodyPr/>
        <a:lstStyle/>
        <a:p>
          <a:endParaRPr lang="en-US"/>
        </a:p>
      </dgm:t>
    </dgm:pt>
    <dgm:pt modelId="{C5B7D2FF-64E1-4460-AFAD-637AC7A48C14}" type="sibTrans" cxnId="{7D9F72F4-1F08-4B54-856A-15B6EEB1FB46}">
      <dgm:prSet custT="1">
        <dgm:style>
          <a:lnRef idx="1">
            <a:schemeClr val="accent1"/>
          </a:lnRef>
          <a:fillRef idx="2">
            <a:schemeClr val="accent1"/>
          </a:fillRef>
          <a:effectRef idx="1">
            <a:schemeClr val="accent1"/>
          </a:effectRef>
          <a:fontRef idx="minor">
            <a:schemeClr val="dk1"/>
          </a:fontRef>
        </dgm:style>
      </dgm:prSet>
      <dgm:spPr/>
      <dgm:t>
        <a:bodyPr/>
        <a:lstStyle/>
        <a:p>
          <a:endParaRPr lang="en-US" sz="1400"/>
        </a:p>
      </dgm:t>
    </dgm:pt>
    <dgm:pt modelId="{09E2C303-68E6-4304-B10D-3604E379D2F5}">
      <dgm:prSet phldrT="[Text]" custT="1">
        <dgm:style>
          <a:lnRef idx="1">
            <a:schemeClr val="accent1"/>
          </a:lnRef>
          <a:fillRef idx="2">
            <a:schemeClr val="accent1"/>
          </a:fillRef>
          <a:effectRef idx="1">
            <a:schemeClr val="accent1"/>
          </a:effectRef>
          <a:fontRef idx="minor">
            <a:schemeClr val="dk1"/>
          </a:fontRef>
        </dgm:style>
      </dgm:prSet>
      <dgm:spPr>
        <a:solidFill>
          <a:schemeClr val="accent1">
            <a:lumMod val="60000"/>
            <a:lumOff val="40000"/>
          </a:schemeClr>
        </a:solidFill>
        <a:ln>
          <a:solidFill>
            <a:schemeClr val="accent1">
              <a:lumMod val="60000"/>
              <a:lumOff val="40000"/>
            </a:schemeClr>
          </a:solidFill>
        </a:ln>
      </dgm:spPr>
      <dgm:t>
        <a:bodyPr/>
        <a:lstStyle/>
        <a:p>
          <a:r>
            <a:rPr lang="en-US" sz="1400" dirty="0"/>
            <a:t>C</a:t>
          </a:r>
        </a:p>
      </dgm:t>
    </dgm:pt>
    <dgm:pt modelId="{620C1356-63FE-478F-9491-397AA7B97E94}" type="parTrans" cxnId="{CD93D232-D1A1-4179-A333-037B3EAFE351}">
      <dgm:prSet/>
      <dgm:spPr/>
      <dgm:t>
        <a:bodyPr/>
        <a:lstStyle/>
        <a:p>
          <a:endParaRPr lang="en-US"/>
        </a:p>
      </dgm:t>
    </dgm:pt>
    <dgm:pt modelId="{5E2A3ADB-130C-4119-BE89-0D3AD5AAE92C}" type="sibTrans" cxnId="{CD93D232-D1A1-4179-A333-037B3EAFE351}">
      <dgm:prSet custT="1">
        <dgm:style>
          <a:lnRef idx="1">
            <a:schemeClr val="accent1"/>
          </a:lnRef>
          <a:fillRef idx="2">
            <a:schemeClr val="accent1"/>
          </a:fillRef>
          <a:effectRef idx="1">
            <a:schemeClr val="accent1"/>
          </a:effectRef>
          <a:fontRef idx="minor">
            <a:schemeClr val="dk1"/>
          </a:fontRef>
        </dgm:style>
      </dgm:prSet>
      <dgm:spPr/>
      <dgm:t>
        <a:bodyPr/>
        <a:lstStyle/>
        <a:p>
          <a:endParaRPr lang="en-US" sz="1400"/>
        </a:p>
      </dgm:t>
    </dgm:pt>
    <dgm:pt modelId="{76C428BB-D9E5-477F-A753-F363204F64F9}">
      <dgm:prSet phldrT="[Text]" custT="1">
        <dgm:style>
          <a:lnRef idx="1">
            <a:schemeClr val="accent1"/>
          </a:lnRef>
          <a:fillRef idx="2">
            <a:schemeClr val="accent1"/>
          </a:fillRef>
          <a:effectRef idx="1">
            <a:schemeClr val="accent1"/>
          </a:effectRef>
          <a:fontRef idx="minor">
            <a:schemeClr val="dk1"/>
          </a:fontRef>
        </dgm:style>
      </dgm:prSet>
      <dgm:spPr>
        <a:solidFill>
          <a:schemeClr val="accent1">
            <a:lumMod val="60000"/>
            <a:lumOff val="40000"/>
          </a:schemeClr>
        </a:solidFill>
        <a:ln>
          <a:solidFill>
            <a:schemeClr val="accent1">
              <a:lumMod val="60000"/>
              <a:lumOff val="40000"/>
            </a:schemeClr>
          </a:solidFill>
        </a:ln>
      </dgm:spPr>
      <dgm:t>
        <a:bodyPr/>
        <a:lstStyle/>
        <a:p>
          <a:r>
            <a:rPr lang="en-US" sz="1400" dirty="0"/>
            <a:t>C</a:t>
          </a:r>
        </a:p>
      </dgm:t>
    </dgm:pt>
    <dgm:pt modelId="{0F34DB85-18F8-478C-B622-9E2329C700B1}" type="parTrans" cxnId="{6FC5C94E-4A7C-4113-A003-4ED1EE36F217}">
      <dgm:prSet/>
      <dgm:spPr/>
      <dgm:t>
        <a:bodyPr/>
        <a:lstStyle/>
        <a:p>
          <a:endParaRPr lang="en-US"/>
        </a:p>
      </dgm:t>
    </dgm:pt>
    <dgm:pt modelId="{2F81CB29-829C-42A7-AA79-3369EBFF64E5}" type="sibTrans" cxnId="{6FC5C94E-4A7C-4113-A003-4ED1EE36F217}">
      <dgm:prSet/>
      <dgm:spPr/>
      <dgm:t>
        <a:bodyPr/>
        <a:lstStyle/>
        <a:p>
          <a:endParaRPr lang="en-US"/>
        </a:p>
      </dgm:t>
    </dgm:pt>
    <dgm:pt modelId="{AD3E7DA1-05EA-4849-A1E6-D600652D07FD}" type="pres">
      <dgm:prSet presAssocID="{AE939722-D989-438B-916E-08C1A31B12AA}" presName="Name0" presStyleCnt="0">
        <dgm:presLayoutVars>
          <dgm:dir/>
          <dgm:resizeHandles val="exact"/>
        </dgm:presLayoutVars>
      </dgm:prSet>
      <dgm:spPr/>
    </dgm:pt>
    <dgm:pt modelId="{AEFF2E9F-3BDA-4408-A3E8-57C72778A521}" type="pres">
      <dgm:prSet presAssocID="{5571B0A3-C54A-4A81-8153-96D5BCA0D702}" presName="node" presStyleLbl="node1" presStyleIdx="0" presStyleCnt="3">
        <dgm:presLayoutVars>
          <dgm:bulletEnabled val="1"/>
        </dgm:presLayoutVars>
      </dgm:prSet>
      <dgm:spPr/>
    </dgm:pt>
    <dgm:pt modelId="{26ED2760-4299-4DE7-AA9E-8C4D801C7E69}" type="pres">
      <dgm:prSet presAssocID="{C5B7D2FF-64E1-4460-AFAD-637AC7A48C14}" presName="sibTrans" presStyleLbl="sibTrans2D1" presStyleIdx="0" presStyleCnt="2"/>
      <dgm:spPr/>
    </dgm:pt>
    <dgm:pt modelId="{F5C27C0C-C46A-4CF4-B6C8-FA13431D3FE5}" type="pres">
      <dgm:prSet presAssocID="{C5B7D2FF-64E1-4460-AFAD-637AC7A48C14}" presName="connectorText" presStyleLbl="sibTrans2D1" presStyleIdx="0" presStyleCnt="2"/>
      <dgm:spPr/>
    </dgm:pt>
    <dgm:pt modelId="{F2AB1812-8AFB-4DC3-AD4D-58FE61BF9973}" type="pres">
      <dgm:prSet presAssocID="{09E2C303-68E6-4304-B10D-3604E379D2F5}" presName="node" presStyleLbl="node1" presStyleIdx="1" presStyleCnt="3">
        <dgm:presLayoutVars>
          <dgm:bulletEnabled val="1"/>
        </dgm:presLayoutVars>
      </dgm:prSet>
      <dgm:spPr/>
    </dgm:pt>
    <dgm:pt modelId="{6E352F3C-3FF7-476E-AEAC-34BC88D9CF18}" type="pres">
      <dgm:prSet presAssocID="{5E2A3ADB-130C-4119-BE89-0D3AD5AAE92C}" presName="sibTrans" presStyleLbl="sibTrans2D1" presStyleIdx="1" presStyleCnt="2"/>
      <dgm:spPr/>
    </dgm:pt>
    <dgm:pt modelId="{BBF9AF06-A2E7-4352-B380-33F21654B18D}" type="pres">
      <dgm:prSet presAssocID="{5E2A3ADB-130C-4119-BE89-0D3AD5AAE92C}" presName="connectorText" presStyleLbl="sibTrans2D1" presStyleIdx="1" presStyleCnt="2"/>
      <dgm:spPr/>
    </dgm:pt>
    <dgm:pt modelId="{6C3384C6-8FAA-4FE2-B8D1-B6B9BCF436C3}" type="pres">
      <dgm:prSet presAssocID="{76C428BB-D9E5-477F-A753-F363204F64F9}" presName="node" presStyleLbl="node1" presStyleIdx="2" presStyleCnt="3">
        <dgm:presLayoutVars>
          <dgm:bulletEnabled val="1"/>
        </dgm:presLayoutVars>
      </dgm:prSet>
      <dgm:spPr/>
    </dgm:pt>
  </dgm:ptLst>
  <dgm:cxnLst>
    <dgm:cxn modelId="{AF14DF09-21D6-438B-B42A-1C4F7AB8B3A8}" type="presOf" srcId="{AE939722-D989-438B-916E-08C1A31B12AA}" destId="{AD3E7DA1-05EA-4849-A1E6-D600652D07FD}" srcOrd="0" destOrd="0" presId="urn:microsoft.com/office/officeart/2005/8/layout/process1"/>
    <dgm:cxn modelId="{CD1AEF2D-3C71-406A-8298-E444D6EB2E61}" type="presOf" srcId="{76C428BB-D9E5-477F-A753-F363204F64F9}" destId="{6C3384C6-8FAA-4FE2-B8D1-B6B9BCF436C3}" srcOrd="0" destOrd="0" presId="urn:microsoft.com/office/officeart/2005/8/layout/process1"/>
    <dgm:cxn modelId="{CD93D232-D1A1-4179-A333-037B3EAFE351}" srcId="{AE939722-D989-438B-916E-08C1A31B12AA}" destId="{09E2C303-68E6-4304-B10D-3604E379D2F5}" srcOrd="1" destOrd="0" parTransId="{620C1356-63FE-478F-9491-397AA7B97E94}" sibTransId="{5E2A3ADB-130C-4119-BE89-0D3AD5AAE92C}"/>
    <dgm:cxn modelId="{732B1F33-5DCE-4882-A6BF-EFF454FE757B}" type="presOf" srcId="{09E2C303-68E6-4304-B10D-3604E379D2F5}" destId="{F2AB1812-8AFB-4DC3-AD4D-58FE61BF9973}" srcOrd="0" destOrd="0" presId="urn:microsoft.com/office/officeart/2005/8/layout/process1"/>
    <dgm:cxn modelId="{6FC5C94E-4A7C-4113-A003-4ED1EE36F217}" srcId="{AE939722-D989-438B-916E-08C1A31B12AA}" destId="{76C428BB-D9E5-477F-A753-F363204F64F9}" srcOrd="2" destOrd="0" parTransId="{0F34DB85-18F8-478C-B622-9E2329C700B1}" sibTransId="{2F81CB29-829C-42A7-AA79-3369EBFF64E5}"/>
    <dgm:cxn modelId="{2AD1CB59-39F1-4538-A872-CD5C881C8C79}" type="presOf" srcId="{5E2A3ADB-130C-4119-BE89-0D3AD5AAE92C}" destId="{6E352F3C-3FF7-476E-AEAC-34BC88D9CF18}" srcOrd="0" destOrd="0" presId="urn:microsoft.com/office/officeart/2005/8/layout/process1"/>
    <dgm:cxn modelId="{46800B7F-806C-4B87-9E2C-A96BEAF8EAB3}" type="presOf" srcId="{C5B7D2FF-64E1-4460-AFAD-637AC7A48C14}" destId="{26ED2760-4299-4DE7-AA9E-8C4D801C7E69}" srcOrd="0" destOrd="0" presId="urn:microsoft.com/office/officeart/2005/8/layout/process1"/>
    <dgm:cxn modelId="{78CF0A89-0829-44C0-882B-824836F81C10}" type="presOf" srcId="{C5B7D2FF-64E1-4460-AFAD-637AC7A48C14}" destId="{F5C27C0C-C46A-4CF4-B6C8-FA13431D3FE5}" srcOrd="1" destOrd="0" presId="urn:microsoft.com/office/officeart/2005/8/layout/process1"/>
    <dgm:cxn modelId="{620E259A-0934-481E-9E40-5F38173D7116}" type="presOf" srcId="{5571B0A3-C54A-4A81-8153-96D5BCA0D702}" destId="{AEFF2E9F-3BDA-4408-A3E8-57C72778A521}" srcOrd="0" destOrd="0" presId="urn:microsoft.com/office/officeart/2005/8/layout/process1"/>
    <dgm:cxn modelId="{AAD413C7-61BF-4E0C-98C0-AA6FA66AE60D}" type="presOf" srcId="{5E2A3ADB-130C-4119-BE89-0D3AD5AAE92C}" destId="{BBF9AF06-A2E7-4352-B380-33F21654B18D}" srcOrd="1" destOrd="0" presId="urn:microsoft.com/office/officeart/2005/8/layout/process1"/>
    <dgm:cxn modelId="{7D9F72F4-1F08-4B54-856A-15B6EEB1FB46}" srcId="{AE939722-D989-438B-916E-08C1A31B12AA}" destId="{5571B0A3-C54A-4A81-8153-96D5BCA0D702}" srcOrd="0" destOrd="0" parTransId="{E3D7C6D6-718E-4ABE-83C8-E853E1338DC8}" sibTransId="{C5B7D2FF-64E1-4460-AFAD-637AC7A48C14}"/>
    <dgm:cxn modelId="{FCBF0C23-24F1-42D4-82E1-316D43D9B3ED}" type="presParOf" srcId="{AD3E7DA1-05EA-4849-A1E6-D600652D07FD}" destId="{AEFF2E9F-3BDA-4408-A3E8-57C72778A521}" srcOrd="0" destOrd="0" presId="urn:microsoft.com/office/officeart/2005/8/layout/process1"/>
    <dgm:cxn modelId="{53DBAE69-6582-478F-BF7F-A89B6C5E4840}" type="presParOf" srcId="{AD3E7DA1-05EA-4849-A1E6-D600652D07FD}" destId="{26ED2760-4299-4DE7-AA9E-8C4D801C7E69}" srcOrd="1" destOrd="0" presId="urn:microsoft.com/office/officeart/2005/8/layout/process1"/>
    <dgm:cxn modelId="{27AAFAE2-A3B4-48B3-A546-1186648E2A0D}" type="presParOf" srcId="{26ED2760-4299-4DE7-AA9E-8C4D801C7E69}" destId="{F5C27C0C-C46A-4CF4-B6C8-FA13431D3FE5}" srcOrd="0" destOrd="0" presId="urn:microsoft.com/office/officeart/2005/8/layout/process1"/>
    <dgm:cxn modelId="{0B0CFA7C-726C-47B8-940E-6243C4162F39}" type="presParOf" srcId="{AD3E7DA1-05EA-4849-A1E6-D600652D07FD}" destId="{F2AB1812-8AFB-4DC3-AD4D-58FE61BF9973}" srcOrd="2" destOrd="0" presId="urn:microsoft.com/office/officeart/2005/8/layout/process1"/>
    <dgm:cxn modelId="{18B5E4CF-F104-4023-A5E7-78CBEDD52C4F}" type="presParOf" srcId="{AD3E7DA1-05EA-4849-A1E6-D600652D07FD}" destId="{6E352F3C-3FF7-476E-AEAC-34BC88D9CF18}" srcOrd="3" destOrd="0" presId="urn:microsoft.com/office/officeart/2005/8/layout/process1"/>
    <dgm:cxn modelId="{44224B19-E1DA-46BD-9ECE-EEECE0DD608B}" type="presParOf" srcId="{6E352F3C-3FF7-476E-AEAC-34BC88D9CF18}" destId="{BBF9AF06-A2E7-4352-B380-33F21654B18D}" srcOrd="0" destOrd="0" presId="urn:microsoft.com/office/officeart/2005/8/layout/process1"/>
    <dgm:cxn modelId="{AF74EB24-3E2D-4DFB-BE2E-998818FB6B4F}" type="presParOf" srcId="{AD3E7DA1-05EA-4849-A1E6-D600652D07FD}" destId="{6C3384C6-8FAA-4FE2-B8D1-B6B9BCF436C3}" srcOrd="4"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AE939722-D989-438B-916E-08C1A31B12AA}" type="doc">
      <dgm:prSet loTypeId="urn:microsoft.com/office/officeart/2005/8/layout/process1" loCatId="process" qsTypeId="urn:microsoft.com/office/officeart/2005/8/quickstyle/simple1" qsCatId="simple" csTypeId="urn:microsoft.com/office/officeart/2005/8/colors/accent1_2" csCatId="accent1" phldr="1"/>
      <dgm:spPr/>
    </dgm:pt>
    <dgm:pt modelId="{5571B0A3-C54A-4A81-8153-96D5BCA0D702}">
      <dgm:prSet phldrT="[Text]" custT="1">
        <dgm:style>
          <a:lnRef idx="1">
            <a:schemeClr val="accent1"/>
          </a:lnRef>
          <a:fillRef idx="2">
            <a:schemeClr val="accent1"/>
          </a:fillRef>
          <a:effectRef idx="1">
            <a:schemeClr val="accent1"/>
          </a:effectRef>
          <a:fontRef idx="minor">
            <a:schemeClr val="dk1"/>
          </a:fontRef>
        </dgm:style>
      </dgm:prSet>
      <dgm:spPr>
        <a:ln>
          <a:solidFill>
            <a:schemeClr val="accent1">
              <a:lumMod val="60000"/>
              <a:lumOff val="40000"/>
            </a:schemeClr>
          </a:solidFill>
        </a:ln>
      </dgm:spPr>
      <dgm:t>
        <a:bodyPr/>
        <a:lstStyle/>
        <a:p>
          <a:r>
            <a:rPr lang="en-US" sz="1400" dirty="0"/>
            <a:t> C</a:t>
          </a:r>
        </a:p>
      </dgm:t>
    </dgm:pt>
    <dgm:pt modelId="{E3D7C6D6-718E-4ABE-83C8-E853E1338DC8}" type="parTrans" cxnId="{7D9F72F4-1F08-4B54-856A-15B6EEB1FB46}">
      <dgm:prSet/>
      <dgm:spPr/>
      <dgm:t>
        <a:bodyPr/>
        <a:lstStyle/>
        <a:p>
          <a:endParaRPr lang="en-US"/>
        </a:p>
      </dgm:t>
    </dgm:pt>
    <dgm:pt modelId="{C5B7D2FF-64E1-4460-AFAD-637AC7A48C14}" type="sibTrans" cxnId="{7D9F72F4-1F08-4B54-856A-15B6EEB1FB46}">
      <dgm:prSet custT="1">
        <dgm:style>
          <a:lnRef idx="1">
            <a:schemeClr val="accent1"/>
          </a:lnRef>
          <a:fillRef idx="2">
            <a:schemeClr val="accent1"/>
          </a:fillRef>
          <a:effectRef idx="1">
            <a:schemeClr val="accent1"/>
          </a:effectRef>
          <a:fontRef idx="minor">
            <a:schemeClr val="dk1"/>
          </a:fontRef>
        </dgm:style>
      </dgm:prSet>
      <dgm:spPr/>
      <dgm:t>
        <a:bodyPr/>
        <a:lstStyle/>
        <a:p>
          <a:endParaRPr lang="en-US" sz="1400"/>
        </a:p>
      </dgm:t>
    </dgm:pt>
    <dgm:pt modelId="{09E2C303-68E6-4304-B10D-3604E379D2F5}">
      <dgm:prSet phldrT="[Text]" custT="1">
        <dgm:style>
          <a:lnRef idx="1">
            <a:schemeClr val="accent1"/>
          </a:lnRef>
          <a:fillRef idx="2">
            <a:schemeClr val="accent1"/>
          </a:fillRef>
          <a:effectRef idx="1">
            <a:schemeClr val="accent1"/>
          </a:effectRef>
          <a:fontRef idx="minor">
            <a:schemeClr val="dk1"/>
          </a:fontRef>
        </dgm:style>
      </dgm:prSet>
      <dgm:spPr>
        <a:ln>
          <a:solidFill>
            <a:schemeClr val="accent1">
              <a:lumMod val="60000"/>
              <a:lumOff val="40000"/>
            </a:schemeClr>
          </a:solidFill>
        </a:ln>
      </dgm:spPr>
      <dgm:t>
        <a:bodyPr/>
        <a:lstStyle/>
        <a:p>
          <a:r>
            <a:rPr lang="en-US" sz="1400" dirty="0"/>
            <a:t> C</a:t>
          </a:r>
        </a:p>
      </dgm:t>
    </dgm:pt>
    <dgm:pt modelId="{620C1356-63FE-478F-9491-397AA7B97E94}" type="parTrans" cxnId="{CD93D232-D1A1-4179-A333-037B3EAFE351}">
      <dgm:prSet/>
      <dgm:spPr/>
      <dgm:t>
        <a:bodyPr/>
        <a:lstStyle/>
        <a:p>
          <a:endParaRPr lang="en-US"/>
        </a:p>
      </dgm:t>
    </dgm:pt>
    <dgm:pt modelId="{5E2A3ADB-130C-4119-BE89-0D3AD5AAE92C}" type="sibTrans" cxnId="{CD93D232-D1A1-4179-A333-037B3EAFE351}">
      <dgm:prSet custT="1">
        <dgm:style>
          <a:lnRef idx="1">
            <a:schemeClr val="accent1"/>
          </a:lnRef>
          <a:fillRef idx="2">
            <a:schemeClr val="accent1"/>
          </a:fillRef>
          <a:effectRef idx="1">
            <a:schemeClr val="accent1"/>
          </a:effectRef>
          <a:fontRef idx="minor">
            <a:schemeClr val="dk1"/>
          </a:fontRef>
        </dgm:style>
      </dgm:prSet>
      <dgm:spPr/>
      <dgm:t>
        <a:bodyPr/>
        <a:lstStyle/>
        <a:p>
          <a:endParaRPr lang="en-US" sz="1400"/>
        </a:p>
      </dgm:t>
    </dgm:pt>
    <dgm:pt modelId="{8C121B7E-3A39-4FBA-A53B-6F254D5D80E8}">
      <dgm:prSet phldrT="[Text]" custT="1">
        <dgm:style>
          <a:lnRef idx="1">
            <a:schemeClr val="accent1"/>
          </a:lnRef>
          <a:fillRef idx="2">
            <a:schemeClr val="accent1"/>
          </a:fillRef>
          <a:effectRef idx="1">
            <a:schemeClr val="accent1"/>
          </a:effectRef>
          <a:fontRef idx="minor">
            <a:schemeClr val="dk1"/>
          </a:fontRef>
        </dgm:style>
      </dgm:prSet>
      <dgm:spPr>
        <a:ln>
          <a:solidFill>
            <a:schemeClr val="accent1">
              <a:lumMod val="60000"/>
              <a:lumOff val="40000"/>
            </a:schemeClr>
          </a:solidFill>
        </a:ln>
      </dgm:spPr>
      <dgm:t>
        <a:bodyPr/>
        <a:lstStyle/>
        <a:p>
          <a:r>
            <a:rPr lang="en-US" sz="1400" dirty="0"/>
            <a:t> C</a:t>
          </a:r>
        </a:p>
      </dgm:t>
    </dgm:pt>
    <dgm:pt modelId="{4C6853DE-91AD-47B5-8DAF-EF165CF8B353}" type="parTrans" cxnId="{AC98297D-B14D-4323-9CD2-D1C5D62ED2D4}">
      <dgm:prSet/>
      <dgm:spPr/>
      <dgm:t>
        <a:bodyPr/>
        <a:lstStyle/>
        <a:p>
          <a:endParaRPr lang="en-US"/>
        </a:p>
      </dgm:t>
    </dgm:pt>
    <dgm:pt modelId="{8EFB4B50-7E5E-4F94-AA9A-8DA1E9E21D45}" type="sibTrans" cxnId="{AC98297D-B14D-4323-9CD2-D1C5D62ED2D4}">
      <dgm:prSet/>
      <dgm:spPr/>
      <dgm:t>
        <a:bodyPr/>
        <a:lstStyle/>
        <a:p>
          <a:endParaRPr lang="en-US"/>
        </a:p>
      </dgm:t>
    </dgm:pt>
    <dgm:pt modelId="{AD3E7DA1-05EA-4849-A1E6-D600652D07FD}" type="pres">
      <dgm:prSet presAssocID="{AE939722-D989-438B-916E-08C1A31B12AA}" presName="Name0" presStyleCnt="0">
        <dgm:presLayoutVars>
          <dgm:dir/>
          <dgm:resizeHandles val="exact"/>
        </dgm:presLayoutVars>
      </dgm:prSet>
      <dgm:spPr/>
    </dgm:pt>
    <dgm:pt modelId="{AEFF2E9F-3BDA-4408-A3E8-57C72778A521}" type="pres">
      <dgm:prSet presAssocID="{5571B0A3-C54A-4A81-8153-96D5BCA0D702}" presName="node" presStyleLbl="node1" presStyleIdx="0" presStyleCnt="3">
        <dgm:presLayoutVars>
          <dgm:bulletEnabled val="1"/>
        </dgm:presLayoutVars>
      </dgm:prSet>
      <dgm:spPr/>
    </dgm:pt>
    <dgm:pt modelId="{26ED2760-4299-4DE7-AA9E-8C4D801C7E69}" type="pres">
      <dgm:prSet presAssocID="{C5B7D2FF-64E1-4460-AFAD-637AC7A48C14}" presName="sibTrans" presStyleLbl="sibTrans2D1" presStyleIdx="0" presStyleCnt="2"/>
      <dgm:spPr/>
    </dgm:pt>
    <dgm:pt modelId="{F5C27C0C-C46A-4CF4-B6C8-FA13431D3FE5}" type="pres">
      <dgm:prSet presAssocID="{C5B7D2FF-64E1-4460-AFAD-637AC7A48C14}" presName="connectorText" presStyleLbl="sibTrans2D1" presStyleIdx="0" presStyleCnt="2"/>
      <dgm:spPr/>
    </dgm:pt>
    <dgm:pt modelId="{F2AB1812-8AFB-4DC3-AD4D-58FE61BF9973}" type="pres">
      <dgm:prSet presAssocID="{09E2C303-68E6-4304-B10D-3604E379D2F5}" presName="node" presStyleLbl="node1" presStyleIdx="1" presStyleCnt="3">
        <dgm:presLayoutVars>
          <dgm:bulletEnabled val="1"/>
        </dgm:presLayoutVars>
      </dgm:prSet>
      <dgm:spPr/>
    </dgm:pt>
    <dgm:pt modelId="{6E352F3C-3FF7-476E-AEAC-34BC88D9CF18}" type="pres">
      <dgm:prSet presAssocID="{5E2A3ADB-130C-4119-BE89-0D3AD5AAE92C}" presName="sibTrans" presStyleLbl="sibTrans2D1" presStyleIdx="1" presStyleCnt="2"/>
      <dgm:spPr/>
    </dgm:pt>
    <dgm:pt modelId="{BBF9AF06-A2E7-4352-B380-33F21654B18D}" type="pres">
      <dgm:prSet presAssocID="{5E2A3ADB-130C-4119-BE89-0D3AD5AAE92C}" presName="connectorText" presStyleLbl="sibTrans2D1" presStyleIdx="1" presStyleCnt="2"/>
      <dgm:spPr/>
    </dgm:pt>
    <dgm:pt modelId="{6988BEAB-449D-462E-B5B8-E34E61A811A3}" type="pres">
      <dgm:prSet presAssocID="{8C121B7E-3A39-4FBA-A53B-6F254D5D80E8}" presName="node" presStyleLbl="node1" presStyleIdx="2" presStyleCnt="3">
        <dgm:presLayoutVars>
          <dgm:bulletEnabled val="1"/>
        </dgm:presLayoutVars>
      </dgm:prSet>
      <dgm:spPr/>
    </dgm:pt>
  </dgm:ptLst>
  <dgm:cxnLst>
    <dgm:cxn modelId="{48B7DF23-B8A2-410D-A5A2-44486449140C}" type="presOf" srcId="{C5B7D2FF-64E1-4460-AFAD-637AC7A48C14}" destId="{26ED2760-4299-4DE7-AA9E-8C4D801C7E69}" srcOrd="0" destOrd="0" presId="urn:microsoft.com/office/officeart/2005/8/layout/process1"/>
    <dgm:cxn modelId="{CD93D232-D1A1-4179-A333-037B3EAFE351}" srcId="{AE939722-D989-438B-916E-08C1A31B12AA}" destId="{09E2C303-68E6-4304-B10D-3604E379D2F5}" srcOrd="1" destOrd="0" parTransId="{620C1356-63FE-478F-9491-397AA7B97E94}" sibTransId="{5E2A3ADB-130C-4119-BE89-0D3AD5AAE92C}"/>
    <dgm:cxn modelId="{D650B07A-441A-4275-9491-5136BAB642AF}" type="presOf" srcId="{AE939722-D989-438B-916E-08C1A31B12AA}" destId="{AD3E7DA1-05EA-4849-A1E6-D600652D07FD}" srcOrd="0" destOrd="0" presId="urn:microsoft.com/office/officeart/2005/8/layout/process1"/>
    <dgm:cxn modelId="{AC98297D-B14D-4323-9CD2-D1C5D62ED2D4}" srcId="{AE939722-D989-438B-916E-08C1A31B12AA}" destId="{8C121B7E-3A39-4FBA-A53B-6F254D5D80E8}" srcOrd="2" destOrd="0" parTransId="{4C6853DE-91AD-47B5-8DAF-EF165CF8B353}" sibTransId="{8EFB4B50-7E5E-4F94-AA9A-8DA1E9E21D45}"/>
    <dgm:cxn modelId="{76AC6D8A-F358-4C67-84D5-5FC82E4F28F3}" type="presOf" srcId="{8C121B7E-3A39-4FBA-A53B-6F254D5D80E8}" destId="{6988BEAB-449D-462E-B5B8-E34E61A811A3}" srcOrd="0" destOrd="0" presId="urn:microsoft.com/office/officeart/2005/8/layout/process1"/>
    <dgm:cxn modelId="{1CD5C2A8-6593-49A0-AB9E-0D61FC8144DA}" type="presOf" srcId="{5571B0A3-C54A-4A81-8153-96D5BCA0D702}" destId="{AEFF2E9F-3BDA-4408-A3E8-57C72778A521}" srcOrd="0" destOrd="0" presId="urn:microsoft.com/office/officeart/2005/8/layout/process1"/>
    <dgm:cxn modelId="{854180B8-97E6-4FE5-8E64-6952BF75D71B}" type="presOf" srcId="{09E2C303-68E6-4304-B10D-3604E379D2F5}" destId="{F2AB1812-8AFB-4DC3-AD4D-58FE61BF9973}" srcOrd="0" destOrd="0" presId="urn:microsoft.com/office/officeart/2005/8/layout/process1"/>
    <dgm:cxn modelId="{0997B5CA-980B-4D84-8170-06C926F16D01}" type="presOf" srcId="{C5B7D2FF-64E1-4460-AFAD-637AC7A48C14}" destId="{F5C27C0C-C46A-4CF4-B6C8-FA13431D3FE5}" srcOrd="1" destOrd="0" presId="urn:microsoft.com/office/officeart/2005/8/layout/process1"/>
    <dgm:cxn modelId="{469F0ECB-B32C-4624-8CBF-EB3F52C82EBF}" type="presOf" srcId="{5E2A3ADB-130C-4119-BE89-0D3AD5AAE92C}" destId="{BBF9AF06-A2E7-4352-B380-33F21654B18D}" srcOrd="1" destOrd="0" presId="urn:microsoft.com/office/officeart/2005/8/layout/process1"/>
    <dgm:cxn modelId="{CE4491E2-CE9B-4FD1-A607-E245DD7EDF84}" type="presOf" srcId="{5E2A3ADB-130C-4119-BE89-0D3AD5AAE92C}" destId="{6E352F3C-3FF7-476E-AEAC-34BC88D9CF18}" srcOrd="0" destOrd="0" presId="urn:microsoft.com/office/officeart/2005/8/layout/process1"/>
    <dgm:cxn modelId="{7D9F72F4-1F08-4B54-856A-15B6EEB1FB46}" srcId="{AE939722-D989-438B-916E-08C1A31B12AA}" destId="{5571B0A3-C54A-4A81-8153-96D5BCA0D702}" srcOrd="0" destOrd="0" parTransId="{E3D7C6D6-718E-4ABE-83C8-E853E1338DC8}" sibTransId="{C5B7D2FF-64E1-4460-AFAD-637AC7A48C14}"/>
    <dgm:cxn modelId="{C6EF4A01-8E33-46B7-BFA9-35C84008095E}" type="presParOf" srcId="{AD3E7DA1-05EA-4849-A1E6-D600652D07FD}" destId="{AEFF2E9F-3BDA-4408-A3E8-57C72778A521}" srcOrd="0" destOrd="0" presId="urn:microsoft.com/office/officeart/2005/8/layout/process1"/>
    <dgm:cxn modelId="{6DE31A9C-AE23-43CC-B0DD-DF59B8EAE61C}" type="presParOf" srcId="{AD3E7DA1-05EA-4849-A1E6-D600652D07FD}" destId="{26ED2760-4299-4DE7-AA9E-8C4D801C7E69}" srcOrd="1" destOrd="0" presId="urn:microsoft.com/office/officeart/2005/8/layout/process1"/>
    <dgm:cxn modelId="{AEE4342D-3AB7-415E-B0DC-16F5CD935EDB}" type="presParOf" srcId="{26ED2760-4299-4DE7-AA9E-8C4D801C7E69}" destId="{F5C27C0C-C46A-4CF4-B6C8-FA13431D3FE5}" srcOrd="0" destOrd="0" presId="urn:microsoft.com/office/officeart/2005/8/layout/process1"/>
    <dgm:cxn modelId="{20582DCF-F2CC-4BA3-9E66-33351764458C}" type="presParOf" srcId="{AD3E7DA1-05EA-4849-A1E6-D600652D07FD}" destId="{F2AB1812-8AFB-4DC3-AD4D-58FE61BF9973}" srcOrd="2" destOrd="0" presId="urn:microsoft.com/office/officeart/2005/8/layout/process1"/>
    <dgm:cxn modelId="{42D5ECAA-679D-4E94-968C-E1BCCD4D796A}" type="presParOf" srcId="{AD3E7DA1-05EA-4849-A1E6-D600652D07FD}" destId="{6E352F3C-3FF7-476E-AEAC-34BC88D9CF18}" srcOrd="3" destOrd="0" presId="urn:microsoft.com/office/officeart/2005/8/layout/process1"/>
    <dgm:cxn modelId="{344E210A-26B6-41B5-8D1D-A6B5E74658E1}" type="presParOf" srcId="{6E352F3C-3FF7-476E-AEAC-34BC88D9CF18}" destId="{BBF9AF06-A2E7-4352-B380-33F21654B18D}" srcOrd="0" destOrd="0" presId="urn:microsoft.com/office/officeart/2005/8/layout/process1"/>
    <dgm:cxn modelId="{7820FBB4-2DBB-452F-82C8-8CE6A73B155B}" type="presParOf" srcId="{AD3E7DA1-05EA-4849-A1E6-D600652D07FD}" destId="{6988BEAB-449D-462E-B5B8-E34E61A811A3}" srcOrd="4" destOrd="0" presId="urn:microsoft.com/office/officeart/2005/8/layout/process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52D0D1FF-CB00-4B3C-B5B2-4758590A9EA5}" type="doc">
      <dgm:prSet loTypeId="urn:microsoft.com/office/officeart/2005/8/layout/default" loCatId="list" qsTypeId="urn:microsoft.com/office/officeart/2005/8/quickstyle/simple3" qsCatId="simple" csTypeId="urn:microsoft.com/office/officeart/2005/8/colors/accent1_2" csCatId="accent1" phldr="1"/>
      <dgm:spPr/>
      <dgm:t>
        <a:bodyPr/>
        <a:lstStyle/>
        <a:p>
          <a:endParaRPr lang="en-US"/>
        </a:p>
      </dgm:t>
    </dgm:pt>
    <dgm:pt modelId="{E50A4BF8-76D3-4C68-AC5A-772D43CE5D5B}">
      <dgm:prSet phldrT="[Text]" custT="1">
        <dgm:style>
          <a:lnRef idx="1">
            <a:schemeClr val="accent1"/>
          </a:lnRef>
          <a:fillRef idx="2">
            <a:schemeClr val="accent1"/>
          </a:fillRef>
          <a:effectRef idx="1">
            <a:schemeClr val="accent1"/>
          </a:effectRef>
          <a:fontRef idx="minor">
            <a:schemeClr val="dk1"/>
          </a:fontRef>
        </dgm:style>
      </dgm:prSet>
      <dgm:spPr>
        <a:solidFill>
          <a:schemeClr val="accent6">
            <a:lumMod val="60000"/>
            <a:lumOff val="40000"/>
          </a:schemeClr>
        </a:solidFill>
        <a:ln>
          <a:solidFill>
            <a:schemeClr val="accent6">
              <a:lumMod val="60000"/>
              <a:lumOff val="40000"/>
            </a:schemeClr>
          </a:solidFill>
        </a:ln>
      </dgm:spPr>
      <dgm:t>
        <a:bodyPr/>
        <a:lstStyle/>
        <a:p>
          <a:r>
            <a:rPr lang="en-US" sz="1400" dirty="0">
              <a:solidFill>
                <a:schemeClr val="tx1"/>
              </a:solidFill>
            </a:rPr>
            <a:t>B</a:t>
          </a:r>
        </a:p>
      </dgm:t>
    </dgm:pt>
    <dgm:pt modelId="{1A9E5314-9B8A-4B02-9835-640F9131CE37}" type="parTrans" cxnId="{5CC84A90-2A50-4722-9CB4-099E48CCFFE3}">
      <dgm:prSet/>
      <dgm:spPr/>
      <dgm:t>
        <a:bodyPr/>
        <a:lstStyle/>
        <a:p>
          <a:endParaRPr lang="en-US"/>
        </a:p>
      </dgm:t>
    </dgm:pt>
    <dgm:pt modelId="{F0094B86-429C-497D-A2FA-DF844D6BE5D8}" type="sibTrans" cxnId="{5CC84A90-2A50-4722-9CB4-099E48CCFFE3}">
      <dgm:prSet/>
      <dgm:spPr/>
      <dgm:t>
        <a:bodyPr/>
        <a:lstStyle/>
        <a:p>
          <a:endParaRPr lang="en-US"/>
        </a:p>
      </dgm:t>
    </dgm:pt>
    <dgm:pt modelId="{ACA6C48E-5DC9-4685-B26B-2AD7EC23BE54}">
      <dgm:prSet phldrT="[Text]" custT="1">
        <dgm:style>
          <a:lnRef idx="1">
            <a:schemeClr val="accent1"/>
          </a:lnRef>
          <a:fillRef idx="2">
            <a:schemeClr val="accent1"/>
          </a:fillRef>
          <a:effectRef idx="1">
            <a:schemeClr val="accent1"/>
          </a:effectRef>
          <a:fontRef idx="minor">
            <a:schemeClr val="dk1"/>
          </a:fontRef>
        </dgm:style>
      </dgm:prSet>
      <dgm:spPr>
        <a:solidFill>
          <a:schemeClr val="accent6">
            <a:lumMod val="60000"/>
            <a:lumOff val="40000"/>
          </a:schemeClr>
        </a:solidFill>
        <a:ln>
          <a:solidFill>
            <a:schemeClr val="accent6">
              <a:lumMod val="60000"/>
              <a:lumOff val="40000"/>
            </a:schemeClr>
          </a:solidFill>
        </a:ln>
      </dgm:spPr>
      <dgm:t>
        <a:bodyPr/>
        <a:lstStyle/>
        <a:p>
          <a:r>
            <a:rPr lang="en-US" sz="1400" dirty="0">
              <a:solidFill>
                <a:schemeClr val="tx1"/>
              </a:solidFill>
            </a:rPr>
            <a:t>B</a:t>
          </a:r>
        </a:p>
      </dgm:t>
    </dgm:pt>
    <dgm:pt modelId="{7C13CB1D-82DE-4628-AD87-5FB3F1E48B3C}" type="parTrans" cxnId="{A15BFC3C-67B6-4F27-BFC9-299823118894}">
      <dgm:prSet/>
      <dgm:spPr/>
      <dgm:t>
        <a:bodyPr/>
        <a:lstStyle/>
        <a:p>
          <a:endParaRPr lang="en-US"/>
        </a:p>
      </dgm:t>
    </dgm:pt>
    <dgm:pt modelId="{6E4C069F-606B-495F-9E3D-C68C6995C4C8}" type="sibTrans" cxnId="{A15BFC3C-67B6-4F27-BFC9-299823118894}">
      <dgm:prSet/>
      <dgm:spPr/>
      <dgm:t>
        <a:bodyPr/>
        <a:lstStyle/>
        <a:p>
          <a:endParaRPr lang="en-US"/>
        </a:p>
      </dgm:t>
    </dgm:pt>
    <dgm:pt modelId="{9C144A11-277E-478E-BBFB-7B8049648935}">
      <dgm:prSet phldrT="[Text]" custT="1">
        <dgm:style>
          <a:lnRef idx="1">
            <a:schemeClr val="accent1"/>
          </a:lnRef>
          <a:fillRef idx="2">
            <a:schemeClr val="accent1"/>
          </a:fillRef>
          <a:effectRef idx="1">
            <a:schemeClr val="accent1"/>
          </a:effectRef>
          <a:fontRef idx="minor">
            <a:schemeClr val="dk1"/>
          </a:fontRef>
        </dgm:style>
      </dgm:prSet>
      <dgm:spPr>
        <a:solidFill>
          <a:schemeClr val="accent6">
            <a:lumMod val="60000"/>
            <a:lumOff val="40000"/>
          </a:schemeClr>
        </a:solidFill>
        <a:ln>
          <a:solidFill>
            <a:schemeClr val="accent6">
              <a:lumMod val="60000"/>
              <a:lumOff val="40000"/>
            </a:schemeClr>
          </a:solidFill>
        </a:ln>
      </dgm:spPr>
      <dgm:t>
        <a:bodyPr/>
        <a:lstStyle/>
        <a:p>
          <a:r>
            <a:rPr lang="en-US" sz="1400" dirty="0">
              <a:solidFill>
                <a:schemeClr val="tx1"/>
              </a:solidFill>
            </a:rPr>
            <a:t>B </a:t>
          </a:r>
        </a:p>
      </dgm:t>
    </dgm:pt>
    <dgm:pt modelId="{7676359A-D6AB-4E83-ACF9-EF5B3AFC13D9}" type="parTrans" cxnId="{8A0EC0E7-7B44-40ED-9E89-6C8B188DAEB6}">
      <dgm:prSet/>
      <dgm:spPr/>
      <dgm:t>
        <a:bodyPr/>
        <a:lstStyle/>
        <a:p>
          <a:endParaRPr lang="en-US"/>
        </a:p>
      </dgm:t>
    </dgm:pt>
    <dgm:pt modelId="{C75686AB-77C9-4AFC-B474-1C06B66D2A19}" type="sibTrans" cxnId="{8A0EC0E7-7B44-40ED-9E89-6C8B188DAEB6}">
      <dgm:prSet/>
      <dgm:spPr/>
      <dgm:t>
        <a:bodyPr/>
        <a:lstStyle/>
        <a:p>
          <a:endParaRPr lang="en-US"/>
        </a:p>
      </dgm:t>
    </dgm:pt>
    <dgm:pt modelId="{F9E068FC-D4B2-4546-9F24-EE0DCD254350}">
      <dgm:prSet phldrT="[Text]" custT="1">
        <dgm:style>
          <a:lnRef idx="1">
            <a:schemeClr val="accent1"/>
          </a:lnRef>
          <a:fillRef idx="2">
            <a:schemeClr val="accent1"/>
          </a:fillRef>
          <a:effectRef idx="1">
            <a:schemeClr val="accent1"/>
          </a:effectRef>
          <a:fontRef idx="minor">
            <a:schemeClr val="dk1"/>
          </a:fontRef>
        </dgm:style>
      </dgm:prSet>
      <dgm:spPr>
        <a:solidFill>
          <a:schemeClr val="accent6">
            <a:lumMod val="60000"/>
            <a:lumOff val="40000"/>
          </a:schemeClr>
        </a:solidFill>
        <a:ln>
          <a:solidFill>
            <a:schemeClr val="accent6">
              <a:lumMod val="60000"/>
              <a:lumOff val="40000"/>
            </a:schemeClr>
          </a:solidFill>
        </a:ln>
      </dgm:spPr>
      <dgm:t>
        <a:bodyPr/>
        <a:lstStyle/>
        <a:p>
          <a:r>
            <a:rPr lang="en-US" sz="1400" dirty="0">
              <a:solidFill>
                <a:schemeClr val="tx1"/>
              </a:solidFill>
            </a:rPr>
            <a:t>B</a:t>
          </a:r>
        </a:p>
      </dgm:t>
    </dgm:pt>
    <dgm:pt modelId="{DB961577-D57F-4628-B97F-C44A6F8E4DA7}" type="parTrans" cxnId="{DEE9344E-375E-4119-B3DF-E8F7234FBB4C}">
      <dgm:prSet/>
      <dgm:spPr/>
      <dgm:t>
        <a:bodyPr/>
        <a:lstStyle/>
        <a:p>
          <a:endParaRPr lang="en-US"/>
        </a:p>
      </dgm:t>
    </dgm:pt>
    <dgm:pt modelId="{DBF351F8-2258-4B35-936D-C0AADB97DF76}" type="sibTrans" cxnId="{DEE9344E-375E-4119-B3DF-E8F7234FBB4C}">
      <dgm:prSet/>
      <dgm:spPr/>
      <dgm:t>
        <a:bodyPr/>
        <a:lstStyle/>
        <a:p>
          <a:endParaRPr lang="en-US"/>
        </a:p>
      </dgm:t>
    </dgm:pt>
    <dgm:pt modelId="{E35ED06D-F03A-4CD9-9E30-10FC3AB9513C}">
      <dgm:prSet phldrT="[Text]" custT="1">
        <dgm:style>
          <a:lnRef idx="1">
            <a:schemeClr val="accent1"/>
          </a:lnRef>
          <a:fillRef idx="2">
            <a:schemeClr val="accent1"/>
          </a:fillRef>
          <a:effectRef idx="1">
            <a:schemeClr val="accent1"/>
          </a:effectRef>
          <a:fontRef idx="minor">
            <a:schemeClr val="dk1"/>
          </a:fontRef>
        </dgm:style>
      </dgm:prSet>
      <dgm:spPr>
        <a:solidFill>
          <a:schemeClr val="accent6">
            <a:lumMod val="60000"/>
            <a:lumOff val="40000"/>
          </a:schemeClr>
        </a:solidFill>
        <a:ln>
          <a:solidFill>
            <a:schemeClr val="accent6">
              <a:lumMod val="60000"/>
              <a:lumOff val="40000"/>
            </a:schemeClr>
          </a:solidFill>
        </a:ln>
      </dgm:spPr>
      <dgm:t>
        <a:bodyPr/>
        <a:lstStyle/>
        <a:p>
          <a:r>
            <a:rPr lang="en-US" sz="1400" dirty="0">
              <a:solidFill>
                <a:schemeClr val="tx1"/>
              </a:solidFill>
            </a:rPr>
            <a:t>B</a:t>
          </a:r>
        </a:p>
      </dgm:t>
    </dgm:pt>
    <dgm:pt modelId="{C1B7CB5A-0DFB-44F4-A38C-E67106D20824}" type="parTrans" cxnId="{9FC7D337-2375-4D7D-9464-6FC2E204E9B5}">
      <dgm:prSet/>
      <dgm:spPr/>
      <dgm:t>
        <a:bodyPr/>
        <a:lstStyle/>
        <a:p>
          <a:endParaRPr lang="en-US"/>
        </a:p>
      </dgm:t>
    </dgm:pt>
    <dgm:pt modelId="{6CDADBA7-4F68-4259-868A-AA7715E876F5}" type="sibTrans" cxnId="{9FC7D337-2375-4D7D-9464-6FC2E204E9B5}">
      <dgm:prSet/>
      <dgm:spPr/>
      <dgm:t>
        <a:bodyPr/>
        <a:lstStyle/>
        <a:p>
          <a:endParaRPr lang="en-US"/>
        </a:p>
      </dgm:t>
    </dgm:pt>
    <dgm:pt modelId="{DC5E9711-F311-4F3C-8A77-9330486D960A}">
      <dgm:prSet phldrT="[Text]" custT="1">
        <dgm:style>
          <a:lnRef idx="1">
            <a:schemeClr val="accent1"/>
          </a:lnRef>
          <a:fillRef idx="2">
            <a:schemeClr val="accent1"/>
          </a:fillRef>
          <a:effectRef idx="1">
            <a:schemeClr val="accent1"/>
          </a:effectRef>
          <a:fontRef idx="minor">
            <a:schemeClr val="dk1"/>
          </a:fontRef>
        </dgm:style>
      </dgm:prSet>
      <dgm:spPr>
        <a:solidFill>
          <a:schemeClr val="accent6">
            <a:lumMod val="60000"/>
            <a:lumOff val="40000"/>
          </a:schemeClr>
        </a:solidFill>
        <a:ln>
          <a:solidFill>
            <a:schemeClr val="accent6">
              <a:lumMod val="60000"/>
              <a:lumOff val="40000"/>
            </a:schemeClr>
          </a:solidFill>
        </a:ln>
      </dgm:spPr>
      <dgm:t>
        <a:bodyPr anchor="ctr"/>
        <a:lstStyle/>
        <a:p>
          <a:r>
            <a:rPr lang="en-US" sz="1400" dirty="0">
              <a:solidFill>
                <a:schemeClr val="tx1"/>
              </a:solidFill>
            </a:rPr>
            <a:t>B</a:t>
          </a:r>
        </a:p>
      </dgm:t>
    </dgm:pt>
    <dgm:pt modelId="{9FF95361-4495-4D97-861F-1CC56BC4DD86}" type="sibTrans" cxnId="{A42D7240-E7A4-4D9D-8AB0-B146F3B642CA}">
      <dgm:prSet/>
      <dgm:spPr/>
      <dgm:t>
        <a:bodyPr/>
        <a:lstStyle/>
        <a:p>
          <a:endParaRPr lang="en-US"/>
        </a:p>
      </dgm:t>
    </dgm:pt>
    <dgm:pt modelId="{3B0E2F54-EEBB-47E1-AB08-A02BD01F503B}" type="parTrans" cxnId="{A42D7240-E7A4-4D9D-8AB0-B146F3B642CA}">
      <dgm:prSet/>
      <dgm:spPr/>
      <dgm:t>
        <a:bodyPr/>
        <a:lstStyle/>
        <a:p>
          <a:endParaRPr lang="en-US"/>
        </a:p>
      </dgm:t>
    </dgm:pt>
    <dgm:pt modelId="{61014E41-CB3E-4C07-847F-C33D0B5037FE}" type="pres">
      <dgm:prSet presAssocID="{52D0D1FF-CB00-4B3C-B5B2-4758590A9EA5}" presName="diagram" presStyleCnt="0">
        <dgm:presLayoutVars>
          <dgm:dir/>
          <dgm:resizeHandles val="exact"/>
        </dgm:presLayoutVars>
      </dgm:prSet>
      <dgm:spPr/>
    </dgm:pt>
    <dgm:pt modelId="{7D545976-E092-430D-BCFC-460B937B18BC}" type="pres">
      <dgm:prSet presAssocID="{E50A4BF8-76D3-4C68-AC5A-772D43CE5D5B}" presName="node" presStyleLbl="node1" presStyleIdx="0" presStyleCnt="6" custLinFactNeighborX="2578">
        <dgm:presLayoutVars>
          <dgm:bulletEnabled val="1"/>
        </dgm:presLayoutVars>
      </dgm:prSet>
      <dgm:spPr/>
    </dgm:pt>
    <dgm:pt modelId="{2A10715A-52B9-456B-8B2B-372A1C1898DC}" type="pres">
      <dgm:prSet presAssocID="{F0094B86-429C-497D-A2FA-DF844D6BE5D8}" presName="sibTrans" presStyleCnt="0"/>
      <dgm:spPr/>
    </dgm:pt>
    <dgm:pt modelId="{395676F4-24A7-4B8C-84DC-EA86972644F1}" type="pres">
      <dgm:prSet presAssocID="{ACA6C48E-5DC9-4685-B26B-2AD7EC23BE54}" presName="node" presStyleLbl="node1" presStyleIdx="1" presStyleCnt="6">
        <dgm:presLayoutVars>
          <dgm:bulletEnabled val="1"/>
        </dgm:presLayoutVars>
      </dgm:prSet>
      <dgm:spPr/>
    </dgm:pt>
    <dgm:pt modelId="{5462B237-9EFE-4FF2-8D80-D01218748719}" type="pres">
      <dgm:prSet presAssocID="{6E4C069F-606B-495F-9E3D-C68C6995C4C8}" presName="sibTrans" presStyleCnt="0"/>
      <dgm:spPr/>
    </dgm:pt>
    <dgm:pt modelId="{D41C02A3-A4DB-4F50-A3F1-4D881B1192C9}" type="pres">
      <dgm:prSet presAssocID="{9C144A11-277E-478E-BBFB-7B8049648935}" presName="node" presStyleLbl="node1" presStyleIdx="2" presStyleCnt="6">
        <dgm:presLayoutVars>
          <dgm:bulletEnabled val="1"/>
        </dgm:presLayoutVars>
      </dgm:prSet>
      <dgm:spPr/>
    </dgm:pt>
    <dgm:pt modelId="{065F80FA-87F2-4240-833F-0A66A75C273C}" type="pres">
      <dgm:prSet presAssocID="{C75686AB-77C9-4AFC-B474-1C06B66D2A19}" presName="sibTrans" presStyleCnt="0"/>
      <dgm:spPr/>
    </dgm:pt>
    <dgm:pt modelId="{9560B028-FF05-4945-A45E-3B7D0C2912CE}" type="pres">
      <dgm:prSet presAssocID="{F9E068FC-D4B2-4546-9F24-EE0DCD254350}" presName="node" presStyleLbl="node1" presStyleIdx="3" presStyleCnt="6">
        <dgm:presLayoutVars>
          <dgm:bulletEnabled val="1"/>
        </dgm:presLayoutVars>
      </dgm:prSet>
      <dgm:spPr/>
    </dgm:pt>
    <dgm:pt modelId="{54770EC2-B4AD-45F4-9FA6-6DBE291D8F9F}" type="pres">
      <dgm:prSet presAssocID="{DBF351F8-2258-4B35-936D-C0AADB97DF76}" presName="sibTrans" presStyleCnt="0"/>
      <dgm:spPr/>
    </dgm:pt>
    <dgm:pt modelId="{CFE2AE05-82D3-4455-AD31-ED6B710A7A02}" type="pres">
      <dgm:prSet presAssocID="{DC5E9711-F311-4F3C-8A77-9330486D960A}" presName="node" presStyleLbl="node1" presStyleIdx="4" presStyleCnt="6">
        <dgm:presLayoutVars>
          <dgm:bulletEnabled val="1"/>
        </dgm:presLayoutVars>
      </dgm:prSet>
      <dgm:spPr/>
    </dgm:pt>
    <dgm:pt modelId="{B186CBE2-B3CD-4C5D-963C-9B4E348E8E33}" type="pres">
      <dgm:prSet presAssocID="{9FF95361-4495-4D97-861F-1CC56BC4DD86}" presName="sibTrans" presStyleCnt="0"/>
      <dgm:spPr/>
    </dgm:pt>
    <dgm:pt modelId="{15CBA8DB-E0BE-4FCA-AAEA-A9A0848D3E7F}" type="pres">
      <dgm:prSet presAssocID="{E35ED06D-F03A-4CD9-9E30-10FC3AB9513C}" presName="node" presStyleLbl="node1" presStyleIdx="5" presStyleCnt="6">
        <dgm:presLayoutVars>
          <dgm:bulletEnabled val="1"/>
        </dgm:presLayoutVars>
      </dgm:prSet>
      <dgm:spPr/>
    </dgm:pt>
  </dgm:ptLst>
  <dgm:cxnLst>
    <dgm:cxn modelId="{D6A25109-2680-423E-ACFB-F366ABA673DB}" type="presOf" srcId="{52D0D1FF-CB00-4B3C-B5B2-4758590A9EA5}" destId="{61014E41-CB3E-4C07-847F-C33D0B5037FE}" srcOrd="0" destOrd="0" presId="urn:microsoft.com/office/officeart/2005/8/layout/default"/>
    <dgm:cxn modelId="{55D7F936-D926-47BF-B50E-29E35CA6F987}" type="presOf" srcId="{DC5E9711-F311-4F3C-8A77-9330486D960A}" destId="{CFE2AE05-82D3-4455-AD31-ED6B710A7A02}" srcOrd="0" destOrd="0" presId="urn:microsoft.com/office/officeart/2005/8/layout/default"/>
    <dgm:cxn modelId="{9FC7D337-2375-4D7D-9464-6FC2E204E9B5}" srcId="{52D0D1FF-CB00-4B3C-B5B2-4758590A9EA5}" destId="{E35ED06D-F03A-4CD9-9E30-10FC3AB9513C}" srcOrd="5" destOrd="0" parTransId="{C1B7CB5A-0DFB-44F4-A38C-E67106D20824}" sibTransId="{6CDADBA7-4F68-4259-868A-AA7715E876F5}"/>
    <dgm:cxn modelId="{A15BFC3C-67B6-4F27-BFC9-299823118894}" srcId="{52D0D1FF-CB00-4B3C-B5B2-4758590A9EA5}" destId="{ACA6C48E-5DC9-4685-B26B-2AD7EC23BE54}" srcOrd="1" destOrd="0" parTransId="{7C13CB1D-82DE-4628-AD87-5FB3F1E48B3C}" sibTransId="{6E4C069F-606B-495F-9E3D-C68C6995C4C8}"/>
    <dgm:cxn modelId="{A42D7240-E7A4-4D9D-8AB0-B146F3B642CA}" srcId="{52D0D1FF-CB00-4B3C-B5B2-4758590A9EA5}" destId="{DC5E9711-F311-4F3C-8A77-9330486D960A}" srcOrd="4" destOrd="0" parTransId="{3B0E2F54-EEBB-47E1-AB08-A02BD01F503B}" sibTransId="{9FF95361-4495-4D97-861F-1CC56BC4DD86}"/>
    <dgm:cxn modelId="{AB6F3F4A-CF53-4C94-BBD8-9E87CEA7AD75}" type="presOf" srcId="{ACA6C48E-5DC9-4685-B26B-2AD7EC23BE54}" destId="{395676F4-24A7-4B8C-84DC-EA86972644F1}" srcOrd="0" destOrd="0" presId="urn:microsoft.com/office/officeart/2005/8/layout/default"/>
    <dgm:cxn modelId="{DEE9344E-375E-4119-B3DF-E8F7234FBB4C}" srcId="{52D0D1FF-CB00-4B3C-B5B2-4758590A9EA5}" destId="{F9E068FC-D4B2-4546-9F24-EE0DCD254350}" srcOrd="3" destOrd="0" parTransId="{DB961577-D57F-4628-B97F-C44A6F8E4DA7}" sibTransId="{DBF351F8-2258-4B35-936D-C0AADB97DF76}"/>
    <dgm:cxn modelId="{846E7E77-9801-40AA-80FD-DAB1CF19DF23}" type="presOf" srcId="{E50A4BF8-76D3-4C68-AC5A-772D43CE5D5B}" destId="{7D545976-E092-430D-BCFC-460B937B18BC}" srcOrd="0" destOrd="0" presId="urn:microsoft.com/office/officeart/2005/8/layout/default"/>
    <dgm:cxn modelId="{5CC84A90-2A50-4722-9CB4-099E48CCFFE3}" srcId="{52D0D1FF-CB00-4B3C-B5B2-4758590A9EA5}" destId="{E50A4BF8-76D3-4C68-AC5A-772D43CE5D5B}" srcOrd="0" destOrd="0" parTransId="{1A9E5314-9B8A-4B02-9835-640F9131CE37}" sibTransId="{F0094B86-429C-497D-A2FA-DF844D6BE5D8}"/>
    <dgm:cxn modelId="{4FD605A2-8A02-403D-B177-0CFE77945474}" type="presOf" srcId="{F9E068FC-D4B2-4546-9F24-EE0DCD254350}" destId="{9560B028-FF05-4945-A45E-3B7D0C2912CE}" srcOrd="0" destOrd="0" presId="urn:microsoft.com/office/officeart/2005/8/layout/default"/>
    <dgm:cxn modelId="{B7AE91BD-B1EE-4E55-AD03-9156807B8D00}" type="presOf" srcId="{E35ED06D-F03A-4CD9-9E30-10FC3AB9513C}" destId="{15CBA8DB-E0BE-4FCA-AAEA-A9A0848D3E7F}" srcOrd="0" destOrd="0" presId="urn:microsoft.com/office/officeart/2005/8/layout/default"/>
    <dgm:cxn modelId="{4BEDEDC7-3AA7-449B-A8E0-4AEC7F039937}" type="presOf" srcId="{9C144A11-277E-478E-BBFB-7B8049648935}" destId="{D41C02A3-A4DB-4F50-A3F1-4D881B1192C9}" srcOrd="0" destOrd="0" presId="urn:microsoft.com/office/officeart/2005/8/layout/default"/>
    <dgm:cxn modelId="{8A0EC0E7-7B44-40ED-9E89-6C8B188DAEB6}" srcId="{52D0D1FF-CB00-4B3C-B5B2-4758590A9EA5}" destId="{9C144A11-277E-478E-BBFB-7B8049648935}" srcOrd="2" destOrd="0" parTransId="{7676359A-D6AB-4E83-ACF9-EF5B3AFC13D9}" sibTransId="{C75686AB-77C9-4AFC-B474-1C06B66D2A19}"/>
    <dgm:cxn modelId="{F48F4C0D-1E11-4B96-B773-FE4DBE0A1872}" type="presParOf" srcId="{61014E41-CB3E-4C07-847F-C33D0B5037FE}" destId="{7D545976-E092-430D-BCFC-460B937B18BC}" srcOrd="0" destOrd="0" presId="urn:microsoft.com/office/officeart/2005/8/layout/default"/>
    <dgm:cxn modelId="{B8756653-F24E-4365-B9F6-7662CEF654C6}" type="presParOf" srcId="{61014E41-CB3E-4C07-847F-C33D0B5037FE}" destId="{2A10715A-52B9-456B-8B2B-372A1C1898DC}" srcOrd="1" destOrd="0" presId="urn:microsoft.com/office/officeart/2005/8/layout/default"/>
    <dgm:cxn modelId="{F0C085DE-7D1D-4C57-B5EF-2CAFDE53DE48}" type="presParOf" srcId="{61014E41-CB3E-4C07-847F-C33D0B5037FE}" destId="{395676F4-24A7-4B8C-84DC-EA86972644F1}" srcOrd="2" destOrd="0" presId="urn:microsoft.com/office/officeart/2005/8/layout/default"/>
    <dgm:cxn modelId="{C2D2C1F0-E128-4EC4-956F-7C8B378DD69B}" type="presParOf" srcId="{61014E41-CB3E-4C07-847F-C33D0B5037FE}" destId="{5462B237-9EFE-4FF2-8D80-D01218748719}" srcOrd="3" destOrd="0" presId="urn:microsoft.com/office/officeart/2005/8/layout/default"/>
    <dgm:cxn modelId="{0D2BB559-CCE3-4F30-A650-A3CC026C3F9F}" type="presParOf" srcId="{61014E41-CB3E-4C07-847F-C33D0B5037FE}" destId="{D41C02A3-A4DB-4F50-A3F1-4D881B1192C9}" srcOrd="4" destOrd="0" presId="urn:microsoft.com/office/officeart/2005/8/layout/default"/>
    <dgm:cxn modelId="{B7DC44D6-76DF-4A17-A85E-D948257195B9}" type="presParOf" srcId="{61014E41-CB3E-4C07-847F-C33D0B5037FE}" destId="{065F80FA-87F2-4240-833F-0A66A75C273C}" srcOrd="5" destOrd="0" presId="urn:microsoft.com/office/officeart/2005/8/layout/default"/>
    <dgm:cxn modelId="{25593C03-12C8-45F1-84DB-20FB29B97463}" type="presParOf" srcId="{61014E41-CB3E-4C07-847F-C33D0B5037FE}" destId="{9560B028-FF05-4945-A45E-3B7D0C2912CE}" srcOrd="6" destOrd="0" presId="urn:microsoft.com/office/officeart/2005/8/layout/default"/>
    <dgm:cxn modelId="{726C458E-9322-4E8C-B39A-8EE51C35DA89}" type="presParOf" srcId="{61014E41-CB3E-4C07-847F-C33D0B5037FE}" destId="{54770EC2-B4AD-45F4-9FA6-6DBE291D8F9F}" srcOrd="7" destOrd="0" presId="urn:microsoft.com/office/officeart/2005/8/layout/default"/>
    <dgm:cxn modelId="{465714DF-EC93-40BD-ABCF-A916DE59550F}" type="presParOf" srcId="{61014E41-CB3E-4C07-847F-C33D0B5037FE}" destId="{CFE2AE05-82D3-4455-AD31-ED6B710A7A02}" srcOrd="8" destOrd="0" presId="urn:microsoft.com/office/officeart/2005/8/layout/default"/>
    <dgm:cxn modelId="{0BC7FD54-E9F3-4E99-8E77-7719F7EB1467}" type="presParOf" srcId="{61014E41-CB3E-4C07-847F-C33D0B5037FE}" destId="{B186CBE2-B3CD-4C5D-963C-9B4E348E8E33}" srcOrd="9" destOrd="0" presId="urn:microsoft.com/office/officeart/2005/8/layout/default"/>
    <dgm:cxn modelId="{91F2FBE2-F19F-45D1-893F-16528FA3677B}" type="presParOf" srcId="{61014E41-CB3E-4C07-847F-C33D0B5037FE}" destId="{15CBA8DB-E0BE-4FCA-AAEA-A9A0848D3E7F}" srcOrd="10" destOrd="0" presId="urn:microsoft.com/office/officeart/2005/8/layout/default"/>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D1050E04-7D1A-442E-9CDF-D275DC15F955}"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en-US"/>
        </a:p>
      </dgm:t>
    </dgm:pt>
    <dgm:pt modelId="{A89CF6AB-BB40-43E7-A5F1-81131B101A2D}">
      <dgm:prSet phldrT="[Text]" custT="1">
        <dgm:style>
          <a:lnRef idx="1">
            <a:schemeClr val="accent1"/>
          </a:lnRef>
          <a:fillRef idx="2">
            <a:schemeClr val="accent1"/>
          </a:fillRef>
          <a:effectRef idx="1">
            <a:schemeClr val="accent1"/>
          </a:effectRef>
          <a:fontRef idx="minor">
            <a:schemeClr val="dk1"/>
          </a:fontRef>
        </dgm:style>
      </dgm:prSet>
      <dgm:spPr>
        <a:solidFill>
          <a:schemeClr val="accent2">
            <a:lumMod val="60000"/>
            <a:lumOff val="40000"/>
          </a:schemeClr>
        </a:solidFill>
        <a:ln>
          <a:solidFill>
            <a:schemeClr val="accent2">
              <a:lumMod val="60000"/>
              <a:lumOff val="40000"/>
            </a:schemeClr>
          </a:solidFill>
        </a:ln>
      </dgm:spPr>
      <dgm:t>
        <a:bodyPr/>
        <a:lstStyle/>
        <a:p>
          <a:r>
            <a:rPr lang="en-US" sz="1400" dirty="0"/>
            <a:t>A</a:t>
          </a:r>
        </a:p>
      </dgm:t>
    </dgm:pt>
    <dgm:pt modelId="{08193017-FF5E-440A-B2FC-7B72EFF73ECB}">
      <dgm:prSet phldrT="[Text]" custT="1">
        <dgm:style>
          <a:lnRef idx="1">
            <a:schemeClr val="accent1"/>
          </a:lnRef>
          <a:fillRef idx="2">
            <a:schemeClr val="accent1"/>
          </a:fillRef>
          <a:effectRef idx="1">
            <a:schemeClr val="accent1"/>
          </a:effectRef>
          <a:fontRef idx="minor">
            <a:schemeClr val="dk1"/>
          </a:fontRef>
        </dgm:style>
      </dgm:prSet>
      <dgm:spPr>
        <a:solidFill>
          <a:schemeClr val="accent2">
            <a:lumMod val="60000"/>
            <a:lumOff val="40000"/>
          </a:schemeClr>
        </a:solidFill>
        <a:ln>
          <a:solidFill>
            <a:schemeClr val="accent2">
              <a:lumMod val="60000"/>
              <a:lumOff val="40000"/>
            </a:schemeClr>
          </a:solidFill>
        </a:ln>
      </dgm:spPr>
      <dgm:t>
        <a:bodyPr/>
        <a:lstStyle/>
        <a:p>
          <a:r>
            <a:rPr lang="en-US" sz="1400" dirty="0"/>
            <a:t>A</a:t>
          </a:r>
        </a:p>
      </dgm:t>
    </dgm:pt>
    <dgm:pt modelId="{531519E8-13EC-4094-84D4-E41422ACE2E6}" type="sibTrans" cxnId="{F68888B5-9804-4B4C-B297-274C8F7419FE}">
      <dgm:prSet/>
      <dgm:spPr/>
      <dgm:t>
        <a:bodyPr/>
        <a:lstStyle/>
        <a:p>
          <a:endParaRPr lang="en-US"/>
        </a:p>
      </dgm:t>
    </dgm:pt>
    <dgm:pt modelId="{FA9687CE-C19F-4467-9F9B-6F0AFE7738F9}" type="parTrans" cxnId="{F68888B5-9804-4B4C-B297-274C8F7419FE}">
      <dgm:prSet custT="1">
        <dgm:style>
          <a:lnRef idx="1">
            <a:schemeClr val="accent1"/>
          </a:lnRef>
          <a:fillRef idx="2">
            <a:schemeClr val="accent1"/>
          </a:fillRef>
          <a:effectRef idx="1">
            <a:schemeClr val="accent1"/>
          </a:effectRef>
          <a:fontRef idx="minor">
            <a:schemeClr val="dk1"/>
          </a:fontRef>
        </dgm:style>
      </dgm:prSet>
      <dgm:spPr>
        <a:solidFill>
          <a:schemeClr val="accent2">
            <a:lumMod val="60000"/>
            <a:lumOff val="40000"/>
          </a:schemeClr>
        </a:solidFill>
        <a:ln>
          <a:solidFill>
            <a:schemeClr val="accent2">
              <a:lumMod val="60000"/>
              <a:lumOff val="40000"/>
            </a:schemeClr>
          </a:solidFill>
        </a:ln>
      </dgm:spPr>
      <dgm:t>
        <a:bodyPr/>
        <a:lstStyle/>
        <a:p>
          <a:endParaRPr lang="en-US" sz="1400"/>
        </a:p>
      </dgm:t>
    </dgm:pt>
    <dgm:pt modelId="{497D1501-C679-49B1-BEAE-9EE12384C7E1}">
      <dgm:prSet phldrT="[Text]" custT="1">
        <dgm:style>
          <a:lnRef idx="1">
            <a:schemeClr val="accent1"/>
          </a:lnRef>
          <a:fillRef idx="2">
            <a:schemeClr val="accent1"/>
          </a:fillRef>
          <a:effectRef idx="1">
            <a:schemeClr val="accent1"/>
          </a:effectRef>
          <a:fontRef idx="minor">
            <a:schemeClr val="dk1"/>
          </a:fontRef>
        </dgm:style>
      </dgm:prSet>
      <dgm:spPr>
        <a:solidFill>
          <a:schemeClr val="accent2">
            <a:lumMod val="60000"/>
            <a:lumOff val="40000"/>
          </a:schemeClr>
        </a:solidFill>
        <a:ln>
          <a:solidFill>
            <a:schemeClr val="accent2">
              <a:lumMod val="60000"/>
              <a:lumOff val="40000"/>
            </a:schemeClr>
          </a:solidFill>
        </a:ln>
      </dgm:spPr>
      <dgm:t>
        <a:bodyPr/>
        <a:lstStyle/>
        <a:p>
          <a:r>
            <a:rPr lang="en-US" sz="1400" dirty="0"/>
            <a:t>A</a:t>
          </a:r>
        </a:p>
      </dgm:t>
    </dgm:pt>
    <dgm:pt modelId="{9CAACDAC-3E7F-45DA-A0A6-2124BE36A6BB}">
      <dgm:prSet phldrT="[Text]" custT="1">
        <dgm:style>
          <a:lnRef idx="1">
            <a:schemeClr val="accent1"/>
          </a:lnRef>
          <a:fillRef idx="2">
            <a:schemeClr val="accent1"/>
          </a:fillRef>
          <a:effectRef idx="1">
            <a:schemeClr val="accent1"/>
          </a:effectRef>
          <a:fontRef idx="minor">
            <a:schemeClr val="dk1"/>
          </a:fontRef>
        </dgm:style>
      </dgm:prSet>
      <dgm:spPr>
        <a:solidFill>
          <a:schemeClr val="accent2">
            <a:lumMod val="60000"/>
            <a:lumOff val="40000"/>
          </a:schemeClr>
        </a:solidFill>
        <a:ln>
          <a:solidFill>
            <a:schemeClr val="accent2">
              <a:lumMod val="60000"/>
              <a:lumOff val="40000"/>
            </a:schemeClr>
          </a:solidFill>
        </a:ln>
      </dgm:spPr>
      <dgm:t>
        <a:bodyPr/>
        <a:lstStyle/>
        <a:p>
          <a:r>
            <a:rPr lang="en-US" sz="1400" dirty="0"/>
            <a:t>A </a:t>
          </a:r>
        </a:p>
      </dgm:t>
    </dgm:pt>
    <dgm:pt modelId="{B5F4A2CC-8469-4703-B5E7-A39DD906DAB3}" type="sibTrans" cxnId="{5366CE96-BF93-4958-AAAB-E6732AAF9F6E}">
      <dgm:prSet/>
      <dgm:spPr/>
      <dgm:t>
        <a:bodyPr/>
        <a:lstStyle/>
        <a:p>
          <a:endParaRPr lang="en-US"/>
        </a:p>
      </dgm:t>
    </dgm:pt>
    <dgm:pt modelId="{CD45B891-375A-4457-81A5-C57AF925EA51}" type="parTrans" cxnId="{5366CE96-BF93-4958-AAAB-E6732AAF9F6E}">
      <dgm:prSet custT="1">
        <dgm:style>
          <a:lnRef idx="1">
            <a:schemeClr val="accent1"/>
          </a:lnRef>
          <a:fillRef idx="2">
            <a:schemeClr val="accent1"/>
          </a:fillRef>
          <a:effectRef idx="1">
            <a:schemeClr val="accent1"/>
          </a:effectRef>
          <a:fontRef idx="minor">
            <a:schemeClr val="dk1"/>
          </a:fontRef>
        </dgm:style>
      </dgm:prSet>
      <dgm:spPr>
        <a:solidFill>
          <a:schemeClr val="accent2">
            <a:lumMod val="60000"/>
            <a:lumOff val="40000"/>
          </a:schemeClr>
        </a:solidFill>
        <a:ln>
          <a:solidFill>
            <a:schemeClr val="accent2">
              <a:lumMod val="60000"/>
              <a:lumOff val="40000"/>
            </a:schemeClr>
          </a:solidFill>
        </a:ln>
      </dgm:spPr>
      <dgm:t>
        <a:bodyPr/>
        <a:lstStyle/>
        <a:p>
          <a:endParaRPr lang="en-US" sz="1400"/>
        </a:p>
      </dgm:t>
    </dgm:pt>
    <dgm:pt modelId="{A3FFF725-E832-4A8B-8C0C-9717EF6683F7}" type="sibTrans" cxnId="{427E35A6-B367-45CC-AD72-19C716C7D876}">
      <dgm:prSet/>
      <dgm:spPr/>
      <dgm:t>
        <a:bodyPr/>
        <a:lstStyle/>
        <a:p>
          <a:endParaRPr lang="en-US"/>
        </a:p>
      </dgm:t>
    </dgm:pt>
    <dgm:pt modelId="{94B632C1-EF7A-4E04-BA89-9637346A635B}" type="parTrans" cxnId="{427E35A6-B367-45CC-AD72-19C716C7D876}">
      <dgm:prSet custT="1">
        <dgm:style>
          <a:lnRef idx="1">
            <a:schemeClr val="accent1"/>
          </a:lnRef>
          <a:fillRef idx="2">
            <a:schemeClr val="accent1"/>
          </a:fillRef>
          <a:effectRef idx="1">
            <a:schemeClr val="accent1"/>
          </a:effectRef>
          <a:fontRef idx="minor">
            <a:schemeClr val="dk1"/>
          </a:fontRef>
        </dgm:style>
      </dgm:prSet>
      <dgm:spPr>
        <a:solidFill>
          <a:schemeClr val="accent2">
            <a:lumMod val="60000"/>
            <a:lumOff val="40000"/>
          </a:schemeClr>
        </a:solidFill>
        <a:ln>
          <a:solidFill>
            <a:schemeClr val="accent2">
              <a:lumMod val="60000"/>
              <a:lumOff val="40000"/>
            </a:schemeClr>
          </a:solidFill>
        </a:ln>
      </dgm:spPr>
      <dgm:t>
        <a:bodyPr/>
        <a:lstStyle/>
        <a:p>
          <a:endParaRPr lang="en-US" sz="1400"/>
        </a:p>
      </dgm:t>
    </dgm:pt>
    <dgm:pt modelId="{8D018822-FBA2-417A-840C-33F4A63B517E}">
      <dgm:prSet phldrT="[Text]" custT="1">
        <dgm:style>
          <a:lnRef idx="1">
            <a:schemeClr val="accent1"/>
          </a:lnRef>
          <a:fillRef idx="2">
            <a:schemeClr val="accent1"/>
          </a:fillRef>
          <a:effectRef idx="1">
            <a:schemeClr val="accent1"/>
          </a:effectRef>
          <a:fontRef idx="minor">
            <a:schemeClr val="dk1"/>
          </a:fontRef>
        </dgm:style>
      </dgm:prSet>
      <dgm:spPr>
        <a:solidFill>
          <a:schemeClr val="accent2">
            <a:lumMod val="60000"/>
            <a:lumOff val="40000"/>
          </a:schemeClr>
        </a:solidFill>
        <a:ln>
          <a:solidFill>
            <a:schemeClr val="accent2">
              <a:lumMod val="60000"/>
              <a:lumOff val="40000"/>
            </a:schemeClr>
          </a:solidFill>
        </a:ln>
      </dgm:spPr>
      <dgm:t>
        <a:bodyPr/>
        <a:lstStyle/>
        <a:p>
          <a:r>
            <a:rPr lang="en-US" sz="1400"/>
            <a:t>  A</a:t>
          </a:r>
          <a:endParaRPr lang="en-US" sz="1400" dirty="0"/>
        </a:p>
      </dgm:t>
    </dgm:pt>
    <dgm:pt modelId="{68B93A2D-E9BA-4031-914F-06433B5B487D}" type="sibTrans" cxnId="{94474418-AF3E-48EA-A695-2F2722820CCE}">
      <dgm:prSet/>
      <dgm:spPr/>
      <dgm:t>
        <a:bodyPr/>
        <a:lstStyle/>
        <a:p>
          <a:endParaRPr lang="en-US"/>
        </a:p>
      </dgm:t>
    </dgm:pt>
    <dgm:pt modelId="{75C9F745-1E52-4747-B3C2-3922587EA5F1}" type="parTrans" cxnId="{94474418-AF3E-48EA-A695-2F2722820CCE}">
      <dgm:prSet/>
      <dgm:spPr/>
      <dgm:t>
        <a:bodyPr/>
        <a:lstStyle/>
        <a:p>
          <a:endParaRPr lang="en-US"/>
        </a:p>
      </dgm:t>
    </dgm:pt>
    <dgm:pt modelId="{1B4C535E-F365-4449-A448-CCFC4D325CBC}" type="sibTrans" cxnId="{1FAEDFE1-8D68-4CB2-9121-2BE0A144D406}">
      <dgm:prSet/>
      <dgm:spPr/>
      <dgm:t>
        <a:bodyPr/>
        <a:lstStyle/>
        <a:p>
          <a:endParaRPr lang="en-US"/>
        </a:p>
      </dgm:t>
    </dgm:pt>
    <dgm:pt modelId="{004CE89A-CAEB-447F-A984-4472A1CE0635}" type="parTrans" cxnId="{1FAEDFE1-8D68-4CB2-9121-2BE0A144D406}">
      <dgm:prSet custT="1">
        <dgm:style>
          <a:lnRef idx="1">
            <a:schemeClr val="accent1"/>
          </a:lnRef>
          <a:fillRef idx="2">
            <a:schemeClr val="accent1"/>
          </a:fillRef>
          <a:effectRef idx="1">
            <a:schemeClr val="accent1"/>
          </a:effectRef>
          <a:fontRef idx="minor">
            <a:schemeClr val="dk1"/>
          </a:fontRef>
        </dgm:style>
      </dgm:prSet>
      <dgm:spPr>
        <a:solidFill>
          <a:schemeClr val="accent2">
            <a:lumMod val="60000"/>
            <a:lumOff val="40000"/>
          </a:schemeClr>
        </a:solidFill>
        <a:ln>
          <a:solidFill>
            <a:schemeClr val="accent2">
              <a:lumMod val="60000"/>
              <a:lumOff val="40000"/>
            </a:schemeClr>
          </a:solidFill>
        </a:ln>
      </dgm:spPr>
      <dgm:t>
        <a:bodyPr/>
        <a:lstStyle/>
        <a:p>
          <a:endParaRPr lang="en-US" sz="1400"/>
        </a:p>
      </dgm:t>
    </dgm:pt>
    <dgm:pt modelId="{90B36774-7957-488B-A4BC-4BBB82CBF080}">
      <dgm:prSet phldrT="[Text]" custT="1">
        <dgm:style>
          <a:lnRef idx="1">
            <a:schemeClr val="accent1"/>
          </a:lnRef>
          <a:fillRef idx="2">
            <a:schemeClr val="accent1"/>
          </a:fillRef>
          <a:effectRef idx="1">
            <a:schemeClr val="accent1"/>
          </a:effectRef>
          <a:fontRef idx="minor">
            <a:schemeClr val="dk1"/>
          </a:fontRef>
        </dgm:style>
      </dgm:prSet>
      <dgm:spPr>
        <a:solidFill>
          <a:schemeClr val="accent2">
            <a:lumMod val="60000"/>
            <a:lumOff val="40000"/>
          </a:schemeClr>
        </a:solidFill>
        <a:ln>
          <a:solidFill>
            <a:schemeClr val="accent2">
              <a:lumMod val="60000"/>
              <a:lumOff val="40000"/>
            </a:schemeClr>
          </a:solidFill>
        </a:ln>
      </dgm:spPr>
      <dgm:t>
        <a:bodyPr/>
        <a:lstStyle/>
        <a:p>
          <a:r>
            <a:rPr lang="en-US" sz="1400" dirty="0"/>
            <a:t>A</a:t>
          </a:r>
        </a:p>
      </dgm:t>
    </dgm:pt>
    <dgm:pt modelId="{936FDF34-BC71-4082-823A-740783DD3918}" type="sibTrans" cxnId="{EB176ACE-D70F-4487-82DD-D328A43DBE04}">
      <dgm:prSet/>
      <dgm:spPr/>
      <dgm:t>
        <a:bodyPr/>
        <a:lstStyle/>
        <a:p>
          <a:endParaRPr lang="en-US"/>
        </a:p>
      </dgm:t>
    </dgm:pt>
    <dgm:pt modelId="{ED1343D6-5505-4693-A845-F3F386C83631}" type="parTrans" cxnId="{EB176ACE-D70F-4487-82DD-D328A43DBE04}">
      <dgm:prSet custT="1">
        <dgm:style>
          <a:lnRef idx="1">
            <a:schemeClr val="accent1"/>
          </a:lnRef>
          <a:fillRef idx="2">
            <a:schemeClr val="accent1"/>
          </a:fillRef>
          <a:effectRef idx="1">
            <a:schemeClr val="accent1"/>
          </a:effectRef>
          <a:fontRef idx="minor">
            <a:schemeClr val="dk1"/>
          </a:fontRef>
        </dgm:style>
      </dgm:prSet>
      <dgm:spPr>
        <a:solidFill>
          <a:schemeClr val="accent2">
            <a:lumMod val="60000"/>
            <a:lumOff val="40000"/>
          </a:schemeClr>
        </a:solidFill>
        <a:ln>
          <a:solidFill>
            <a:schemeClr val="accent2">
              <a:lumMod val="60000"/>
              <a:lumOff val="40000"/>
            </a:schemeClr>
          </a:solidFill>
        </a:ln>
      </dgm:spPr>
      <dgm:t>
        <a:bodyPr/>
        <a:lstStyle/>
        <a:p>
          <a:endParaRPr lang="en-US" sz="1400"/>
        </a:p>
      </dgm:t>
    </dgm:pt>
    <dgm:pt modelId="{9D6F9A89-A642-4F4D-9F14-E66236E09919}" type="pres">
      <dgm:prSet presAssocID="{D1050E04-7D1A-442E-9CDF-D275DC15F955}" presName="diagram" presStyleCnt="0">
        <dgm:presLayoutVars>
          <dgm:chPref val="1"/>
          <dgm:dir/>
          <dgm:animOne val="branch"/>
          <dgm:animLvl val="lvl"/>
          <dgm:resizeHandles val="exact"/>
        </dgm:presLayoutVars>
      </dgm:prSet>
      <dgm:spPr/>
    </dgm:pt>
    <dgm:pt modelId="{62D35ABA-0E92-4D65-8FAB-6A1F96AE7E2A}" type="pres">
      <dgm:prSet presAssocID="{8D018822-FBA2-417A-840C-33F4A63B517E}" presName="root1" presStyleCnt="0"/>
      <dgm:spPr/>
    </dgm:pt>
    <dgm:pt modelId="{2EBE743E-7414-4DC3-9D94-C99B93AE7942}" type="pres">
      <dgm:prSet presAssocID="{8D018822-FBA2-417A-840C-33F4A63B517E}" presName="LevelOneTextNode" presStyleLbl="node0" presStyleIdx="0" presStyleCnt="1">
        <dgm:presLayoutVars>
          <dgm:chPref val="3"/>
        </dgm:presLayoutVars>
      </dgm:prSet>
      <dgm:spPr/>
    </dgm:pt>
    <dgm:pt modelId="{31CAEAD6-EE0E-4C41-941A-2321A6A17851}" type="pres">
      <dgm:prSet presAssocID="{8D018822-FBA2-417A-840C-33F4A63B517E}" presName="level2hierChild" presStyleCnt="0"/>
      <dgm:spPr/>
    </dgm:pt>
    <dgm:pt modelId="{53BA12B1-3866-4D7B-9660-900B1EF1E0CF}" type="pres">
      <dgm:prSet presAssocID="{ED1343D6-5505-4693-A845-F3F386C83631}" presName="conn2-1" presStyleLbl="parChTrans1D2" presStyleIdx="0" presStyleCnt="2"/>
      <dgm:spPr/>
    </dgm:pt>
    <dgm:pt modelId="{F0AD05FA-1203-4A47-9F9E-6BC02F81B4AA}" type="pres">
      <dgm:prSet presAssocID="{ED1343D6-5505-4693-A845-F3F386C83631}" presName="connTx" presStyleLbl="parChTrans1D2" presStyleIdx="0" presStyleCnt="2"/>
      <dgm:spPr/>
    </dgm:pt>
    <dgm:pt modelId="{C6D3C922-5E45-41BE-9D75-48AA34A4E2CA}" type="pres">
      <dgm:prSet presAssocID="{90B36774-7957-488B-A4BC-4BBB82CBF080}" presName="root2" presStyleCnt="0"/>
      <dgm:spPr/>
    </dgm:pt>
    <dgm:pt modelId="{A9DE72D7-D64C-46AB-89B8-1DDCF95A5E23}" type="pres">
      <dgm:prSet presAssocID="{90B36774-7957-488B-A4BC-4BBB82CBF080}" presName="LevelTwoTextNode" presStyleLbl="node2" presStyleIdx="0" presStyleCnt="2">
        <dgm:presLayoutVars>
          <dgm:chPref val="3"/>
        </dgm:presLayoutVars>
      </dgm:prSet>
      <dgm:spPr/>
    </dgm:pt>
    <dgm:pt modelId="{73BD3260-5BEB-44BA-B290-96798F33249A}" type="pres">
      <dgm:prSet presAssocID="{90B36774-7957-488B-A4BC-4BBB82CBF080}" presName="level3hierChild" presStyleCnt="0"/>
      <dgm:spPr/>
    </dgm:pt>
    <dgm:pt modelId="{E233CA3A-25BD-4D68-8257-049ECD960A95}" type="pres">
      <dgm:prSet presAssocID="{94B632C1-EF7A-4E04-BA89-9637346A635B}" presName="conn2-1" presStyleLbl="parChTrans1D3" presStyleIdx="0" presStyleCnt="3"/>
      <dgm:spPr/>
    </dgm:pt>
    <dgm:pt modelId="{DC880FB8-C78B-458D-BB4F-978161132DA0}" type="pres">
      <dgm:prSet presAssocID="{94B632C1-EF7A-4E04-BA89-9637346A635B}" presName="connTx" presStyleLbl="parChTrans1D3" presStyleIdx="0" presStyleCnt="3"/>
      <dgm:spPr/>
    </dgm:pt>
    <dgm:pt modelId="{A00C528C-2049-40C5-8AC1-1B65E6F60053}" type="pres">
      <dgm:prSet presAssocID="{9CAACDAC-3E7F-45DA-A0A6-2124BE36A6BB}" presName="root2" presStyleCnt="0"/>
      <dgm:spPr/>
    </dgm:pt>
    <dgm:pt modelId="{268C0CE0-DA77-4A90-884A-273039F6AEF6}" type="pres">
      <dgm:prSet presAssocID="{9CAACDAC-3E7F-45DA-A0A6-2124BE36A6BB}" presName="LevelTwoTextNode" presStyleLbl="node3" presStyleIdx="0" presStyleCnt="3">
        <dgm:presLayoutVars>
          <dgm:chPref val="3"/>
        </dgm:presLayoutVars>
      </dgm:prSet>
      <dgm:spPr/>
    </dgm:pt>
    <dgm:pt modelId="{8FB2A1C9-F4D6-4A33-920F-98C2F4477529}" type="pres">
      <dgm:prSet presAssocID="{9CAACDAC-3E7F-45DA-A0A6-2124BE36A6BB}" presName="level3hierChild" presStyleCnt="0"/>
      <dgm:spPr/>
    </dgm:pt>
    <dgm:pt modelId="{DA454CAF-5941-42F1-9A14-7B651415446B}" type="pres">
      <dgm:prSet presAssocID="{CD45B891-375A-4457-81A5-C57AF925EA51}" presName="conn2-1" presStyleLbl="parChTrans1D3" presStyleIdx="1" presStyleCnt="3"/>
      <dgm:spPr/>
    </dgm:pt>
    <dgm:pt modelId="{4E9BE51B-3505-4C39-A3DB-3AC7F360EFF3}" type="pres">
      <dgm:prSet presAssocID="{CD45B891-375A-4457-81A5-C57AF925EA51}" presName="connTx" presStyleLbl="parChTrans1D3" presStyleIdx="1" presStyleCnt="3"/>
      <dgm:spPr/>
    </dgm:pt>
    <dgm:pt modelId="{8C67C0C5-4FB7-4AC8-B4D7-94BC740C68D0}" type="pres">
      <dgm:prSet presAssocID="{497D1501-C679-49B1-BEAE-9EE12384C7E1}" presName="root2" presStyleCnt="0"/>
      <dgm:spPr/>
    </dgm:pt>
    <dgm:pt modelId="{1F9D012B-2541-4F60-9936-F955E5E8143F}" type="pres">
      <dgm:prSet presAssocID="{497D1501-C679-49B1-BEAE-9EE12384C7E1}" presName="LevelTwoTextNode" presStyleLbl="node3" presStyleIdx="1" presStyleCnt="3">
        <dgm:presLayoutVars>
          <dgm:chPref val="3"/>
        </dgm:presLayoutVars>
      </dgm:prSet>
      <dgm:spPr/>
    </dgm:pt>
    <dgm:pt modelId="{53C38476-47CF-4915-950B-9B2CA8F68781}" type="pres">
      <dgm:prSet presAssocID="{497D1501-C679-49B1-BEAE-9EE12384C7E1}" presName="level3hierChild" presStyleCnt="0"/>
      <dgm:spPr/>
    </dgm:pt>
    <dgm:pt modelId="{5CC27A30-CBEB-411C-BC03-FBC1F2C3C77B}" type="pres">
      <dgm:prSet presAssocID="{004CE89A-CAEB-447F-A984-4472A1CE0635}" presName="conn2-1" presStyleLbl="parChTrans1D2" presStyleIdx="1" presStyleCnt="2"/>
      <dgm:spPr/>
    </dgm:pt>
    <dgm:pt modelId="{117A6B71-6709-439F-8B8C-925BB58C01BB}" type="pres">
      <dgm:prSet presAssocID="{004CE89A-CAEB-447F-A984-4472A1CE0635}" presName="connTx" presStyleLbl="parChTrans1D2" presStyleIdx="1" presStyleCnt="2"/>
      <dgm:spPr/>
    </dgm:pt>
    <dgm:pt modelId="{F4021EE2-A3A9-404E-94B6-9D0FCDA8CA49}" type="pres">
      <dgm:prSet presAssocID="{08193017-FF5E-440A-B2FC-7B72EFF73ECB}" presName="root2" presStyleCnt="0"/>
      <dgm:spPr/>
    </dgm:pt>
    <dgm:pt modelId="{096FB719-B52E-45CD-9EF7-3FCE9D171A4D}" type="pres">
      <dgm:prSet presAssocID="{08193017-FF5E-440A-B2FC-7B72EFF73ECB}" presName="LevelTwoTextNode" presStyleLbl="node2" presStyleIdx="1" presStyleCnt="2">
        <dgm:presLayoutVars>
          <dgm:chPref val="3"/>
        </dgm:presLayoutVars>
      </dgm:prSet>
      <dgm:spPr/>
    </dgm:pt>
    <dgm:pt modelId="{07597095-DDA0-4E37-9328-9ABBBFA5D382}" type="pres">
      <dgm:prSet presAssocID="{08193017-FF5E-440A-B2FC-7B72EFF73ECB}" presName="level3hierChild" presStyleCnt="0"/>
      <dgm:spPr/>
    </dgm:pt>
    <dgm:pt modelId="{FC1A1B9D-0AB4-4F16-822D-9F81DD54AE2F}" type="pres">
      <dgm:prSet presAssocID="{FA9687CE-C19F-4467-9F9B-6F0AFE7738F9}" presName="conn2-1" presStyleLbl="parChTrans1D3" presStyleIdx="2" presStyleCnt="3"/>
      <dgm:spPr/>
    </dgm:pt>
    <dgm:pt modelId="{200523B0-9680-4EA7-939C-38A49C1A9C60}" type="pres">
      <dgm:prSet presAssocID="{FA9687CE-C19F-4467-9F9B-6F0AFE7738F9}" presName="connTx" presStyleLbl="parChTrans1D3" presStyleIdx="2" presStyleCnt="3"/>
      <dgm:spPr/>
    </dgm:pt>
    <dgm:pt modelId="{B7AD0592-ED99-4A2F-BDE2-D2D2C4C6428B}" type="pres">
      <dgm:prSet presAssocID="{A89CF6AB-BB40-43E7-A5F1-81131B101A2D}" presName="root2" presStyleCnt="0"/>
      <dgm:spPr/>
    </dgm:pt>
    <dgm:pt modelId="{D9D200E3-86DA-41FF-97A5-11B23230B1B5}" type="pres">
      <dgm:prSet presAssocID="{A89CF6AB-BB40-43E7-A5F1-81131B101A2D}" presName="LevelTwoTextNode" presStyleLbl="node3" presStyleIdx="2" presStyleCnt="3">
        <dgm:presLayoutVars>
          <dgm:chPref val="3"/>
        </dgm:presLayoutVars>
      </dgm:prSet>
      <dgm:spPr/>
    </dgm:pt>
    <dgm:pt modelId="{D10B0046-C359-439A-8D70-3B146A81C43C}" type="pres">
      <dgm:prSet presAssocID="{A89CF6AB-BB40-43E7-A5F1-81131B101A2D}" presName="level3hierChild" presStyleCnt="0"/>
      <dgm:spPr/>
    </dgm:pt>
  </dgm:ptLst>
  <dgm:cxnLst>
    <dgm:cxn modelId="{BE225912-695F-4572-AE8B-0227BE8D336C}" type="presOf" srcId="{CD45B891-375A-4457-81A5-C57AF925EA51}" destId="{DA454CAF-5941-42F1-9A14-7B651415446B}" srcOrd="0" destOrd="0" presId="urn:microsoft.com/office/officeart/2005/8/layout/hierarchy2"/>
    <dgm:cxn modelId="{E1F6AF14-602E-4795-ABF0-46D6BBB2BA1A}" type="presOf" srcId="{FA9687CE-C19F-4467-9F9B-6F0AFE7738F9}" destId="{200523B0-9680-4EA7-939C-38A49C1A9C60}" srcOrd="1" destOrd="0" presId="urn:microsoft.com/office/officeart/2005/8/layout/hierarchy2"/>
    <dgm:cxn modelId="{94474418-AF3E-48EA-A695-2F2722820CCE}" srcId="{D1050E04-7D1A-442E-9CDF-D275DC15F955}" destId="{8D018822-FBA2-417A-840C-33F4A63B517E}" srcOrd="0" destOrd="0" parTransId="{75C9F745-1E52-4747-B3C2-3922587EA5F1}" sibTransId="{68B93A2D-E9BA-4031-914F-06433B5B487D}"/>
    <dgm:cxn modelId="{B1964129-683E-4C3B-AAD2-3472DB39120B}" type="presOf" srcId="{CD45B891-375A-4457-81A5-C57AF925EA51}" destId="{4E9BE51B-3505-4C39-A3DB-3AC7F360EFF3}" srcOrd="1" destOrd="0" presId="urn:microsoft.com/office/officeart/2005/8/layout/hierarchy2"/>
    <dgm:cxn modelId="{F029DD2D-7B78-4067-A4C5-C17FC5198FF8}" type="presOf" srcId="{9CAACDAC-3E7F-45DA-A0A6-2124BE36A6BB}" destId="{268C0CE0-DA77-4A90-884A-273039F6AEF6}" srcOrd="0" destOrd="0" presId="urn:microsoft.com/office/officeart/2005/8/layout/hierarchy2"/>
    <dgm:cxn modelId="{BCBA1C2E-D978-4519-ABC7-7DCAFC9732C4}" type="presOf" srcId="{497D1501-C679-49B1-BEAE-9EE12384C7E1}" destId="{1F9D012B-2541-4F60-9936-F955E5E8143F}" srcOrd="0" destOrd="0" presId="urn:microsoft.com/office/officeart/2005/8/layout/hierarchy2"/>
    <dgm:cxn modelId="{0B81CD33-7047-4808-B916-D599B25FFEC1}" type="presOf" srcId="{004CE89A-CAEB-447F-A984-4472A1CE0635}" destId="{117A6B71-6709-439F-8B8C-925BB58C01BB}" srcOrd="1" destOrd="0" presId="urn:microsoft.com/office/officeart/2005/8/layout/hierarchy2"/>
    <dgm:cxn modelId="{5E146263-D985-44BF-AE61-4602A0010FC0}" type="presOf" srcId="{A89CF6AB-BB40-43E7-A5F1-81131B101A2D}" destId="{D9D200E3-86DA-41FF-97A5-11B23230B1B5}" srcOrd="0" destOrd="0" presId="urn:microsoft.com/office/officeart/2005/8/layout/hierarchy2"/>
    <dgm:cxn modelId="{EF1C7452-B3A5-4EC7-AD20-1AABC7556927}" type="presOf" srcId="{FA9687CE-C19F-4467-9F9B-6F0AFE7738F9}" destId="{FC1A1B9D-0AB4-4F16-822D-9F81DD54AE2F}" srcOrd="0" destOrd="0" presId="urn:microsoft.com/office/officeart/2005/8/layout/hierarchy2"/>
    <dgm:cxn modelId="{299F097F-15CA-49CC-9A52-8CCEF8D3466D}" type="presOf" srcId="{ED1343D6-5505-4693-A845-F3F386C83631}" destId="{53BA12B1-3866-4D7B-9660-900B1EF1E0CF}" srcOrd="0" destOrd="0" presId="urn:microsoft.com/office/officeart/2005/8/layout/hierarchy2"/>
    <dgm:cxn modelId="{0A0F8C81-BE96-4B2A-BF13-8893D4860988}" type="presOf" srcId="{004CE89A-CAEB-447F-A984-4472A1CE0635}" destId="{5CC27A30-CBEB-411C-BC03-FBC1F2C3C77B}" srcOrd="0" destOrd="0" presId="urn:microsoft.com/office/officeart/2005/8/layout/hierarchy2"/>
    <dgm:cxn modelId="{E3594486-4725-431C-9B3A-6BD3A4006310}" type="presOf" srcId="{ED1343D6-5505-4693-A845-F3F386C83631}" destId="{F0AD05FA-1203-4A47-9F9E-6BC02F81B4AA}" srcOrd="1" destOrd="0" presId="urn:microsoft.com/office/officeart/2005/8/layout/hierarchy2"/>
    <dgm:cxn modelId="{5366CE96-BF93-4958-AAAB-E6732AAF9F6E}" srcId="{90B36774-7957-488B-A4BC-4BBB82CBF080}" destId="{497D1501-C679-49B1-BEAE-9EE12384C7E1}" srcOrd="1" destOrd="0" parTransId="{CD45B891-375A-4457-81A5-C57AF925EA51}" sibTransId="{B5F4A2CC-8469-4703-B5E7-A39DD906DAB3}"/>
    <dgm:cxn modelId="{427E35A6-B367-45CC-AD72-19C716C7D876}" srcId="{90B36774-7957-488B-A4BC-4BBB82CBF080}" destId="{9CAACDAC-3E7F-45DA-A0A6-2124BE36A6BB}" srcOrd="0" destOrd="0" parTransId="{94B632C1-EF7A-4E04-BA89-9637346A635B}" sibTransId="{A3FFF725-E832-4A8B-8C0C-9717EF6683F7}"/>
    <dgm:cxn modelId="{08394DAC-C3AC-4AAC-9250-C60DD6CF7E58}" type="presOf" srcId="{94B632C1-EF7A-4E04-BA89-9637346A635B}" destId="{DC880FB8-C78B-458D-BB4F-978161132DA0}" srcOrd="1" destOrd="0" presId="urn:microsoft.com/office/officeart/2005/8/layout/hierarchy2"/>
    <dgm:cxn modelId="{F68888B5-9804-4B4C-B297-274C8F7419FE}" srcId="{08193017-FF5E-440A-B2FC-7B72EFF73ECB}" destId="{A89CF6AB-BB40-43E7-A5F1-81131B101A2D}" srcOrd="0" destOrd="0" parTransId="{FA9687CE-C19F-4467-9F9B-6F0AFE7738F9}" sibTransId="{531519E8-13EC-4094-84D4-E41422ACE2E6}"/>
    <dgm:cxn modelId="{EFB003BA-32B0-4C29-BC42-18D75D796464}" type="presOf" srcId="{08193017-FF5E-440A-B2FC-7B72EFF73ECB}" destId="{096FB719-B52E-45CD-9EF7-3FCE9D171A4D}" srcOrd="0" destOrd="0" presId="urn:microsoft.com/office/officeart/2005/8/layout/hierarchy2"/>
    <dgm:cxn modelId="{EB176ACE-D70F-4487-82DD-D328A43DBE04}" srcId="{8D018822-FBA2-417A-840C-33F4A63B517E}" destId="{90B36774-7957-488B-A4BC-4BBB82CBF080}" srcOrd="0" destOrd="0" parTransId="{ED1343D6-5505-4693-A845-F3F386C83631}" sibTransId="{936FDF34-BC71-4082-823A-740783DD3918}"/>
    <dgm:cxn modelId="{33920FD9-8D22-4B71-B807-F1D6DCBABEBF}" type="presOf" srcId="{94B632C1-EF7A-4E04-BA89-9637346A635B}" destId="{E233CA3A-25BD-4D68-8257-049ECD960A95}" srcOrd="0" destOrd="0" presId="urn:microsoft.com/office/officeart/2005/8/layout/hierarchy2"/>
    <dgm:cxn modelId="{F9873CDB-A240-4D55-A370-3AA620063757}" type="presOf" srcId="{8D018822-FBA2-417A-840C-33F4A63B517E}" destId="{2EBE743E-7414-4DC3-9D94-C99B93AE7942}" srcOrd="0" destOrd="0" presId="urn:microsoft.com/office/officeart/2005/8/layout/hierarchy2"/>
    <dgm:cxn modelId="{1FAEDFE1-8D68-4CB2-9121-2BE0A144D406}" srcId="{8D018822-FBA2-417A-840C-33F4A63B517E}" destId="{08193017-FF5E-440A-B2FC-7B72EFF73ECB}" srcOrd="1" destOrd="0" parTransId="{004CE89A-CAEB-447F-A984-4472A1CE0635}" sibTransId="{1B4C535E-F365-4449-A448-CCFC4D325CBC}"/>
    <dgm:cxn modelId="{ACFF7AF0-E42D-49C4-BB40-F043BF4CE991}" type="presOf" srcId="{D1050E04-7D1A-442E-9CDF-D275DC15F955}" destId="{9D6F9A89-A642-4F4D-9F14-E66236E09919}" srcOrd="0" destOrd="0" presId="urn:microsoft.com/office/officeart/2005/8/layout/hierarchy2"/>
    <dgm:cxn modelId="{49487EF5-1C82-428A-A3A6-769E5DADC784}" type="presOf" srcId="{90B36774-7957-488B-A4BC-4BBB82CBF080}" destId="{A9DE72D7-D64C-46AB-89B8-1DDCF95A5E23}" srcOrd="0" destOrd="0" presId="urn:microsoft.com/office/officeart/2005/8/layout/hierarchy2"/>
    <dgm:cxn modelId="{35ABFE3A-D244-49DB-B1D9-49EDF7007C8A}" type="presParOf" srcId="{9D6F9A89-A642-4F4D-9F14-E66236E09919}" destId="{62D35ABA-0E92-4D65-8FAB-6A1F96AE7E2A}" srcOrd="0" destOrd="0" presId="urn:microsoft.com/office/officeart/2005/8/layout/hierarchy2"/>
    <dgm:cxn modelId="{D0523340-9D0E-454A-8C7D-BA2CE17789A5}" type="presParOf" srcId="{62D35ABA-0E92-4D65-8FAB-6A1F96AE7E2A}" destId="{2EBE743E-7414-4DC3-9D94-C99B93AE7942}" srcOrd="0" destOrd="0" presId="urn:microsoft.com/office/officeart/2005/8/layout/hierarchy2"/>
    <dgm:cxn modelId="{D07D7ACA-378C-4D0A-9709-25CAD6442EA4}" type="presParOf" srcId="{62D35ABA-0E92-4D65-8FAB-6A1F96AE7E2A}" destId="{31CAEAD6-EE0E-4C41-941A-2321A6A17851}" srcOrd="1" destOrd="0" presId="urn:microsoft.com/office/officeart/2005/8/layout/hierarchy2"/>
    <dgm:cxn modelId="{2E52AAE8-742B-4BD0-929F-065F52EB0BA6}" type="presParOf" srcId="{31CAEAD6-EE0E-4C41-941A-2321A6A17851}" destId="{53BA12B1-3866-4D7B-9660-900B1EF1E0CF}" srcOrd="0" destOrd="0" presId="urn:microsoft.com/office/officeart/2005/8/layout/hierarchy2"/>
    <dgm:cxn modelId="{E17176AA-08EA-44E5-B71B-963415760EF4}" type="presParOf" srcId="{53BA12B1-3866-4D7B-9660-900B1EF1E0CF}" destId="{F0AD05FA-1203-4A47-9F9E-6BC02F81B4AA}" srcOrd="0" destOrd="0" presId="urn:microsoft.com/office/officeart/2005/8/layout/hierarchy2"/>
    <dgm:cxn modelId="{9A46BC4C-8184-44E9-861B-45B54DCDCAEF}" type="presParOf" srcId="{31CAEAD6-EE0E-4C41-941A-2321A6A17851}" destId="{C6D3C922-5E45-41BE-9D75-48AA34A4E2CA}" srcOrd="1" destOrd="0" presId="urn:microsoft.com/office/officeart/2005/8/layout/hierarchy2"/>
    <dgm:cxn modelId="{B89D1833-F26A-461B-B204-F15907A79057}" type="presParOf" srcId="{C6D3C922-5E45-41BE-9D75-48AA34A4E2CA}" destId="{A9DE72D7-D64C-46AB-89B8-1DDCF95A5E23}" srcOrd="0" destOrd="0" presId="urn:microsoft.com/office/officeart/2005/8/layout/hierarchy2"/>
    <dgm:cxn modelId="{12575E3A-9794-4C8B-ACC4-9B504F7940AA}" type="presParOf" srcId="{C6D3C922-5E45-41BE-9D75-48AA34A4E2CA}" destId="{73BD3260-5BEB-44BA-B290-96798F33249A}" srcOrd="1" destOrd="0" presId="urn:microsoft.com/office/officeart/2005/8/layout/hierarchy2"/>
    <dgm:cxn modelId="{FD6F70A9-152D-401E-8B87-823D22E0E166}" type="presParOf" srcId="{73BD3260-5BEB-44BA-B290-96798F33249A}" destId="{E233CA3A-25BD-4D68-8257-049ECD960A95}" srcOrd="0" destOrd="0" presId="urn:microsoft.com/office/officeart/2005/8/layout/hierarchy2"/>
    <dgm:cxn modelId="{88EA6199-D4F3-4E88-BEF1-CDD2AFC61576}" type="presParOf" srcId="{E233CA3A-25BD-4D68-8257-049ECD960A95}" destId="{DC880FB8-C78B-458D-BB4F-978161132DA0}" srcOrd="0" destOrd="0" presId="urn:microsoft.com/office/officeart/2005/8/layout/hierarchy2"/>
    <dgm:cxn modelId="{69EC997C-CCD5-46E0-AD55-BBF6CB9D629C}" type="presParOf" srcId="{73BD3260-5BEB-44BA-B290-96798F33249A}" destId="{A00C528C-2049-40C5-8AC1-1B65E6F60053}" srcOrd="1" destOrd="0" presId="urn:microsoft.com/office/officeart/2005/8/layout/hierarchy2"/>
    <dgm:cxn modelId="{9BC0A65D-835B-4BC8-93D3-B9070E39C998}" type="presParOf" srcId="{A00C528C-2049-40C5-8AC1-1B65E6F60053}" destId="{268C0CE0-DA77-4A90-884A-273039F6AEF6}" srcOrd="0" destOrd="0" presId="urn:microsoft.com/office/officeart/2005/8/layout/hierarchy2"/>
    <dgm:cxn modelId="{C366E35E-7EC3-44A5-800A-3ED252B6AE3F}" type="presParOf" srcId="{A00C528C-2049-40C5-8AC1-1B65E6F60053}" destId="{8FB2A1C9-F4D6-4A33-920F-98C2F4477529}" srcOrd="1" destOrd="0" presId="urn:microsoft.com/office/officeart/2005/8/layout/hierarchy2"/>
    <dgm:cxn modelId="{9CFF0087-66C6-434E-B3B7-CFBB8C42EDDE}" type="presParOf" srcId="{73BD3260-5BEB-44BA-B290-96798F33249A}" destId="{DA454CAF-5941-42F1-9A14-7B651415446B}" srcOrd="2" destOrd="0" presId="urn:microsoft.com/office/officeart/2005/8/layout/hierarchy2"/>
    <dgm:cxn modelId="{15BCE9F1-C393-4674-A682-576C3540CE9C}" type="presParOf" srcId="{DA454CAF-5941-42F1-9A14-7B651415446B}" destId="{4E9BE51B-3505-4C39-A3DB-3AC7F360EFF3}" srcOrd="0" destOrd="0" presId="urn:microsoft.com/office/officeart/2005/8/layout/hierarchy2"/>
    <dgm:cxn modelId="{7259F9D9-184F-470D-9B86-E1BEB7D7E927}" type="presParOf" srcId="{73BD3260-5BEB-44BA-B290-96798F33249A}" destId="{8C67C0C5-4FB7-4AC8-B4D7-94BC740C68D0}" srcOrd="3" destOrd="0" presId="urn:microsoft.com/office/officeart/2005/8/layout/hierarchy2"/>
    <dgm:cxn modelId="{602D975B-38D7-4241-A36B-AC151A7AED28}" type="presParOf" srcId="{8C67C0C5-4FB7-4AC8-B4D7-94BC740C68D0}" destId="{1F9D012B-2541-4F60-9936-F955E5E8143F}" srcOrd="0" destOrd="0" presId="urn:microsoft.com/office/officeart/2005/8/layout/hierarchy2"/>
    <dgm:cxn modelId="{2B3325E5-4185-42B5-A995-955810455690}" type="presParOf" srcId="{8C67C0C5-4FB7-4AC8-B4D7-94BC740C68D0}" destId="{53C38476-47CF-4915-950B-9B2CA8F68781}" srcOrd="1" destOrd="0" presId="urn:microsoft.com/office/officeart/2005/8/layout/hierarchy2"/>
    <dgm:cxn modelId="{859EA1F8-EED3-4ED8-BCFA-EBE656A481AC}" type="presParOf" srcId="{31CAEAD6-EE0E-4C41-941A-2321A6A17851}" destId="{5CC27A30-CBEB-411C-BC03-FBC1F2C3C77B}" srcOrd="2" destOrd="0" presId="urn:microsoft.com/office/officeart/2005/8/layout/hierarchy2"/>
    <dgm:cxn modelId="{35FFCD3C-C4C9-4863-B123-F9578563BD0C}" type="presParOf" srcId="{5CC27A30-CBEB-411C-BC03-FBC1F2C3C77B}" destId="{117A6B71-6709-439F-8B8C-925BB58C01BB}" srcOrd="0" destOrd="0" presId="urn:microsoft.com/office/officeart/2005/8/layout/hierarchy2"/>
    <dgm:cxn modelId="{6287BCB7-A614-4D86-AB29-CE1761B65F95}" type="presParOf" srcId="{31CAEAD6-EE0E-4C41-941A-2321A6A17851}" destId="{F4021EE2-A3A9-404E-94B6-9D0FCDA8CA49}" srcOrd="3" destOrd="0" presId="urn:microsoft.com/office/officeart/2005/8/layout/hierarchy2"/>
    <dgm:cxn modelId="{421DDFCA-5AB5-43D7-8E78-DFF706F5AB10}" type="presParOf" srcId="{F4021EE2-A3A9-404E-94B6-9D0FCDA8CA49}" destId="{096FB719-B52E-45CD-9EF7-3FCE9D171A4D}" srcOrd="0" destOrd="0" presId="urn:microsoft.com/office/officeart/2005/8/layout/hierarchy2"/>
    <dgm:cxn modelId="{53A10105-37BD-4208-8D4F-795BC73E70E1}" type="presParOf" srcId="{F4021EE2-A3A9-404E-94B6-9D0FCDA8CA49}" destId="{07597095-DDA0-4E37-9328-9ABBBFA5D382}" srcOrd="1" destOrd="0" presId="urn:microsoft.com/office/officeart/2005/8/layout/hierarchy2"/>
    <dgm:cxn modelId="{207A432E-583B-4C45-96C9-7D390D4E41F5}" type="presParOf" srcId="{07597095-DDA0-4E37-9328-9ABBBFA5D382}" destId="{FC1A1B9D-0AB4-4F16-822D-9F81DD54AE2F}" srcOrd="0" destOrd="0" presId="urn:microsoft.com/office/officeart/2005/8/layout/hierarchy2"/>
    <dgm:cxn modelId="{AD7C6711-0F3A-4710-8B99-CA426EC02DBA}" type="presParOf" srcId="{FC1A1B9D-0AB4-4F16-822D-9F81DD54AE2F}" destId="{200523B0-9680-4EA7-939C-38A49C1A9C60}" srcOrd="0" destOrd="0" presId="urn:microsoft.com/office/officeart/2005/8/layout/hierarchy2"/>
    <dgm:cxn modelId="{84A71DFC-6436-4E81-8A8D-4EBB759FA306}" type="presParOf" srcId="{07597095-DDA0-4E37-9328-9ABBBFA5D382}" destId="{B7AD0592-ED99-4A2F-BDE2-D2D2C4C6428B}" srcOrd="1" destOrd="0" presId="urn:microsoft.com/office/officeart/2005/8/layout/hierarchy2"/>
    <dgm:cxn modelId="{0DA45E5F-36F0-43AD-9161-8330A4B7C1FC}" type="presParOf" srcId="{B7AD0592-ED99-4A2F-BDE2-D2D2C4C6428B}" destId="{D9D200E3-86DA-41FF-97A5-11B23230B1B5}" srcOrd="0" destOrd="0" presId="urn:microsoft.com/office/officeart/2005/8/layout/hierarchy2"/>
    <dgm:cxn modelId="{D8ACE3B4-1792-4F06-9862-3E0C2422BBCD}" type="presParOf" srcId="{B7AD0592-ED99-4A2F-BDE2-D2D2C4C6428B}" destId="{D10B0046-C359-439A-8D70-3B146A81C43C}" srcOrd="1" destOrd="0" presId="urn:microsoft.com/office/officeart/2005/8/layout/hierarchy2"/>
  </dgm:cxnLst>
  <dgm:bg>
    <a:noFill/>
  </dgm:bg>
  <dgm:whole/>
  <dgm:extLst>
    <a:ext uri="http://schemas.microsoft.com/office/drawing/2008/diagram">
      <dsp:dataModelExt xmlns:dsp="http://schemas.microsoft.com/office/drawing/2008/diagram" relId="rId22"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75217E69-B91E-48F9-BB07-F9F1C66FD302}" type="doc">
      <dgm:prSet loTypeId="urn:microsoft.com/office/officeart/2005/8/layout/hProcess9" loCatId="process" qsTypeId="urn:microsoft.com/office/officeart/2005/8/quickstyle/simple1" qsCatId="simple" csTypeId="urn:microsoft.com/office/officeart/2005/8/colors/accent1_2" csCatId="accent1" phldr="1"/>
      <dgm:spPr/>
    </dgm:pt>
    <dgm:pt modelId="{D3FD76A2-BB9B-4CFA-8079-969234A49D08}">
      <dgm:prSet custT="1"/>
      <dgm:spPr>
        <a:solidFill>
          <a:schemeClr val="bg1"/>
        </a:solidFill>
      </dgm:spPr>
      <dgm:t>
        <a:bodyPr/>
        <a:lstStyle/>
        <a:p>
          <a:endParaRPr lang="en-US" sz="1400" dirty="0">
            <a:solidFill>
              <a:schemeClr val="tx1"/>
            </a:solidFill>
          </a:endParaRPr>
        </a:p>
      </dgm:t>
    </dgm:pt>
    <dgm:pt modelId="{3473A415-9C7E-4C4E-9BA5-0479466644FC}" type="parTrans" cxnId="{A88F085A-8F4E-4946-9439-CF88DFC97AB3}">
      <dgm:prSet/>
      <dgm:spPr/>
      <dgm:t>
        <a:bodyPr/>
        <a:lstStyle/>
        <a:p>
          <a:endParaRPr lang="en-US"/>
        </a:p>
      </dgm:t>
    </dgm:pt>
    <dgm:pt modelId="{12B9871E-013E-4EC4-92A2-B3167ED7FA3E}" type="sibTrans" cxnId="{A88F085A-8F4E-4946-9439-CF88DFC97AB3}">
      <dgm:prSet/>
      <dgm:spPr/>
      <dgm:t>
        <a:bodyPr/>
        <a:lstStyle/>
        <a:p>
          <a:endParaRPr lang="en-US"/>
        </a:p>
      </dgm:t>
    </dgm:pt>
    <dgm:pt modelId="{FBBD9B18-A357-4A3E-BBE3-CDAED1F25E21}">
      <dgm:prSet custT="1"/>
      <dgm:spPr>
        <a:solidFill>
          <a:schemeClr val="accent2">
            <a:lumMod val="60000"/>
            <a:lumOff val="40000"/>
          </a:schemeClr>
        </a:solidFill>
        <a:ln>
          <a:solidFill>
            <a:schemeClr val="accent2">
              <a:lumMod val="60000"/>
              <a:lumOff val="40000"/>
            </a:schemeClr>
          </a:solidFill>
        </a:ln>
      </dgm:spPr>
      <dgm:t>
        <a:bodyPr/>
        <a:lstStyle/>
        <a:p>
          <a:r>
            <a:rPr lang="en-US" sz="1400" dirty="0">
              <a:solidFill>
                <a:schemeClr val="tx1"/>
              </a:solidFill>
            </a:rPr>
            <a:t>A</a:t>
          </a:r>
        </a:p>
      </dgm:t>
    </dgm:pt>
    <dgm:pt modelId="{8692A69B-E5A1-42E2-9520-CEDDE09A9DE9}" type="parTrans" cxnId="{4B6DB16C-C2A6-4F59-B420-88115B00F409}">
      <dgm:prSet/>
      <dgm:spPr/>
      <dgm:t>
        <a:bodyPr/>
        <a:lstStyle/>
        <a:p>
          <a:endParaRPr lang="en-US"/>
        </a:p>
      </dgm:t>
    </dgm:pt>
    <dgm:pt modelId="{5BCA38FD-0D6B-4EAA-88CA-8A5FF3237CAE}" type="sibTrans" cxnId="{4B6DB16C-C2A6-4F59-B420-88115B00F409}">
      <dgm:prSet/>
      <dgm:spPr/>
      <dgm:t>
        <a:bodyPr/>
        <a:lstStyle/>
        <a:p>
          <a:endParaRPr lang="en-US"/>
        </a:p>
      </dgm:t>
    </dgm:pt>
    <dgm:pt modelId="{462EB0B1-1082-4FB7-A3BA-20960CA93704}">
      <dgm:prSet custT="1"/>
      <dgm:spPr>
        <a:solidFill>
          <a:schemeClr val="accent6">
            <a:lumMod val="60000"/>
            <a:lumOff val="40000"/>
          </a:schemeClr>
        </a:solidFill>
        <a:ln>
          <a:solidFill>
            <a:schemeClr val="accent6">
              <a:lumMod val="60000"/>
              <a:lumOff val="40000"/>
            </a:schemeClr>
          </a:solidFill>
        </a:ln>
      </dgm:spPr>
      <dgm:t>
        <a:bodyPr/>
        <a:lstStyle/>
        <a:p>
          <a:r>
            <a:rPr lang="en-US" sz="1400" dirty="0">
              <a:solidFill>
                <a:schemeClr val="tx1"/>
              </a:solidFill>
            </a:rPr>
            <a:t>B</a:t>
          </a:r>
        </a:p>
      </dgm:t>
    </dgm:pt>
    <dgm:pt modelId="{DB7C1B77-3C43-4B98-A09B-5E13F4FBBB5C}" type="parTrans" cxnId="{81B576FA-F9D7-47F2-B674-9FEF414DD61E}">
      <dgm:prSet/>
      <dgm:spPr/>
      <dgm:t>
        <a:bodyPr/>
        <a:lstStyle/>
        <a:p>
          <a:endParaRPr lang="en-US"/>
        </a:p>
      </dgm:t>
    </dgm:pt>
    <dgm:pt modelId="{62B99CA9-4467-45F2-9A62-C79E75F8F60F}" type="sibTrans" cxnId="{81B576FA-F9D7-47F2-B674-9FEF414DD61E}">
      <dgm:prSet/>
      <dgm:spPr/>
      <dgm:t>
        <a:bodyPr/>
        <a:lstStyle/>
        <a:p>
          <a:endParaRPr lang="en-US"/>
        </a:p>
      </dgm:t>
    </dgm:pt>
    <dgm:pt modelId="{99780664-0B1F-42F9-A1A9-1DA327A456FE}">
      <dgm:prSet custT="1"/>
      <dgm:spPr>
        <a:solidFill>
          <a:schemeClr val="accent1">
            <a:lumMod val="60000"/>
            <a:lumOff val="40000"/>
          </a:schemeClr>
        </a:solidFill>
        <a:ln>
          <a:solidFill>
            <a:schemeClr val="accent1">
              <a:lumMod val="60000"/>
              <a:lumOff val="40000"/>
            </a:schemeClr>
          </a:solidFill>
        </a:ln>
      </dgm:spPr>
      <dgm:t>
        <a:bodyPr/>
        <a:lstStyle/>
        <a:p>
          <a:r>
            <a:rPr lang="en-US" sz="1400" dirty="0">
              <a:solidFill>
                <a:schemeClr val="tx1"/>
              </a:solidFill>
            </a:rPr>
            <a:t>C</a:t>
          </a:r>
        </a:p>
      </dgm:t>
    </dgm:pt>
    <dgm:pt modelId="{0709BD2B-49A0-46DB-9892-8FC2791B7AD6}" type="parTrans" cxnId="{F0DC6A14-9044-4FEE-A436-6BAE37D91C66}">
      <dgm:prSet/>
      <dgm:spPr/>
      <dgm:t>
        <a:bodyPr/>
        <a:lstStyle/>
        <a:p>
          <a:endParaRPr lang="en-US"/>
        </a:p>
      </dgm:t>
    </dgm:pt>
    <dgm:pt modelId="{C53F22F7-DE67-45C1-B804-C7AE21D7D53D}" type="sibTrans" cxnId="{F0DC6A14-9044-4FEE-A436-6BAE37D91C66}">
      <dgm:prSet/>
      <dgm:spPr/>
      <dgm:t>
        <a:bodyPr/>
        <a:lstStyle/>
        <a:p>
          <a:endParaRPr lang="en-US"/>
        </a:p>
      </dgm:t>
    </dgm:pt>
    <dgm:pt modelId="{7427C826-A2AB-4DDE-BD49-FE3C63B520A5}">
      <dgm:prSet custT="1"/>
      <dgm:spPr>
        <a:solidFill>
          <a:schemeClr val="accent6">
            <a:lumMod val="60000"/>
            <a:lumOff val="40000"/>
          </a:schemeClr>
        </a:solidFill>
        <a:ln>
          <a:solidFill>
            <a:schemeClr val="accent6">
              <a:lumMod val="60000"/>
              <a:lumOff val="40000"/>
            </a:schemeClr>
          </a:solidFill>
        </a:ln>
      </dgm:spPr>
      <dgm:t>
        <a:bodyPr/>
        <a:lstStyle/>
        <a:p>
          <a:r>
            <a:rPr lang="en-US" sz="1400" dirty="0">
              <a:solidFill>
                <a:schemeClr val="tx1"/>
              </a:solidFill>
            </a:rPr>
            <a:t>B</a:t>
          </a:r>
        </a:p>
      </dgm:t>
    </dgm:pt>
    <dgm:pt modelId="{BD5CC917-BFC1-4C41-A7D9-98342DEAB3DB}" type="parTrans" cxnId="{A567B078-6F0F-4565-A9D4-8CAABF51FC89}">
      <dgm:prSet/>
      <dgm:spPr/>
      <dgm:t>
        <a:bodyPr/>
        <a:lstStyle/>
        <a:p>
          <a:endParaRPr lang="en-US"/>
        </a:p>
      </dgm:t>
    </dgm:pt>
    <dgm:pt modelId="{5490F7C3-AADF-47AF-A04B-60C655539663}" type="sibTrans" cxnId="{A567B078-6F0F-4565-A9D4-8CAABF51FC89}">
      <dgm:prSet/>
      <dgm:spPr/>
      <dgm:t>
        <a:bodyPr/>
        <a:lstStyle/>
        <a:p>
          <a:endParaRPr lang="en-US"/>
        </a:p>
      </dgm:t>
    </dgm:pt>
    <dgm:pt modelId="{5BC1381F-4004-4815-BF99-6B4EAE474FA5}">
      <dgm:prSet custT="1"/>
      <dgm:spPr>
        <a:solidFill>
          <a:schemeClr val="accent2">
            <a:lumMod val="60000"/>
            <a:lumOff val="40000"/>
          </a:schemeClr>
        </a:solidFill>
        <a:ln>
          <a:solidFill>
            <a:schemeClr val="accent2">
              <a:lumMod val="60000"/>
              <a:lumOff val="40000"/>
            </a:schemeClr>
          </a:solidFill>
        </a:ln>
      </dgm:spPr>
      <dgm:t>
        <a:bodyPr/>
        <a:lstStyle/>
        <a:p>
          <a:r>
            <a:rPr lang="en-US" sz="1400" dirty="0">
              <a:solidFill>
                <a:schemeClr val="tx1"/>
              </a:solidFill>
            </a:rPr>
            <a:t>A</a:t>
          </a:r>
        </a:p>
      </dgm:t>
    </dgm:pt>
    <dgm:pt modelId="{0367EED9-CFEA-4C65-ABCB-F69ADAF59A67}" type="parTrans" cxnId="{8D85DBD6-BB31-4897-BEE7-E7FC93B821EE}">
      <dgm:prSet/>
      <dgm:spPr/>
      <dgm:t>
        <a:bodyPr/>
        <a:lstStyle/>
        <a:p>
          <a:endParaRPr lang="en-US"/>
        </a:p>
      </dgm:t>
    </dgm:pt>
    <dgm:pt modelId="{8FABCD09-4C4D-40CD-AAB7-A632A3981970}" type="sibTrans" cxnId="{8D85DBD6-BB31-4897-BEE7-E7FC93B821EE}">
      <dgm:prSet/>
      <dgm:spPr/>
      <dgm:t>
        <a:bodyPr/>
        <a:lstStyle/>
        <a:p>
          <a:endParaRPr lang="en-US"/>
        </a:p>
      </dgm:t>
    </dgm:pt>
    <dgm:pt modelId="{802C3B1C-899F-4F41-B347-53BF4AB3E55F}">
      <dgm:prSet custT="1"/>
      <dgm:spPr>
        <a:solidFill>
          <a:schemeClr val="accent1">
            <a:lumMod val="60000"/>
            <a:lumOff val="40000"/>
          </a:schemeClr>
        </a:solidFill>
        <a:ln>
          <a:solidFill>
            <a:schemeClr val="accent1">
              <a:lumMod val="60000"/>
              <a:lumOff val="40000"/>
            </a:schemeClr>
          </a:solidFill>
        </a:ln>
      </dgm:spPr>
      <dgm:t>
        <a:bodyPr/>
        <a:lstStyle/>
        <a:p>
          <a:r>
            <a:rPr lang="en-US" sz="1400" dirty="0">
              <a:solidFill>
                <a:schemeClr val="tx1"/>
              </a:solidFill>
            </a:rPr>
            <a:t>C</a:t>
          </a:r>
        </a:p>
      </dgm:t>
    </dgm:pt>
    <dgm:pt modelId="{92E5E5EE-35CB-445C-92BA-BB998317A8A7}" type="parTrans" cxnId="{7C0E267B-F43C-45EE-9686-3B3BC0457EE1}">
      <dgm:prSet/>
      <dgm:spPr/>
      <dgm:t>
        <a:bodyPr/>
        <a:lstStyle/>
        <a:p>
          <a:endParaRPr lang="en-US"/>
        </a:p>
      </dgm:t>
    </dgm:pt>
    <dgm:pt modelId="{1B1C641B-48E6-4732-B5F7-8275C2BD55EE}" type="sibTrans" cxnId="{7C0E267B-F43C-45EE-9686-3B3BC0457EE1}">
      <dgm:prSet/>
      <dgm:spPr/>
      <dgm:t>
        <a:bodyPr/>
        <a:lstStyle/>
        <a:p>
          <a:endParaRPr lang="en-US"/>
        </a:p>
      </dgm:t>
    </dgm:pt>
    <dgm:pt modelId="{EF3CC209-D948-4C41-93A2-C9619BD0C366}">
      <dgm:prSet custT="1"/>
      <dgm:spPr>
        <a:solidFill>
          <a:schemeClr val="accent2">
            <a:lumMod val="60000"/>
            <a:lumOff val="40000"/>
          </a:schemeClr>
        </a:solidFill>
        <a:ln>
          <a:solidFill>
            <a:schemeClr val="accent2">
              <a:lumMod val="60000"/>
              <a:lumOff val="40000"/>
            </a:schemeClr>
          </a:solidFill>
        </a:ln>
      </dgm:spPr>
      <dgm:t>
        <a:bodyPr/>
        <a:lstStyle/>
        <a:p>
          <a:r>
            <a:rPr lang="en-US" sz="1400" dirty="0">
              <a:solidFill>
                <a:schemeClr val="tx1"/>
              </a:solidFill>
            </a:rPr>
            <a:t>A</a:t>
          </a:r>
        </a:p>
      </dgm:t>
    </dgm:pt>
    <dgm:pt modelId="{B88A9DEC-9A6A-40E9-BFEA-063F9C64E088}" type="parTrans" cxnId="{1EDDEB4A-389D-422A-9C6B-9EBDD29ADD87}">
      <dgm:prSet/>
      <dgm:spPr/>
      <dgm:t>
        <a:bodyPr/>
        <a:lstStyle/>
        <a:p>
          <a:endParaRPr lang="en-US"/>
        </a:p>
      </dgm:t>
    </dgm:pt>
    <dgm:pt modelId="{6E7F4A8F-490F-4114-B465-36F252FE3BD2}" type="sibTrans" cxnId="{1EDDEB4A-389D-422A-9C6B-9EBDD29ADD87}">
      <dgm:prSet/>
      <dgm:spPr/>
      <dgm:t>
        <a:bodyPr/>
        <a:lstStyle/>
        <a:p>
          <a:endParaRPr lang="en-US"/>
        </a:p>
      </dgm:t>
    </dgm:pt>
    <dgm:pt modelId="{2156E6F4-D2C7-4E74-BBDD-6953BCBCA86C}">
      <dgm:prSet custT="1"/>
      <dgm:spPr>
        <a:solidFill>
          <a:schemeClr val="accent1">
            <a:lumMod val="60000"/>
            <a:lumOff val="40000"/>
          </a:schemeClr>
        </a:solidFill>
        <a:ln>
          <a:solidFill>
            <a:schemeClr val="accent1">
              <a:lumMod val="60000"/>
              <a:lumOff val="40000"/>
            </a:schemeClr>
          </a:solidFill>
        </a:ln>
      </dgm:spPr>
      <dgm:t>
        <a:bodyPr/>
        <a:lstStyle/>
        <a:p>
          <a:r>
            <a:rPr lang="en-US" sz="1100" dirty="0">
              <a:solidFill>
                <a:schemeClr val="tx1"/>
              </a:solidFill>
            </a:rPr>
            <a:t>C</a:t>
          </a:r>
        </a:p>
        <a:p>
          <a:r>
            <a:rPr lang="en-US" sz="1100" dirty="0">
              <a:solidFill>
                <a:schemeClr val="tx1"/>
              </a:solidFill>
            </a:rPr>
            <a:t> </a:t>
          </a:r>
        </a:p>
      </dgm:t>
    </dgm:pt>
    <dgm:pt modelId="{759278ED-55DE-49F3-ADFD-4D16C6332B66}" type="parTrans" cxnId="{C7BF4D22-2BDF-4444-BBA5-2118D189BE0A}">
      <dgm:prSet/>
      <dgm:spPr/>
      <dgm:t>
        <a:bodyPr/>
        <a:lstStyle/>
        <a:p>
          <a:endParaRPr lang="en-US"/>
        </a:p>
      </dgm:t>
    </dgm:pt>
    <dgm:pt modelId="{C771BA51-CA18-4081-B7F9-635E92DC2CD4}" type="sibTrans" cxnId="{C7BF4D22-2BDF-4444-BBA5-2118D189BE0A}">
      <dgm:prSet/>
      <dgm:spPr/>
      <dgm:t>
        <a:bodyPr/>
        <a:lstStyle/>
        <a:p>
          <a:endParaRPr lang="en-US"/>
        </a:p>
      </dgm:t>
    </dgm:pt>
    <dgm:pt modelId="{1EAA3B5F-4E2B-4EAC-89C3-69798AE8F767}">
      <dgm:prSet custT="1"/>
      <dgm:spPr>
        <a:solidFill>
          <a:schemeClr val="bg1"/>
        </a:solidFill>
      </dgm:spPr>
      <dgm:t>
        <a:bodyPr/>
        <a:lstStyle/>
        <a:p>
          <a:r>
            <a:rPr lang="en-US" sz="1400" dirty="0">
              <a:solidFill>
                <a:schemeClr val="tx1"/>
              </a:solidFill>
            </a:rPr>
            <a:t>…</a:t>
          </a:r>
        </a:p>
      </dgm:t>
    </dgm:pt>
    <dgm:pt modelId="{E5613A5B-FFBC-46B9-A03F-FD3A01D00855}" type="parTrans" cxnId="{9178AE50-FC9B-4790-B10D-C331B0CCDF10}">
      <dgm:prSet/>
      <dgm:spPr/>
      <dgm:t>
        <a:bodyPr/>
        <a:lstStyle/>
        <a:p>
          <a:endParaRPr lang="en-US"/>
        </a:p>
      </dgm:t>
    </dgm:pt>
    <dgm:pt modelId="{D71A00B0-04F3-4457-9318-4DF49DE875F3}" type="sibTrans" cxnId="{9178AE50-FC9B-4790-B10D-C331B0CCDF10}">
      <dgm:prSet/>
      <dgm:spPr/>
      <dgm:t>
        <a:bodyPr/>
        <a:lstStyle/>
        <a:p>
          <a:endParaRPr lang="en-US"/>
        </a:p>
      </dgm:t>
    </dgm:pt>
    <dgm:pt modelId="{4B202CA0-6308-4C52-9B81-9C481B0D7BD0}">
      <dgm:prSet custT="1"/>
      <dgm:spPr>
        <a:solidFill>
          <a:schemeClr val="bg1"/>
        </a:solidFill>
      </dgm:spPr>
      <dgm:t>
        <a:bodyPr/>
        <a:lstStyle/>
        <a:p>
          <a:r>
            <a:rPr lang="en-US" sz="1400" dirty="0">
              <a:solidFill>
                <a:schemeClr val="tx1"/>
              </a:solidFill>
            </a:rPr>
            <a:t>…</a:t>
          </a:r>
        </a:p>
      </dgm:t>
    </dgm:pt>
    <dgm:pt modelId="{93B86929-959A-4992-A90C-5D3029712245}" type="parTrans" cxnId="{89304808-54CE-47A2-9BA8-F064C7E79D65}">
      <dgm:prSet/>
      <dgm:spPr/>
      <dgm:t>
        <a:bodyPr/>
        <a:lstStyle/>
        <a:p>
          <a:endParaRPr lang="en-US"/>
        </a:p>
      </dgm:t>
    </dgm:pt>
    <dgm:pt modelId="{FF991964-CF80-42D3-B49D-9270B14863F0}" type="sibTrans" cxnId="{89304808-54CE-47A2-9BA8-F064C7E79D65}">
      <dgm:prSet/>
      <dgm:spPr/>
      <dgm:t>
        <a:bodyPr/>
        <a:lstStyle/>
        <a:p>
          <a:endParaRPr lang="en-US"/>
        </a:p>
      </dgm:t>
    </dgm:pt>
    <dgm:pt modelId="{717BB93F-4313-4D0E-90C4-F8040CA7A52D}">
      <dgm:prSet custT="1"/>
      <dgm:spPr>
        <a:solidFill>
          <a:schemeClr val="accent6">
            <a:lumMod val="60000"/>
            <a:lumOff val="40000"/>
          </a:schemeClr>
        </a:solidFill>
        <a:ln>
          <a:solidFill>
            <a:schemeClr val="accent6">
              <a:lumMod val="60000"/>
              <a:lumOff val="40000"/>
            </a:schemeClr>
          </a:solidFill>
        </a:ln>
      </dgm:spPr>
      <dgm:t>
        <a:bodyPr/>
        <a:lstStyle/>
        <a:p>
          <a:r>
            <a:rPr lang="en-US" sz="1400" dirty="0">
              <a:solidFill>
                <a:schemeClr val="tx1"/>
              </a:solidFill>
            </a:rPr>
            <a:t>B</a:t>
          </a:r>
        </a:p>
      </dgm:t>
    </dgm:pt>
    <dgm:pt modelId="{8DB6FEA5-C1E7-474A-88E2-1A5542CC089A}" type="sibTrans" cxnId="{337F63F2-0D19-4931-A113-88636BAF02D1}">
      <dgm:prSet/>
      <dgm:spPr/>
      <dgm:t>
        <a:bodyPr/>
        <a:lstStyle/>
        <a:p>
          <a:endParaRPr lang="en-US"/>
        </a:p>
      </dgm:t>
    </dgm:pt>
    <dgm:pt modelId="{75047CB3-2F52-4C53-B8CE-3356554BC789}" type="parTrans" cxnId="{337F63F2-0D19-4931-A113-88636BAF02D1}">
      <dgm:prSet/>
      <dgm:spPr/>
      <dgm:t>
        <a:bodyPr/>
        <a:lstStyle/>
        <a:p>
          <a:endParaRPr lang="en-US"/>
        </a:p>
      </dgm:t>
    </dgm:pt>
    <dgm:pt modelId="{3CA9330D-DFD6-4318-8F3A-1E7639A82466}" type="pres">
      <dgm:prSet presAssocID="{75217E69-B91E-48F9-BB07-F9F1C66FD302}" presName="CompostProcess" presStyleCnt="0">
        <dgm:presLayoutVars>
          <dgm:dir/>
          <dgm:resizeHandles val="exact"/>
        </dgm:presLayoutVars>
      </dgm:prSet>
      <dgm:spPr/>
    </dgm:pt>
    <dgm:pt modelId="{F301877A-E6AF-4C55-ABAE-F1752F85749C}" type="pres">
      <dgm:prSet presAssocID="{75217E69-B91E-48F9-BB07-F9F1C66FD302}" presName="arrow" presStyleLbl="bgShp" presStyleIdx="0" presStyleCnt="1" custLinFactNeighborY="3445"/>
      <dgm:spPr/>
    </dgm:pt>
    <dgm:pt modelId="{B0FD4276-62CC-4FC7-A2EF-95FD2927C0E6}" type="pres">
      <dgm:prSet presAssocID="{75217E69-B91E-48F9-BB07-F9F1C66FD302}" presName="linearProcess" presStyleCnt="0"/>
      <dgm:spPr/>
    </dgm:pt>
    <dgm:pt modelId="{507C99B7-9B91-43EB-863C-41C0EEB302BF}" type="pres">
      <dgm:prSet presAssocID="{FBBD9B18-A357-4A3E-BBE3-CDAED1F25E21}" presName="textNode" presStyleLbl="node1" presStyleIdx="0" presStyleCnt="12">
        <dgm:presLayoutVars>
          <dgm:bulletEnabled val="1"/>
        </dgm:presLayoutVars>
      </dgm:prSet>
      <dgm:spPr/>
    </dgm:pt>
    <dgm:pt modelId="{A09867BC-3A00-4854-A118-53EEA42D9F66}" type="pres">
      <dgm:prSet presAssocID="{5BCA38FD-0D6B-4EAA-88CA-8A5FF3237CAE}" presName="sibTrans" presStyleCnt="0"/>
      <dgm:spPr/>
    </dgm:pt>
    <dgm:pt modelId="{3B131DB1-3485-45DB-8AAD-4323E156B5FB}" type="pres">
      <dgm:prSet presAssocID="{462EB0B1-1082-4FB7-A3BA-20960CA93704}" presName="textNode" presStyleLbl="node1" presStyleIdx="1" presStyleCnt="12">
        <dgm:presLayoutVars>
          <dgm:bulletEnabled val="1"/>
        </dgm:presLayoutVars>
      </dgm:prSet>
      <dgm:spPr/>
    </dgm:pt>
    <dgm:pt modelId="{4C97FE0C-B645-48AC-BF82-11FC8C9F1E70}" type="pres">
      <dgm:prSet presAssocID="{62B99CA9-4467-45F2-9A62-C79E75F8F60F}" presName="sibTrans" presStyleCnt="0"/>
      <dgm:spPr/>
    </dgm:pt>
    <dgm:pt modelId="{6E386522-2C9F-4126-A3C6-26C8A9562D59}" type="pres">
      <dgm:prSet presAssocID="{99780664-0B1F-42F9-A1A9-1DA327A456FE}" presName="textNode" presStyleLbl="node1" presStyleIdx="2" presStyleCnt="12">
        <dgm:presLayoutVars>
          <dgm:bulletEnabled val="1"/>
        </dgm:presLayoutVars>
      </dgm:prSet>
      <dgm:spPr/>
    </dgm:pt>
    <dgm:pt modelId="{26D849D3-6080-4A5D-9491-E341B82ABA12}" type="pres">
      <dgm:prSet presAssocID="{C53F22F7-DE67-45C1-B804-C7AE21D7D53D}" presName="sibTrans" presStyleCnt="0"/>
      <dgm:spPr/>
    </dgm:pt>
    <dgm:pt modelId="{C2D76D59-1D75-4E48-91F7-15EFA5C14B3D}" type="pres">
      <dgm:prSet presAssocID="{7427C826-A2AB-4DDE-BD49-FE3C63B520A5}" presName="textNode" presStyleLbl="node1" presStyleIdx="3" presStyleCnt="12">
        <dgm:presLayoutVars>
          <dgm:bulletEnabled val="1"/>
        </dgm:presLayoutVars>
      </dgm:prSet>
      <dgm:spPr/>
    </dgm:pt>
    <dgm:pt modelId="{17865E6C-07C4-42B5-AEAA-394D95977626}" type="pres">
      <dgm:prSet presAssocID="{5490F7C3-AADF-47AF-A04B-60C655539663}" presName="sibTrans" presStyleCnt="0"/>
      <dgm:spPr/>
    </dgm:pt>
    <dgm:pt modelId="{8464FC22-B7AA-4806-8787-663D63486F60}" type="pres">
      <dgm:prSet presAssocID="{5BC1381F-4004-4815-BF99-6B4EAE474FA5}" presName="textNode" presStyleLbl="node1" presStyleIdx="4" presStyleCnt="12">
        <dgm:presLayoutVars>
          <dgm:bulletEnabled val="1"/>
        </dgm:presLayoutVars>
      </dgm:prSet>
      <dgm:spPr/>
    </dgm:pt>
    <dgm:pt modelId="{123216E2-CAF5-47C7-B2C3-686B58499285}" type="pres">
      <dgm:prSet presAssocID="{8FABCD09-4C4D-40CD-AAB7-A632A3981970}" presName="sibTrans" presStyleCnt="0"/>
      <dgm:spPr/>
    </dgm:pt>
    <dgm:pt modelId="{E4117646-8A13-4968-BA44-83F194E8DFEE}" type="pres">
      <dgm:prSet presAssocID="{802C3B1C-899F-4F41-B347-53BF4AB3E55F}" presName="textNode" presStyleLbl="node1" presStyleIdx="5" presStyleCnt="12">
        <dgm:presLayoutVars>
          <dgm:bulletEnabled val="1"/>
        </dgm:presLayoutVars>
      </dgm:prSet>
      <dgm:spPr/>
    </dgm:pt>
    <dgm:pt modelId="{5DB9B771-D17D-4540-B47F-579E7E89995C}" type="pres">
      <dgm:prSet presAssocID="{1B1C641B-48E6-4732-B5F7-8275C2BD55EE}" presName="sibTrans" presStyleCnt="0"/>
      <dgm:spPr/>
    </dgm:pt>
    <dgm:pt modelId="{B5054807-503F-4B1F-B23B-768ECE5D1196}" type="pres">
      <dgm:prSet presAssocID="{EF3CC209-D948-4C41-93A2-C9619BD0C366}" presName="textNode" presStyleLbl="node1" presStyleIdx="6" presStyleCnt="12">
        <dgm:presLayoutVars>
          <dgm:bulletEnabled val="1"/>
        </dgm:presLayoutVars>
      </dgm:prSet>
      <dgm:spPr/>
    </dgm:pt>
    <dgm:pt modelId="{58D3B9D8-7929-43E1-857F-2FACBE0F6207}" type="pres">
      <dgm:prSet presAssocID="{6E7F4A8F-490F-4114-B465-36F252FE3BD2}" presName="sibTrans" presStyleCnt="0"/>
      <dgm:spPr/>
    </dgm:pt>
    <dgm:pt modelId="{9EAEB3A6-6F03-4703-B3A7-C67C7299BDCB}" type="pres">
      <dgm:prSet presAssocID="{717BB93F-4313-4D0E-90C4-F8040CA7A52D}" presName="textNode" presStyleLbl="node1" presStyleIdx="7" presStyleCnt="12">
        <dgm:presLayoutVars>
          <dgm:bulletEnabled val="1"/>
        </dgm:presLayoutVars>
      </dgm:prSet>
      <dgm:spPr/>
    </dgm:pt>
    <dgm:pt modelId="{2C96631D-4FAE-40CE-BF3A-CA4727FAAF93}" type="pres">
      <dgm:prSet presAssocID="{8DB6FEA5-C1E7-474A-88E2-1A5542CC089A}" presName="sibTrans" presStyleCnt="0"/>
      <dgm:spPr/>
    </dgm:pt>
    <dgm:pt modelId="{9D607719-7E83-41E8-A7AA-62CF51B7D7A0}" type="pres">
      <dgm:prSet presAssocID="{2156E6F4-D2C7-4E74-BBDD-6953BCBCA86C}" presName="textNode" presStyleLbl="node1" presStyleIdx="8" presStyleCnt="12">
        <dgm:presLayoutVars>
          <dgm:bulletEnabled val="1"/>
        </dgm:presLayoutVars>
      </dgm:prSet>
      <dgm:spPr/>
    </dgm:pt>
    <dgm:pt modelId="{9773BE30-81D5-408D-B506-09CDEBC8043F}" type="pres">
      <dgm:prSet presAssocID="{C771BA51-CA18-4081-B7F9-635E92DC2CD4}" presName="sibTrans" presStyleCnt="0"/>
      <dgm:spPr/>
    </dgm:pt>
    <dgm:pt modelId="{3031199B-CFB5-4BF3-9A6D-09257C871CAE}" type="pres">
      <dgm:prSet presAssocID="{1EAA3B5F-4E2B-4EAC-89C3-69798AE8F767}" presName="textNode" presStyleLbl="node1" presStyleIdx="9" presStyleCnt="12">
        <dgm:presLayoutVars>
          <dgm:bulletEnabled val="1"/>
        </dgm:presLayoutVars>
      </dgm:prSet>
      <dgm:spPr/>
    </dgm:pt>
    <dgm:pt modelId="{F69BB6B8-7F6F-4682-A206-C7C50521C613}" type="pres">
      <dgm:prSet presAssocID="{D71A00B0-04F3-4457-9318-4DF49DE875F3}" presName="sibTrans" presStyleCnt="0"/>
      <dgm:spPr/>
    </dgm:pt>
    <dgm:pt modelId="{B1C67EBC-3167-4379-A224-39BE142E6011}" type="pres">
      <dgm:prSet presAssocID="{4B202CA0-6308-4C52-9B81-9C481B0D7BD0}" presName="textNode" presStyleLbl="node1" presStyleIdx="10" presStyleCnt="12">
        <dgm:presLayoutVars>
          <dgm:bulletEnabled val="1"/>
        </dgm:presLayoutVars>
      </dgm:prSet>
      <dgm:spPr/>
    </dgm:pt>
    <dgm:pt modelId="{1D0231AC-151E-4772-B28E-545BFC5D3C72}" type="pres">
      <dgm:prSet presAssocID="{FF991964-CF80-42D3-B49D-9270B14863F0}" presName="sibTrans" presStyleCnt="0"/>
      <dgm:spPr/>
    </dgm:pt>
    <dgm:pt modelId="{5E070B4D-A4F2-4B53-8204-EF9D9603D692}" type="pres">
      <dgm:prSet presAssocID="{D3FD76A2-BB9B-4CFA-8079-969234A49D08}" presName="textNode" presStyleLbl="node1" presStyleIdx="11" presStyleCnt="12">
        <dgm:presLayoutVars>
          <dgm:bulletEnabled val="1"/>
        </dgm:presLayoutVars>
      </dgm:prSet>
      <dgm:spPr/>
    </dgm:pt>
  </dgm:ptLst>
  <dgm:cxnLst>
    <dgm:cxn modelId="{89304808-54CE-47A2-9BA8-F064C7E79D65}" srcId="{75217E69-B91E-48F9-BB07-F9F1C66FD302}" destId="{4B202CA0-6308-4C52-9B81-9C481B0D7BD0}" srcOrd="10" destOrd="0" parTransId="{93B86929-959A-4992-A90C-5D3029712245}" sibTransId="{FF991964-CF80-42D3-B49D-9270B14863F0}"/>
    <dgm:cxn modelId="{53AE100E-353C-4DE4-95C3-7C8D37CAD8EC}" type="presOf" srcId="{99780664-0B1F-42F9-A1A9-1DA327A456FE}" destId="{6E386522-2C9F-4126-A3C6-26C8A9562D59}" srcOrd="0" destOrd="0" presId="urn:microsoft.com/office/officeart/2005/8/layout/hProcess9"/>
    <dgm:cxn modelId="{F0DC6A14-9044-4FEE-A436-6BAE37D91C66}" srcId="{75217E69-B91E-48F9-BB07-F9F1C66FD302}" destId="{99780664-0B1F-42F9-A1A9-1DA327A456FE}" srcOrd="2" destOrd="0" parTransId="{0709BD2B-49A0-46DB-9892-8FC2791B7AD6}" sibTransId="{C53F22F7-DE67-45C1-B804-C7AE21D7D53D}"/>
    <dgm:cxn modelId="{C7BF4D22-2BDF-4444-BBA5-2118D189BE0A}" srcId="{75217E69-B91E-48F9-BB07-F9F1C66FD302}" destId="{2156E6F4-D2C7-4E74-BBDD-6953BCBCA86C}" srcOrd="8" destOrd="0" parTransId="{759278ED-55DE-49F3-ADFD-4D16C6332B66}" sibTransId="{C771BA51-CA18-4081-B7F9-635E92DC2CD4}"/>
    <dgm:cxn modelId="{62288944-EF6D-4151-9493-E9BD25B6CE65}" type="presOf" srcId="{D3FD76A2-BB9B-4CFA-8079-969234A49D08}" destId="{5E070B4D-A4F2-4B53-8204-EF9D9603D692}" srcOrd="0" destOrd="0" presId="urn:microsoft.com/office/officeart/2005/8/layout/hProcess9"/>
    <dgm:cxn modelId="{BB355E45-C264-459C-8461-5CC9E923B300}" type="presOf" srcId="{FBBD9B18-A357-4A3E-BBE3-CDAED1F25E21}" destId="{507C99B7-9B91-43EB-863C-41C0EEB302BF}" srcOrd="0" destOrd="0" presId="urn:microsoft.com/office/officeart/2005/8/layout/hProcess9"/>
    <dgm:cxn modelId="{1EDDEB4A-389D-422A-9C6B-9EBDD29ADD87}" srcId="{75217E69-B91E-48F9-BB07-F9F1C66FD302}" destId="{EF3CC209-D948-4C41-93A2-C9619BD0C366}" srcOrd="6" destOrd="0" parTransId="{B88A9DEC-9A6A-40E9-BFEA-063F9C64E088}" sibTransId="{6E7F4A8F-490F-4114-B465-36F252FE3BD2}"/>
    <dgm:cxn modelId="{4B6DB16C-C2A6-4F59-B420-88115B00F409}" srcId="{75217E69-B91E-48F9-BB07-F9F1C66FD302}" destId="{FBBD9B18-A357-4A3E-BBE3-CDAED1F25E21}" srcOrd="0" destOrd="0" parTransId="{8692A69B-E5A1-42E2-9520-CEDDE09A9DE9}" sibTransId="{5BCA38FD-0D6B-4EAA-88CA-8A5FF3237CAE}"/>
    <dgm:cxn modelId="{0363E76C-3457-4106-BE2C-E999CF9F0AC7}" type="presOf" srcId="{2156E6F4-D2C7-4E74-BBDD-6953BCBCA86C}" destId="{9D607719-7E83-41E8-A7AA-62CF51B7D7A0}" srcOrd="0" destOrd="0" presId="urn:microsoft.com/office/officeart/2005/8/layout/hProcess9"/>
    <dgm:cxn modelId="{9178AE50-FC9B-4790-B10D-C331B0CCDF10}" srcId="{75217E69-B91E-48F9-BB07-F9F1C66FD302}" destId="{1EAA3B5F-4E2B-4EAC-89C3-69798AE8F767}" srcOrd="9" destOrd="0" parTransId="{E5613A5B-FFBC-46B9-A03F-FD3A01D00855}" sibTransId="{D71A00B0-04F3-4457-9318-4DF49DE875F3}"/>
    <dgm:cxn modelId="{A567B078-6F0F-4565-A9D4-8CAABF51FC89}" srcId="{75217E69-B91E-48F9-BB07-F9F1C66FD302}" destId="{7427C826-A2AB-4DDE-BD49-FE3C63B520A5}" srcOrd="3" destOrd="0" parTransId="{BD5CC917-BFC1-4C41-A7D9-98342DEAB3DB}" sibTransId="{5490F7C3-AADF-47AF-A04B-60C655539663}"/>
    <dgm:cxn modelId="{A88F085A-8F4E-4946-9439-CF88DFC97AB3}" srcId="{75217E69-B91E-48F9-BB07-F9F1C66FD302}" destId="{D3FD76A2-BB9B-4CFA-8079-969234A49D08}" srcOrd="11" destOrd="0" parTransId="{3473A415-9C7E-4C4E-9BA5-0479466644FC}" sibTransId="{12B9871E-013E-4EC4-92A2-B3167ED7FA3E}"/>
    <dgm:cxn modelId="{7C0E267B-F43C-45EE-9686-3B3BC0457EE1}" srcId="{75217E69-B91E-48F9-BB07-F9F1C66FD302}" destId="{802C3B1C-899F-4F41-B347-53BF4AB3E55F}" srcOrd="5" destOrd="0" parTransId="{92E5E5EE-35CB-445C-92BA-BB998317A8A7}" sibTransId="{1B1C641B-48E6-4732-B5F7-8275C2BD55EE}"/>
    <dgm:cxn modelId="{27F5778A-9957-499B-81B4-29B8825822E2}" type="presOf" srcId="{75217E69-B91E-48F9-BB07-F9F1C66FD302}" destId="{3CA9330D-DFD6-4318-8F3A-1E7639A82466}" srcOrd="0" destOrd="0" presId="urn:microsoft.com/office/officeart/2005/8/layout/hProcess9"/>
    <dgm:cxn modelId="{40E7479C-86CD-47E1-92BF-02B7B70143CC}" type="presOf" srcId="{717BB93F-4313-4D0E-90C4-F8040CA7A52D}" destId="{9EAEB3A6-6F03-4703-B3A7-C67C7299BDCB}" srcOrd="0" destOrd="0" presId="urn:microsoft.com/office/officeart/2005/8/layout/hProcess9"/>
    <dgm:cxn modelId="{B879069F-56A1-4236-9484-D8384C63801E}" type="presOf" srcId="{802C3B1C-899F-4F41-B347-53BF4AB3E55F}" destId="{E4117646-8A13-4968-BA44-83F194E8DFEE}" srcOrd="0" destOrd="0" presId="urn:microsoft.com/office/officeart/2005/8/layout/hProcess9"/>
    <dgm:cxn modelId="{6FC67EB1-DB69-4A1B-B0A5-3745B8CB5977}" type="presOf" srcId="{5BC1381F-4004-4815-BF99-6B4EAE474FA5}" destId="{8464FC22-B7AA-4806-8787-663D63486F60}" srcOrd="0" destOrd="0" presId="urn:microsoft.com/office/officeart/2005/8/layout/hProcess9"/>
    <dgm:cxn modelId="{B89F87C1-4D68-4F85-8553-9EE2371C8C03}" type="presOf" srcId="{4B202CA0-6308-4C52-9B81-9C481B0D7BD0}" destId="{B1C67EBC-3167-4379-A224-39BE142E6011}" srcOrd="0" destOrd="0" presId="urn:microsoft.com/office/officeart/2005/8/layout/hProcess9"/>
    <dgm:cxn modelId="{F41C7DCE-AD70-404A-9262-CD1BDAD22C51}" type="presOf" srcId="{462EB0B1-1082-4FB7-A3BA-20960CA93704}" destId="{3B131DB1-3485-45DB-8AAD-4323E156B5FB}" srcOrd="0" destOrd="0" presId="urn:microsoft.com/office/officeart/2005/8/layout/hProcess9"/>
    <dgm:cxn modelId="{8D85DBD6-BB31-4897-BEE7-E7FC93B821EE}" srcId="{75217E69-B91E-48F9-BB07-F9F1C66FD302}" destId="{5BC1381F-4004-4815-BF99-6B4EAE474FA5}" srcOrd="4" destOrd="0" parTransId="{0367EED9-CFEA-4C65-ABCB-F69ADAF59A67}" sibTransId="{8FABCD09-4C4D-40CD-AAB7-A632A3981970}"/>
    <dgm:cxn modelId="{BCD8C1EA-5F03-4A01-A368-BFF8F8126AB4}" type="presOf" srcId="{1EAA3B5F-4E2B-4EAC-89C3-69798AE8F767}" destId="{3031199B-CFB5-4BF3-9A6D-09257C871CAE}" srcOrd="0" destOrd="0" presId="urn:microsoft.com/office/officeart/2005/8/layout/hProcess9"/>
    <dgm:cxn modelId="{73F3B4EB-9DD1-442B-87A5-80E48D33EF77}" type="presOf" srcId="{7427C826-A2AB-4DDE-BD49-FE3C63B520A5}" destId="{C2D76D59-1D75-4E48-91F7-15EFA5C14B3D}" srcOrd="0" destOrd="0" presId="urn:microsoft.com/office/officeart/2005/8/layout/hProcess9"/>
    <dgm:cxn modelId="{F22D12F0-4E91-4855-BE2E-E1C82D66D811}" type="presOf" srcId="{EF3CC209-D948-4C41-93A2-C9619BD0C366}" destId="{B5054807-503F-4B1F-B23B-768ECE5D1196}" srcOrd="0" destOrd="0" presId="urn:microsoft.com/office/officeart/2005/8/layout/hProcess9"/>
    <dgm:cxn modelId="{337F63F2-0D19-4931-A113-88636BAF02D1}" srcId="{75217E69-B91E-48F9-BB07-F9F1C66FD302}" destId="{717BB93F-4313-4D0E-90C4-F8040CA7A52D}" srcOrd="7" destOrd="0" parTransId="{75047CB3-2F52-4C53-B8CE-3356554BC789}" sibTransId="{8DB6FEA5-C1E7-474A-88E2-1A5542CC089A}"/>
    <dgm:cxn modelId="{81B576FA-F9D7-47F2-B674-9FEF414DD61E}" srcId="{75217E69-B91E-48F9-BB07-F9F1C66FD302}" destId="{462EB0B1-1082-4FB7-A3BA-20960CA93704}" srcOrd="1" destOrd="0" parTransId="{DB7C1B77-3C43-4B98-A09B-5E13F4FBBB5C}" sibTransId="{62B99CA9-4467-45F2-9A62-C79E75F8F60F}"/>
    <dgm:cxn modelId="{29A91AE6-7EA0-449F-BB57-5C4C7A48AB04}" type="presParOf" srcId="{3CA9330D-DFD6-4318-8F3A-1E7639A82466}" destId="{F301877A-E6AF-4C55-ABAE-F1752F85749C}" srcOrd="0" destOrd="0" presId="urn:microsoft.com/office/officeart/2005/8/layout/hProcess9"/>
    <dgm:cxn modelId="{BFEC2D96-CE99-4788-BF77-D608AECADF25}" type="presParOf" srcId="{3CA9330D-DFD6-4318-8F3A-1E7639A82466}" destId="{B0FD4276-62CC-4FC7-A2EF-95FD2927C0E6}" srcOrd="1" destOrd="0" presId="urn:microsoft.com/office/officeart/2005/8/layout/hProcess9"/>
    <dgm:cxn modelId="{DB2801EC-0743-4BB4-94EA-94608F46DCFD}" type="presParOf" srcId="{B0FD4276-62CC-4FC7-A2EF-95FD2927C0E6}" destId="{507C99B7-9B91-43EB-863C-41C0EEB302BF}" srcOrd="0" destOrd="0" presId="urn:microsoft.com/office/officeart/2005/8/layout/hProcess9"/>
    <dgm:cxn modelId="{E41B6B00-B3C4-40C4-9852-69DDB8E25CE0}" type="presParOf" srcId="{B0FD4276-62CC-4FC7-A2EF-95FD2927C0E6}" destId="{A09867BC-3A00-4854-A118-53EEA42D9F66}" srcOrd="1" destOrd="0" presId="urn:microsoft.com/office/officeart/2005/8/layout/hProcess9"/>
    <dgm:cxn modelId="{8AACB807-2902-4455-8064-3AFCA6442978}" type="presParOf" srcId="{B0FD4276-62CC-4FC7-A2EF-95FD2927C0E6}" destId="{3B131DB1-3485-45DB-8AAD-4323E156B5FB}" srcOrd="2" destOrd="0" presId="urn:microsoft.com/office/officeart/2005/8/layout/hProcess9"/>
    <dgm:cxn modelId="{3BB73662-3350-4B2E-B0AF-F2231F903D71}" type="presParOf" srcId="{B0FD4276-62CC-4FC7-A2EF-95FD2927C0E6}" destId="{4C97FE0C-B645-48AC-BF82-11FC8C9F1E70}" srcOrd="3" destOrd="0" presId="urn:microsoft.com/office/officeart/2005/8/layout/hProcess9"/>
    <dgm:cxn modelId="{3A25E8E1-B0F4-42F7-9C94-7163E727C90C}" type="presParOf" srcId="{B0FD4276-62CC-4FC7-A2EF-95FD2927C0E6}" destId="{6E386522-2C9F-4126-A3C6-26C8A9562D59}" srcOrd="4" destOrd="0" presId="urn:microsoft.com/office/officeart/2005/8/layout/hProcess9"/>
    <dgm:cxn modelId="{1E2AEAAD-3526-4C20-861E-5A4A7B699AB3}" type="presParOf" srcId="{B0FD4276-62CC-4FC7-A2EF-95FD2927C0E6}" destId="{26D849D3-6080-4A5D-9491-E341B82ABA12}" srcOrd="5" destOrd="0" presId="urn:microsoft.com/office/officeart/2005/8/layout/hProcess9"/>
    <dgm:cxn modelId="{A4B59512-4709-434C-AC91-FAB8C3195A42}" type="presParOf" srcId="{B0FD4276-62CC-4FC7-A2EF-95FD2927C0E6}" destId="{C2D76D59-1D75-4E48-91F7-15EFA5C14B3D}" srcOrd="6" destOrd="0" presId="urn:microsoft.com/office/officeart/2005/8/layout/hProcess9"/>
    <dgm:cxn modelId="{582FEB1D-6AC3-4132-B403-9C26B43ACB65}" type="presParOf" srcId="{B0FD4276-62CC-4FC7-A2EF-95FD2927C0E6}" destId="{17865E6C-07C4-42B5-AEAA-394D95977626}" srcOrd="7" destOrd="0" presId="urn:microsoft.com/office/officeart/2005/8/layout/hProcess9"/>
    <dgm:cxn modelId="{946A854E-9AD7-48E6-ADB4-55728AE14546}" type="presParOf" srcId="{B0FD4276-62CC-4FC7-A2EF-95FD2927C0E6}" destId="{8464FC22-B7AA-4806-8787-663D63486F60}" srcOrd="8" destOrd="0" presId="urn:microsoft.com/office/officeart/2005/8/layout/hProcess9"/>
    <dgm:cxn modelId="{5940A0E6-BB47-4A65-AD83-87ABEEA4D98F}" type="presParOf" srcId="{B0FD4276-62CC-4FC7-A2EF-95FD2927C0E6}" destId="{123216E2-CAF5-47C7-B2C3-686B58499285}" srcOrd="9" destOrd="0" presId="urn:microsoft.com/office/officeart/2005/8/layout/hProcess9"/>
    <dgm:cxn modelId="{A5829AA4-A80F-48A2-8C30-F5E4F8998378}" type="presParOf" srcId="{B0FD4276-62CC-4FC7-A2EF-95FD2927C0E6}" destId="{E4117646-8A13-4968-BA44-83F194E8DFEE}" srcOrd="10" destOrd="0" presId="urn:microsoft.com/office/officeart/2005/8/layout/hProcess9"/>
    <dgm:cxn modelId="{A3D2FE0C-BF0E-421B-8B2B-5D8FD4D0C878}" type="presParOf" srcId="{B0FD4276-62CC-4FC7-A2EF-95FD2927C0E6}" destId="{5DB9B771-D17D-4540-B47F-579E7E89995C}" srcOrd="11" destOrd="0" presId="urn:microsoft.com/office/officeart/2005/8/layout/hProcess9"/>
    <dgm:cxn modelId="{B5338BBE-D8B8-4FE1-885E-BDF21B81522D}" type="presParOf" srcId="{B0FD4276-62CC-4FC7-A2EF-95FD2927C0E6}" destId="{B5054807-503F-4B1F-B23B-768ECE5D1196}" srcOrd="12" destOrd="0" presId="urn:microsoft.com/office/officeart/2005/8/layout/hProcess9"/>
    <dgm:cxn modelId="{B27C6853-C2DE-4DEF-9175-C65B315815D7}" type="presParOf" srcId="{B0FD4276-62CC-4FC7-A2EF-95FD2927C0E6}" destId="{58D3B9D8-7929-43E1-857F-2FACBE0F6207}" srcOrd="13" destOrd="0" presId="urn:microsoft.com/office/officeart/2005/8/layout/hProcess9"/>
    <dgm:cxn modelId="{62454A4C-DE46-4D24-97D6-98CDA58B1853}" type="presParOf" srcId="{B0FD4276-62CC-4FC7-A2EF-95FD2927C0E6}" destId="{9EAEB3A6-6F03-4703-B3A7-C67C7299BDCB}" srcOrd="14" destOrd="0" presId="urn:microsoft.com/office/officeart/2005/8/layout/hProcess9"/>
    <dgm:cxn modelId="{6324AFE5-A483-427D-8AEA-00E23014D3CF}" type="presParOf" srcId="{B0FD4276-62CC-4FC7-A2EF-95FD2927C0E6}" destId="{2C96631D-4FAE-40CE-BF3A-CA4727FAAF93}" srcOrd="15" destOrd="0" presId="urn:microsoft.com/office/officeart/2005/8/layout/hProcess9"/>
    <dgm:cxn modelId="{09BFBD5D-2DF1-4DF1-8F09-CAF70036ADE7}" type="presParOf" srcId="{B0FD4276-62CC-4FC7-A2EF-95FD2927C0E6}" destId="{9D607719-7E83-41E8-A7AA-62CF51B7D7A0}" srcOrd="16" destOrd="0" presId="urn:microsoft.com/office/officeart/2005/8/layout/hProcess9"/>
    <dgm:cxn modelId="{AEF86637-F7A9-4021-9AB1-F24E3193F9CE}" type="presParOf" srcId="{B0FD4276-62CC-4FC7-A2EF-95FD2927C0E6}" destId="{9773BE30-81D5-408D-B506-09CDEBC8043F}" srcOrd="17" destOrd="0" presId="urn:microsoft.com/office/officeart/2005/8/layout/hProcess9"/>
    <dgm:cxn modelId="{F07859B8-5F9B-4B4B-8A03-939AA4CF0EB4}" type="presParOf" srcId="{B0FD4276-62CC-4FC7-A2EF-95FD2927C0E6}" destId="{3031199B-CFB5-4BF3-9A6D-09257C871CAE}" srcOrd="18" destOrd="0" presId="urn:microsoft.com/office/officeart/2005/8/layout/hProcess9"/>
    <dgm:cxn modelId="{8B503151-A01C-4F97-9B91-32E1A8BF7111}" type="presParOf" srcId="{B0FD4276-62CC-4FC7-A2EF-95FD2927C0E6}" destId="{F69BB6B8-7F6F-4682-A206-C7C50521C613}" srcOrd="19" destOrd="0" presId="urn:microsoft.com/office/officeart/2005/8/layout/hProcess9"/>
    <dgm:cxn modelId="{D0E886A1-4355-4227-A0AC-147AFD089F67}" type="presParOf" srcId="{B0FD4276-62CC-4FC7-A2EF-95FD2927C0E6}" destId="{B1C67EBC-3167-4379-A224-39BE142E6011}" srcOrd="20" destOrd="0" presId="urn:microsoft.com/office/officeart/2005/8/layout/hProcess9"/>
    <dgm:cxn modelId="{09C42FFD-27F2-4735-9C3D-E2D37CAFCF7E}" type="presParOf" srcId="{B0FD4276-62CC-4FC7-A2EF-95FD2927C0E6}" destId="{1D0231AC-151E-4772-B28E-545BFC5D3C72}" srcOrd="21" destOrd="0" presId="urn:microsoft.com/office/officeart/2005/8/layout/hProcess9"/>
    <dgm:cxn modelId="{7CAA01BC-64A7-4676-9149-0D6DA10B7A6B}" type="presParOf" srcId="{B0FD4276-62CC-4FC7-A2EF-95FD2927C0E6}" destId="{5E070B4D-A4F2-4B53-8204-EF9D9603D692}" srcOrd="22" destOrd="0" presId="urn:microsoft.com/office/officeart/2005/8/layout/hProcess9"/>
  </dgm:cxnLst>
  <dgm:bg/>
  <dgm:whole/>
  <dgm:extLst>
    <a:ext uri="http://schemas.microsoft.com/office/drawing/2008/diagram">
      <dsp:dataModelExt xmlns:dsp="http://schemas.microsoft.com/office/drawing/2008/diagram" relId="rId2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1050E04-7D1A-442E-9CDF-D275DC15F955}"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en-US"/>
        </a:p>
      </dgm:t>
    </dgm:pt>
    <dgm:pt modelId="{8D018822-FBA2-417A-840C-33F4A63B517E}">
      <dgm:prSet phldrT="[Text]">
        <dgm:style>
          <a:lnRef idx="1">
            <a:schemeClr val="accent1"/>
          </a:lnRef>
          <a:fillRef idx="2">
            <a:schemeClr val="accent1"/>
          </a:fillRef>
          <a:effectRef idx="1">
            <a:schemeClr val="accent1"/>
          </a:effectRef>
          <a:fontRef idx="minor">
            <a:schemeClr val="dk1"/>
          </a:fontRef>
        </dgm:style>
      </dgm:prSet>
      <dgm:spPr/>
      <dgm:t>
        <a:bodyPr/>
        <a:lstStyle/>
        <a:p>
          <a:r>
            <a:rPr lang="en-US" dirty="0"/>
            <a:t> </a:t>
          </a:r>
        </a:p>
      </dgm:t>
    </dgm:pt>
    <dgm:pt modelId="{75C9F745-1E52-4747-B3C2-3922587EA5F1}" type="parTrans" cxnId="{94474418-AF3E-48EA-A695-2F2722820CCE}">
      <dgm:prSet/>
      <dgm:spPr/>
      <dgm:t>
        <a:bodyPr/>
        <a:lstStyle/>
        <a:p>
          <a:endParaRPr lang="en-US"/>
        </a:p>
      </dgm:t>
    </dgm:pt>
    <dgm:pt modelId="{68B93A2D-E9BA-4031-914F-06433B5B487D}" type="sibTrans" cxnId="{94474418-AF3E-48EA-A695-2F2722820CCE}">
      <dgm:prSet/>
      <dgm:spPr/>
      <dgm:t>
        <a:bodyPr/>
        <a:lstStyle/>
        <a:p>
          <a:endParaRPr lang="en-US"/>
        </a:p>
      </dgm:t>
    </dgm:pt>
    <dgm:pt modelId="{90B36774-7957-488B-A4BC-4BBB82CBF080}">
      <dgm:prSet phldrT="[Text]">
        <dgm:style>
          <a:lnRef idx="1">
            <a:schemeClr val="accent1"/>
          </a:lnRef>
          <a:fillRef idx="2">
            <a:schemeClr val="accent1"/>
          </a:fillRef>
          <a:effectRef idx="1">
            <a:schemeClr val="accent1"/>
          </a:effectRef>
          <a:fontRef idx="minor">
            <a:schemeClr val="dk1"/>
          </a:fontRef>
        </dgm:style>
      </dgm:prSet>
      <dgm:spPr/>
      <dgm:t>
        <a:bodyPr/>
        <a:lstStyle/>
        <a:p>
          <a:r>
            <a:rPr lang="en-US" dirty="0"/>
            <a:t> </a:t>
          </a:r>
        </a:p>
      </dgm:t>
    </dgm:pt>
    <dgm:pt modelId="{ED1343D6-5505-4693-A845-F3F386C83631}" type="parTrans" cxnId="{EB176ACE-D70F-4487-82DD-D328A43DBE04}">
      <dgm:prSet>
        <dgm:style>
          <a:lnRef idx="1">
            <a:schemeClr val="accent1"/>
          </a:lnRef>
          <a:fillRef idx="2">
            <a:schemeClr val="accent1"/>
          </a:fillRef>
          <a:effectRef idx="1">
            <a:schemeClr val="accent1"/>
          </a:effectRef>
          <a:fontRef idx="minor">
            <a:schemeClr val="dk1"/>
          </a:fontRef>
        </dgm:style>
      </dgm:prSet>
      <dgm:spPr/>
      <dgm:t>
        <a:bodyPr/>
        <a:lstStyle/>
        <a:p>
          <a:endParaRPr lang="en-US"/>
        </a:p>
      </dgm:t>
    </dgm:pt>
    <dgm:pt modelId="{936FDF34-BC71-4082-823A-740783DD3918}" type="sibTrans" cxnId="{EB176ACE-D70F-4487-82DD-D328A43DBE04}">
      <dgm:prSet/>
      <dgm:spPr/>
      <dgm:t>
        <a:bodyPr/>
        <a:lstStyle/>
        <a:p>
          <a:endParaRPr lang="en-US"/>
        </a:p>
      </dgm:t>
    </dgm:pt>
    <dgm:pt modelId="{9CAACDAC-3E7F-45DA-A0A6-2124BE36A6BB}">
      <dgm:prSet phldrT="[Text]">
        <dgm:style>
          <a:lnRef idx="1">
            <a:schemeClr val="accent1"/>
          </a:lnRef>
          <a:fillRef idx="2">
            <a:schemeClr val="accent1"/>
          </a:fillRef>
          <a:effectRef idx="1">
            <a:schemeClr val="accent1"/>
          </a:effectRef>
          <a:fontRef idx="minor">
            <a:schemeClr val="dk1"/>
          </a:fontRef>
        </dgm:style>
      </dgm:prSet>
      <dgm:spPr/>
      <dgm:t>
        <a:bodyPr/>
        <a:lstStyle/>
        <a:p>
          <a:r>
            <a:rPr lang="en-US" dirty="0"/>
            <a:t> </a:t>
          </a:r>
        </a:p>
      </dgm:t>
    </dgm:pt>
    <dgm:pt modelId="{94B632C1-EF7A-4E04-BA89-9637346A635B}" type="parTrans" cxnId="{427E35A6-B367-45CC-AD72-19C716C7D876}">
      <dgm:prSet>
        <dgm:style>
          <a:lnRef idx="1">
            <a:schemeClr val="accent1"/>
          </a:lnRef>
          <a:fillRef idx="2">
            <a:schemeClr val="accent1"/>
          </a:fillRef>
          <a:effectRef idx="1">
            <a:schemeClr val="accent1"/>
          </a:effectRef>
          <a:fontRef idx="minor">
            <a:schemeClr val="dk1"/>
          </a:fontRef>
        </dgm:style>
      </dgm:prSet>
      <dgm:spPr/>
      <dgm:t>
        <a:bodyPr/>
        <a:lstStyle/>
        <a:p>
          <a:endParaRPr lang="en-US"/>
        </a:p>
      </dgm:t>
    </dgm:pt>
    <dgm:pt modelId="{A3FFF725-E832-4A8B-8C0C-9717EF6683F7}" type="sibTrans" cxnId="{427E35A6-B367-45CC-AD72-19C716C7D876}">
      <dgm:prSet/>
      <dgm:spPr/>
      <dgm:t>
        <a:bodyPr/>
        <a:lstStyle/>
        <a:p>
          <a:endParaRPr lang="en-US"/>
        </a:p>
      </dgm:t>
    </dgm:pt>
    <dgm:pt modelId="{497D1501-C679-49B1-BEAE-9EE12384C7E1}">
      <dgm:prSet phldrT="[Text]">
        <dgm:style>
          <a:lnRef idx="1">
            <a:schemeClr val="accent1"/>
          </a:lnRef>
          <a:fillRef idx="2">
            <a:schemeClr val="accent1"/>
          </a:fillRef>
          <a:effectRef idx="1">
            <a:schemeClr val="accent1"/>
          </a:effectRef>
          <a:fontRef idx="minor">
            <a:schemeClr val="dk1"/>
          </a:fontRef>
        </dgm:style>
      </dgm:prSet>
      <dgm:spPr/>
      <dgm:t>
        <a:bodyPr/>
        <a:lstStyle/>
        <a:p>
          <a:r>
            <a:rPr lang="en-US" dirty="0"/>
            <a:t> </a:t>
          </a:r>
        </a:p>
      </dgm:t>
    </dgm:pt>
    <dgm:pt modelId="{CD45B891-375A-4457-81A5-C57AF925EA51}" type="parTrans" cxnId="{5366CE96-BF93-4958-AAAB-E6732AAF9F6E}">
      <dgm:prSet>
        <dgm:style>
          <a:lnRef idx="1">
            <a:schemeClr val="accent1"/>
          </a:lnRef>
          <a:fillRef idx="2">
            <a:schemeClr val="accent1"/>
          </a:fillRef>
          <a:effectRef idx="1">
            <a:schemeClr val="accent1"/>
          </a:effectRef>
          <a:fontRef idx="minor">
            <a:schemeClr val="dk1"/>
          </a:fontRef>
        </dgm:style>
      </dgm:prSet>
      <dgm:spPr/>
      <dgm:t>
        <a:bodyPr/>
        <a:lstStyle/>
        <a:p>
          <a:endParaRPr lang="en-US"/>
        </a:p>
      </dgm:t>
    </dgm:pt>
    <dgm:pt modelId="{B5F4A2CC-8469-4703-B5E7-A39DD906DAB3}" type="sibTrans" cxnId="{5366CE96-BF93-4958-AAAB-E6732AAF9F6E}">
      <dgm:prSet/>
      <dgm:spPr/>
      <dgm:t>
        <a:bodyPr/>
        <a:lstStyle/>
        <a:p>
          <a:endParaRPr lang="en-US"/>
        </a:p>
      </dgm:t>
    </dgm:pt>
    <dgm:pt modelId="{08193017-FF5E-440A-B2FC-7B72EFF73ECB}">
      <dgm:prSet phldrT="[Text]">
        <dgm:style>
          <a:lnRef idx="1">
            <a:schemeClr val="accent1"/>
          </a:lnRef>
          <a:fillRef idx="2">
            <a:schemeClr val="accent1"/>
          </a:fillRef>
          <a:effectRef idx="1">
            <a:schemeClr val="accent1"/>
          </a:effectRef>
          <a:fontRef idx="minor">
            <a:schemeClr val="dk1"/>
          </a:fontRef>
        </dgm:style>
      </dgm:prSet>
      <dgm:spPr/>
      <dgm:t>
        <a:bodyPr/>
        <a:lstStyle/>
        <a:p>
          <a:r>
            <a:rPr lang="en-US" dirty="0"/>
            <a:t> </a:t>
          </a:r>
        </a:p>
      </dgm:t>
    </dgm:pt>
    <dgm:pt modelId="{004CE89A-CAEB-447F-A984-4472A1CE0635}" type="parTrans" cxnId="{1FAEDFE1-8D68-4CB2-9121-2BE0A144D406}">
      <dgm:prSet>
        <dgm:style>
          <a:lnRef idx="1">
            <a:schemeClr val="accent1"/>
          </a:lnRef>
          <a:fillRef idx="2">
            <a:schemeClr val="accent1"/>
          </a:fillRef>
          <a:effectRef idx="1">
            <a:schemeClr val="accent1"/>
          </a:effectRef>
          <a:fontRef idx="minor">
            <a:schemeClr val="dk1"/>
          </a:fontRef>
        </dgm:style>
      </dgm:prSet>
      <dgm:spPr/>
      <dgm:t>
        <a:bodyPr/>
        <a:lstStyle/>
        <a:p>
          <a:endParaRPr lang="en-US"/>
        </a:p>
      </dgm:t>
    </dgm:pt>
    <dgm:pt modelId="{1B4C535E-F365-4449-A448-CCFC4D325CBC}" type="sibTrans" cxnId="{1FAEDFE1-8D68-4CB2-9121-2BE0A144D406}">
      <dgm:prSet/>
      <dgm:spPr/>
      <dgm:t>
        <a:bodyPr/>
        <a:lstStyle/>
        <a:p>
          <a:endParaRPr lang="en-US"/>
        </a:p>
      </dgm:t>
    </dgm:pt>
    <dgm:pt modelId="{A89CF6AB-BB40-43E7-A5F1-81131B101A2D}">
      <dgm:prSet phldrT="[Text]">
        <dgm:style>
          <a:lnRef idx="1">
            <a:schemeClr val="accent1"/>
          </a:lnRef>
          <a:fillRef idx="2">
            <a:schemeClr val="accent1"/>
          </a:fillRef>
          <a:effectRef idx="1">
            <a:schemeClr val="accent1"/>
          </a:effectRef>
          <a:fontRef idx="minor">
            <a:schemeClr val="dk1"/>
          </a:fontRef>
        </dgm:style>
      </dgm:prSet>
      <dgm:spPr/>
      <dgm:t>
        <a:bodyPr/>
        <a:lstStyle/>
        <a:p>
          <a:r>
            <a:rPr lang="en-US" dirty="0"/>
            <a:t> </a:t>
          </a:r>
        </a:p>
      </dgm:t>
    </dgm:pt>
    <dgm:pt modelId="{FA9687CE-C19F-4467-9F9B-6F0AFE7738F9}" type="parTrans" cxnId="{F68888B5-9804-4B4C-B297-274C8F7419FE}">
      <dgm:prSet>
        <dgm:style>
          <a:lnRef idx="1">
            <a:schemeClr val="accent1"/>
          </a:lnRef>
          <a:fillRef idx="2">
            <a:schemeClr val="accent1"/>
          </a:fillRef>
          <a:effectRef idx="1">
            <a:schemeClr val="accent1"/>
          </a:effectRef>
          <a:fontRef idx="minor">
            <a:schemeClr val="dk1"/>
          </a:fontRef>
        </dgm:style>
      </dgm:prSet>
      <dgm:spPr/>
      <dgm:t>
        <a:bodyPr/>
        <a:lstStyle/>
        <a:p>
          <a:endParaRPr lang="en-US"/>
        </a:p>
      </dgm:t>
    </dgm:pt>
    <dgm:pt modelId="{531519E8-13EC-4094-84D4-E41422ACE2E6}" type="sibTrans" cxnId="{F68888B5-9804-4B4C-B297-274C8F7419FE}">
      <dgm:prSet/>
      <dgm:spPr/>
      <dgm:t>
        <a:bodyPr/>
        <a:lstStyle/>
        <a:p>
          <a:endParaRPr lang="en-US"/>
        </a:p>
      </dgm:t>
    </dgm:pt>
    <dgm:pt modelId="{9D6F9A89-A642-4F4D-9F14-E66236E09919}" type="pres">
      <dgm:prSet presAssocID="{D1050E04-7D1A-442E-9CDF-D275DC15F955}" presName="diagram" presStyleCnt="0">
        <dgm:presLayoutVars>
          <dgm:chPref val="1"/>
          <dgm:dir/>
          <dgm:animOne val="branch"/>
          <dgm:animLvl val="lvl"/>
          <dgm:resizeHandles val="exact"/>
        </dgm:presLayoutVars>
      </dgm:prSet>
      <dgm:spPr/>
    </dgm:pt>
    <dgm:pt modelId="{62D35ABA-0E92-4D65-8FAB-6A1F96AE7E2A}" type="pres">
      <dgm:prSet presAssocID="{8D018822-FBA2-417A-840C-33F4A63B517E}" presName="root1" presStyleCnt="0"/>
      <dgm:spPr/>
    </dgm:pt>
    <dgm:pt modelId="{2EBE743E-7414-4DC3-9D94-C99B93AE7942}" type="pres">
      <dgm:prSet presAssocID="{8D018822-FBA2-417A-840C-33F4A63B517E}" presName="LevelOneTextNode" presStyleLbl="node0" presStyleIdx="0" presStyleCnt="1">
        <dgm:presLayoutVars>
          <dgm:chPref val="3"/>
        </dgm:presLayoutVars>
      </dgm:prSet>
      <dgm:spPr/>
    </dgm:pt>
    <dgm:pt modelId="{31CAEAD6-EE0E-4C41-941A-2321A6A17851}" type="pres">
      <dgm:prSet presAssocID="{8D018822-FBA2-417A-840C-33F4A63B517E}" presName="level2hierChild" presStyleCnt="0"/>
      <dgm:spPr/>
    </dgm:pt>
    <dgm:pt modelId="{53BA12B1-3866-4D7B-9660-900B1EF1E0CF}" type="pres">
      <dgm:prSet presAssocID="{ED1343D6-5505-4693-A845-F3F386C83631}" presName="conn2-1" presStyleLbl="parChTrans1D2" presStyleIdx="0" presStyleCnt="2"/>
      <dgm:spPr/>
    </dgm:pt>
    <dgm:pt modelId="{F0AD05FA-1203-4A47-9F9E-6BC02F81B4AA}" type="pres">
      <dgm:prSet presAssocID="{ED1343D6-5505-4693-A845-F3F386C83631}" presName="connTx" presStyleLbl="parChTrans1D2" presStyleIdx="0" presStyleCnt="2"/>
      <dgm:spPr/>
    </dgm:pt>
    <dgm:pt modelId="{C6D3C922-5E45-41BE-9D75-48AA34A4E2CA}" type="pres">
      <dgm:prSet presAssocID="{90B36774-7957-488B-A4BC-4BBB82CBF080}" presName="root2" presStyleCnt="0"/>
      <dgm:spPr/>
    </dgm:pt>
    <dgm:pt modelId="{A9DE72D7-D64C-46AB-89B8-1DDCF95A5E23}" type="pres">
      <dgm:prSet presAssocID="{90B36774-7957-488B-A4BC-4BBB82CBF080}" presName="LevelTwoTextNode" presStyleLbl="node2" presStyleIdx="0" presStyleCnt="2">
        <dgm:presLayoutVars>
          <dgm:chPref val="3"/>
        </dgm:presLayoutVars>
      </dgm:prSet>
      <dgm:spPr/>
    </dgm:pt>
    <dgm:pt modelId="{73BD3260-5BEB-44BA-B290-96798F33249A}" type="pres">
      <dgm:prSet presAssocID="{90B36774-7957-488B-A4BC-4BBB82CBF080}" presName="level3hierChild" presStyleCnt="0"/>
      <dgm:spPr/>
    </dgm:pt>
    <dgm:pt modelId="{E233CA3A-25BD-4D68-8257-049ECD960A95}" type="pres">
      <dgm:prSet presAssocID="{94B632C1-EF7A-4E04-BA89-9637346A635B}" presName="conn2-1" presStyleLbl="parChTrans1D3" presStyleIdx="0" presStyleCnt="3"/>
      <dgm:spPr/>
    </dgm:pt>
    <dgm:pt modelId="{DC880FB8-C78B-458D-BB4F-978161132DA0}" type="pres">
      <dgm:prSet presAssocID="{94B632C1-EF7A-4E04-BA89-9637346A635B}" presName="connTx" presStyleLbl="parChTrans1D3" presStyleIdx="0" presStyleCnt="3"/>
      <dgm:spPr/>
    </dgm:pt>
    <dgm:pt modelId="{A00C528C-2049-40C5-8AC1-1B65E6F60053}" type="pres">
      <dgm:prSet presAssocID="{9CAACDAC-3E7F-45DA-A0A6-2124BE36A6BB}" presName="root2" presStyleCnt="0"/>
      <dgm:spPr/>
    </dgm:pt>
    <dgm:pt modelId="{268C0CE0-DA77-4A90-884A-273039F6AEF6}" type="pres">
      <dgm:prSet presAssocID="{9CAACDAC-3E7F-45DA-A0A6-2124BE36A6BB}" presName="LevelTwoTextNode" presStyleLbl="node3" presStyleIdx="0" presStyleCnt="3">
        <dgm:presLayoutVars>
          <dgm:chPref val="3"/>
        </dgm:presLayoutVars>
      </dgm:prSet>
      <dgm:spPr/>
    </dgm:pt>
    <dgm:pt modelId="{8FB2A1C9-F4D6-4A33-920F-98C2F4477529}" type="pres">
      <dgm:prSet presAssocID="{9CAACDAC-3E7F-45DA-A0A6-2124BE36A6BB}" presName="level3hierChild" presStyleCnt="0"/>
      <dgm:spPr/>
    </dgm:pt>
    <dgm:pt modelId="{DA454CAF-5941-42F1-9A14-7B651415446B}" type="pres">
      <dgm:prSet presAssocID="{CD45B891-375A-4457-81A5-C57AF925EA51}" presName="conn2-1" presStyleLbl="parChTrans1D3" presStyleIdx="1" presStyleCnt="3"/>
      <dgm:spPr/>
    </dgm:pt>
    <dgm:pt modelId="{4E9BE51B-3505-4C39-A3DB-3AC7F360EFF3}" type="pres">
      <dgm:prSet presAssocID="{CD45B891-375A-4457-81A5-C57AF925EA51}" presName="connTx" presStyleLbl="parChTrans1D3" presStyleIdx="1" presStyleCnt="3"/>
      <dgm:spPr/>
    </dgm:pt>
    <dgm:pt modelId="{8C67C0C5-4FB7-4AC8-B4D7-94BC740C68D0}" type="pres">
      <dgm:prSet presAssocID="{497D1501-C679-49B1-BEAE-9EE12384C7E1}" presName="root2" presStyleCnt="0"/>
      <dgm:spPr/>
    </dgm:pt>
    <dgm:pt modelId="{1F9D012B-2541-4F60-9936-F955E5E8143F}" type="pres">
      <dgm:prSet presAssocID="{497D1501-C679-49B1-BEAE-9EE12384C7E1}" presName="LevelTwoTextNode" presStyleLbl="node3" presStyleIdx="1" presStyleCnt="3">
        <dgm:presLayoutVars>
          <dgm:chPref val="3"/>
        </dgm:presLayoutVars>
      </dgm:prSet>
      <dgm:spPr/>
    </dgm:pt>
    <dgm:pt modelId="{53C38476-47CF-4915-950B-9B2CA8F68781}" type="pres">
      <dgm:prSet presAssocID="{497D1501-C679-49B1-BEAE-9EE12384C7E1}" presName="level3hierChild" presStyleCnt="0"/>
      <dgm:spPr/>
    </dgm:pt>
    <dgm:pt modelId="{5CC27A30-CBEB-411C-BC03-FBC1F2C3C77B}" type="pres">
      <dgm:prSet presAssocID="{004CE89A-CAEB-447F-A984-4472A1CE0635}" presName="conn2-1" presStyleLbl="parChTrans1D2" presStyleIdx="1" presStyleCnt="2"/>
      <dgm:spPr/>
    </dgm:pt>
    <dgm:pt modelId="{117A6B71-6709-439F-8B8C-925BB58C01BB}" type="pres">
      <dgm:prSet presAssocID="{004CE89A-CAEB-447F-A984-4472A1CE0635}" presName="connTx" presStyleLbl="parChTrans1D2" presStyleIdx="1" presStyleCnt="2"/>
      <dgm:spPr/>
    </dgm:pt>
    <dgm:pt modelId="{F4021EE2-A3A9-404E-94B6-9D0FCDA8CA49}" type="pres">
      <dgm:prSet presAssocID="{08193017-FF5E-440A-B2FC-7B72EFF73ECB}" presName="root2" presStyleCnt="0"/>
      <dgm:spPr/>
    </dgm:pt>
    <dgm:pt modelId="{096FB719-B52E-45CD-9EF7-3FCE9D171A4D}" type="pres">
      <dgm:prSet presAssocID="{08193017-FF5E-440A-B2FC-7B72EFF73ECB}" presName="LevelTwoTextNode" presStyleLbl="node2" presStyleIdx="1" presStyleCnt="2">
        <dgm:presLayoutVars>
          <dgm:chPref val="3"/>
        </dgm:presLayoutVars>
      </dgm:prSet>
      <dgm:spPr/>
    </dgm:pt>
    <dgm:pt modelId="{07597095-DDA0-4E37-9328-9ABBBFA5D382}" type="pres">
      <dgm:prSet presAssocID="{08193017-FF5E-440A-B2FC-7B72EFF73ECB}" presName="level3hierChild" presStyleCnt="0"/>
      <dgm:spPr/>
    </dgm:pt>
    <dgm:pt modelId="{FC1A1B9D-0AB4-4F16-822D-9F81DD54AE2F}" type="pres">
      <dgm:prSet presAssocID="{FA9687CE-C19F-4467-9F9B-6F0AFE7738F9}" presName="conn2-1" presStyleLbl="parChTrans1D3" presStyleIdx="2" presStyleCnt="3"/>
      <dgm:spPr/>
    </dgm:pt>
    <dgm:pt modelId="{200523B0-9680-4EA7-939C-38A49C1A9C60}" type="pres">
      <dgm:prSet presAssocID="{FA9687CE-C19F-4467-9F9B-6F0AFE7738F9}" presName="connTx" presStyleLbl="parChTrans1D3" presStyleIdx="2" presStyleCnt="3"/>
      <dgm:spPr/>
    </dgm:pt>
    <dgm:pt modelId="{B7AD0592-ED99-4A2F-BDE2-D2D2C4C6428B}" type="pres">
      <dgm:prSet presAssocID="{A89CF6AB-BB40-43E7-A5F1-81131B101A2D}" presName="root2" presStyleCnt="0"/>
      <dgm:spPr/>
    </dgm:pt>
    <dgm:pt modelId="{D9D200E3-86DA-41FF-97A5-11B23230B1B5}" type="pres">
      <dgm:prSet presAssocID="{A89CF6AB-BB40-43E7-A5F1-81131B101A2D}" presName="LevelTwoTextNode" presStyleLbl="node3" presStyleIdx="2" presStyleCnt="3">
        <dgm:presLayoutVars>
          <dgm:chPref val="3"/>
        </dgm:presLayoutVars>
      </dgm:prSet>
      <dgm:spPr/>
    </dgm:pt>
    <dgm:pt modelId="{D10B0046-C359-439A-8D70-3B146A81C43C}" type="pres">
      <dgm:prSet presAssocID="{A89CF6AB-BB40-43E7-A5F1-81131B101A2D}" presName="level3hierChild" presStyleCnt="0"/>
      <dgm:spPr/>
    </dgm:pt>
  </dgm:ptLst>
  <dgm:cxnLst>
    <dgm:cxn modelId="{06EAE707-F456-47D7-8CE7-29A17F8F9C0A}" type="presOf" srcId="{CD45B891-375A-4457-81A5-C57AF925EA51}" destId="{DA454CAF-5941-42F1-9A14-7B651415446B}" srcOrd="0" destOrd="0" presId="urn:microsoft.com/office/officeart/2005/8/layout/hierarchy2"/>
    <dgm:cxn modelId="{95FDBD08-FF63-468F-B96C-315EE30D3BF9}" type="presOf" srcId="{8D018822-FBA2-417A-840C-33F4A63B517E}" destId="{2EBE743E-7414-4DC3-9D94-C99B93AE7942}" srcOrd="0" destOrd="0" presId="urn:microsoft.com/office/officeart/2005/8/layout/hierarchy2"/>
    <dgm:cxn modelId="{F6CC9E0A-B244-47B8-BD47-6AF130B69F2B}" type="presOf" srcId="{004CE89A-CAEB-447F-A984-4472A1CE0635}" destId="{117A6B71-6709-439F-8B8C-925BB58C01BB}" srcOrd="1" destOrd="0" presId="urn:microsoft.com/office/officeart/2005/8/layout/hierarchy2"/>
    <dgm:cxn modelId="{54116013-AA46-4835-A3A6-7B08F2AE4737}" type="presOf" srcId="{FA9687CE-C19F-4467-9F9B-6F0AFE7738F9}" destId="{FC1A1B9D-0AB4-4F16-822D-9F81DD54AE2F}" srcOrd="0" destOrd="0" presId="urn:microsoft.com/office/officeart/2005/8/layout/hierarchy2"/>
    <dgm:cxn modelId="{94474418-AF3E-48EA-A695-2F2722820CCE}" srcId="{D1050E04-7D1A-442E-9CDF-D275DC15F955}" destId="{8D018822-FBA2-417A-840C-33F4A63B517E}" srcOrd="0" destOrd="0" parTransId="{75C9F745-1E52-4747-B3C2-3922587EA5F1}" sibTransId="{68B93A2D-E9BA-4031-914F-06433B5B487D}"/>
    <dgm:cxn modelId="{898C1625-014B-4544-AC66-49BFCC23A945}" type="presOf" srcId="{9CAACDAC-3E7F-45DA-A0A6-2124BE36A6BB}" destId="{268C0CE0-DA77-4A90-884A-273039F6AEF6}" srcOrd="0" destOrd="0" presId="urn:microsoft.com/office/officeart/2005/8/layout/hierarchy2"/>
    <dgm:cxn modelId="{7F7B5225-DB3C-4D23-A07F-12A7941150BA}" type="presOf" srcId="{D1050E04-7D1A-442E-9CDF-D275DC15F955}" destId="{9D6F9A89-A642-4F4D-9F14-E66236E09919}" srcOrd="0" destOrd="0" presId="urn:microsoft.com/office/officeart/2005/8/layout/hierarchy2"/>
    <dgm:cxn modelId="{735D4C37-AC86-45E2-B629-510B60A458B7}" type="presOf" srcId="{FA9687CE-C19F-4467-9F9B-6F0AFE7738F9}" destId="{200523B0-9680-4EA7-939C-38A49C1A9C60}" srcOrd="1" destOrd="0" presId="urn:microsoft.com/office/officeart/2005/8/layout/hierarchy2"/>
    <dgm:cxn modelId="{B5B64038-D213-4165-89AE-5D63FC87E11E}" type="presOf" srcId="{08193017-FF5E-440A-B2FC-7B72EFF73ECB}" destId="{096FB719-B52E-45CD-9EF7-3FCE9D171A4D}" srcOrd="0" destOrd="0" presId="urn:microsoft.com/office/officeart/2005/8/layout/hierarchy2"/>
    <dgm:cxn modelId="{FF13813E-99DD-4243-8420-2992DC2D0C37}" type="presOf" srcId="{A89CF6AB-BB40-43E7-A5F1-81131B101A2D}" destId="{D9D200E3-86DA-41FF-97A5-11B23230B1B5}" srcOrd="0" destOrd="0" presId="urn:microsoft.com/office/officeart/2005/8/layout/hierarchy2"/>
    <dgm:cxn modelId="{0AF0FC5E-DBED-4696-B7AB-DAFFCDA08794}" type="presOf" srcId="{94B632C1-EF7A-4E04-BA89-9637346A635B}" destId="{E233CA3A-25BD-4D68-8257-049ECD960A95}" srcOrd="0" destOrd="0" presId="urn:microsoft.com/office/officeart/2005/8/layout/hierarchy2"/>
    <dgm:cxn modelId="{71B8A344-A86F-427A-88D4-32AAC0AB7C10}" type="presOf" srcId="{90B36774-7957-488B-A4BC-4BBB82CBF080}" destId="{A9DE72D7-D64C-46AB-89B8-1DDCF95A5E23}" srcOrd="0" destOrd="0" presId="urn:microsoft.com/office/officeart/2005/8/layout/hierarchy2"/>
    <dgm:cxn modelId="{D759448B-E76E-4AEE-A9B1-00BCECF55D53}" type="presOf" srcId="{ED1343D6-5505-4693-A845-F3F386C83631}" destId="{F0AD05FA-1203-4A47-9F9E-6BC02F81B4AA}" srcOrd="1" destOrd="0" presId="urn:microsoft.com/office/officeart/2005/8/layout/hierarchy2"/>
    <dgm:cxn modelId="{5366CE96-BF93-4958-AAAB-E6732AAF9F6E}" srcId="{90B36774-7957-488B-A4BC-4BBB82CBF080}" destId="{497D1501-C679-49B1-BEAE-9EE12384C7E1}" srcOrd="1" destOrd="0" parTransId="{CD45B891-375A-4457-81A5-C57AF925EA51}" sibTransId="{B5F4A2CC-8469-4703-B5E7-A39DD906DAB3}"/>
    <dgm:cxn modelId="{D51F039B-8156-4676-AB24-6036274421DC}" type="presOf" srcId="{94B632C1-EF7A-4E04-BA89-9637346A635B}" destId="{DC880FB8-C78B-458D-BB4F-978161132DA0}" srcOrd="1" destOrd="0" presId="urn:microsoft.com/office/officeart/2005/8/layout/hierarchy2"/>
    <dgm:cxn modelId="{8685EA9E-1430-4A0A-BBE7-898094B68E0F}" type="presOf" srcId="{ED1343D6-5505-4693-A845-F3F386C83631}" destId="{53BA12B1-3866-4D7B-9660-900B1EF1E0CF}" srcOrd="0" destOrd="0" presId="urn:microsoft.com/office/officeart/2005/8/layout/hierarchy2"/>
    <dgm:cxn modelId="{427E35A6-B367-45CC-AD72-19C716C7D876}" srcId="{90B36774-7957-488B-A4BC-4BBB82CBF080}" destId="{9CAACDAC-3E7F-45DA-A0A6-2124BE36A6BB}" srcOrd="0" destOrd="0" parTransId="{94B632C1-EF7A-4E04-BA89-9637346A635B}" sibTransId="{A3FFF725-E832-4A8B-8C0C-9717EF6683F7}"/>
    <dgm:cxn modelId="{FE8225AB-D55F-4433-8CA4-E7DF69AF27DF}" type="presOf" srcId="{004CE89A-CAEB-447F-A984-4472A1CE0635}" destId="{5CC27A30-CBEB-411C-BC03-FBC1F2C3C77B}" srcOrd="0" destOrd="0" presId="urn:microsoft.com/office/officeart/2005/8/layout/hierarchy2"/>
    <dgm:cxn modelId="{14B8B4AF-5166-4767-B2F6-563B5BE36925}" type="presOf" srcId="{CD45B891-375A-4457-81A5-C57AF925EA51}" destId="{4E9BE51B-3505-4C39-A3DB-3AC7F360EFF3}" srcOrd="1" destOrd="0" presId="urn:microsoft.com/office/officeart/2005/8/layout/hierarchy2"/>
    <dgm:cxn modelId="{F68888B5-9804-4B4C-B297-274C8F7419FE}" srcId="{08193017-FF5E-440A-B2FC-7B72EFF73ECB}" destId="{A89CF6AB-BB40-43E7-A5F1-81131B101A2D}" srcOrd="0" destOrd="0" parTransId="{FA9687CE-C19F-4467-9F9B-6F0AFE7738F9}" sibTransId="{531519E8-13EC-4094-84D4-E41422ACE2E6}"/>
    <dgm:cxn modelId="{EB176ACE-D70F-4487-82DD-D328A43DBE04}" srcId="{8D018822-FBA2-417A-840C-33F4A63B517E}" destId="{90B36774-7957-488B-A4BC-4BBB82CBF080}" srcOrd="0" destOrd="0" parTransId="{ED1343D6-5505-4693-A845-F3F386C83631}" sibTransId="{936FDF34-BC71-4082-823A-740783DD3918}"/>
    <dgm:cxn modelId="{1541B8D3-087B-4182-917F-D88D6E62BBA0}" type="presOf" srcId="{497D1501-C679-49B1-BEAE-9EE12384C7E1}" destId="{1F9D012B-2541-4F60-9936-F955E5E8143F}" srcOrd="0" destOrd="0" presId="urn:microsoft.com/office/officeart/2005/8/layout/hierarchy2"/>
    <dgm:cxn modelId="{1FAEDFE1-8D68-4CB2-9121-2BE0A144D406}" srcId="{8D018822-FBA2-417A-840C-33F4A63B517E}" destId="{08193017-FF5E-440A-B2FC-7B72EFF73ECB}" srcOrd="1" destOrd="0" parTransId="{004CE89A-CAEB-447F-A984-4472A1CE0635}" sibTransId="{1B4C535E-F365-4449-A448-CCFC4D325CBC}"/>
    <dgm:cxn modelId="{71D76154-6716-4920-94C6-6A2C37CC00D2}" type="presParOf" srcId="{9D6F9A89-A642-4F4D-9F14-E66236E09919}" destId="{62D35ABA-0E92-4D65-8FAB-6A1F96AE7E2A}" srcOrd="0" destOrd="0" presId="urn:microsoft.com/office/officeart/2005/8/layout/hierarchy2"/>
    <dgm:cxn modelId="{4AF5C3D7-5917-4AFA-A2FD-73FDF2B427CF}" type="presParOf" srcId="{62D35ABA-0E92-4D65-8FAB-6A1F96AE7E2A}" destId="{2EBE743E-7414-4DC3-9D94-C99B93AE7942}" srcOrd="0" destOrd="0" presId="urn:microsoft.com/office/officeart/2005/8/layout/hierarchy2"/>
    <dgm:cxn modelId="{4FB95464-7613-4DB7-B5C2-81E605CB8DF8}" type="presParOf" srcId="{62D35ABA-0E92-4D65-8FAB-6A1F96AE7E2A}" destId="{31CAEAD6-EE0E-4C41-941A-2321A6A17851}" srcOrd="1" destOrd="0" presId="urn:microsoft.com/office/officeart/2005/8/layout/hierarchy2"/>
    <dgm:cxn modelId="{8F1AA694-B3BF-4864-8E4D-875CA3A2BAC7}" type="presParOf" srcId="{31CAEAD6-EE0E-4C41-941A-2321A6A17851}" destId="{53BA12B1-3866-4D7B-9660-900B1EF1E0CF}" srcOrd="0" destOrd="0" presId="urn:microsoft.com/office/officeart/2005/8/layout/hierarchy2"/>
    <dgm:cxn modelId="{6EF7421E-1C6D-46CA-B842-A908CF082F77}" type="presParOf" srcId="{53BA12B1-3866-4D7B-9660-900B1EF1E0CF}" destId="{F0AD05FA-1203-4A47-9F9E-6BC02F81B4AA}" srcOrd="0" destOrd="0" presId="urn:microsoft.com/office/officeart/2005/8/layout/hierarchy2"/>
    <dgm:cxn modelId="{7CA130EA-FE55-4AB2-85BC-D9770ACAD5CE}" type="presParOf" srcId="{31CAEAD6-EE0E-4C41-941A-2321A6A17851}" destId="{C6D3C922-5E45-41BE-9D75-48AA34A4E2CA}" srcOrd="1" destOrd="0" presId="urn:microsoft.com/office/officeart/2005/8/layout/hierarchy2"/>
    <dgm:cxn modelId="{34DDB5DD-CB05-4924-9602-7FF171AAA9D9}" type="presParOf" srcId="{C6D3C922-5E45-41BE-9D75-48AA34A4E2CA}" destId="{A9DE72D7-D64C-46AB-89B8-1DDCF95A5E23}" srcOrd="0" destOrd="0" presId="urn:microsoft.com/office/officeart/2005/8/layout/hierarchy2"/>
    <dgm:cxn modelId="{C5C932E1-851D-4927-A319-A76118DBE326}" type="presParOf" srcId="{C6D3C922-5E45-41BE-9D75-48AA34A4E2CA}" destId="{73BD3260-5BEB-44BA-B290-96798F33249A}" srcOrd="1" destOrd="0" presId="urn:microsoft.com/office/officeart/2005/8/layout/hierarchy2"/>
    <dgm:cxn modelId="{753F6DC8-0A74-4B79-86C1-DE36F1339B27}" type="presParOf" srcId="{73BD3260-5BEB-44BA-B290-96798F33249A}" destId="{E233CA3A-25BD-4D68-8257-049ECD960A95}" srcOrd="0" destOrd="0" presId="urn:microsoft.com/office/officeart/2005/8/layout/hierarchy2"/>
    <dgm:cxn modelId="{5F2991D6-C2AB-4B32-9DFF-0EBB00DA155E}" type="presParOf" srcId="{E233CA3A-25BD-4D68-8257-049ECD960A95}" destId="{DC880FB8-C78B-458D-BB4F-978161132DA0}" srcOrd="0" destOrd="0" presId="urn:microsoft.com/office/officeart/2005/8/layout/hierarchy2"/>
    <dgm:cxn modelId="{AE477AB5-BFD7-4937-A77B-5618BE323D4B}" type="presParOf" srcId="{73BD3260-5BEB-44BA-B290-96798F33249A}" destId="{A00C528C-2049-40C5-8AC1-1B65E6F60053}" srcOrd="1" destOrd="0" presId="urn:microsoft.com/office/officeart/2005/8/layout/hierarchy2"/>
    <dgm:cxn modelId="{C353FD9F-27EA-481A-B9EC-2BF2D5A70814}" type="presParOf" srcId="{A00C528C-2049-40C5-8AC1-1B65E6F60053}" destId="{268C0CE0-DA77-4A90-884A-273039F6AEF6}" srcOrd="0" destOrd="0" presId="urn:microsoft.com/office/officeart/2005/8/layout/hierarchy2"/>
    <dgm:cxn modelId="{D07607E5-DA47-4D62-84DA-6269693B95A4}" type="presParOf" srcId="{A00C528C-2049-40C5-8AC1-1B65E6F60053}" destId="{8FB2A1C9-F4D6-4A33-920F-98C2F4477529}" srcOrd="1" destOrd="0" presId="urn:microsoft.com/office/officeart/2005/8/layout/hierarchy2"/>
    <dgm:cxn modelId="{1742010D-CF5A-412B-9AB5-66E1DA7DA6AA}" type="presParOf" srcId="{73BD3260-5BEB-44BA-B290-96798F33249A}" destId="{DA454CAF-5941-42F1-9A14-7B651415446B}" srcOrd="2" destOrd="0" presId="urn:microsoft.com/office/officeart/2005/8/layout/hierarchy2"/>
    <dgm:cxn modelId="{AAD8A776-8339-4692-B26C-658DA096378B}" type="presParOf" srcId="{DA454CAF-5941-42F1-9A14-7B651415446B}" destId="{4E9BE51B-3505-4C39-A3DB-3AC7F360EFF3}" srcOrd="0" destOrd="0" presId="urn:microsoft.com/office/officeart/2005/8/layout/hierarchy2"/>
    <dgm:cxn modelId="{7486CEDE-3E51-4E30-8921-F762C466B3A4}" type="presParOf" srcId="{73BD3260-5BEB-44BA-B290-96798F33249A}" destId="{8C67C0C5-4FB7-4AC8-B4D7-94BC740C68D0}" srcOrd="3" destOrd="0" presId="urn:microsoft.com/office/officeart/2005/8/layout/hierarchy2"/>
    <dgm:cxn modelId="{4813DC3E-C02E-4B4A-8883-30CB612A11C6}" type="presParOf" srcId="{8C67C0C5-4FB7-4AC8-B4D7-94BC740C68D0}" destId="{1F9D012B-2541-4F60-9936-F955E5E8143F}" srcOrd="0" destOrd="0" presId="urn:microsoft.com/office/officeart/2005/8/layout/hierarchy2"/>
    <dgm:cxn modelId="{07D6554F-1F2E-4DED-A627-669B00600312}" type="presParOf" srcId="{8C67C0C5-4FB7-4AC8-B4D7-94BC740C68D0}" destId="{53C38476-47CF-4915-950B-9B2CA8F68781}" srcOrd="1" destOrd="0" presId="urn:microsoft.com/office/officeart/2005/8/layout/hierarchy2"/>
    <dgm:cxn modelId="{990C059D-AF6B-4D43-9914-376E1515AC03}" type="presParOf" srcId="{31CAEAD6-EE0E-4C41-941A-2321A6A17851}" destId="{5CC27A30-CBEB-411C-BC03-FBC1F2C3C77B}" srcOrd="2" destOrd="0" presId="urn:microsoft.com/office/officeart/2005/8/layout/hierarchy2"/>
    <dgm:cxn modelId="{16A11E1D-9DE3-44F4-AB29-B3A7BDC04A47}" type="presParOf" srcId="{5CC27A30-CBEB-411C-BC03-FBC1F2C3C77B}" destId="{117A6B71-6709-439F-8B8C-925BB58C01BB}" srcOrd="0" destOrd="0" presId="urn:microsoft.com/office/officeart/2005/8/layout/hierarchy2"/>
    <dgm:cxn modelId="{4365D7C3-852A-4645-BF70-7900190EB764}" type="presParOf" srcId="{31CAEAD6-EE0E-4C41-941A-2321A6A17851}" destId="{F4021EE2-A3A9-404E-94B6-9D0FCDA8CA49}" srcOrd="3" destOrd="0" presId="urn:microsoft.com/office/officeart/2005/8/layout/hierarchy2"/>
    <dgm:cxn modelId="{46BD985B-3580-42B0-85E5-E68E68F0E0EF}" type="presParOf" srcId="{F4021EE2-A3A9-404E-94B6-9D0FCDA8CA49}" destId="{096FB719-B52E-45CD-9EF7-3FCE9D171A4D}" srcOrd="0" destOrd="0" presId="urn:microsoft.com/office/officeart/2005/8/layout/hierarchy2"/>
    <dgm:cxn modelId="{C8DA2C92-0D18-4D82-832D-AE02F18CFD58}" type="presParOf" srcId="{F4021EE2-A3A9-404E-94B6-9D0FCDA8CA49}" destId="{07597095-DDA0-4E37-9328-9ABBBFA5D382}" srcOrd="1" destOrd="0" presId="urn:microsoft.com/office/officeart/2005/8/layout/hierarchy2"/>
    <dgm:cxn modelId="{116BDCD3-D1CF-414C-9E36-FE4EE988F936}" type="presParOf" srcId="{07597095-DDA0-4E37-9328-9ABBBFA5D382}" destId="{FC1A1B9D-0AB4-4F16-822D-9F81DD54AE2F}" srcOrd="0" destOrd="0" presId="urn:microsoft.com/office/officeart/2005/8/layout/hierarchy2"/>
    <dgm:cxn modelId="{42E76ECA-7C72-4EC2-8162-A4912CAAF312}" type="presParOf" srcId="{FC1A1B9D-0AB4-4F16-822D-9F81DD54AE2F}" destId="{200523B0-9680-4EA7-939C-38A49C1A9C60}" srcOrd="0" destOrd="0" presId="urn:microsoft.com/office/officeart/2005/8/layout/hierarchy2"/>
    <dgm:cxn modelId="{513A579C-CD37-4876-A7EE-4FDECE35DDD6}" type="presParOf" srcId="{07597095-DDA0-4E37-9328-9ABBBFA5D382}" destId="{B7AD0592-ED99-4A2F-BDE2-D2D2C4C6428B}" srcOrd="1" destOrd="0" presId="urn:microsoft.com/office/officeart/2005/8/layout/hierarchy2"/>
    <dgm:cxn modelId="{5C61CF1B-3A0E-4EA1-AF4B-12DCE170E6A4}" type="presParOf" srcId="{B7AD0592-ED99-4A2F-BDE2-D2D2C4C6428B}" destId="{D9D200E3-86DA-41FF-97A5-11B23230B1B5}" srcOrd="0" destOrd="0" presId="urn:microsoft.com/office/officeart/2005/8/layout/hierarchy2"/>
    <dgm:cxn modelId="{20E0C2F8-EBBB-429A-A383-B82613848BD8}" type="presParOf" srcId="{B7AD0592-ED99-4A2F-BDE2-D2D2C4C6428B}" destId="{D10B0046-C359-439A-8D70-3B146A81C43C}" srcOrd="1" destOrd="0" presId="urn:microsoft.com/office/officeart/2005/8/layout/hierarchy2"/>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30.xml><?xml version="1.0" encoding="utf-8"?>
<dgm:dataModel xmlns:dgm="http://schemas.openxmlformats.org/drawingml/2006/diagram" xmlns:a="http://schemas.openxmlformats.org/drawingml/2006/main">
  <dgm:ptLst>
    <dgm:pt modelId="{75217E69-B91E-48F9-BB07-F9F1C66FD302}" type="doc">
      <dgm:prSet loTypeId="urn:microsoft.com/office/officeart/2005/8/layout/hProcess9" loCatId="process" qsTypeId="urn:microsoft.com/office/officeart/2005/8/quickstyle/simple1" qsCatId="simple" csTypeId="urn:microsoft.com/office/officeart/2005/8/colors/accent1_2" csCatId="accent1" phldr="1"/>
      <dgm:spPr/>
    </dgm:pt>
    <dgm:pt modelId="{D3FD76A2-BB9B-4CFA-8079-969234A49D08}">
      <dgm:prSet custT="1"/>
      <dgm:spPr>
        <a:solidFill>
          <a:schemeClr val="bg1"/>
        </a:solidFill>
      </dgm:spPr>
      <dgm:t>
        <a:bodyPr/>
        <a:lstStyle/>
        <a:p>
          <a:endParaRPr lang="en-US" sz="2000" dirty="0">
            <a:solidFill>
              <a:schemeClr val="tx1"/>
            </a:solidFill>
          </a:endParaRPr>
        </a:p>
      </dgm:t>
    </dgm:pt>
    <dgm:pt modelId="{3473A415-9C7E-4C4E-9BA5-0479466644FC}" type="parTrans" cxnId="{A88F085A-8F4E-4946-9439-CF88DFC97AB3}">
      <dgm:prSet/>
      <dgm:spPr/>
      <dgm:t>
        <a:bodyPr/>
        <a:lstStyle/>
        <a:p>
          <a:endParaRPr lang="en-US"/>
        </a:p>
      </dgm:t>
    </dgm:pt>
    <dgm:pt modelId="{12B9871E-013E-4EC4-92A2-B3167ED7FA3E}" type="sibTrans" cxnId="{A88F085A-8F4E-4946-9439-CF88DFC97AB3}">
      <dgm:prSet/>
      <dgm:spPr/>
      <dgm:t>
        <a:bodyPr/>
        <a:lstStyle/>
        <a:p>
          <a:endParaRPr lang="en-US"/>
        </a:p>
      </dgm:t>
    </dgm:pt>
    <dgm:pt modelId="{FBBD9B18-A357-4A3E-BBE3-CDAED1F25E21}">
      <dgm:prSet custT="1"/>
      <dgm:spPr>
        <a:solidFill>
          <a:schemeClr val="bg1"/>
        </a:solidFill>
      </dgm:spPr>
      <dgm:t>
        <a:bodyPr/>
        <a:lstStyle/>
        <a:p>
          <a:r>
            <a:rPr lang="en-US" sz="900" b="1" dirty="0">
              <a:solidFill>
                <a:schemeClr val="tx1"/>
              </a:solidFill>
            </a:rPr>
            <a:t>skip</a:t>
          </a:r>
        </a:p>
      </dgm:t>
    </dgm:pt>
    <dgm:pt modelId="{8692A69B-E5A1-42E2-9520-CEDDE09A9DE9}" type="parTrans" cxnId="{4B6DB16C-C2A6-4F59-B420-88115B00F409}">
      <dgm:prSet/>
      <dgm:spPr/>
      <dgm:t>
        <a:bodyPr/>
        <a:lstStyle/>
        <a:p>
          <a:endParaRPr lang="en-US"/>
        </a:p>
      </dgm:t>
    </dgm:pt>
    <dgm:pt modelId="{5BCA38FD-0D6B-4EAA-88CA-8A5FF3237CAE}" type="sibTrans" cxnId="{4B6DB16C-C2A6-4F59-B420-88115B00F409}">
      <dgm:prSet/>
      <dgm:spPr/>
      <dgm:t>
        <a:bodyPr/>
        <a:lstStyle/>
        <a:p>
          <a:endParaRPr lang="en-US"/>
        </a:p>
      </dgm:t>
    </dgm:pt>
    <dgm:pt modelId="{462EB0B1-1082-4FB7-A3BA-20960CA93704}">
      <dgm:prSet custT="1"/>
      <dgm:spPr>
        <a:solidFill>
          <a:schemeClr val="accent6">
            <a:lumMod val="60000"/>
            <a:lumOff val="40000"/>
          </a:schemeClr>
        </a:solidFill>
        <a:ln>
          <a:solidFill>
            <a:schemeClr val="accent6">
              <a:lumMod val="60000"/>
              <a:lumOff val="40000"/>
            </a:schemeClr>
          </a:solidFill>
        </a:ln>
      </dgm:spPr>
      <dgm:t>
        <a:bodyPr/>
        <a:lstStyle/>
        <a:p>
          <a:r>
            <a:rPr lang="en-US" sz="1400" dirty="0">
              <a:solidFill>
                <a:schemeClr val="tx1"/>
              </a:solidFill>
            </a:rPr>
            <a:t>B</a:t>
          </a:r>
        </a:p>
      </dgm:t>
    </dgm:pt>
    <dgm:pt modelId="{DB7C1B77-3C43-4B98-A09B-5E13F4FBBB5C}" type="parTrans" cxnId="{81B576FA-F9D7-47F2-B674-9FEF414DD61E}">
      <dgm:prSet/>
      <dgm:spPr/>
      <dgm:t>
        <a:bodyPr/>
        <a:lstStyle/>
        <a:p>
          <a:endParaRPr lang="en-US"/>
        </a:p>
      </dgm:t>
    </dgm:pt>
    <dgm:pt modelId="{62B99CA9-4467-45F2-9A62-C79E75F8F60F}" type="sibTrans" cxnId="{81B576FA-F9D7-47F2-B674-9FEF414DD61E}">
      <dgm:prSet/>
      <dgm:spPr/>
      <dgm:t>
        <a:bodyPr/>
        <a:lstStyle/>
        <a:p>
          <a:endParaRPr lang="en-US"/>
        </a:p>
      </dgm:t>
    </dgm:pt>
    <dgm:pt modelId="{99780664-0B1F-42F9-A1A9-1DA327A456FE}">
      <dgm:prSet custT="1"/>
      <dgm:spPr>
        <a:solidFill>
          <a:schemeClr val="accent1">
            <a:lumMod val="60000"/>
            <a:lumOff val="40000"/>
          </a:schemeClr>
        </a:solidFill>
        <a:ln>
          <a:solidFill>
            <a:schemeClr val="accent1">
              <a:lumMod val="60000"/>
              <a:lumOff val="40000"/>
            </a:schemeClr>
          </a:solidFill>
        </a:ln>
      </dgm:spPr>
      <dgm:t>
        <a:bodyPr/>
        <a:lstStyle/>
        <a:p>
          <a:r>
            <a:rPr lang="en-US" sz="1400" dirty="0">
              <a:solidFill>
                <a:schemeClr val="tx1"/>
              </a:solidFill>
            </a:rPr>
            <a:t>C</a:t>
          </a:r>
        </a:p>
      </dgm:t>
    </dgm:pt>
    <dgm:pt modelId="{0709BD2B-49A0-46DB-9892-8FC2791B7AD6}" type="parTrans" cxnId="{F0DC6A14-9044-4FEE-A436-6BAE37D91C66}">
      <dgm:prSet/>
      <dgm:spPr/>
      <dgm:t>
        <a:bodyPr/>
        <a:lstStyle/>
        <a:p>
          <a:endParaRPr lang="en-US"/>
        </a:p>
      </dgm:t>
    </dgm:pt>
    <dgm:pt modelId="{C53F22F7-DE67-45C1-B804-C7AE21D7D53D}" type="sibTrans" cxnId="{F0DC6A14-9044-4FEE-A436-6BAE37D91C66}">
      <dgm:prSet/>
      <dgm:spPr/>
      <dgm:t>
        <a:bodyPr/>
        <a:lstStyle/>
        <a:p>
          <a:endParaRPr lang="en-US"/>
        </a:p>
      </dgm:t>
    </dgm:pt>
    <dgm:pt modelId="{7427C826-A2AB-4DDE-BD49-FE3C63B520A5}">
      <dgm:prSet custT="1"/>
      <dgm:spPr>
        <a:solidFill>
          <a:schemeClr val="accent6">
            <a:lumMod val="60000"/>
            <a:lumOff val="40000"/>
          </a:schemeClr>
        </a:solidFill>
        <a:ln>
          <a:solidFill>
            <a:schemeClr val="accent6">
              <a:lumMod val="60000"/>
              <a:lumOff val="40000"/>
            </a:schemeClr>
          </a:solidFill>
        </a:ln>
      </dgm:spPr>
      <dgm:t>
        <a:bodyPr/>
        <a:lstStyle/>
        <a:p>
          <a:r>
            <a:rPr lang="en-US" sz="1400" dirty="0">
              <a:solidFill>
                <a:schemeClr val="tx1"/>
              </a:solidFill>
            </a:rPr>
            <a:t>B</a:t>
          </a:r>
        </a:p>
      </dgm:t>
    </dgm:pt>
    <dgm:pt modelId="{BD5CC917-BFC1-4C41-A7D9-98342DEAB3DB}" type="parTrans" cxnId="{A567B078-6F0F-4565-A9D4-8CAABF51FC89}">
      <dgm:prSet/>
      <dgm:spPr/>
      <dgm:t>
        <a:bodyPr/>
        <a:lstStyle/>
        <a:p>
          <a:endParaRPr lang="en-US"/>
        </a:p>
      </dgm:t>
    </dgm:pt>
    <dgm:pt modelId="{5490F7C3-AADF-47AF-A04B-60C655539663}" type="sibTrans" cxnId="{A567B078-6F0F-4565-A9D4-8CAABF51FC89}">
      <dgm:prSet/>
      <dgm:spPr/>
      <dgm:t>
        <a:bodyPr/>
        <a:lstStyle/>
        <a:p>
          <a:endParaRPr lang="en-US"/>
        </a:p>
      </dgm:t>
    </dgm:pt>
    <dgm:pt modelId="{5BC1381F-4004-4815-BF99-6B4EAE474FA5}">
      <dgm:prSet custT="1"/>
      <dgm:spPr>
        <a:solidFill>
          <a:schemeClr val="bg1"/>
        </a:solidFill>
      </dgm:spPr>
      <dgm:t>
        <a:bodyPr/>
        <a:lstStyle/>
        <a:p>
          <a:r>
            <a:rPr lang="en-US" sz="900" b="1" dirty="0">
              <a:solidFill>
                <a:schemeClr val="tx1"/>
              </a:solidFill>
            </a:rPr>
            <a:t>skip</a:t>
          </a:r>
        </a:p>
      </dgm:t>
    </dgm:pt>
    <dgm:pt modelId="{0367EED9-CFEA-4C65-ABCB-F69ADAF59A67}" type="parTrans" cxnId="{8D85DBD6-BB31-4897-BEE7-E7FC93B821EE}">
      <dgm:prSet/>
      <dgm:spPr/>
      <dgm:t>
        <a:bodyPr/>
        <a:lstStyle/>
        <a:p>
          <a:endParaRPr lang="en-US"/>
        </a:p>
      </dgm:t>
    </dgm:pt>
    <dgm:pt modelId="{8FABCD09-4C4D-40CD-AAB7-A632A3981970}" type="sibTrans" cxnId="{8D85DBD6-BB31-4897-BEE7-E7FC93B821EE}">
      <dgm:prSet/>
      <dgm:spPr/>
      <dgm:t>
        <a:bodyPr/>
        <a:lstStyle/>
        <a:p>
          <a:endParaRPr lang="en-US"/>
        </a:p>
      </dgm:t>
    </dgm:pt>
    <dgm:pt modelId="{802C3B1C-899F-4F41-B347-53BF4AB3E55F}">
      <dgm:prSet custT="1"/>
      <dgm:spPr>
        <a:solidFill>
          <a:schemeClr val="accent1">
            <a:lumMod val="60000"/>
            <a:lumOff val="40000"/>
          </a:schemeClr>
        </a:solidFill>
        <a:ln>
          <a:solidFill>
            <a:schemeClr val="accent1">
              <a:lumMod val="60000"/>
              <a:lumOff val="40000"/>
            </a:schemeClr>
          </a:solidFill>
        </a:ln>
      </dgm:spPr>
      <dgm:t>
        <a:bodyPr/>
        <a:lstStyle/>
        <a:p>
          <a:r>
            <a:rPr lang="en-US" sz="1400" dirty="0">
              <a:solidFill>
                <a:schemeClr val="tx1"/>
              </a:solidFill>
            </a:rPr>
            <a:t>C</a:t>
          </a:r>
        </a:p>
      </dgm:t>
    </dgm:pt>
    <dgm:pt modelId="{92E5E5EE-35CB-445C-92BA-BB998317A8A7}" type="parTrans" cxnId="{7C0E267B-F43C-45EE-9686-3B3BC0457EE1}">
      <dgm:prSet/>
      <dgm:spPr/>
      <dgm:t>
        <a:bodyPr/>
        <a:lstStyle/>
        <a:p>
          <a:endParaRPr lang="en-US"/>
        </a:p>
      </dgm:t>
    </dgm:pt>
    <dgm:pt modelId="{1B1C641B-48E6-4732-B5F7-8275C2BD55EE}" type="sibTrans" cxnId="{7C0E267B-F43C-45EE-9686-3B3BC0457EE1}">
      <dgm:prSet/>
      <dgm:spPr/>
      <dgm:t>
        <a:bodyPr/>
        <a:lstStyle/>
        <a:p>
          <a:endParaRPr lang="en-US"/>
        </a:p>
      </dgm:t>
    </dgm:pt>
    <dgm:pt modelId="{EF3CC209-D948-4C41-93A2-C9619BD0C366}">
      <dgm:prSet custT="1"/>
      <dgm:spPr>
        <a:solidFill>
          <a:schemeClr val="bg1"/>
        </a:solidFill>
      </dgm:spPr>
      <dgm:t>
        <a:bodyPr/>
        <a:lstStyle/>
        <a:p>
          <a:r>
            <a:rPr lang="en-US" sz="900" b="1" dirty="0">
              <a:solidFill>
                <a:schemeClr val="tx1"/>
              </a:solidFill>
            </a:rPr>
            <a:t>skip</a:t>
          </a:r>
        </a:p>
      </dgm:t>
    </dgm:pt>
    <dgm:pt modelId="{B88A9DEC-9A6A-40E9-BFEA-063F9C64E088}" type="parTrans" cxnId="{1EDDEB4A-389D-422A-9C6B-9EBDD29ADD87}">
      <dgm:prSet/>
      <dgm:spPr/>
      <dgm:t>
        <a:bodyPr/>
        <a:lstStyle/>
        <a:p>
          <a:endParaRPr lang="en-US"/>
        </a:p>
      </dgm:t>
    </dgm:pt>
    <dgm:pt modelId="{6E7F4A8F-490F-4114-B465-36F252FE3BD2}" type="sibTrans" cxnId="{1EDDEB4A-389D-422A-9C6B-9EBDD29ADD87}">
      <dgm:prSet/>
      <dgm:spPr/>
      <dgm:t>
        <a:bodyPr/>
        <a:lstStyle/>
        <a:p>
          <a:endParaRPr lang="en-US"/>
        </a:p>
      </dgm:t>
    </dgm:pt>
    <dgm:pt modelId="{2156E6F4-D2C7-4E74-BBDD-6953BCBCA86C}">
      <dgm:prSet custT="1"/>
      <dgm:spPr>
        <a:solidFill>
          <a:schemeClr val="accent1">
            <a:lumMod val="60000"/>
            <a:lumOff val="40000"/>
          </a:schemeClr>
        </a:solidFill>
        <a:ln>
          <a:solidFill>
            <a:schemeClr val="accent1">
              <a:lumMod val="60000"/>
              <a:lumOff val="40000"/>
            </a:schemeClr>
          </a:solidFill>
        </a:ln>
      </dgm:spPr>
      <dgm:t>
        <a:bodyPr/>
        <a:lstStyle/>
        <a:p>
          <a:r>
            <a:rPr lang="en-US" sz="1400" dirty="0">
              <a:solidFill>
                <a:schemeClr val="tx1"/>
              </a:solidFill>
            </a:rPr>
            <a:t>C</a:t>
          </a:r>
        </a:p>
      </dgm:t>
    </dgm:pt>
    <dgm:pt modelId="{759278ED-55DE-49F3-ADFD-4D16C6332B66}" type="parTrans" cxnId="{C7BF4D22-2BDF-4444-BBA5-2118D189BE0A}">
      <dgm:prSet/>
      <dgm:spPr/>
      <dgm:t>
        <a:bodyPr/>
        <a:lstStyle/>
        <a:p>
          <a:endParaRPr lang="en-US"/>
        </a:p>
      </dgm:t>
    </dgm:pt>
    <dgm:pt modelId="{C771BA51-CA18-4081-B7F9-635E92DC2CD4}" type="sibTrans" cxnId="{C7BF4D22-2BDF-4444-BBA5-2118D189BE0A}">
      <dgm:prSet/>
      <dgm:spPr/>
      <dgm:t>
        <a:bodyPr/>
        <a:lstStyle/>
        <a:p>
          <a:endParaRPr lang="en-US"/>
        </a:p>
      </dgm:t>
    </dgm:pt>
    <dgm:pt modelId="{1EAA3B5F-4E2B-4EAC-89C3-69798AE8F767}">
      <dgm:prSet custT="1"/>
      <dgm:spPr>
        <a:solidFill>
          <a:schemeClr val="bg1"/>
        </a:solidFill>
      </dgm:spPr>
      <dgm:t>
        <a:bodyPr/>
        <a:lstStyle/>
        <a:p>
          <a:endParaRPr lang="en-US" sz="2000" dirty="0">
            <a:solidFill>
              <a:schemeClr val="tx1"/>
            </a:solidFill>
          </a:endParaRPr>
        </a:p>
      </dgm:t>
    </dgm:pt>
    <dgm:pt modelId="{E5613A5B-FFBC-46B9-A03F-FD3A01D00855}" type="parTrans" cxnId="{9178AE50-FC9B-4790-B10D-C331B0CCDF10}">
      <dgm:prSet/>
      <dgm:spPr/>
      <dgm:t>
        <a:bodyPr/>
        <a:lstStyle/>
        <a:p>
          <a:endParaRPr lang="en-US"/>
        </a:p>
      </dgm:t>
    </dgm:pt>
    <dgm:pt modelId="{D71A00B0-04F3-4457-9318-4DF49DE875F3}" type="sibTrans" cxnId="{9178AE50-FC9B-4790-B10D-C331B0CCDF10}">
      <dgm:prSet/>
      <dgm:spPr/>
      <dgm:t>
        <a:bodyPr/>
        <a:lstStyle/>
        <a:p>
          <a:endParaRPr lang="en-US"/>
        </a:p>
      </dgm:t>
    </dgm:pt>
    <dgm:pt modelId="{4B202CA0-6308-4C52-9B81-9C481B0D7BD0}">
      <dgm:prSet custT="1"/>
      <dgm:spPr>
        <a:solidFill>
          <a:schemeClr val="bg1"/>
        </a:solidFill>
      </dgm:spPr>
      <dgm:t>
        <a:bodyPr/>
        <a:lstStyle/>
        <a:p>
          <a:endParaRPr lang="en-US" sz="2000" dirty="0">
            <a:solidFill>
              <a:schemeClr val="tx1"/>
            </a:solidFill>
          </a:endParaRPr>
        </a:p>
      </dgm:t>
    </dgm:pt>
    <dgm:pt modelId="{93B86929-959A-4992-A90C-5D3029712245}" type="parTrans" cxnId="{89304808-54CE-47A2-9BA8-F064C7E79D65}">
      <dgm:prSet/>
      <dgm:spPr/>
      <dgm:t>
        <a:bodyPr/>
        <a:lstStyle/>
        <a:p>
          <a:endParaRPr lang="en-US"/>
        </a:p>
      </dgm:t>
    </dgm:pt>
    <dgm:pt modelId="{FF991964-CF80-42D3-B49D-9270B14863F0}" type="sibTrans" cxnId="{89304808-54CE-47A2-9BA8-F064C7E79D65}">
      <dgm:prSet/>
      <dgm:spPr/>
      <dgm:t>
        <a:bodyPr/>
        <a:lstStyle/>
        <a:p>
          <a:endParaRPr lang="en-US"/>
        </a:p>
      </dgm:t>
    </dgm:pt>
    <dgm:pt modelId="{717BB93F-4313-4D0E-90C4-F8040CA7A52D}">
      <dgm:prSet custT="1"/>
      <dgm:spPr>
        <a:solidFill>
          <a:schemeClr val="accent6">
            <a:lumMod val="60000"/>
            <a:lumOff val="40000"/>
          </a:schemeClr>
        </a:solidFill>
        <a:ln>
          <a:solidFill>
            <a:schemeClr val="accent6">
              <a:lumMod val="60000"/>
              <a:lumOff val="40000"/>
            </a:schemeClr>
          </a:solidFill>
        </a:ln>
      </dgm:spPr>
      <dgm:t>
        <a:bodyPr/>
        <a:lstStyle/>
        <a:p>
          <a:r>
            <a:rPr lang="en-US" sz="1400" dirty="0">
              <a:solidFill>
                <a:schemeClr val="tx1"/>
              </a:solidFill>
            </a:rPr>
            <a:t>B</a:t>
          </a:r>
        </a:p>
      </dgm:t>
    </dgm:pt>
    <dgm:pt modelId="{8DB6FEA5-C1E7-474A-88E2-1A5542CC089A}" type="sibTrans" cxnId="{337F63F2-0D19-4931-A113-88636BAF02D1}">
      <dgm:prSet/>
      <dgm:spPr/>
      <dgm:t>
        <a:bodyPr/>
        <a:lstStyle/>
        <a:p>
          <a:endParaRPr lang="en-US"/>
        </a:p>
      </dgm:t>
    </dgm:pt>
    <dgm:pt modelId="{75047CB3-2F52-4C53-B8CE-3356554BC789}" type="parTrans" cxnId="{337F63F2-0D19-4931-A113-88636BAF02D1}">
      <dgm:prSet/>
      <dgm:spPr/>
      <dgm:t>
        <a:bodyPr/>
        <a:lstStyle/>
        <a:p>
          <a:endParaRPr lang="en-US"/>
        </a:p>
      </dgm:t>
    </dgm:pt>
    <dgm:pt modelId="{3CA9330D-DFD6-4318-8F3A-1E7639A82466}" type="pres">
      <dgm:prSet presAssocID="{75217E69-B91E-48F9-BB07-F9F1C66FD302}" presName="CompostProcess" presStyleCnt="0">
        <dgm:presLayoutVars>
          <dgm:dir/>
          <dgm:resizeHandles val="exact"/>
        </dgm:presLayoutVars>
      </dgm:prSet>
      <dgm:spPr/>
    </dgm:pt>
    <dgm:pt modelId="{F301877A-E6AF-4C55-ABAE-F1752F85749C}" type="pres">
      <dgm:prSet presAssocID="{75217E69-B91E-48F9-BB07-F9F1C66FD302}" presName="arrow" presStyleLbl="bgShp" presStyleIdx="0" presStyleCnt="1" custLinFactNeighborY="3445"/>
      <dgm:spPr/>
    </dgm:pt>
    <dgm:pt modelId="{B0FD4276-62CC-4FC7-A2EF-95FD2927C0E6}" type="pres">
      <dgm:prSet presAssocID="{75217E69-B91E-48F9-BB07-F9F1C66FD302}" presName="linearProcess" presStyleCnt="0"/>
      <dgm:spPr/>
    </dgm:pt>
    <dgm:pt modelId="{507C99B7-9B91-43EB-863C-41C0EEB302BF}" type="pres">
      <dgm:prSet presAssocID="{FBBD9B18-A357-4A3E-BBE3-CDAED1F25E21}" presName="textNode" presStyleLbl="node1" presStyleIdx="0" presStyleCnt="12">
        <dgm:presLayoutVars>
          <dgm:bulletEnabled val="1"/>
        </dgm:presLayoutVars>
      </dgm:prSet>
      <dgm:spPr/>
    </dgm:pt>
    <dgm:pt modelId="{A09867BC-3A00-4854-A118-53EEA42D9F66}" type="pres">
      <dgm:prSet presAssocID="{5BCA38FD-0D6B-4EAA-88CA-8A5FF3237CAE}" presName="sibTrans" presStyleCnt="0"/>
      <dgm:spPr/>
    </dgm:pt>
    <dgm:pt modelId="{3B131DB1-3485-45DB-8AAD-4323E156B5FB}" type="pres">
      <dgm:prSet presAssocID="{462EB0B1-1082-4FB7-A3BA-20960CA93704}" presName="textNode" presStyleLbl="node1" presStyleIdx="1" presStyleCnt="12">
        <dgm:presLayoutVars>
          <dgm:bulletEnabled val="1"/>
        </dgm:presLayoutVars>
      </dgm:prSet>
      <dgm:spPr/>
    </dgm:pt>
    <dgm:pt modelId="{4C97FE0C-B645-48AC-BF82-11FC8C9F1E70}" type="pres">
      <dgm:prSet presAssocID="{62B99CA9-4467-45F2-9A62-C79E75F8F60F}" presName="sibTrans" presStyleCnt="0"/>
      <dgm:spPr/>
    </dgm:pt>
    <dgm:pt modelId="{6E386522-2C9F-4126-A3C6-26C8A9562D59}" type="pres">
      <dgm:prSet presAssocID="{99780664-0B1F-42F9-A1A9-1DA327A456FE}" presName="textNode" presStyleLbl="node1" presStyleIdx="2" presStyleCnt="12">
        <dgm:presLayoutVars>
          <dgm:bulletEnabled val="1"/>
        </dgm:presLayoutVars>
      </dgm:prSet>
      <dgm:spPr/>
    </dgm:pt>
    <dgm:pt modelId="{26D849D3-6080-4A5D-9491-E341B82ABA12}" type="pres">
      <dgm:prSet presAssocID="{C53F22F7-DE67-45C1-B804-C7AE21D7D53D}" presName="sibTrans" presStyleCnt="0"/>
      <dgm:spPr/>
    </dgm:pt>
    <dgm:pt modelId="{C2D76D59-1D75-4E48-91F7-15EFA5C14B3D}" type="pres">
      <dgm:prSet presAssocID="{7427C826-A2AB-4DDE-BD49-FE3C63B520A5}" presName="textNode" presStyleLbl="node1" presStyleIdx="3" presStyleCnt="12">
        <dgm:presLayoutVars>
          <dgm:bulletEnabled val="1"/>
        </dgm:presLayoutVars>
      </dgm:prSet>
      <dgm:spPr/>
    </dgm:pt>
    <dgm:pt modelId="{17865E6C-07C4-42B5-AEAA-394D95977626}" type="pres">
      <dgm:prSet presAssocID="{5490F7C3-AADF-47AF-A04B-60C655539663}" presName="sibTrans" presStyleCnt="0"/>
      <dgm:spPr/>
    </dgm:pt>
    <dgm:pt modelId="{8464FC22-B7AA-4806-8787-663D63486F60}" type="pres">
      <dgm:prSet presAssocID="{5BC1381F-4004-4815-BF99-6B4EAE474FA5}" presName="textNode" presStyleLbl="node1" presStyleIdx="4" presStyleCnt="12">
        <dgm:presLayoutVars>
          <dgm:bulletEnabled val="1"/>
        </dgm:presLayoutVars>
      </dgm:prSet>
      <dgm:spPr/>
    </dgm:pt>
    <dgm:pt modelId="{123216E2-CAF5-47C7-B2C3-686B58499285}" type="pres">
      <dgm:prSet presAssocID="{8FABCD09-4C4D-40CD-AAB7-A632A3981970}" presName="sibTrans" presStyleCnt="0"/>
      <dgm:spPr/>
    </dgm:pt>
    <dgm:pt modelId="{E4117646-8A13-4968-BA44-83F194E8DFEE}" type="pres">
      <dgm:prSet presAssocID="{802C3B1C-899F-4F41-B347-53BF4AB3E55F}" presName="textNode" presStyleLbl="node1" presStyleIdx="5" presStyleCnt="12">
        <dgm:presLayoutVars>
          <dgm:bulletEnabled val="1"/>
        </dgm:presLayoutVars>
      </dgm:prSet>
      <dgm:spPr/>
    </dgm:pt>
    <dgm:pt modelId="{5DB9B771-D17D-4540-B47F-579E7E89995C}" type="pres">
      <dgm:prSet presAssocID="{1B1C641B-48E6-4732-B5F7-8275C2BD55EE}" presName="sibTrans" presStyleCnt="0"/>
      <dgm:spPr/>
    </dgm:pt>
    <dgm:pt modelId="{B5054807-503F-4B1F-B23B-768ECE5D1196}" type="pres">
      <dgm:prSet presAssocID="{EF3CC209-D948-4C41-93A2-C9619BD0C366}" presName="textNode" presStyleLbl="node1" presStyleIdx="6" presStyleCnt="12">
        <dgm:presLayoutVars>
          <dgm:bulletEnabled val="1"/>
        </dgm:presLayoutVars>
      </dgm:prSet>
      <dgm:spPr/>
    </dgm:pt>
    <dgm:pt modelId="{58D3B9D8-7929-43E1-857F-2FACBE0F6207}" type="pres">
      <dgm:prSet presAssocID="{6E7F4A8F-490F-4114-B465-36F252FE3BD2}" presName="sibTrans" presStyleCnt="0"/>
      <dgm:spPr/>
    </dgm:pt>
    <dgm:pt modelId="{9EAEB3A6-6F03-4703-B3A7-C67C7299BDCB}" type="pres">
      <dgm:prSet presAssocID="{717BB93F-4313-4D0E-90C4-F8040CA7A52D}" presName="textNode" presStyleLbl="node1" presStyleIdx="7" presStyleCnt="12">
        <dgm:presLayoutVars>
          <dgm:bulletEnabled val="1"/>
        </dgm:presLayoutVars>
      </dgm:prSet>
      <dgm:spPr/>
    </dgm:pt>
    <dgm:pt modelId="{2C96631D-4FAE-40CE-BF3A-CA4727FAAF93}" type="pres">
      <dgm:prSet presAssocID="{8DB6FEA5-C1E7-474A-88E2-1A5542CC089A}" presName="sibTrans" presStyleCnt="0"/>
      <dgm:spPr/>
    </dgm:pt>
    <dgm:pt modelId="{9D607719-7E83-41E8-A7AA-62CF51B7D7A0}" type="pres">
      <dgm:prSet presAssocID="{2156E6F4-D2C7-4E74-BBDD-6953BCBCA86C}" presName="textNode" presStyleLbl="node1" presStyleIdx="8" presStyleCnt="12">
        <dgm:presLayoutVars>
          <dgm:bulletEnabled val="1"/>
        </dgm:presLayoutVars>
      </dgm:prSet>
      <dgm:spPr/>
    </dgm:pt>
    <dgm:pt modelId="{9773BE30-81D5-408D-B506-09CDEBC8043F}" type="pres">
      <dgm:prSet presAssocID="{C771BA51-CA18-4081-B7F9-635E92DC2CD4}" presName="sibTrans" presStyleCnt="0"/>
      <dgm:spPr/>
    </dgm:pt>
    <dgm:pt modelId="{3031199B-CFB5-4BF3-9A6D-09257C871CAE}" type="pres">
      <dgm:prSet presAssocID="{1EAA3B5F-4E2B-4EAC-89C3-69798AE8F767}" presName="textNode" presStyleLbl="node1" presStyleIdx="9" presStyleCnt="12">
        <dgm:presLayoutVars>
          <dgm:bulletEnabled val="1"/>
        </dgm:presLayoutVars>
      </dgm:prSet>
      <dgm:spPr/>
    </dgm:pt>
    <dgm:pt modelId="{F69BB6B8-7F6F-4682-A206-C7C50521C613}" type="pres">
      <dgm:prSet presAssocID="{D71A00B0-04F3-4457-9318-4DF49DE875F3}" presName="sibTrans" presStyleCnt="0"/>
      <dgm:spPr/>
    </dgm:pt>
    <dgm:pt modelId="{B1C67EBC-3167-4379-A224-39BE142E6011}" type="pres">
      <dgm:prSet presAssocID="{4B202CA0-6308-4C52-9B81-9C481B0D7BD0}" presName="textNode" presStyleLbl="node1" presStyleIdx="10" presStyleCnt="12">
        <dgm:presLayoutVars>
          <dgm:bulletEnabled val="1"/>
        </dgm:presLayoutVars>
      </dgm:prSet>
      <dgm:spPr/>
    </dgm:pt>
    <dgm:pt modelId="{1D0231AC-151E-4772-B28E-545BFC5D3C72}" type="pres">
      <dgm:prSet presAssocID="{FF991964-CF80-42D3-B49D-9270B14863F0}" presName="sibTrans" presStyleCnt="0"/>
      <dgm:spPr/>
    </dgm:pt>
    <dgm:pt modelId="{5E070B4D-A4F2-4B53-8204-EF9D9603D692}" type="pres">
      <dgm:prSet presAssocID="{D3FD76A2-BB9B-4CFA-8079-969234A49D08}" presName="textNode" presStyleLbl="node1" presStyleIdx="11" presStyleCnt="12">
        <dgm:presLayoutVars>
          <dgm:bulletEnabled val="1"/>
        </dgm:presLayoutVars>
      </dgm:prSet>
      <dgm:spPr/>
    </dgm:pt>
  </dgm:ptLst>
  <dgm:cxnLst>
    <dgm:cxn modelId="{7D977000-E842-464E-9F6C-12969051075F}" type="presOf" srcId="{99780664-0B1F-42F9-A1A9-1DA327A456FE}" destId="{6E386522-2C9F-4126-A3C6-26C8A9562D59}" srcOrd="0" destOrd="0" presId="urn:microsoft.com/office/officeart/2005/8/layout/hProcess9"/>
    <dgm:cxn modelId="{89304808-54CE-47A2-9BA8-F064C7E79D65}" srcId="{75217E69-B91E-48F9-BB07-F9F1C66FD302}" destId="{4B202CA0-6308-4C52-9B81-9C481B0D7BD0}" srcOrd="10" destOrd="0" parTransId="{93B86929-959A-4992-A90C-5D3029712245}" sibTransId="{FF991964-CF80-42D3-B49D-9270B14863F0}"/>
    <dgm:cxn modelId="{7C18F210-40DA-4713-8AD6-D1EF5F619B19}" type="presOf" srcId="{75217E69-B91E-48F9-BB07-F9F1C66FD302}" destId="{3CA9330D-DFD6-4318-8F3A-1E7639A82466}" srcOrd="0" destOrd="0" presId="urn:microsoft.com/office/officeart/2005/8/layout/hProcess9"/>
    <dgm:cxn modelId="{F0DC6A14-9044-4FEE-A436-6BAE37D91C66}" srcId="{75217E69-B91E-48F9-BB07-F9F1C66FD302}" destId="{99780664-0B1F-42F9-A1A9-1DA327A456FE}" srcOrd="2" destOrd="0" parTransId="{0709BD2B-49A0-46DB-9892-8FC2791B7AD6}" sibTransId="{C53F22F7-DE67-45C1-B804-C7AE21D7D53D}"/>
    <dgm:cxn modelId="{F74AC01E-B0D0-44E0-8E7E-68C5DA7501E9}" type="presOf" srcId="{5BC1381F-4004-4815-BF99-6B4EAE474FA5}" destId="{8464FC22-B7AA-4806-8787-663D63486F60}" srcOrd="0" destOrd="0" presId="urn:microsoft.com/office/officeart/2005/8/layout/hProcess9"/>
    <dgm:cxn modelId="{C7BF4D22-2BDF-4444-BBA5-2118D189BE0A}" srcId="{75217E69-B91E-48F9-BB07-F9F1C66FD302}" destId="{2156E6F4-D2C7-4E74-BBDD-6953BCBCA86C}" srcOrd="8" destOrd="0" parTransId="{759278ED-55DE-49F3-ADFD-4D16C6332B66}" sibTransId="{C771BA51-CA18-4081-B7F9-635E92DC2CD4}"/>
    <dgm:cxn modelId="{647AB428-E99C-489F-B615-A05CBC2F048D}" type="presOf" srcId="{D3FD76A2-BB9B-4CFA-8079-969234A49D08}" destId="{5E070B4D-A4F2-4B53-8204-EF9D9603D692}" srcOrd="0" destOrd="0" presId="urn:microsoft.com/office/officeart/2005/8/layout/hProcess9"/>
    <dgm:cxn modelId="{8390263F-23E9-4745-A197-FA787FD3CB60}" type="presOf" srcId="{717BB93F-4313-4D0E-90C4-F8040CA7A52D}" destId="{9EAEB3A6-6F03-4703-B3A7-C67C7299BDCB}" srcOrd="0" destOrd="0" presId="urn:microsoft.com/office/officeart/2005/8/layout/hProcess9"/>
    <dgm:cxn modelId="{1EDDEB4A-389D-422A-9C6B-9EBDD29ADD87}" srcId="{75217E69-B91E-48F9-BB07-F9F1C66FD302}" destId="{EF3CC209-D948-4C41-93A2-C9619BD0C366}" srcOrd="6" destOrd="0" parTransId="{B88A9DEC-9A6A-40E9-BFEA-063F9C64E088}" sibTransId="{6E7F4A8F-490F-4114-B465-36F252FE3BD2}"/>
    <dgm:cxn modelId="{4B6DB16C-C2A6-4F59-B420-88115B00F409}" srcId="{75217E69-B91E-48F9-BB07-F9F1C66FD302}" destId="{FBBD9B18-A357-4A3E-BBE3-CDAED1F25E21}" srcOrd="0" destOrd="0" parTransId="{8692A69B-E5A1-42E2-9520-CEDDE09A9DE9}" sibTransId="{5BCA38FD-0D6B-4EAA-88CA-8A5FF3237CAE}"/>
    <dgm:cxn modelId="{9178AE50-FC9B-4790-B10D-C331B0CCDF10}" srcId="{75217E69-B91E-48F9-BB07-F9F1C66FD302}" destId="{1EAA3B5F-4E2B-4EAC-89C3-69798AE8F767}" srcOrd="9" destOrd="0" parTransId="{E5613A5B-FFBC-46B9-A03F-FD3A01D00855}" sibTransId="{D71A00B0-04F3-4457-9318-4DF49DE875F3}"/>
    <dgm:cxn modelId="{A567B078-6F0F-4565-A9D4-8CAABF51FC89}" srcId="{75217E69-B91E-48F9-BB07-F9F1C66FD302}" destId="{7427C826-A2AB-4DDE-BD49-FE3C63B520A5}" srcOrd="3" destOrd="0" parTransId="{BD5CC917-BFC1-4C41-A7D9-98342DEAB3DB}" sibTransId="{5490F7C3-AADF-47AF-A04B-60C655539663}"/>
    <dgm:cxn modelId="{00AD007A-3315-4EEE-9E7A-8FED2C7ED742}" type="presOf" srcId="{FBBD9B18-A357-4A3E-BBE3-CDAED1F25E21}" destId="{507C99B7-9B91-43EB-863C-41C0EEB302BF}" srcOrd="0" destOrd="0" presId="urn:microsoft.com/office/officeart/2005/8/layout/hProcess9"/>
    <dgm:cxn modelId="{A88F085A-8F4E-4946-9439-CF88DFC97AB3}" srcId="{75217E69-B91E-48F9-BB07-F9F1C66FD302}" destId="{D3FD76A2-BB9B-4CFA-8079-969234A49D08}" srcOrd="11" destOrd="0" parTransId="{3473A415-9C7E-4C4E-9BA5-0479466644FC}" sibTransId="{12B9871E-013E-4EC4-92A2-B3167ED7FA3E}"/>
    <dgm:cxn modelId="{7C0E267B-F43C-45EE-9686-3B3BC0457EE1}" srcId="{75217E69-B91E-48F9-BB07-F9F1C66FD302}" destId="{802C3B1C-899F-4F41-B347-53BF4AB3E55F}" srcOrd="5" destOrd="0" parTransId="{92E5E5EE-35CB-445C-92BA-BB998317A8A7}" sibTransId="{1B1C641B-48E6-4732-B5F7-8275C2BD55EE}"/>
    <dgm:cxn modelId="{AFFA4F8A-1689-4E0F-9C3C-63F1258509D2}" type="presOf" srcId="{4B202CA0-6308-4C52-9B81-9C481B0D7BD0}" destId="{B1C67EBC-3167-4379-A224-39BE142E6011}" srcOrd="0" destOrd="0" presId="urn:microsoft.com/office/officeart/2005/8/layout/hProcess9"/>
    <dgm:cxn modelId="{F2E0BEA0-F894-4333-9AD1-155001B9C027}" type="presOf" srcId="{462EB0B1-1082-4FB7-A3BA-20960CA93704}" destId="{3B131DB1-3485-45DB-8AAD-4323E156B5FB}" srcOrd="0" destOrd="0" presId="urn:microsoft.com/office/officeart/2005/8/layout/hProcess9"/>
    <dgm:cxn modelId="{79CC99A3-EDC0-45FD-B989-2130841D9F7B}" type="presOf" srcId="{2156E6F4-D2C7-4E74-BBDD-6953BCBCA86C}" destId="{9D607719-7E83-41E8-A7AA-62CF51B7D7A0}" srcOrd="0" destOrd="0" presId="urn:microsoft.com/office/officeart/2005/8/layout/hProcess9"/>
    <dgm:cxn modelId="{9F5204D0-0853-4C33-A2A3-63AB8F01B57C}" type="presOf" srcId="{802C3B1C-899F-4F41-B347-53BF4AB3E55F}" destId="{E4117646-8A13-4968-BA44-83F194E8DFEE}" srcOrd="0" destOrd="0" presId="urn:microsoft.com/office/officeart/2005/8/layout/hProcess9"/>
    <dgm:cxn modelId="{093BCAD0-ECDC-419B-9E04-83D15B9DCD68}" type="presOf" srcId="{1EAA3B5F-4E2B-4EAC-89C3-69798AE8F767}" destId="{3031199B-CFB5-4BF3-9A6D-09257C871CAE}" srcOrd="0" destOrd="0" presId="urn:microsoft.com/office/officeart/2005/8/layout/hProcess9"/>
    <dgm:cxn modelId="{8D85DBD6-BB31-4897-BEE7-E7FC93B821EE}" srcId="{75217E69-B91E-48F9-BB07-F9F1C66FD302}" destId="{5BC1381F-4004-4815-BF99-6B4EAE474FA5}" srcOrd="4" destOrd="0" parTransId="{0367EED9-CFEA-4C65-ABCB-F69ADAF59A67}" sibTransId="{8FABCD09-4C4D-40CD-AAB7-A632A3981970}"/>
    <dgm:cxn modelId="{6CB381DA-396E-4E89-A580-40379F1662F3}" type="presOf" srcId="{EF3CC209-D948-4C41-93A2-C9619BD0C366}" destId="{B5054807-503F-4B1F-B23B-768ECE5D1196}" srcOrd="0" destOrd="0" presId="urn:microsoft.com/office/officeart/2005/8/layout/hProcess9"/>
    <dgm:cxn modelId="{EB05FCE7-5267-4870-88D5-9841F832FE2B}" type="presOf" srcId="{7427C826-A2AB-4DDE-BD49-FE3C63B520A5}" destId="{C2D76D59-1D75-4E48-91F7-15EFA5C14B3D}" srcOrd="0" destOrd="0" presId="urn:microsoft.com/office/officeart/2005/8/layout/hProcess9"/>
    <dgm:cxn modelId="{337F63F2-0D19-4931-A113-88636BAF02D1}" srcId="{75217E69-B91E-48F9-BB07-F9F1C66FD302}" destId="{717BB93F-4313-4D0E-90C4-F8040CA7A52D}" srcOrd="7" destOrd="0" parTransId="{75047CB3-2F52-4C53-B8CE-3356554BC789}" sibTransId="{8DB6FEA5-C1E7-474A-88E2-1A5542CC089A}"/>
    <dgm:cxn modelId="{81B576FA-F9D7-47F2-B674-9FEF414DD61E}" srcId="{75217E69-B91E-48F9-BB07-F9F1C66FD302}" destId="{462EB0B1-1082-4FB7-A3BA-20960CA93704}" srcOrd="1" destOrd="0" parTransId="{DB7C1B77-3C43-4B98-A09B-5E13F4FBBB5C}" sibTransId="{62B99CA9-4467-45F2-9A62-C79E75F8F60F}"/>
    <dgm:cxn modelId="{B9360FEE-07AE-41E6-8E96-55BFE4473277}" type="presParOf" srcId="{3CA9330D-DFD6-4318-8F3A-1E7639A82466}" destId="{F301877A-E6AF-4C55-ABAE-F1752F85749C}" srcOrd="0" destOrd="0" presId="urn:microsoft.com/office/officeart/2005/8/layout/hProcess9"/>
    <dgm:cxn modelId="{87C69977-2896-4AF3-ACC9-04523817FDB2}" type="presParOf" srcId="{3CA9330D-DFD6-4318-8F3A-1E7639A82466}" destId="{B0FD4276-62CC-4FC7-A2EF-95FD2927C0E6}" srcOrd="1" destOrd="0" presId="urn:microsoft.com/office/officeart/2005/8/layout/hProcess9"/>
    <dgm:cxn modelId="{CCA490A6-E0F1-4C71-9848-FCC699D6535A}" type="presParOf" srcId="{B0FD4276-62CC-4FC7-A2EF-95FD2927C0E6}" destId="{507C99B7-9B91-43EB-863C-41C0EEB302BF}" srcOrd="0" destOrd="0" presId="urn:microsoft.com/office/officeart/2005/8/layout/hProcess9"/>
    <dgm:cxn modelId="{B8CC754A-25B5-47E0-80C1-43B2C889525F}" type="presParOf" srcId="{B0FD4276-62CC-4FC7-A2EF-95FD2927C0E6}" destId="{A09867BC-3A00-4854-A118-53EEA42D9F66}" srcOrd="1" destOrd="0" presId="urn:microsoft.com/office/officeart/2005/8/layout/hProcess9"/>
    <dgm:cxn modelId="{BE7FF8E1-1B4E-475B-AAAD-4AFCA3879088}" type="presParOf" srcId="{B0FD4276-62CC-4FC7-A2EF-95FD2927C0E6}" destId="{3B131DB1-3485-45DB-8AAD-4323E156B5FB}" srcOrd="2" destOrd="0" presId="urn:microsoft.com/office/officeart/2005/8/layout/hProcess9"/>
    <dgm:cxn modelId="{B5F2C739-C709-4173-BF6C-1E145B4AF357}" type="presParOf" srcId="{B0FD4276-62CC-4FC7-A2EF-95FD2927C0E6}" destId="{4C97FE0C-B645-48AC-BF82-11FC8C9F1E70}" srcOrd="3" destOrd="0" presId="urn:microsoft.com/office/officeart/2005/8/layout/hProcess9"/>
    <dgm:cxn modelId="{9DC33460-A8EF-49EC-A0A4-A98B5BB5EB5E}" type="presParOf" srcId="{B0FD4276-62CC-4FC7-A2EF-95FD2927C0E6}" destId="{6E386522-2C9F-4126-A3C6-26C8A9562D59}" srcOrd="4" destOrd="0" presId="urn:microsoft.com/office/officeart/2005/8/layout/hProcess9"/>
    <dgm:cxn modelId="{0F0F64D5-158F-4BC5-8A3E-FEFD44E72135}" type="presParOf" srcId="{B0FD4276-62CC-4FC7-A2EF-95FD2927C0E6}" destId="{26D849D3-6080-4A5D-9491-E341B82ABA12}" srcOrd="5" destOrd="0" presId="urn:microsoft.com/office/officeart/2005/8/layout/hProcess9"/>
    <dgm:cxn modelId="{0C914F3B-B5F9-4559-9101-59E9A0E10DB9}" type="presParOf" srcId="{B0FD4276-62CC-4FC7-A2EF-95FD2927C0E6}" destId="{C2D76D59-1D75-4E48-91F7-15EFA5C14B3D}" srcOrd="6" destOrd="0" presId="urn:microsoft.com/office/officeart/2005/8/layout/hProcess9"/>
    <dgm:cxn modelId="{6013C074-29FC-4C79-B9ED-E9E500ABDAFC}" type="presParOf" srcId="{B0FD4276-62CC-4FC7-A2EF-95FD2927C0E6}" destId="{17865E6C-07C4-42B5-AEAA-394D95977626}" srcOrd="7" destOrd="0" presId="urn:microsoft.com/office/officeart/2005/8/layout/hProcess9"/>
    <dgm:cxn modelId="{744BA916-4108-4A65-AD2D-858475D8EC32}" type="presParOf" srcId="{B0FD4276-62CC-4FC7-A2EF-95FD2927C0E6}" destId="{8464FC22-B7AA-4806-8787-663D63486F60}" srcOrd="8" destOrd="0" presId="urn:microsoft.com/office/officeart/2005/8/layout/hProcess9"/>
    <dgm:cxn modelId="{2D2BC1CA-1F3E-4679-B718-2BB49E6ACBC4}" type="presParOf" srcId="{B0FD4276-62CC-4FC7-A2EF-95FD2927C0E6}" destId="{123216E2-CAF5-47C7-B2C3-686B58499285}" srcOrd="9" destOrd="0" presId="urn:microsoft.com/office/officeart/2005/8/layout/hProcess9"/>
    <dgm:cxn modelId="{90387A7F-40C7-4C6E-B2BF-94ED3A795D2A}" type="presParOf" srcId="{B0FD4276-62CC-4FC7-A2EF-95FD2927C0E6}" destId="{E4117646-8A13-4968-BA44-83F194E8DFEE}" srcOrd="10" destOrd="0" presId="urn:microsoft.com/office/officeart/2005/8/layout/hProcess9"/>
    <dgm:cxn modelId="{F3FCE469-8D4A-4CA9-AEE4-69C0D5611957}" type="presParOf" srcId="{B0FD4276-62CC-4FC7-A2EF-95FD2927C0E6}" destId="{5DB9B771-D17D-4540-B47F-579E7E89995C}" srcOrd="11" destOrd="0" presId="urn:microsoft.com/office/officeart/2005/8/layout/hProcess9"/>
    <dgm:cxn modelId="{E8AFBC4C-2FB8-4F05-AFB6-58687BACABCA}" type="presParOf" srcId="{B0FD4276-62CC-4FC7-A2EF-95FD2927C0E6}" destId="{B5054807-503F-4B1F-B23B-768ECE5D1196}" srcOrd="12" destOrd="0" presId="urn:microsoft.com/office/officeart/2005/8/layout/hProcess9"/>
    <dgm:cxn modelId="{EFAB8107-7B48-48E6-AB09-8941BF670A6F}" type="presParOf" srcId="{B0FD4276-62CC-4FC7-A2EF-95FD2927C0E6}" destId="{58D3B9D8-7929-43E1-857F-2FACBE0F6207}" srcOrd="13" destOrd="0" presId="urn:microsoft.com/office/officeart/2005/8/layout/hProcess9"/>
    <dgm:cxn modelId="{56107046-06AB-4A3F-BA00-ABB589BC649C}" type="presParOf" srcId="{B0FD4276-62CC-4FC7-A2EF-95FD2927C0E6}" destId="{9EAEB3A6-6F03-4703-B3A7-C67C7299BDCB}" srcOrd="14" destOrd="0" presId="urn:microsoft.com/office/officeart/2005/8/layout/hProcess9"/>
    <dgm:cxn modelId="{79216361-F6D1-4AA6-81C9-E6B684AEF960}" type="presParOf" srcId="{B0FD4276-62CC-4FC7-A2EF-95FD2927C0E6}" destId="{2C96631D-4FAE-40CE-BF3A-CA4727FAAF93}" srcOrd="15" destOrd="0" presId="urn:microsoft.com/office/officeart/2005/8/layout/hProcess9"/>
    <dgm:cxn modelId="{3F6A17F6-5D61-4E6C-BEFF-AD5FBEDCB905}" type="presParOf" srcId="{B0FD4276-62CC-4FC7-A2EF-95FD2927C0E6}" destId="{9D607719-7E83-41E8-A7AA-62CF51B7D7A0}" srcOrd="16" destOrd="0" presId="urn:microsoft.com/office/officeart/2005/8/layout/hProcess9"/>
    <dgm:cxn modelId="{C943A36F-C748-4F29-8EB3-F47B83923860}" type="presParOf" srcId="{B0FD4276-62CC-4FC7-A2EF-95FD2927C0E6}" destId="{9773BE30-81D5-408D-B506-09CDEBC8043F}" srcOrd="17" destOrd="0" presId="urn:microsoft.com/office/officeart/2005/8/layout/hProcess9"/>
    <dgm:cxn modelId="{0CFF2ADB-4EAB-4DB5-ADFA-15E97EB55A68}" type="presParOf" srcId="{B0FD4276-62CC-4FC7-A2EF-95FD2927C0E6}" destId="{3031199B-CFB5-4BF3-9A6D-09257C871CAE}" srcOrd="18" destOrd="0" presId="urn:microsoft.com/office/officeart/2005/8/layout/hProcess9"/>
    <dgm:cxn modelId="{54630647-AE82-4410-897A-B5F71502BC42}" type="presParOf" srcId="{B0FD4276-62CC-4FC7-A2EF-95FD2927C0E6}" destId="{F69BB6B8-7F6F-4682-A206-C7C50521C613}" srcOrd="19" destOrd="0" presId="urn:microsoft.com/office/officeart/2005/8/layout/hProcess9"/>
    <dgm:cxn modelId="{B7F76A59-0254-4278-874F-F17AD9372D7F}" type="presParOf" srcId="{B0FD4276-62CC-4FC7-A2EF-95FD2927C0E6}" destId="{B1C67EBC-3167-4379-A224-39BE142E6011}" srcOrd="20" destOrd="0" presId="urn:microsoft.com/office/officeart/2005/8/layout/hProcess9"/>
    <dgm:cxn modelId="{B04D6458-A291-46D8-BDF6-616C605C56C1}" type="presParOf" srcId="{B0FD4276-62CC-4FC7-A2EF-95FD2927C0E6}" destId="{1D0231AC-151E-4772-B28E-545BFC5D3C72}" srcOrd="21" destOrd="0" presId="urn:microsoft.com/office/officeart/2005/8/layout/hProcess9"/>
    <dgm:cxn modelId="{8A447422-BAE1-442A-BCFD-D66145F63CBC}" type="presParOf" srcId="{B0FD4276-62CC-4FC7-A2EF-95FD2927C0E6}" destId="{5E070B4D-A4F2-4B53-8204-EF9D9603D692}" srcOrd="22"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1.xml><?xml version="1.0" encoding="utf-8"?>
<dgm:dataModel xmlns:dgm="http://schemas.openxmlformats.org/drawingml/2006/diagram" xmlns:a="http://schemas.openxmlformats.org/drawingml/2006/main">
  <dgm:ptLst>
    <dgm:pt modelId="{75217E69-B91E-48F9-BB07-F9F1C66FD302}" type="doc">
      <dgm:prSet loTypeId="urn:microsoft.com/office/officeart/2005/8/layout/hProcess9" loCatId="process" qsTypeId="urn:microsoft.com/office/officeart/2005/8/quickstyle/simple1" qsCatId="simple" csTypeId="urn:microsoft.com/office/officeart/2005/8/colors/accent1_2" csCatId="accent1" phldr="1"/>
      <dgm:spPr/>
    </dgm:pt>
    <dgm:pt modelId="{D3FD76A2-BB9B-4CFA-8079-969234A49D08}">
      <dgm:prSet custT="1"/>
      <dgm:spPr>
        <a:solidFill>
          <a:schemeClr val="bg1"/>
        </a:solidFill>
      </dgm:spPr>
      <dgm:t>
        <a:bodyPr/>
        <a:lstStyle/>
        <a:p>
          <a:endParaRPr lang="en-US" sz="2000" dirty="0">
            <a:solidFill>
              <a:schemeClr val="tx1"/>
            </a:solidFill>
          </a:endParaRPr>
        </a:p>
      </dgm:t>
    </dgm:pt>
    <dgm:pt modelId="{3473A415-9C7E-4C4E-9BA5-0479466644FC}" type="parTrans" cxnId="{A88F085A-8F4E-4946-9439-CF88DFC97AB3}">
      <dgm:prSet/>
      <dgm:spPr/>
      <dgm:t>
        <a:bodyPr/>
        <a:lstStyle/>
        <a:p>
          <a:endParaRPr lang="en-US"/>
        </a:p>
      </dgm:t>
    </dgm:pt>
    <dgm:pt modelId="{12B9871E-013E-4EC4-92A2-B3167ED7FA3E}" type="sibTrans" cxnId="{A88F085A-8F4E-4946-9439-CF88DFC97AB3}">
      <dgm:prSet/>
      <dgm:spPr/>
      <dgm:t>
        <a:bodyPr/>
        <a:lstStyle/>
        <a:p>
          <a:endParaRPr lang="en-US"/>
        </a:p>
      </dgm:t>
    </dgm:pt>
    <dgm:pt modelId="{FBBD9B18-A357-4A3E-BBE3-CDAED1F25E21}">
      <dgm:prSet custT="1"/>
      <dgm:spPr>
        <a:solidFill>
          <a:schemeClr val="accent2">
            <a:lumMod val="60000"/>
            <a:lumOff val="40000"/>
          </a:schemeClr>
        </a:solidFill>
        <a:ln>
          <a:solidFill>
            <a:schemeClr val="accent2">
              <a:lumMod val="60000"/>
              <a:lumOff val="40000"/>
            </a:schemeClr>
          </a:solidFill>
        </a:ln>
      </dgm:spPr>
      <dgm:t>
        <a:bodyPr/>
        <a:lstStyle/>
        <a:p>
          <a:r>
            <a:rPr lang="en-US" sz="1400" dirty="0">
              <a:solidFill>
                <a:schemeClr val="tx1"/>
              </a:solidFill>
            </a:rPr>
            <a:t>A</a:t>
          </a:r>
        </a:p>
      </dgm:t>
    </dgm:pt>
    <dgm:pt modelId="{8692A69B-E5A1-42E2-9520-CEDDE09A9DE9}" type="parTrans" cxnId="{4B6DB16C-C2A6-4F59-B420-88115B00F409}">
      <dgm:prSet/>
      <dgm:spPr/>
      <dgm:t>
        <a:bodyPr/>
        <a:lstStyle/>
        <a:p>
          <a:endParaRPr lang="en-US"/>
        </a:p>
      </dgm:t>
    </dgm:pt>
    <dgm:pt modelId="{5BCA38FD-0D6B-4EAA-88CA-8A5FF3237CAE}" type="sibTrans" cxnId="{4B6DB16C-C2A6-4F59-B420-88115B00F409}">
      <dgm:prSet/>
      <dgm:spPr/>
      <dgm:t>
        <a:bodyPr/>
        <a:lstStyle/>
        <a:p>
          <a:endParaRPr lang="en-US"/>
        </a:p>
      </dgm:t>
    </dgm:pt>
    <dgm:pt modelId="{462EB0B1-1082-4FB7-A3BA-20960CA93704}">
      <dgm:prSet custT="1"/>
      <dgm:spPr>
        <a:solidFill>
          <a:schemeClr val="bg1"/>
        </a:solidFill>
      </dgm:spPr>
      <dgm:t>
        <a:bodyPr/>
        <a:lstStyle/>
        <a:p>
          <a:r>
            <a:rPr lang="en-US" sz="900" b="1" dirty="0">
              <a:solidFill>
                <a:schemeClr val="tx1"/>
              </a:solidFill>
            </a:rPr>
            <a:t>skip</a:t>
          </a:r>
        </a:p>
      </dgm:t>
    </dgm:pt>
    <dgm:pt modelId="{DB7C1B77-3C43-4B98-A09B-5E13F4FBBB5C}" type="parTrans" cxnId="{81B576FA-F9D7-47F2-B674-9FEF414DD61E}">
      <dgm:prSet/>
      <dgm:spPr/>
      <dgm:t>
        <a:bodyPr/>
        <a:lstStyle/>
        <a:p>
          <a:endParaRPr lang="en-US"/>
        </a:p>
      </dgm:t>
    </dgm:pt>
    <dgm:pt modelId="{62B99CA9-4467-45F2-9A62-C79E75F8F60F}" type="sibTrans" cxnId="{81B576FA-F9D7-47F2-B674-9FEF414DD61E}">
      <dgm:prSet/>
      <dgm:spPr/>
      <dgm:t>
        <a:bodyPr/>
        <a:lstStyle/>
        <a:p>
          <a:endParaRPr lang="en-US"/>
        </a:p>
      </dgm:t>
    </dgm:pt>
    <dgm:pt modelId="{99780664-0B1F-42F9-A1A9-1DA327A456FE}">
      <dgm:prSet custT="1"/>
      <dgm:spPr>
        <a:solidFill>
          <a:schemeClr val="accent1">
            <a:lumMod val="60000"/>
            <a:lumOff val="40000"/>
          </a:schemeClr>
        </a:solidFill>
        <a:ln>
          <a:solidFill>
            <a:schemeClr val="accent1">
              <a:lumMod val="60000"/>
              <a:lumOff val="40000"/>
            </a:schemeClr>
          </a:solidFill>
        </a:ln>
      </dgm:spPr>
      <dgm:t>
        <a:bodyPr/>
        <a:lstStyle/>
        <a:p>
          <a:r>
            <a:rPr lang="en-US" sz="1400" dirty="0">
              <a:solidFill>
                <a:schemeClr val="tx1"/>
              </a:solidFill>
            </a:rPr>
            <a:t>C</a:t>
          </a:r>
        </a:p>
      </dgm:t>
    </dgm:pt>
    <dgm:pt modelId="{0709BD2B-49A0-46DB-9892-8FC2791B7AD6}" type="parTrans" cxnId="{F0DC6A14-9044-4FEE-A436-6BAE37D91C66}">
      <dgm:prSet/>
      <dgm:spPr/>
      <dgm:t>
        <a:bodyPr/>
        <a:lstStyle/>
        <a:p>
          <a:endParaRPr lang="en-US"/>
        </a:p>
      </dgm:t>
    </dgm:pt>
    <dgm:pt modelId="{C53F22F7-DE67-45C1-B804-C7AE21D7D53D}" type="sibTrans" cxnId="{F0DC6A14-9044-4FEE-A436-6BAE37D91C66}">
      <dgm:prSet/>
      <dgm:spPr/>
      <dgm:t>
        <a:bodyPr/>
        <a:lstStyle/>
        <a:p>
          <a:endParaRPr lang="en-US"/>
        </a:p>
      </dgm:t>
    </dgm:pt>
    <dgm:pt modelId="{7427C826-A2AB-4DDE-BD49-FE3C63B520A5}">
      <dgm:prSet custT="1"/>
      <dgm:spPr>
        <a:solidFill>
          <a:schemeClr val="bg1"/>
        </a:solidFill>
      </dgm:spPr>
      <dgm:t>
        <a:bodyPr/>
        <a:lstStyle/>
        <a:p>
          <a:r>
            <a:rPr lang="en-US" sz="900" b="1" i="0" dirty="0">
              <a:solidFill>
                <a:schemeClr val="tx1"/>
              </a:solidFill>
            </a:rPr>
            <a:t>skip</a:t>
          </a:r>
        </a:p>
      </dgm:t>
    </dgm:pt>
    <dgm:pt modelId="{BD5CC917-BFC1-4C41-A7D9-98342DEAB3DB}" type="parTrans" cxnId="{A567B078-6F0F-4565-A9D4-8CAABF51FC89}">
      <dgm:prSet/>
      <dgm:spPr/>
      <dgm:t>
        <a:bodyPr/>
        <a:lstStyle/>
        <a:p>
          <a:endParaRPr lang="en-US"/>
        </a:p>
      </dgm:t>
    </dgm:pt>
    <dgm:pt modelId="{5490F7C3-AADF-47AF-A04B-60C655539663}" type="sibTrans" cxnId="{A567B078-6F0F-4565-A9D4-8CAABF51FC89}">
      <dgm:prSet/>
      <dgm:spPr/>
      <dgm:t>
        <a:bodyPr/>
        <a:lstStyle/>
        <a:p>
          <a:endParaRPr lang="en-US"/>
        </a:p>
      </dgm:t>
    </dgm:pt>
    <dgm:pt modelId="{5BC1381F-4004-4815-BF99-6B4EAE474FA5}">
      <dgm:prSet custT="1"/>
      <dgm:spPr>
        <a:solidFill>
          <a:schemeClr val="accent2">
            <a:lumMod val="60000"/>
            <a:lumOff val="40000"/>
          </a:schemeClr>
        </a:solidFill>
        <a:ln>
          <a:solidFill>
            <a:schemeClr val="accent2">
              <a:lumMod val="60000"/>
              <a:lumOff val="40000"/>
            </a:schemeClr>
          </a:solidFill>
        </a:ln>
      </dgm:spPr>
      <dgm:t>
        <a:bodyPr/>
        <a:lstStyle/>
        <a:p>
          <a:r>
            <a:rPr lang="en-US" sz="1400" dirty="0">
              <a:solidFill>
                <a:schemeClr val="tx1"/>
              </a:solidFill>
            </a:rPr>
            <a:t>A</a:t>
          </a:r>
        </a:p>
      </dgm:t>
    </dgm:pt>
    <dgm:pt modelId="{0367EED9-CFEA-4C65-ABCB-F69ADAF59A67}" type="parTrans" cxnId="{8D85DBD6-BB31-4897-BEE7-E7FC93B821EE}">
      <dgm:prSet/>
      <dgm:spPr/>
      <dgm:t>
        <a:bodyPr/>
        <a:lstStyle/>
        <a:p>
          <a:endParaRPr lang="en-US"/>
        </a:p>
      </dgm:t>
    </dgm:pt>
    <dgm:pt modelId="{8FABCD09-4C4D-40CD-AAB7-A632A3981970}" type="sibTrans" cxnId="{8D85DBD6-BB31-4897-BEE7-E7FC93B821EE}">
      <dgm:prSet/>
      <dgm:spPr/>
      <dgm:t>
        <a:bodyPr/>
        <a:lstStyle/>
        <a:p>
          <a:endParaRPr lang="en-US"/>
        </a:p>
      </dgm:t>
    </dgm:pt>
    <dgm:pt modelId="{802C3B1C-899F-4F41-B347-53BF4AB3E55F}">
      <dgm:prSet custT="1"/>
      <dgm:spPr>
        <a:solidFill>
          <a:schemeClr val="accent1">
            <a:lumMod val="60000"/>
            <a:lumOff val="40000"/>
          </a:schemeClr>
        </a:solidFill>
        <a:ln>
          <a:solidFill>
            <a:schemeClr val="accent1">
              <a:lumMod val="60000"/>
              <a:lumOff val="40000"/>
            </a:schemeClr>
          </a:solidFill>
        </a:ln>
      </dgm:spPr>
      <dgm:t>
        <a:bodyPr/>
        <a:lstStyle/>
        <a:p>
          <a:r>
            <a:rPr lang="en-US" sz="1400" dirty="0">
              <a:solidFill>
                <a:schemeClr val="tx1"/>
              </a:solidFill>
            </a:rPr>
            <a:t>C</a:t>
          </a:r>
        </a:p>
      </dgm:t>
    </dgm:pt>
    <dgm:pt modelId="{92E5E5EE-35CB-445C-92BA-BB998317A8A7}" type="parTrans" cxnId="{7C0E267B-F43C-45EE-9686-3B3BC0457EE1}">
      <dgm:prSet/>
      <dgm:spPr/>
      <dgm:t>
        <a:bodyPr/>
        <a:lstStyle/>
        <a:p>
          <a:endParaRPr lang="en-US"/>
        </a:p>
      </dgm:t>
    </dgm:pt>
    <dgm:pt modelId="{1B1C641B-48E6-4732-B5F7-8275C2BD55EE}" type="sibTrans" cxnId="{7C0E267B-F43C-45EE-9686-3B3BC0457EE1}">
      <dgm:prSet/>
      <dgm:spPr/>
      <dgm:t>
        <a:bodyPr/>
        <a:lstStyle/>
        <a:p>
          <a:endParaRPr lang="en-US"/>
        </a:p>
      </dgm:t>
    </dgm:pt>
    <dgm:pt modelId="{EF3CC209-D948-4C41-93A2-C9619BD0C366}">
      <dgm:prSet custT="1"/>
      <dgm:spPr>
        <a:solidFill>
          <a:schemeClr val="accent2">
            <a:lumMod val="60000"/>
            <a:lumOff val="40000"/>
          </a:schemeClr>
        </a:solidFill>
        <a:ln>
          <a:solidFill>
            <a:schemeClr val="accent2">
              <a:lumMod val="60000"/>
              <a:lumOff val="40000"/>
            </a:schemeClr>
          </a:solidFill>
        </a:ln>
      </dgm:spPr>
      <dgm:t>
        <a:bodyPr/>
        <a:lstStyle/>
        <a:p>
          <a:r>
            <a:rPr lang="en-US" sz="1400" dirty="0">
              <a:solidFill>
                <a:schemeClr val="tx1"/>
              </a:solidFill>
            </a:rPr>
            <a:t>A</a:t>
          </a:r>
        </a:p>
      </dgm:t>
    </dgm:pt>
    <dgm:pt modelId="{B88A9DEC-9A6A-40E9-BFEA-063F9C64E088}" type="parTrans" cxnId="{1EDDEB4A-389D-422A-9C6B-9EBDD29ADD87}">
      <dgm:prSet/>
      <dgm:spPr/>
      <dgm:t>
        <a:bodyPr/>
        <a:lstStyle/>
        <a:p>
          <a:endParaRPr lang="en-US"/>
        </a:p>
      </dgm:t>
    </dgm:pt>
    <dgm:pt modelId="{6E7F4A8F-490F-4114-B465-36F252FE3BD2}" type="sibTrans" cxnId="{1EDDEB4A-389D-422A-9C6B-9EBDD29ADD87}">
      <dgm:prSet/>
      <dgm:spPr/>
      <dgm:t>
        <a:bodyPr/>
        <a:lstStyle/>
        <a:p>
          <a:endParaRPr lang="en-US"/>
        </a:p>
      </dgm:t>
    </dgm:pt>
    <dgm:pt modelId="{2156E6F4-D2C7-4E74-BBDD-6953BCBCA86C}">
      <dgm:prSet custT="1"/>
      <dgm:spPr>
        <a:solidFill>
          <a:schemeClr val="accent1">
            <a:lumMod val="60000"/>
            <a:lumOff val="40000"/>
          </a:schemeClr>
        </a:solidFill>
        <a:ln>
          <a:solidFill>
            <a:schemeClr val="accent1">
              <a:lumMod val="60000"/>
              <a:lumOff val="40000"/>
            </a:schemeClr>
          </a:solidFill>
        </a:ln>
      </dgm:spPr>
      <dgm:t>
        <a:bodyPr/>
        <a:lstStyle/>
        <a:p>
          <a:r>
            <a:rPr lang="en-US" sz="1400" dirty="0">
              <a:solidFill>
                <a:schemeClr val="tx1"/>
              </a:solidFill>
            </a:rPr>
            <a:t>C</a:t>
          </a:r>
        </a:p>
      </dgm:t>
    </dgm:pt>
    <dgm:pt modelId="{759278ED-55DE-49F3-ADFD-4D16C6332B66}" type="parTrans" cxnId="{C7BF4D22-2BDF-4444-BBA5-2118D189BE0A}">
      <dgm:prSet/>
      <dgm:spPr/>
      <dgm:t>
        <a:bodyPr/>
        <a:lstStyle/>
        <a:p>
          <a:endParaRPr lang="en-US"/>
        </a:p>
      </dgm:t>
    </dgm:pt>
    <dgm:pt modelId="{C771BA51-CA18-4081-B7F9-635E92DC2CD4}" type="sibTrans" cxnId="{C7BF4D22-2BDF-4444-BBA5-2118D189BE0A}">
      <dgm:prSet/>
      <dgm:spPr/>
      <dgm:t>
        <a:bodyPr/>
        <a:lstStyle/>
        <a:p>
          <a:endParaRPr lang="en-US"/>
        </a:p>
      </dgm:t>
    </dgm:pt>
    <dgm:pt modelId="{1EAA3B5F-4E2B-4EAC-89C3-69798AE8F767}">
      <dgm:prSet custT="1"/>
      <dgm:spPr>
        <a:solidFill>
          <a:schemeClr val="bg1"/>
        </a:solidFill>
      </dgm:spPr>
      <dgm:t>
        <a:bodyPr/>
        <a:lstStyle/>
        <a:p>
          <a:endParaRPr lang="en-US" sz="2000" dirty="0">
            <a:solidFill>
              <a:schemeClr val="tx1"/>
            </a:solidFill>
          </a:endParaRPr>
        </a:p>
      </dgm:t>
    </dgm:pt>
    <dgm:pt modelId="{E5613A5B-FFBC-46B9-A03F-FD3A01D00855}" type="parTrans" cxnId="{9178AE50-FC9B-4790-B10D-C331B0CCDF10}">
      <dgm:prSet/>
      <dgm:spPr/>
      <dgm:t>
        <a:bodyPr/>
        <a:lstStyle/>
        <a:p>
          <a:endParaRPr lang="en-US"/>
        </a:p>
      </dgm:t>
    </dgm:pt>
    <dgm:pt modelId="{D71A00B0-04F3-4457-9318-4DF49DE875F3}" type="sibTrans" cxnId="{9178AE50-FC9B-4790-B10D-C331B0CCDF10}">
      <dgm:prSet/>
      <dgm:spPr/>
      <dgm:t>
        <a:bodyPr/>
        <a:lstStyle/>
        <a:p>
          <a:endParaRPr lang="en-US"/>
        </a:p>
      </dgm:t>
    </dgm:pt>
    <dgm:pt modelId="{4B202CA0-6308-4C52-9B81-9C481B0D7BD0}">
      <dgm:prSet custT="1"/>
      <dgm:spPr>
        <a:solidFill>
          <a:schemeClr val="bg1"/>
        </a:solidFill>
      </dgm:spPr>
      <dgm:t>
        <a:bodyPr/>
        <a:lstStyle/>
        <a:p>
          <a:endParaRPr lang="en-US" sz="2000" dirty="0">
            <a:solidFill>
              <a:schemeClr val="tx1"/>
            </a:solidFill>
          </a:endParaRPr>
        </a:p>
      </dgm:t>
    </dgm:pt>
    <dgm:pt modelId="{93B86929-959A-4992-A90C-5D3029712245}" type="parTrans" cxnId="{89304808-54CE-47A2-9BA8-F064C7E79D65}">
      <dgm:prSet/>
      <dgm:spPr/>
      <dgm:t>
        <a:bodyPr/>
        <a:lstStyle/>
        <a:p>
          <a:endParaRPr lang="en-US"/>
        </a:p>
      </dgm:t>
    </dgm:pt>
    <dgm:pt modelId="{FF991964-CF80-42D3-B49D-9270B14863F0}" type="sibTrans" cxnId="{89304808-54CE-47A2-9BA8-F064C7E79D65}">
      <dgm:prSet/>
      <dgm:spPr/>
      <dgm:t>
        <a:bodyPr/>
        <a:lstStyle/>
        <a:p>
          <a:endParaRPr lang="en-US"/>
        </a:p>
      </dgm:t>
    </dgm:pt>
    <dgm:pt modelId="{717BB93F-4313-4D0E-90C4-F8040CA7A52D}">
      <dgm:prSet custT="1"/>
      <dgm:spPr>
        <a:solidFill>
          <a:schemeClr val="bg1"/>
        </a:solidFill>
      </dgm:spPr>
      <dgm:t>
        <a:bodyPr/>
        <a:lstStyle/>
        <a:p>
          <a:r>
            <a:rPr lang="en-US" sz="900" b="1" dirty="0">
              <a:solidFill>
                <a:schemeClr val="tx1"/>
              </a:solidFill>
            </a:rPr>
            <a:t>skip</a:t>
          </a:r>
        </a:p>
      </dgm:t>
    </dgm:pt>
    <dgm:pt modelId="{8DB6FEA5-C1E7-474A-88E2-1A5542CC089A}" type="sibTrans" cxnId="{337F63F2-0D19-4931-A113-88636BAF02D1}">
      <dgm:prSet/>
      <dgm:spPr/>
      <dgm:t>
        <a:bodyPr/>
        <a:lstStyle/>
        <a:p>
          <a:endParaRPr lang="en-US"/>
        </a:p>
      </dgm:t>
    </dgm:pt>
    <dgm:pt modelId="{75047CB3-2F52-4C53-B8CE-3356554BC789}" type="parTrans" cxnId="{337F63F2-0D19-4931-A113-88636BAF02D1}">
      <dgm:prSet/>
      <dgm:spPr/>
      <dgm:t>
        <a:bodyPr/>
        <a:lstStyle/>
        <a:p>
          <a:endParaRPr lang="en-US"/>
        </a:p>
      </dgm:t>
    </dgm:pt>
    <dgm:pt modelId="{3CA9330D-DFD6-4318-8F3A-1E7639A82466}" type="pres">
      <dgm:prSet presAssocID="{75217E69-B91E-48F9-BB07-F9F1C66FD302}" presName="CompostProcess" presStyleCnt="0">
        <dgm:presLayoutVars>
          <dgm:dir/>
          <dgm:resizeHandles val="exact"/>
        </dgm:presLayoutVars>
      </dgm:prSet>
      <dgm:spPr/>
    </dgm:pt>
    <dgm:pt modelId="{F301877A-E6AF-4C55-ABAE-F1752F85749C}" type="pres">
      <dgm:prSet presAssocID="{75217E69-B91E-48F9-BB07-F9F1C66FD302}" presName="arrow" presStyleLbl="bgShp" presStyleIdx="0" presStyleCnt="1" custLinFactNeighborY="3445"/>
      <dgm:spPr/>
    </dgm:pt>
    <dgm:pt modelId="{B0FD4276-62CC-4FC7-A2EF-95FD2927C0E6}" type="pres">
      <dgm:prSet presAssocID="{75217E69-B91E-48F9-BB07-F9F1C66FD302}" presName="linearProcess" presStyleCnt="0"/>
      <dgm:spPr/>
    </dgm:pt>
    <dgm:pt modelId="{507C99B7-9B91-43EB-863C-41C0EEB302BF}" type="pres">
      <dgm:prSet presAssocID="{FBBD9B18-A357-4A3E-BBE3-CDAED1F25E21}" presName="textNode" presStyleLbl="node1" presStyleIdx="0" presStyleCnt="12">
        <dgm:presLayoutVars>
          <dgm:bulletEnabled val="1"/>
        </dgm:presLayoutVars>
      </dgm:prSet>
      <dgm:spPr/>
    </dgm:pt>
    <dgm:pt modelId="{A09867BC-3A00-4854-A118-53EEA42D9F66}" type="pres">
      <dgm:prSet presAssocID="{5BCA38FD-0D6B-4EAA-88CA-8A5FF3237CAE}" presName="sibTrans" presStyleCnt="0"/>
      <dgm:spPr/>
    </dgm:pt>
    <dgm:pt modelId="{3B131DB1-3485-45DB-8AAD-4323E156B5FB}" type="pres">
      <dgm:prSet presAssocID="{462EB0B1-1082-4FB7-A3BA-20960CA93704}" presName="textNode" presStyleLbl="node1" presStyleIdx="1" presStyleCnt="12">
        <dgm:presLayoutVars>
          <dgm:bulletEnabled val="1"/>
        </dgm:presLayoutVars>
      </dgm:prSet>
      <dgm:spPr/>
    </dgm:pt>
    <dgm:pt modelId="{4C97FE0C-B645-48AC-BF82-11FC8C9F1E70}" type="pres">
      <dgm:prSet presAssocID="{62B99CA9-4467-45F2-9A62-C79E75F8F60F}" presName="sibTrans" presStyleCnt="0"/>
      <dgm:spPr/>
    </dgm:pt>
    <dgm:pt modelId="{6E386522-2C9F-4126-A3C6-26C8A9562D59}" type="pres">
      <dgm:prSet presAssocID="{99780664-0B1F-42F9-A1A9-1DA327A456FE}" presName="textNode" presStyleLbl="node1" presStyleIdx="2" presStyleCnt="12">
        <dgm:presLayoutVars>
          <dgm:bulletEnabled val="1"/>
        </dgm:presLayoutVars>
      </dgm:prSet>
      <dgm:spPr/>
    </dgm:pt>
    <dgm:pt modelId="{26D849D3-6080-4A5D-9491-E341B82ABA12}" type="pres">
      <dgm:prSet presAssocID="{C53F22F7-DE67-45C1-B804-C7AE21D7D53D}" presName="sibTrans" presStyleCnt="0"/>
      <dgm:spPr/>
    </dgm:pt>
    <dgm:pt modelId="{C2D76D59-1D75-4E48-91F7-15EFA5C14B3D}" type="pres">
      <dgm:prSet presAssocID="{7427C826-A2AB-4DDE-BD49-FE3C63B520A5}" presName="textNode" presStyleLbl="node1" presStyleIdx="3" presStyleCnt="12">
        <dgm:presLayoutVars>
          <dgm:bulletEnabled val="1"/>
        </dgm:presLayoutVars>
      </dgm:prSet>
      <dgm:spPr/>
    </dgm:pt>
    <dgm:pt modelId="{17865E6C-07C4-42B5-AEAA-394D95977626}" type="pres">
      <dgm:prSet presAssocID="{5490F7C3-AADF-47AF-A04B-60C655539663}" presName="sibTrans" presStyleCnt="0"/>
      <dgm:spPr/>
    </dgm:pt>
    <dgm:pt modelId="{8464FC22-B7AA-4806-8787-663D63486F60}" type="pres">
      <dgm:prSet presAssocID="{5BC1381F-4004-4815-BF99-6B4EAE474FA5}" presName="textNode" presStyleLbl="node1" presStyleIdx="4" presStyleCnt="12">
        <dgm:presLayoutVars>
          <dgm:bulletEnabled val="1"/>
        </dgm:presLayoutVars>
      </dgm:prSet>
      <dgm:spPr/>
    </dgm:pt>
    <dgm:pt modelId="{123216E2-CAF5-47C7-B2C3-686B58499285}" type="pres">
      <dgm:prSet presAssocID="{8FABCD09-4C4D-40CD-AAB7-A632A3981970}" presName="sibTrans" presStyleCnt="0"/>
      <dgm:spPr/>
    </dgm:pt>
    <dgm:pt modelId="{E4117646-8A13-4968-BA44-83F194E8DFEE}" type="pres">
      <dgm:prSet presAssocID="{802C3B1C-899F-4F41-B347-53BF4AB3E55F}" presName="textNode" presStyleLbl="node1" presStyleIdx="5" presStyleCnt="12">
        <dgm:presLayoutVars>
          <dgm:bulletEnabled val="1"/>
        </dgm:presLayoutVars>
      </dgm:prSet>
      <dgm:spPr/>
    </dgm:pt>
    <dgm:pt modelId="{5DB9B771-D17D-4540-B47F-579E7E89995C}" type="pres">
      <dgm:prSet presAssocID="{1B1C641B-48E6-4732-B5F7-8275C2BD55EE}" presName="sibTrans" presStyleCnt="0"/>
      <dgm:spPr/>
    </dgm:pt>
    <dgm:pt modelId="{B5054807-503F-4B1F-B23B-768ECE5D1196}" type="pres">
      <dgm:prSet presAssocID="{EF3CC209-D948-4C41-93A2-C9619BD0C366}" presName="textNode" presStyleLbl="node1" presStyleIdx="6" presStyleCnt="12">
        <dgm:presLayoutVars>
          <dgm:bulletEnabled val="1"/>
        </dgm:presLayoutVars>
      </dgm:prSet>
      <dgm:spPr/>
    </dgm:pt>
    <dgm:pt modelId="{58D3B9D8-7929-43E1-857F-2FACBE0F6207}" type="pres">
      <dgm:prSet presAssocID="{6E7F4A8F-490F-4114-B465-36F252FE3BD2}" presName="sibTrans" presStyleCnt="0"/>
      <dgm:spPr/>
    </dgm:pt>
    <dgm:pt modelId="{9EAEB3A6-6F03-4703-B3A7-C67C7299BDCB}" type="pres">
      <dgm:prSet presAssocID="{717BB93F-4313-4D0E-90C4-F8040CA7A52D}" presName="textNode" presStyleLbl="node1" presStyleIdx="7" presStyleCnt="12">
        <dgm:presLayoutVars>
          <dgm:bulletEnabled val="1"/>
        </dgm:presLayoutVars>
      </dgm:prSet>
      <dgm:spPr/>
    </dgm:pt>
    <dgm:pt modelId="{2C96631D-4FAE-40CE-BF3A-CA4727FAAF93}" type="pres">
      <dgm:prSet presAssocID="{8DB6FEA5-C1E7-474A-88E2-1A5542CC089A}" presName="sibTrans" presStyleCnt="0"/>
      <dgm:spPr/>
    </dgm:pt>
    <dgm:pt modelId="{9D607719-7E83-41E8-A7AA-62CF51B7D7A0}" type="pres">
      <dgm:prSet presAssocID="{2156E6F4-D2C7-4E74-BBDD-6953BCBCA86C}" presName="textNode" presStyleLbl="node1" presStyleIdx="8" presStyleCnt="12">
        <dgm:presLayoutVars>
          <dgm:bulletEnabled val="1"/>
        </dgm:presLayoutVars>
      </dgm:prSet>
      <dgm:spPr/>
    </dgm:pt>
    <dgm:pt modelId="{9773BE30-81D5-408D-B506-09CDEBC8043F}" type="pres">
      <dgm:prSet presAssocID="{C771BA51-CA18-4081-B7F9-635E92DC2CD4}" presName="sibTrans" presStyleCnt="0"/>
      <dgm:spPr/>
    </dgm:pt>
    <dgm:pt modelId="{3031199B-CFB5-4BF3-9A6D-09257C871CAE}" type="pres">
      <dgm:prSet presAssocID="{1EAA3B5F-4E2B-4EAC-89C3-69798AE8F767}" presName="textNode" presStyleLbl="node1" presStyleIdx="9" presStyleCnt="12">
        <dgm:presLayoutVars>
          <dgm:bulletEnabled val="1"/>
        </dgm:presLayoutVars>
      </dgm:prSet>
      <dgm:spPr/>
    </dgm:pt>
    <dgm:pt modelId="{F69BB6B8-7F6F-4682-A206-C7C50521C613}" type="pres">
      <dgm:prSet presAssocID="{D71A00B0-04F3-4457-9318-4DF49DE875F3}" presName="sibTrans" presStyleCnt="0"/>
      <dgm:spPr/>
    </dgm:pt>
    <dgm:pt modelId="{B1C67EBC-3167-4379-A224-39BE142E6011}" type="pres">
      <dgm:prSet presAssocID="{4B202CA0-6308-4C52-9B81-9C481B0D7BD0}" presName="textNode" presStyleLbl="node1" presStyleIdx="10" presStyleCnt="12">
        <dgm:presLayoutVars>
          <dgm:bulletEnabled val="1"/>
        </dgm:presLayoutVars>
      </dgm:prSet>
      <dgm:spPr/>
    </dgm:pt>
    <dgm:pt modelId="{1D0231AC-151E-4772-B28E-545BFC5D3C72}" type="pres">
      <dgm:prSet presAssocID="{FF991964-CF80-42D3-B49D-9270B14863F0}" presName="sibTrans" presStyleCnt="0"/>
      <dgm:spPr/>
    </dgm:pt>
    <dgm:pt modelId="{5E070B4D-A4F2-4B53-8204-EF9D9603D692}" type="pres">
      <dgm:prSet presAssocID="{D3FD76A2-BB9B-4CFA-8079-969234A49D08}" presName="textNode" presStyleLbl="node1" presStyleIdx="11" presStyleCnt="12">
        <dgm:presLayoutVars>
          <dgm:bulletEnabled val="1"/>
        </dgm:presLayoutVars>
      </dgm:prSet>
      <dgm:spPr/>
    </dgm:pt>
  </dgm:ptLst>
  <dgm:cxnLst>
    <dgm:cxn modelId="{89304808-54CE-47A2-9BA8-F064C7E79D65}" srcId="{75217E69-B91E-48F9-BB07-F9F1C66FD302}" destId="{4B202CA0-6308-4C52-9B81-9C481B0D7BD0}" srcOrd="10" destOrd="0" parTransId="{93B86929-959A-4992-A90C-5D3029712245}" sibTransId="{FF991964-CF80-42D3-B49D-9270B14863F0}"/>
    <dgm:cxn modelId="{F0DC6A14-9044-4FEE-A436-6BAE37D91C66}" srcId="{75217E69-B91E-48F9-BB07-F9F1C66FD302}" destId="{99780664-0B1F-42F9-A1A9-1DA327A456FE}" srcOrd="2" destOrd="0" parTransId="{0709BD2B-49A0-46DB-9892-8FC2791B7AD6}" sibTransId="{C53F22F7-DE67-45C1-B804-C7AE21D7D53D}"/>
    <dgm:cxn modelId="{BDD6E217-05CB-41A7-891D-14D6C6C02E58}" type="presOf" srcId="{D3FD76A2-BB9B-4CFA-8079-969234A49D08}" destId="{5E070B4D-A4F2-4B53-8204-EF9D9603D692}" srcOrd="0" destOrd="0" presId="urn:microsoft.com/office/officeart/2005/8/layout/hProcess9"/>
    <dgm:cxn modelId="{D7671521-0D6F-4ABA-A85C-14EBBCDEE733}" type="presOf" srcId="{99780664-0B1F-42F9-A1A9-1DA327A456FE}" destId="{6E386522-2C9F-4126-A3C6-26C8A9562D59}" srcOrd="0" destOrd="0" presId="urn:microsoft.com/office/officeart/2005/8/layout/hProcess9"/>
    <dgm:cxn modelId="{C7BF4D22-2BDF-4444-BBA5-2118D189BE0A}" srcId="{75217E69-B91E-48F9-BB07-F9F1C66FD302}" destId="{2156E6F4-D2C7-4E74-BBDD-6953BCBCA86C}" srcOrd="8" destOrd="0" parTransId="{759278ED-55DE-49F3-ADFD-4D16C6332B66}" sibTransId="{C771BA51-CA18-4081-B7F9-635E92DC2CD4}"/>
    <dgm:cxn modelId="{3F8EB260-51AC-4355-98CA-4C6708AB97B9}" type="presOf" srcId="{2156E6F4-D2C7-4E74-BBDD-6953BCBCA86C}" destId="{9D607719-7E83-41E8-A7AA-62CF51B7D7A0}" srcOrd="0" destOrd="0" presId="urn:microsoft.com/office/officeart/2005/8/layout/hProcess9"/>
    <dgm:cxn modelId="{779EF363-8E87-4A8D-8D43-2C49FE927C6F}" type="presOf" srcId="{5BC1381F-4004-4815-BF99-6B4EAE474FA5}" destId="{8464FC22-B7AA-4806-8787-663D63486F60}" srcOrd="0" destOrd="0" presId="urn:microsoft.com/office/officeart/2005/8/layout/hProcess9"/>
    <dgm:cxn modelId="{1EDDEB4A-389D-422A-9C6B-9EBDD29ADD87}" srcId="{75217E69-B91E-48F9-BB07-F9F1C66FD302}" destId="{EF3CC209-D948-4C41-93A2-C9619BD0C366}" srcOrd="6" destOrd="0" parTransId="{B88A9DEC-9A6A-40E9-BFEA-063F9C64E088}" sibTransId="{6E7F4A8F-490F-4114-B465-36F252FE3BD2}"/>
    <dgm:cxn modelId="{DC0A4D6B-BD22-4F97-8EE3-92060717DBC4}" type="presOf" srcId="{802C3B1C-899F-4F41-B347-53BF4AB3E55F}" destId="{E4117646-8A13-4968-BA44-83F194E8DFEE}" srcOrd="0" destOrd="0" presId="urn:microsoft.com/office/officeart/2005/8/layout/hProcess9"/>
    <dgm:cxn modelId="{4B6DB16C-C2A6-4F59-B420-88115B00F409}" srcId="{75217E69-B91E-48F9-BB07-F9F1C66FD302}" destId="{FBBD9B18-A357-4A3E-BBE3-CDAED1F25E21}" srcOrd="0" destOrd="0" parTransId="{8692A69B-E5A1-42E2-9520-CEDDE09A9DE9}" sibTransId="{5BCA38FD-0D6B-4EAA-88CA-8A5FF3237CAE}"/>
    <dgm:cxn modelId="{9178AE50-FC9B-4790-B10D-C331B0CCDF10}" srcId="{75217E69-B91E-48F9-BB07-F9F1C66FD302}" destId="{1EAA3B5F-4E2B-4EAC-89C3-69798AE8F767}" srcOrd="9" destOrd="0" parTransId="{E5613A5B-FFBC-46B9-A03F-FD3A01D00855}" sibTransId="{D71A00B0-04F3-4457-9318-4DF49DE875F3}"/>
    <dgm:cxn modelId="{45B55B77-9949-49F1-91B7-16CCD4B6A898}" type="presOf" srcId="{EF3CC209-D948-4C41-93A2-C9619BD0C366}" destId="{B5054807-503F-4B1F-B23B-768ECE5D1196}" srcOrd="0" destOrd="0" presId="urn:microsoft.com/office/officeart/2005/8/layout/hProcess9"/>
    <dgm:cxn modelId="{A567B078-6F0F-4565-A9D4-8CAABF51FC89}" srcId="{75217E69-B91E-48F9-BB07-F9F1C66FD302}" destId="{7427C826-A2AB-4DDE-BD49-FE3C63B520A5}" srcOrd="3" destOrd="0" parTransId="{BD5CC917-BFC1-4C41-A7D9-98342DEAB3DB}" sibTransId="{5490F7C3-AADF-47AF-A04B-60C655539663}"/>
    <dgm:cxn modelId="{A88F085A-8F4E-4946-9439-CF88DFC97AB3}" srcId="{75217E69-B91E-48F9-BB07-F9F1C66FD302}" destId="{D3FD76A2-BB9B-4CFA-8079-969234A49D08}" srcOrd="11" destOrd="0" parTransId="{3473A415-9C7E-4C4E-9BA5-0479466644FC}" sibTransId="{12B9871E-013E-4EC4-92A2-B3167ED7FA3E}"/>
    <dgm:cxn modelId="{C1C5975A-B1B5-4F18-9BF5-F0A0B9754A08}" type="presOf" srcId="{462EB0B1-1082-4FB7-A3BA-20960CA93704}" destId="{3B131DB1-3485-45DB-8AAD-4323E156B5FB}" srcOrd="0" destOrd="0" presId="urn:microsoft.com/office/officeart/2005/8/layout/hProcess9"/>
    <dgm:cxn modelId="{7C0E267B-F43C-45EE-9686-3B3BC0457EE1}" srcId="{75217E69-B91E-48F9-BB07-F9F1C66FD302}" destId="{802C3B1C-899F-4F41-B347-53BF4AB3E55F}" srcOrd="5" destOrd="0" parTransId="{92E5E5EE-35CB-445C-92BA-BB998317A8A7}" sibTransId="{1B1C641B-48E6-4732-B5F7-8275C2BD55EE}"/>
    <dgm:cxn modelId="{E7405C83-CD2B-47E7-8C69-BECD11D52F40}" type="presOf" srcId="{FBBD9B18-A357-4A3E-BBE3-CDAED1F25E21}" destId="{507C99B7-9B91-43EB-863C-41C0EEB302BF}" srcOrd="0" destOrd="0" presId="urn:microsoft.com/office/officeart/2005/8/layout/hProcess9"/>
    <dgm:cxn modelId="{2BA32D87-E778-47F9-8866-7DB68B789D00}" type="presOf" srcId="{1EAA3B5F-4E2B-4EAC-89C3-69798AE8F767}" destId="{3031199B-CFB5-4BF3-9A6D-09257C871CAE}" srcOrd="0" destOrd="0" presId="urn:microsoft.com/office/officeart/2005/8/layout/hProcess9"/>
    <dgm:cxn modelId="{660F2B96-D986-4ACC-996B-011791A9D342}" type="presOf" srcId="{717BB93F-4313-4D0E-90C4-F8040CA7A52D}" destId="{9EAEB3A6-6F03-4703-B3A7-C67C7299BDCB}" srcOrd="0" destOrd="0" presId="urn:microsoft.com/office/officeart/2005/8/layout/hProcess9"/>
    <dgm:cxn modelId="{A03FB4CD-9109-45D4-99BD-0221E21A04C3}" type="presOf" srcId="{7427C826-A2AB-4DDE-BD49-FE3C63B520A5}" destId="{C2D76D59-1D75-4E48-91F7-15EFA5C14B3D}" srcOrd="0" destOrd="0" presId="urn:microsoft.com/office/officeart/2005/8/layout/hProcess9"/>
    <dgm:cxn modelId="{8D85DBD6-BB31-4897-BEE7-E7FC93B821EE}" srcId="{75217E69-B91E-48F9-BB07-F9F1C66FD302}" destId="{5BC1381F-4004-4815-BF99-6B4EAE474FA5}" srcOrd="4" destOrd="0" parTransId="{0367EED9-CFEA-4C65-ABCB-F69ADAF59A67}" sibTransId="{8FABCD09-4C4D-40CD-AAB7-A632A3981970}"/>
    <dgm:cxn modelId="{EA3F3CDC-E7B9-4A69-A9A6-69F103552E46}" type="presOf" srcId="{4B202CA0-6308-4C52-9B81-9C481B0D7BD0}" destId="{B1C67EBC-3167-4379-A224-39BE142E6011}" srcOrd="0" destOrd="0" presId="urn:microsoft.com/office/officeart/2005/8/layout/hProcess9"/>
    <dgm:cxn modelId="{E9C8F0EE-735E-46F6-BDE0-8AE26F84A605}" type="presOf" srcId="{75217E69-B91E-48F9-BB07-F9F1C66FD302}" destId="{3CA9330D-DFD6-4318-8F3A-1E7639A82466}" srcOrd="0" destOrd="0" presId="urn:microsoft.com/office/officeart/2005/8/layout/hProcess9"/>
    <dgm:cxn modelId="{337F63F2-0D19-4931-A113-88636BAF02D1}" srcId="{75217E69-B91E-48F9-BB07-F9F1C66FD302}" destId="{717BB93F-4313-4D0E-90C4-F8040CA7A52D}" srcOrd="7" destOrd="0" parTransId="{75047CB3-2F52-4C53-B8CE-3356554BC789}" sibTransId="{8DB6FEA5-C1E7-474A-88E2-1A5542CC089A}"/>
    <dgm:cxn modelId="{81B576FA-F9D7-47F2-B674-9FEF414DD61E}" srcId="{75217E69-B91E-48F9-BB07-F9F1C66FD302}" destId="{462EB0B1-1082-4FB7-A3BA-20960CA93704}" srcOrd="1" destOrd="0" parTransId="{DB7C1B77-3C43-4B98-A09B-5E13F4FBBB5C}" sibTransId="{62B99CA9-4467-45F2-9A62-C79E75F8F60F}"/>
    <dgm:cxn modelId="{F2E67A83-3AE1-49FB-AE47-73CAC36BF101}" type="presParOf" srcId="{3CA9330D-DFD6-4318-8F3A-1E7639A82466}" destId="{F301877A-E6AF-4C55-ABAE-F1752F85749C}" srcOrd="0" destOrd="0" presId="urn:microsoft.com/office/officeart/2005/8/layout/hProcess9"/>
    <dgm:cxn modelId="{C6901A89-1338-4F6B-BF8D-40E2C80970E7}" type="presParOf" srcId="{3CA9330D-DFD6-4318-8F3A-1E7639A82466}" destId="{B0FD4276-62CC-4FC7-A2EF-95FD2927C0E6}" srcOrd="1" destOrd="0" presId="urn:microsoft.com/office/officeart/2005/8/layout/hProcess9"/>
    <dgm:cxn modelId="{CF6980E0-25F2-4A4E-933D-EA41A7A993D0}" type="presParOf" srcId="{B0FD4276-62CC-4FC7-A2EF-95FD2927C0E6}" destId="{507C99B7-9B91-43EB-863C-41C0EEB302BF}" srcOrd="0" destOrd="0" presId="urn:microsoft.com/office/officeart/2005/8/layout/hProcess9"/>
    <dgm:cxn modelId="{AE957F59-0514-4577-AB5F-56B7E3C7C05D}" type="presParOf" srcId="{B0FD4276-62CC-4FC7-A2EF-95FD2927C0E6}" destId="{A09867BC-3A00-4854-A118-53EEA42D9F66}" srcOrd="1" destOrd="0" presId="urn:microsoft.com/office/officeart/2005/8/layout/hProcess9"/>
    <dgm:cxn modelId="{E50E5C58-6254-4EE0-9AD5-83CEE5C337FD}" type="presParOf" srcId="{B0FD4276-62CC-4FC7-A2EF-95FD2927C0E6}" destId="{3B131DB1-3485-45DB-8AAD-4323E156B5FB}" srcOrd="2" destOrd="0" presId="urn:microsoft.com/office/officeart/2005/8/layout/hProcess9"/>
    <dgm:cxn modelId="{8A9613C2-7998-45E5-B418-802D95D7132A}" type="presParOf" srcId="{B0FD4276-62CC-4FC7-A2EF-95FD2927C0E6}" destId="{4C97FE0C-B645-48AC-BF82-11FC8C9F1E70}" srcOrd="3" destOrd="0" presId="urn:microsoft.com/office/officeart/2005/8/layout/hProcess9"/>
    <dgm:cxn modelId="{DFD8B542-E05B-4B63-B37E-61C406A93322}" type="presParOf" srcId="{B0FD4276-62CC-4FC7-A2EF-95FD2927C0E6}" destId="{6E386522-2C9F-4126-A3C6-26C8A9562D59}" srcOrd="4" destOrd="0" presId="urn:microsoft.com/office/officeart/2005/8/layout/hProcess9"/>
    <dgm:cxn modelId="{B052C357-B69F-4709-8ECB-502D8CC11922}" type="presParOf" srcId="{B0FD4276-62CC-4FC7-A2EF-95FD2927C0E6}" destId="{26D849D3-6080-4A5D-9491-E341B82ABA12}" srcOrd="5" destOrd="0" presId="urn:microsoft.com/office/officeart/2005/8/layout/hProcess9"/>
    <dgm:cxn modelId="{686E6461-9F46-4039-9139-C6978C15BD64}" type="presParOf" srcId="{B0FD4276-62CC-4FC7-A2EF-95FD2927C0E6}" destId="{C2D76D59-1D75-4E48-91F7-15EFA5C14B3D}" srcOrd="6" destOrd="0" presId="urn:microsoft.com/office/officeart/2005/8/layout/hProcess9"/>
    <dgm:cxn modelId="{E3B79652-D1A7-4126-9D9D-4B446E151591}" type="presParOf" srcId="{B0FD4276-62CC-4FC7-A2EF-95FD2927C0E6}" destId="{17865E6C-07C4-42B5-AEAA-394D95977626}" srcOrd="7" destOrd="0" presId="urn:microsoft.com/office/officeart/2005/8/layout/hProcess9"/>
    <dgm:cxn modelId="{5FEAABAC-FBB4-4E01-9B55-E8DA3055BC95}" type="presParOf" srcId="{B0FD4276-62CC-4FC7-A2EF-95FD2927C0E6}" destId="{8464FC22-B7AA-4806-8787-663D63486F60}" srcOrd="8" destOrd="0" presId="urn:microsoft.com/office/officeart/2005/8/layout/hProcess9"/>
    <dgm:cxn modelId="{763B52B0-BF38-41E6-B0C4-9E6A36B6D367}" type="presParOf" srcId="{B0FD4276-62CC-4FC7-A2EF-95FD2927C0E6}" destId="{123216E2-CAF5-47C7-B2C3-686B58499285}" srcOrd="9" destOrd="0" presId="urn:microsoft.com/office/officeart/2005/8/layout/hProcess9"/>
    <dgm:cxn modelId="{775D180F-2565-49BF-8717-A4A2F088BCE3}" type="presParOf" srcId="{B0FD4276-62CC-4FC7-A2EF-95FD2927C0E6}" destId="{E4117646-8A13-4968-BA44-83F194E8DFEE}" srcOrd="10" destOrd="0" presId="urn:microsoft.com/office/officeart/2005/8/layout/hProcess9"/>
    <dgm:cxn modelId="{550FDDD0-880E-48ED-9A09-B00161FD35F6}" type="presParOf" srcId="{B0FD4276-62CC-4FC7-A2EF-95FD2927C0E6}" destId="{5DB9B771-D17D-4540-B47F-579E7E89995C}" srcOrd="11" destOrd="0" presId="urn:microsoft.com/office/officeart/2005/8/layout/hProcess9"/>
    <dgm:cxn modelId="{CB5DA44B-31C6-4E09-B13F-09C62AFA624A}" type="presParOf" srcId="{B0FD4276-62CC-4FC7-A2EF-95FD2927C0E6}" destId="{B5054807-503F-4B1F-B23B-768ECE5D1196}" srcOrd="12" destOrd="0" presId="urn:microsoft.com/office/officeart/2005/8/layout/hProcess9"/>
    <dgm:cxn modelId="{C6063BCD-EF13-49C8-8669-01E968599212}" type="presParOf" srcId="{B0FD4276-62CC-4FC7-A2EF-95FD2927C0E6}" destId="{58D3B9D8-7929-43E1-857F-2FACBE0F6207}" srcOrd="13" destOrd="0" presId="urn:microsoft.com/office/officeart/2005/8/layout/hProcess9"/>
    <dgm:cxn modelId="{BF01A91B-3F17-4DB7-AAE8-C80D0A9FC106}" type="presParOf" srcId="{B0FD4276-62CC-4FC7-A2EF-95FD2927C0E6}" destId="{9EAEB3A6-6F03-4703-B3A7-C67C7299BDCB}" srcOrd="14" destOrd="0" presId="urn:microsoft.com/office/officeart/2005/8/layout/hProcess9"/>
    <dgm:cxn modelId="{50BC9F38-74CE-4DF2-9F36-8A0FDCC06FE9}" type="presParOf" srcId="{B0FD4276-62CC-4FC7-A2EF-95FD2927C0E6}" destId="{2C96631D-4FAE-40CE-BF3A-CA4727FAAF93}" srcOrd="15" destOrd="0" presId="urn:microsoft.com/office/officeart/2005/8/layout/hProcess9"/>
    <dgm:cxn modelId="{A9CCCAFD-49A6-4E67-B6E4-54C5F883AD43}" type="presParOf" srcId="{B0FD4276-62CC-4FC7-A2EF-95FD2927C0E6}" destId="{9D607719-7E83-41E8-A7AA-62CF51B7D7A0}" srcOrd="16" destOrd="0" presId="urn:microsoft.com/office/officeart/2005/8/layout/hProcess9"/>
    <dgm:cxn modelId="{CEEE70D2-01DD-4862-8A2B-790BD21AEFB8}" type="presParOf" srcId="{B0FD4276-62CC-4FC7-A2EF-95FD2927C0E6}" destId="{9773BE30-81D5-408D-B506-09CDEBC8043F}" srcOrd="17" destOrd="0" presId="urn:microsoft.com/office/officeart/2005/8/layout/hProcess9"/>
    <dgm:cxn modelId="{C3BA3DD7-4C77-4AE7-81B8-58A1E54FFF7F}" type="presParOf" srcId="{B0FD4276-62CC-4FC7-A2EF-95FD2927C0E6}" destId="{3031199B-CFB5-4BF3-9A6D-09257C871CAE}" srcOrd="18" destOrd="0" presId="urn:microsoft.com/office/officeart/2005/8/layout/hProcess9"/>
    <dgm:cxn modelId="{5B17AE0B-D3F1-4FA4-84AF-564EF447876C}" type="presParOf" srcId="{B0FD4276-62CC-4FC7-A2EF-95FD2927C0E6}" destId="{F69BB6B8-7F6F-4682-A206-C7C50521C613}" srcOrd="19" destOrd="0" presId="urn:microsoft.com/office/officeart/2005/8/layout/hProcess9"/>
    <dgm:cxn modelId="{BE0D2F71-E959-456A-B253-D012C42003F6}" type="presParOf" srcId="{B0FD4276-62CC-4FC7-A2EF-95FD2927C0E6}" destId="{B1C67EBC-3167-4379-A224-39BE142E6011}" srcOrd="20" destOrd="0" presId="urn:microsoft.com/office/officeart/2005/8/layout/hProcess9"/>
    <dgm:cxn modelId="{E53F16E3-D571-48E1-BFF0-5E2BEE9567EA}" type="presParOf" srcId="{B0FD4276-62CC-4FC7-A2EF-95FD2927C0E6}" destId="{1D0231AC-151E-4772-B28E-545BFC5D3C72}" srcOrd="21" destOrd="0" presId="urn:microsoft.com/office/officeart/2005/8/layout/hProcess9"/>
    <dgm:cxn modelId="{62C27591-E16C-4CBA-81AC-B5C6F900B751}" type="presParOf" srcId="{B0FD4276-62CC-4FC7-A2EF-95FD2927C0E6}" destId="{5E070B4D-A4F2-4B53-8204-EF9D9603D692}" srcOrd="22" destOrd="0" presId="urn:microsoft.com/office/officeart/2005/8/layout/hProcess9"/>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2.xml><?xml version="1.0" encoding="utf-8"?>
<dgm:dataModel xmlns:dgm="http://schemas.openxmlformats.org/drawingml/2006/diagram" xmlns:a="http://schemas.openxmlformats.org/drawingml/2006/main">
  <dgm:ptLst>
    <dgm:pt modelId="{75217E69-B91E-48F9-BB07-F9F1C66FD302}" type="doc">
      <dgm:prSet loTypeId="urn:microsoft.com/office/officeart/2005/8/layout/hProcess9" loCatId="process" qsTypeId="urn:microsoft.com/office/officeart/2005/8/quickstyle/simple1" qsCatId="simple" csTypeId="urn:microsoft.com/office/officeart/2005/8/colors/accent1_2" csCatId="accent1" phldr="1"/>
      <dgm:spPr/>
    </dgm:pt>
    <dgm:pt modelId="{D3FD76A2-BB9B-4CFA-8079-969234A49D08}">
      <dgm:prSet custT="1"/>
      <dgm:spPr>
        <a:solidFill>
          <a:schemeClr val="bg1"/>
        </a:solidFill>
      </dgm:spPr>
      <dgm:t>
        <a:bodyPr/>
        <a:lstStyle/>
        <a:p>
          <a:endParaRPr lang="en-US" sz="2000" dirty="0">
            <a:solidFill>
              <a:schemeClr val="tx1"/>
            </a:solidFill>
          </a:endParaRPr>
        </a:p>
      </dgm:t>
    </dgm:pt>
    <dgm:pt modelId="{3473A415-9C7E-4C4E-9BA5-0479466644FC}" type="parTrans" cxnId="{A88F085A-8F4E-4946-9439-CF88DFC97AB3}">
      <dgm:prSet/>
      <dgm:spPr/>
      <dgm:t>
        <a:bodyPr/>
        <a:lstStyle/>
        <a:p>
          <a:endParaRPr lang="en-US"/>
        </a:p>
      </dgm:t>
    </dgm:pt>
    <dgm:pt modelId="{12B9871E-013E-4EC4-92A2-B3167ED7FA3E}" type="sibTrans" cxnId="{A88F085A-8F4E-4946-9439-CF88DFC97AB3}">
      <dgm:prSet/>
      <dgm:spPr/>
      <dgm:t>
        <a:bodyPr/>
        <a:lstStyle/>
        <a:p>
          <a:endParaRPr lang="en-US"/>
        </a:p>
      </dgm:t>
    </dgm:pt>
    <dgm:pt modelId="{FBBD9B18-A357-4A3E-BBE3-CDAED1F25E21}">
      <dgm:prSet custT="1"/>
      <dgm:spPr>
        <a:solidFill>
          <a:schemeClr val="bg1"/>
        </a:solidFill>
      </dgm:spPr>
      <dgm:t>
        <a:bodyPr/>
        <a:lstStyle/>
        <a:p>
          <a:r>
            <a:rPr lang="en-US" sz="900" b="1" dirty="0">
              <a:solidFill>
                <a:schemeClr val="tx1"/>
              </a:solidFill>
            </a:rPr>
            <a:t>skip</a:t>
          </a:r>
        </a:p>
      </dgm:t>
    </dgm:pt>
    <dgm:pt modelId="{8692A69B-E5A1-42E2-9520-CEDDE09A9DE9}" type="parTrans" cxnId="{4B6DB16C-C2A6-4F59-B420-88115B00F409}">
      <dgm:prSet/>
      <dgm:spPr/>
      <dgm:t>
        <a:bodyPr/>
        <a:lstStyle/>
        <a:p>
          <a:endParaRPr lang="en-US"/>
        </a:p>
      </dgm:t>
    </dgm:pt>
    <dgm:pt modelId="{5BCA38FD-0D6B-4EAA-88CA-8A5FF3237CAE}" type="sibTrans" cxnId="{4B6DB16C-C2A6-4F59-B420-88115B00F409}">
      <dgm:prSet/>
      <dgm:spPr/>
      <dgm:t>
        <a:bodyPr/>
        <a:lstStyle/>
        <a:p>
          <a:endParaRPr lang="en-US"/>
        </a:p>
      </dgm:t>
    </dgm:pt>
    <dgm:pt modelId="{462EB0B1-1082-4FB7-A3BA-20960CA93704}">
      <dgm:prSet custT="1"/>
      <dgm:spPr>
        <a:solidFill>
          <a:schemeClr val="accent6">
            <a:lumMod val="60000"/>
            <a:lumOff val="40000"/>
          </a:schemeClr>
        </a:solidFill>
        <a:ln>
          <a:solidFill>
            <a:schemeClr val="accent6">
              <a:lumMod val="60000"/>
              <a:lumOff val="40000"/>
            </a:schemeClr>
          </a:solidFill>
        </a:ln>
      </dgm:spPr>
      <dgm:t>
        <a:bodyPr/>
        <a:lstStyle/>
        <a:p>
          <a:r>
            <a:rPr lang="en-US" sz="1400" dirty="0">
              <a:solidFill>
                <a:schemeClr val="tx1"/>
              </a:solidFill>
            </a:rPr>
            <a:t>B</a:t>
          </a:r>
        </a:p>
      </dgm:t>
    </dgm:pt>
    <dgm:pt modelId="{DB7C1B77-3C43-4B98-A09B-5E13F4FBBB5C}" type="parTrans" cxnId="{81B576FA-F9D7-47F2-B674-9FEF414DD61E}">
      <dgm:prSet/>
      <dgm:spPr/>
      <dgm:t>
        <a:bodyPr/>
        <a:lstStyle/>
        <a:p>
          <a:endParaRPr lang="en-US"/>
        </a:p>
      </dgm:t>
    </dgm:pt>
    <dgm:pt modelId="{62B99CA9-4467-45F2-9A62-C79E75F8F60F}" type="sibTrans" cxnId="{81B576FA-F9D7-47F2-B674-9FEF414DD61E}">
      <dgm:prSet/>
      <dgm:spPr/>
      <dgm:t>
        <a:bodyPr/>
        <a:lstStyle/>
        <a:p>
          <a:endParaRPr lang="en-US"/>
        </a:p>
      </dgm:t>
    </dgm:pt>
    <dgm:pt modelId="{99780664-0B1F-42F9-A1A9-1DA327A456FE}">
      <dgm:prSet custT="1"/>
      <dgm:spPr>
        <a:solidFill>
          <a:schemeClr val="accent1">
            <a:lumMod val="60000"/>
            <a:lumOff val="40000"/>
          </a:schemeClr>
        </a:solidFill>
        <a:ln>
          <a:solidFill>
            <a:schemeClr val="accent1">
              <a:lumMod val="60000"/>
              <a:lumOff val="40000"/>
            </a:schemeClr>
          </a:solidFill>
        </a:ln>
      </dgm:spPr>
      <dgm:t>
        <a:bodyPr/>
        <a:lstStyle/>
        <a:p>
          <a:r>
            <a:rPr lang="en-US" sz="1400" dirty="0">
              <a:solidFill>
                <a:schemeClr val="tx1"/>
              </a:solidFill>
            </a:rPr>
            <a:t>C</a:t>
          </a:r>
        </a:p>
      </dgm:t>
    </dgm:pt>
    <dgm:pt modelId="{0709BD2B-49A0-46DB-9892-8FC2791B7AD6}" type="parTrans" cxnId="{F0DC6A14-9044-4FEE-A436-6BAE37D91C66}">
      <dgm:prSet/>
      <dgm:spPr/>
      <dgm:t>
        <a:bodyPr/>
        <a:lstStyle/>
        <a:p>
          <a:endParaRPr lang="en-US"/>
        </a:p>
      </dgm:t>
    </dgm:pt>
    <dgm:pt modelId="{C53F22F7-DE67-45C1-B804-C7AE21D7D53D}" type="sibTrans" cxnId="{F0DC6A14-9044-4FEE-A436-6BAE37D91C66}">
      <dgm:prSet/>
      <dgm:spPr/>
      <dgm:t>
        <a:bodyPr/>
        <a:lstStyle/>
        <a:p>
          <a:endParaRPr lang="en-US"/>
        </a:p>
      </dgm:t>
    </dgm:pt>
    <dgm:pt modelId="{7427C826-A2AB-4DDE-BD49-FE3C63B520A5}">
      <dgm:prSet custT="1"/>
      <dgm:spPr>
        <a:solidFill>
          <a:schemeClr val="accent6">
            <a:lumMod val="60000"/>
            <a:lumOff val="40000"/>
          </a:schemeClr>
        </a:solidFill>
        <a:ln>
          <a:solidFill>
            <a:schemeClr val="accent6">
              <a:lumMod val="60000"/>
              <a:lumOff val="40000"/>
            </a:schemeClr>
          </a:solidFill>
        </a:ln>
      </dgm:spPr>
      <dgm:t>
        <a:bodyPr/>
        <a:lstStyle/>
        <a:p>
          <a:r>
            <a:rPr lang="en-US" sz="1400" dirty="0">
              <a:solidFill>
                <a:schemeClr val="tx1"/>
              </a:solidFill>
            </a:rPr>
            <a:t>B</a:t>
          </a:r>
        </a:p>
      </dgm:t>
    </dgm:pt>
    <dgm:pt modelId="{BD5CC917-BFC1-4C41-A7D9-98342DEAB3DB}" type="parTrans" cxnId="{A567B078-6F0F-4565-A9D4-8CAABF51FC89}">
      <dgm:prSet/>
      <dgm:spPr/>
      <dgm:t>
        <a:bodyPr/>
        <a:lstStyle/>
        <a:p>
          <a:endParaRPr lang="en-US"/>
        </a:p>
      </dgm:t>
    </dgm:pt>
    <dgm:pt modelId="{5490F7C3-AADF-47AF-A04B-60C655539663}" type="sibTrans" cxnId="{A567B078-6F0F-4565-A9D4-8CAABF51FC89}">
      <dgm:prSet/>
      <dgm:spPr/>
      <dgm:t>
        <a:bodyPr/>
        <a:lstStyle/>
        <a:p>
          <a:endParaRPr lang="en-US"/>
        </a:p>
      </dgm:t>
    </dgm:pt>
    <dgm:pt modelId="{5BC1381F-4004-4815-BF99-6B4EAE474FA5}">
      <dgm:prSet custT="1"/>
      <dgm:spPr>
        <a:solidFill>
          <a:schemeClr val="bg1"/>
        </a:solidFill>
      </dgm:spPr>
      <dgm:t>
        <a:bodyPr/>
        <a:lstStyle/>
        <a:p>
          <a:r>
            <a:rPr lang="en-US" sz="900" b="1" dirty="0">
              <a:solidFill>
                <a:schemeClr val="tx1"/>
              </a:solidFill>
            </a:rPr>
            <a:t>skip</a:t>
          </a:r>
        </a:p>
      </dgm:t>
    </dgm:pt>
    <dgm:pt modelId="{0367EED9-CFEA-4C65-ABCB-F69ADAF59A67}" type="parTrans" cxnId="{8D85DBD6-BB31-4897-BEE7-E7FC93B821EE}">
      <dgm:prSet/>
      <dgm:spPr/>
      <dgm:t>
        <a:bodyPr/>
        <a:lstStyle/>
        <a:p>
          <a:endParaRPr lang="en-US"/>
        </a:p>
      </dgm:t>
    </dgm:pt>
    <dgm:pt modelId="{8FABCD09-4C4D-40CD-AAB7-A632A3981970}" type="sibTrans" cxnId="{8D85DBD6-BB31-4897-BEE7-E7FC93B821EE}">
      <dgm:prSet/>
      <dgm:spPr/>
      <dgm:t>
        <a:bodyPr/>
        <a:lstStyle/>
        <a:p>
          <a:endParaRPr lang="en-US"/>
        </a:p>
      </dgm:t>
    </dgm:pt>
    <dgm:pt modelId="{802C3B1C-899F-4F41-B347-53BF4AB3E55F}">
      <dgm:prSet custT="1"/>
      <dgm:spPr>
        <a:solidFill>
          <a:schemeClr val="accent1">
            <a:lumMod val="60000"/>
            <a:lumOff val="40000"/>
          </a:schemeClr>
        </a:solidFill>
        <a:ln>
          <a:solidFill>
            <a:schemeClr val="accent1">
              <a:lumMod val="60000"/>
              <a:lumOff val="40000"/>
            </a:schemeClr>
          </a:solidFill>
        </a:ln>
      </dgm:spPr>
      <dgm:t>
        <a:bodyPr/>
        <a:lstStyle/>
        <a:p>
          <a:r>
            <a:rPr lang="en-US" sz="1400" dirty="0">
              <a:solidFill>
                <a:schemeClr val="tx1"/>
              </a:solidFill>
            </a:rPr>
            <a:t>C</a:t>
          </a:r>
        </a:p>
      </dgm:t>
    </dgm:pt>
    <dgm:pt modelId="{92E5E5EE-35CB-445C-92BA-BB998317A8A7}" type="parTrans" cxnId="{7C0E267B-F43C-45EE-9686-3B3BC0457EE1}">
      <dgm:prSet/>
      <dgm:spPr/>
      <dgm:t>
        <a:bodyPr/>
        <a:lstStyle/>
        <a:p>
          <a:endParaRPr lang="en-US"/>
        </a:p>
      </dgm:t>
    </dgm:pt>
    <dgm:pt modelId="{1B1C641B-48E6-4732-B5F7-8275C2BD55EE}" type="sibTrans" cxnId="{7C0E267B-F43C-45EE-9686-3B3BC0457EE1}">
      <dgm:prSet/>
      <dgm:spPr/>
      <dgm:t>
        <a:bodyPr/>
        <a:lstStyle/>
        <a:p>
          <a:endParaRPr lang="en-US"/>
        </a:p>
      </dgm:t>
    </dgm:pt>
    <dgm:pt modelId="{EF3CC209-D948-4C41-93A2-C9619BD0C366}">
      <dgm:prSet custT="1"/>
      <dgm:spPr>
        <a:solidFill>
          <a:schemeClr val="bg1"/>
        </a:solidFill>
      </dgm:spPr>
      <dgm:t>
        <a:bodyPr/>
        <a:lstStyle/>
        <a:p>
          <a:r>
            <a:rPr lang="en-US" sz="900" b="1" dirty="0">
              <a:solidFill>
                <a:schemeClr val="tx1"/>
              </a:solidFill>
            </a:rPr>
            <a:t>skip</a:t>
          </a:r>
        </a:p>
      </dgm:t>
    </dgm:pt>
    <dgm:pt modelId="{B88A9DEC-9A6A-40E9-BFEA-063F9C64E088}" type="parTrans" cxnId="{1EDDEB4A-389D-422A-9C6B-9EBDD29ADD87}">
      <dgm:prSet/>
      <dgm:spPr/>
      <dgm:t>
        <a:bodyPr/>
        <a:lstStyle/>
        <a:p>
          <a:endParaRPr lang="en-US"/>
        </a:p>
      </dgm:t>
    </dgm:pt>
    <dgm:pt modelId="{6E7F4A8F-490F-4114-B465-36F252FE3BD2}" type="sibTrans" cxnId="{1EDDEB4A-389D-422A-9C6B-9EBDD29ADD87}">
      <dgm:prSet/>
      <dgm:spPr/>
      <dgm:t>
        <a:bodyPr/>
        <a:lstStyle/>
        <a:p>
          <a:endParaRPr lang="en-US"/>
        </a:p>
      </dgm:t>
    </dgm:pt>
    <dgm:pt modelId="{2156E6F4-D2C7-4E74-BBDD-6953BCBCA86C}">
      <dgm:prSet custT="1"/>
      <dgm:spPr>
        <a:solidFill>
          <a:schemeClr val="accent1">
            <a:lumMod val="60000"/>
            <a:lumOff val="40000"/>
          </a:schemeClr>
        </a:solidFill>
        <a:ln>
          <a:solidFill>
            <a:schemeClr val="accent1">
              <a:lumMod val="60000"/>
              <a:lumOff val="40000"/>
            </a:schemeClr>
          </a:solidFill>
        </a:ln>
      </dgm:spPr>
      <dgm:t>
        <a:bodyPr/>
        <a:lstStyle/>
        <a:p>
          <a:r>
            <a:rPr lang="en-US" sz="1400" dirty="0">
              <a:solidFill>
                <a:schemeClr val="tx1"/>
              </a:solidFill>
            </a:rPr>
            <a:t>C</a:t>
          </a:r>
        </a:p>
      </dgm:t>
    </dgm:pt>
    <dgm:pt modelId="{759278ED-55DE-49F3-ADFD-4D16C6332B66}" type="parTrans" cxnId="{C7BF4D22-2BDF-4444-BBA5-2118D189BE0A}">
      <dgm:prSet/>
      <dgm:spPr/>
      <dgm:t>
        <a:bodyPr/>
        <a:lstStyle/>
        <a:p>
          <a:endParaRPr lang="en-US"/>
        </a:p>
      </dgm:t>
    </dgm:pt>
    <dgm:pt modelId="{C771BA51-CA18-4081-B7F9-635E92DC2CD4}" type="sibTrans" cxnId="{C7BF4D22-2BDF-4444-BBA5-2118D189BE0A}">
      <dgm:prSet/>
      <dgm:spPr/>
      <dgm:t>
        <a:bodyPr/>
        <a:lstStyle/>
        <a:p>
          <a:endParaRPr lang="en-US"/>
        </a:p>
      </dgm:t>
    </dgm:pt>
    <dgm:pt modelId="{1EAA3B5F-4E2B-4EAC-89C3-69798AE8F767}">
      <dgm:prSet custT="1"/>
      <dgm:spPr>
        <a:solidFill>
          <a:srgbClr val="843C0C"/>
        </a:solidFill>
      </dgm:spPr>
      <dgm:t>
        <a:bodyPr/>
        <a:lstStyle/>
        <a:p>
          <a:r>
            <a:rPr lang="en-US" sz="2000" dirty="0">
              <a:solidFill>
                <a:srgbClr val="FFFFFF"/>
              </a:solidFill>
            </a:rPr>
            <a:t>0</a:t>
          </a:r>
        </a:p>
      </dgm:t>
    </dgm:pt>
    <dgm:pt modelId="{E5613A5B-FFBC-46B9-A03F-FD3A01D00855}" type="parTrans" cxnId="{9178AE50-FC9B-4790-B10D-C331B0CCDF10}">
      <dgm:prSet/>
      <dgm:spPr/>
      <dgm:t>
        <a:bodyPr/>
        <a:lstStyle/>
        <a:p>
          <a:endParaRPr lang="en-US"/>
        </a:p>
      </dgm:t>
    </dgm:pt>
    <dgm:pt modelId="{D71A00B0-04F3-4457-9318-4DF49DE875F3}" type="sibTrans" cxnId="{9178AE50-FC9B-4790-B10D-C331B0CCDF10}">
      <dgm:prSet/>
      <dgm:spPr/>
      <dgm:t>
        <a:bodyPr/>
        <a:lstStyle/>
        <a:p>
          <a:endParaRPr lang="en-US"/>
        </a:p>
      </dgm:t>
    </dgm:pt>
    <dgm:pt modelId="{4B202CA0-6308-4C52-9B81-9C481B0D7BD0}">
      <dgm:prSet custT="1"/>
      <dgm:spPr>
        <a:solidFill>
          <a:schemeClr val="bg1"/>
        </a:solidFill>
      </dgm:spPr>
      <dgm:t>
        <a:bodyPr/>
        <a:lstStyle/>
        <a:p>
          <a:endParaRPr lang="en-US" sz="2000" dirty="0">
            <a:solidFill>
              <a:schemeClr val="tx1"/>
            </a:solidFill>
          </a:endParaRPr>
        </a:p>
      </dgm:t>
    </dgm:pt>
    <dgm:pt modelId="{93B86929-959A-4992-A90C-5D3029712245}" type="parTrans" cxnId="{89304808-54CE-47A2-9BA8-F064C7E79D65}">
      <dgm:prSet/>
      <dgm:spPr/>
      <dgm:t>
        <a:bodyPr/>
        <a:lstStyle/>
        <a:p>
          <a:endParaRPr lang="en-US"/>
        </a:p>
      </dgm:t>
    </dgm:pt>
    <dgm:pt modelId="{FF991964-CF80-42D3-B49D-9270B14863F0}" type="sibTrans" cxnId="{89304808-54CE-47A2-9BA8-F064C7E79D65}">
      <dgm:prSet/>
      <dgm:spPr/>
      <dgm:t>
        <a:bodyPr/>
        <a:lstStyle/>
        <a:p>
          <a:endParaRPr lang="en-US"/>
        </a:p>
      </dgm:t>
    </dgm:pt>
    <dgm:pt modelId="{717BB93F-4313-4D0E-90C4-F8040CA7A52D}">
      <dgm:prSet custT="1"/>
      <dgm:spPr>
        <a:solidFill>
          <a:schemeClr val="accent6">
            <a:lumMod val="60000"/>
            <a:lumOff val="40000"/>
          </a:schemeClr>
        </a:solidFill>
        <a:ln>
          <a:solidFill>
            <a:schemeClr val="accent6">
              <a:lumMod val="60000"/>
              <a:lumOff val="40000"/>
            </a:schemeClr>
          </a:solidFill>
        </a:ln>
      </dgm:spPr>
      <dgm:t>
        <a:bodyPr/>
        <a:lstStyle/>
        <a:p>
          <a:r>
            <a:rPr lang="en-US" sz="1400" dirty="0">
              <a:solidFill>
                <a:schemeClr val="tx1"/>
              </a:solidFill>
            </a:rPr>
            <a:t>B</a:t>
          </a:r>
        </a:p>
      </dgm:t>
    </dgm:pt>
    <dgm:pt modelId="{8DB6FEA5-C1E7-474A-88E2-1A5542CC089A}" type="sibTrans" cxnId="{337F63F2-0D19-4931-A113-88636BAF02D1}">
      <dgm:prSet/>
      <dgm:spPr/>
      <dgm:t>
        <a:bodyPr/>
        <a:lstStyle/>
        <a:p>
          <a:endParaRPr lang="en-US"/>
        </a:p>
      </dgm:t>
    </dgm:pt>
    <dgm:pt modelId="{75047CB3-2F52-4C53-B8CE-3356554BC789}" type="parTrans" cxnId="{337F63F2-0D19-4931-A113-88636BAF02D1}">
      <dgm:prSet/>
      <dgm:spPr/>
      <dgm:t>
        <a:bodyPr/>
        <a:lstStyle/>
        <a:p>
          <a:endParaRPr lang="en-US"/>
        </a:p>
      </dgm:t>
    </dgm:pt>
    <dgm:pt modelId="{3CA9330D-DFD6-4318-8F3A-1E7639A82466}" type="pres">
      <dgm:prSet presAssocID="{75217E69-B91E-48F9-BB07-F9F1C66FD302}" presName="CompostProcess" presStyleCnt="0">
        <dgm:presLayoutVars>
          <dgm:dir/>
          <dgm:resizeHandles val="exact"/>
        </dgm:presLayoutVars>
      </dgm:prSet>
      <dgm:spPr/>
    </dgm:pt>
    <dgm:pt modelId="{F301877A-E6AF-4C55-ABAE-F1752F85749C}" type="pres">
      <dgm:prSet presAssocID="{75217E69-B91E-48F9-BB07-F9F1C66FD302}" presName="arrow" presStyleLbl="bgShp" presStyleIdx="0" presStyleCnt="1" custLinFactNeighborY="3445"/>
      <dgm:spPr/>
    </dgm:pt>
    <dgm:pt modelId="{B0FD4276-62CC-4FC7-A2EF-95FD2927C0E6}" type="pres">
      <dgm:prSet presAssocID="{75217E69-B91E-48F9-BB07-F9F1C66FD302}" presName="linearProcess" presStyleCnt="0"/>
      <dgm:spPr/>
    </dgm:pt>
    <dgm:pt modelId="{507C99B7-9B91-43EB-863C-41C0EEB302BF}" type="pres">
      <dgm:prSet presAssocID="{FBBD9B18-A357-4A3E-BBE3-CDAED1F25E21}" presName="textNode" presStyleLbl="node1" presStyleIdx="0" presStyleCnt="12">
        <dgm:presLayoutVars>
          <dgm:bulletEnabled val="1"/>
        </dgm:presLayoutVars>
      </dgm:prSet>
      <dgm:spPr/>
    </dgm:pt>
    <dgm:pt modelId="{A09867BC-3A00-4854-A118-53EEA42D9F66}" type="pres">
      <dgm:prSet presAssocID="{5BCA38FD-0D6B-4EAA-88CA-8A5FF3237CAE}" presName="sibTrans" presStyleCnt="0"/>
      <dgm:spPr/>
    </dgm:pt>
    <dgm:pt modelId="{3B131DB1-3485-45DB-8AAD-4323E156B5FB}" type="pres">
      <dgm:prSet presAssocID="{462EB0B1-1082-4FB7-A3BA-20960CA93704}" presName="textNode" presStyleLbl="node1" presStyleIdx="1" presStyleCnt="12">
        <dgm:presLayoutVars>
          <dgm:bulletEnabled val="1"/>
        </dgm:presLayoutVars>
      </dgm:prSet>
      <dgm:spPr/>
    </dgm:pt>
    <dgm:pt modelId="{4C97FE0C-B645-48AC-BF82-11FC8C9F1E70}" type="pres">
      <dgm:prSet presAssocID="{62B99CA9-4467-45F2-9A62-C79E75F8F60F}" presName="sibTrans" presStyleCnt="0"/>
      <dgm:spPr/>
    </dgm:pt>
    <dgm:pt modelId="{6E386522-2C9F-4126-A3C6-26C8A9562D59}" type="pres">
      <dgm:prSet presAssocID="{99780664-0B1F-42F9-A1A9-1DA327A456FE}" presName="textNode" presStyleLbl="node1" presStyleIdx="2" presStyleCnt="12">
        <dgm:presLayoutVars>
          <dgm:bulletEnabled val="1"/>
        </dgm:presLayoutVars>
      </dgm:prSet>
      <dgm:spPr/>
    </dgm:pt>
    <dgm:pt modelId="{26D849D3-6080-4A5D-9491-E341B82ABA12}" type="pres">
      <dgm:prSet presAssocID="{C53F22F7-DE67-45C1-B804-C7AE21D7D53D}" presName="sibTrans" presStyleCnt="0"/>
      <dgm:spPr/>
    </dgm:pt>
    <dgm:pt modelId="{C2D76D59-1D75-4E48-91F7-15EFA5C14B3D}" type="pres">
      <dgm:prSet presAssocID="{7427C826-A2AB-4DDE-BD49-FE3C63B520A5}" presName="textNode" presStyleLbl="node1" presStyleIdx="3" presStyleCnt="12">
        <dgm:presLayoutVars>
          <dgm:bulletEnabled val="1"/>
        </dgm:presLayoutVars>
      </dgm:prSet>
      <dgm:spPr/>
    </dgm:pt>
    <dgm:pt modelId="{17865E6C-07C4-42B5-AEAA-394D95977626}" type="pres">
      <dgm:prSet presAssocID="{5490F7C3-AADF-47AF-A04B-60C655539663}" presName="sibTrans" presStyleCnt="0"/>
      <dgm:spPr/>
    </dgm:pt>
    <dgm:pt modelId="{8464FC22-B7AA-4806-8787-663D63486F60}" type="pres">
      <dgm:prSet presAssocID="{5BC1381F-4004-4815-BF99-6B4EAE474FA5}" presName="textNode" presStyleLbl="node1" presStyleIdx="4" presStyleCnt="12">
        <dgm:presLayoutVars>
          <dgm:bulletEnabled val="1"/>
        </dgm:presLayoutVars>
      </dgm:prSet>
      <dgm:spPr/>
    </dgm:pt>
    <dgm:pt modelId="{123216E2-CAF5-47C7-B2C3-686B58499285}" type="pres">
      <dgm:prSet presAssocID="{8FABCD09-4C4D-40CD-AAB7-A632A3981970}" presName="sibTrans" presStyleCnt="0"/>
      <dgm:spPr/>
    </dgm:pt>
    <dgm:pt modelId="{E4117646-8A13-4968-BA44-83F194E8DFEE}" type="pres">
      <dgm:prSet presAssocID="{802C3B1C-899F-4F41-B347-53BF4AB3E55F}" presName="textNode" presStyleLbl="node1" presStyleIdx="5" presStyleCnt="12">
        <dgm:presLayoutVars>
          <dgm:bulletEnabled val="1"/>
        </dgm:presLayoutVars>
      </dgm:prSet>
      <dgm:spPr/>
    </dgm:pt>
    <dgm:pt modelId="{5DB9B771-D17D-4540-B47F-579E7E89995C}" type="pres">
      <dgm:prSet presAssocID="{1B1C641B-48E6-4732-B5F7-8275C2BD55EE}" presName="sibTrans" presStyleCnt="0"/>
      <dgm:spPr/>
    </dgm:pt>
    <dgm:pt modelId="{B5054807-503F-4B1F-B23B-768ECE5D1196}" type="pres">
      <dgm:prSet presAssocID="{EF3CC209-D948-4C41-93A2-C9619BD0C366}" presName="textNode" presStyleLbl="node1" presStyleIdx="6" presStyleCnt="12">
        <dgm:presLayoutVars>
          <dgm:bulletEnabled val="1"/>
        </dgm:presLayoutVars>
      </dgm:prSet>
      <dgm:spPr/>
    </dgm:pt>
    <dgm:pt modelId="{58D3B9D8-7929-43E1-857F-2FACBE0F6207}" type="pres">
      <dgm:prSet presAssocID="{6E7F4A8F-490F-4114-B465-36F252FE3BD2}" presName="sibTrans" presStyleCnt="0"/>
      <dgm:spPr/>
    </dgm:pt>
    <dgm:pt modelId="{9EAEB3A6-6F03-4703-B3A7-C67C7299BDCB}" type="pres">
      <dgm:prSet presAssocID="{717BB93F-4313-4D0E-90C4-F8040CA7A52D}" presName="textNode" presStyleLbl="node1" presStyleIdx="7" presStyleCnt="12">
        <dgm:presLayoutVars>
          <dgm:bulletEnabled val="1"/>
        </dgm:presLayoutVars>
      </dgm:prSet>
      <dgm:spPr/>
    </dgm:pt>
    <dgm:pt modelId="{2C96631D-4FAE-40CE-BF3A-CA4727FAAF93}" type="pres">
      <dgm:prSet presAssocID="{8DB6FEA5-C1E7-474A-88E2-1A5542CC089A}" presName="sibTrans" presStyleCnt="0"/>
      <dgm:spPr/>
    </dgm:pt>
    <dgm:pt modelId="{9D607719-7E83-41E8-A7AA-62CF51B7D7A0}" type="pres">
      <dgm:prSet presAssocID="{2156E6F4-D2C7-4E74-BBDD-6953BCBCA86C}" presName="textNode" presStyleLbl="node1" presStyleIdx="8" presStyleCnt="12">
        <dgm:presLayoutVars>
          <dgm:bulletEnabled val="1"/>
        </dgm:presLayoutVars>
      </dgm:prSet>
      <dgm:spPr/>
    </dgm:pt>
    <dgm:pt modelId="{9773BE30-81D5-408D-B506-09CDEBC8043F}" type="pres">
      <dgm:prSet presAssocID="{C771BA51-CA18-4081-B7F9-635E92DC2CD4}" presName="sibTrans" presStyleCnt="0"/>
      <dgm:spPr/>
    </dgm:pt>
    <dgm:pt modelId="{3031199B-CFB5-4BF3-9A6D-09257C871CAE}" type="pres">
      <dgm:prSet presAssocID="{1EAA3B5F-4E2B-4EAC-89C3-69798AE8F767}" presName="textNode" presStyleLbl="node1" presStyleIdx="9" presStyleCnt="12">
        <dgm:presLayoutVars>
          <dgm:bulletEnabled val="1"/>
        </dgm:presLayoutVars>
      </dgm:prSet>
      <dgm:spPr/>
    </dgm:pt>
    <dgm:pt modelId="{F69BB6B8-7F6F-4682-A206-C7C50521C613}" type="pres">
      <dgm:prSet presAssocID="{D71A00B0-04F3-4457-9318-4DF49DE875F3}" presName="sibTrans" presStyleCnt="0"/>
      <dgm:spPr/>
    </dgm:pt>
    <dgm:pt modelId="{B1C67EBC-3167-4379-A224-39BE142E6011}" type="pres">
      <dgm:prSet presAssocID="{4B202CA0-6308-4C52-9B81-9C481B0D7BD0}" presName="textNode" presStyleLbl="node1" presStyleIdx="10" presStyleCnt="12">
        <dgm:presLayoutVars>
          <dgm:bulletEnabled val="1"/>
        </dgm:presLayoutVars>
      </dgm:prSet>
      <dgm:spPr/>
    </dgm:pt>
    <dgm:pt modelId="{1D0231AC-151E-4772-B28E-545BFC5D3C72}" type="pres">
      <dgm:prSet presAssocID="{FF991964-CF80-42D3-B49D-9270B14863F0}" presName="sibTrans" presStyleCnt="0"/>
      <dgm:spPr/>
    </dgm:pt>
    <dgm:pt modelId="{5E070B4D-A4F2-4B53-8204-EF9D9603D692}" type="pres">
      <dgm:prSet presAssocID="{D3FD76A2-BB9B-4CFA-8079-969234A49D08}" presName="textNode" presStyleLbl="node1" presStyleIdx="11" presStyleCnt="12">
        <dgm:presLayoutVars>
          <dgm:bulletEnabled val="1"/>
        </dgm:presLayoutVars>
      </dgm:prSet>
      <dgm:spPr/>
    </dgm:pt>
  </dgm:ptLst>
  <dgm:cxnLst>
    <dgm:cxn modelId="{89304808-54CE-47A2-9BA8-F064C7E79D65}" srcId="{75217E69-B91E-48F9-BB07-F9F1C66FD302}" destId="{4B202CA0-6308-4C52-9B81-9C481B0D7BD0}" srcOrd="10" destOrd="0" parTransId="{93B86929-959A-4992-A90C-5D3029712245}" sibTransId="{FF991964-CF80-42D3-B49D-9270B14863F0}"/>
    <dgm:cxn modelId="{F0DC6A14-9044-4FEE-A436-6BAE37D91C66}" srcId="{75217E69-B91E-48F9-BB07-F9F1C66FD302}" destId="{99780664-0B1F-42F9-A1A9-1DA327A456FE}" srcOrd="2" destOrd="0" parTransId="{0709BD2B-49A0-46DB-9892-8FC2791B7AD6}" sibTransId="{C53F22F7-DE67-45C1-B804-C7AE21D7D53D}"/>
    <dgm:cxn modelId="{C7BF4D22-2BDF-4444-BBA5-2118D189BE0A}" srcId="{75217E69-B91E-48F9-BB07-F9F1C66FD302}" destId="{2156E6F4-D2C7-4E74-BBDD-6953BCBCA86C}" srcOrd="8" destOrd="0" parTransId="{759278ED-55DE-49F3-ADFD-4D16C6332B66}" sibTransId="{C771BA51-CA18-4081-B7F9-635E92DC2CD4}"/>
    <dgm:cxn modelId="{AFF98B2B-4A20-4FA6-AF51-79BDE13009F3}" type="presOf" srcId="{7427C826-A2AB-4DDE-BD49-FE3C63B520A5}" destId="{C2D76D59-1D75-4E48-91F7-15EFA5C14B3D}" srcOrd="0" destOrd="0" presId="urn:microsoft.com/office/officeart/2005/8/layout/hProcess9"/>
    <dgm:cxn modelId="{A7722D3B-D84C-48DD-A89A-818D9A920154}" type="presOf" srcId="{802C3B1C-899F-4F41-B347-53BF4AB3E55F}" destId="{E4117646-8A13-4968-BA44-83F194E8DFEE}" srcOrd="0" destOrd="0" presId="urn:microsoft.com/office/officeart/2005/8/layout/hProcess9"/>
    <dgm:cxn modelId="{DACF1B46-51D1-4111-A741-38BCBD8E646E}" type="presOf" srcId="{D3FD76A2-BB9B-4CFA-8079-969234A49D08}" destId="{5E070B4D-A4F2-4B53-8204-EF9D9603D692}" srcOrd="0" destOrd="0" presId="urn:microsoft.com/office/officeart/2005/8/layout/hProcess9"/>
    <dgm:cxn modelId="{1EDDEB4A-389D-422A-9C6B-9EBDD29ADD87}" srcId="{75217E69-B91E-48F9-BB07-F9F1C66FD302}" destId="{EF3CC209-D948-4C41-93A2-C9619BD0C366}" srcOrd="6" destOrd="0" parTransId="{B88A9DEC-9A6A-40E9-BFEA-063F9C64E088}" sibTransId="{6E7F4A8F-490F-4114-B465-36F252FE3BD2}"/>
    <dgm:cxn modelId="{4B6DB16C-C2A6-4F59-B420-88115B00F409}" srcId="{75217E69-B91E-48F9-BB07-F9F1C66FD302}" destId="{FBBD9B18-A357-4A3E-BBE3-CDAED1F25E21}" srcOrd="0" destOrd="0" parTransId="{8692A69B-E5A1-42E2-9520-CEDDE09A9DE9}" sibTransId="{5BCA38FD-0D6B-4EAA-88CA-8A5FF3237CAE}"/>
    <dgm:cxn modelId="{9178AE50-FC9B-4790-B10D-C331B0CCDF10}" srcId="{75217E69-B91E-48F9-BB07-F9F1C66FD302}" destId="{1EAA3B5F-4E2B-4EAC-89C3-69798AE8F767}" srcOrd="9" destOrd="0" parTransId="{E5613A5B-FFBC-46B9-A03F-FD3A01D00855}" sibTransId="{D71A00B0-04F3-4457-9318-4DF49DE875F3}"/>
    <dgm:cxn modelId="{4D895378-25CE-418D-93BA-A485C9F5B7F5}" type="presOf" srcId="{75217E69-B91E-48F9-BB07-F9F1C66FD302}" destId="{3CA9330D-DFD6-4318-8F3A-1E7639A82466}" srcOrd="0" destOrd="0" presId="urn:microsoft.com/office/officeart/2005/8/layout/hProcess9"/>
    <dgm:cxn modelId="{A567B078-6F0F-4565-A9D4-8CAABF51FC89}" srcId="{75217E69-B91E-48F9-BB07-F9F1C66FD302}" destId="{7427C826-A2AB-4DDE-BD49-FE3C63B520A5}" srcOrd="3" destOrd="0" parTransId="{BD5CC917-BFC1-4C41-A7D9-98342DEAB3DB}" sibTransId="{5490F7C3-AADF-47AF-A04B-60C655539663}"/>
    <dgm:cxn modelId="{A88F085A-8F4E-4946-9439-CF88DFC97AB3}" srcId="{75217E69-B91E-48F9-BB07-F9F1C66FD302}" destId="{D3FD76A2-BB9B-4CFA-8079-969234A49D08}" srcOrd="11" destOrd="0" parTransId="{3473A415-9C7E-4C4E-9BA5-0479466644FC}" sibTransId="{12B9871E-013E-4EC4-92A2-B3167ED7FA3E}"/>
    <dgm:cxn modelId="{7C0E267B-F43C-45EE-9686-3B3BC0457EE1}" srcId="{75217E69-B91E-48F9-BB07-F9F1C66FD302}" destId="{802C3B1C-899F-4F41-B347-53BF4AB3E55F}" srcOrd="5" destOrd="0" parTransId="{92E5E5EE-35CB-445C-92BA-BB998317A8A7}" sibTransId="{1B1C641B-48E6-4732-B5F7-8275C2BD55EE}"/>
    <dgm:cxn modelId="{10E8B683-E0F9-4A83-BBC6-838ECCCC7CCA}" type="presOf" srcId="{4B202CA0-6308-4C52-9B81-9C481B0D7BD0}" destId="{B1C67EBC-3167-4379-A224-39BE142E6011}" srcOrd="0" destOrd="0" presId="urn:microsoft.com/office/officeart/2005/8/layout/hProcess9"/>
    <dgm:cxn modelId="{A9A19C8B-ABC4-460A-A860-B3D6419D8850}" type="presOf" srcId="{462EB0B1-1082-4FB7-A3BA-20960CA93704}" destId="{3B131DB1-3485-45DB-8AAD-4323E156B5FB}" srcOrd="0" destOrd="0" presId="urn:microsoft.com/office/officeart/2005/8/layout/hProcess9"/>
    <dgm:cxn modelId="{1C69BD94-0834-481A-8BF5-A67F553E4232}" type="presOf" srcId="{1EAA3B5F-4E2B-4EAC-89C3-69798AE8F767}" destId="{3031199B-CFB5-4BF3-9A6D-09257C871CAE}" srcOrd="0" destOrd="0" presId="urn:microsoft.com/office/officeart/2005/8/layout/hProcess9"/>
    <dgm:cxn modelId="{BCDE3A9C-AF96-4AAB-8EE7-68C675A77D0F}" type="presOf" srcId="{99780664-0B1F-42F9-A1A9-1DA327A456FE}" destId="{6E386522-2C9F-4126-A3C6-26C8A9562D59}" srcOrd="0" destOrd="0" presId="urn:microsoft.com/office/officeart/2005/8/layout/hProcess9"/>
    <dgm:cxn modelId="{60B450B1-4D39-40FE-B7E8-5D87CA7F877F}" type="presOf" srcId="{EF3CC209-D948-4C41-93A2-C9619BD0C366}" destId="{B5054807-503F-4B1F-B23B-768ECE5D1196}" srcOrd="0" destOrd="0" presId="urn:microsoft.com/office/officeart/2005/8/layout/hProcess9"/>
    <dgm:cxn modelId="{8D85DBD6-BB31-4897-BEE7-E7FC93B821EE}" srcId="{75217E69-B91E-48F9-BB07-F9F1C66FD302}" destId="{5BC1381F-4004-4815-BF99-6B4EAE474FA5}" srcOrd="4" destOrd="0" parTransId="{0367EED9-CFEA-4C65-ABCB-F69ADAF59A67}" sibTransId="{8FABCD09-4C4D-40CD-AAB7-A632A3981970}"/>
    <dgm:cxn modelId="{E076EDED-F9B7-4C3E-AB33-053AA08A47F2}" type="presOf" srcId="{2156E6F4-D2C7-4E74-BBDD-6953BCBCA86C}" destId="{9D607719-7E83-41E8-A7AA-62CF51B7D7A0}" srcOrd="0" destOrd="0" presId="urn:microsoft.com/office/officeart/2005/8/layout/hProcess9"/>
    <dgm:cxn modelId="{CA8FE6F0-D7C9-41BA-9215-BB657F9C9667}" type="presOf" srcId="{717BB93F-4313-4D0E-90C4-F8040CA7A52D}" destId="{9EAEB3A6-6F03-4703-B3A7-C67C7299BDCB}" srcOrd="0" destOrd="0" presId="urn:microsoft.com/office/officeart/2005/8/layout/hProcess9"/>
    <dgm:cxn modelId="{337F63F2-0D19-4931-A113-88636BAF02D1}" srcId="{75217E69-B91E-48F9-BB07-F9F1C66FD302}" destId="{717BB93F-4313-4D0E-90C4-F8040CA7A52D}" srcOrd="7" destOrd="0" parTransId="{75047CB3-2F52-4C53-B8CE-3356554BC789}" sibTransId="{8DB6FEA5-C1E7-474A-88E2-1A5542CC089A}"/>
    <dgm:cxn modelId="{81B576FA-F9D7-47F2-B674-9FEF414DD61E}" srcId="{75217E69-B91E-48F9-BB07-F9F1C66FD302}" destId="{462EB0B1-1082-4FB7-A3BA-20960CA93704}" srcOrd="1" destOrd="0" parTransId="{DB7C1B77-3C43-4B98-A09B-5E13F4FBBB5C}" sibTransId="{62B99CA9-4467-45F2-9A62-C79E75F8F60F}"/>
    <dgm:cxn modelId="{BAE384FD-4EAB-4DBB-B1CC-398C41930C70}" type="presOf" srcId="{5BC1381F-4004-4815-BF99-6B4EAE474FA5}" destId="{8464FC22-B7AA-4806-8787-663D63486F60}" srcOrd="0" destOrd="0" presId="urn:microsoft.com/office/officeart/2005/8/layout/hProcess9"/>
    <dgm:cxn modelId="{C0913DFF-A200-4A52-A2F2-1B7C36D37AF9}" type="presOf" srcId="{FBBD9B18-A357-4A3E-BBE3-CDAED1F25E21}" destId="{507C99B7-9B91-43EB-863C-41C0EEB302BF}" srcOrd="0" destOrd="0" presId="urn:microsoft.com/office/officeart/2005/8/layout/hProcess9"/>
    <dgm:cxn modelId="{3270220B-E6C9-4E5A-949D-49F9466BCE9D}" type="presParOf" srcId="{3CA9330D-DFD6-4318-8F3A-1E7639A82466}" destId="{F301877A-E6AF-4C55-ABAE-F1752F85749C}" srcOrd="0" destOrd="0" presId="urn:microsoft.com/office/officeart/2005/8/layout/hProcess9"/>
    <dgm:cxn modelId="{285A010E-B24E-4739-983D-93878ACC5B63}" type="presParOf" srcId="{3CA9330D-DFD6-4318-8F3A-1E7639A82466}" destId="{B0FD4276-62CC-4FC7-A2EF-95FD2927C0E6}" srcOrd="1" destOrd="0" presId="urn:microsoft.com/office/officeart/2005/8/layout/hProcess9"/>
    <dgm:cxn modelId="{EBC74DBD-3CA6-404E-A1A2-CDDE258393BD}" type="presParOf" srcId="{B0FD4276-62CC-4FC7-A2EF-95FD2927C0E6}" destId="{507C99B7-9B91-43EB-863C-41C0EEB302BF}" srcOrd="0" destOrd="0" presId="urn:microsoft.com/office/officeart/2005/8/layout/hProcess9"/>
    <dgm:cxn modelId="{E590C719-01A7-426C-9C37-F7C1BDE443C4}" type="presParOf" srcId="{B0FD4276-62CC-4FC7-A2EF-95FD2927C0E6}" destId="{A09867BC-3A00-4854-A118-53EEA42D9F66}" srcOrd="1" destOrd="0" presId="urn:microsoft.com/office/officeart/2005/8/layout/hProcess9"/>
    <dgm:cxn modelId="{59223137-09BE-4640-8E29-101AA45BD69F}" type="presParOf" srcId="{B0FD4276-62CC-4FC7-A2EF-95FD2927C0E6}" destId="{3B131DB1-3485-45DB-8AAD-4323E156B5FB}" srcOrd="2" destOrd="0" presId="urn:microsoft.com/office/officeart/2005/8/layout/hProcess9"/>
    <dgm:cxn modelId="{F26E499D-B74C-44A5-9DD0-BF0DE5A09AFC}" type="presParOf" srcId="{B0FD4276-62CC-4FC7-A2EF-95FD2927C0E6}" destId="{4C97FE0C-B645-48AC-BF82-11FC8C9F1E70}" srcOrd="3" destOrd="0" presId="urn:microsoft.com/office/officeart/2005/8/layout/hProcess9"/>
    <dgm:cxn modelId="{E7D03217-E6EB-4CF5-BEAC-CB1C11547D87}" type="presParOf" srcId="{B0FD4276-62CC-4FC7-A2EF-95FD2927C0E6}" destId="{6E386522-2C9F-4126-A3C6-26C8A9562D59}" srcOrd="4" destOrd="0" presId="urn:microsoft.com/office/officeart/2005/8/layout/hProcess9"/>
    <dgm:cxn modelId="{8C0BFCC9-205A-491C-A7B5-470122608F01}" type="presParOf" srcId="{B0FD4276-62CC-4FC7-A2EF-95FD2927C0E6}" destId="{26D849D3-6080-4A5D-9491-E341B82ABA12}" srcOrd="5" destOrd="0" presId="urn:microsoft.com/office/officeart/2005/8/layout/hProcess9"/>
    <dgm:cxn modelId="{37735A16-D9B8-45D2-9330-37CE767B7DF7}" type="presParOf" srcId="{B0FD4276-62CC-4FC7-A2EF-95FD2927C0E6}" destId="{C2D76D59-1D75-4E48-91F7-15EFA5C14B3D}" srcOrd="6" destOrd="0" presId="urn:microsoft.com/office/officeart/2005/8/layout/hProcess9"/>
    <dgm:cxn modelId="{7522F98E-54BE-4329-B527-809034184EF4}" type="presParOf" srcId="{B0FD4276-62CC-4FC7-A2EF-95FD2927C0E6}" destId="{17865E6C-07C4-42B5-AEAA-394D95977626}" srcOrd="7" destOrd="0" presId="urn:microsoft.com/office/officeart/2005/8/layout/hProcess9"/>
    <dgm:cxn modelId="{C4271157-BFDE-418B-927A-5BE5149B986A}" type="presParOf" srcId="{B0FD4276-62CC-4FC7-A2EF-95FD2927C0E6}" destId="{8464FC22-B7AA-4806-8787-663D63486F60}" srcOrd="8" destOrd="0" presId="urn:microsoft.com/office/officeart/2005/8/layout/hProcess9"/>
    <dgm:cxn modelId="{927D1537-8D8D-4EC1-B1AA-44C6BE1725B3}" type="presParOf" srcId="{B0FD4276-62CC-4FC7-A2EF-95FD2927C0E6}" destId="{123216E2-CAF5-47C7-B2C3-686B58499285}" srcOrd="9" destOrd="0" presId="urn:microsoft.com/office/officeart/2005/8/layout/hProcess9"/>
    <dgm:cxn modelId="{81AB8ECE-95DF-4022-8FAF-4264B64171FC}" type="presParOf" srcId="{B0FD4276-62CC-4FC7-A2EF-95FD2927C0E6}" destId="{E4117646-8A13-4968-BA44-83F194E8DFEE}" srcOrd="10" destOrd="0" presId="urn:microsoft.com/office/officeart/2005/8/layout/hProcess9"/>
    <dgm:cxn modelId="{73D872B6-4261-41C9-ACBE-AFEC78E99704}" type="presParOf" srcId="{B0FD4276-62CC-4FC7-A2EF-95FD2927C0E6}" destId="{5DB9B771-D17D-4540-B47F-579E7E89995C}" srcOrd="11" destOrd="0" presId="urn:microsoft.com/office/officeart/2005/8/layout/hProcess9"/>
    <dgm:cxn modelId="{3711D018-9A48-40DB-A154-0764CE134667}" type="presParOf" srcId="{B0FD4276-62CC-4FC7-A2EF-95FD2927C0E6}" destId="{B5054807-503F-4B1F-B23B-768ECE5D1196}" srcOrd="12" destOrd="0" presId="urn:microsoft.com/office/officeart/2005/8/layout/hProcess9"/>
    <dgm:cxn modelId="{519D9CB7-A852-40A6-8C33-9698AB9D3A50}" type="presParOf" srcId="{B0FD4276-62CC-4FC7-A2EF-95FD2927C0E6}" destId="{58D3B9D8-7929-43E1-857F-2FACBE0F6207}" srcOrd="13" destOrd="0" presId="urn:microsoft.com/office/officeart/2005/8/layout/hProcess9"/>
    <dgm:cxn modelId="{5A8A86AC-1116-4493-9545-D012EA173413}" type="presParOf" srcId="{B0FD4276-62CC-4FC7-A2EF-95FD2927C0E6}" destId="{9EAEB3A6-6F03-4703-B3A7-C67C7299BDCB}" srcOrd="14" destOrd="0" presId="urn:microsoft.com/office/officeart/2005/8/layout/hProcess9"/>
    <dgm:cxn modelId="{3A6D2D66-73D3-4EF7-9AA4-E11CCAD1B844}" type="presParOf" srcId="{B0FD4276-62CC-4FC7-A2EF-95FD2927C0E6}" destId="{2C96631D-4FAE-40CE-BF3A-CA4727FAAF93}" srcOrd="15" destOrd="0" presId="urn:microsoft.com/office/officeart/2005/8/layout/hProcess9"/>
    <dgm:cxn modelId="{000FA7F7-8221-4942-8F21-843CE478C255}" type="presParOf" srcId="{B0FD4276-62CC-4FC7-A2EF-95FD2927C0E6}" destId="{9D607719-7E83-41E8-A7AA-62CF51B7D7A0}" srcOrd="16" destOrd="0" presId="urn:microsoft.com/office/officeart/2005/8/layout/hProcess9"/>
    <dgm:cxn modelId="{9A4D7C72-DA68-4403-9537-D5D2ABD405D6}" type="presParOf" srcId="{B0FD4276-62CC-4FC7-A2EF-95FD2927C0E6}" destId="{9773BE30-81D5-408D-B506-09CDEBC8043F}" srcOrd="17" destOrd="0" presId="urn:microsoft.com/office/officeart/2005/8/layout/hProcess9"/>
    <dgm:cxn modelId="{6A7B6ADD-1ED5-476F-9A87-7616840D45C8}" type="presParOf" srcId="{B0FD4276-62CC-4FC7-A2EF-95FD2927C0E6}" destId="{3031199B-CFB5-4BF3-9A6D-09257C871CAE}" srcOrd="18" destOrd="0" presId="urn:microsoft.com/office/officeart/2005/8/layout/hProcess9"/>
    <dgm:cxn modelId="{510E7199-4206-44A2-9A33-6722054C967F}" type="presParOf" srcId="{B0FD4276-62CC-4FC7-A2EF-95FD2927C0E6}" destId="{F69BB6B8-7F6F-4682-A206-C7C50521C613}" srcOrd="19" destOrd="0" presId="urn:microsoft.com/office/officeart/2005/8/layout/hProcess9"/>
    <dgm:cxn modelId="{3B4BA35D-4576-4760-802F-2F9335E1CFF8}" type="presParOf" srcId="{B0FD4276-62CC-4FC7-A2EF-95FD2927C0E6}" destId="{B1C67EBC-3167-4379-A224-39BE142E6011}" srcOrd="20" destOrd="0" presId="urn:microsoft.com/office/officeart/2005/8/layout/hProcess9"/>
    <dgm:cxn modelId="{E5A3D229-6463-4A9B-8C70-D641DF60C28D}" type="presParOf" srcId="{B0FD4276-62CC-4FC7-A2EF-95FD2927C0E6}" destId="{1D0231AC-151E-4772-B28E-545BFC5D3C72}" srcOrd="21" destOrd="0" presId="urn:microsoft.com/office/officeart/2005/8/layout/hProcess9"/>
    <dgm:cxn modelId="{B7B27A0E-C078-41D4-8969-B932B8FEE27F}" type="presParOf" srcId="{B0FD4276-62CC-4FC7-A2EF-95FD2927C0E6}" destId="{5E070B4D-A4F2-4B53-8204-EF9D9603D692}" srcOrd="22" destOrd="0" presId="urn:microsoft.com/office/officeart/2005/8/layout/hProcess9"/>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33.xml><?xml version="1.0" encoding="utf-8"?>
<dgm:dataModel xmlns:dgm="http://schemas.openxmlformats.org/drawingml/2006/diagram" xmlns:a="http://schemas.openxmlformats.org/drawingml/2006/main">
  <dgm:ptLst>
    <dgm:pt modelId="{75217E69-B91E-48F9-BB07-F9F1C66FD302}" type="doc">
      <dgm:prSet loTypeId="urn:microsoft.com/office/officeart/2005/8/layout/hProcess9" loCatId="process" qsTypeId="urn:microsoft.com/office/officeart/2005/8/quickstyle/simple1" qsCatId="simple" csTypeId="urn:microsoft.com/office/officeart/2005/8/colors/accent1_2" csCatId="accent1" phldr="1"/>
      <dgm:spPr/>
    </dgm:pt>
    <dgm:pt modelId="{D3FD76A2-BB9B-4CFA-8079-969234A49D08}">
      <dgm:prSet custT="1"/>
      <dgm:spPr>
        <a:solidFill>
          <a:schemeClr val="bg1"/>
        </a:solidFill>
      </dgm:spPr>
      <dgm:t>
        <a:bodyPr/>
        <a:lstStyle/>
        <a:p>
          <a:endParaRPr lang="en-US" sz="2000" dirty="0">
            <a:solidFill>
              <a:schemeClr val="tx1"/>
            </a:solidFill>
          </a:endParaRPr>
        </a:p>
      </dgm:t>
    </dgm:pt>
    <dgm:pt modelId="{3473A415-9C7E-4C4E-9BA5-0479466644FC}" type="parTrans" cxnId="{A88F085A-8F4E-4946-9439-CF88DFC97AB3}">
      <dgm:prSet/>
      <dgm:spPr/>
      <dgm:t>
        <a:bodyPr/>
        <a:lstStyle/>
        <a:p>
          <a:endParaRPr lang="en-US"/>
        </a:p>
      </dgm:t>
    </dgm:pt>
    <dgm:pt modelId="{12B9871E-013E-4EC4-92A2-B3167ED7FA3E}" type="sibTrans" cxnId="{A88F085A-8F4E-4946-9439-CF88DFC97AB3}">
      <dgm:prSet/>
      <dgm:spPr/>
      <dgm:t>
        <a:bodyPr/>
        <a:lstStyle/>
        <a:p>
          <a:endParaRPr lang="en-US"/>
        </a:p>
      </dgm:t>
    </dgm:pt>
    <dgm:pt modelId="{FBBD9B18-A357-4A3E-BBE3-CDAED1F25E21}">
      <dgm:prSet custT="1"/>
      <dgm:spPr>
        <a:solidFill>
          <a:schemeClr val="accent2">
            <a:lumMod val="60000"/>
            <a:lumOff val="40000"/>
          </a:schemeClr>
        </a:solidFill>
        <a:ln>
          <a:solidFill>
            <a:schemeClr val="accent2">
              <a:lumMod val="60000"/>
              <a:lumOff val="40000"/>
            </a:schemeClr>
          </a:solidFill>
        </a:ln>
      </dgm:spPr>
      <dgm:t>
        <a:bodyPr/>
        <a:lstStyle/>
        <a:p>
          <a:r>
            <a:rPr lang="en-US" sz="1400" dirty="0">
              <a:solidFill>
                <a:schemeClr val="tx1"/>
              </a:solidFill>
            </a:rPr>
            <a:t>A</a:t>
          </a:r>
        </a:p>
      </dgm:t>
    </dgm:pt>
    <dgm:pt modelId="{8692A69B-E5A1-42E2-9520-CEDDE09A9DE9}" type="parTrans" cxnId="{4B6DB16C-C2A6-4F59-B420-88115B00F409}">
      <dgm:prSet/>
      <dgm:spPr/>
      <dgm:t>
        <a:bodyPr/>
        <a:lstStyle/>
        <a:p>
          <a:endParaRPr lang="en-US"/>
        </a:p>
      </dgm:t>
    </dgm:pt>
    <dgm:pt modelId="{5BCA38FD-0D6B-4EAA-88CA-8A5FF3237CAE}" type="sibTrans" cxnId="{4B6DB16C-C2A6-4F59-B420-88115B00F409}">
      <dgm:prSet/>
      <dgm:spPr/>
      <dgm:t>
        <a:bodyPr/>
        <a:lstStyle/>
        <a:p>
          <a:endParaRPr lang="en-US"/>
        </a:p>
      </dgm:t>
    </dgm:pt>
    <dgm:pt modelId="{462EB0B1-1082-4FB7-A3BA-20960CA93704}">
      <dgm:prSet custT="1"/>
      <dgm:spPr>
        <a:solidFill>
          <a:schemeClr val="bg1"/>
        </a:solidFill>
      </dgm:spPr>
      <dgm:t>
        <a:bodyPr/>
        <a:lstStyle/>
        <a:p>
          <a:r>
            <a:rPr lang="en-US" sz="900" b="1" dirty="0">
              <a:solidFill>
                <a:schemeClr val="tx1"/>
              </a:solidFill>
            </a:rPr>
            <a:t>skip</a:t>
          </a:r>
        </a:p>
      </dgm:t>
    </dgm:pt>
    <dgm:pt modelId="{DB7C1B77-3C43-4B98-A09B-5E13F4FBBB5C}" type="parTrans" cxnId="{81B576FA-F9D7-47F2-B674-9FEF414DD61E}">
      <dgm:prSet/>
      <dgm:spPr/>
      <dgm:t>
        <a:bodyPr/>
        <a:lstStyle/>
        <a:p>
          <a:endParaRPr lang="en-US"/>
        </a:p>
      </dgm:t>
    </dgm:pt>
    <dgm:pt modelId="{62B99CA9-4467-45F2-9A62-C79E75F8F60F}" type="sibTrans" cxnId="{81B576FA-F9D7-47F2-B674-9FEF414DD61E}">
      <dgm:prSet/>
      <dgm:spPr/>
      <dgm:t>
        <a:bodyPr/>
        <a:lstStyle/>
        <a:p>
          <a:endParaRPr lang="en-US"/>
        </a:p>
      </dgm:t>
    </dgm:pt>
    <dgm:pt modelId="{99780664-0B1F-42F9-A1A9-1DA327A456FE}">
      <dgm:prSet custT="1"/>
      <dgm:spPr>
        <a:solidFill>
          <a:schemeClr val="accent1">
            <a:lumMod val="60000"/>
            <a:lumOff val="40000"/>
          </a:schemeClr>
        </a:solidFill>
        <a:ln>
          <a:solidFill>
            <a:schemeClr val="accent1">
              <a:lumMod val="60000"/>
              <a:lumOff val="40000"/>
            </a:schemeClr>
          </a:solidFill>
        </a:ln>
      </dgm:spPr>
      <dgm:t>
        <a:bodyPr/>
        <a:lstStyle/>
        <a:p>
          <a:r>
            <a:rPr lang="en-US" sz="1400" dirty="0">
              <a:solidFill>
                <a:schemeClr val="tx1"/>
              </a:solidFill>
            </a:rPr>
            <a:t>C</a:t>
          </a:r>
        </a:p>
      </dgm:t>
    </dgm:pt>
    <dgm:pt modelId="{0709BD2B-49A0-46DB-9892-8FC2791B7AD6}" type="parTrans" cxnId="{F0DC6A14-9044-4FEE-A436-6BAE37D91C66}">
      <dgm:prSet/>
      <dgm:spPr/>
      <dgm:t>
        <a:bodyPr/>
        <a:lstStyle/>
        <a:p>
          <a:endParaRPr lang="en-US"/>
        </a:p>
      </dgm:t>
    </dgm:pt>
    <dgm:pt modelId="{C53F22F7-DE67-45C1-B804-C7AE21D7D53D}" type="sibTrans" cxnId="{F0DC6A14-9044-4FEE-A436-6BAE37D91C66}">
      <dgm:prSet/>
      <dgm:spPr/>
      <dgm:t>
        <a:bodyPr/>
        <a:lstStyle/>
        <a:p>
          <a:endParaRPr lang="en-US"/>
        </a:p>
      </dgm:t>
    </dgm:pt>
    <dgm:pt modelId="{7427C826-A2AB-4DDE-BD49-FE3C63B520A5}">
      <dgm:prSet custT="1"/>
      <dgm:spPr>
        <a:solidFill>
          <a:schemeClr val="bg1"/>
        </a:solidFill>
      </dgm:spPr>
      <dgm:t>
        <a:bodyPr/>
        <a:lstStyle/>
        <a:p>
          <a:r>
            <a:rPr lang="en-US" sz="900" b="1" i="0" dirty="0">
              <a:solidFill>
                <a:schemeClr val="tx1"/>
              </a:solidFill>
            </a:rPr>
            <a:t>skip</a:t>
          </a:r>
        </a:p>
      </dgm:t>
    </dgm:pt>
    <dgm:pt modelId="{BD5CC917-BFC1-4C41-A7D9-98342DEAB3DB}" type="parTrans" cxnId="{A567B078-6F0F-4565-A9D4-8CAABF51FC89}">
      <dgm:prSet/>
      <dgm:spPr/>
      <dgm:t>
        <a:bodyPr/>
        <a:lstStyle/>
        <a:p>
          <a:endParaRPr lang="en-US"/>
        </a:p>
      </dgm:t>
    </dgm:pt>
    <dgm:pt modelId="{5490F7C3-AADF-47AF-A04B-60C655539663}" type="sibTrans" cxnId="{A567B078-6F0F-4565-A9D4-8CAABF51FC89}">
      <dgm:prSet/>
      <dgm:spPr/>
      <dgm:t>
        <a:bodyPr/>
        <a:lstStyle/>
        <a:p>
          <a:endParaRPr lang="en-US"/>
        </a:p>
      </dgm:t>
    </dgm:pt>
    <dgm:pt modelId="{5BC1381F-4004-4815-BF99-6B4EAE474FA5}">
      <dgm:prSet custT="1"/>
      <dgm:spPr>
        <a:solidFill>
          <a:schemeClr val="accent2">
            <a:lumMod val="60000"/>
            <a:lumOff val="40000"/>
          </a:schemeClr>
        </a:solidFill>
        <a:ln>
          <a:solidFill>
            <a:schemeClr val="accent2">
              <a:lumMod val="60000"/>
              <a:lumOff val="40000"/>
            </a:schemeClr>
          </a:solidFill>
        </a:ln>
      </dgm:spPr>
      <dgm:t>
        <a:bodyPr/>
        <a:lstStyle/>
        <a:p>
          <a:r>
            <a:rPr lang="en-US" sz="1400" dirty="0">
              <a:solidFill>
                <a:schemeClr val="tx1"/>
              </a:solidFill>
            </a:rPr>
            <a:t>A</a:t>
          </a:r>
        </a:p>
      </dgm:t>
    </dgm:pt>
    <dgm:pt modelId="{0367EED9-CFEA-4C65-ABCB-F69ADAF59A67}" type="parTrans" cxnId="{8D85DBD6-BB31-4897-BEE7-E7FC93B821EE}">
      <dgm:prSet/>
      <dgm:spPr/>
      <dgm:t>
        <a:bodyPr/>
        <a:lstStyle/>
        <a:p>
          <a:endParaRPr lang="en-US"/>
        </a:p>
      </dgm:t>
    </dgm:pt>
    <dgm:pt modelId="{8FABCD09-4C4D-40CD-AAB7-A632A3981970}" type="sibTrans" cxnId="{8D85DBD6-BB31-4897-BEE7-E7FC93B821EE}">
      <dgm:prSet/>
      <dgm:spPr/>
      <dgm:t>
        <a:bodyPr/>
        <a:lstStyle/>
        <a:p>
          <a:endParaRPr lang="en-US"/>
        </a:p>
      </dgm:t>
    </dgm:pt>
    <dgm:pt modelId="{802C3B1C-899F-4F41-B347-53BF4AB3E55F}">
      <dgm:prSet custT="1"/>
      <dgm:spPr>
        <a:solidFill>
          <a:schemeClr val="accent1">
            <a:lumMod val="60000"/>
            <a:lumOff val="40000"/>
          </a:schemeClr>
        </a:solidFill>
        <a:ln>
          <a:solidFill>
            <a:schemeClr val="accent1">
              <a:lumMod val="60000"/>
              <a:lumOff val="40000"/>
            </a:schemeClr>
          </a:solidFill>
        </a:ln>
      </dgm:spPr>
      <dgm:t>
        <a:bodyPr/>
        <a:lstStyle/>
        <a:p>
          <a:r>
            <a:rPr lang="en-US" sz="1400" dirty="0">
              <a:solidFill>
                <a:schemeClr val="tx1"/>
              </a:solidFill>
            </a:rPr>
            <a:t>C</a:t>
          </a:r>
        </a:p>
      </dgm:t>
    </dgm:pt>
    <dgm:pt modelId="{92E5E5EE-35CB-445C-92BA-BB998317A8A7}" type="parTrans" cxnId="{7C0E267B-F43C-45EE-9686-3B3BC0457EE1}">
      <dgm:prSet/>
      <dgm:spPr/>
      <dgm:t>
        <a:bodyPr/>
        <a:lstStyle/>
        <a:p>
          <a:endParaRPr lang="en-US"/>
        </a:p>
      </dgm:t>
    </dgm:pt>
    <dgm:pt modelId="{1B1C641B-48E6-4732-B5F7-8275C2BD55EE}" type="sibTrans" cxnId="{7C0E267B-F43C-45EE-9686-3B3BC0457EE1}">
      <dgm:prSet/>
      <dgm:spPr/>
      <dgm:t>
        <a:bodyPr/>
        <a:lstStyle/>
        <a:p>
          <a:endParaRPr lang="en-US"/>
        </a:p>
      </dgm:t>
    </dgm:pt>
    <dgm:pt modelId="{EF3CC209-D948-4C41-93A2-C9619BD0C366}">
      <dgm:prSet custT="1"/>
      <dgm:spPr>
        <a:solidFill>
          <a:schemeClr val="accent2">
            <a:lumMod val="60000"/>
            <a:lumOff val="40000"/>
          </a:schemeClr>
        </a:solidFill>
        <a:ln>
          <a:solidFill>
            <a:schemeClr val="accent2">
              <a:lumMod val="60000"/>
              <a:lumOff val="40000"/>
            </a:schemeClr>
          </a:solidFill>
        </a:ln>
      </dgm:spPr>
      <dgm:t>
        <a:bodyPr/>
        <a:lstStyle/>
        <a:p>
          <a:r>
            <a:rPr lang="en-US" sz="1400" dirty="0">
              <a:solidFill>
                <a:schemeClr val="tx1"/>
              </a:solidFill>
            </a:rPr>
            <a:t>A</a:t>
          </a:r>
        </a:p>
      </dgm:t>
    </dgm:pt>
    <dgm:pt modelId="{B88A9DEC-9A6A-40E9-BFEA-063F9C64E088}" type="parTrans" cxnId="{1EDDEB4A-389D-422A-9C6B-9EBDD29ADD87}">
      <dgm:prSet/>
      <dgm:spPr/>
      <dgm:t>
        <a:bodyPr/>
        <a:lstStyle/>
        <a:p>
          <a:endParaRPr lang="en-US"/>
        </a:p>
      </dgm:t>
    </dgm:pt>
    <dgm:pt modelId="{6E7F4A8F-490F-4114-B465-36F252FE3BD2}" type="sibTrans" cxnId="{1EDDEB4A-389D-422A-9C6B-9EBDD29ADD87}">
      <dgm:prSet/>
      <dgm:spPr/>
      <dgm:t>
        <a:bodyPr/>
        <a:lstStyle/>
        <a:p>
          <a:endParaRPr lang="en-US"/>
        </a:p>
      </dgm:t>
    </dgm:pt>
    <dgm:pt modelId="{2156E6F4-D2C7-4E74-BBDD-6953BCBCA86C}">
      <dgm:prSet custT="1"/>
      <dgm:spPr>
        <a:solidFill>
          <a:schemeClr val="accent1">
            <a:lumMod val="60000"/>
            <a:lumOff val="40000"/>
          </a:schemeClr>
        </a:solidFill>
        <a:ln>
          <a:solidFill>
            <a:schemeClr val="accent1">
              <a:lumMod val="60000"/>
              <a:lumOff val="40000"/>
            </a:schemeClr>
          </a:solidFill>
        </a:ln>
      </dgm:spPr>
      <dgm:t>
        <a:bodyPr/>
        <a:lstStyle/>
        <a:p>
          <a:r>
            <a:rPr lang="en-US" sz="1400" dirty="0">
              <a:solidFill>
                <a:schemeClr val="tx1"/>
              </a:solidFill>
            </a:rPr>
            <a:t>C</a:t>
          </a:r>
        </a:p>
      </dgm:t>
    </dgm:pt>
    <dgm:pt modelId="{759278ED-55DE-49F3-ADFD-4D16C6332B66}" type="parTrans" cxnId="{C7BF4D22-2BDF-4444-BBA5-2118D189BE0A}">
      <dgm:prSet/>
      <dgm:spPr/>
      <dgm:t>
        <a:bodyPr/>
        <a:lstStyle/>
        <a:p>
          <a:endParaRPr lang="en-US"/>
        </a:p>
      </dgm:t>
    </dgm:pt>
    <dgm:pt modelId="{C771BA51-CA18-4081-B7F9-635E92DC2CD4}" type="sibTrans" cxnId="{C7BF4D22-2BDF-4444-BBA5-2118D189BE0A}">
      <dgm:prSet/>
      <dgm:spPr/>
      <dgm:t>
        <a:bodyPr/>
        <a:lstStyle/>
        <a:p>
          <a:endParaRPr lang="en-US"/>
        </a:p>
      </dgm:t>
    </dgm:pt>
    <dgm:pt modelId="{1EAA3B5F-4E2B-4EAC-89C3-69798AE8F767}">
      <dgm:prSet custT="1"/>
      <dgm:spPr>
        <a:solidFill>
          <a:schemeClr val="accent2">
            <a:lumMod val="50000"/>
          </a:schemeClr>
        </a:solidFill>
      </dgm:spPr>
      <dgm:t>
        <a:bodyPr/>
        <a:lstStyle/>
        <a:p>
          <a:r>
            <a:rPr lang="en-US" sz="2000" dirty="0">
              <a:solidFill>
                <a:schemeClr val="bg1"/>
              </a:solidFill>
            </a:rPr>
            <a:t>0</a:t>
          </a:r>
        </a:p>
      </dgm:t>
    </dgm:pt>
    <dgm:pt modelId="{E5613A5B-FFBC-46B9-A03F-FD3A01D00855}" type="parTrans" cxnId="{9178AE50-FC9B-4790-B10D-C331B0CCDF10}">
      <dgm:prSet/>
      <dgm:spPr/>
      <dgm:t>
        <a:bodyPr/>
        <a:lstStyle/>
        <a:p>
          <a:endParaRPr lang="en-US"/>
        </a:p>
      </dgm:t>
    </dgm:pt>
    <dgm:pt modelId="{D71A00B0-04F3-4457-9318-4DF49DE875F3}" type="sibTrans" cxnId="{9178AE50-FC9B-4790-B10D-C331B0CCDF10}">
      <dgm:prSet/>
      <dgm:spPr/>
      <dgm:t>
        <a:bodyPr/>
        <a:lstStyle/>
        <a:p>
          <a:endParaRPr lang="en-US"/>
        </a:p>
      </dgm:t>
    </dgm:pt>
    <dgm:pt modelId="{4B202CA0-6308-4C52-9B81-9C481B0D7BD0}">
      <dgm:prSet custT="1"/>
      <dgm:spPr>
        <a:solidFill>
          <a:schemeClr val="bg1"/>
        </a:solidFill>
      </dgm:spPr>
      <dgm:t>
        <a:bodyPr/>
        <a:lstStyle/>
        <a:p>
          <a:endParaRPr lang="en-US" sz="2000" dirty="0">
            <a:solidFill>
              <a:schemeClr val="tx1"/>
            </a:solidFill>
          </a:endParaRPr>
        </a:p>
      </dgm:t>
    </dgm:pt>
    <dgm:pt modelId="{93B86929-959A-4992-A90C-5D3029712245}" type="parTrans" cxnId="{89304808-54CE-47A2-9BA8-F064C7E79D65}">
      <dgm:prSet/>
      <dgm:spPr/>
      <dgm:t>
        <a:bodyPr/>
        <a:lstStyle/>
        <a:p>
          <a:endParaRPr lang="en-US"/>
        </a:p>
      </dgm:t>
    </dgm:pt>
    <dgm:pt modelId="{FF991964-CF80-42D3-B49D-9270B14863F0}" type="sibTrans" cxnId="{89304808-54CE-47A2-9BA8-F064C7E79D65}">
      <dgm:prSet/>
      <dgm:spPr/>
      <dgm:t>
        <a:bodyPr/>
        <a:lstStyle/>
        <a:p>
          <a:endParaRPr lang="en-US"/>
        </a:p>
      </dgm:t>
    </dgm:pt>
    <dgm:pt modelId="{717BB93F-4313-4D0E-90C4-F8040CA7A52D}">
      <dgm:prSet custT="1"/>
      <dgm:spPr>
        <a:solidFill>
          <a:schemeClr val="bg1"/>
        </a:solidFill>
      </dgm:spPr>
      <dgm:t>
        <a:bodyPr/>
        <a:lstStyle/>
        <a:p>
          <a:r>
            <a:rPr lang="en-US" sz="900" b="1" dirty="0">
              <a:solidFill>
                <a:schemeClr val="tx1"/>
              </a:solidFill>
            </a:rPr>
            <a:t>skip</a:t>
          </a:r>
        </a:p>
      </dgm:t>
    </dgm:pt>
    <dgm:pt modelId="{8DB6FEA5-C1E7-474A-88E2-1A5542CC089A}" type="sibTrans" cxnId="{337F63F2-0D19-4931-A113-88636BAF02D1}">
      <dgm:prSet/>
      <dgm:spPr/>
      <dgm:t>
        <a:bodyPr/>
        <a:lstStyle/>
        <a:p>
          <a:endParaRPr lang="en-US"/>
        </a:p>
      </dgm:t>
    </dgm:pt>
    <dgm:pt modelId="{75047CB3-2F52-4C53-B8CE-3356554BC789}" type="parTrans" cxnId="{337F63F2-0D19-4931-A113-88636BAF02D1}">
      <dgm:prSet/>
      <dgm:spPr/>
      <dgm:t>
        <a:bodyPr/>
        <a:lstStyle/>
        <a:p>
          <a:endParaRPr lang="en-US"/>
        </a:p>
      </dgm:t>
    </dgm:pt>
    <dgm:pt modelId="{3CA9330D-DFD6-4318-8F3A-1E7639A82466}" type="pres">
      <dgm:prSet presAssocID="{75217E69-B91E-48F9-BB07-F9F1C66FD302}" presName="CompostProcess" presStyleCnt="0">
        <dgm:presLayoutVars>
          <dgm:dir/>
          <dgm:resizeHandles val="exact"/>
        </dgm:presLayoutVars>
      </dgm:prSet>
      <dgm:spPr/>
    </dgm:pt>
    <dgm:pt modelId="{F301877A-E6AF-4C55-ABAE-F1752F85749C}" type="pres">
      <dgm:prSet presAssocID="{75217E69-B91E-48F9-BB07-F9F1C66FD302}" presName="arrow" presStyleLbl="bgShp" presStyleIdx="0" presStyleCnt="1" custLinFactNeighborY="3445"/>
      <dgm:spPr/>
    </dgm:pt>
    <dgm:pt modelId="{B0FD4276-62CC-4FC7-A2EF-95FD2927C0E6}" type="pres">
      <dgm:prSet presAssocID="{75217E69-B91E-48F9-BB07-F9F1C66FD302}" presName="linearProcess" presStyleCnt="0"/>
      <dgm:spPr/>
    </dgm:pt>
    <dgm:pt modelId="{507C99B7-9B91-43EB-863C-41C0EEB302BF}" type="pres">
      <dgm:prSet presAssocID="{FBBD9B18-A357-4A3E-BBE3-CDAED1F25E21}" presName="textNode" presStyleLbl="node1" presStyleIdx="0" presStyleCnt="12">
        <dgm:presLayoutVars>
          <dgm:bulletEnabled val="1"/>
        </dgm:presLayoutVars>
      </dgm:prSet>
      <dgm:spPr/>
    </dgm:pt>
    <dgm:pt modelId="{A09867BC-3A00-4854-A118-53EEA42D9F66}" type="pres">
      <dgm:prSet presAssocID="{5BCA38FD-0D6B-4EAA-88CA-8A5FF3237CAE}" presName="sibTrans" presStyleCnt="0"/>
      <dgm:spPr/>
    </dgm:pt>
    <dgm:pt modelId="{3B131DB1-3485-45DB-8AAD-4323E156B5FB}" type="pres">
      <dgm:prSet presAssocID="{462EB0B1-1082-4FB7-A3BA-20960CA93704}" presName="textNode" presStyleLbl="node1" presStyleIdx="1" presStyleCnt="12">
        <dgm:presLayoutVars>
          <dgm:bulletEnabled val="1"/>
        </dgm:presLayoutVars>
      </dgm:prSet>
      <dgm:spPr/>
    </dgm:pt>
    <dgm:pt modelId="{4C97FE0C-B645-48AC-BF82-11FC8C9F1E70}" type="pres">
      <dgm:prSet presAssocID="{62B99CA9-4467-45F2-9A62-C79E75F8F60F}" presName="sibTrans" presStyleCnt="0"/>
      <dgm:spPr/>
    </dgm:pt>
    <dgm:pt modelId="{6E386522-2C9F-4126-A3C6-26C8A9562D59}" type="pres">
      <dgm:prSet presAssocID="{99780664-0B1F-42F9-A1A9-1DA327A456FE}" presName="textNode" presStyleLbl="node1" presStyleIdx="2" presStyleCnt="12">
        <dgm:presLayoutVars>
          <dgm:bulletEnabled val="1"/>
        </dgm:presLayoutVars>
      </dgm:prSet>
      <dgm:spPr/>
    </dgm:pt>
    <dgm:pt modelId="{26D849D3-6080-4A5D-9491-E341B82ABA12}" type="pres">
      <dgm:prSet presAssocID="{C53F22F7-DE67-45C1-B804-C7AE21D7D53D}" presName="sibTrans" presStyleCnt="0"/>
      <dgm:spPr/>
    </dgm:pt>
    <dgm:pt modelId="{C2D76D59-1D75-4E48-91F7-15EFA5C14B3D}" type="pres">
      <dgm:prSet presAssocID="{7427C826-A2AB-4DDE-BD49-FE3C63B520A5}" presName="textNode" presStyleLbl="node1" presStyleIdx="3" presStyleCnt="12">
        <dgm:presLayoutVars>
          <dgm:bulletEnabled val="1"/>
        </dgm:presLayoutVars>
      </dgm:prSet>
      <dgm:spPr/>
    </dgm:pt>
    <dgm:pt modelId="{17865E6C-07C4-42B5-AEAA-394D95977626}" type="pres">
      <dgm:prSet presAssocID="{5490F7C3-AADF-47AF-A04B-60C655539663}" presName="sibTrans" presStyleCnt="0"/>
      <dgm:spPr/>
    </dgm:pt>
    <dgm:pt modelId="{8464FC22-B7AA-4806-8787-663D63486F60}" type="pres">
      <dgm:prSet presAssocID="{5BC1381F-4004-4815-BF99-6B4EAE474FA5}" presName="textNode" presStyleLbl="node1" presStyleIdx="4" presStyleCnt="12">
        <dgm:presLayoutVars>
          <dgm:bulletEnabled val="1"/>
        </dgm:presLayoutVars>
      </dgm:prSet>
      <dgm:spPr/>
    </dgm:pt>
    <dgm:pt modelId="{123216E2-CAF5-47C7-B2C3-686B58499285}" type="pres">
      <dgm:prSet presAssocID="{8FABCD09-4C4D-40CD-AAB7-A632A3981970}" presName="sibTrans" presStyleCnt="0"/>
      <dgm:spPr/>
    </dgm:pt>
    <dgm:pt modelId="{E4117646-8A13-4968-BA44-83F194E8DFEE}" type="pres">
      <dgm:prSet presAssocID="{802C3B1C-899F-4F41-B347-53BF4AB3E55F}" presName="textNode" presStyleLbl="node1" presStyleIdx="5" presStyleCnt="12">
        <dgm:presLayoutVars>
          <dgm:bulletEnabled val="1"/>
        </dgm:presLayoutVars>
      </dgm:prSet>
      <dgm:spPr/>
    </dgm:pt>
    <dgm:pt modelId="{5DB9B771-D17D-4540-B47F-579E7E89995C}" type="pres">
      <dgm:prSet presAssocID="{1B1C641B-48E6-4732-B5F7-8275C2BD55EE}" presName="sibTrans" presStyleCnt="0"/>
      <dgm:spPr/>
    </dgm:pt>
    <dgm:pt modelId="{B5054807-503F-4B1F-B23B-768ECE5D1196}" type="pres">
      <dgm:prSet presAssocID="{EF3CC209-D948-4C41-93A2-C9619BD0C366}" presName="textNode" presStyleLbl="node1" presStyleIdx="6" presStyleCnt="12">
        <dgm:presLayoutVars>
          <dgm:bulletEnabled val="1"/>
        </dgm:presLayoutVars>
      </dgm:prSet>
      <dgm:spPr/>
    </dgm:pt>
    <dgm:pt modelId="{58D3B9D8-7929-43E1-857F-2FACBE0F6207}" type="pres">
      <dgm:prSet presAssocID="{6E7F4A8F-490F-4114-B465-36F252FE3BD2}" presName="sibTrans" presStyleCnt="0"/>
      <dgm:spPr/>
    </dgm:pt>
    <dgm:pt modelId="{9EAEB3A6-6F03-4703-B3A7-C67C7299BDCB}" type="pres">
      <dgm:prSet presAssocID="{717BB93F-4313-4D0E-90C4-F8040CA7A52D}" presName="textNode" presStyleLbl="node1" presStyleIdx="7" presStyleCnt="12">
        <dgm:presLayoutVars>
          <dgm:bulletEnabled val="1"/>
        </dgm:presLayoutVars>
      </dgm:prSet>
      <dgm:spPr/>
    </dgm:pt>
    <dgm:pt modelId="{2C96631D-4FAE-40CE-BF3A-CA4727FAAF93}" type="pres">
      <dgm:prSet presAssocID="{8DB6FEA5-C1E7-474A-88E2-1A5542CC089A}" presName="sibTrans" presStyleCnt="0"/>
      <dgm:spPr/>
    </dgm:pt>
    <dgm:pt modelId="{9D607719-7E83-41E8-A7AA-62CF51B7D7A0}" type="pres">
      <dgm:prSet presAssocID="{2156E6F4-D2C7-4E74-BBDD-6953BCBCA86C}" presName="textNode" presStyleLbl="node1" presStyleIdx="8" presStyleCnt="12">
        <dgm:presLayoutVars>
          <dgm:bulletEnabled val="1"/>
        </dgm:presLayoutVars>
      </dgm:prSet>
      <dgm:spPr/>
    </dgm:pt>
    <dgm:pt modelId="{9773BE30-81D5-408D-B506-09CDEBC8043F}" type="pres">
      <dgm:prSet presAssocID="{C771BA51-CA18-4081-B7F9-635E92DC2CD4}" presName="sibTrans" presStyleCnt="0"/>
      <dgm:spPr/>
    </dgm:pt>
    <dgm:pt modelId="{3031199B-CFB5-4BF3-9A6D-09257C871CAE}" type="pres">
      <dgm:prSet presAssocID="{1EAA3B5F-4E2B-4EAC-89C3-69798AE8F767}" presName="textNode" presStyleLbl="node1" presStyleIdx="9" presStyleCnt="12">
        <dgm:presLayoutVars>
          <dgm:bulletEnabled val="1"/>
        </dgm:presLayoutVars>
      </dgm:prSet>
      <dgm:spPr/>
    </dgm:pt>
    <dgm:pt modelId="{F69BB6B8-7F6F-4682-A206-C7C50521C613}" type="pres">
      <dgm:prSet presAssocID="{D71A00B0-04F3-4457-9318-4DF49DE875F3}" presName="sibTrans" presStyleCnt="0"/>
      <dgm:spPr/>
    </dgm:pt>
    <dgm:pt modelId="{B1C67EBC-3167-4379-A224-39BE142E6011}" type="pres">
      <dgm:prSet presAssocID="{4B202CA0-6308-4C52-9B81-9C481B0D7BD0}" presName="textNode" presStyleLbl="node1" presStyleIdx="10" presStyleCnt="12">
        <dgm:presLayoutVars>
          <dgm:bulletEnabled val="1"/>
        </dgm:presLayoutVars>
      </dgm:prSet>
      <dgm:spPr/>
    </dgm:pt>
    <dgm:pt modelId="{1D0231AC-151E-4772-B28E-545BFC5D3C72}" type="pres">
      <dgm:prSet presAssocID="{FF991964-CF80-42D3-B49D-9270B14863F0}" presName="sibTrans" presStyleCnt="0"/>
      <dgm:spPr/>
    </dgm:pt>
    <dgm:pt modelId="{5E070B4D-A4F2-4B53-8204-EF9D9603D692}" type="pres">
      <dgm:prSet presAssocID="{D3FD76A2-BB9B-4CFA-8079-969234A49D08}" presName="textNode" presStyleLbl="node1" presStyleIdx="11" presStyleCnt="12">
        <dgm:presLayoutVars>
          <dgm:bulletEnabled val="1"/>
        </dgm:presLayoutVars>
      </dgm:prSet>
      <dgm:spPr/>
    </dgm:pt>
  </dgm:ptLst>
  <dgm:cxnLst>
    <dgm:cxn modelId="{26558600-C302-4257-BA81-B60EBD02E970}" type="presOf" srcId="{D3FD76A2-BB9B-4CFA-8079-969234A49D08}" destId="{5E070B4D-A4F2-4B53-8204-EF9D9603D692}" srcOrd="0" destOrd="0" presId="urn:microsoft.com/office/officeart/2005/8/layout/hProcess9"/>
    <dgm:cxn modelId="{89304808-54CE-47A2-9BA8-F064C7E79D65}" srcId="{75217E69-B91E-48F9-BB07-F9F1C66FD302}" destId="{4B202CA0-6308-4C52-9B81-9C481B0D7BD0}" srcOrd="10" destOrd="0" parTransId="{93B86929-959A-4992-A90C-5D3029712245}" sibTransId="{FF991964-CF80-42D3-B49D-9270B14863F0}"/>
    <dgm:cxn modelId="{F0DC6A14-9044-4FEE-A436-6BAE37D91C66}" srcId="{75217E69-B91E-48F9-BB07-F9F1C66FD302}" destId="{99780664-0B1F-42F9-A1A9-1DA327A456FE}" srcOrd="2" destOrd="0" parTransId="{0709BD2B-49A0-46DB-9892-8FC2791B7AD6}" sibTransId="{C53F22F7-DE67-45C1-B804-C7AE21D7D53D}"/>
    <dgm:cxn modelId="{9CA82919-A47C-4DD2-AED1-426088B69F3C}" type="presOf" srcId="{4B202CA0-6308-4C52-9B81-9C481B0D7BD0}" destId="{B1C67EBC-3167-4379-A224-39BE142E6011}" srcOrd="0" destOrd="0" presId="urn:microsoft.com/office/officeart/2005/8/layout/hProcess9"/>
    <dgm:cxn modelId="{FE2B131D-4322-4338-8C17-05F0A7C6365B}" type="presOf" srcId="{462EB0B1-1082-4FB7-A3BA-20960CA93704}" destId="{3B131DB1-3485-45DB-8AAD-4323E156B5FB}" srcOrd="0" destOrd="0" presId="urn:microsoft.com/office/officeart/2005/8/layout/hProcess9"/>
    <dgm:cxn modelId="{C7BF4D22-2BDF-4444-BBA5-2118D189BE0A}" srcId="{75217E69-B91E-48F9-BB07-F9F1C66FD302}" destId="{2156E6F4-D2C7-4E74-BBDD-6953BCBCA86C}" srcOrd="8" destOrd="0" parTransId="{759278ED-55DE-49F3-ADFD-4D16C6332B66}" sibTransId="{C771BA51-CA18-4081-B7F9-635E92DC2CD4}"/>
    <dgm:cxn modelId="{9CEE272E-948B-4861-A9F5-3C961BFA851D}" type="presOf" srcId="{EF3CC209-D948-4C41-93A2-C9619BD0C366}" destId="{B5054807-503F-4B1F-B23B-768ECE5D1196}" srcOrd="0" destOrd="0" presId="urn:microsoft.com/office/officeart/2005/8/layout/hProcess9"/>
    <dgm:cxn modelId="{3AB77133-5DD6-45CF-8422-B175B8F34160}" type="presOf" srcId="{5BC1381F-4004-4815-BF99-6B4EAE474FA5}" destId="{8464FC22-B7AA-4806-8787-663D63486F60}" srcOrd="0" destOrd="0" presId="urn:microsoft.com/office/officeart/2005/8/layout/hProcess9"/>
    <dgm:cxn modelId="{1EDDEB4A-389D-422A-9C6B-9EBDD29ADD87}" srcId="{75217E69-B91E-48F9-BB07-F9F1C66FD302}" destId="{EF3CC209-D948-4C41-93A2-C9619BD0C366}" srcOrd="6" destOrd="0" parTransId="{B88A9DEC-9A6A-40E9-BFEA-063F9C64E088}" sibTransId="{6E7F4A8F-490F-4114-B465-36F252FE3BD2}"/>
    <dgm:cxn modelId="{4B6DB16C-C2A6-4F59-B420-88115B00F409}" srcId="{75217E69-B91E-48F9-BB07-F9F1C66FD302}" destId="{FBBD9B18-A357-4A3E-BBE3-CDAED1F25E21}" srcOrd="0" destOrd="0" parTransId="{8692A69B-E5A1-42E2-9520-CEDDE09A9DE9}" sibTransId="{5BCA38FD-0D6B-4EAA-88CA-8A5FF3237CAE}"/>
    <dgm:cxn modelId="{9178AE50-FC9B-4790-B10D-C331B0CCDF10}" srcId="{75217E69-B91E-48F9-BB07-F9F1C66FD302}" destId="{1EAA3B5F-4E2B-4EAC-89C3-69798AE8F767}" srcOrd="9" destOrd="0" parTransId="{E5613A5B-FFBC-46B9-A03F-FD3A01D00855}" sibTransId="{D71A00B0-04F3-4457-9318-4DF49DE875F3}"/>
    <dgm:cxn modelId="{A567B078-6F0F-4565-A9D4-8CAABF51FC89}" srcId="{75217E69-B91E-48F9-BB07-F9F1C66FD302}" destId="{7427C826-A2AB-4DDE-BD49-FE3C63B520A5}" srcOrd="3" destOrd="0" parTransId="{BD5CC917-BFC1-4C41-A7D9-98342DEAB3DB}" sibTransId="{5490F7C3-AADF-47AF-A04B-60C655539663}"/>
    <dgm:cxn modelId="{A88F085A-8F4E-4946-9439-CF88DFC97AB3}" srcId="{75217E69-B91E-48F9-BB07-F9F1C66FD302}" destId="{D3FD76A2-BB9B-4CFA-8079-969234A49D08}" srcOrd="11" destOrd="0" parTransId="{3473A415-9C7E-4C4E-9BA5-0479466644FC}" sibTransId="{12B9871E-013E-4EC4-92A2-B3167ED7FA3E}"/>
    <dgm:cxn modelId="{7C0E267B-F43C-45EE-9686-3B3BC0457EE1}" srcId="{75217E69-B91E-48F9-BB07-F9F1C66FD302}" destId="{802C3B1C-899F-4F41-B347-53BF4AB3E55F}" srcOrd="5" destOrd="0" parTransId="{92E5E5EE-35CB-445C-92BA-BB998317A8A7}" sibTransId="{1B1C641B-48E6-4732-B5F7-8275C2BD55EE}"/>
    <dgm:cxn modelId="{9AC44888-3427-4BD6-B6D5-D1635538237E}" type="presOf" srcId="{802C3B1C-899F-4F41-B347-53BF4AB3E55F}" destId="{E4117646-8A13-4968-BA44-83F194E8DFEE}" srcOrd="0" destOrd="0" presId="urn:microsoft.com/office/officeart/2005/8/layout/hProcess9"/>
    <dgm:cxn modelId="{58A9DAA1-1CB6-40B0-BEE4-EAC1E987A508}" type="presOf" srcId="{2156E6F4-D2C7-4E74-BBDD-6953BCBCA86C}" destId="{9D607719-7E83-41E8-A7AA-62CF51B7D7A0}" srcOrd="0" destOrd="0" presId="urn:microsoft.com/office/officeart/2005/8/layout/hProcess9"/>
    <dgm:cxn modelId="{EC39B2B4-A0CD-45E4-A428-C0B4D7777C7D}" type="presOf" srcId="{FBBD9B18-A357-4A3E-BBE3-CDAED1F25E21}" destId="{507C99B7-9B91-43EB-863C-41C0EEB302BF}" srcOrd="0" destOrd="0" presId="urn:microsoft.com/office/officeart/2005/8/layout/hProcess9"/>
    <dgm:cxn modelId="{B51040BC-7064-49F0-89B3-65BB2025145A}" type="presOf" srcId="{75217E69-B91E-48F9-BB07-F9F1C66FD302}" destId="{3CA9330D-DFD6-4318-8F3A-1E7639A82466}" srcOrd="0" destOrd="0" presId="urn:microsoft.com/office/officeart/2005/8/layout/hProcess9"/>
    <dgm:cxn modelId="{3CDB78C5-FD41-40E4-8D25-96A58B3D8D14}" type="presOf" srcId="{7427C826-A2AB-4DDE-BD49-FE3C63B520A5}" destId="{C2D76D59-1D75-4E48-91F7-15EFA5C14B3D}" srcOrd="0" destOrd="0" presId="urn:microsoft.com/office/officeart/2005/8/layout/hProcess9"/>
    <dgm:cxn modelId="{74C19DCB-E57F-494E-8CB4-5155E6C304B8}" type="presOf" srcId="{99780664-0B1F-42F9-A1A9-1DA327A456FE}" destId="{6E386522-2C9F-4126-A3C6-26C8A9562D59}" srcOrd="0" destOrd="0" presId="urn:microsoft.com/office/officeart/2005/8/layout/hProcess9"/>
    <dgm:cxn modelId="{086D54D4-149F-443B-983F-4EE6D1242258}" type="presOf" srcId="{717BB93F-4313-4D0E-90C4-F8040CA7A52D}" destId="{9EAEB3A6-6F03-4703-B3A7-C67C7299BDCB}" srcOrd="0" destOrd="0" presId="urn:microsoft.com/office/officeart/2005/8/layout/hProcess9"/>
    <dgm:cxn modelId="{8D85DBD6-BB31-4897-BEE7-E7FC93B821EE}" srcId="{75217E69-B91E-48F9-BB07-F9F1C66FD302}" destId="{5BC1381F-4004-4815-BF99-6B4EAE474FA5}" srcOrd="4" destOrd="0" parTransId="{0367EED9-CFEA-4C65-ABCB-F69ADAF59A67}" sibTransId="{8FABCD09-4C4D-40CD-AAB7-A632A3981970}"/>
    <dgm:cxn modelId="{337F63F2-0D19-4931-A113-88636BAF02D1}" srcId="{75217E69-B91E-48F9-BB07-F9F1C66FD302}" destId="{717BB93F-4313-4D0E-90C4-F8040CA7A52D}" srcOrd="7" destOrd="0" parTransId="{75047CB3-2F52-4C53-B8CE-3356554BC789}" sibTransId="{8DB6FEA5-C1E7-474A-88E2-1A5542CC089A}"/>
    <dgm:cxn modelId="{81B576FA-F9D7-47F2-B674-9FEF414DD61E}" srcId="{75217E69-B91E-48F9-BB07-F9F1C66FD302}" destId="{462EB0B1-1082-4FB7-A3BA-20960CA93704}" srcOrd="1" destOrd="0" parTransId="{DB7C1B77-3C43-4B98-A09B-5E13F4FBBB5C}" sibTransId="{62B99CA9-4467-45F2-9A62-C79E75F8F60F}"/>
    <dgm:cxn modelId="{5197CCFF-8419-4626-969A-2D9DEECB490F}" type="presOf" srcId="{1EAA3B5F-4E2B-4EAC-89C3-69798AE8F767}" destId="{3031199B-CFB5-4BF3-9A6D-09257C871CAE}" srcOrd="0" destOrd="0" presId="urn:microsoft.com/office/officeart/2005/8/layout/hProcess9"/>
    <dgm:cxn modelId="{2182C2D3-AE80-4880-B5FA-C34E0BC1CCEB}" type="presParOf" srcId="{3CA9330D-DFD6-4318-8F3A-1E7639A82466}" destId="{F301877A-E6AF-4C55-ABAE-F1752F85749C}" srcOrd="0" destOrd="0" presId="urn:microsoft.com/office/officeart/2005/8/layout/hProcess9"/>
    <dgm:cxn modelId="{DF260321-86E7-4D03-8FEA-149F42F74143}" type="presParOf" srcId="{3CA9330D-DFD6-4318-8F3A-1E7639A82466}" destId="{B0FD4276-62CC-4FC7-A2EF-95FD2927C0E6}" srcOrd="1" destOrd="0" presId="urn:microsoft.com/office/officeart/2005/8/layout/hProcess9"/>
    <dgm:cxn modelId="{2BD3D0B1-A97E-4489-A7EA-6D110D45C66A}" type="presParOf" srcId="{B0FD4276-62CC-4FC7-A2EF-95FD2927C0E6}" destId="{507C99B7-9B91-43EB-863C-41C0EEB302BF}" srcOrd="0" destOrd="0" presId="urn:microsoft.com/office/officeart/2005/8/layout/hProcess9"/>
    <dgm:cxn modelId="{19511C33-6BDB-472D-AE1E-BBA87B918CF7}" type="presParOf" srcId="{B0FD4276-62CC-4FC7-A2EF-95FD2927C0E6}" destId="{A09867BC-3A00-4854-A118-53EEA42D9F66}" srcOrd="1" destOrd="0" presId="urn:microsoft.com/office/officeart/2005/8/layout/hProcess9"/>
    <dgm:cxn modelId="{CCD43912-FBE8-4BD9-A985-E7FE0B947EFE}" type="presParOf" srcId="{B0FD4276-62CC-4FC7-A2EF-95FD2927C0E6}" destId="{3B131DB1-3485-45DB-8AAD-4323E156B5FB}" srcOrd="2" destOrd="0" presId="urn:microsoft.com/office/officeart/2005/8/layout/hProcess9"/>
    <dgm:cxn modelId="{5859F87A-EB95-4367-8381-10C903A534C4}" type="presParOf" srcId="{B0FD4276-62CC-4FC7-A2EF-95FD2927C0E6}" destId="{4C97FE0C-B645-48AC-BF82-11FC8C9F1E70}" srcOrd="3" destOrd="0" presId="urn:microsoft.com/office/officeart/2005/8/layout/hProcess9"/>
    <dgm:cxn modelId="{5CB84349-D728-4C25-B4FD-44FF35D5D3F5}" type="presParOf" srcId="{B0FD4276-62CC-4FC7-A2EF-95FD2927C0E6}" destId="{6E386522-2C9F-4126-A3C6-26C8A9562D59}" srcOrd="4" destOrd="0" presId="urn:microsoft.com/office/officeart/2005/8/layout/hProcess9"/>
    <dgm:cxn modelId="{2464CF82-8C83-4A2E-B157-85AAD45E1833}" type="presParOf" srcId="{B0FD4276-62CC-4FC7-A2EF-95FD2927C0E6}" destId="{26D849D3-6080-4A5D-9491-E341B82ABA12}" srcOrd="5" destOrd="0" presId="urn:microsoft.com/office/officeart/2005/8/layout/hProcess9"/>
    <dgm:cxn modelId="{F6E866D5-5548-4E20-9C73-59EDA86227CC}" type="presParOf" srcId="{B0FD4276-62CC-4FC7-A2EF-95FD2927C0E6}" destId="{C2D76D59-1D75-4E48-91F7-15EFA5C14B3D}" srcOrd="6" destOrd="0" presId="urn:microsoft.com/office/officeart/2005/8/layout/hProcess9"/>
    <dgm:cxn modelId="{65A49FD8-6633-4337-880E-142D669FFDDF}" type="presParOf" srcId="{B0FD4276-62CC-4FC7-A2EF-95FD2927C0E6}" destId="{17865E6C-07C4-42B5-AEAA-394D95977626}" srcOrd="7" destOrd="0" presId="urn:microsoft.com/office/officeart/2005/8/layout/hProcess9"/>
    <dgm:cxn modelId="{9DC9AA57-DD1A-429F-ABA8-351250AA973F}" type="presParOf" srcId="{B0FD4276-62CC-4FC7-A2EF-95FD2927C0E6}" destId="{8464FC22-B7AA-4806-8787-663D63486F60}" srcOrd="8" destOrd="0" presId="urn:microsoft.com/office/officeart/2005/8/layout/hProcess9"/>
    <dgm:cxn modelId="{373F906A-88D1-4C37-998A-A6ABB9574D59}" type="presParOf" srcId="{B0FD4276-62CC-4FC7-A2EF-95FD2927C0E6}" destId="{123216E2-CAF5-47C7-B2C3-686B58499285}" srcOrd="9" destOrd="0" presId="urn:microsoft.com/office/officeart/2005/8/layout/hProcess9"/>
    <dgm:cxn modelId="{38724F91-677B-48E6-910F-8F8530EEAB01}" type="presParOf" srcId="{B0FD4276-62CC-4FC7-A2EF-95FD2927C0E6}" destId="{E4117646-8A13-4968-BA44-83F194E8DFEE}" srcOrd="10" destOrd="0" presId="urn:microsoft.com/office/officeart/2005/8/layout/hProcess9"/>
    <dgm:cxn modelId="{CF760261-0468-4C38-81FA-26AE2DEBD6B9}" type="presParOf" srcId="{B0FD4276-62CC-4FC7-A2EF-95FD2927C0E6}" destId="{5DB9B771-D17D-4540-B47F-579E7E89995C}" srcOrd="11" destOrd="0" presId="urn:microsoft.com/office/officeart/2005/8/layout/hProcess9"/>
    <dgm:cxn modelId="{F0BB8E30-8307-4ED6-BE76-6421130D0726}" type="presParOf" srcId="{B0FD4276-62CC-4FC7-A2EF-95FD2927C0E6}" destId="{B5054807-503F-4B1F-B23B-768ECE5D1196}" srcOrd="12" destOrd="0" presId="urn:microsoft.com/office/officeart/2005/8/layout/hProcess9"/>
    <dgm:cxn modelId="{CF128EB6-4036-4104-8B7F-5AB6115069F4}" type="presParOf" srcId="{B0FD4276-62CC-4FC7-A2EF-95FD2927C0E6}" destId="{58D3B9D8-7929-43E1-857F-2FACBE0F6207}" srcOrd="13" destOrd="0" presId="urn:microsoft.com/office/officeart/2005/8/layout/hProcess9"/>
    <dgm:cxn modelId="{3DBE2DDE-2B2C-4DD1-802E-3F654DF89091}" type="presParOf" srcId="{B0FD4276-62CC-4FC7-A2EF-95FD2927C0E6}" destId="{9EAEB3A6-6F03-4703-B3A7-C67C7299BDCB}" srcOrd="14" destOrd="0" presId="urn:microsoft.com/office/officeart/2005/8/layout/hProcess9"/>
    <dgm:cxn modelId="{AEB36191-C47C-40F7-B8E6-5CEB8C57AEF1}" type="presParOf" srcId="{B0FD4276-62CC-4FC7-A2EF-95FD2927C0E6}" destId="{2C96631D-4FAE-40CE-BF3A-CA4727FAAF93}" srcOrd="15" destOrd="0" presId="urn:microsoft.com/office/officeart/2005/8/layout/hProcess9"/>
    <dgm:cxn modelId="{11C4490B-C3C3-4DA1-BC47-6845A268C09B}" type="presParOf" srcId="{B0FD4276-62CC-4FC7-A2EF-95FD2927C0E6}" destId="{9D607719-7E83-41E8-A7AA-62CF51B7D7A0}" srcOrd="16" destOrd="0" presId="urn:microsoft.com/office/officeart/2005/8/layout/hProcess9"/>
    <dgm:cxn modelId="{FCE87E70-4387-46F4-8288-411D2D77762A}" type="presParOf" srcId="{B0FD4276-62CC-4FC7-A2EF-95FD2927C0E6}" destId="{9773BE30-81D5-408D-B506-09CDEBC8043F}" srcOrd="17" destOrd="0" presId="urn:microsoft.com/office/officeart/2005/8/layout/hProcess9"/>
    <dgm:cxn modelId="{ECBA91DE-995A-450C-9801-9C5921603922}" type="presParOf" srcId="{B0FD4276-62CC-4FC7-A2EF-95FD2927C0E6}" destId="{3031199B-CFB5-4BF3-9A6D-09257C871CAE}" srcOrd="18" destOrd="0" presId="urn:microsoft.com/office/officeart/2005/8/layout/hProcess9"/>
    <dgm:cxn modelId="{CEFAFA75-D80D-45D6-986F-7F90B9593C7A}" type="presParOf" srcId="{B0FD4276-62CC-4FC7-A2EF-95FD2927C0E6}" destId="{F69BB6B8-7F6F-4682-A206-C7C50521C613}" srcOrd="19" destOrd="0" presId="urn:microsoft.com/office/officeart/2005/8/layout/hProcess9"/>
    <dgm:cxn modelId="{D4E3596E-EC8B-43EA-BFE6-2D103D8F63AE}" type="presParOf" srcId="{B0FD4276-62CC-4FC7-A2EF-95FD2927C0E6}" destId="{B1C67EBC-3167-4379-A224-39BE142E6011}" srcOrd="20" destOrd="0" presId="urn:microsoft.com/office/officeart/2005/8/layout/hProcess9"/>
    <dgm:cxn modelId="{5CC42659-D989-423C-B630-C1B47C829F97}" type="presParOf" srcId="{B0FD4276-62CC-4FC7-A2EF-95FD2927C0E6}" destId="{1D0231AC-151E-4772-B28E-545BFC5D3C72}" srcOrd="21" destOrd="0" presId="urn:microsoft.com/office/officeart/2005/8/layout/hProcess9"/>
    <dgm:cxn modelId="{5A751BB3-B75D-478E-AB1E-35C4B03EE0A0}" type="presParOf" srcId="{B0FD4276-62CC-4FC7-A2EF-95FD2927C0E6}" destId="{5E070B4D-A4F2-4B53-8204-EF9D9603D692}" srcOrd="22" destOrd="0" presId="urn:microsoft.com/office/officeart/2005/8/layout/hProcess9"/>
  </dgm:cxnLst>
  <dgm:bg/>
  <dgm:whole/>
  <dgm:extLst>
    <a:ext uri="http://schemas.microsoft.com/office/drawing/2008/diagram">
      <dsp:dataModelExt xmlns:dsp="http://schemas.microsoft.com/office/drawing/2008/diagram" relId="rId21" minVer="http://schemas.openxmlformats.org/drawingml/2006/diagram"/>
    </a:ext>
  </dgm:extLst>
</dgm:dataModel>
</file>

<file path=ppt/diagrams/data34.xml><?xml version="1.0" encoding="utf-8"?>
<dgm:dataModel xmlns:dgm="http://schemas.openxmlformats.org/drawingml/2006/diagram" xmlns:a="http://schemas.openxmlformats.org/drawingml/2006/main">
  <dgm:ptLst>
    <dgm:pt modelId="{AE939722-D989-438B-916E-08C1A31B12AA}" type="doc">
      <dgm:prSet loTypeId="urn:microsoft.com/office/officeart/2005/8/layout/process1" loCatId="process" qsTypeId="urn:microsoft.com/office/officeart/2005/8/quickstyle/simple1" qsCatId="simple" csTypeId="urn:microsoft.com/office/officeart/2005/8/colors/accent1_2" csCatId="accent1" phldr="1"/>
      <dgm:spPr/>
    </dgm:pt>
    <dgm:pt modelId="{5571B0A3-C54A-4A81-8153-96D5BCA0D702}">
      <dgm:prSet phldrT="[Text]" custT="1">
        <dgm:style>
          <a:lnRef idx="1">
            <a:schemeClr val="accent1"/>
          </a:lnRef>
          <a:fillRef idx="2">
            <a:schemeClr val="accent1"/>
          </a:fillRef>
          <a:effectRef idx="1">
            <a:schemeClr val="accent1"/>
          </a:effectRef>
          <a:fontRef idx="minor">
            <a:schemeClr val="dk1"/>
          </a:fontRef>
        </dgm:style>
      </dgm:prSet>
      <dgm:spPr>
        <a:solidFill>
          <a:schemeClr val="accent1">
            <a:lumMod val="60000"/>
            <a:lumOff val="40000"/>
          </a:schemeClr>
        </a:solidFill>
        <a:ln>
          <a:solidFill>
            <a:schemeClr val="accent1">
              <a:lumMod val="60000"/>
              <a:lumOff val="40000"/>
            </a:schemeClr>
          </a:solidFill>
        </a:ln>
      </dgm:spPr>
      <dgm:t>
        <a:bodyPr/>
        <a:lstStyle/>
        <a:p>
          <a:r>
            <a:rPr lang="en-US" sz="1400" dirty="0"/>
            <a:t>  C</a:t>
          </a:r>
        </a:p>
      </dgm:t>
    </dgm:pt>
    <dgm:pt modelId="{E3D7C6D6-718E-4ABE-83C8-E853E1338DC8}" type="parTrans" cxnId="{7D9F72F4-1F08-4B54-856A-15B6EEB1FB46}">
      <dgm:prSet/>
      <dgm:spPr/>
      <dgm:t>
        <a:bodyPr/>
        <a:lstStyle/>
        <a:p>
          <a:endParaRPr lang="en-US"/>
        </a:p>
      </dgm:t>
    </dgm:pt>
    <dgm:pt modelId="{C5B7D2FF-64E1-4460-AFAD-637AC7A48C14}" type="sibTrans" cxnId="{7D9F72F4-1F08-4B54-856A-15B6EEB1FB46}">
      <dgm:prSet>
        <dgm:style>
          <a:lnRef idx="1">
            <a:schemeClr val="accent1"/>
          </a:lnRef>
          <a:fillRef idx="2">
            <a:schemeClr val="accent1"/>
          </a:fillRef>
          <a:effectRef idx="1">
            <a:schemeClr val="accent1"/>
          </a:effectRef>
          <a:fontRef idx="minor">
            <a:schemeClr val="dk1"/>
          </a:fontRef>
        </dgm:style>
      </dgm:prSet>
      <dgm:spPr/>
      <dgm:t>
        <a:bodyPr/>
        <a:lstStyle/>
        <a:p>
          <a:endParaRPr lang="en-US"/>
        </a:p>
      </dgm:t>
    </dgm:pt>
    <dgm:pt modelId="{09E2C303-68E6-4304-B10D-3604E379D2F5}">
      <dgm:prSet phldrT="[Text]" custT="1">
        <dgm:style>
          <a:lnRef idx="1">
            <a:schemeClr val="accent1"/>
          </a:lnRef>
          <a:fillRef idx="2">
            <a:schemeClr val="accent1"/>
          </a:fillRef>
          <a:effectRef idx="1">
            <a:schemeClr val="accent1"/>
          </a:effectRef>
          <a:fontRef idx="minor">
            <a:schemeClr val="dk1"/>
          </a:fontRef>
        </dgm:style>
      </dgm:prSet>
      <dgm:spPr>
        <a:solidFill>
          <a:schemeClr val="accent1">
            <a:lumMod val="60000"/>
            <a:lumOff val="40000"/>
          </a:schemeClr>
        </a:solidFill>
        <a:ln>
          <a:solidFill>
            <a:schemeClr val="accent1">
              <a:lumMod val="60000"/>
              <a:lumOff val="40000"/>
            </a:schemeClr>
          </a:solidFill>
        </a:ln>
      </dgm:spPr>
      <dgm:t>
        <a:bodyPr/>
        <a:lstStyle/>
        <a:p>
          <a:r>
            <a:rPr lang="en-US" sz="1400" dirty="0"/>
            <a:t>  C</a:t>
          </a:r>
        </a:p>
      </dgm:t>
    </dgm:pt>
    <dgm:pt modelId="{620C1356-63FE-478F-9491-397AA7B97E94}" type="parTrans" cxnId="{CD93D232-D1A1-4179-A333-037B3EAFE351}">
      <dgm:prSet/>
      <dgm:spPr/>
      <dgm:t>
        <a:bodyPr/>
        <a:lstStyle/>
        <a:p>
          <a:endParaRPr lang="en-US"/>
        </a:p>
      </dgm:t>
    </dgm:pt>
    <dgm:pt modelId="{5E2A3ADB-130C-4119-BE89-0D3AD5AAE92C}" type="sibTrans" cxnId="{CD93D232-D1A1-4179-A333-037B3EAFE351}">
      <dgm:prSet>
        <dgm:style>
          <a:lnRef idx="1">
            <a:schemeClr val="accent1"/>
          </a:lnRef>
          <a:fillRef idx="2">
            <a:schemeClr val="accent1"/>
          </a:fillRef>
          <a:effectRef idx="1">
            <a:schemeClr val="accent1"/>
          </a:effectRef>
          <a:fontRef idx="minor">
            <a:schemeClr val="dk1"/>
          </a:fontRef>
        </dgm:style>
      </dgm:prSet>
      <dgm:spPr/>
      <dgm:t>
        <a:bodyPr/>
        <a:lstStyle/>
        <a:p>
          <a:endParaRPr lang="en-US"/>
        </a:p>
      </dgm:t>
    </dgm:pt>
    <dgm:pt modelId="{8C121B7E-3A39-4FBA-A53B-6F254D5D80E8}">
      <dgm:prSet phldrT="[Text]" custT="1">
        <dgm:style>
          <a:lnRef idx="1">
            <a:schemeClr val="accent1"/>
          </a:lnRef>
          <a:fillRef idx="2">
            <a:schemeClr val="accent1"/>
          </a:fillRef>
          <a:effectRef idx="1">
            <a:schemeClr val="accent1"/>
          </a:effectRef>
          <a:fontRef idx="minor">
            <a:schemeClr val="dk1"/>
          </a:fontRef>
        </dgm:style>
      </dgm:prSet>
      <dgm:spPr>
        <a:solidFill>
          <a:schemeClr val="accent1">
            <a:lumMod val="60000"/>
            <a:lumOff val="40000"/>
          </a:schemeClr>
        </a:solidFill>
        <a:ln>
          <a:solidFill>
            <a:schemeClr val="accent1">
              <a:lumMod val="60000"/>
              <a:lumOff val="40000"/>
            </a:schemeClr>
          </a:solidFill>
        </a:ln>
      </dgm:spPr>
      <dgm:t>
        <a:bodyPr/>
        <a:lstStyle/>
        <a:p>
          <a:r>
            <a:rPr lang="en-US" sz="1400" dirty="0"/>
            <a:t>  C</a:t>
          </a:r>
        </a:p>
      </dgm:t>
    </dgm:pt>
    <dgm:pt modelId="{4C6853DE-91AD-47B5-8DAF-EF165CF8B353}" type="parTrans" cxnId="{AC98297D-B14D-4323-9CD2-D1C5D62ED2D4}">
      <dgm:prSet/>
      <dgm:spPr/>
      <dgm:t>
        <a:bodyPr/>
        <a:lstStyle/>
        <a:p>
          <a:endParaRPr lang="en-US"/>
        </a:p>
      </dgm:t>
    </dgm:pt>
    <dgm:pt modelId="{8EFB4B50-7E5E-4F94-AA9A-8DA1E9E21D45}" type="sibTrans" cxnId="{AC98297D-B14D-4323-9CD2-D1C5D62ED2D4}">
      <dgm:prSet/>
      <dgm:spPr/>
      <dgm:t>
        <a:bodyPr/>
        <a:lstStyle/>
        <a:p>
          <a:endParaRPr lang="en-US"/>
        </a:p>
      </dgm:t>
    </dgm:pt>
    <dgm:pt modelId="{AD3E7DA1-05EA-4849-A1E6-D600652D07FD}" type="pres">
      <dgm:prSet presAssocID="{AE939722-D989-438B-916E-08C1A31B12AA}" presName="Name0" presStyleCnt="0">
        <dgm:presLayoutVars>
          <dgm:dir/>
          <dgm:resizeHandles val="exact"/>
        </dgm:presLayoutVars>
      </dgm:prSet>
      <dgm:spPr/>
    </dgm:pt>
    <dgm:pt modelId="{AEFF2E9F-3BDA-4408-A3E8-57C72778A521}" type="pres">
      <dgm:prSet presAssocID="{5571B0A3-C54A-4A81-8153-96D5BCA0D702}" presName="node" presStyleLbl="node1" presStyleIdx="0" presStyleCnt="3">
        <dgm:presLayoutVars>
          <dgm:bulletEnabled val="1"/>
        </dgm:presLayoutVars>
      </dgm:prSet>
      <dgm:spPr/>
    </dgm:pt>
    <dgm:pt modelId="{26ED2760-4299-4DE7-AA9E-8C4D801C7E69}" type="pres">
      <dgm:prSet presAssocID="{C5B7D2FF-64E1-4460-AFAD-637AC7A48C14}" presName="sibTrans" presStyleLbl="sibTrans2D1" presStyleIdx="0" presStyleCnt="2"/>
      <dgm:spPr/>
    </dgm:pt>
    <dgm:pt modelId="{F5C27C0C-C46A-4CF4-B6C8-FA13431D3FE5}" type="pres">
      <dgm:prSet presAssocID="{C5B7D2FF-64E1-4460-AFAD-637AC7A48C14}" presName="connectorText" presStyleLbl="sibTrans2D1" presStyleIdx="0" presStyleCnt="2"/>
      <dgm:spPr/>
    </dgm:pt>
    <dgm:pt modelId="{F2AB1812-8AFB-4DC3-AD4D-58FE61BF9973}" type="pres">
      <dgm:prSet presAssocID="{09E2C303-68E6-4304-B10D-3604E379D2F5}" presName="node" presStyleLbl="node1" presStyleIdx="1" presStyleCnt="3">
        <dgm:presLayoutVars>
          <dgm:bulletEnabled val="1"/>
        </dgm:presLayoutVars>
      </dgm:prSet>
      <dgm:spPr/>
    </dgm:pt>
    <dgm:pt modelId="{6E352F3C-3FF7-476E-AEAC-34BC88D9CF18}" type="pres">
      <dgm:prSet presAssocID="{5E2A3ADB-130C-4119-BE89-0D3AD5AAE92C}" presName="sibTrans" presStyleLbl="sibTrans2D1" presStyleIdx="1" presStyleCnt="2"/>
      <dgm:spPr/>
    </dgm:pt>
    <dgm:pt modelId="{BBF9AF06-A2E7-4352-B380-33F21654B18D}" type="pres">
      <dgm:prSet presAssocID="{5E2A3ADB-130C-4119-BE89-0D3AD5AAE92C}" presName="connectorText" presStyleLbl="sibTrans2D1" presStyleIdx="1" presStyleCnt="2"/>
      <dgm:spPr/>
    </dgm:pt>
    <dgm:pt modelId="{6988BEAB-449D-462E-B5B8-E34E61A811A3}" type="pres">
      <dgm:prSet presAssocID="{8C121B7E-3A39-4FBA-A53B-6F254D5D80E8}" presName="node" presStyleLbl="node1" presStyleIdx="2" presStyleCnt="3">
        <dgm:presLayoutVars>
          <dgm:bulletEnabled val="1"/>
        </dgm:presLayoutVars>
      </dgm:prSet>
      <dgm:spPr/>
    </dgm:pt>
  </dgm:ptLst>
  <dgm:cxnLst>
    <dgm:cxn modelId="{F5EAE231-CE1A-4331-9E16-5147E8890890}" type="presOf" srcId="{AE939722-D989-438B-916E-08C1A31B12AA}" destId="{AD3E7DA1-05EA-4849-A1E6-D600652D07FD}" srcOrd="0" destOrd="0" presId="urn:microsoft.com/office/officeart/2005/8/layout/process1"/>
    <dgm:cxn modelId="{CD93D232-D1A1-4179-A333-037B3EAFE351}" srcId="{AE939722-D989-438B-916E-08C1A31B12AA}" destId="{09E2C303-68E6-4304-B10D-3604E379D2F5}" srcOrd="1" destOrd="0" parTransId="{620C1356-63FE-478F-9491-397AA7B97E94}" sibTransId="{5E2A3ADB-130C-4119-BE89-0D3AD5AAE92C}"/>
    <dgm:cxn modelId="{4743E540-E756-4880-B29D-1BC8578647C0}" type="presOf" srcId="{5571B0A3-C54A-4A81-8153-96D5BCA0D702}" destId="{AEFF2E9F-3BDA-4408-A3E8-57C72778A521}" srcOrd="0" destOrd="0" presId="urn:microsoft.com/office/officeart/2005/8/layout/process1"/>
    <dgm:cxn modelId="{7A84E661-A886-451C-A661-5DA05CD963F4}" type="presOf" srcId="{5E2A3ADB-130C-4119-BE89-0D3AD5AAE92C}" destId="{BBF9AF06-A2E7-4352-B380-33F21654B18D}" srcOrd="1" destOrd="0" presId="urn:microsoft.com/office/officeart/2005/8/layout/process1"/>
    <dgm:cxn modelId="{CCF8D348-5139-4515-A56F-9B3E4A1E39D0}" type="presOf" srcId="{C5B7D2FF-64E1-4460-AFAD-637AC7A48C14}" destId="{F5C27C0C-C46A-4CF4-B6C8-FA13431D3FE5}" srcOrd="1" destOrd="0" presId="urn:microsoft.com/office/officeart/2005/8/layout/process1"/>
    <dgm:cxn modelId="{6E293F6B-4621-4B1C-94C2-26512E13E98C}" type="presOf" srcId="{C5B7D2FF-64E1-4460-AFAD-637AC7A48C14}" destId="{26ED2760-4299-4DE7-AA9E-8C4D801C7E69}" srcOrd="0" destOrd="0" presId="urn:microsoft.com/office/officeart/2005/8/layout/process1"/>
    <dgm:cxn modelId="{AC98297D-B14D-4323-9CD2-D1C5D62ED2D4}" srcId="{AE939722-D989-438B-916E-08C1A31B12AA}" destId="{8C121B7E-3A39-4FBA-A53B-6F254D5D80E8}" srcOrd="2" destOrd="0" parTransId="{4C6853DE-91AD-47B5-8DAF-EF165CF8B353}" sibTransId="{8EFB4B50-7E5E-4F94-AA9A-8DA1E9E21D45}"/>
    <dgm:cxn modelId="{3D9A289E-8A00-4B5B-8F33-6FC6CEF333D6}" type="presOf" srcId="{09E2C303-68E6-4304-B10D-3604E379D2F5}" destId="{F2AB1812-8AFB-4DC3-AD4D-58FE61BF9973}" srcOrd="0" destOrd="0" presId="urn:microsoft.com/office/officeart/2005/8/layout/process1"/>
    <dgm:cxn modelId="{5E2B649F-033F-4953-A212-DFD3A7C4201A}" type="presOf" srcId="{5E2A3ADB-130C-4119-BE89-0D3AD5AAE92C}" destId="{6E352F3C-3FF7-476E-AEAC-34BC88D9CF18}" srcOrd="0" destOrd="0" presId="urn:microsoft.com/office/officeart/2005/8/layout/process1"/>
    <dgm:cxn modelId="{28C84BF4-094A-4519-B1E7-2093ADE17FAF}" type="presOf" srcId="{8C121B7E-3A39-4FBA-A53B-6F254D5D80E8}" destId="{6988BEAB-449D-462E-B5B8-E34E61A811A3}" srcOrd="0" destOrd="0" presId="urn:microsoft.com/office/officeart/2005/8/layout/process1"/>
    <dgm:cxn modelId="{7D9F72F4-1F08-4B54-856A-15B6EEB1FB46}" srcId="{AE939722-D989-438B-916E-08C1A31B12AA}" destId="{5571B0A3-C54A-4A81-8153-96D5BCA0D702}" srcOrd="0" destOrd="0" parTransId="{E3D7C6D6-718E-4ABE-83C8-E853E1338DC8}" sibTransId="{C5B7D2FF-64E1-4460-AFAD-637AC7A48C14}"/>
    <dgm:cxn modelId="{02390AD6-40B0-4653-850E-2CA827F8EEC8}" type="presParOf" srcId="{AD3E7DA1-05EA-4849-A1E6-D600652D07FD}" destId="{AEFF2E9F-3BDA-4408-A3E8-57C72778A521}" srcOrd="0" destOrd="0" presId="urn:microsoft.com/office/officeart/2005/8/layout/process1"/>
    <dgm:cxn modelId="{58992B29-7717-4DB7-90A9-FDB86C060B2F}" type="presParOf" srcId="{AD3E7DA1-05EA-4849-A1E6-D600652D07FD}" destId="{26ED2760-4299-4DE7-AA9E-8C4D801C7E69}" srcOrd="1" destOrd="0" presId="urn:microsoft.com/office/officeart/2005/8/layout/process1"/>
    <dgm:cxn modelId="{452116A1-2F7B-4587-BB5E-CD381504A846}" type="presParOf" srcId="{26ED2760-4299-4DE7-AA9E-8C4D801C7E69}" destId="{F5C27C0C-C46A-4CF4-B6C8-FA13431D3FE5}" srcOrd="0" destOrd="0" presId="urn:microsoft.com/office/officeart/2005/8/layout/process1"/>
    <dgm:cxn modelId="{D86DC7B3-5DB6-42A6-9759-573C981F8A7C}" type="presParOf" srcId="{AD3E7DA1-05EA-4849-A1E6-D600652D07FD}" destId="{F2AB1812-8AFB-4DC3-AD4D-58FE61BF9973}" srcOrd="2" destOrd="0" presId="urn:microsoft.com/office/officeart/2005/8/layout/process1"/>
    <dgm:cxn modelId="{CBDA54BD-5FC4-4149-8813-AE1223DD21D4}" type="presParOf" srcId="{AD3E7DA1-05EA-4849-A1E6-D600652D07FD}" destId="{6E352F3C-3FF7-476E-AEAC-34BC88D9CF18}" srcOrd="3" destOrd="0" presId="urn:microsoft.com/office/officeart/2005/8/layout/process1"/>
    <dgm:cxn modelId="{C346663B-A39E-46F1-9BC6-839A81869CAD}" type="presParOf" srcId="{6E352F3C-3FF7-476E-AEAC-34BC88D9CF18}" destId="{BBF9AF06-A2E7-4352-B380-33F21654B18D}" srcOrd="0" destOrd="0" presId="urn:microsoft.com/office/officeart/2005/8/layout/process1"/>
    <dgm:cxn modelId="{31E9D9D7-0530-4AD7-BAB7-6488D598C8FF}" type="presParOf" srcId="{AD3E7DA1-05EA-4849-A1E6-D600652D07FD}" destId="{6988BEAB-449D-462E-B5B8-E34E61A811A3}" srcOrd="4" destOrd="0" presId="urn:microsoft.com/office/officeart/2005/8/layout/process1"/>
  </dgm:cxnLst>
  <dgm:bg/>
  <dgm:whole/>
  <dgm:extLst>
    <a:ext uri="http://schemas.microsoft.com/office/drawing/2008/diagram">
      <dsp:dataModelExt xmlns:dsp="http://schemas.microsoft.com/office/drawing/2008/diagram" relId="rId27" minVer="http://schemas.openxmlformats.org/drawingml/2006/diagram"/>
    </a:ext>
  </dgm:extLst>
</dgm:dataModel>
</file>

<file path=ppt/diagrams/data35.xml><?xml version="1.0" encoding="utf-8"?>
<dgm:dataModel xmlns:dgm="http://schemas.openxmlformats.org/drawingml/2006/diagram" xmlns:a="http://schemas.openxmlformats.org/drawingml/2006/main">
  <dgm:ptLst>
    <dgm:pt modelId="{AE939722-D989-438B-916E-08C1A31B12AA}" type="doc">
      <dgm:prSet loTypeId="urn:microsoft.com/office/officeart/2005/8/layout/process1" loCatId="process" qsTypeId="urn:microsoft.com/office/officeart/2005/8/quickstyle/simple1" qsCatId="simple" csTypeId="urn:microsoft.com/office/officeart/2005/8/colors/accent1_2" csCatId="accent1" phldr="1"/>
      <dgm:spPr/>
    </dgm:pt>
    <dgm:pt modelId="{5571B0A3-C54A-4A81-8153-96D5BCA0D702}">
      <dgm:prSet phldrT="[Text]" custT="1">
        <dgm:style>
          <a:lnRef idx="1">
            <a:schemeClr val="accent1"/>
          </a:lnRef>
          <a:fillRef idx="2">
            <a:schemeClr val="accent1"/>
          </a:fillRef>
          <a:effectRef idx="1">
            <a:schemeClr val="accent1"/>
          </a:effectRef>
          <a:fontRef idx="minor">
            <a:schemeClr val="dk1"/>
          </a:fontRef>
        </dgm:style>
      </dgm:prSet>
      <dgm:spPr>
        <a:solidFill>
          <a:schemeClr val="accent1">
            <a:lumMod val="60000"/>
            <a:lumOff val="40000"/>
          </a:schemeClr>
        </a:solidFill>
        <a:ln>
          <a:solidFill>
            <a:schemeClr val="accent1">
              <a:lumMod val="60000"/>
              <a:lumOff val="40000"/>
            </a:schemeClr>
          </a:solidFill>
        </a:ln>
      </dgm:spPr>
      <dgm:t>
        <a:bodyPr/>
        <a:lstStyle/>
        <a:p>
          <a:r>
            <a:rPr lang="en-US" sz="1400" dirty="0"/>
            <a:t>  C</a:t>
          </a:r>
        </a:p>
      </dgm:t>
    </dgm:pt>
    <dgm:pt modelId="{E3D7C6D6-718E-4ABE-83C8-E853E1338DC8}" type="parTrans" cxnId="{7D9F72F4-1F08-4B54-856A-15B6EEB1FB46}">
      <dgm:prSet/>
      <dgm:spPr/>
      <dgm:t>
        <a:bodyPr/>
        <a:lstStyle/>
        <a:p>
          <a:endParaRPr lang="en-US"/>
        </a:p>
      </dgm:t>
    </dgm:pt>
    <dgm:pt modelId="{C5B7D2FF-64E1-4460-AFAD-637AC7A48C14}" type="sibTrans" cxnId="{7D9F72F4-1F08-4B54-856A-15B6EEB1FB46}">
      <dgm:prSet>
        <dgm:style>
          <a:lnRef idx="1">
            <a:schemeClr val="accent1"/>
          </a:lnRef>
          <a:fillRef idx="2">
            <a:schemeClr val="accent1"/>
          </a:fillRef>
          <a:effectRef idx="1">
            <a:schemeClr val="accent1"/>
          </a:effectRef>
          <a:fontRef idx="minor">
            <a:schemeClr val="dk1"/>
          </a:fontRef>
        </dgm:style>
      </dgm:prSet>
      <dgm:spPr/>
      <dgm:t>
        <a:bodyPr/>
        <a:lstStyle/>
        <a:p>
          <a:endParaRPr lang="en-US"/>
        </a:p>
      </dgm:t>
    </dgm:pt>
    <dgm:pt modelId="{09E2C303-68E6-4304-B10D-3604E379D2F5}">
      <dgm:prSet phldrT="[Text]" custT="1">
        <dgm:style>
          <a:lnRef idx="1">
            <a:schemeClr val="accent1"/>
          </a:lnRef>
          <a:fillRef idx="2">
            <a:schemeClr val="accent1"/>
          </a:fillRef>
          <a:effectRef idx="1">
            <a:schemeClr val="accent1"/>
          </a:effectRef>
          <a:fontRef idx="minor">
            <a:schemeClr val="dk1"/>
          </a:fontRef>
        </dgm:style>
      </dgm:prSet>
      <dgm:spPr>
        <a:solidFill>
          <a:schemeClr val="accent1">
            <a:lumMod val="60000"/>
            <a:lumOff val="40000"/>
          </a:schemeClr>
        </a:solidFill>
        <a:ln>
          <a:solidFill>
            <a:schemeClr val="accent1">
              <a:lumMod val="60000"/>
              <a:lumOff val="40000"/>
            </a:schemeClr>
          </a:solidFill>
        </a:ln>
      </dgm:spPr>
      <dgm:t>
        <a:bodyPr/>
        <a:lstStyle/>
        <a:p>
          <a:r>
            <a:rPr lang="en-US" sz="1400" dirty="0"/>
            <a:t>  C</a:t>
          </a:r>
        </a:p>
      </dgm:t>
    </dgm:pt>
    <dgm:pt modelId="{620C1356-63FE-478F-9491-397AA7B97E94}" type="parTrans" cxnId="{CD93D232-D1A1-4179-A333-037B3EAFE351}">
      <dgm:prSet/>
      <dgm:spPr/>
      <dgm:t>
        <a:bodyPr/>
        <a:lstStyle/>
        <a:p>
          <a:endParaRPr lang="en-US"/>
        </a:p>
      </dgm:t>
    </dgm:pt>
    <dgm:pt modelId="{5E2A3ADB-130C-4119-BE89-0D3AD5AAE92C}" type="sibTrans" cxnId="{CD93D232-D1A1-4179-A333-037B3EAFE351}">
      <dgm:prSet>
        <dgm:style>
          <a:lnRef idx="1">
            <a:schemeClr val="accent1"/>
          </a:lnRef>
          <a:fillRef idx="2">
            <a:schemeClr val="accent1"/>
          </a:fillRef>
          <a:effectRef idx="1">
            <a:schemeClr val="accent1"/>
          </a:effectRef>
          <a:fontRef idx="minor">
            <a:schemeClr val="dk1"/>
          </a:fontRef>
        </dgm:style>
      </dgm:prSet>
      <dgm:spPr/>
      <dgm:t>
        <a:bodyPr/>
        <a:lstStyle/>
        <a:p>
          <a:endParaRPr lang="en-US"/>
        </a:p>
      </dgm:t>
    </dgm:pt>
    <dgm:pt modelId="{8C121B7E-3A39-4FBA-A53B-6F254D5D80E8}">
      <dgm:prSet phldrT="[Text]" custT="1">
        <dgm:style>
          <a:lnRef idx="1">
            <a:schemeClr val="accent1"/>
          </a:lnRef>
          <a:fillRef idx="2">
            <a:schemeClr val="accent1"/>
          </a:fillRef>
          <a:effectRef idx="1">
            <a:schemeClr val="accent1"/>
          </a:effectRef>
          <a:fontRef idx="minor">
            <a:schemeClr val="dk1"/>
          </a:fontRef>
        </dgm:style>
      </dgm:prSet>
      <dgm:spPr>
        <a:solidFill>
          <a:schemeClr val="accent1">
            <a:lumMod val="60000"/>
            <a:lumOff val="40000"/>
          </a:schemeClr>
        </a:solidFill>
        <a:ln>
          <a:solidFill>
            <a:schemeClr val="accent1">
              <a:lumMod val="60000"/>
              <a:lumOff val="40000"/>
            </a:schemeClr>
          </a:solidFill>
        </a:ln>
      </dgm:spPr>
      <dgm:t>
        <a:bodyPr/>
        <a:lstStyle/>
        <a:p>
          <a:r>
            <a:rPr lang="en-US" sz="1400" dirty="0"/>
            <a:t> C</a:t>
          </a:r>
        </a:p>
      </dgm:t>
    </dgm:pt>
    <dgm:pt modelId="{4C6853DE-91AD-47B5-8DAF-EF165CF8B353}" type="parTrans" cxnId="{AC98297D-B14D-4323-9CD2-D1C5D62ED2D4}">
      <dgm:prSet/>
      <dgm:spPr/>
      <dgm:t>
        <a:bodyPr/>
        <a:lstStyle/>
        <a:p>
          <a:endParaRPr lang="en-US"/>
        </a:p>
      </dgm:t>
    </dgm:pt>
    <dgm:pt modelId="{8EFB4B50-7E5E-4F94-AA9A-8DA1E9E21D45}" type="sibTrans" cxnId="{AC98297D-B14D-4323-9CD2-D1C5D62ED2D4}">
      <dgm:prSet/>
      <dgm:spPr/>
      <dgm:t>
        <a:bodyPr/>
        <a:lstStyle/>
        <a:p>
          <a:endParaRPr lang="en-US"/>
        </a:p>
      </dgm:t>
    </dgm:pt>
    <dgm:pt modelId="{AD3E7DA1-05EA-4849-A1E6-D600652D07FD}" type="pres">
      <dgm:prSet presAssocID="{AE939722-D989-438B-916E-08C1A31B12AA}" presName="Name0" presStyleCnt="0">
        <dgm:presLayoutVars>
          <dgm:dir/>
          <dgm:resizeHandles val="exact"/>
        </dgm:presLayoutVars>
      </dgm:prSet>
      <dgm:spPr/>
    </dgm:pt>
    <dgm:pt modelId="{AEFF2E9F-3BDA-4408-A3E8-57C72778A521}" type="pres">
      <dgm:prSet presAssocID="{5571B0A3-C54A-4A81-8153-96D5BCA0D702}" presName="node" presStyleLbl="node1" presStyleIdx="0" presStyleCnt="3">
        <dgm:presLayoutVars>
          <dgm:bulletEnabled val="1"/>
        </dgm:presLayoutVars>
      </dgm:prSet>
      <dgm:spPr/>
    </dgm:pt>
    <dgm:pt modelId="{26ED2760-4299-4DE7-AA9E-8C4D801C7E69}" type="pres">
      <dgm:prSet presAssocID="{C5B7D2FF-64E1-4460-AFAD-637AC7A48C14}" presName="sibTrans" presStyleLbl="sibTrans2D1" presStyleIdx="0" presStyleCnt="2"/>
      <dgm:spPr/>
    </dgm:pt>
    <dgm:pt modelId="{F5C27C0C-C46A-4CF4-B6C8-FA13431D3FE5}" type="pres">
      <dgm:prSet presAssocID="{C5B7D2FF-64E1-4460-AFAD-637AC7A48C14}" presName="connectorText" presStyleLbl="sibTrans2D1" presStyleIdx="0" presStyleCnt="2"/>
      <dgm:spPr/>
    </dgm:pt>
    <dgm:pt modelId="{F2AB1812-8AFB-4DC3-AD4D-58FE61BF9973}" type="pres">
      <dgm:prSet presAssocID="{09E2C303-68E6-4304-B10D-3604E379D2F5}" presName="node" presStyleLbl="node1" presStyleIdx="1" presStyleCnt="3">
        <dgm:presLayoutVars>
          <dgm:bulletEnabled val="1"/>
        </dgm:presLayoutVars>
      </dgm:prSet>
      <dgm:spPr/>
    </dgm:pt>
    <dgm:pt modelId="{6E352F3C-3FF7-476E-AEAC-34BC88D9CF18}" type="pres">
      <dgm:prSet presAssocID="{5E2A3ADB-130C-4119-BE89-0D3AD5AAE92C}" presName="sibTrans" presStyleLbl="sibTrans2D1" presStyleIdx="1" presStyleCnt="2"/>
      <dgm:spPr/>
    </dgm:pt>
    <dgm:pt modelId="{BBF9AF06-A2E7-4352-B380-33F21654B18D}" type="pres">
      <dgm:prSet presAssocID="{5E2A3ADB-130C-4119-BE89-0D3AD5AAE92C}" presName="connectorText" presStyleLbl="sibTrans2D1" presStyleIdx="1" presStyleCnt="2"/>
      <dgm:spPr/>
    </dgm:pt>
    <dgm:pt modelId="{6988BEAB-449D-462E-B5B8-E34E61A811A3}" type="pres">
      <dgm:prSet presAssocID="{8C121B7E-3A39-4FBA-A53B-6F254D5D80E8}" presName="node" presStyleLbl="node1" presStyleIdx="2" presStyleCnt="3">
        <dgm:presLayoutVars>
          <dgm:bulletEnabled val="1"/>
        </dgm:presLayoutVars>
      </dgm:prSet>
      <dgm:spPr/>
    </dgm:pt>
  </dgm:ptLst>
  <dgm:cxnLst>
    <dgm:cxn modelId="{CD93D232-D1A1-4179-A333-037B3EAFE351}" srcId="{AE939722-D989-438B-916E-08C1A31B12AA}" destId="{09E2C303-68E6-4304-B10D-3604E379D2F5}" srcOrd="1" destOrd="0" parTransId="{620C1356-63FE-478F-9491-397AA7B97E94}" sibTransId="{5E2A3ADB-130C-4119-BE89-0D3AD5AAE92C}"/>
    <dgm:cxn modelId="{0DE3D15F-BE2A-4320-80B5-42320C6747F0}" type="presOf" srcId="{8C121B7E-3A39-4FBA-A53B-6F254D5D80E8}" destId="{6988BEAB-449D-462E-B5B8-E34E61A811A3}" srcOrd="0" destOrd="0" presId="urn:microsoft.com/office/officeart/2005/8/layout/process1"/>
    <dgm:cxn modelId="{1B741E4B-837D-4B91-B050-4428DC3DB20C}" type="presOf" srcId="{09E2C303-68E6-4304-B10D-3604E379D2F5}" destId="{F2AB1812-8AFB-4DC3-AD4D-58FE61BF9973}" srcOrd="0" destOrd="0" presId="urn:microsoft.com/office/officeart/2005/8/layout/process1"/>
    <dgm:cxn modelId="{2C054C4B-AA81-4522-AC0F-CCBD487DA5C2}" type="presOf" srcId="{5E2A3ADB-130C-4119-BE89-0D3AD5AAE92C}" destId="{6E352F3C-3FF7-476E-AEAC-34BC88D9CF18}" srcOrd="0" destOrd="0" presId="urn:microsoft.com/office/officeart/2005/8/layout/process1"/>
    <dgm:cxn modelId="{1B505557-7E0F-449E-A163-227A4D80FACF}" type="presOf" srcId="{AE939722-D989-438B-916E-08C1A31B12AA}" destId="{AD3E7DA1-05EA-4849-A1E6-D600652D07FD}" srcOrd="0" destOrd="0" presId="urn:microsoft.com/office/officeart/2005/8/layout/process1"/>
    <dgm:cxn modelId="{120CF67C-1053-4DB7-93C7-E9BFFD81C22B}" type="presOf" srcId="{C5B7D2FF-64E1-4460-AFAD-637AC7A48C14}" destId="{F5C27C0C-C46A-4CF4-B6C8-FA13431D3FE5}" srcOrd="1" destOrd="0" presId="urn:microsoft.com/office/officeart/2005/8/layout/process1"/>
    <dgm:cxn modelId="{AC98297D-B14D-4323-9CD2-D1C5D62ED2D4}" srcId="{AE939722-D989-438B-916E-08C1A31B12AA}" destId="{8C121B7E-3A39-4FBA-A53B-6F254D5D80E8}" srcOrd="2" destOrd="0" parTransId="{4C6853DE-91AD-47B5-8DAF-EF165CF8B353}" sibTransId="{8EFB4B50-7E5E-4F94-AA9A-8DA1E9E21D45}"/>
    <dgm:cxn modelId="{464C95B6-2078-4AE4-923E-5B68B9EE7AB8}" type="presOf" srcId="{5571B0A3-C54A-4A81-8153-96D5BCA0D702}" destId="{AEFF2E9F-3BDA-4408-A3E8-57C72778A521}" srcOrd="0" destOrd="0" presId="urn:microsoft.com/office/officeart/2005/8/layout/process1"/>
    <dgm:cxn modelId="{4EFB83C3-1D0B-40D4-B7EE-D9F0EFD0E48A}" type="presOf" srcId="{C5B7D2FF-64E1-4460-AFAD-637AC7A48C14}" destId="{26ED2760-4299-4DE7-AA9E-8C4D801C7E69}" srcOrd="0" destOrd="0" presId="urn:microsoft.com/office/officeart/2005/8/layout/process1"/>
    <dgm:cxn modelId="{3A5628E4-7056-4C53-8C9E-D55607F5309A}" type="presOf" srcId="{5E2A3ADB-130C-4119-BE89-0D3AD5AAE92C}" destId="{BBF9AF06-A2E7-4352-B380-33F21654B18D}" srcOrd="1" destOrd="0" presId="urn:microsoft.com/office/officeart/2005/8/layout/process1"/>
    <dgm:cxn modelId="{7D9F72F4-1F08-4B54-856A-15B6EEB1FB46}" srcId="{AE939722-D989-438B-916E-08C1A31B12AA}" destId="{5571B0A3-C54A-4A81-8153-96D5BCA0D702}" srcOrd="0" destOrd="0" parTransId="{E3D7C6D6-718E-4ABE-83C8-E853E1338DC8}" sibTransId="{C5B7D2FF-64E1-4460-AFAD-637AC7A48C14}"/>
    <dgm:cxn modelId="{3CFC3DEF-4E0E-495F-9A6A-80EF0A5AFB59}" type="presParOf" srcId="{AD3E7DA1-05EA-4849-A1E6-D600652D07FD}" destId="{AEFF2E9F-3BDA-4408-A3E8-57C72778A521}" srcOrd="0" destOrd="0" presId="urn:microsoft.com/office/officeart/2005/8/layout/process1"/>
    <dgm:cxn modelId="{4EA837E0-CB28-4E56-8BF2-41AB4E12D107}" type="presParOf" srcId="{AD3E7DA1-05EA-4849-A1E6-D600652D07FD}" destId="{26ED2760-4299-4DE7-AA9E-8C4D801C7E69}" srcOrd="1" destOrd="0" presId="urn:microsoft.com/office/officeart/2005/8/layout/process1"/>
    <dgm:cxn modelId="{60AB9649-F08C-4099-9566-D1BB0B61649D}" type="presParOf" srcId="{26ED2760-4299-4DE7-AA9E-8C4D801C7E69}" destId="{F5C27C0C-C46A-4CF4-B6C8-FA13431D3FE5}" srcOrd="0" destOrd="0" presId="urn:microsoft.com/office/officeart/2005/8/layout/process1"/>
    <dgm:cxn modelId="{11AA29EA-BE11-4C53-BE4A-659CB1682458}" type="presParOf" srcId="{AD3E7DA1-05EA-4849-A1E6-D600652D07FD}" destId="{F2AB1812-8AFB-4DC3-AD4D-58FE61BF9973}" srcOrd="2" destOrd="0" presId="urn:microsoft.com/office/officeart/2005/8/layout/process1"/>
    <dgm:cxn modelId="{6483E131-6965-4B8A-8203-2006E8001F02}" type="presParOf" srcId="{AD3E7DA1-05EA-4849-A1E6-D600652D07FD}" destId="{6E352F3C-3FF7-476E-AEAC-34BC88D9CF18}" srcOrd="3" destOrd="0" presId="urn:microsoft.com/office/officeart/2005/8/layout/process1"/>
    <dgm:cxn modelId="{904CB3E4-4F54-4924-961E-193BCA30C000}" type="presParOf" srcId="{6E352F3C-3FF7-476E-AEAC-34BC88D9CF18}" destId="{BBF9AF06-A2E7-4352-B380-33F21654B18D}" srcOrd="0" destOrd="0" presId="urn:microsoft.com/office/officeart/2005/8/layout/process1"/>
    <dgm:cxn modelId="{EB0B3F7A-AEF6-41F0-8E11-2B0622A25063}" type="presParOf" srcId="{AD3E7DA1-05EA-4849-A1E6-D600652D07FD}" destId="{6988BEAB-449D-462E-B5B8-E34E61A811A3}" srcOrd="4" destOrd="0" presId="urn:microsoft.com/office/officeart/2005/8/layout/process1"/>
  </dgm:cxnLst>
  <dgm:bg/>
  <dgm:whole/>
  <dgm:extLst>
    <a:ext uri="http://schemas.microsoft.com/office/drawing/2008/diagram">
      <dsp:dataModelExt xmlns:dsp="http://schemas.microsoft.com/office/drawing/2008/diagram" relId="rId32" minVer="http://schemas.openxmlformats.org/drawingml/2006/diagram"/>
    </a:ext>
  </dgm:extLst>
</dgm:dataModel>
</file>

<file path=ppt/diagrams/data36.xml><?xml version="1.0" encoding="utf-8"?>
<dgm:dataModel xmlns:dgm="http://schemas.openxmlformats.org/drawingml/2006/diagram" xmlns:a="http://schemas.openxmlformats.org/drawingml/2006/main">
  <dgm:ptLst>
    <dgm:pt modelId="{52D0D1FF-CB00-4B3C-B5B2-4758590A9EA5}" type="doc">
      <dgm:prSet loTypeId="urn:microsoft.com/office/officeart/2005/8/layout/default" loCatId="list" qsTypeId="urn:microsoft.com/office/officeart/2005/8/quickstyle/simple3" qsCatId="simple" csTypeId="urn:microsoft.com/office/officeart/2005/8/colors/accent1_2" csCatId="accent1" phldr="1"/>
      <dgm:spPr/>
      <dgm:t>
        <a:bodyPr/>
        <a:lstStyle/>
        <a:p>
          <a:endParaRPr lang="en-US"/>
        </a:p>
      </dgm:t>
    </dgm:pt>
    <dgm:pt modelId="{E50A4BF8-76D3-4C68-AC5A-772D43CE5D5B}">
      <dgm:prSet phldrT="[Text]">
        <dgm:style>
          <a:lnRef idx="1">
            <a:schemeClr val="accent1"/>
          </a:lnRef>
          <a:fillRef idx="2">
            <a:schemeClr val="accent1"/>
          </a:fillRef>
          <a:effectRef idx="1">
            <a:schemeClr val="accent1"/>
          </a:effectRef>
          <a:fontRef idx="minor">
            <a:schemeClr val="dk1"/>
          </a:fontRef>
        </dgm:style>
      </dgm:prSet>
      <dgm:spPr>
        <a:solidFill>
          <a:schemeClr val="accent6">
            <a:lumMod val="60000"/>
            <a:lumOff val="40000"/>
          </a:schemeClr>
        </a:solidFill>
        <a:ln>
          <a:solidFill>
            <a:schemeClr val="accent6">
              <a:lumMod val="60000"/>
              <a:lumOff val="40000"/>
            </a:schemeClr>
          </a:solidFill>
        </a:ln>
      </dgm:spPr>
      <dgm:t>
        <a:bodyPr/>
        <a:lstStyle/>
        <a:p>
          <a:r>
            <a:rPr lang="en-US" dirty="0">
              <a:solidFill>
                <a:schemeClr val="tx1"/>
              </a:solidFill>
            </a:rPr>
            <a:t>B</a:t>
          </a:r>
        </a:p>
      </dgm:t>
    </dgm:pt>
    <dgm:pt modelId="{1A9E5314-9B8A-4B02-9835-640F9131CE37}" type="parTrans" cxnId="{5CC84A90-2A50-4722-9CB4-099E48CCFFE3}">
      <dgm:prSet/>
      <dgm:spPr/>
      <dgm:t>
        <a:bodyPr/>
        <a:lstStyle/>
        <a:p>
          <a:endParaRPr lang="en-US"/>
        </a:p>
      </dgm:t>
    </dgm:pt>
    <dgm:pt modelId="{F0094B86-429C-497D-A2FA-DF844D6BE5D8}" type="sibTrans" cxnId="{5CC84A90-2A50-4722-9CB4-099E48CCFFE3}">
      <dgm:prSet/>
      <dgm:spPr/>
      <dgm:t>
        <a:bodyPr/>
        <a:lstStyle/>
        <a:p>
          <a:endParaRPr lang="en-US"/>
        </a:p>
      </dgm:t>
    </dgm:pt>
    <dgm:pt modelId="{ACA6C48E-5DC9-4685-B26B-2AD7EC23BE54}">
      <dgm:prSet phldrT="[Text]">
        <dgm:style>
          <a:lnRef idx="1">
            <a:schemeClr val="accent1"/>
          </a:lnRef>
          <a:fillRef idx="2">
            <a:schemeClr val="accent1"/>
          </a:fillRef>
          <a:effectRef idx="1">
            <a:schemeClr val="accent1"/>
          </a:effectRef>
          <a:fontRef idx="minor">
            <a:schemeClr val="dk1"/>
          </a:fontRef>
        </dgm:style>
      </dgm:prSet>
      <dgm:spPr>
        <a:solidFill>
          <a:schemeClr val="accent6">
            <a:lumMod val="60000"/>
            <a:lumOff val="40000"/>
          </a:schemeClr>
        </a:solidFill>
        <a:ln>
          <a:solidFill>
            <a:schemeClr val="accent6">
              <a:lumMod val="60000"/>
              <a:lumOff val="40000"/>
            </a:schemeClr>
          </a:solidFill>
        </a:ln>
      </dgm:spPr>
      <dgm:t>
        <a:bodyPr/>
        <a:lstStyle/>
        <a:p>
          <a:r>
            <a:rPr lang="en-US" dirty="0">
              <a:solidFill>
                <a:schemeClr val="tx1"/>
              </a:solidFill>
            </a:rPr>
            <a:t>B</a:t>
          </a:r>
        </a:p>
      </dgm:t>
    </dgm:pt>
    <dgm:pt modelId="{7C13CB1D-82DE-4628-AD87-5FB3F1E48B3C}" type="parTrans" cxnId="{A15BFC3C-67B6-4F27-BFC9-299823118894}">
      <dgm:prSet/>
      <dgm:spPr/>
      <dgm:t>
        <a:bodyPr/>
        <a:lstStyle/>
        <a:p>
          <a:endParaRPr lang="en-US"/>
        </a:p>
      </dgm:t>
    </dgm:pt>
    <dgm:pt modelId="{6E4C069F-606B-495F-9E3D-C68C6995C4C8}" type="sibTrans" cxnId="{A15BFC3C-67B6-4F27-BFC9-299823118894}">
      <dgm:prSet/>
      <dgm:spPr/>
      <dgm:t>
        <a:bodyPr/>
        <a:lstStyle/>
        <a:p>
          <a:endParaRPr lang="en-US"/>
        </a:p>
      </dgm:t>
    </dgm:pt>
    <dgm:pt modelId="{9C144A11-277E-478E-BBFB-7B8049648935}">
      <dgm:prSet phldrT="[Text]">
        <dgm:style>
          <a:lnRef idx="1">
            <a:schemeClr val="accent1"/>
          </a:lnRef>
          <a:fillRef idx="2">
            <a:schemeClr val="accent1"/>
          </a:fillRef>
          <a:effectRef idx="1">
            <a:schemeClr val="accent1"/>
          </a:effectRef>
          <a:fontRef idx="minor">
            <a:schemeClr val="dk1"/>
          </a:fontRef>
        </dgm:style>
      </dgm:prSet>
      <dgm:spPr>
        <a:solidFill>
          <a:schemeClr val="accent6">
            <a:lumMod val="60000"/>
            <a:lumOff val="40000"/>
          </a:schemeClr>
        </a:solidFill>
        <a:ln>
          <a:solidFill>
            <a:schemeClr val="accent6">
              <a:lumMod val="60000"/>
              <a:lumOff val="40000"/>
            </a:schemeClr>
          </a:solidFill>
        </a:ln>
      </dgm:spPr>
      <dgm:t>
        <a:bodyPr/>
        <a:lstStyle/>
        <a:p>
          <a:r>
            <a:rPr lang="en-US" dirty="0">
              <a:solidFill>
                <a:schemeClr val="tx1"/>
              </a:solidFill>
            </a:rPr>
            <a:t>B</a:t>
          </a:r>
        </a:p>
      </dgm:t>
    </dgm:pt>
    <dgm:pt modelId="{7676359A-D6AB-4E83-ACF9-EF5B3AFC13D9}" type="parTrans" cxnId="{8A0EC0E7-7B44-40ED-9E89-6C8B188DAEB6}">
      <dgm:prSet/>
      <dgm:spPr/>
      <dgm:t>
        <a:bodyPr/>
        <a:lstStyle/>
        <a:p>
          <a:endParaRPr lang="en-US"/>
        </a:p>
      </dgm:t>
    </dgm:pt>
    <dgm:pt modelId="{C75686AB-77C9-4AFC-B474-1C06B66D2A19}" type="sibTrans" cxnId="{8A0EC0E7-7B44-40ED-9E89-6C8B188DAEB6}">
      <dgm:prSet/>
      <dgm:spPr/>
      <dgm:t>
        <a:bodyPr/>
        <a:lstStyle/>
        <a:p>
          <a:endParaRPr lang="en-US"/>
        </a:p>
      </dgm:t>
    </dgm:pt>
    <dgm:pt modelId="{F9E068FC-D4B2-4546-9F24-EE0DCD254350}">
      <dgm:prSet phldrT="[Text]">
        <dgm:style>
          <a:lnRef idx="1">
            <a:schemeClr val="accent1"/>
          </a:lnRef>
          <a:fillRef idx="2">
            <a:schemeClr val="accent1"/>
          </a:fillRef>
          <a:effectRef idx="1">
            <a:schemeClr val="accent1"/>
          </a:effectRef>
          <a:fontRef idx="minor">
            <a:schemeClr val="dk1"/>
          </a:fontRef>
        </dgm:style>
      </dgm:prSet>
      <dgm:spPr>
        <a:solidFill>
          <a:schemeClr val="accent6">
            <a:lumMod val="60000"/>
            <a:lumOff val="40000"/>
          </a:schemeClr>
        </a:solidFill>
        <a:ln>
          <a:solidFill>
            <a:schemeClr val="accent6">
              <a:lumMod val="60000"/>
              <a:lumOff val="40000"/>
            </a:schemeClr>
          </a:solidFill>
        </a:ln>
      </dgm:spPr>
      <dgm:t>
        <a:bodyPr/>
        <a:lstStyle/>
        <a:p>
          <a:r>
            <a:rPr lang="en-US" dirty="0">
              <a:solidFill>
                <a:schemeClr val="tx1"/>
              </a:solidFill>
            </a:rPr>
            <a:t>B</a:t>
          </a:r>
        </a:p>
      </dgm:t>
    </dgm:pt>
    <dgm:pt modelId="{DB961577-D57F-4628-B97F-C44A6F8E4DA7}" type="parTrans" cxnId="{DEE9344E-375E-4119-B3DF-E8F7234FBB4C}">
      <dgm:prSet/>
      <dgm:spPr/>
      <dgm:t>
        <a:bodyPr/>
        <a:lstStyle/>
        <a:p>
          <a:endParaRPr lang="en-US"/>
        </a:p>
      </dgm:t>
    </dgm:pt>
    <dgm:pt modelId="{DBF351F8-2258-4B35-936D-C0AADB97DF76}" type="sibTrans" cxnId="{DEE9344E-375E-4119-B3DF-E8F7234FBB4C}">
      <dgm:prSet/>
      <dgm:spPr/>
      <dgm:t>
        <a:bodyPr/>
        <a:lstStyle/>
        <a:p>
          <a:endParaRPr lang="en-US"/>
        </a:p>
      </dgm:t>
    </dgm:pt>
    <dgm:pt modelId="{E35ED06D-F03A-4CD9-9E30-10FC3AB9513C}">
      <dgm:prSet phldrT="[Text]">
        <dgm:style>
          <a:lnRef idx="1">
            <a:schemeClr val="accent1"/>
          </a:lnRef>
          <a:fillRef idx="2">
            <a:schemeClr val="accent1"/>
          </a:fillRef>
          <a:effectRef idx="1">
            <a:schemeClr val="accent1"/>
          </a:effectRef>
          <a:fontRef idx="minor">
            <a:schemeClr val="dk1"/>
          </a:fontRef>
        </dgm:style>
      </dgm:prSet>
      <dgm:spPr>
        <a:solidFill>
          <a:schemeClr val="accent6">
            <a:lumMod val="60000"/>
            <a:lumOff val="40000"/>
          </a:schemeClr>
        </a:solidFill>
        <a:ln>
          <a:solidFill>
            <a:schemeClr val="accent6">
              <a:lumMod val="60000"/>
              <a:lumOff val="40000"/>
            </a:schemeClr>
          </a:solidFill>
        </a:ln>
      </dgm:spPr>
      <dgm:t>
        <a:bodyPr/>
        <a:lstStyle/>
        <a:p>
          <a:r>
            <a:rPr lang="en-US" dirty="0">
              <a:solidFill>
                <a:schemeClr val="tx1"/>
              </a:solidFill>
            </a:rPr>
            <a:t>B</a:t>
          </a:r>
        </a:p>
      </dgm:t>
    </dgm:pt>
    <dgm:pt modelId="{C1B7CB5A-0DFB-44F4-A38C-E67106D20824}" type="parTrans" cxnId="{9FC7D337-2375-4D7D-9464-6FC2E204E9B5}">
      <dgm:prSet/>
      <dgm:spPr/>
      <dgm:t>
        <a:bodyPr/>
        <a:lstStyle/>
        <a:p>
          <a:endParaRPr lang="en-US"/>
        </a:p>
      </dgm:t>
    </dgm:pt>
    <dgm:pt modelId="{6CDADBA7-4F68-4259-868A-AA7715E876F5}" type="sibTrans" cxnId="{9FC7D337-2375-4D7D-9464-6FC2E204E9B5}">
      <dgm:prSet/>
      <dgm:spPr/>
      <dgm:t>
        <a:bodyPr/>
        <a:lstStyle/>
        <a:p>
          <a:endParaRPr lang="en-US"/>
        </a:p>
      </dgm:t>
    </dgm:pt>
    <dgm:pt modelId="{DC5E9711-F311-4F3C-8A77-9330486D960A}">
      <dgm:prSet phldrT="[Text]">
        <dgm:style>
          <a:lnRef idx="1">
            <a:schemeClr val="accent1"/>
          </a:lnRef>
          <a:fillRef idx="2">
            <a:schemeClr val="accent1"/>
          </a:fillRef>
          <a:effectRef idx="1">
            <a:schemeClr val="accent1"/>
          </a:effectRef>
          <a:fontRef idx="minor">
            <a:schemeClr val="dk1"/>
          </a:fontRef>
        </dgm:style>
      </dgm:prSet>
      <dgm:spPr>
        <a:solidFill>
          <a:schemeClr val="accent6">
            <a:lumMod val="60000"/>
            <a:lumOff val="40000"/>
          </a:schemeClr>
        </a:solidFill>
        <a:ln>
          <a:solidFill>
            <a:schemeClr val="accent6">
              <a:lumMod val="60000"/>
              <a:lumOff val="40000"/>
            </a:schemeClr>
          </a:solidFill>
        </a:ln>
      </dgm:spPr>
      <dgm:t>
        <a:bodyPr anchor="ctr"/>
        <a:lstStyle/>
        <a:p>
          <a:r>
            <a:rPr lang="en-US" dirty="0">
              <a:solidFill>
                <a:schemeClr val="tx1"/>
              </a:solidFill>
            </a:rPr>
            <a:t>B</a:t>
          </a:r>
        </a:p>
      </dgm:t>
    </dgm:pt>
    <dgm:pt modelId="{9FF95361-4495-4D97-861F-1CC56BC4DD86}" type="sibTrans" cxnId="{A42D7240-E7A4-4D9D-8AB0-B146F3B642CA}">
      <dgm:prSet/>
      <dgm:spPr/>
      <dgm:t>
        <a:bodyPr/>
        <a:lstStyle/>
        <a:p>
          <a:endParaRPr lang="en-US"/>
        </a:p>
      </dgm:t>
    </dgm:pt>
    <dgm:pt modelId="{3B0E2F54-EEBB-47E1-AB08-A02BD01F503B}" type="parTrans" cxnId="{A42D7240-E7A4-4D9D-8AB0-B146F3B642CA}">
      <dgm:prSet/>
      <dgm:spPr/>
      <dgm:t>
        <a:bodyPr/>
        <a:lstStyle/>
        <a:p>
          <a:endParaRPr lang="en-US"/>
        </a:p>
      </dgm:t>
    </dgm:pt>
    <dgm:pt modelId="{61014E41-CB3E-4C07-847F-C33D0B5037FE}" type="pres">
      <dgm:prSet presAssocID="{52D0D1FF-CB00-4B3C-B5B2-4758590A9EA5}" presName="diagram" presStyleCnt="0">
        <dgm:presLayoutVars>
          <dgm:dir/>
          <dgm:resizeHandles val="exact"/>
        </dgm:presLayoutVars>
      </dgm:prSet>
      <dgm:spPr/>
    </dgm:pt>
    <dgm:pt modelId="{7D545976-E092-430D-BCFC-460B937B18BC}" type="pres">
      <dgm:prSet presAssocID="{E50A4BF8-76D3-4C68-AC5A-772D43CE5D5B}" presName="node" presStyleLbl="node1" presStyleIdx="0" presStyleCnt="6" custLinFactNeighborX="2578">
        <dgm:presLayoutVars>
          <dgm:bulletEnabled val="1"/>
        </dgm:presLayoutVars>
      </dgm:prSet>
      <dgm:spPr/>
    </dgm:pt>
    <dgm:pt modelId="{2A10715A-52B9-456B-8B2B-372A1C1898DC}" type="pres">
      <dgm:prSet presAssocID="{F0094B86-429C-497D-A2FA-DF844D6BE5D8}" presName="sibTrans" presStyleCnt="0"/>
      <dgm:spPr/>
    </dgm:pt>
    <dgm:pt modelId="{395676F4-24A7-4B8C-84DC-EA86972644F1}" type="pres">
      <dgm:prSet presAssocID="{ACA6C48E-5DC9-4685-B26B-2AD7EC23BE54}" presName="node" presStyleLbl="node1" presStyleIdx="1" presStyleCnt="6">
        <dgm:presLayoutVars>
          <dgm:bulletEnabled val="1"/>
        </dgm:presLayoutVars>
      </dgm:prSet>
      <dgm:spPr/>
    </dgm:pt>
    <dgm:pt modelId="{5462B237-9EFE-4FF2-8D80-D01218748719}" type="pres">
      <dgm:prSet presAssocID="{6E4C069F-606B-495F-9E3D-C68C6995C4C8}" presName="sibTrans" presStyleCnt="0"/>
      <dgm:spPr/>
    </dgm:pt>
    <dgm:pt modelId="{D41C02A3-A4DB-4F50-A3F1-4D881B1192C9}" type="pres">
      <dgm:prSet presAssocID="{9C144A11-277E-478E-BBFB-7B8049648935}" presName="node" presStyleLbl="node1" presStyleIdx="2" presStyleCnt="6">
        <dgm:presLayoutVars>
          <dgm:bulletEnabled val="1"/>
        </dgm:presLayoutVars>
      </dgm:prSet>
      <dgm:spPr/>
    </dgm:pt>
    <dgm:pt modelId="{065F80FA-87F2-4240-833F-0A66A75C273C}" type="pres">
      <dgm:prSet presAssocID="{C75686AB-77C9-4AFC-B474-1C06B66D2A19}" presName="sibTrans" presStyleCnt="0"/>
      <dgm:spPr/>
    </dgm:pt>
    <dgm:pt modelId="{9560B028-FF05-4945-A45E-3B7D0C2912CE}" type="pres">
      <dgm:prSet presAssocID="{F9E068FC-D4B2-4546-9F24-EE0DCD254350}" presName="node" presStyleLbl="node1" presStyleIdx="3" presStyleCnt="6">
        <dgm:presLayoutVars>
          <dgm:bulletEnabled val="1"/>
        </dgm:presLayoutVars>
      </dgm:prSet>
      <dgm:spPr/>
    </dgm:pt>
    <dgm:pt modelId="{54770EC2-B4AD-45F4-9FA6-6DBE291D8F9F}" type="pres">
      <dgm:prSet presAssocID="{DBF351F8-2258-4B35-936D-C0AADB97DF76}" presName="sibTrans" presStyleCnt="0"/>
      <dgm:spPr/>
    </dgm:pt>
    <dgm:pt modelId="{CFE2AE05-82D3-4455-AD31-ED6B710A7A02}" type="pres">
      <dgm:prSet presAssocID="{DC5E9711-F311-4F3C-8A77-9330486D960A}" presName="node" presStyleLbl="node1" presStyleIdx="4" presStyleCnt="6">
        <dgm:presLayoutVars>
          <dgm:bulletEnabled val="1"/>
        </dgm:presLayoutVars>
      </dgm:prSet>
      <dgm:spPr/>
    </dgm:pt>
    <dgm:pt modelId="{B186CBE2-B3CD-4C5D-963C-9B4E348E8E33}" type="pres">
      <dgm:prSet presAssocID="{9FF95361-4495-4D97-861F-1CC56BC4DD86}" presName="sibTrans" presStyleCnt="0"/>
      <dgm:spPr/>
    </dgm:pt>
    <dgm:pt modelId="{15CBA8DB-E0BE-4FCA-AAEA-A9A0848D3E7F}" type="pres">
      <dgm:prSet presAssocID="{E35ED06D-F03A-4CD9-9E30-10FC3AB9513C}" presName="node" presStyleLbl="node1" presStyleIdx="5" presStyleCnt="6">
        <dgm:presLayoutVars>
          <dgm:bulletEnabled val="1"/>
        </dgm:presLayoutVars>
      </dgm:prSet>
      <dgm:spPr/>
    </dgm:pt>
  </dgm:ptLst>
  <dgm:cxnLst>
    <dgm:cxn modelId="{ECDF6107-AD86-4E91-993E-2EF858613617}" type="presOf" srcId="{DC5E9711-F311-4F3C-8A77-9330486D960A}" destId="{CFE2AE05-82D3-4455-AD31-ED6B710A7A02}" srcOrd="0" destOrd="0" presId="urn:microsoft.com/office/officeart/2005/8/layout/default"/>
    <dgm:cxn modelId="{9FC7D337-2375-4D7D-9464-6FC2E204E9B5}" srcId="{52D0D1FF-CB00-4B3C-B5B2-4758590A9EA5}" destId="{E35ED06D-F03A-4CD9-9E30-10FC3AB9513C}" srcOrd="5" destOrd="0" parTransId="{C1B7CB5A-0DFB-44F4-A38C-E67106D20824}" sibTransId="{6CDADBA7-4F68-4259-868A-AA7715E876F5}"/>
    <dgm:cxn modelId="{A15BFC3C-67B6-4F27-BFC9-299823118894}" srcId="{52D0D1FF-CB00-4B3C-B5B2-4758590A9EA5}" destId="{ACA6C48E-5DC9-4685-B26B-2AD7EC23BE54}" srcOrd="1" destOrd="0" parTransId="{7C13CB1D-82DE-4628-AD87-5FB3F1E48B3C}" sibTransId="{6E4C069F-606B-495F-9E3D-C68C6995C4C8}"/>
    <dgm:cxn modelId="{A42D7240-E7A4-4D9D-8AB0-B146F3B642CA}" srcId="{52D0D1FF-CB00-4B3C-B5B2-4758590A9EA5}" destId="{DC5E9711-F311-4F3C-8A77-9330486D960A}" srcOrd="4" destOrd="0" parTransId="{3B0E2F54-EEBB-47E1-AB08-A02BD01F503B}" sibTransId="{9FF95361-4495-4D97-861F-1CC56BC4DD86}"/>
    <dgm:cxn modelId="{753D6041-E3C0-446D-AEF0-F8C4E7CAC932}" type="presOf" srcId="{F9E068FC-D4B2-4546-9F24-EE0DCD254350}" destId="{9560B028-FF05-4945-A45E-3B7D0C2912CE}" srcOrd="0" destOrd="0" presId="urn:microsoft.com/office/officeart/2005/8/layout/default"/>
    <dgm:cxn modelId="{AD027E4B-67BE-4297-862A-E5C8C1BBD1F2}" type="presOf" srcId="{E50A4BF8-76D3-4C68-AC5A-772D43CE5D5B}" destId="{7D545976-E092-430D-BCFC-460B937B18BC}" srcOrd="0" destOrd="0" presId="urn:microsoft.com/office/officeart/2005/8/layout/default"/>
    <dgm:cxn modelId="{DEE9344E-375E-4119-B3DF-E8F7234FBB4C}" srcId="{52D0D1FF-CB00-4B3C-B5B2-4758590A9EA5}" destId="{F9E068FC-D4B2-4546-9F24-EE0DCD254350}" srcOrd="3" destOrd="0" parTransId="{DB961577-D57F-4628-B97F-C44A6F8E4DA7}" sibTransId="{DBF351F8-2258-4B35-936D-C0AADB97DF76}"/>
    <dgm:cxn modelId="{C4AE606E-8FCA-44EE-85B7-AB1DB4014AA1}" type="presOf" srcId="{52D0D1FF-CB00-4B3C-B5B2-4758590A9EA5}" destId="{61014E41-CB3E-4C07-847F-C33D0B5037FE}" srcOrd="0" destOrd="0" presId="urn:microsoft.com/office/officeart/2005/8/layout/default"/>
    <dgm:cxn modelId="{A5B6B570-4DFD-4852-A1F4-EF7EEA2188EC}" type="presOf" srcId="{E35ED06D-F03A-4CD9-9E30-10FC3AB9513C}" destId="{15CBA8DB-E0BE-4FCA-AAEA-A9A0848D3E7F}" srcOrd="0" destOrd="0" presId="urn:microsoft.com/office/officeart/2005/8/layout/default"/>
    <dgm:cxn modelId="{5CC84A90-2A50-4722-9CB4-099E48CCFFE3}" srcId="{52D0D1FF-CB00-4B3C-B5B2-4758590A9EA5}" destId="{E50A4BF8-76D3-4C68-AC5A-772D43CE5D5B}" srcOrd="0" destOrd="0" parTransId="{1A9E5314-9B8A-4B02-9835-640F9131CE37}" sibTransId="{F0094B86-429C-497D-A2FA-DF844D6BE5D8}"/>
    <dgm:cxn modelId="{6128ED92-2191-41A5-B14D-84D32ABA8655}" type="presOf" srcId="{9C144A11-277E-478E-BBFB-7B8049648935}" destId="{D41C02A3-A4DB-4F50-A3F1-4D881B1192C9}" srcOrd="0" destOrd="0" presId="urn:microsoft.com/office/officeart/2005/8/layout/default"/>
    <dgm:cxn modelId="{E981B3B9-14FD-4FC4-98DF-AB36DFE8C694}" type="presOf" srcId="{ACA6C48E-5DC9-4685-B26B-2AD7EC23BE54}" destId="{395676F4-24A7-4B8C-84DC-EA86972644F1}" srcOrd="0" destOrd="0" presId="urn:microsoft.com/office/officeart/2005/8/layout/default"/>
    <dgm:cxn modelId="{8A0EC0E7-7B44-40ED-9E89-6C8B188DAEB6}" srcId="{52D0D1FF-CB00-4B3C-B5B2-4758590A9EA5}" destId="{9C144A11-277E-478E-BBFB-7B8049648935}" srcOrd="2" destOrd="0" parTransId="{7676359A-D6AB-4E83-ACF9-EF5B3AFC13D9}" sibTransId="{C75686AB-77C9-4AFC-B474-1C06B66D2A19}"/>
    <dgm:cxn modelId="{35B91C11-D658-46B4-96BE-2C8B6D927866}" type="presParOf" srcId="{61014E41-CB3E-4C07-847F-C33D0B5037FE}" destId="{7D545976-E092-430D-BCFC-460B937B18BC}" srcOrd="0" destOrd="0" presId="urn:microsoft.com/office/officeart/2005/8/layout/default"/>
    <dgm:cxn modelId="{29507FD0-346F-416B-8BBE-5A3D6BDF4D9B}" type="presParOf" srcId="{61014E41-CB3E-4C07-847F-C33D0B5037FE}" destId="{2A10715A-52B9-456B-8B2B-372A1C1898DC}" srcOrd="1" destOrd="0" presId="urn:microsoft.com/office/officeart/2005/8/layout/default"/>
    <dgm:cxn modelId="{B6FC8568-0911-4B4E-B50D-FF0873343DBC}" type="presParOf" srcId="{61014E41-CB3E-4C07-847F-C33D0B5037FE}" destId="{395676F4-24A7-4B8C-84DC-EA86972644F1}" srcOrd="2" destOrd="0" presId="urn:microsoft.com/office/officeart/2005/8/layout/default"/>
    <dgm:cxn modelId="{95474329-F04C-406E-8816-E91E283286C2}" type="presParOf" srcId="{61014E41-CB3E-4C07-847F-C33D0B5037FE}" destId="{5462B237-9EFE-4FF2-8D80-D01218748719}" srcOrd="3" destOrd="0" presId="urn:microsoft.com/office/officeart/2005/8/layout/default"/>
    <dgm:cxn modelId="{FE60EE64-5989-4698-A338-1F23C142BC04}" type="presParOf" srcId="{61014E41-CB3E-4C07-847F-C33D0B5037FE}" destId="{D41C02A3-A4DB-4F50-A3F1-4D881B1192C9}" srcOrd="4" destOrd="0" presId="urn:microsoft.com/office/officeart/2005/8/layout/default"/>
    <dgm:cxn modelId="{DD9EE84E-333F-4854-B4E4-4063E61A08BB}" type="presParOf" srcId="{61014E41-CB3E-4C07-847F-C33D0B5037FE}" destId="{065F80FA-87F2-4240-833F-0A66A75C273C}" srcOrd="5" destOrd="0" presId="urn:microsoft.com/office/officeart/2005/8/layout/default"/>
    <dgm:cxn modelId="{155734B7-EE35-4C7D-98B5-4AC803C6E222}" type="presParOf" srcId="{61014E41-CB3E-4C07-847F-C33D0B5037FE}" destId="{9560B028-FF05-4945-A45E-3B7D0C2912CE}" srcOrd="6" destOrd="0" presId="urn:microsoft.com/office/officeart/2005/8/layout/default"/>
    <dgm:cxn modelId="{63176E2C-A1A4-4C78-8E00-81D2FB3B5559}" type="presParOf" srcId="{61014E41-CB3E-4C07-847F-C33D0B5037FE}" destId="{54770EC2-B4AD-45F4-9FA6-6DBE291D8F9F}" srcOrd="7" destOrd="0" presId="urn:microsoft.com/office/officeart/2005/8/layout/default"/>
    <dgm:cxn modelId="{14B45275-D6F0-4AD9-B391-8F5CCC296BA0}" type="presParOf" srcId="{61014E41-CB3E-4C07-847F-C33D0B5037FE}" destId="{CFE2AE05-82D3-4455-AD31-ED6B710A7A02}" srcOrd="8" destOrd="0" presId="urn:microsoft.com/office/officeart/2005/8/layout/default"/>
    <dgm:cxn modelId="{E8EE7CEE-2ABD-4A02-BB98-F7EC78FC3B0C}" type="presParOf" srcId="{61014E41-CB3E-4C07-847F-C33D0B5037FE}" destId="{B186CBE2-B3CD-4C5D-963C-9B4E348E8E33}" srcOrd="9" destOrd="0" presId="urn:microsoft.com/office/officeart/2005/8/layout/default"/>
    <dgm:cxn modelId="{0A78EC77-28E1-45F6-B0E1-1793BD415B80}" type="presParOf" srcId="{61014E41-CB3E-4C07-847F-C33D0B5037FE}" destId="{15CBA8DB-E0BE-4FCA-AAEA-A9A0848D3E7F}" srcOrd="10" destOrd="0" presId="urn:microsoft.com/office/officeart/2005/8/layout/default"/>
  </dgm:cxnLst>
  <dgm:bg/>
  <dgm:whole/>
  <dgm:extLst>
    <a:ext uri="http://schemas.microsoft.com/office/drawing/2008/diagram">
      <dsp:dataModelExt xmlns:dsp="http://schemas.microsoft.com/office/drawing/2008/diagram" relId="rId37" minVer="http://schemas.openxmlformats.org/drawingml/2006/diagram"/>
    </a:ext>
  </dgm:extLst>
</dgm:dataModel>
</file>

<file path=ppt/diagrams/data37.xml><?xml version="1.0" encoding="utf-8"?>
<dgm:dataModel xmlns:dgm="http://schemas.openxmlformats.org/drawingml/2006/diagram" xmlns:a="http://schemas.openxmlformats.org/drawingml/2006/main">
  <dgm:ptLst>
    <dgm:pt modelId="{D1050E04-7D1A-442E-9CDF-D275DC15F955}"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en-US"/>
        </a:p>
      </dgm:t>
    </dgm:pt>
    <dgm:pt modelId="{A89CF6AB-BB40-43E7-A5F1-81131B101A2D}">
      <dgm:prSet phldrT="[Text]">
        <dgm:style>
          <a:lnRef idx="1">
            <a:schemeClr val="accent1"/>
          </a:lnRef>
          <a:fillRef idx="2">
            <a:schemeClr val="accent1"/>
          </a:fillRef>
          <a:effectRef idx="1">
            <a:schemeClr val="accent1"/>
          </a:effectRef>
          <a:fontRef idx="minor">
            <a:schemeClr val="dk1"/>
          </a:fontRef>
        </dgm:style>
      </dgm:prSet>
      <dgm:spPr>
        <a:solidFill>
          <a:schemeClr val="accent2">
            <a:lumMod val="60000"/>
            <a:lumOff val="40000"/>
          </a:schemeClr>
        </a:solidFill>
        <a:ln>
          <a:solidFill>
            <a:schemeClr val="accent2">
              <a:lumMod val="60000"/>
              <a:lumOff val="40000"/>
            </a:schemeClr>
          </a:solidFill>
        </a:ln>
      </dgm:spPr>
      <dgm:t>
        <a:bodyPr/>
        <a:lstStyle/>
        <a:p>
          <a:r>
            <a:rPr lang="en-US" dirty="0"/>
            <a:t>  A</a:t>
          </a:r>
        </a:p>
      </dgm:t>
    </dgm:pt>
    <dgm:pt modelId="{08193017-FF5E-440A-B2FC-7B72EFF73ECB}">
      <dgm:prSet phldrT="[Text]">
        <dgm:style>
          <a:lnRef idx="1">
            <a:schemeClr val="accent1"/>
          </a:lnRef>
          <a:fillRef idx="2">
            <a:schemeClr val="accent1"/>
          </a:fillRef>
          <a:effectRef idx="1">
            <a:schemeClr val="accent1"/>
          </a:effectRef>
          <a:fontRef idx="minor">
            <a:schemeClr val="dk1"/>
          </a:fontRef>
        </dgm:style>
      </dgm:prSet>
      <dgm:spPr>
        <a:solidFill>
          <a:schemeClr val="accent2">
            <a:lumMod val="60000"/>
            <a:lumOff val="40000"/>
          </a:schemeClr>
        </a:solidFill>
        <a:ln>
          <a:solidFill>
            <a:schemeClr val="accent2">
              <a:lumMod val="60000"/>
              <a:lumOff val="40000"/>
            </a:schemeClr>
          </a:solidFill>
        </a:ln>
      </dgm:spPr>
      <dgm:t>
        <a:bodyPr/>
        <a:lstStyle/>
        <a:p>
          <a:r>
            <a:rPr lang="en-US" dirty="0"/>
            <a:t>A</a:t>
          </a:r>
        </a:p>
      </dgm:t>
    </dgm:pt>
    <dgm:pt modelId="{531519E8-13EC-4094-84D4-E41422ACE2E6}" type="sibTrans" cxnId="{F68888B5-9804-4B4C-B297-274C8F7419FE}">
      <dgm:prSet/>
      <dgm:spPr/>
      <dgm:t>
        <a:bodyPr/>
        <a:lstStyle/>
        <a:p>
          <a:endParaRPr lang="en-US"/>
        </a:p>
      </dgm:t>
    </dgm:pt>
    <dgm:pt modelId="{FA9687CE-C19F-4467-9F9B-6F0AFE7738F9}" type="parTrans" cxnId="{F68888B5-9804-4B4C-B297-274C8F7419FE}">
      <dgm:prSet>
        <dgm:style>
          <a:lnRef idx="1">
            <a:schemeClr val="accent1"/>
          </a:lnRef>
          <a:fillRef idx="2">
            <a:schemeClr val="accent1"/>
          </a:fillRef>
          <a:effectRef idx="1">
            <a:schemeClr val="accent1"/>
          </a:effectRef>
          <a:fontRef idx="minor">
            <a:schemeClr val="dk1"/>
          </a:fontRef>
        </dgm:style>
      </dgm:prSet>
      <dgm:spPr>
        <a:solidFill>
          <a:schemeClr val="accent2">
            <a:lumMod val="60000"/>
            <a:lumOff val="40000"/>
          </a:schemeClr>
        </a:solidFill>
        <a:ln>
          <a:solidFill>
            <a:schemeClr val="accent2">
              <a:lumMod val="60000"/>
              <a:lumOff val="40000"/>
            </a:schemeClr>
          </a:solidFill>
        </a:ln>
      </dgm:spPr>
      <dgm:t>
        <a:bodyPr/>
        <a:lstStyle/>
        <a:p>
          <a:endParaRPr lang="en-US"/>
        </a:p>
      </dgm:t>
    </dgm:pt>
    <dgm:pt modelId="{497D1501-C679-49B1-BEAE-9EE12384C7E1}">
      <dgm:prSet phldrT="[Text]">
        <dgm:style>
          <a:lnRef idx="1">
            <a:schemeClr val="accent1"/>
          </a:lnRef>
          <a:fillRef idx="2">
            <a:schemeClr val="accent1"/>
          </a:fillRef>
          <a:effectRef idx="1">
            <a:schemeClr val="accent1"/>
          </a:effectRef>
          <a:fontRef idx="minor">
            <a:schemeClr val="dk1"/>
          </a:fontRef>
        </dgm:style>
      </dgm:prSet>
      <dgm:spPr>
        <a:solidFill>
          <a:schemeClr val="accent2">
            <a:lumMod val="60000"/>
            <a:lumOff val="40000"/>
          </a:schemeClr>
        </a:solidFill>
        <a:ln>
          <a:solidFill>
            <a:schemeClr val="accent2">
              <a:lumMod val="60000"/>
              <a:lumOff val="40000"/>
            </a:schemeClr>
          </a:solidFill>
        </a:ln>
      </dgm:spPr>
      <dgm:t>
        <a:bodyPr/>
        <a:lstStyle/>
        <a:p>
          <a:r>
            <a:rPr lang="en-US" dirty="0"/>
            <a:t>  A</a:t>
          </a:r>
        </a:p>
      </dgm:t>
    </dgm:pt>
    <dgm:pt modelId="{9CAACDAC-3E7F-45DA-A0A6-2124BE36A6BB}">
      <dgm:prSet phldrT="[Text]">
        <dgm:style>
          <a:lnRef idx="1">
            <a:schemeClr val="accent1"/>
          </a:lnRef>
          <a:fillRef idx="2">
            <a:schemeClr val="accent1"/>
          </a:fillRef>
          <a:effectRef idx="1">
            <a:schemeClr val="accent1"/>
          </a:effectRef>
          <a:fontRef idx="minor">
            <a:schemeClr val="dk1"/>
          </a:fontRef>
        </dgm:style>
      </dgm:prSet>
      <dgm:spPr>
        <a:solidFill>
          <a:schemeClr val="accent2">
            <a:lumMod val="60000"/>
            <a:lumOff val="40000"/>
          </a:schemeClr>
        </a:solidFill>
        <a:ln>
          <a:solidFill>
            <a:schemeClr val="accent2">
              <a:lumMod val="60000"/>
              <a:lumOff val="40000"/>
            </a:schemeClr>
          </a:solidFill>
        </a:ln>
      </dgm:spPr>
      <dgm:t>
        <a:bodyPr/>
        <a:lstStyle/>
        <a:p>
          <a:r>
            <a:rPr lang="en-US" dirty="0"/>
            <a:t>  A</a:t>
          </a:r>
        </a:p>
      </dgm:t>
    </dgm:pt>
    <dgm:pt modelId="{B5F4A2CC-8469-4703-B5E7-A39DD906DAB3}" type="sibTrans" cxnId="{5366CE96-BF93-4958-AAAB-E6732AAF9F6E}">
      <dgm:prSet/>
      <dgm:spPr/>
      <dgm:t>
        <a:bodyPr/>
        <a:lstStyle/>
        <a:p>
          <a:endParaRPr lang="en-US"/>
        </a:p>
      </dgm:t>
    </dgm:pt>
    <dgm:pt modelId="{CD45B891-375A-4457-81A5-C57AF925EA51}" type="parTrans" cxnId="{5366CE96-BF93-4958-AAAB-E6732AAF9F6E}">
      <dgm:prSet>
        <dgm:style>
          <a:lnRef idx="1">
            <a:schemeClr val="accent1"/>
          </a:lnRef>
          <a:fillRef idx="2">
            <a:schemeClr val="accent1"/>
          </a:fillRef>
          <a:effectRef idx="1">
            <a:schemeClr val="accent1"/>
          </a:effectRef>
          <a:fontRef idx="minor">
            <a:schemeClr val="dk1"/>
          </a:fontRef>
        </dgm:style>
      </dgm:prSet>
      <dgm:spPr>
        <a:solidFill>
          <a:schemeClr val="accent2">
            <a:lumMod val="60000"/>
            <a:lumOff val="40000"/>
          </a:schemeClr>
        </a:solidFill>
        <a:ln>
          <a:solidFill>
            <a:schemeClr val="accent2">
              <a:lumMod val="60000"/>
              <a:lumOff val="40000"/>
            </a:schemeClr>
          </a:solidFill>
        </a:ln>
      </dgm:spPr>
      <dgm:t>
        <a:bodyPr/>
        <a:lstStyle/>
        <a:p>
          <a:endParaRPr lang="en-US"/>
        </a:p>
      </dgm:t>
    </dgm:pt>
    <dgm:pt modelId="{A3FFF725-E832-4A8B-8C0C-9717EF6683F7}" type="sibTrans" cxnId="{427E35A6-B367-45CC-AD72-19C716C7D876}">
      <dgm:prSet/>
      <dgm:spPr/>
      <dgm:t>
        <a:bodyPr/>
        <a:lstStyle/>
        <a:p>
          <a:endParaRPr lang="en-US"/>
        </a:p>
      </dgm:t>
    </dgm:pt>
    <dgm:pt modelId="{94B632C1-EF7A-4E04-BA89-9637346A635B}" type="parTrans" cxnId="{427E35A6-B367-45CC-AD72-19C716C7D876}">
      <dgm:prSet>
        <dgm:style>
          <a:lnRef idx="1">
            <a:schemeClr val="accent1"/>
          </a:lnRef>
          <a:fillRef idx="2">
            <a:schemeClr val="accent1"/>
          </a:fillRef>
          <a:effectRef idx="1">
            <a:schemeClr val="accent1"/>
          </a:effectRef>
          <a:fontRef idx="minor">
            <a:schemeClr val="dk1"/>
          </a:fontRef>
        </dgm:style>
      </dgm:prSet>
      <dgm:spPr>
        <a:solidFill>
          <a:schemeClr val="accent2">
            <a:lumMod val="60000"/>
            <a:lumOff val="40000"/>
          </a:schemeClr>
        </a:solidFill>
        <a:ln>
          <a:solidFill>
            <a:schemeClr val="accent2">
              <a:lumMod val="60000"/>
              <a:lumOff val="40000"/>
            </a:schemeClr>
          </a:solidFill>
        </a:ln>
      </dgm:spPr>
      <dgm:t>
        <a:bodyPr/>
        <a:lstStyle/>
        <a:p>
          <a:endParaRPr lang="en-US"/>
        </a:p>
      </dgm:t>
    </dgm:pt>
    <dgm:pt modelId="{8D018822-FBA2-417A-840C-33F4A63B517E}">
      <dgm:prSet phldrT="[Text]">
        <dgm:style>
          <a:lnRef idx="1">
            <a:schemeClr val="accent1"/>
          </a:lnRef>
          <a:fillRef idx="2">
            <a:schemeClr val="accent1"/>
          </a:fillRef>
          <a:effectRef idx="1">
            <a:schemeClr val="accent1"/>
          </a:effectRef>
          <a:fontRef idx="minor">
            <a:schemeClr val="dk1"/>
          </a:fontRef>
        </dgm:style>
      </dgm:prSet>
      <dgm:spPr>
        <a:solidFill>
          <a:schemeClr val="accent2">
            <a:lumMod val="60000"/>
            <a:lumOff val="40000"/>
          </a:schemeClr>
        </a:solidFill>
        <a:ln>
          <a:solidFill>
            <a:schemeClr val="accent2">
              <a:lumMod val="60000"/>
              <a:lumOff val="40000"/>
            </a:schemeClr>
          </a:solidFill>
        </a:ln>
      </dgm:spPr>
      <dgm:t>
        <a:bodyPr/>
        <a:lstStyle/>
        <a:p>
          <a:r>
            <a:rPr lang="en-US" dirty="0"/>
            <a:t>  A</a:t>
          </a:r>
        </a:p>
      </dgm:t>
    </dgm:pt>
    <dgm:pt modelId="{68B93A2D-E9BA-4031-914F-06433B5B487D}" type="sibTrans" cxnId="{94474418-AF3E-48EA-A695-2F2722820CCE}">
      <dgm:prSet/>
      <dgm:spPr/>
      <dgm:t>
        <a:bodyPr/>
        <a:lstStyle/>
        <a:p>
          <a:endParaRPr lang="en-US"/>
        </a:p>
      </dgm:t>
    </dgm:pt>
    <dgm:pt modelId="{75C9F745-1E52-4747-B3C2-3922587EA5F1}" type="parTrans" cxnId="{94474418-AF3E-48EA-A695-2F2722820CCE}">
      <dgm:prSet/>
      <dgm:spPr/>
      <dgm:t>
        <a:bodyPr/>
        <a:lstStyle/>
        <a:p>
          <a:endParaRPr lang="en-US"/>
        </a:p>
      </dgm:t>
    </dgm:pt>
    <dgm:pt modelId="{1B4C535E-F365-4449-A448-CCFC4D325CBC}" type="sibTrans" cxnId="{1FAEDFE1-8D68-4CB2-9121-2BE0A144D406}">
      <dgm:prSet/>
      <dgm:spPr/>
      <dgm:t>
        <a:bodyPr/>
        <a:lstStyle/>
        <a:p>
          <a:endParaRPr lang="en-US"/>
        </a:p>
      </dgm:t>
    </dgm:pt>
    <dgm:pt modelId="{004CE89A-CAEB-447F-A984-4472A1CE0635}" type="parTrans" cxnId="{1FAEDFE1-8D68-4CB2-9121-2BE0A144D406}">
      <dgm:prSet>
        <dgm:style>
          <a:lnRef idx="1">
            <a:schemeClr val="accent1"/>
          </a:lnRef>
          <a:fillRef idx="2">
            <a:schemeClr val="accent1"/>
          </a:fillRef>
          <a:effectRef idx="1">
            <a:schemeClr val="accent1"/>
          </a:effectRef>
          <a:fontRef idx="minor">
            <a:schemeClr val="dk1"/>
          </a:fontRef>
        </dgm:style>
      </dgm:prSet>
      <dgm:spPr>
        <a:solidFill>
          <a:schemeClr val="accent2">
            <a:lumMod val="60000"/>
            <a:lumOff val="40000"/>
          </a:schemeClr>
        </a:solidFill>
        <a:ln>
          <a:solidFill>
            <a:schemeClr val="accent2">
              <a:lumMod val="60000"/>
              <a:lumOff val="40000"/>
            </a:schemeClr>
          </a:solidFill>
        </a:ln>
      </dgm:spPr>
      <dgm:t>
        <a:bodyPr/>
        <a:lstStyle/>
        <a:p>
          <a:endParaRPr lang="en-US"/>
        </a:p>
      </dgm:t>
    </dgm:pt>
    <dgm:pt modelId="{90B36774-7957-488B-A4BC-4BBB82CBF080}">
      <dgm:prSet phldrT="[Text]">
        <dgm:style>
          <a:lnRef idx="1">
            <a:schemeClr val="accent1"/>
          </a:lnRef>
          <a:fillRef idx="2">
            <a:schemeClr val="accent1"/>
          </a:fillRef>
          <a:effectRef idx="1">
            <a:schemeClr val="accent1"/>
          </a:effectRef>
          <a:fontRef idx="minor">
            <a:schemeClr val="dk1"/>
          </a:fontRef>
        </dgm:style>
      </dgm:prSet>
      <dgm:spPr>
        <a:solidFill>
          <a:schemeClr val="accent2">
            <a:lumMod val="60000"/>
            <a:lumOff val="40000"/>
          </a:schemeClr>
        </a:solidFill>
        <a:ln>
          <a:solidFill>
            <a:schemeClr val="accent2">
              <a:lumMod val="60000"/>
              <a:lumOff val="40000"/>
            </a:schemeClr>
          </a:solidFill>
        </a:ln>
      </dgm:spPr>
      <dgm:t>
        <a:bodyPr/>
        <a:lstStyle/>
        <a:p>
          <a:r>
            <a:rPr lang="en-US" dirty="0"/>
            <a:t> A</a:t>
          </a:r>
        </a:p>
      </dgm:t>
    </dgm:pt>
    <dgm:pt modelId="{936FDF34-BC71-4082-823A-740783DD3918}" type="sibTrans" cxnId="{EB176ACE-D70F-4487-82DD-D328A43DBE04}">
      <dgm:prSet/>
      <dgm:spPr/>
      <dgm:t>
        <a:bodyPr/>
        <a:lstStyle/>
        <a:p>
          <a:endParaRPr lang="en-US"/>
        </a:p>
      </dgm:t>
    </dgm:pt>
    <dgm:pt modelId="{ED1343D6-5505-4693-A845-F3F386C83631}" type="parTrans" cxnId="{EB176ACE-D70F-4487-82DD-D328A43DBE04}">
      <dgm:prSet>
        <dgm:style>
          <a:lnRef idx="1">
            <a:schemeClr val="accent1"/>
          </a:lnRef>
          <a:fillRef idx="2">
            <a:schemeClr val="accent1"/>
          </a:fillRef>
          <a:effectRef idx="1">
            <a:schemeClr val="accent1"/>
          </a:effectRef>
          <a:fontRef idx="minor">
            <a:schemeClr val="dk1"/>
          </a:fontRef>
        </dgm:style>
      </dgm:prSet>
      <dgm:spPr>
        <a:solidFill>
          <a:schemeClr val="accent2">
            <a:lumMod val="60000"/>
            <a:lumOff val="40000"/>
          </a:schemeClr>
        </a:solidFill>
        <a:ln>
          <a:solidFill>
            <a:schemeClr val="accent2">
              <a:lumMod val="60000"/>
              <a:lumOff val="40000"/>
            </a:schemeClr>
          </a:solidFill>
        </a:ln>
      </dgm:spPr>
      <dgm:t>
        <a:bodyPr/>
        <a:lstStyle/>
        <a:p>
          <a:endParaRPr lang="en-US"/>
        </a:p>
      </dgm:t>
    </dgm:pt>
    <dgm:pt modelId="{9D6F9A89-A642-4F4D-9F14-E66236E09919}" type="pres">
      <dgm:prSet presAssocID="{D1050E04-7D1A-442E-9CDF-D275DC15F955}" presName="diagram" presStyleCnt="0">
        <dgm:presLayoutVars>
          <dgm:chPref val="1"/>
          <dgm:dir/>
          <dgm:animOne val="branch"/>
          <dgm:animLvl val="lvl"/>
          <dgm:resizeHandles val="exact"/>
        </dgm:presLayoutVars>
      </dgm:prSet>
      <dgm:spPr/>
    </dgm:pt>
    <dgm:pt modelId="{62D35ABA-0E92-4D65-8FAB-6A1F96AE7E2A}" type="pres">
      <dgm:prSet presAssocID="{8D018822-FBA2-417A-840C-33F4A63B517E}" presName="root1" presStyleCnt="0"/>
      <dgm:spPr/>
    </dgm:pt>
    <dgm:pt modelId="{2EBE743E-7414-4DC3-9D94-C99B93AE7942}" type="pres">
      <dgm:prSet presAssocID="{8D018822-FBA2-417A-840C-33F4A63B517E}" presName="LevelOneTextNode" presStyleLbl="node0" presStyleIdx="0" presStyleCnt="1">
        <dgm:presLayoutVars>
          <dgm:chPref val="3"/>
        </dgm:presLayoutVars>
      </dgm:prSet>
      <dgm:spPr/>
    </dgm:pt>
    <dgm:pt modelId="{31CAEAD6-EE0E-4C41-941A-2321A6A17851}" type="pres">
      <dgm:prSet presAssocID="{8D018822-FBA2-417A-840C-33F4A63B517E}" presName="level2hierChild" presStyleCnt="0"/>
      <dgm:spPr/>
    </dgm:pt>
    <dgm:pt modelId="{53BA12B1-3866-4D7B-9660-900B1EF1E0CF}" type="pres">
      <dgm:prSet presAssocID="{ED1343D6-5505-4693-A845-F3F386C83631}" presName="conn2-1" presStyleLbl="parChTrans1D2" presStyleIdx="0" presStyleCnt="2"/>
      <dgm:spPr/>
    </dgm:pt>
    <dgm:pt modelId="{F0AD05FA-1203-4A47-9F9E-6BC02F81B4AA}" type="pres">
      <dgm:prSet presAssocID="{ED1343D6-5505-4693-A845-F3F386C83631}" presName="connTx" presStyleLbl="parChTrans1D2" presStyleIdx="0" presStyleCnt="2"/>
      <dgm:spPr/>
    </dgm:pt>
    <dgm:pt modelId="{C6D3C922-5E45-41BE-9D75-48AA34A4E2CA}" type="pres">
      <dgm:prSet presAssocID="{90B36774-7957-488B-A4BC-4BBB82CBF080}" presName="root2" presStyleCnt="0"/>
      <dgm:spPr/>
    </dgm:pt>
    <dgm:pt modelId="{A9DE72D7-D64C-46AB-89B8-1DDCF95A5E23}" type="pres">
      <dgm:prSet presAssocID="{90B36774-7957-488B-A4BC-4BBB82CBF080}" presName="LevelTwoTextNode" presStyleLbl="node2" presStyleIdx="0" presStyleCnt="2">
        <dgm:presLayoutVars>
          <dgm:chPref val="3"/>
        </dgm:presLayoutVars>
      </dgm:prSet>
      <dgm:spPr/>
    </dgm:pt>
    <dgm:pt modelId="{73BD3260-5BEB-44BA-B290-96798F33249A}" type="pres">
      <dgm:prSet presAssocID="{90B36774-7957-488B-A4BC-4BBB82CBF080}" presName="level3hierChild" presStyleCnt="0"/>
      <dgm:spPr/>
    </dgm:pt>
    <dgm:pt modelId="{E233CA3A-25BD-4D68-8257-049ECD960A95}" type="pres">
      <dgm:prSet presAssocID="{94B632C1-EF7A-4E04-BA89-9637346A635B}" presName="conn2-1" presStyleLbl="parChTrans1D3" presStyleIdx="0" presStyleCnt="3"/>
      <dgm:spPr/>
    </dgm:pt>
    <dgm:pt modelId="{DC880FB8-C78B-458D-BB4F-978161132DA0}" type="pres">
      <dgm:prSet presAssocID="{94B632C1-EF7A-4E04-BA89-9637346A635B}" presName="connTx" presStyleLbl="parChTrans1D3" presStyleIdx="0" presStyleCnt="3"/>
      <dgm:spPr/>
    </dgm:pt>
    <dgm:pt modelId="{A00C528C-2049-40C5-8AC1-1B65E6F60053}" type="pres">
      <dgm:prSet presAssocID="{9CAACDAC-3E7F-45DA-A0A6-2124BE36A6BB}" presName="root2" presStyleCnt="0"/>
      <dgm:spPr/>
    </dgm:pt>
    <dgm:pt modelId="{268C0CE0-DA77-4A90-884A-273039F6AEF6}" type="pres">
      <dgm:prSet presAssocID="{9CAACDAC-3E7F-45DA-A0A6-2124BE36A6BB}" presName="LevelTwoTextNode" presStyleLbl="node3" presStyleIdx="0" presStyleCnt="3">
        <dgm:presLayoutVars>
          <dgm:chPref val="3"/>
        </dgm:presLayoutVars>
      </dgm:prSet>
      <dgm:spPr/>
    </dgm:pt>
    <dgm:pt modelId="{8FB2A1C9-F4D6-4A33-920F-98C2F4477529}" type="pres">
      <dgm:prSet presAssocID="{9CAACDAC-3E7F-45DA-A0A6-2124BE36A6BB}" presName="level3hierChild" presStyleCnt="0"/>
      <dgm:spPr/>
    </dgm:pt>
    <dgm:pt modelId="{DA454CAF-5941-42F1-9A14-7B651415446B}" type="pres">
      <dgm:prSet presAssocID="{CD45B891-375A-4457-81A5-C57AF925EA51}" presName="conn2-1" presStyleLbl="parChTrans1D3" presStyleIdx="1" presStyleCnt="3"/>
      <dgm:spPr/>
    </dgm:pt>
    <dgm:pt modelId="{4E9BE51B-3505-4C39-A3DB-3AC7F360EFF3}" type="pres">
      <dgm:prSet presAssocID="{CD45B891-375A-4457-81A5-C57AF925EA51}" presName="connTx" presStyleLbl="parChTrans1D3" presStyleIdx="1" presStyleCnt="3"/>
      <dgm:spPr/>
    </dgm:pt>
    <dgm:pt modelId="{8C67C0C5-4FB7-4AC8-B4D7-94BC740C68D0}" type="pres">
      <dgm:prSet presAssocID="{497D1501-C679-49B1-BEAE-9EE12384C7E1}" presName="root2" presStyleCnt="0"/>
      <dgm:spPr/>
    </dgm:pt>
    <dgm:pt modelId="{1F9D012B-2541-4F60-9936-F955E5E8143F}" type="pres">
      <dgm:prSet presAssocID="{497D1501-C679-49B1-BEAE-9EE12384C7E1}" presName="LevelTwoTextNode" presStyleLbl="node3" presStyleIdx="1" presStyleCnt="3">
        <dgm:presLayoutVars>
          <dgm:chPref val="3"/>
        </dgm:presLayoutVars>
      </dgm:prSet>
      <dgm:spPr/>
    </dgm:pt>
    <dgm:pt modelId="{53C38476-47CF-4915-950B-9B2CA8F68781}" type="pres">
      <dgm:prSet presAssocID="{497D1501-C679-49B1-BEAE-9EE12384C7E1}" presName="level3hierChild" presStyleCnt="0"/>
      <dgm:spPr/>
    </dgm:pt>
    <dgm:pt modelId="{5CC27A30-CBEB-411C-BC03-FBC1F2C3C77B}" type="pres">
      <dgm:prSet presAssocID="{004CE89A-CAEB-447F-A984-4472A1CE0635}" presName="conn2-1" presStyleLbl="parChTrans1D2" presStyleIdx="1" presStyleCnt="2"/>
      <dgm:spPr/>
    </dgm:pt>
    <dgm:pt modelId="{117A6B71-6709-439F-8B8C-925BB58C01BB}" type="pres">
      <dgm:prSet presAssocID="{004CE89A-CAEB-447F-A984-4472A1CE0635}" presName="connTx" presStyleLbl="parChTrans1D2" presStyleIdx="1" presStyleCnt="2"/>
      <dgm:spPr/>
    </dgm:pt>
    <dgm:pt modelId="{F4021EE2-A3A9-404E-94B6-9D0FCDA8CA49}" type="pres">
      <dgm:prSet presAssocID="{08193017-FF5E-440A-B2FC-7B72EFF73ECB}" presName="root2" presStyleCnt="0"/>
      <dgm:spPr/>
    </dgm:pt>
    <dgm:pt modelId="{096FB719-B52E-45CD-9EF7-3FCE9D171A4D}" type="pres">
      <dgm:prSet presAssocID="{08193017-FF5E-440A-B2FC-7B72EFF73ECB}" presName="LevelTwoTextNode" presStyleLbl="node2" presStyleIdx="1" presStyleCnt="2">
        <dgm:presLayoutVars>
          <dgm:chPref val="3"/>
        </dgm:presLayoutVars>
      </dgm:prSet>
      <dgm:spPr/>
    </dgm:pt>
    <dgm:pt modelId="{07597095-DDA0-4E37-9328-9ABBBFA5D382}" type="pres">
      <dgm:prSet presAssocID="{08193017-FF5E-440A-B2FC-7B72EFF73ECB}" presName="level3hierChild" presStyleCnt="0"/>
      <dgm:spPr/>
    </dgm:pt>
    <dgm:pt modelId="{FC1A1B9D-0AB4-4F16-822D-9F81DD54AE2F}" type="pres">
      <dgm:prSet presAssocID="{FA9687CE-C19F-4467-9F9B-6F0AFE7738F9}" presName="conn2-1" presStyleLbl="parChTrans1D3" presStyleIdx="2" presStyleCnt="3"/>
      <dgm:spPr/>
    </dgm:pt>
    <dgm:pt modelId="{200523B0-9680-4EA7-939C-38A49C1A9C60}" type="pres">
      <dgm:prSet presAssocID="{FA9687CE-C19F-4467-9F9B-6F0AFE7738F9}" presName="connTx" presStyleLbl="parChTrans1D3" presStyleIdx="2" presStyleCnt="3"/>
      <dgm:spPr/>
    </dgm:pt>
    <dgm:pt modelId="{B7AD0592-ED99-4A2F-BDE2-D2D2C4C6428B}" type="pres">
      <dgm:prSet presAssocID="{A89CF6AB-BB40-43E7-A5F1-81131B101A2D}" presName="root2" presStyleCnt="0"/>
      <dgm:spPr/>
    </dgm:pt>
    <dgm:pt modelId="{D9D200E3-86DA-41FF-97A5-11B23230B1B5}" type="pres">
      <dgm:prSet presAssocID="{A89CF6AB-BB40-43E7-A5F1-81131B101A2D}" presName="LevelTwoTextNode" presStyleLbl="node3" presStyleIdx="2" presStyleCnt="3">
        <dgm:presLayoutVars>
          <dgm:chPref val="3"/>
        </dgm:presLayoutVars>
      </dgm:prSet>
      <dgm:spPr/>
    </dgm:pt>
    <dgm:pt modelId="{D10B0046-C359-439A-8D70-3B146A81C43C}" type="pres">
      <dgm:prSet presAssocID="{A89CF6AB-BB40-43E7-A5F1-81131B101A2D}" presName="level3hierChild" presStyleCnt="0"/>
      <dgm:spPr/>
    </dgm:pt>
  </dgm:ptLst>
  <dgm:cxnLst>
    <dgm:cxn modelId="{41D48500-91CB-4FD3-A636-35D7D317E265}" type="presOf" srcId="{08193017-FF5E-440A-B2FC-7B72EFF73ECB}" destId="{096FB719-B52E-45CD-9EF7-3FCE9D171A4D}" srcOrd="0" destOrd="0" presId="urn:microsoft.com/office/officeart/2005/8/layout/hierarchy2"/>
    <dgm:cxn modelId="{94474418-AF3E-48EA-A695-2F2722820CCE}" srcId="{D1050E04-7D1A-442E-9CDF-D275DC15F955}" destId="{8D018822-FBA2-417A-840C-33F4A63B517E}" srcOrd="0" destOrd="0" parTransId="{75C9F745-1E52-4747-B3C2-3922587EA5F1}" sibTransId="{68B93A2D-E9BA-4031-914F-06433B5B487D}"/>
    <dgm:cxn modelId="{FDE0E920-4543-4ABF-A883-9AB4195BA9FD}" type="presOf" srcId="{8D018822-FBA2-417A-840C-33F4A63B517E}" destId="{2EBE743E-7414-4DC3-9D94-C99B93AE7942}" srcOrd="0" destOrd="0" presId="urn:microsoft.com/office/officeart/2005/8/layout/hierarchy2"/>
    <dgm:cxn modelId="{8746916F-98CF-482B-868D-2795B25CDFC0}" type="presOf" srcId="{CD45B891-375A-4457-81A5-C57AF925EA51}" destId="{DA454CAF-5941-42F1-9A14-7B651415446B}" srcOrd="0" destOrd="0" presId="urn:microsoft.com/office/officeart/2005/8/layout/hierarchy2"/>
    <dgm:cxn modelId="{E6532657-83EC-4B0F-A57A-62DC8984AD01}" type="presOf" srcId="{FA9687CE-C19F-4467-9F9B-6F0AFE7738F9}" destId="{FC1A1B9D-0AB4-4F16-822D-9F81DD54AE2F}" srcOrd="0" destOrd="0" presId="urn:microsoft.com/office/officeart/2005/8/layout/hierarchy2"/>
    <dgm:cxn modelId="{5366CE96-BF93-4958-AAAB-E6732AAF9F6E}" srcId="{90B36774-7957-488B-A4BC-4BBB82CBF080}" destId="{497D1501-C679-49B1-BEAE-9EE12384C7E1}" srcOrd="1" destOrd="0" parTransId="{CD45B891-375A-4457-81A5-C57AF925EA51}" sibTransId="{B5F4A2CC-8469-4703-B5E7-A39DD906DAB3}"/>
    <dgm:cxn modelId="{76FD4BA3-1958-4756-BB3F-12EA34A7CB48}" type="presOf" srcId="{CD45B891-375A-4457-81A5-C57AF925EA51}" destId="{4E9BE51B-3505-4C39-A3DB-3AC7F360EFF3}" srcOrd="1" destOrd="0" presId="urn:microsoft.com/office/officeart/2005/8/layout/hierarchy2"/>
    <dgm:cxn modelId="{427E35A6-B367-45CC-AD72-19C716C7D876}" srcId="{90B36774-7957-488B-A4BC-4BBB82CBF080}" destId="{9CAACDAC-3E7F-45DA-A0A6-2124BE36A6BB}" srcOrd="0" destOrd="0" parTransId="{94B632C1-EF7A-4E04-BA89-9637346A635B}" sibTransId="{A3FFF725-E832-4A8B-8C0C-9717EF6683F7}"/>
    <dgm:cxn modelId="{73D82CB4-5EB0-47A5-9260-80829B70B017}" type="presOf" srcId="{94B632C1-EF7A-4E04-BA89-9637346A635B}" destId="{DC880FB8-C78B-458D-BB4F-978161132DA0}" srcOrd="1" destOrd="0" presId="urn:microsoft.com/office/officeart/2005/8/layout/hierarchy2"/>
    <dgm:cxn modelId="{F68888B5-9804-4B4C-B297-274C8F7419FE}" srcId="{08193017-FF5E-440A-B2FC-7B72EFF73ECB}" destId="{A89CF6AB-BB40-43E7-A5F1-81131B101A2D}" srcOrd="0" destOrd="0" parTransId="{FA9687CE-C19F-4467-9F9B-6F0AFE7738F9}" sibTransId="{531519E8-13EC-4094-84D4-E41422ACE2E6}"/>
    <dgm:cxn modelId="{EB176ACE-D70F-4487-82DD-D328A43DBE04}" srcId="{8D018822-FBA2-417A-840C-33F4A63B517E}" destId="{90B36774-7957-488B-A4BC-4BBB82CBF080}" srcOrd="0" destOrd="0" parTransId="{ED1343D6-5505-4693-A845-F3F386C83631}" sibTransId="{936FDF34-BC71-4082-823A-740783DD3918}"/>
    <dgm:cxn modelId="{7CD20DD0-5C35-4A44-9A05-31B1374ACA13}" type="presOf" srcId="{90B36774-7957-488B-A4BC-4BBB82CBF080}" destId="{A9DE72D7-D64C-46AB-89B8-1DDCF95A5E23}" srcOrd="0" destOrd="0" presId="urn:microsoft.com/office/officeart/2005/8/layout/hierarchy2"/>
    <dgm:cxn modelId="{C20DCFD6-8E53-429F-88B9-4DBAC26D2A26}" type="presOf" srcId="{ED1343D6-5505-4693-A845-F3F386C83631}" destId="{53BA12B1-3866-4D7B-9660-900B1EF1E0CF}" srcOrd="0" destOrd="0" presId="urn:microsoft.com/office/officeart/2005/8/layout/hierarchy2"/>
    <dgm:cxn modelId="{C04A58DD-53CB-4195-93DA-5D7BA4F5D20A}" type="presOf" srcId="{9CAACDAC-3E7F-45DA-A0A6-2124BE36A6BB}" destId="{268C0CE0-DA77-4A90-884A-273039F6AEF6}" srcOrd="0" destOrd="0" presId="urn:microsoft.com/office/officeart/2005/8/layout/hierarchy2"/>
    <dgm:cxn modelId="{1FAEDFE1-8D68-4CB2-9121-2BE0A144D406}" srcId="{8D018822-FBA2-417A-840C-33F4A63B517E}" destId="{08193017-FF5E-440A-B2FC-7B72EFF73ECB}" srcOrd="1" destOrd="0" parTransId="{004CE89A-CAEB-447F-A984-4472A1CE0635}" sibTransId="{1B4C535E-F365-4449-A448-CCFC4D325CBC}"/>
    <dgm:cxn modelId="{29E81EE3-A5B6-4787-A469-F21D72CF7C1D}" type="presOf" srcId="{A89CF6AB-BB40-43E7-A5F1-81131B101A2D}" destId="{D9D200E3-86DA-41FF-97A5-11B23230B1B5}" srcOrd="0" destOrd="0" presId="urn:microsoft.com/office/officeart/2005/8/layout/hierarchy2"/>
    <dgm:cxn modelId="{C789BDEB-697E-4928-B1FF-55DE1343FB07}" type="presOf" srcId="{94B632C1-EF7A-4E04-BA89-9637346A635B}" destId="{E233CA3A-25BD-4D68-8257-049ECD960A95}" srcOrd="0" destOrd="0" presId="urn:microsoft.com/office/officeart/2005/8/layout/hierarchy2"/>
    <dgm:cxn modelId="{FC15F2F0-69EA-4F09-9CB1-7F043E532733}" type="presOf" srcId="{FA9687CE-C19F-4467-9F9B-6F0AFE7738F9}" destId="{200523B0-9680-4EA7-939C-38A49C1A9C60}" srcOrd="1" destOrd="0" presId="urn:microsoft.com/office/officeart/2005/8/layout/hierarchy2"/>
    <dgm:cxn modelId="{1D2426F1-A381-4CAD-88FF-9BCDA8058C0D}" type="presOf" srcId="{D1050E04-7D1A-442E-9CDF-D275DC15F955}" destId="{9D6F9A89-A642-4F4D-9F14-E66236E09919}" srcOrd="0" destOrd="0" presId="urn:microsoft.com/office/officeart/2005/8/layout/hierarchy2"/>
    <dgm:cxn modelId="{3033CCF7-DB7F-4D28-98DF-48DA4491B739}" type="presOf" srcId="{497D1501-C679-49B1-BEAE-9EE12384C7E1}" destId="{1F9D012B-2541-4F60-9936-F955E5E8143F}" srcOrd="0" destOrd="0" presId="urn:microsoft.com/office/officeart/2005/8/layout/hierarchy2"/>
    <dgm:cxn modelId="{D5502CFA-8ACF-404E-937E-EE322AEC1E21}" type="presOf" srcId="{ED1343D6-5505-4693-A845-F3F386C83631}" destId="{F0AD05FA-1203-4A47-9F9E-6BC02F81B4AA}" srcOrd="1" destOrd="0" presId="urn:microsoft.com/office/officeart/2005/8/layout/hierarchy2"/>
    <dgm:cxn modelId="{76306DFC-3A8D-4633-9EF1-AD667BD47493}" type="presOf" srcId="{004CE89A-CAEB-447F-A984-4472A1CE0635}" destId="{5CC27A30-CBEB-411C-BC03-FBC1F2C3C77B}" srcOrd="0" destOrd="0" presId="urn:microsoft.com/office/officeart/2005/8/layout/hierarchy2"/>
    <dgm:cxn modelId="{26785AFE-780C-4A4B-8834-885299A0A129}" type="presOf" srcId="{004CE89A-CAEB-447F-A984-4472A1CE0635}" destId="{117A6B71-6709-439F-8B8C-925BB58C01BB}" srcOrd="1" destOrd="0" presId="urn:microsoft.com/office/officeart/2005/8/layout/hierarchy2"/>
    <dgm:cxn modelId="{03119AE4-31AE-490A-BC8A-277C1C63F83D}" type="presParOf" srcId="{9D6F9A89-A642-4F4D-9F14-E66236E09919}" destId="{62D35ABA-0E92-4D65-8FAB-6A1F96AE7E2A}" srcOrd="0" destOrd="0" presId="urn:microsoft.com/office/officeart/2005/8/layout/hierarchy2"/>
    <dgm:cxn modelId="{7F27B599-4B3B-45E3-BB90-46070EE62222}" type="presParOf" srcId="{62D35ABA-0E92-4D65-8FAB-6A1F96AE7E2A}" destId="{2EBE743E-7414-4DC3-9D94-C99B93AE7942}" srcOrd="0" destOrd="0" presId="urn:microsoft.com/office/officeart/2005/8/layout/hierarchy2"/>
    <dgm:cxn modelId="{08596B45-1C0B-46F0-9601-B6617632B83F}" type="presParOf" srcId="{62D35ABA-0E92-4D65-8FAB-6A1F96AE7E2A}" destId="{31CAEAD6-EE0E-4C41-941A-2321A6A17851}" srcOrd="1" destOrd="0" presId="urn:microsoft.com/office/officeart/2005/8/layout/hierarchy2"/>
    <dgm:cxn modelId="{4B3D87B7-668E-4C65-B4B9-590BDD1D28E9}" type="presParOf" srcId="{31CAEAD6-EE0E-4C41-941A-2321A6A17851}" destId="{53BA12B1-3866-4D7B-9660-900B1EF1E0CF}" srcOrd="0" destOrd="0" presId="urn:microsoft.com/office/officeart/2005/8/layout/hierarchy2"/>
    <dgm:cxn modelId="{C03004C0-7C1F-41F9-AA11-8EE07785C2AE}" type="presParOf" srcId="{53BA12B1-3866-4D7B-9660-900B1EF1E0CF}" destId="{F0AD05FA-1203-4A47-9F9E-6BC02F81B4AA}" srcOrd="0" destOrd="0" presId="urn:microsoft.com/office/officeart/2005/8/layout/hierarchy2"/>
    <dgm:cxn modelId="{DD61AC8D-557B-42A9-8594-146871BA6E8F}" type="presParOf" srcId="{31CAEAD6-EE0E-4C41-941A-2321A6A17851}" destId="{C6D3C922-5E45-41BE-9D75-48AA34A4E2CA}" srcOrd="1" destOrd="0" presId="urn:microsoft.com/office/officeart/2005/8/layout/hierarchy2"/>
    <dgm:cxn modelId="{162CDA00-09F9-4C52-95A8-571A12B873B0}" type="presParOf" srcId="{C6D3C922-5E45-41BE-9D75-48AA34A4E2CA}" destId="{A9DE72D7-D64C-46AB-89B8-1DDCF95A5E23}" srcOrd="0" destOrd="0" presId="urn:microsoft.com/office/officeart/2005/8/layout/hierarchy2"/>
    <dgm:cxn modelId="{94E819B3-76B6-4E74-8E0F-FF04BA35EDAC}" type="presParOf" srcId="{C6D3C922-5E45-41BE-9D75-48AA34A4E2CA}" destId="{73BD3260-5BEB-44BA-B290-96798F33249A}" srcOrd="1" destOrd="0" presId="urn:microsoft.com/office/officeart/2005/8/layout/hierarchy2"/>
    <dgm:cxn modelId="{4C3E3759-82B5-47E4-934C-EDC66E100268}" type="presParOf" srcId="{73BD3260-5BEB-44BA-B290-96798F33249A}" destId="{E233CA3A-25BD-4D68-8257-049ECD960A95}" srcOrd="0" destOrd="0" presId="urn:microsoft.com/office/officeart/2005/8/layout/hierarchy2"/>
    <dgm:cxn modelId="{D135146A-8D18-4FE9-A775-37C523433C96}" type="presParOf" srcId="{E233CA3A-25BD-4D68-8257-049ECD960A95}" destId="{DC880FB8-C78B-458D-BB4F-978161132DA0}" srcOrd="0" destOrd="0" presId="urn:microsoft.com/office/officeart/2005/8/layout/hierarchy2"/>
    <dgm:cxn modelId="{9FB6B392-F1C4-4316-A13D-0E69E8A979ED}" type="presParOf" srcId="{73BD3260-5BEB-44BA-B290-96798F33249A}" destId="{A00C528C-2049-40C5-8AC1-1B65E6F60053}" srcOrd="1" destOrd="0" presId="urn:microsoft.com/office/officeart/2005/8/layout/hierarchy2"/>
    <dgm:cxn modelId="{D71BF429-A505-4572-8C7F-06A4AA4EE8F4}" type="presParOf" srcId="{A00C528C-2049-40C5-8AC1-1B65E6F60053}" destId="{268C0CE0-DA77-4A90-884A-273039F6AEF6}" srcOrd="0" destOrd="0" presId="urn:microsoft.com/office/officeart/2005/8/layout/hierarchy2"/>
    <dgm:cxn modelId="{77AD90C0-C02A-4D01-B37B-230BFC53022C}" type="presParOf" srcId="{A00C528C-2049-40C5-8AC1-1B65E6F60053}" destId="{8FB2A1C9-F4D6-4A33-920F-98C2F4477529}" srcOrd="1" destOrd="0" presId="urn:microsoft.com/office/officeart/2005/8/layout/hierarchy2"/>
    <dgm:cxn modelId="{CEF06A54-BC1B-447D-9C1A-32260C01A3F9}" type="presParOf" srcId="{73BD3260-5BEB-44BA-B290-96798F33249A}" destId="{DA454CAF-5941-42F1-9A14-7B651415446B}" srcOrd="2" destOrd="0" presId="urn:microsoft.com/office/officeart/2005/8/layout/hierarchy2"/>
    <dgm:cxn modelId="{DC4D66BF-DCDA-47BF-ADD5-724E43C0FD21}" type="presParOf" srcId="{DA454CAF-5941-42F1-9A14-7B651415446B}" destId="{4E9BE51B-3505-4C39-A3DB-3AC7F360EFF3}" srcOrd="0" destOrd="0" presId="urn:microsoft.com/office/officeart/2005/8/layout/hierarchy2"/>
    <dgm:cxn modelId="{CA42E308-0C43-43AE-9FA7-D47AEBFF97BA}" type="presParOf" srcId="{73BD3260-5BEB-44BA-B290-96798F33249A}" destId="{8C67C0C5-4FB7-4AC8-B4D7-94BC740C68D0}" srcOrd="3" destOrd="0" presId="urn:microsoft.com/office/officeart/2005/8/layout/hierarchy2"/>
    <dgm:cxn modelId="{26A7A1C7-0D7E-4521-B989-E8D9C17910B8}" type="presParOf" srcId="{8C67C0C5-4FB7-4AC8-B4D7-94BC740C68D0}" destId="{1F9D012B-2541-4F60-9936-F955E5E8143F}" srcOrd="0" destOrd="0" presId="urn:microsoft.com/office/officeart/2005/8/layout/hierarchy2"/>
    <dgm:cxn modelId="{BE6969FB-EA86-409A-A01B-D7BC01CB410A}" type="presParOf" srcId="{8C67C0C5-4FB7-4AC8-B4D7-94BC740C68D0}" destId="{53C38476-47CF-4915-950B-9B2CA8F68781}" srcOrd="1" destOrd="0" presId="urn:microsoft.com/office/officeart/2005/8/layout/hierarchy2"/>
    <dgm:cxn modelId="{01F5C960-42FC-4765-9722-954A927E14AC}" type="presParOf" srcId="{31CAEAD6-EE0E-4C41-941A-2321A6A17851}" destId="{5CC27A30-CBEB-411C-BC03-FBC1F2C3C77B}" srcOrd="2" destOrd="0" presId="urn:microsoft.com/office/officeart/2005/8/layout/hierarchy2"/>
    <dgm:cxn modelId="{0C2EF44C-43CA-4D84-803A-8753EAD45911}" type="presParOf" srcId="{5CC27A30-CBEB-411C-BC03-FBC1F2C3C77B}" destId="{117A6B71-6709-439F-8B8C-925BB58C01BB}" srcOrd="0" destOrd="0" presId="urn:microsoft.com/office/officeart/2005/8/layout/hierarchy2"/>
    <dgm:cxn modelId="{C0E46E16-A5D5-43D4-8EB9-92349BB7E32F}" type="presParOf" srcId="{31CAEAD6-EE0E-4C41-941A-2321A6A17851}" destId="{F4021EE2-A3A9-404E-94B6-9D0FCDA8CA49}" srcOrd="3" destOrd="0" presId="urn:microsoft.com/office/officeart/2005/8/layout/hierarchy2"/>
    <dgm:cxn modelId="{4CA9B15A-6AF7-4841-8DD8-291FFA81787B}" type="presParOf" srcId="{F4021EE2-A3A9-404E-94B6-9D0FCDA8CA49}" destId="{096FB719-B52E-45CD-9EF7-3FCE9D171A4D}" srcOrd="0" destOrd="0" presId="urn:microsoft.com/office/officeart/2005/8/layout/hierarchy2"/>
    <dgm:cxn modelId="{EFDD5BEF-FF4B-42ED-A5A1-05DADD84D124}" type="presParOf" srcId="{F4021EE2-A3A9-404E-94B6-9D0FCDA8CA49}" destId="{07597095-DDA0-4E37-9328-9ABBBFA5D382}" srcOrd="1" destOrd="0" presId="urn:microsoft.com/office/officeart/2005/8/layout/hierarchy2"/>
    <dgm:cxn modelId="{A62F23E7-96CE-4040-889B-55C0DB25A046}" type="presParOf" srcId="{07597095-DDA0-4E37-9328-9ABBBFA5D382}" destId="{FC1A1B9D-0AB4-4F16-822D-9F81DD54AE2F}" srcOrd="0" destOrd="0" presId="urn:microsoft.com/office/officeart/2005/8/layout/hierarchy2"/>
    <dgm:cxn modelId="{C59B8171-AD4F-4F23-B626-F02C3E89CE9B}" type="presParOf" srcId="{FC1A1B9D-0AB4-4F16-822D-9F81DD54AE2F}" destId="{200523B0-9680-4EA7-939C-38A49C1A9C60}" srcOrd="0" destOrd="0" presId="urn:microsoft.com/office/officeart/2005/8/layout/hierarchy2"/>
    <dgm:cxn modelId="{95BD2DC9-D085-43D9-AB97-4EA37D1084A7}" type="presParOf" srcId="{07597095-DDA0-4E37-9328-9ABBBFA5D382}" destId="{B7AD0592-ED99-4A2F-BDE2-D2D2C4C6428B}" srcOrd="1" destOrd="0" presId="urn:microsoft.com/office/officeart/2005/8/layout/hierarchy2"/>
    <dgm:cxn modelId="{F9CD16BA-4415-44CC-A349-56708D1E8FBD}" type="presParOf" srcId="{B7AD0592-ED99-4A2F-BDE2-D2D2C4C6428B}" destId="{D9D200E3-86DA-41FF-97A5-11B23230B1B5}" srcOrd="0" destOrd="0" presId="urn:microsoft.com/office/officeart/2005/8/layout/hierarchy2"/>
    <dgm:cxn modelId="{4A99852E-29B4-44BD-AA42-1A308D7AAB89}" type="presParOf" srcId="{B7AD0592-ED99-4A2F-BDE2-D2D2C4C6428B}" destId="{D10B0046-C359-439A-8D70-3B146A81C43C}" srcOrd="1" destOrd="0" presId="urn:microsoft.com/office/officeart/2005/8/layout/hierarchy2"/>
  </dgm:cxnLst>
  <dgm:bg/>
  <dgm:whole/>
  <dgm:extLst>
    <a:ext uri="http://schemas.microsoft.com/office/drawing/2008/diagram">
      <dsp:dataModelExt xmlns:dsp="http://schemas.microsoft.com/office/drawing/2008/diagram" relId="rId42" minVer="http://schemas.openxmlformats.org/drawingml/2006/diagram"/>
    </a:ext>
  </dgm:extLst>
</dgm:dataModel>
</file>

<file path=ppt/diagrams/data38.xml><?xml version="1.0" encoding="utf-8"?>
<dgm:dataModel xmlns:dgm="http://schemas.openxmlformats.org/drawingml/2006/diagram" xmlns:a="http://schemas.openxmlformats.org/drawingml/2006/main">
  <dgm:ptLst>
    <dgm:pt modelId="{75217E69-B91E-48F9-BB07-F9F1C66FD302}" type="doc">
      <dgm:prSet loTypeId="urn:microsoft.com/office/officeart/2005/8/layout/hProcess9" loCatId="process" qsTypeId="urn:microsoft.com/office/officeart/2005/8/quickstyle/simple1" qsCatId="simple" csTypeId="urn:microsoft.com/office/officeart/2005/8/colors/accent1_2" csCatId="accent1" phldr="1"/>
      <dgm:spPr/>
    </dgm:pt>
    <dgm:pt modelId="{D3FD76A2-BB9B-4CFA-8079-969234A49D08}">
      <dgm:prSet custT="1"/>
      <dgm:spPr>
        <a:solidFill>
          <a:schemeClr val="bg1"/>
        </a:solidFill>
      </dgm:spPr>
      <dgm:t>
        <a:bodyPr/>
        <a:lstStyle/>
        <a:p>
          <a:endParaRPr lang="en-US" sz="2000" dirty="0">
            <a:solidFill>
              <a:schemeClr val="tx1"/>
            </a:solidFill>
          </a:endParaRPr>
        </a:p>
      </dgm:t>
    </dgm:pt>
    <dgm:pt modelId="{3473A415-9C7E-4C4E-9BA5-0479466644FC}" type="parTrans" cxnId="{A88F085A-8F4E-4946-9439-CF88DFC97AB3}">
      <dgm:prSet/>
      <dgm:spPr/>
      <dgm:t>
        <a:bodyPr/>
        <a:lstStyle/>
        <a:p>
          <a:endParaRPr lang="en-US"/>
        </a:p>
      </dgm:t>
    </dgm:pt>
    <dgm:pt modelId="{12B9871E-013E-4EC4-92A2-B3167ED7FA3E}" type="sibTrans" cxnId="{A88F085A-8F4E-4946-9439-CF88DFC97AB3}">
      <dgm:prSet/>
      <dgm:spPr/>
      <dgm:t>
        <a:bodyPr/>
        <a:lstStyle/>
        <a:p>
          <a:endParaRPr lang="en-US"/>
        </a:p>
      </dgm:t>
    </dgm:pt>
    <dgm:pt modelId="{FBBD9B18-A357-4A3E-BBE3-CDAED1F25E21}">
      <dgm:prSet custT="1"/>
      <dgm:spPr>
        <a:solidFill>
          <a:schemeClr val="bg1"/>
        </a:solidFill>
      </dgm:spPr>
      <dgm:t>
        <a:bodyPr/>
        <a:lstStyle/>
        <a:p>
          <a:r>
            <a:rPr lang="en-US" sz="900" b="1" dirty="0">
              <a:solidFill>
                <a:schemeClr val="tx1"/>
              </a:solidFill>
            </a:rPr>
            <a:t>skip</a:t>
          </a:r>
        </a:p>
      </dgm:t>
    </dgm:pt>
    <dgm:pt modelId="{8692A69B-E5A1-42E2-9520-CEDDE09A9DE9}" type="parTrans" cxnId="{4B6DB16C-C2A6-4F59-B420-88115B00F409}">
      <dgm:prSet/>
      <dgm:spPr/>
      <dgm:t>
        <a:bodyPr/>
        <a:lstStyle/>
        <a:p>
          <a:endParaRPr lang="en-US"/>
        </a:p>
      </dgm:t>
    </dgm:pt>
    <dgm:pt modelId="{5BCA38FD-0D6B-4EAA-88CA-8A5FF3237CAE}" type="sibTrans" cxnId="{4B6DB16C-C2A6-4F59-B420-88115B00F409}">
      <dgm:prSet/>
      <dgm:spPr/>
      <dgm:t>
        <a:bodyPr/>
        <a:lstStyle/>
        <a:p>
          <a:endParaRPr lang="en-US"/>
        </a:p>
      </dgm:t>
    </dgm:pt>
    <dgm:pt modelId="{462EB0B1-1082-4FB7-A3BA-20960CA93704}">
      <dgm:prSet custT="1"/>
      <dgm:spPr>
        <a:solidFill>
          <a:schemeClr val="accent6">
            <a:lumMod val="60000"/>
            <a:lumOff val="40000"/>
          </a:schemeClr>
        </a:solidFill>
        <a:ln>
          <a:solidFill>
            <a:schemeClr val="accent6">
              <a:lumMod val="60000"/>
              <a:lumOff val="40000"/>
            </a:schemeClr>
          </a:solidFill>
        </a:ln>
      </dgm:spPr>
      <dgm:t>
        <a:bodyPr/>
        <a:lstStyle/>
        <a:p>
          <a:r>
            <a:rPr lang="en-US" sz="1400" dirty="0">
              <a:solidFill>
                <a:schemeClr val="tx1"/>
              </a:solidFill>
            </a:rPr>
            <a:t>B</a:t>
          </a:r>
        </a:p>
      </dgm:t>
    </dgm:pt>
    <dgm:pt modelId="{DB7C1B77-3C43-4B98-A09B-5E13F4FBBB5C}" type="parTrans" cxnId="{81B576FA-F9D7-47F2-B674-9FEF414DD61E}">
      <dgm:prSet/>
      <dgm:spPr/>
      <dgm:t>
        <a:bodyPr/>
        <a:lstStyle/>
        <a:p>
          <a:endParaRPr lang="en-US"/>
        </a:p>
      </dgm:t>
    </dgm:pt>
    <dgm:pt modelId="{62B99CA9-4467-45F2-9A62-C79E75F8F60F}" type="sibTrans" cxnId="{81B576FA-F9D7-47F2-B674-9FEF414DD61E}">
      <dgm:prSet/>
      <dgm:spPr/>
      <dgm:t>
        <a:bodyPr/>
        <a:lstStyle/>
        <a:p>
          <a:endParaRPr lang="en-US"/>
        </a:p>
      </dgm:t>
    </dgm:pt>
    <dgm:pt modelId="{99780664-0B1F-42F9-A1A9-1DA327A456FE}">
      <dgm:prSet custT="1"/>
      <dgm:spPr>
        <a:solidFill>
          <a:schemeClr val="accent1">
            <a:lumMod val="60000"/>
            <a:lumOff val="40000"/>
          </a:schemeClr>
        </a:solidFill>
        <a:ln>
          <a:solidFill>
            <a:schemeClr val="accent1">
              <a:lumMod val="60000"/>
              <a:lumOff val="40000"/>
            </a:schemeClr>
          </a:solidFill>
        </a:ln>
      </dgm:spPr>
      <dgm:t>
        <a:bodyPr/>
        <a:lstStyle/>
        <a:p>
          <a:r>
            <a:rPr lang="en-US" sz="1400" dirty="0">
              <a:solidFill>
                <a:schemeClr val="tx1"/>
              </a:solidFill>
            </a:rPr>
            <a:t>C</a:t>
          </a:r>
        </a:p>
      </dgm:t>
    </dgm:pt>
    <dgm:pt modelId="{0709BD2B-49A0-46DB-9892-8FC2791B7AD6}" type="parTrans" cxnId="{F0DC6A14-9044-4FEE-A436-6BAE37D91C66}">
      <dgm:prSet/>
      <dgm:spPr/>
      <dgm:t>
        <a:bodyPr/>
        <a:lstStyle/>
        <a:p>
          <a:endParaRPr lang="en-US"/>
        </a:p>
      </dgm:t>
    </dgm:pt>
    <dgm:pt modelId="{C53F22F7-DE67-45C1-B804-C7AE21D7D53D}" type="sibTrans" cxnId="{F0DC6A14-9044-4FEE-A436-6BAE37D91C66}">
      <dgm:prSet/>
      <dgm:spPr/>
      <dgm:t>
        <a:bodyPr/>
        <a:lstStyle/>
        <a:p>
          <a:endParaRPr lang="en-US"/>
        </a:p>
      </dgm:t>
    </dgm:pt>
    <dgm:pt modelId="{7427C826-A2AB-4DDE-BD49-FE3C63B520A5}">
      <dgm:prSet custT="1"/>
      <dgm:spPr>
        <a:solidFill>
          <a:schemeClr val="accent6">
            <a:lumMod val="60000"/>
            <a:lumOff val="40000"/>
          </a:schemeClr>
        </a:solidFill>
        <a:ln>
          <a:solidFill>
            <a:schemeClr val="accent6">
              <a:lumMod val="60000"/>
              <a:lumOff val="40000"/>
            </a:schemeClr>
          </a:solidFill>
        </a:ln>
      </dgm:spPr>
      <dgm:t>
        <a:bodyPr/>
        <a:lstStyle/>
        <a:p>
          <a:r>
            <a:rPr lang="en-US" sz="1400" dirty="0">
              <a:solidFill>
                <a:schemeClr val="tx1"/>
              </a:solidFill>
            </a:rPr>
            <a:t>B</a:t>
          </a:r>
        </a:p>
      </dgm:t>
    </dgm:pt>
    <dgm:pt modelId="{BD5CC917-BFC1-4C41-A7D9-98342DEAB3DB}" type="parTrans" cxnId="{A567B078-6F0F-4565-A9D4-8CAABF51FC89}">
      <dgm:prSet/>
      <dgm:spPr/>
      <dgm:t>
        <a:bodyPr/>
        <a:lstStyle/>
        <a:p>
          <a:endParaRPr lang="en-US"/>
        </a:p>
      </dgm:t>
    </dgm:pt>
    <dgm:pt modelId="{5490F7C3-AADF-47AF-A04B-60C655539663}" type="sibTrans" cxnId="{A567B078-6F0F-4565-A9D4-8CAABF51FC89}">
      <dgm:prSet/>
      <dgm:spPr/>
      <dgm:t>
        <a:bodyPr/>
        <a:lstStyle/>
        <a:p>
          <a:endParaRPr lang="en-US"/>
        </a:p>
      </dgm:t>
    </dgm:pt>
    <dgm:pt modelId="{5BC1381F-4004-4815-BF99-6B4EAE474FA5}">
      <dgm:prSet custT="1"/>
      <dgm:spPr>
        <a:solidFill>
          <a:schemeClr val="bg1"/>
        </a:solidFill>
      </dgm:spPr>
      <dgm:t>
        <a:bodyPr/>
        <a:lstStyle/>
        <a:p>
          <a:r>
            <a:rPr lang="en-US" sz="900" b="1" dirty="0">
              <a:solidFill>
                <a:schemeClr val="tx1"/>
              </a:solidFill>
            </a:rPr>
            <a:t>skip</a:t>
          </a:r>
        </a:p>
      </dgm:t>
    </dgm:pt>
    <dgm:pt modelId="{0367EED9-CFEA-4C65-ABCB-F69ADAF59A67}" type="parTrans" cxnId="{8D85DBD6-BB31-4897-BEE7-E7FC93B821EE}">
      <dgm:prSet/>
      <dgm:spPr/>
      <dgm:t>
        <a:bodyPr/>
        <a:lstStyle/>
        <a:p>
          <a:endParaRPr lang="en-US"/>
        </a:p>
      </dgm:t>
    </dgm:pt>
    <dgm:pt modelId="{8FABCD09-4C4D-40CD-AAB7-A632A3981970}" type="sibTrans" cxnId="{8D85DBD6-BB31-4897-BEE7-E7FC93B821EE}">
      <dgm:prSet/>
      <dgm:spPr/>
      <dgm:t>
        <a:bodyPr/>
        <a:lstStyle/>
        <a:p>
          <a:endParaRPr lang="en-US"/>
        </a:p>
      </dgm:t>
    </dgm:pt>
    <dgm:pt modelId="{802C3B1C-899F-4F41-B347-53BF4AB3E55F}">
      <dgm:prSet custT="1"/>
      <dgm:spPr>
        <a:solidFill>
          <a:schemeClr val="accent1">
            <a:lumMod val="60000"/>
            <a:lumOff val="40000"/>
          </a:schemeClr>
        </a:solidFill>
        <a:ln>
          <a:solidFill>
            <a:schemeClr val="accent1">
              <a:lumMod val="60000"/>
              <a:lumOff val="40000"/>
            </a:schemeClr>
          </a:solidFill>
        </a:ln>
      </dgm:spPr>
      <dgm:t>
        <a:bodyPr/>
        <a:lstStyle/>
        <a:p>
          <a:r>
            <a:rPr lang="en-US" sz="1400" dirty="0">
              <a:solidFill>
                <a:schemeClr val="tx1"/>
              </a:solidFill>
            </a:rPr>
            <a:t>C</a:t>
          </a:r>
        </a:p>
      </dgm:t>
    </dgm:pt>
    <dgm:pt modelId="{92E5E5EE-35CB-445C-92BA-BB998317A8A7}" type="parTrans" cxnId="{7C0E267B-F43C-45EE-9686-3B3BC0457EE1}">
      <dgm:prSet/>
      <dgm:spPr/>
      <dgm:t>
        <a:bodyPr/>
        <a:lstStyle/>
        <a:p>
          <a:endParaRPr lang="en-US"/>
        </a:p>
      </dgm:t>
    </dgm:pt>
    <dgm:pt modelId="{1B1C641B-48E6-4732-B5F7-8275C2BD55EE}" type="sibTrans" cxnId="{7C0E267B-F43C-45EE-9686-3B3BC0457EE1}">
      <dgm:prSet/>
      <dgm:spPr/>
      <dgm:t>
        <a:bodyPr/>
        <a:lstStyle/>
        <a:p>
          <a:endParaRPr lang="en-US"/>
        </a:p>
      </dgm:t>
    </dgm:pt>
    <dgm:pt modelId="{EF3CC209-D948-4C41-93A2-C9619BD0C366}">
      <dgm:prSet custT="1"/>
      <dgm:spPr>
        <a:solidFill>
          <a:schemeClr val="bg1"/>
        </a:solidFill>
      </dgm:spPr>
      <dgm:t>
        <a:bodyPr/>
        <a:lstStyle/>
        <a:p>
          <a:r>
            <a:rPr lang="en-US" sz="900" b="1" dirty="0">
              <a:solidFill>
                <a:schemeClr val="tx1"/>
              </a:solidFill>
            </a:rPr>
            <a:t>skip</a:t>
          </a:r>
        </a:p>
      </dgm:t>
    </dgm:pt>
    <dgm:pt modelId="{B88A9DEC-9A6A-40E9-BFEA-063F9C64E088}" type="parTrans" cxnId="{1EDDEB4A-389D-422A-9C6B-9EBDD29ADD87}">
      <dgm:prSet/>
      <dgm:spPr/>
      <dgm:t>
        <a:bodyPr/>
        <a:lstStyle/>
        <a:p>
          <a:endParaRPr lang="en-US"/>
        </a:p>
      </dgm:t>
    </dgm:pt>
    <dgm:pt modelId="{6E7F4A8F-490F-4114-B465-36F252FE3BD2}" type="sibTrans" cxnId="{1EDDEB4A-389D-422A-9C6B-9EBDD29ADD87}">
      <dgm:prSet/>
      <dgm:spPr/>
      <dgm:t>
        <a:bodyPr/>
        <a:lstStyle/>
        <a:p>
          <a:endParaRPr lang="en-US"/>
        </a:p>
      </dgm:t>
    </dgm:pt>
    <dgm:pt modelId="{2156E6F4-D2C7-4E74-BBDD-6953BCBCA86C}">
      <dgm:prSet custT="1"/>
      <dgm:spPr>
        <a:solidFill>
          <a:schemeClr val="accent1">
            <a:lumMod val="60000"/>
            <a:lumOff val="40000"/>
          </a:schemeClr>
        </a:solidFill>
        <a:ln>
          <a:solidFill>
            <a:schemeClr val="accent1">
              <a:lumMod val="60000"/>
              <a:lumOff val="40000"/>
            </a:schemeClr>
          </a:solidFill>
        </a:ln>
      </dgm:spPr>
      <dgm:t>
        <a:bodyPr/>
        <a:lstStyle/>
        <a:p>
          <a:r>
            <a:rPr lang="en-US" sz="1400" dirty="0">
              <a:solidFill>
                <a:schemeClr val="tx1"/>
              </a:solidFill>
            </a:rPr>
            <a:t>C</a:t>
          </a:r>
        </a:p>
      </dgm:t>
    </dgm:pt>
    <dgm:pt modelId="{759278ED-55DE-49F3-ADFD-4D16C6332B66}" type="parTrans" cxnId="{C7BF4D22-2BDF-4444-BBA5-2118D189BE0A}">
      <dgm:prSet/>
      <dgm:spPr/>
      <dgm:t>
        <a:bodyPr/>
        <a:lstStyle/>
        <a:p>
          <a:endParaRPr lang="en-US"/>
        </a:p>
      </dgm:t>
    </dgm:pt>
    <dgm:pt modelId="{C771BA51-CA18-4081-B7F9-635E92DC2CD4}" type="sibTrans" cxnId="{C7BF4D22-2BDF-4444-BBA5-2118D189BE0A}">
      <dgm:prSet/>
      <dgm:spPr/>
      <dgm:t>
        <a:bodyPr/>
        <a:lstStyle/>
        <a:p>
          <a:endParaRPr lang="en-US"/>
        </a:p>
      </dgm:t>
    </dgm:pt>
    <dgm:pt modelId="{1EAA3B5F-4E2B-4EAC-89C3-69798AE8F767}">
      <dgm:prSet custT="1"/>
      <dgm:spPr>
        <a:solidFill>
          <a:schemeClr val="bg1"/>
        </a:solidFill>
      </dgm:spPr>
      <dgm:t>
        <a:bodyPr/>
        <a:lstStyle/>
        <a:p>
          <a:endParaRPr lang="en-US" sz="2000" dirty="0">
            <a:solidFill>
              <a:schemeClr val="tx1"/>
            </a:solidFill>
          </a:endParaRPr>
        </a:p>
      </dgm:t>
    </dgm:pt>
    <dgm:pt modelId="{E5613A5B-FFBC-46B9-A03F-FD3A01D00855}" type="parTrans" cxnId="{9178AE50-FC9B-4790-B10D-C331B0CCDF10}">
      <dgm:prSet/>
      <dgm:spPr/>
      <dgm:t>
        <a:bodyPr/>
        <a:lstStyle/>
        <a:p>
          <a:endParaRPr lang="en-US"/>
        </a:p>
      </dgm:t>
    </dgm:pt>
    <dgm:pt modelId="{D71A00B0-04F3-4457-9318-4DF49DE875F3}" type="sibTrans" cxnId="{9178AE50-FC9B-4790-B10D-C331B0CCDF10}">
      <dgm:prSet/>
      <dgm:spPr/>
      <dgm:t>
        <a:bodyPr/>
        <a:lstStyle/>
        <a:p>
          <a:endParaRPr lang="en-US"/>
        </a:p>
      </dgm:t>
    </dgm:pt>
    <dgm:pt modelId="{4B202CA0-6308-4C52-9B81-9C481B0D7BD0}">
      <dgm:prSet custT="1"/>
      <dgm:spPr>
        <a:solidFill>
          <a:schemeClr val="bg1"/>
        </a:solidFill>
      </dgm:spPr>
      <dgm:t>
        <a:bodyPr/>
        <a:lstStyle/>
        <a:p>
          <a:endParaRPr lang="en-US" sz="2000" dirty="0">
            <a:solidFill>
              <a:schemeClr val="tx1"/>
            </a:solidFill>
          </a:endParaRPr>
        </a:p>
      </dgm:t>
    </dgm:pt>
    <dgm:pt modelId="{93B86929-959A-4992-A90C-5D3029712245}" type="parTrans" cxnId="{89304808-54CE-47A2-9BA8-F064C7E79D65}">
      <dgm:prSet/>
      <dgm:spPr/>
      <dgm:t>
        <a:bodyPr/>
        <a:lstStyle/>
        <a:p>
          <a:endParaRPr lang="en-US"/>
        </a:p>
      </dgm:t>
    </dgm:pt>
    <dgm:pt modelId="{FF991964-CF80-42D3-B49D-9270B14863F0}" type="sibTrans" cxnId="{89304808-54CE-47A2-9BA8-F064C7E79D65}">
      <dgm:prSet/>
      <dgm:spPr/>
      <dgm:t>
        <a:bodyPr/>
        <a:lstStyle/>
        <a:p>
          <a:endParaRPr lang="en-US"/>
        </a:p>
      </dgm:t>
    </dgm:pt>
    <dgm:pt modelId="{717BB93F-4313-4D0E-90C4-F8040CA7A52D}">
      <dgm:prSet custT="1"/>
      <dgm:spPr>
        <a:solidFill>
          <a:schemeClr val="accent6">
            <a:lumMod val="60000"/>
            <a:lumOff val="40000"/>
          </a:schemeClr>
        </a:solidFill>
        <a:ln>
          <a:solidFill>
            <a:schemeClr val="accent6">
              <a:lumMod val="60000"/>
              <a:lumOff val="40000"/>
            </a:schemeClr>
          </a:solidFill>
        </a:ln>
      </dgm:spPr>
      <dgm:t>
        <a:bodyPr/>
        <a:lstStyle/>
        <a:p>
          <a:r>
            <a:rPr lang="en-US" sz="1400" dirty="0">
              <a:solidFill>
                <a:schemeClr val="tx1"/>
              </a:solidFill>
            </a:rPr>
            <a:t>B</a:t>
          </a:r>
        </a:p>
      </dgm:t>
    </dgm:pt>
    <dgm:pt modelId="{8DB6FEA5-C1E7-474A-88E2-1A5542CC089A}" type="sibTrans" cxnId="{337F63F2-0D19-4931-A113-88636BAF02D1}">
      <dgm:prSet/>
      <dgm:spPr/>
      <dgm:t>
        <a:bodyPr/>
        <a:lstStyle/>
        <a:p>
          <a:endParaRPr lang="en-US"/>
        </a:p>
      </dgm:t>
    </dgm:pt>
    <dgm:pt modelId="{75047CB3-2F52-4C53-B8CE-3356554BC789}" type="parTrans" cxnId="{337F63F2-0D19-4931-A113-88636BAF02D1}">
      <dgm:prSet/>
      <dgm:spPr/>
      <dgm:t>
        <a:bodyPr/>
        <a:lstStyle/>
        <a:p>
          <a:endParaRPr lang="en-US"/>
        </a:p>
      </dgm:t>
    </dgm:pt>
    <dgm:pt modelId="{3CA9330D-DFD6-4318-8F3A-1E7639A82466}" type="pres">
      <dgm:prSet presAssocID="{75217E69-B91E-48F9-BB07-F9F1C66FD302}" presName="CompostProcess" presStyleCnt="0">
        <dgm:presLayoutVars>
          <dgm:dir/>
          <dgm:resizeHandles val="exact"/>
        </dgm:presLayoutVars>
      </dgm:prSet>
      <dgm:spPr/>
    </dgm:pt>
    <dgm:pt modelId="{F301877A-E6AF-4C55-ABAE-F1752F85749C}" type="pres">
      <dgm:prSet presAssocID="{75217E69-B91E-48F9-BB07-F9F1C66FD302}" presName="arrow" presStyleLbl="bgShp" presStyleIdx="0" presStyleCnt="1" custLinFactNeighborY="3445"/>
      <dgm:spPr/>
    </dgm:pt>
    <dgm:pt modelId="{B0FD4276-62CC-4FC7-A2EF-95FD2927C0E6}" type="pres">
      <dgm:prSet presAssocID="{75217E69-B91E-48F9-BB07-F9F1C66FD302}" presName="linearProcess" presStyleCnt="0"/>
      <dgm:spPr/>
    </dgm:pt>
    <dgm:pt modelId="{507C99B7-9B91-43EB-863C-41C0EEB302BF}" type="pres">
      <dgm:prSet presAssocID="{FBBD9B18-A357-4A3E-BBE3-CDAED1F25E21}" presName="textNode" presStyleLbl="node1" presStyleIdx="0" presStyleCnt="12">
        <dgm:presLayoutVars>
          <dgm:bulletEnabled val="1"/>
        </dgm:presLayoutVars>
      </dgm:prSet>
      <dgm:spPr/>
    </dgm:pt>
    <dgm:pt modelId="{A09867BC-3A00-4854-A118-53EEA42D9F66}" type="pres">
      <dgm:prSet presAssocID="{5BCA38FD-0D6B-4EAA-88CA-8A5FF3237CAE}" presName="sibTrans" presStyleCnt="0"/>
      <dgm:spPr/>
    </dgm:pt>
    <dgm:pt modelId="{3B131DB1-3485-45DB-8AAD-4323E156B5FB}" type="pres">
      <dgm:prSet presAssocID="{462EB0B1-1082-4FB7-A3BA-20960CA93704}" presName="textNode" presStyleLbl="node1" presStyleIdx="1" presStyleCnt="12">
        <dgm:presLayoutVars>
          <dgm:bulletEnabled val="1"/>
        </dgm:presLayoutVars>
      </dgm:prSet>
      <dgm:spPr/>
    </dgm:pt>
    <dgm:pt modelId="{4C97FE0C-B645-48AC-BF82-11FC8C9F1E70}" type="pres">
      <dgm:prSet presAssocID="{62B99CA9-4467-45F2-9A62-C79E75F8F60F}" presName="sibTrans" presStyleCnt="0"/>
      <dgm:spPr/>
    </dgm:pt>
    <dgm:pt modelId="{6E386522-2C9F-4126-A3C6-26C8A9562D59}" type="pres">
      <dgm:prSet presAssocID="{99780664-0B1F-42F9-A1A9-1DA327A456FE}" presName="textNode" presStyleLbl="node1" presStyleIdx="2" presStyleCnt="12">
        <dgm:presLayoutVars>
          <dgm:bulletEnabled val="1"/>
        </dgm:presLayoutVars>
      </dgm:prSet>
      <dgm:spPr/>
    </dgm:pt>
    <dgm:pt modelId="{26D849D3-6080-4A5D-9491-E341B82ABA12}" type="pres">
      <dgm:prSet presAssocID="{C53F22F7-DE67-45C1-B804-C7AE21D7D53D}" presName="sibTrans" presStyleCnt="0"/>
      <dgm:spPr/>
    </dgm:pt>
    <dgm:pt modelId="{C2D76D59-1D75-4E48-91F7-15EFA5C14B3D}" type="pres">
      <dgm:prSet presAssocID="{7427C826-A2AB-4DDE-BD49-FE3C63B520A5}" presName="textNode" presStyleLbl="node1" presStyleIdx="3" presStyleCnt="12">
        <dgm:presLayoutVars>
          <dgm:bulletEnabled val="1"/>
        </dgm:presLayoutVars>
      </dgm:prSet>
      <dgm:spPr/>
    </dgm:pt>
    <dgm:pt modelId="{17865E6C-07C4-42B5-AEAA-394D95977626}" type="pres">
      <dgm:prSet presAssocID="{5490F7C3-AADF-47AF-A04B-60C655539663}" presName="sibTrans" presStyleCnt="0"/>
      <dgm:spPr/>
    </dgm:pt>
    <dgm:pt modelId="{8464FC22-B7AA-4806-8787-663D63486F60}" type="pres">
      <dgm:prSet presAssocID="{5BC1381F-4004-4815-BF99-6B4EAE474FA5}" presName="textNode" presStyleLbl="node1" presStyleIdx="4" presStyleCnt="12">
        <dgm:presLayoutVars>
          <dgm:bulletEnabled val="1"/>
        </dgm:presLayoutVars>
      </dgm:prSet>
      <dgm:spPr/>
    </dgm:pt>
    <dgm:pt modelId="{123216E2-CAF5-47C7-B2C3-686B58499285}" type="pres">
      <dgm:prSet presAssocID="{8FABCD09-4C4D-40CD-AAB7-A632A3981970}" presName="sibTrans" presStyleCnt="0"/>
      <dgm:spPr/>
    </dgm:pt>
    <dgm:pt modelId="{E4117646-8A13-4968-BA44-83F194E8DFEE}" type="pres">
      <dgm:prSet presAssocID="{802C3B1C-899F-4F41-B347-53BF4AB3E55F}" presName="textNode" presStyleLbl="node1" presStyleIdx="5" presStyleCnt="12">
        <dgm:presLayoutVars>
          <dgm:bulletEnabled val="1"/>
        </dgm:presLayoutVars>
      </dgm:prSet>
      <dgm:spPr/>
    </dgm:pt>
    <dgm:pt modelId="{5DB9B771-D17D-4540-B47F-579E7E89995C}" type="pres">
      <dgm:prSet presAssocID="{1B1C641B-48E6-4732-B5F7-8275C2BD55EE}" presName="sibTrans" presStyleCnt="0"/>
      <dgm:spPr/>
    </dgm:pt>
    <dgm:pt modelId="{B5054807-503F-4B1F-B23B-768ECE5D1196}" type="pres">
      <dgm:prSet presAssocID="{EF3CC209-D948-4C41-93A2-C9619BD0C366}" presName="textNode" presStyleLbl="node1" presStyleIdx="6" presStyleCnt="12">
        <dgm:presLayoutVars>
          <dgm:bulletEnabled val="1"/>
        </dgm:presLayoutVars>
      </dgm:prSet>
      <dgm:spPr/>
    </dgm:pt>
    <dgm:pt modelId="{58D3B9D8-7929-43E1-857F-2FACBE0F6207}" type="pres">
      <dgm:prSet presAssocID="{6E7F4A8F-490F-4114-B465-36F252FE3BD2}" presName="sibTrans" presStyleCnt="0"/>
      <dgm:spPr/>
    </dgm:pt>
    <dgm:pt modelId="{9EAEB3A6-6F03-4703-B3A7-C67C7299BDCB}" type="pres">
      <dgm:prSet presAssocID="{717BB93F-4313-4D0E-90C4-F8040CA7A52D}" presName="textNode" presStyleLbl="node1" presStyleIdx="7" presStyleCnt="12">
        <dgm:presLayoutVars>
          <dgm:bulletEnabled val="1"/>
        </dgm:presLayoutVars>
      </dgm:prSet>
      <dgm:spPr/>
    </dgm:pt>
    <dgm:pt modelId="{2C96631D-4FAE-40CE-BF3A-CA4727FAAF93}" type="pres">
      <dgm:prSet presAssocID="{8DB6FEA5-C1E7-474A-88E2-1A5542CC089A}" presName="sibTrans" presStyleCnt="0"/>
      <dgm:spPr/>
    </dgm:pt>
    <dgm:pt modelId="{9D607719-7E83-41E8-A7AA-62CF51B7D7A0}" type="pres">
      <dgm:prSet presAssocID="{2156E6F4-D2C7-4E74-BBDD-6953BCBCA86C}" presName="textNode" presStyleLbl="node1" presStyleIdx="8" presStyleCnt="12">
        <dgm:presLayoutVars>
          <dgm:bulletEnabled val="1"/>
        </dgm:presLayoutVars>
      </dgm:prSet>
      <dgm:spPr/>
    </dgm:pt>
    <dgm:pt modelId="{9773BE30-81D5-408D-B506-09CDEBC8043F}" type="pres">
      <dgm:prSet presAssocID="{C771BA51-CA18-4081-B7F9-635E92DC2CD4}" presName="sibTrans" presStyleCnt="0"/>
      <dgm:spPr/>
    </dgm:pt>
    <dgm:pt modelId="{3031199B-CFB5-4BF3-9A6D-09257C871CAE}" type="pres">
      <dgm:prSet presAssocID="{1EAA3B5F-4E2B-4EAC-89C3-69798AE8F767}" presName="textNode" presStyleLbl="node1" presStyleIdx="9" presStyleCnt="12">
        <dgm:presLayoutVars>
          <dgm:bulletEnabled val="1"/>
        </dgm:presLayoutVars>
      </dgm:prSet>
      <dgm:spPr/>
    </dgm:pt>
    <dgm:pt modelId="{F69BB6B8-7F6F-4682-A206-C7C50521C613}" type="pres">
      <dgm:prSet presAssocID="{D71A00B0-04F3-4457-9318-4DF49DE875F3}" presName="sibTrans" presStyleCnt="0"/>
      <dgm:spPr/>
    </dgm:pt>
    <dgm:pt modelId="{B1C67EBC-3167-4379-A224-39BE142E6011}" type="pres">
      <dgm:prSet presAssocID="{4B202CA0-6308-4C52-9B81-9C481B0D7BD0}" presName="textNode" presStyleLbl="node1" presStyleIdx="10" presStyleCnt="12">
        <dgm:presLayoutVars>
          <dgm:bulletEnabled val="1"/>
        </dgm:presLayoutVars>
      </dgm:prSet>
      <dgm:spPr/>
    </dgm:pt>
    <dgm:pt modelId="{1D0231AC-151E-4772-B28E-545BFC5D3C72}" type="pres">
      <dgm:prSet presAssocID="{FF991964-CF80-42D3-B49D-9270B14863F0}" presName="sibTrans" presStyleCnt="0"/>
      <dgm:spPr/>
    </dgm:pt>
    <dgm:pt modelId="{5E070B4D-A4F2-4B53-8204-EF9D9603D692}" type="pres">
      <dgm:prSet presAssocID="{D3FD76A2-BB9B-4CFA-8079-969234A49D08}" presName="textNode" presStyleLbl="node1" presStyleIdx="11" presStyleCnt="12">
        <dgm:presLayoutVars>
          <dgm:bulletEnabled val="1"/>
        </dgm:presLayoutVars>
      </dgm:prSet>
      <dgm:spPr/>
    </dgm:pt>
  </dgm:ptLst>
  <dgm:cxnLst>
    <dgm:cxn modelId="{CB0F7C04-BA4C-3345-89D3-ED171E210D0A}" type="presOf" srcId="{802C3B1C-899F-4F41-B347-53BF4AB3E55F}" destId="{E4117646-8A13-4968-BA44-83F194E8DFEE}" srcOrd="0" destOrd="0" presId="urn:microsoft.com/office/officeart/2005/8/layout/hProcess9"/>
    <dgm:cxn modelId="{89304808-54CE-47A2-9BA8-F064C7E79D65}" srcId="{75217E69-B91E-48F9-BB07-F9F1C66FD302}" destId="{4B202CA0-6308-4C52-9B81-9C481B0D7BD0}" srcOrd="10" destOrd="0" parTransId="{93B86929-959A-4992-A90C-5D3029712245}" sibTransId="{FF991964-CF80-42D3-B49D-9270B14863F0}"/>
    <dgm:cxn modelId="{EB407C0A-DF1E-D84F-A99C-897A995E2F84}" type="presOf" srcId="{7427C826-A2AB-4DDE-BD49-FE3C63B520A5}" destId="{C2D76D59-1D75-4E48-91F7-15EFA5C14B3D}" srcOrd="0" destOrd="0" presId="urn:microsoft.com/office/officeart/2005/8/layout/hProcess9"/>
    <dgm:cxn modelId="{F0DC6A14-9044-4FEE-A436-6BAE37D91C66}" srcId="{75217E69-B91E-48F9-BB07-F9F1C66FD302}" destId="{99780664-0B1F-42F9-A1A9-1DA327A456FE}" srcOrd="2" destOrd="0" parTransId="{0709BD2B-49A0-46DB-9892-8FC2791B7AD6}" sibTransId="{C53F22F7-DE67-45C1-B804-C7AE21D7D53D}"/>
    <dgm:cxn modelId="{3FDE7D21-CB57-CC4B-A732-F64D1A008B1F}" type="presOf" srcId="{2156E6F4-D2C7-4E74-BBDD-6953BCBCA86C}" destId="{9D607719-7E83-41E8-A7AA-62CF51B7D7A0}" srcOrd="0" destOrd="0" presId="urn:microsoft.com/office/officeart/2005/8/layout/hProcess9"/>
    <dgm:cxn modelId="{C7BF4D22-2BDF-4444-BBA5-2118D189BE0A}" srcId="{75217E69-B91E-48F9-BB07-F9F1C66FD302}" destId="{2156E6F4-D2C7-4E74-BBDD-6953BCBCA86C}" srcOrd="8" destOrd="0" parTransId="{759278ED-55DE-49F3-ADFD-4D16C6332B66}" sibTransId="{C771BA51-CA18-4081-B7F9-635E92DC2CD4}"/>
    <dgm:cxn modelId="{2CA9AF37-FDAF-B848-BBB3-1D23E7D80280}" type="presOf" srcId="{5BC1381F-4004-4815-BF99-6B4EAE474FA5}" destId="{8464FC22-B7AA-4806-8787-663D63486F60}" srcOrd="0" destOrd="0" presId="urn:microsoft.com/office/officeart/2005/8/layout/hProcess9"/>
    <dgm:cxn modelId="{1EDDEB4A-389D-422A-9C6B-9EBDD29ADD87}" srcId="{75217E69-B91E-48F9-BB07-F9F1C66FD302}" destId="{EF3CC209-D948-4C41-93A2-C9619BD0C366}" srcOrd="6" destOrd="0" parTransId="{B88A9DEC-9A6A-40E9-BFEA-063F9C64E088}" sibTransId="{6E7F4A8F-490F-4114-B465-36F252FE3BD2}"/>
    <dgm:cxn modelId="{4B6DB16C-C2A6-4F59-B420-88115B00F409}" srcId="{75217E69-B91E-48F9-BB07-F9F1C66FD302}" destId="{FBBD9B18-A357-4A3E-BBE3-CDAED1F25E21}" srcOrd="0" destOrd="0" parTransId="{8692A69B-E5A1-42E2-9520-CEDDE09A9DE9}" sibTransId="{5BCA38FD-0D6B-4EAA-88CA-8A5FF3237CAE}"/>
    <dgm:cxn modelId="{823C394D-99EE-0842-982B-57F182A9D74A}" type="presOf" srcId="{EF3CC209-D948-4C41-93A2-C9619BD0C366}" destId="{B5054807-503F-4B1F-B23B-768ECE5D1196}" srcOrd="0" destOrd="0" presId="urn:microsoft.com/office/officeart/2005/8/layout/hProcess9"/>
    <dgm:cxn modelId="{448C7570-E6BC-6D42-A465-246429F02FAA}" type="presOf" srcId="{99780664-0B1F-42F9-A1A9-1DA327A456FE}" destId="{6E386522-2C9F-4126-A3C6-26C8A9562D59}" srcOrd="0" destOrd="0" presId="urn:microsoft.com/office/officeart/2005/8/layout/hProcess9"/>
    <dgm:cxn modelId="{9178AE50-FC9B-4790-B10D-C331B0CCDF10}" srcId="{75217E69-B91E-48F9-BB07-F9F1C66FD302}" destId="{1EAA3B5F-4E2B-4EAC-89C3-69798AE8F767}" srcOrd="9" destOrd="0" parTransId="{E5613A5B-FFBC-46B9-A03F-FD3A01D00855}" sibTransId="{D71A00B0-04F3-4457-9318-4DF49DE875F3}"/>
    <dgm:cxn modelId="{AE9D3B77-9D3B-274F-8188-B4CC1FC68316}" type="presOf" srcId="{75217E69-B91E-48F9-BB07-F9F1C66FD302}" destId="{3CA9330D-DFD6-4318-8F3A-1E7639A82466}" srcOrd="0" destOrd="0" presId="urn:microsoft.com/office/officeart/2005/8/layout/hProcess9"/>
    <dgm:cxn modelId="{A567B078-6F0F-4565-A9D4-8CAABF51FC89}" srcId="{75217E69-B91E-48F9-BB07-F9F1C66FD302}" destId="{7427C826-A2AB-4DDE-BD49-FE3C63B520A5}" srcOrd="3" destOrd="0" parTransId="{BD5CC917-BFC1-4C41-A7D9-98342DEAB3DB}" sibTransId="{5490F7C3-AADF-47AF-A04B-60C655539663}"/>
    <dgm:cxn modelId="{A88F085A-8F4E-4946-9439-CF88DFC97AB3}" srcId="{75217E69-B91E-48F9-BB07-F9F1C66FD302}" destId="{D3FD76A2-BB9B-4CFA-8079-969234A49D08}" srcOrd="11" destOrd="0" parTransId="{3473A415-9C7E-4C4E-9BA5-0479466644FC}" sibTransId="{12B9871E-013E-4EC4-92A2-B3167ED7FA3E}"/>
    <dgm:cxn modelId="{7C0E267B-F43C-45EE-9686-3B3BC0457EE1}" srcId="{75217E69-B91E-48F9-BB07-F9F1C66FD302}" destId="{802C3B1C-899F-4F41-B347-53BF4AB3E55F}" srcOrd="5" destOrd="0" parTransId="{92E5E5EE-35CB-445C-92BA-BB998317A8A7}" sibTransId="{1B1C641B-48E6-4732-B5F7-8275C2BD55EE}"/>
    <dgm:cxn modelId="{108EB2A2-B9DE-9347-B75F-A79A3B307F60}" type="presOf" srcId="{FBBD9B18-A357-4A3E-BBE3-CDAED1F25E21}" destId="{507C99B7-9B91-43EB-863C-41C0EEB302BF}" srcOrd="0" destOrd="0" presId="urn:microsoft.com/office/officeart/2005/8/layout/hProcess9"/>
    <dgm:cxn modelId="{42D13AB2-FD25-6340-B48D-96C9251004EB}" type="presOf" srcId="{462EB0B1-1082-4FB7-A3BA-20960CA93704}" destId="{3B131DB1-3485-45DB-8AAD-4323E156B5FB}" srcOrd="0" destOrd="0" presId="urn:microsoft.com/office/officeart/2005/8/layout/hProcess9"/>
    <dgm:cxn modelId="{AEF50EB3-FF6E-3E41-B4E4-1CA67279359D}" type="presOf" srcId="{4B202CA0-6308-4C52-9B81-9C481B0D7BD0}" destId="{B1C67EBC-3167-4379-A224-39BE142E6011}" srcOrd="0" destOrd="0" presId="urn:microsoft.com/office/officeart/2005/8/layout/hProcess9"/>
    <dgm:cxn modelId="{F1BCD8BA-DEA8-B44D-889D-82AC71E9E923}" type="presOf" srcId="{1EAA3B5F-4E2B-4EAC-89C3-69798AE8F767}" destId="{3031199B-CFB5-4BF3-9A6D-09257C871CAE}" srcOrd="0" destOrd="0" presId="urn:microsoft.com/office/officeart/2005/8/layout/hProcess9"/>
    <dgm:cxn modelId="{0CD78DC6-4E18-F14E-AA9F-F09F97CCD8ED}" type="presOf" srcId="{D3FD76A2-BB9B-4CFA-8079-969234A49D08}" destId="{5E070B4D-A4F2-4B53-8204-EF9D9603D692}" srcOrd="0" destOrd="0" presId="urn:microsoft.com/office/officeart/2005/8/layout/hProcess9"/>
    <dgm:cxn modelId="{8D85DBD6-BB31-4897-BEE7-E7FC93B821EE}" srcId="{75217E69-B91E-48F9-BB07-F9F1C66FD302}" destId="{5BC1381F-4004-4815-BF99-6B4EAE474FA5}" srcOrd="4" destOrd="0" parTransId="{0367EED9-CFEA-4C65-ABCB-F69ADAF59A67}" sibTransId="{8FABCD09-4C4D-40CD-AAB7-A632A3981970}"/>
    <dgm:cxn modelId="{1EFD7FE4-C56A-3344-8D19-9CF649A7ECA3}" type="presOf" srcId="{717BB93F-4313-4D0E-90C4-F8040CA7A52D}" destId="{9EAEB3A6-6F03-4703-B3A7-C67C7299BDCB}" srcOrd="0" destOrd="0" presId="urn:microsoft.com/office/officeart/2005/8/layout/hProcess9"/>
    <dgm:cxn modelId="{337F63F2-0D19-4931-A113-88636BAF02D1}" srcId="{75217E69-B91E-48F9-BB07-F9F1C66FD302}" destId="{717BB93F-4313-4D0E-90C4-F8040CA7A52D}" srcOrd="7" destOrd="0" parTransId="{75047CB3-2F52-4C53-B8CE-3356554BC789}" sibTransId="{8DB6FEA5-C1E7-474A-88E2-1A5542CC089A}"/>
    <dgm:cxn modelId="{81B576FA-F9D7-47F2-B674-9FEF414DD61E}" srcId="{75217E69-B91E-48F9-BB07-F9F1C66FD302}" destId="{462EB0B1-1082-4FB7-A3BA-20960CA93704}" srcOrd="1" destOrd="0" parTransId="{DB7C1B77-3C43-4B98-A09B-5E13F4FBBB5C}" sibTransId="{62B99CA9-4467-45F2-9A62-C79E75F8F60F}"/>
    <dgm:cxn modelId="{66AFA9FB-0E2A-7D46-A065-207B952DB3BC}" type="presParOf" srcId="{3CA9330D-DFD6-4318-8F3A-1E7639A82466}" destId="{F301877A-E6AF-4C55-ABAE-F1752F85749C}" srcOrd="0" destOrd="0" presId="urn:microsoft.com/office/officeart/2005/8/layout/hProcess9"/>
    <dgm:cxn modelId="{7A7A2D10-476F-B34B-8DAA-451B94B27FC6}" type="presParOf" srcId="{3CA9330D-DFD6-4318-8F3A-1E7639A82466}" destId="{B0FD4276-62CC-4FC7-A2EF-95FD2927C0E6}" srcOrd="1" destOrd="0" presId="urn:microsoft.com/office/officeart/2005/8/layout/hProcess9"/>
    <dgm:cxn modelId="{6A539DA1-F7E0-144C-885E-FE8FCED7B927}" type="presParOf" srcId="{B0FD4276-62CC-4FC7-A2EF-95FD2927C0E6}" destId="{507C99B7-9B91-43EB-863C-41C0EEB302BF}" srcOrd="0" destOrd="0" presId="urn:microsoft.com/office/officeart/2005/8/layout/hProcess9"/>
    <dgm:cxn modelId="{6C4433E9-C4F2-ED41-9029-DAE177764F1F}" type="presParOf" srcId="{B0FD4276-62CC-4FC7-A2EF-95FD2927C0E6}" destId="{A09867BC-3A00-4854-A118-53EEA42D9F66}" srcOrd="1" destOrd="0" presId="urn:microsoft.com/office/officeart/2005/8/layout/hProcess9"/>
    <dgm:cxn modelId="{DAEB01AA-A0E7-5C44-ABA9-FD7672F42E5D}" type="presParOf" srcId="{B0FD4276-62CC-4FC7-A2EF-95FD2927C0E6}" destId="{3B131DB1-3485-45DB-8AAD-4323E156B5FB}" srcOrd="2" destOrd="0" presId="urn:microsoft.com/office/officeart/2005/8/layout/hProcess9"/>
    <dgm:cxn modelId="{D774892A-7051-9144-BC5E-06481E674866}" type="presParOf" srcId="{B0FD4276-62CC-4FC7-A2EF-95FD2927C0E6}" destId="{4C97FE0C-B645-48AC-BF82-11FC8C9F1E70}" srcOrd="3" destOrd="0" presId="urn:microsoft.com/office/officeart/2005/8/layout/hProcess9"/>
    <dgm:cxn modelId="{04552A60-A28A-A04E-B4CA-AEAF85576A5E}" type="presParOf" srcId="{B0FD4276-62CC-4FC7-A2EF-95FD2927C0E6}" destId="{6E386522-2C9F-4126-A3C6-26C8A9562D59}" srcOrd="4" destOrd="0" presId="urn:microsoft.com/office/officeart/2005/8/layout/hProcess9"/>
    <dgm:cxn modelId="{319BB081-D3AD-D447-B487-121CBB6C3C3E}" type="presParOf" srcId="{B0FD4276-62CC-4FC7-A2EF-95FD2927C0E6}" destId="{26D849D3-6080-4A5D-9491-E341B82ABA12}" srcOrd="5" destOrd="0" presId="urn:microsoft.com/office/officeart/2005/8/layout/hProcess9"/>
    <dgm:cxn modelId="{C93359C3-37FB-8A4B-B6AF-39A457B09B0B}" type="presParOf" srcId="{B0FD4276-62CC-4FC7-A2EF-95FD2927C0E6}" destId="{C2D76D59-1D75-4E48-91F7-15EFA5C14B3D}" srcOrd="6" destOrd="0" presId="urn:microsoft.com/office/officeart/2005/8/layout/hProcess9"/>
    <dgm:cxn modelId="{FBE11FF6-B159-5041-8EAA-D26F44DAD1E5}" type="presParOf" srcId="{B0FD4276-62CC-4FC7-A2EF-95FD2927C0E6}" destId="{17865E6C-07C4-42B5-AEAA-394D95977626}" srcOrd="7" destOrd="0" presId="urn:microsoft.com/office/officeart/2005/8/layout/hProcess9"/>
    <dgm:cxn modelId="{65BF4420-5161-AE4E-9A02-6858126628EE}" type="presParOf" srcId="{B0FD4276-62CC-4FC7-A2EF-95FD2927C0E6}" destId="{8464FC22-B7AA-4806-8787-663D63486F60}" srcOrd="8" destOrd="0" presId="urn:microsoft.com/office/officeart/2005/8/layout/hProcess9"/>
    <dgm:cxn modelId="{DE9D165C-E42E-9A47-8056-8DDCEBC7101F}" type="presParOf" srcId="{B0FD4276-62CC-4FC7-A2EF-95FD2927C0E6}" destId="{123216E2-CAF5-47C7-B2C3-686B58499285}" srcOrd="9" destOrd="0" presId="urn:microsoft.com/office/officeart/2005/8/layout/hProcess9"/>
    <dgm:cxn modelId="{575F01A1-010B-334A-82B3-DF77E2E3A205}" type="presParOf" srcId="{B0FD4276-62CC-4FC7-A2EF-95FD2927C0E6}" destId="{E4117646-8A13-4968-BA44-83F194E8DFEE}" srcOrd="10" destOrd="0" presId="urn:microsoft.com/office/officeart/2005/8/layout/hProcess9"/>
    <dgm:cxn modelId="{4E250909-88A7-904A-B926-EE849D1D7D04}" type="presParOf" srcId="{B0FD4276-62CC-4FC7-A2EF-95FD2927C0E6}" destId="{5DB9B771-D17D-4540-B47F-579E7E89995C}" srcOrd="11" destOrd="0" presId="urn:microsoft.com/office/officeart/2005/8/layout/hProcess9"/>
    <dgm:cxn modelId="{9478F847-1348-6F4B-ACB1-D3D65F4C064E}" type="presParOf" srcId="{B0FD4276-62CC-4FC7-A2EF-95FD2927C0E6}" destId="{B5054807-503F-4B1F-B23B-768ECE5D1196}" srcOrd="12" destOrd="0" presId="urn:microsoft.com/office/officeart/2005/8/layout/hProcess9"/>
    <dgm:cxn modelId="{58934096-D357-F140-A778-8C2789F95280}" type="presParOf" srcId="{B0FD4276-62CC-4FC7-A2EF-95FD2927C0E6}" destId="{58D3B9D8-7929-43E1-857F-2FACBE0F6207}" srcOrd="13" destOrd="0" presId="urn:microsoft.com/office/officeart/2005/8/layout/hProcess9"/>
    <dgm:cxn modelId="{15D9E097-AC9D-F041-98BE-0A7DCD4AD11E}" type="presParOf" srcId="{B0FD4276-62CC-4FC7-A2EF-95FD2927C0E6}" destId="{9EAEB3A6-6F03-4703-B3A7-C67C7299BDCB}" srcOrd="14" destOrd="0" presId="urn:microsoft.com/office/officeart/2005/8/layout/hProcess9"/>
    <dgm:cxn modelId="{D5BDE768-04CC-9D4A-AD21-2861DC23B5CF}" type="presParOf" srcId="{B0FD4276-62CC-4FC7-A2EF-95FD2927C0E6}" destId="{2C96631D-4FAE-40CE-BF3A-CA4727FAAF93}" srcOrd="15" destOrd="0" presId="urn:microsoft.com/office/officeart/2005/8/layout/hProcess9"/>
    <dgm:cxn modelId="{15B3C0EE-7F46-8345-8ED2-898AE9C10301}" type="presParOf" srcId="{B0FD4276-62CC-4FC7-A2EF-95FD2927C0E6}" destId="{9D607719-7E83-41E8-A7AA-62CF51B7D7A0}" srcOrd="16" destOrd="0" presId="urn:microsoft.com/office/officeart/2005/8/layout/hProcess9"/>
    <dgm:cxn modelId="{67390BCD-0A26-5148-A0A2-D0E2BE8D213D}" type="presParOf" srcId="{B0FD4276-62CC-4FC7-A2EF-95FD2927C0E6}" destId="{9773BE30-81D5-408D-B506-09CDEBC8043F}" srcOrd="17" destOrd="0" presId="urn:microsoft.com/office/officeart/2005/8/layout/hProcess9"/>
    <dgm:cxn modelId="{F9067690-C745-7E42-9D6A-ABAC6687BCB4}" type="presParOf" srcId="{B0FD4276-62CC-4FC7-A2EF-95FD2927C0E6}" destId="{3031199B-CFB5-4BF3-9A6D-09257C871CAE}" srcOrd="18" destOrd="0" presId="urn:microsoft.com/office/officeart/2005/8/layout/hProcess9"/>
    <dgm:cxn modelId="{0DB7EBBE-9501-484E-9AD9-25BEF738007B}" type="presParOf" srcId="{B0FD4276-62CC-4FC7-A2EF-95FD2927C0E6}" destId="{F69BB6B8-7F6F-4682-A206-C7C50521C613}" srcOrd="19" destOrd="0" presId="urn:microsoft.com/office/officeart/2005/8/layout/hProcess9"/>
    <dgm:cxn modelId="{6E32E3F7-59B3-3D40-AA58-6F247268C351}" type="presParOf" srcId="{B0FD4276-62CC-4FC7-A2EF-95FD2927C0E6}" destId="{B1C67EBC-3167-4379-A224-39BE142E6011}" srcOrd="20" destOrd="0" presId="urn:microsoft.com/office/officeart/2005/8/layout/hProcess9"/>
    <dgm:cxn modelId="{0FF6BEDF-4207-C94A-A2D6-1CAEB4C0BAF1}" type="presParOf" srcId="{B0FD4276-62CC-4FC7-A2EF-95FD2927C0E6}" destId="{1D0231AC-151E-4772-B28E-545BFC5D3C72}" srcOrd="21" destOrd="0" presId="urn:microsoft.com/office/officeart/2005/8/layout/hProcess9"/>
    <dgm:cxn modelId="{9C0D075C-B375-AE41-882A-9F8D00F44046}" type="presParOf" srcId="{B0FD4276-62CC-4FC7-A2EF-95FD2927C0E6}" destId="{5E070B4D-A4F2-4B53-8204-EF9D9603D692}" srcOrd="22"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9.xml><?xml version="1.0" encoding="utf-8"?>
<dgm:dataModel xmlns:dgm="http://schemas.openxmlformats.org/drawingml/2006/diagram" xmlns:a="http://schemas.openxmlformats.org/drawingml/2006/main">
  <dgm:ptLst>
    <dgm:pt modelId="{75217E69-B91E-48F9-BB07-F9F1C66FD302}" type="doc">
      <dgm:prSet loTypeId="urn:microsoft.com/office/officeart/2005/8/layout/hProcess9" loCatId="process" qsTypeId="urn:microsoft.com/office/officeart/2005/8/quickstyle/simple1" qsCatId="simple" csTypeId="urn:microsoft.com/office/officeart/2005/8/colors/accent1_2" csCatId="accent1" phldr="1"/>
      <dgm:spPr/>
    </dgm:pt>
    <dgm:pt modelId="{D3FD76A2-BB9B-4CFA-8079-969234A49D08}">
      <dgm:prSet custT="1"/>
      <dgm:spPr>
        <a:solidFill>
          <a:schemeClr val="bg1"/>
        </a:solidFill>
      </dgm:spPr>
      <dgm:t>
        <a:bodyPr/>
        <a:lstStyle/>
        <a:p>
          <a:endParaRPr lang="en-US" sz="2000" dirty="0">
            <a:solidFill>
              <a:schemeClr val="tx1"/>
            </a:solidFill>
          </a:endParaRPr>
        </a:p>
      </dgm:t>
    </dgm:pt>
    <dgm:pt modelId="{3473A415-9C7E-4C4E-9BA5-0479466644FC}" type="parTrans" cxnId="{A88F085A-8F4E-4946-9439-CF88DFC97AB3}">
      <dgm:prSet/>
      <dgm:spPr/>
      <dgm:t>
        <a:bodyPr/>
        <a:lstStyle/>
        <a:p>
          <a:endParaRPr lang="en-US"/>
        </a:p>
      </dgm:t>
    </dgm:pt>
    <dgm:pt modelId="{12B9871E-013E-4EC4-92A2-B3167ED7FA3E}" type="sibTrans" cxnId="{A88F085A-8F4E-4946-9439-CF88DFC97AB3}">
      <dgm:prSet/>
      <dgm:spPr/>
      <dgm:t>
        <a:bodyPr/>
        <a:lstStyle/>
        <a:p>
          <a:endParaRPr lang="en-US"/>
        </a:p>
      </dgm:t>
    </dgm:pt>
    <dgm:pt modelId="{FBBD9B18-A357-4A3E-BBE3-CDAED1F25E21}">
      <dgm:prSet custT="1"/>
      <dgm:spPr>
        <a:solidFill>
          <a:schemeClr val="accent2">
            <a:lumMod val="60000"/>
            <a:lumOff val="40000"/>
          </a:schemeClr>
        </a:solidFill>
        <a:ln>
          <a:solidFill>
            <a:schemeClr val="accent2">
              <a:lumMod val="60000"/>
              <a:lumOff val="40000"/>
            </a:schemeClr>
          </a:solidFill>
        </a:ln>
      </dgm:spPr>
      <dgm:t>
        <a:bodyPr/>
        <a:lstStyle/>
        <a:p>
          <a:r>
            <a:rPr lang="en-US" sz="1400" dirty="0">
              <a:solidFill>
                <a:schemeClr val="tx1"/>
              </a:solidFill>
            </a:rPr>
            <a:t>A</a:t>
          </a:r>
        </a:p>
      </dgm:t>
    </dgm:pt>
    <dgm:pt modelId="{8692A69B-E5A1-42E2-9520-CEDDE09A9DE9}" type="parTrans" cxnId="{4B6DB16C-C2A6-4F59-B420-88115B00F409}">
      <dgm:prSet/>
      <dgm:spPr/>
      <dgm:t>
        <a:bodyPr/>
        <a:lstStyle/>
        <a:p>
          <a:endParaRPr lang="en-US"/>
        </a:p>
      </dgm:t>
    </dgm:pt>
    <dgm:pt modelId="{5BCA38FD-0D6B-4EAA-88CA-8A5FF3237CAE}" type="sibTrans" cxnId="{4B6DB16C-C2A6-4F59-B420-88115B00F409}">
      <dgm:prSet/>
      <dgm:spPr/>
      <dgm:t>
        <a:bodyPr/>
        <a:lstStyle/>
        <a:p>
          <a:endParaRPr lang="en-US"/>
        </a:p>
      </dgm:t>
    </dgm:pt>
    <dgm:pt modelId="{462EB0B1-1082-4FB7-A3BA-20960CA93704}">
      <dgm:prSet custT="1"/>
      <dgm:spPr>
        <a:solidFill>
          <a:schemeClr val="bg1"/>
        </a:solidFill>
      </dgm:spPr>
      <dgm:t>
        <a:bodyPr/>
        <a:lstStyle/>
        <a:p>
          <a:r>
            <a:rPr lang="en-US" sz="900" b="1" dirty="0">
              <a:solidFill>
                <a:schemeClr val="tx1"/>
              </a:solidFill>
            </a:rPr>
            <a:t>skip</a:t>
          </a:r>
        </a:p>
      </dgm:t>
    </dgm:pt>
    <dgm:pt modelId="{DB7C1B77-3C43-4B98-A09B-5E13F4FBBB5C}" type="parTrans" cxnId="{81B576FA-F9D7-47F2-B674-9FEF414DD61E}">
      <dgm:prSet/>
      <dgm:spPr/>
      <dgm:t>
        <a:bodyPr/>
        <a:lstStyle/>
        <a:p>
          <a:endParaRPr lang="en-US"/>
        </a:p>
      </dgm:t>
    </dgm:pt>
    <dgm:pt modelId="{62B99CA9-4467-45F2-9A62-C79E75F8F60F}" type="sibTrans" cxnId="{81B576FA-F9D7-47F2-B674-9FEF414DD61E}">
      <dgm:prSet/>
      <dgm:spPr/>
      <dgm:t>
        <a:bodyPr/>
        <a:lstStyle/>
        <a:p>
          <a:endParaRPr lang="en-US"/>
        </a:p>
      </dgm:t>
    </dgm:pt>
    <dgm:pt modelId="{99780664-0B1F-42F9-A1A9-1DA327A456FE}">
      <dgm:prSet custT="1"/>
      <dgm:spPr>
        <a:solidFill>
          <a:schemeClr val="accent1">
            <a:lumMod val="60000"/>
            <a:lumOff val="40000"/>
          </a:schemeClr>
        </a:solidFill>
        <a:ln>
          <a:solidFill>
            <a:schemeClr val="accent1">
              <a:lumMod val="60000"/>
              <a:lumOff val="40000"/>
            </a:schemeClr>
          </a:solidFill>
        </a:ln>
      </dgm:spPr>
      <dgm:t>
        <a:bodyPr/>
        <a:lstStyle/>
        <a:p>
          <a:r>
            <a:rPr lang="en-US" sz="1400" dirty="0">
              <a:solidFill>
                <a:schemeClr val="tx1"/>
              </a:solidFill>
            </a:rPr>
            <a:t>C</a:t>
          </a:r>
        </a:p>
      </dgm:t>
    </dgm:pt>
    <dgm:pt modelId="{0709BD2B-49A0-46DB-9892-8FC2791B7AD6}" type="parTrans" cxnId="{F0DC6A14-9044-4FEE-A436-6BAE37D91C66}">
      <dgm:prSet/>
      <dgm:spPr/>
      <dgm:t>
        <a:bodyPr/>
        <a:lstStyle/>
        <a:p>
          <a:endParaRPr lang="en-US"/>
        </a:p>
      </dgm:t>
    </dgm:pt>
    <dgm:pt modelId="{C53F22F7-DE67-45C1-B804-C7AE21D7D53D}" type="sibTrans" cxnId="{F0DC6A14-9044-4FEE-A436-6BAE37D91C66}">
      <dgm:prSet/>
      <dgm:spPr/>
      <dgm:t>
        <a:bodyPr/>
        <a:lstStyle/>
        <a:p>
          <a:endParaRPr lang="en-US"/>
        </a:p>
      </dgm:t>
    </dgm:pt>
    <dgm:pt modelId="{7427C826-A2AB-4DDE-BD49-FE3C63B520A5}">
      <dgm:prSet custT="1"/>
      <dgm:spPr>
        <a:solidFill>
          <a:schemeClr val="bg1"/>
        </a:solidFill>
      </dgm:spPr>
      <dgm:t>
        <a:bodyPr/>
        <a:lstStyle/>
        <a:p>
          <a:r>
            <a:rPr lang="en-US" sz="900" b="1" i="0" dirty="0">
              <a:solidFill>
                <a:schemeClr val="tx1"/>
              </a:solidFill>
            </a:rPr>
            <a:t>skip</a:t>
          </a:r>
        </a:p>
      </dgm:t>
    </dgm:pt>
    <dgm:pt modelId="{BD5CC917-BFC1-4C41-A7D9-98342DEAB3DB}" type="parTrans" cxnId="{A567B078-6F0F-4565-A9D4-8CAABF51FC89}">
      <dgm:prSet/>
      <dgm:spPr/>
      <dgm:t>
        <a:bodyPr/>
        <a:lstStyle/>
        <a:p>
          <a:endParaRPr lang="en-US"/>
        </a:p>
      </dgm:t>
    </dgm:pt>
    <dgm:pt modelId="{5490F7C3-AADF-47AF-A04B-60C655539663}" type="sibTrans" cxnId="{A567B078-6F0F-4565-A9D4-8CAABF51FC89}">
      <dgm:prSet/>
      <dgm:spPr/>
      <dgm:t>
        <a:bodyPr/>
        <a:lstStyle/>
        <a:p>
          <a:endParaRPr lang="en-US"/>
        </a:p>
      </dgm:t>
    </dgm:pt>
    <dgm:pt modelId="{5BC1381F-4004-4815-BF99-6B4EAE474FA5}">
      <dgm:prSet custT="1"/>
      <dgm:spPr>
        <a:solidFill>
          <a:schemeClr val="accent2">
            <a:lumMod val="60000"/>
            <a:lumOff val="40000"/>
          </a:schemeClr>
        </a:solidFill>
        <a:ln>
          <a:solidFill>
            <a:schemeClr val="accent2">
              <a:lumMod val="60000"/>
              <a:lumOff val="40000"/>
            </a:schemeClr>
          </a:solidFill>
        </a:ln>
      </dgm:spPr>
      <dgm:t>
        <a:bodyPr/>
        <a:lstStyle/>
        <a:p>
          <a:r>
            <a:rPr lang="en-US" sz="1400" dirty="0">
              <a:solidFill>
                <a:schemeClr val="tx1"/>
              </a:solidFill>
            </a:rPr>
            <a:t>A</a:t>
          </a:r>
        </a:p>
      </dgm:t>
    </dgm:pt>
    <dgm:pt modelId="{0367EED9-CFEA-4C65-ABCB-F69ADAF59A67}" type="parTrans" cxnId="{8D85DBD6-BB31-4897-BEE7-E7FC93B821EE}">
      <dgm:prSet/>
      <dgm:spPr/>
      <dgm:t>
        <a:bodyPr/>
        <a:lstStyle/>
        <a:p>
          <a:endParaRPr lang="en-US"/>
        </a:p>
      </dgm:t>
    </dgm:pt>
    <dgm:pt modelId="{8FABCD09-4C4D-40CD-AAB7-A632A3981970}" type="sibTrans" cxnId="{8D85DBD6-BB31-4897-BEE7-E7FC93B821EE}">
      <dgm:prSet/>
      <dgm:spPr/>
      <dgm:t>
        <a:bodyPr/>
        <a:lstStyle/>
        <a:p>
          <a:endParaRPr lang="en-US"/>
        </a:p>
      </dgm:t>
    </dgm:pt>
    <dgm:pt modelId="{802C3B1C-899F-4F41-B347-53BF4AB3E55F}">
      <dgm:prSet custT="1"/>
      <dgm:spPr>
        <a:solidFill>
          <a:schemeClr val="accent1">
            <a:lumMod val="60000"/>
            <a:lumOff val="40000"/>
          </a:schemeClr>
        </a:solidFill>
        <a:ln>
          <a:solidFill>
            <a:schemeClr val="accent1">
              <a:lumMod val="60000"/>
              <a:lumOff val="40000"/>
            </a:schemeClr>
          </a:solidFill>
        </a:ln>
      </dgm:spPr>
      <dgm:t>
        <a:bodyPr/>
        <a:lstStyle/>
        <a:p>
          <a:r>
            <a:rPr lang="en-US" sz="1400" dirty="0">
              <a:solidFill>
                <a:schemeClr val="tx1"/>
              </a:solidFill>
            </a:rPr>
            <a:t>C</a:t>
          </a:r>
        </a:p>
      </dgm:t>
    </dgm:pt>
    <dgm:pt modelId="{92E5E5EE-35CB-445C-92BA-BB998317A8A7}" type="parTrans" cxnId="{7C0E267B-F43C-45EE-9686-3B3BC0457EE1}">
      <dgm:prSet/>
      <dgm:spPr/>
      <dgm:t>
        <a:bodyPr/>
        <a:lstStyle/>
        <a:p>
          <a:endParaRPr lang="en-US"/>
        </a:p>
      </dgm:t>
    </dgm:pt>
    <dgm:pt modelId="{1B1C641B-48E6-4732-B5F7-8275C2BD55EE}" type="sibTrans" cxnId="{7C0E267B-F43C-45EE-9686-3B3BC0457EE1}">
      <dgm:prSet/>
      <dgm:spPr/>
      <dgm:t>
        <a:bodyPr/>
        <a:lstStyle/>
        <a:p>
          <a:endParaRPr lang="en-US"/>
        </a:p>
      </dgm:t>
    </dgm:pt>
    <dgm:pt modelId="{EF3CC209-D948-4C41-93A2-C9619BD0C366}">
      <dgm:prSet custT="1"/>
      <dgm:spPr>
        <a:solidFill>
          <a:schemeClr val="accent2">
            <a:lumMod val="60000"/>
            <a:lumOff val="40000"/>
          </a:schemeClr>
        </a:solidFill>
        <a:ln>
          <a:solidFill>
            <a:schemeClr val="accent2">
              <a:lumMod val="60000"/>
              <a:lumOff val="40000"/>
            </a:schemeClr>
          </a:solidFill>
        </a:ln>
      </dgm:spPr>
      <dgm:t>
        <a:bodyPr/>
        <a:lstStyle/>
        <a:p>
          <a:r>
            <a:rPr lang="en-US" sz="1400" dirty="0">
              <a:solidFill>
                <a:schemeClr val="tx1"/>
              </a:solidFill>
            </a:rPr>
            <a:t>A</a:t>
          </a:r>
        </a:p>
      </dgm:t>
    </dgm:pt>
    <dgm:pt modelId="{B88A9DEC-9A6A-40E9-BFEA-063F9C64E088}" type="parTrans" cxnId="{1EDDEB4A-389D-422A-9C6B-9EBDD29ADD87}">
      <dgm:prSet/>
      <dgm:spPr/>
      <dgm:t>
        <a:bodyPr/>
        <a:lstStyle/>
        <a:p>
          <a:endParaRPr lang="en-US"/>
        </a:p>
      </dgm:t>
    </dgm:pt>
    <dgm:pt modelId="{6E7F4A8F-490F-4114-B465-36F252FE3BD2}" type="sibTrans" cxnId="{1EDDEB4A-389D-422A-9C6B-9EBDD29ADD87}">
      <dgm:prSet/>
      <dgm:spPr/>
      <dgm:t>
        <a:bodyPr/>
        <a:lstStyle/>
        <a:p>
          <a:endParaRPr lang="en-US"/>
        </a:p>
      </dgm:t>
    </dgm:pt>
    <dgm:pt modelId="{2156E6F4-D2C7-4E74-BBDD-6953BCBCA86C}">
      <dgm:prSet custT="1"/>
      <dgm:spPr>
        <a:solidFill>
          <a:schemeClr val="accent1">
            <a:lumMod val="60000"/>
            <a:lumOff val="40000"/>
          </a:schemeClr>
        </a:solidFill>
        <a:ln>
          <a:solidFill>
            <a:schemeClr val="accent1">
              <a:lumMod val="60000"/>
              <a:lumOff val="40000"/>
            </a:schemeClr>
          </a:solidFill>
        </a:ln>
      </dgm:spPr>
      <dgm:t>
        <a:bodyPr/>
        <a:lstStyle/>
        <a:p>
          <a:r>
            <a:rPr lang="en-US" sz="1400" dirty="0">
              <a:solidFill>
                <a:schemeClr val="tx1"/>
              </a:solidFill>
            </a:rPr>
            <a:t>C</a:t>
          </a:r>
        </a:p>
      </dgm:t>
    </dgm:pt>
    <dgm:pt modelId="{759278ED-55DE-49F3-ADFD-4D16C6332B66}" type="parTrans" cxnId="{C7BF4D22-2BDF-4444-BBA5-2118D189BE0A}">
      <dgm:prSet/>
      <dgm:spPr/>
      <dgm:t>
        <a:bodyPr/>
        <a:lstStyle/>
        <a:p>
          <a:endParaRPr lang="en-US"/>
        </a:p>
      </dgm:t>
    </dgm:pt>
    <dgm:pt modelId="{C771BA51-CA18-4081-B7F9-635E92DC2CD4}" type="sibTrans" cxnId="{C7BF4D22-2BDF-4444-BBA5-2118D189BE0A}">
      <dgm:prSet/>
      <dgm:spPr/>
      <dgm:t>
        <a:bodyPr/>
        <a:lstStyle/>
        <a:p>
          <a:endParaRPr lang="en-US"/>
        </a:p>
      </dgm:t>
    </dgm:pt>
    <dgm:pt modelId="{1EAA3B5F-4E2B-4EAC-89C3-69798AE8F767}">
      <dgm:prSet custT="1"/>
      <dgm:spPr>
        <a:solidFill>
          <a:schemeClr val="bg1"/>
        </a:solidFill>
      </dgm:spPr>
      <dgm:t>
        <a:bodyPr/>
        <a:lstStyle/>
        <a:p>
          <a:endParaRPr lang="en-US" sz="2000" dirty="0">
            <a:solidFill>
              <a:schemeClr val="tx1"/>
            </a:solidFill>
          </a:endParaRPr>
        </a:p>
      </dgm:t>
    </dgm:pt>
    <dgm:pt modelId="{E5613A5B-FFBC-46B9-A03F-FD3A01D00855}" type="parTrans" cxnId="{9178AE50-FC9B-4790-B10D-C331B0CCDF10}">
      <dgm:prSet/>
      <dgm:spPr/>
      <dgm:t>
        <a:bodyPr/>
        <a:lstStyle/>
        <a:p>
          <a:endParaRPr lang="en-US"/>
        </a:p>
      </dgm:t>
    </dgm:pt>
    <dgm:pt modelId="{D71A00B0-04F3-4457-9318-4DF49DE875F3}" type="sibTrans" cxnId="{9178AE50-FC9B-4790-B10D-C331B0CCDF10}">
      <dgm:prSet/>
      <dgm:spPr/>
      <dgm:t>
        <a:bodyPr/>
        <a:lstStyle/>
        <a:p>
          <a:endParaRPr lang="en-US"/>
        </a:p>
      </dgm:t>
    </dgm:pt>
    <dgm:pt modelId="{4B202CA0-6308-4C52-9B81-9C481B0D7BD0}">
      <dgm:prSet custT="1"/>
      <dgm:spPr>
        <a:solidFill>
          <a:schemeClr val="bg1"/>
        </a:solidFill>
      </dgm:spPr>
      <dgm:t>
        <a:bodyPr/>
        <a:lstStyle/>
        <a:p>
          <a:endParaRPr lang="en-US" sz="2000" dirty="0">
            <a:solidFill>
              <a:schemeClr val="tx1"/>
            </a:solidFill>
          </a:endParaRPr>
        </a:p>
      </dgm:t>
    </dgm:pt>
    <dgm:pt modelId="{93B86929-959A-4992-A90C-5D3029712245}" type="parTrans" cxnId="{89304808-54CE-47A2-9BA8-F064C7E79D65}">
      <dgm:prSet/>
      <dgm:spPr/>
      <dgm:t>
        <a:bodyPr/>
        <a:lstStyle/>
        <a:p>
          <a:endParaRPr lang="en-US"/>
        </a:p>
      </dgm:t>
    </dgm:pt>
    <dgm:pt modelId="{FF991964-CF80-42D3-B49D-9270B14863F0}" type="sibTrans" cxnId="{89304808-54CE-47A2-9BA8-F064C7E79D65}">
      <dgm:prSet/>
      <dgm:spPr/>
      <dgm:t>
        <a:bodyPr/>
        <a:lstStyle/>
        <a:p>
          <a:endParaRPr lang="en-US"/>
        </a:p>
      </dgm:t>
    </dgm:pt>
    <dgm:pt modelId="{717BB93F-4313-4D0E-90C4-F8040CA7A52D}">
      <dgm:prSet custT="1"/>
      <dgm:spPr>
        <a:solidFill>
          <a:schemeClr val="bg1"/>
        </a:solidFill>
      </dgm:spPr>
      <dgm:t>
        <a:bodyPr/>
        <a:lstStyle/>
        <a:p>
          <a:r>
            <a:rPr lang="en-US" sz="900" b="1" dirty="0">
              <a:solidFill>
                <a:schemeClr val="tx1"/>
              </a:solidFill>
            </a:rPr>
            <a:t>skip</a:t>
          </a:r>
        </a:p>
      </dgm:t>
    </dgm:pt>
    <dgm:pt modelId="{8DB6FEA5-C1E7-474A-88E2-1A5542CC089A}" type="sibTrans" cxnId="{337F63F2-0D19-4931-A113-88636BAF02D1}">
      <dgm:prSet/>
      <dgm:spPr/>
      <dgm:t>
        <a:bodyPr/>
        <a:lstStyle/>
        <a:p>
          <a:endParaRPr lang="en-US"/>
        </a:p>
      </dgm:t>
    </dgm:pt>
    <dgm:pt modelId="{75047CB3-2F52-4C53-B8CE-3356554BC789}" type="parTrans" cxnId="{337F63F2-0D19-4931-A113-88636BAF02D1}">
      <dgm:prSet/>
      <dgm:spPr/>
      <dgm:t>
        <a:bodyPr/>
        <a:lstStyle/>
        <a:p>
          <a:endParaRPr lang="en-US"/>
        </a:p>
      </dgm:t>
    </dgm:pt>
    <dgm:pt modelId="{3CA9330D-DFD6-4318-8F3A-1E7639A82466}" type="pres">
      <dgm:prSet presAssocID="{75217E69-B91E-48F9-BB07-F9F1C66FD302}" presName="CompostProcess" presStyleCnt="0">
        <dgm:presLayoutVars>
          <dgm:dir/>
          <dgm:resizeHandles val="exact"/>
        </dgm:presLayoutVars>
      </dgm:prSet>
      <dgm:spPr/>
    </dgm:pt>
    <dgm:pt modelId="{F301877A-E6AF-4C55-ABAE-F1752F85749C}" type="pres">
      <dgm:prSet presAssocID="{75217E69-B91E-48F9-BB07-F9F1C66FD302}" presName="arrow" presStyleLbl="bgShp" presStyleIdx="0" presStyleCnt="1" custLinFactNeighborY="3445"/>
      <dgm:spPr/>
    </dgm:pt>
    <dgm:pt modelId="{B0FD4276-62CC-4FC7-A2EF-95FD2927C0E6}" type="pres">
      <dgm:prSet presAssocID="{75217E69-B91E-48F9-BB07-F9F1C66FD302}" presName="linearProcess" presStyleCnt="0"/>
      <dgm:spPr/>
    </dgm:pt>
    <dgm:pt modelId="{507C99B7-9B91-43EB-863C-41C0EEB302BF}" type="pres">
      <dgm:prSet presAssocID="{FBBD9B18-A357-4A3E-BBE3-CDAED1F25E21}" presName="textNode" presStyleLbl="node1" presStyleIdx="0" presStyleCnt="12">
        <dgm:presLayoutVars>
          <dgm:bulletEnabled val="1"/>
        </dgm:presLayoutVars>
      </dgm:prSet>
      <dgm:spPr/>
    </dgm:pt>
    <dgm:pt modelId="{A09867BC-3A00-4854-A118-53EEA42D9F66}" type="pres">
      <dgm:prSet presAssocID="{5BCA38FD-0D6B-4EAA-88CA-8A5FF3237CAE}" presName="sibTrans" presStyleCnt="0"/>
      <dgm:spPr/>
    </dgm:pt>
    <dgm:pt modelId="{3B131DB1-3485-45DB-8AAD-4323E156B5FB}" type="pres">
      <dgm:prSet presAssocID="{462EB0B1-1082-4FB7-A3BA-20960CA93704}" presName="textNode" presStyleLbl="node1" presStyleIdx="1" presStyleCnt="12">
        <dgm:presLayoutVars>
          <dgm:bulletEnabled val="1"/>
        </dgm:presLayoutVars>
      </dgm:prSet>
      <dgm:spPr/>
    </dgm:pt>
    <dgm:pt modelId="{4C97FE0C-B645-48AC-BF82-11FC8C9F1E70}" type="pres">
      <dgm:prSet presAssocID="{62B99CA9-4467-45F2-9A62-C79E75F8F60F}" presName="sibTrans" presStyleCnt="0"/>
      <dgm:spPr/>
    </dgm:pt>
    <dgm:pt modelId="{6E386522-2C9F-4126-A3C6-26C8A9562D59}" type="pres">
      <dgm:prSet presAssocID="{99780664-0B1F-42F9-A1A9-1DA327A456FE}" presName="textNode" presStyleLbl="node1" presStyleIdx="2" presStyleCnt="12">
        <dgm:presLayoutVars>
          <dgm:bulletEnabled val="1"/>
        </dgm:presLayoutVars>
      </dgm:prSet>
      <dgm:spPr/>
    </dgm:pt>
    <dgm:pt modelId="{26D849D3-6080-4A5D-9491-E341B82ABA12}" type="pres">
      <dgm:prSet presAssocID="{C53F22F7-DE67-45C1-B804-C7AE21D7D53D}" presName="sibTrans" presStyleCnt="0"/>
      <dgm:spPr/>
    </dgm:pt>
    <dgm:pt modelId="{C2D76D59-1D75-4E48-91F7-15EFA5C14B3D}" type="pres">
      <dgm:prSet presAssocID="{7427C826-A2AB-4DDE-BD49-FE3C63B520A5}" presName="textNode" presStyleLbl="node1" presStyleIdx="3" presStyleCnt="12">
        <dgm:presLayoutVars>
          <dgm:bulletEnabled val="1"/>
        </dgm:presLayoutVars>
      </dgm:prSet>
      <dgm:spPr/>
    </dgm:pt>
    <dgm:pt modelId="{17865E6C-07C4-42B5-AEAA-394D95977626}" type="pres">
      <dgm:prSet presAssocID="{5490F7C3-AADF-47AF-A04B-60C655539663}" presName="sibTrans" presStyleCnt="0"/>
      <dgm:spPr/>
    </dgm:pt>
    <dgm:pt modelId="{8464FC22-B7AA-4806-8787-663D63486F60}" type="pres">
      <dgm:prSet presAssocID="{5BC1381F-4004-4815-BF99-6B4EAE474FA5}" presName="textNode" presStyleLbl="node1" presStyleIdx="4" presStyleCnt="12">
        <dgm:presLayoutVars>
          <dgm:bulletEnabled val="1"/>
        </dgm:presLayoutVars>
      </dgm:prSet>
      <dgm:spPr/>
    </dgm:pt>
    <dgm:pt modelId="{123216E2-CAF5-47C7-B2C3-686B58499285}" type="pres">
      <dgm:prSet presAssocID="{8FABCD09-4C4D-40CD-AAB7-A632A3981970}" presName="sibTrans" presStyleCnt="0"/>
      <dgm:spPr/>
    </dgm:pt>
    <dgm:pt modelId="{E4117646-8A13-4968-BA44-83F194E8DFEE}" type="pres">
      <dgm:prSet presAssocID="{802C3B1C-899F-4F41-B347-53BF4AB3E55F}" presName="textNode" presStyleLbl="node1" presStyleIdx="5" presStyleCnt="12">
        <dgm:presLayoutVars>
          <dgm:bulletEnabled val="1"/>
        </dgm:presLayoutVars>
      </dgm:prSet>
      <dgm:spPr/>
    </dgm:pt>
    <dgm:pt modelId="{5DB9B771-D17D-4540-B47F-579E7E89995C}" type="pres">
      <dgm:prSet presAssocID="{1B1C641B-48E6-4732-B5F7-8275C2BD55EE}" presName="sibTrans" presStyleCnt="0"/>
      <dgm:spPr/>
    </dgm:pt>
    <dgm:pt modelId="{B5054807-503F-4B1F-B23B-768ECE5D1196}" type="pres">
      <dgm:prSet presAssocID="{EF3CC209-D948-4C41-93A2-C9619BD0C366}" presName="textNode" presStyleLbl="node1" presStyleIdx="6" presStyleCnt="12">
        <dgm:presLayoutVars>
          <dgm:bulletEnabled val="1"/>
        </dgm:presLayoutVars>
      </dgm:prSet>
      <dgm:spPr/>
    </dgm:pt>
    <dgm:pt modelId="{58D3B9D8-7929-43E1-857F-2FACBE0F6207}" type="pres">
      <dgm:prSet presAssocID="{6E7F4A8F-490F-4114-B465-36F252FE3BD2}" presName="sibTrans" presStyleCnt="0"/>
      <dgm:spPr/>
    </dgm:pt>
    <dgm:pt modelId="{9EAEB3A6-6F03-4703-B3A7-C67C7299BDCB}" type="pres">
      <dgm:prSet presAssocID="{717BB93F-4313-4D0E-90C4-F8040CA7A52D}" presName="textNode" presStyleLbl="node1" presStyleIdx="7" presStyleCnt="12">
        <dgm:presLayoutVars>
          <dgm:bulletEnabled val="1"/>
        </dgm:presLayoutVars>
      </dgm:prSet>
      <dgm:spPr/>
    </dgm:pt>
    <dgm:pt modelId="{2C96631D-4FAE-40CE-BF3A-CA4727FAAF93}" type="pres">
      <dgm:prSet presAssocID="{8DB6FEA5-C1E7-474A-88E2-1A5542CC089A}" presName="sibTrans" presStyleCnt="0"/>
      <dgm:spPr/>
    </dgm:pt>
    <dgm:pt modelId="{9D607719-7E83-41E8-A7AA-62CF51B7D7A0}" type="pres">
      <dgm:prSet presAssocID="{2156E6F4-D2C7-4E74-BBDD-6953BCBCA86C}" presName="textNode" presStyleLbl="node1" presStyleIdx="8" presStyleCnt="12">
        <dgm:presLayoutVars>
          <dgm:bulletEnabled val="1"/>
        </dgm:presLayoutVars>
      </dgm:prSet>
      <dgm:spPr/>
    </dgm:pt>
    <dgm:pt modelId="{9773BE30-81D5-408D-B506-09CDEBC8043F}" type="pres">
      <dgm:prSet presAssocID="{C771BA51-CA18-4081-B7F9-635E92DC2CD4}" presName="sibTrans" presStyleCnt="0"/>
      <dgm:spPr/>
    </dgm:pt>
    <dgm:pt modelId="{3031199B-CFB5-4BF3-9A6D-09257C871CAE}" type="pres">
      <dgm:prSet presAssocID="{1EAA3B5F-4E2B-4EAC-89C3-69798AE8F767}" presName="textNode" presStyleLbl="node1" presStyleIdx="9" presStyleCnt="12">
        <dgm:presLayoutVars>
          <dgm:bulletEnabled val="1"/>
        </dgm:presLayoutVars>
      </dgm:prSet>
      <dgm:spPr/>
    </dgm:pt>
    <dgm:pt modelId="{F69BB6B8-7F6F-4682-A206-C7C50521C613}" type="pres">
      <dgm:prSet presAssocID="{D71A00B0-04F3-4457-9318-4DF49DE875F3}" presName="sibTrans" presStyleCnt="0"/>
      <dgm:spPr/>
    </dgm:pt>
    <dgm:pt modelId="{B1C67EBC-3167-4379-A224-39BE142E6011}" type="pres">
      <dgm:prSet presAssocID="{4B202CA0-6308-4C52-9B81-9C481B0D7BD0}" presName="textNode" presStyleLbl="node1" presStyleIdx="10" presStyleCnt="12">
        <dgm:presLayoutVars>
          <dgm:bulletEnabled val="1"/>
        </dgm:presLayoutVars>
      </dgm:prSet>
      <dgm:spPr/>
    </dgm:pt>
    <dgm:pt modelId="{1D0231AC-151E-4772-B28E-545BFC5D3C72}" type="pres">
      <dgm:prSet presAssocID="{FF991964-CF80-42D3-B49D-9270B14863F0}" presName="sibTrans" presStyleCnt="0"/>
      <dgm:spPr/>
    </dgm:pt>
    <dgm:pt modelId="{5E070B4D-A4F2-4B53-8204-EF9D9603D692}" type="pres">
      <dgm:prSet presAssocID="{D3FD76A2-BB9B-4CFA-8079-969234A49D08}" presName="textNode" presStyleLbl="node1" presStyleIdx="11" presStyleCnt="12">
        <dgm:presLayoutVars>
          <dgm:bulletEnabled val="1"/>
        </dgm:presLayoutVars>
      </dgm:prSet>
      <dgm:spPr/>
    </dgm:pt>
  </dgm:ptLst>
  <dgm:cxnLst>
    <dgm:cxn modelId="{09279C03-BF9D-1F40-AA5A-29A88B470B7E}" type="presOf" srcId="{717BB93F-4313-4D0E-90C4-F8040CA7A52D}" destId="{9EAEB3A6-6F03-4703-B3A7-C67C7299BDCB}" srcOrd="0" destOrd="0" presId="urn:microsoft.com/office/officeart/2005/8/layout/hProcess9"/>
    <dgm:cxn modelId="{89304808-54CE-47A2-9BA8-F064C7E79D65}" srcId="{75217E69-B91E-48F9-BB07-F9F1C66FD302}" destId="{4B202CA0-6308-4C52-9B81-9C481B0D7BD0}" srcOrd="10" destOrd="0" parTransId="{93B86929-959A-4992-A90C-5D3029712245}" sibTransId="{FF991964-CF80-42D3-B49D-9270B14863F0}"/>
    <dgm:cxn modelId="{49D5FC0B-449D-1E44-9BC8-809BDB26F318}" type="presOf" srcId="{4B202CA0-6308-4C52-9B81-9C481B0D7BD0}" destId="{B1C67EBC-3167-4379-A224-39BE142E6011}" srcOrd="0" destOrd="0" presId="urn:microsoft.com/office/officeart/2005/8/layout/hProcess9"/>
    <dgm:cxn modelId="{F0DC6A14-9044-4FEE-A436-6BAE37D91C66}" srcId="{75217E69-B91E-48F9-BB07-F9F1C66FD302}" destId="{99780664-0B1F-42F9-A1A9-1DA327A456FE}" srcOrd="2" destOrd="0" parTransId="{0709BD2B-49A0-46DB-9892-8FC2791B7AD6}" sibTransId="{C53F22F7-DE67-45C1-B804-C7AE21D7D53D}"/>
    <dgm:cxn modelId="{1925C11A-8612-514E-A8A1-DB1409DDE267}" type="presOf" srcId="{462EB0B1-1082-4FB7-A3BA-20960CA93704}" destId="{3B131DB1-3485-45DB-8AAD-4323E156B5FB}" srcOrd="0" destOrd="0" presId="urn:microsoft.com/office/officeart/2005/8/layout/hProcess9"/>
    <dgm:cxn modelId="{C7BF4D22-2BDF-4444-BBA5-2118D189BE0A}" srcId="{75217E69-B91E-48F9-BB07-F9F1C66FD302}" destId="{2156E6F4-D2C7-4E74-BBDD-6953BCBCA86C}" srcOrd="8" destOrd="0" parTransId="{759278ED-55DE-49F3-ADFD-4D16C6332B66}" sibTransId="{C771BA51-CA18-4081-B7F9-635E92DC2CD4}"/>
    <dgm:cxn modelId="{32857526-EBC7-8B48-B24B-D43D90E892F9}" type="presOf" srcId="{EF3CC209-D948-4C41-93A2-C9619BD0C366}" destId="{B5054807-503F-4B1F-B23B-768ECE5D1196}" srcOrd="0" destOrd="0" presId="urn:microsoft.com/office/officeart/2005/8/layout/hProcess9"/>
    <dgm:cxn modelId="{A3F8F163-1512-5B49-84C0-F3CB2ADB588D}" type="presOf" srcId="{7427C826-A2AB-4DDE-BD49-FE3C63B520A5}" destId="{C2D76D59-1D75-4E48-91F7-15EFA5C14B3D}" srcOrd="0" destOrd="0" presId="urn:microsoft.com/office/officeart/2005/8/layout/hProcess9"/>
    <dgm:cxn modelId="{84FC5D65-FE0B-1B40-B36A-14E229CC7126}" type="presOf" srcId="{2156E6F4-D2C7-4E74-BBDD-6953BCBCA86C}" destId="{9D607719-7E83-41E8-A7AA-62CF51B7D7A0}" srcOrd="0" destOrd="0" presId="urn:microsoft.com/office/officeart/2005/8/layout/hProcess9"/>
    <dgm:cxn modelId="{1EDDEB4A-389D-422A-9C6B-9EBDD29ADD87}" srcId="{75217E69-B91E-48F9-BB07-F9F1C66FD302}" destId="{EF3CC209-D948-4C41-93A2-C9619BD0C366}" srcOrd="6" destOrd="0" parTransId="{B88A9DEC-9A6A-40E9-BFEA-063F9C64E088}" sibTransId="{6E7F4A8F-490F-4114-B465-36F252FE3BD2}"/>
    <dgm:cxn modelId="{4B6DB16C-C2A6-4F59-B420-88115B00F409}" srcId="{75217E69-B91E-48F9-BB07-F9F1C66FD302}" destId="{FBBD9B18-A357-4A3E-BBE3-CDAED1F25E21}" srcOrd="0" destOrd="0" parTransId="{8692A69B-E5A1-42E2-9520-CEDDE09A9DE9}" sibTransId="{5BCA38FD-0D6B-4EAA-88CA-8A5FF3237CAE}"/>
    <dgm:cxn modelId="{9178AE50-FC9B-4790-B10D-C331B0CCDF10}" srcId="{75217E69-B91E-48F9-BB07-F9F1C66FD302}" destId="{1EAA3B5F-4E2B-4EAC-89C3-69798AE8F767}" srcOrd="9" destOrd="0" parTransId="{E5613A5B-FFBC-46B9-A03F-FD3A01D00855}" sibTransId="{D71A00B0-04F3-4457-9318-4DF49DE875F3}"/>
    <dgm:cxn modelId="{A567B078-6F0F-4565-A9D4-8CAABF51FC89}" srcId="{75217E69-B91E-48F9-BB07-F9F1C66FD302}" destId="{7427C826-A2AB-4DDE-BD49-FE3C63B520A5}" srcOrd="3" destOrd="0" parTransId="{BD5CC917-BFC1-4C41-A7D9-98342DEAB3DB}" sibTransId="{5490F7C3-AADF-47AF-A04B-60C655539663}"/>
    <dgm:cxn modelId="{A88F085A-8F4E-4946-9439-CF88DFC97AB3}" srcId="{75217E69-B91E-48F9-BB07-F9F1C66FD302}" destId="{D3FD76A2-BB9B-4CFA-8079-969234A49D08}" srcOrd="11" destOrd="0" parTransId="{3473A415-9C7E-4C4E-9BA5-0479466644FC}" sibTransId="{12B9871E-013E-4EC4-92A2-B3167ED7FA3E}"/>
    <dgm:cxn modelId="{7C0E267B-F43C-45EE-9686-3B3BC0457EE1}" srcId="{75217E69-B91E-48F9-BB07-F9F1C66FD302}" destId="{802C3B1C-899F-4F41-B347-53BF4AB3E55F}" srcOrd="5" destOrd="0" parTransId="{92E5E5EE-35CB-445C-92BA-BB998317A8A7}" sibTransId="{1B1C641B-48E6-4732-B5F7-8275C2BD55EE}"/>
    <dgm:cxn modelId="{97C4AF89-5998-DA47-8EA4-1982FF2E7042}" type="presOf" srcId="{75217E69-B91E-48F9-BB07-F9F1C66FD302}" destId="{3CA9330D-DFD6-4318-8F3A-1E7639A82466}" srcOrd="0" destOrd="0" presId="urn:microsoft.com/office/officeart/2005/8/layout/hProcess9"/>
    <dgm:cxn modelId="{E49A7C8A-5F1E-B84E-BA05-0CFB511F0845}" type="presOf" srcId="{FBBD9B18-A357-4A3E-BBE3-CDAED1F25E21}" destId="{507C99B7-9B91-43EB-863C-41C0EEB302BF}" srcOrd="0" destOrd="0" presId="urn:microsoft.com/office/officeart/2005/8/layout/hProcess9"/>
    <dgm:cxn modelId="{504E298F-2986-384F-A8E5-B3A428C1E457}" type="presOf" srcId="{99780664-0B1F-42F9-A1A9-1DA327A456FE}" destId="{6E386522-2C9F-4126-A3C6-26C8A9562D59}" srcOrd="0" destOrd="0" presId="urn:microsoft.com/office/officeart/2005/8/layout/hProcess9"/>
    <dgm:cxn modelId="{61F6CA92-2811-9D48-8BC6-575E1185E6FB}" type="presOf" srcId="{5BC1381F-4004-4815-BF99-6B4EAE474FA5}" destId="{8464FC22-B7AA-4806-8787-663D63486F60}" srcOrd="0" destOrd="0" presId="urn:microsoft.com/office/officeart/2005/8/layout/hProcess9"/>
    <dgm:cxn modelId="{DA3697C8-1D51-D746-8472-3A1B25D72BCE}" type="presOf" srcId="{802C3B1C-899F-4F41-B347-53BF4AB3E55F}" destId="{E4117646-8A13-4968-BA44-83F194E8DFEE}" srcOrd="0" destOrd="0" presId="urn:microsoft.com/office/officeart/2005/8/layout/hProcess9"/>
    <dgm:cxn modelId="{EA17F5CA-7730-6646-9986-BA97A676C55C}" type="presOf" srcId="{D3FD76A2-BB9B-4CFA-8079-969234A49D08}" destId="{5E070B4D-A4F2-4B53-8204-EF9D9603D692}" srcOrd="0" destOrd="0" presId="urn:microsoft.com/office/officeart/2005/8/layout/hProcess9"/>
    <dgm:cxn modelId="{8D85DBD6-BB31-4897-BEE7-E7FC93B821EE}" srcId="{75217E69-B91E-48F9-BB07-F9F1C66FD302}" destId="{5BC1381F-4004-4815-BF99-6B4EAE474FA5}" srcOrd="4" destOrd="0" parTransId="{0367EED9-CFEA-4C65-ABCB-F69ADAF59A67}" sibTransId="{8FABCD09-4C4D-40CD-AAB7-A632A3981970}"/>
    <dgm:cxn modelId="{DA8A2EED-3F44-DC4C-9F8F-71FA16454C1D}" type="presOf" srcId="{1EAA3B5F-4E2B-4EAC-89C3-69798AE8F767}" destId="{3031199B-CFB5-4BF3-9A6D-09257C871CAE}" srcOrd="0" destOrd="0" presId="urn:microsoft.com/office/officeart/2005/8/layout/hProcess9"/>
    <dgm:cxn modelId="{337F63F2-0D19-4931-A113-88636BAF02D1}" srcId="{75217E69-B91E-48F9-BB07-F9F1C66FD302}" destId="{717BB93F-4313-4D0E-90C4-F8040CA7A52D}" srcOrd="7" destOrd="0" parTransId="{75047CB3-2F52-4C53-B8CE-3356554BC789}" sibTransId="{8DB6FEA5-C1E7-474A-88E2-1A5542CC089A}"/>
    <dgm:cxn modelId="{81B576FA-F9D7-47F2-B674-9FEF414DD61E}" srcId="{75217E69-B91E-48F9-BB07-F9F1C66FD302}" destId="{462EB0B1-1082-4FB7-A3BA-20960CA93704}" srcOrd="1" destOrd="0" parTransId="{DB7C1B77-3C43-4B98-A09B-5E13F4FBBB5C}" sibTransId="{62B99CA9-4467-45F2-9A62-C79E75F8F60F}"/>
    <dgm:cxn modelId="{6DEA3955-BF79-0A4F-8CD0-A2A4475233E6}" type="presParOf" srcId="{3CA9330D-DFD6-4318-8F3A-1E7639A82466}" destId="{F301877A-E6AF-4C55-ABAE-F1752F85749C}" srcOrd="0" destOrd="0" presId="urn:microsoft.com/office/officeart/2005/8/layout/hProcess9"/>
    <dgm:cxn modelId="{D484F4AE-B048-F446-A278-ACBF25C847D8}" type="presParOf" srcId="{3CA9330D-DFD6-4318-8F3A-1E7639A82466}" destId="{B0FD4276-62CC-4FC7-A2EF-95FD2927C0E6}" srcOrd="1" destOrd="0" presId="urn:microsoft.com/office/officeart/2005/8/layout/hProcess9"/>
    <dgm:cxn modelId="{29959E8E-AA65-9642-9C87-78FDB0056AC1}" type="presParOf" srcId="{B0FD4276-62CC-4FC7-A2EF-95FD2927C0E6}" destId="{507C99B7-9B91-43EB-863C-41C0EEB302BF}" srcOrd="0" destOrd="0" presId="urn:microsoft.com/office/officeart/2005/8/layout/hProcess9"/>
    <dgm:cxn modelId="{2B9794BF-F657-864D-9F78-3879C1A7CEB3}" type="presParOf" srcId="{B0FD4276-62CC-4FC7-A2EF-95FD2927C0E6}" destId="{A09867BC-3A00-4854-A118-53EEA42D9F66}" srcOrd="1" destOrd="0" presId="urn:microsoft.com/office/officeart/2005/8/layout/hProcess9"/>
    <dgm:cxn modelId="{E05D1955-ADBC-A04A-8634-A56366039C60}" type="presParOf" srcId="{B0FD4276-62CC-4FC7-A2EF-95FD2927C0E6}" destId="{3B131DB1-3485-45DB-8AAD-4323E156B5FB}" srcOrd="2" destOrd="0" presId="urn:microsoft.com/office/officeart/2005/8/layout/hProcess9"/>
    <dgm:cxn modelId="{BCC9C648-F50F-704D-BA9C-853B7F17D53C}" type="presParOf" srcId="{B0FD4276-62CC-4FC7-A2EF-95FD2927C0E6}" destId="{4C97FE0C-B645-48AC-BF82-11FC8C9F1E70}" srcOrd="3" destOrd="0" presId="urn:microsoft.com/office/officeart/2005/8/layout/hProcess9"/>
    <dgm:cxn modelId="{08AF53F2-2ADD-2649-B31E-00BCFEC75193}" type="presParOf" srcId="{B0FD4276-62CC-4FC7-A2EF-95FD2927C0E6}" destId="{6E386522-2C9F-4126-A3C6-26C8A9562D59}" srcOrd="4" destOrd="0" presId="urn:microsoft.com/office/officeart/2005/8/layout/hProcess9"/>
    <dgm:cxn modelId="{2F97A4D8-3976-B842-8F12-99146AAACC06}" type="presParOf" srcId="{B0FD4276-62CC-4FC7-A2EF-95FD2927C0E6}" destId="{26D849D3-6080-4A5D-9491-E341B82ABA12}" srcOrd="5" destOrd="0" presId="urn:microsoft.com/office/officeart/2005/8/layout/hProcess9"/>
    <dgm:cxn modelId="{15514A80-8445-064F-B025-C61D51A342C5}" type="presParOf" srcId="{B0FD4276-62CC-4FC7-A2EF-95FD2927C0E6}" destId="{C2D76D59-1D75-4E48-91F7-15EFA5C14B3D}" srcOrd="6" destOrd="0" presId="urn:microsoft.com/office/officeart/2005/8/layout/hProcess9"/>
    <dgm:cxn modelId="{C37D6E38-7F3E-FB43-A6B4-FF0D3AD856E7}" type="presParOf" srcId="{B0FD4276-62CC-4FC7-A2EF-95FD2927C0E6}" destId="{17865E6C-07C4-42B5-AEAA-394D95977626}" srcOrd="7" destOrd="0" presId="urn:microsoft.com/office/officeart/2005/8/layout/hProcess9"/>
    <dgm:cxn modelId="{229E370E-51F3-7B43-B10A-2D29E360B863}" type="presParOf" srcId="{B0FD4276-62CC-4FC7-A2EF-95FD2927C0E6}" destId="{8464FC22-B7AA-4806-8787-663D63486F60}" srcOrd="8" destOrd="0" presId="urn:microsoft.com/office/officeart/2005/8/layout/hProcess9"/>
    <dgm:cxn modelId="{10E1CC13-05D4-344A-A192-49AD4401A5C3}" type="presParOf" srcId="{B0FD4276-62CC-4FC7-A2EF-95FD2927C0E6}" destId="{123216E2-CAF5-47C7-B2C3-686B58499285}" srcOrd="9" destOrd="0" presId="urn:microsoft.com/office/officeart/2005/8/layout/hProcess9"/>
    <dgm:cxn modelId="{164A1CC5-4991-DC46-BD3B-DEFC184DA8E5}" type="presParOf" srcId="{B0FD4276-62CC-4FC7-A2EF-95FD2927C0E6}" destId="{E4117646-8A13-4968-BA44-83F194E8DFEE}" srcOrd="10" destOrd="0" presId="urn:microsoft.com/office/officeart/2005/8/layout/hProcess9"/>
    <dgm:cxn modelId="{A220AB64-7184-6E43-8FD9-BBCA3046A270}" type="presParOf" srcId="{B0FD4276-62CC-4FC7-A2EF-95FD2927C0E6}" destId="{5DB9B771-D17D-4540-B47F-579E7E89995C}" srcOrd="11" destOrd="0" presId="urn:microsoft.com/office/officeart/2005/8/layout/hProcess9"/>
    <dgm:cxn modelId="{25E3968B-AEA2-9C41-BEA0-C21AA8826B49}" type="presParOf" srcId="{B0FD4276-62CC-4FC7-A2EF-95FD2927C0E6}" destId="{B5054807-503F-4B1F-B23B-768ECE5D1196}" srcOrd="12" destOrd="0" presId="urn:microsoft.com/office/officeart/2005/8/layout/hProcess9"/>
    <dgm:cxn modelId="{C8CDDCE1-19BE-F54C-9110-3EC3C227AEC8}" type="presParOf" srcId="{B0FD4276-62CC-4FC7-A2EF-95FD2927C0E6}" destId="{58D3B9D8-7929-43E1-857F-2FACBE0F6207}" srcOrd="13" destOrd="0" presId="urn:microsoft.com/office/officeart/2005/8/layout/hProcess9"/>
    <dgm:cxn modelId="{AA3B4EB3-AA4B-2B48-97B4-C2672DC6F18E}" type="presParOf" srcId="{B0FD4276-62CC-4FC7-A2EF-95FD2927C0E6}" destId="{9EAEB3A6-6F03-4703-B3A7-C67C7299BDCB}" srcOrd="14" destOrd="0" presId="urn:microsoft.com/office/officeart/2005/8/layout/hProcess9"/>
    <dgm:cxn modelId="{0F6A5EF5-DECA-2B48-95CB-956F40F5AD50}" type="presParOf" srcId="{B0FD4276-62CC-4FC7-A2EF-95FD2927C0E6}" destId="{2C96631D-4FAE-40CE-BF3A-CA4727FAAF93}" srcOrd="15" destOrd="0" presId="urn:microsoft.com/office/officeart/2005/8/layout/hProcess9"/>
    <dgm:cxn modelId="{D6CBD78F-00AA-C64A-83A4-D274544B0020}" type="presParOf" srcId="{B0FD4276-62CC-4FC7-A2EF-95FD2927C0E6}" destId="{9D607719-7E83-41E8-A7AA-62CF51B7D7A0}" srcOrd="16" destOrd="0" presId="urn:microsoft.com/office/officeart/2005/8/layout/hProcess9"/>
    <dgm:cxn modelId="{9D355FDC-6663-7345-8AD3-60082A756020}" type="presParOf" srcId="{B0FD4276-62CC-4FC7-A2EF-95FD2927C0E6}" destId="{9773BE30-81D5-408D-B506-09CDEBC8043F}" srcOrd="17" destOrd="0" presId="urn:microsoft.com/office/officeart/2005/8/layout/hProcess9"/>
    <dgm:cxn modelId="{DED06375-380C-FC40-96BD-7A3B03273349}" type="presParOf" srcId="{B0FD4276-62CC-4FC7-A2EF-95FD2927C0E6}" destId="{3031199B-CFB5-4BF3-9A6D-09257C871CAE}" srcOrd="18" destOrd="0" presId="urn:microsoft.com/office/officeart/2005/8/layout/hProcess9"/>
    <dgm:cxn modelId="{BCFB1648-7F12-7A4C-A93D-0C33A975F2B7}" type="presParOf" srcId="{B0FD4276-62CC-4FC7-A2EF-95FD2927C0E6}" destId="{F69BB6B8-7F6F-4682-A206-C7C50521C613}" srcOrd="19" destOrd="0" presId="urn:microsoft.com/office/officeart/2005/8/layout/hProcess9"/>
    <dgm:cxn modelId="{F1684B0A-FE41-E543-BCC7-EA95DA38A7B4}" type="presParOf" srcId="{B0FD4276-62CC-4FC7-A2EF-95FD2927C0E6}" destId="{B1C67EBC-3167-4379-A224-39BE142E6011}" srcOrd="20" destOrd="0" presId="urn:microsoft.com/office/officeart/2005/8/layout/hProcess9"/>
    <dgm:cxn modelId="{63EAC279-E9FB-9D43-9A10-9CED71AFAFCA}" type="presParOf" srcId="{B0FD4276-62CC-4FC7-A2EF-95FD2927C0E6}" destId="{1D0231AC-151E-4772-B28E-545BFC5D3C72}" srcOrd="21" destOrd="0" presId="urn:microsoft.com/office/officeart/2005/8/layout/hProcess9"/>
    <dgm:cxn modelId="{E9940FAB-765A-C74E-88A5-ADFE863FAD30}" type="presParOf" srcId="{B0FD4276-62CC-4FC7-A2EF-95FD2927C0E6}" destId="{5E070B4D-A4F2-4B53-8204-EF9D9603D692}" srcOrd="22" destOrd="0" presId="urn:microsoft.com/office/officeart/2005/8/layout/hProcess9"/>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1050E04-7D1A-442E-9CDF-D275DC15F955}"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en-US"/>
        </a:p>
      </dgm:t>
    </dgm:pt>
    <dgm:pt modelId="{8D018822-FBA2-417A-840C-33F4A63B517E}">
      <dgm:prSet phldrT="[Text]">
        <dgm:style>
          <a:lnRef idx="1">
            <a:schemeClr val="accent1"/>
          </a:lnRef>
          <a:fillRef idx="2">
            <a:schemeClr val="accent1"/>
          </a:fillRef>
          <a:effectRef idx="1">
            <a:schemeClr val="accent1"/>
          </a:effectRef>
          <a:fontRef idx="minor">
            <a:schemeClr val="dk1"/>
          </a:fontRef>
        </dgm:style>
      </dgm:prSet>
      <dgm:spPr/>
      <dgm:t>
        <a:bodyPr/>
        <a:lstStyle/>
        <a:p>
          <a:r>
            <a:rPr lang="en-US" dirty="0"/>
            <a:t> </a:t>
          </a:r>
        </a:p>
      </dgm:t>
    </dgm:pt>
    <dgm:pt modelId="{75C9F745-1E52-4747-B3C2-3922587EA5F1}" type="parTrans" cxnId="{94474418-AF3E-48EA-A695-2F2722820CCE}">
      <dgm:prSet/>
      <dgm:spPr/>
      <dgm:t>
        <a:bodyPr/>
        <a:lstStyle/>
        <a:p>
          <a:endParaRPr lang="en-US"/>
        </a:p>
      </dgm:t>
    </dgm:pt>
    <dgm:pt modelId="{68B93A2D-E9BA-4031-914F-06433B5B487D}" type="sibTrans" cxnId="{94474418-AF3E-48EA-A695-2F2722820CCE}">
      <dgm:prSet/>
      <dgm:spPr/>
      <dgm:t>
        <a:bodyPr/>
        <a:lstStyle/>
        <a:p>
          <a:endParaRPr lang="en-US"/>
        </a:p>
      </dgm:t>
    </dgm:pt>
    <dgm:pt modelId="{90B36774-7957-488B-A4BC-4BBB82CBF080}">
      <dgm:prSet phldrT="[Text]">
        <dgm:style>
          <a:lnRef idx="1">
            <a:schemeClr val="accent1"/>
          </a:lnRef>
          <a:fillRef idx="2">
            <a:schemeClr val="accent1"/>
          </a:fillRef>
          <a:effectRef idx="1">
            <a:schemeClr val="accent1"/>
          </a:effectRef>
          <a:fontRef idx="minor">
            <a:schemeClr val="dk1"/>
          </a:fontRef>
        </dgm:style>
      </dgm:prSet>
      <dgm:spPr/>
      <dgm:t>
        <a:bodyPr/>
        <a:lstStyle/>
        <a:p>
          <a:r>
            <a:rPr lang="en-US" dirty="0"/>
            <a:t> </a:t>
          </a:r>
        </a:p>
      </dgm:t>
    </dgm:pt>
    <dgm:pt modelId="{ED1343D6-5505-4693-A845-F3F386C83631}" type="parTrans" cxnId="{EB176ACE-D70F-4487-82DD-D328A43DBE04}">
      <dgm:prSet>
        <dgm:style>
          <a:lnRef idx="1">
            <a:schemeClr val="accent1"/>
          </a:lnRef>
          <a:fillRef idx="2">
            <a:schemeClr val="accent1"/>
          </a:fillRef>
          <a:effectRef idx="1">
            <a:schemeClr val="accent1"/>
          </a:effectRef>
          <a:fontRef idx="minor">
            <a:schemeClr val="dk1"/>
          </a:fontRef>
        </dgm:style>
      </dgm:prSet>
      <dgm:spPr/>
      <dgm:t>
        <a:bodyPr/>
        <a:lstStyle/>
        <a:p>
          <a:endParaRPr lang="en-US"/>
        </a:p>
      </dgm:t>
    </dgm:pt>
    <dgm:pt modelId="{936FDF34-BC71-4082-823A-740783DD3918}" type="sibTrans" cxnId="{EB176ACE-D70F-4487-82DD-D328A43DBE04}">
      <dgm:prSet/>
      <dgm:spPr/>
      <dgm:t>
        <a:bodyPr/>
        <a:lstStyle/>
        <a:p>
          <a:endParaRPr lang="en-US"/>
        </a:p>
      </dgm:t>
    </dgm:pt>
    <dgm:pt modelId="{9CAACDAC-3E7F-45DA-A0A6-2124BE36A6BB}">
      <dgm:prSet phldrT="[Text]">
        <dgm:style>
          <a:lnRef idx="1">
            <a:schemeClr val="accent1"/>
          </a:lnRef>
          <a:fillRef idx="2">
            <a:schemeClr val="accent1"/>
          </a:fillRef>
          <a:effectRef idx="1">
            <a:schemeClr val="accent1"/>
          </a:effectRef>
          <a:fontRef idx="minor">
            <a:schemeClr val="dk1"/>
          </a:fontRef>
        </dgm:style>
      </dgm:prSet>
      <dgm:spPr/>
      <dgm:t>
        <a:bodyPr/>
        <a:lstStyle/>
        <a:p>
          <a:r>
            <a:rPr lang="en-US" dirty="0"/>
            <a:t> </a:t>
          </a:r>
        </a:p>
      </dgm:t>
    </dgm:pt>
    <dgm:pt modelId="{94B632C1-EF7A-4E04-BA89-9637346A635B}" type="parTrans" cxnId="{427E35A6-B367-45CC-AD72-19C716C7D876}">
      <dgm:prSet>
        <dgm:style>
          <a:lnRef idx="1">
            <a:schemeClr val="accent1"/>
          </a:lnRef>
          <a:fillRef idx="2">
            <a:schemeClr val="accent1"/>
          </a:fillRef>
          <a:effectRef idx="1">
            <a:schemeClr val="accent1"/>
          </a:effectRef>
          <a:fontRef idx="minor">
            <a:schemeClr val="dk1"/>
          </a:fontRef>
        </dgm:style>
      </dgm:prSet>
      <dgm:spPr/>
      <dgm:t>
        <a:bodyPr/>
        <a:lstStyle/>
        <a:p>
          <a:endParaRPr lang="en-US"/>
        </a:p>
      </dgm:t>
    </dgm:pt>
    <dgm:pt modelId="{A3FFF725-E832-4A8B-8C0C-9717EF6683F7}" type="sibTrans" cxnId="{427E35A6-B367-45CC-AD72-19C716C7D876}">
      <dgm:prSet/>
      <dgm:spPr/>
      <dgm:t>
        <a:bodyPr/>
        <a:lstStyle/>
        <a:p>
          <a:endParaRPr lang="en-US"/>
        </a:p>
      </dgm:t>
    </dgm:pt>
    <dgm:pt modelId="{497D1501-C679-49B1-BEAE-9EE12384C7E1}">
      <dgm:prSet phldrT="[Text]">
        <dgm:style>
          <a:lnRef idx="1">
            <a:schemeClr val="accent1"/>
          </a:lnRef>
          <a:fillRef idx="2">
            <a:schemeClr val="accent1"/>
          </a:fillRef>
          <a:effectRef idx="1">
            <a:schemeClr val="accent1"/>
          </a:effectRef>
          <a:fontRef idx="minor">
            <a:schemeClr val="dk1"/>
          </a:fontRef>
        </dgm:style>
      </dgm:prSet>
      <dgm:spPr/>
      <dgm:t>
        <a:bodyPr/>
        <a:lstStyle/>
        <a:p>
          <a:r>
            <a:rPr lang="en-US" dirty="0"/>
            <a:t> </a:t>
          </a:r>
        </a:p>
      </dgm:t>
    </dgm:pt>
    <dgm:pt modelId="{CD45B891-375A-4457-81A5-C57AF925EA51}" type="parTrans" cxnId="{5366CE96-BF93-4958-AAAB-E6732AAF9F6E}">
      <dgm:prSet>
        <dgm:style>
          <a:lnRef idx="1">
            <a:schemeClr val="accent1"/>
          </a:lnRef>
          <a:fillRef idx="2">
            <a:schemeClr val="accent1"/>
          </a:fillRef>
          <a:effectRef idx="1">
            <a:schemeClr val="accent1"/>
          </a:effectRef>
          <a:fontRef idx="minor">
            <a:schemeClr val="dk1"/>
          </a:fontRef>
        </dgm:style>
      </dgm:prSet>
      <dgm:spPr/>
      <dgm:t>
        <a:bodyPr/>
        <a:lstStyle/>
        <a:p>
          <a:endParaRPr lang="en-US"/>
        </a:p>
      </dgm:t>
    </dgm:pt>
    <dgm:pt modelId="{B5F4A2CC-8469-4703-B5E7-A39DD906DAB3}" type="sibTrans" cxnId="{5366CE96-BF93-4958-AAAB-E6732AAF9F6E}">
      <dgm:prSet/>
      <dgm:spPr/>
      <dgm:t>
        <a:bodyPr/>
        <a:lstStyle/>
        <a:p>
          <a:endParaRPr lang="en-US"/>
        </a:p>
      </dgm:t>
    </dgm:pt>
    <dgm:pt modelId="{08193017-FF5E-440A-B2FC-7B72EFF73ECB}">
      <dgm:prSet phldrT="[Text]">
        <dgm:style>
          <a:lnRef idx="1">
            <a:schemeClr val="accent1"/>
          </a:lnRef>
          <a:fillRef idx="2">
            <a:schemeClr val="accent1"/>
          </a:fillRef>
          <a:effectRef idx="1">
            <a:schemeClr val="accent1"/>
          </a:effectRef>
          <a:fontRef idx="minor">
            <a:schemeClr val="dk1"/>
          </a:fontRef>
        </dgm:style>
      </dgm:prSet>
      <dgm:spPr/>
      <dgm:t>
        <a:bodyPr/>
        <a:lstStyle/>
        <a:p>
          <a:r>
            <a:rPr lang="en-US" dirty="0"/>
            <a:t> </a:t>
          </a:r>
        </a:p>
      </dgm:t>
    </dgm:pt>
    <dgm:pt modelId="{004CE89A-CAEB-447F-A984-4472A1CE0635}" type="parTrans" cxnId="{1FAEDFE1-8D68-4CB2-9121-2BE0A144D406}">
      <dgm:prSet>
        <dgm:style>
          <a:lnRef idx="1">
            <a:schemeClr val="accent1"/>
          </a:lnRef>
          <a:fillRef idx="2">
            <a:schemeClr val="accent1"/>
          </a:fillRef>
          <a:effectRef idx="1">
            <a:schemeClr val="accent1"/>
          </a:effectRef>
          <a:fontRef idx="minor">
            <a:schemeClr val="dk1"/>
          </a:fontRef>
        </dgm:style>
      </dgm:prSet>
      <dgm:spPr/>
      <dgm:t>
        <a:bodyPr/>
        <a:lstStyle/>
        <a:p>
          <a:endParaRPr lang="en-US"/>
        </a:p>
      </dgm:t>
    </dgm:pt>
    <dgm:pt modelId="{1B4C535E-F365-4449-A448-CCFC4D325CBC}" type="sibTrans" cxnId="{1FAEDFE1-8D68-4CB2-9121-2BE0A144D406}">
      <dgm:prSet/>
      <dgm:spPr/>
      <dgm:t>
        <a:bodyPr/>
        <a:lstStyle/>
        <a:p>
          <a:endParaRPr lang="en-US"/>
        </a:p>
      </dgm:t>
    </dgm:pt>
    <dgm:pt modelId="{A89CF6AB-BB40-43E7-A5F1-81131B101A2D}">
      <dgm:prSet phldrT="[Text]">
        <dgm:style>
          <a:lnRef idx="1">
            <a:schemeClr val="accent1"/>
          </a:lnRef>
          <a:fillRef idx="2">
            <a:schemeClr val="accent1"/>
          </a:fillRef>
          <a:effectRef idx="1">
            <a:schemeClr val="accent1"/>
          </a:effectRef>
          <a:fontRef idx="minor">
            <a:schemeClr val="dk1"/>
          </a:fontRef>
        </dgm:style>
      </dgm:prSet>
      <dgm:spPr/>
      <dgm:t>
        <a:bodyPr/>
        <a:lstStyle/>
        <a:p>
          <a:r>
            <a:rPr lang="en-US" dirty="0"/>
            <a:t> </a:t>
          </a:r>
        </a:p>
      </dgm:t>
    </dgm:pt>
    <dgm:pt modelId="{FA9687CE-C19F-4467-9F9B-6F0AFE7738F9}" type="parTrans" cxnId="{F68888B5-9804-4B4C-B297-274C8F7419FE}">
      <dgm:prSet>
        <dgm:style>
          <a:lnRef idx="1">
            <a:schemeClr val="accent1"/>
          </a:lnRef>
          <a:fillRef idx="2">
            <a:schemeClr val="accent1"/>
          </a:fillRef>
          <a:effectRef idx="1">
            <a:schemeClr val="accent1"/>
          </a:effectRef>
          <a:fontRef idx="minor">
            <a:schemeClr val="dk1"/>
          </a:fontRef>
        </dgm:style>
      </dgm:prSet>
      <dgm:spPr/>
      <dgm:t>
        <a:bodyPr/>
        <a:lstStyle/>
        <a:p>
          <a:endParaRPr lang="en-US"/>
        </a:p>
      </dgm:t>
    </dgm:pt>
    <dgm:pt modelId="{531519E8-13EC-4094-84D4-E41422ACE2E6}" type="sibTrans" cxnId="{F68888B5-9804-4B4C-B297-274C8F7419FE}">
      <dgm:prSet/>
      <dgm:spPr/>
      <dgm:t>
        <a:bodyPr/>
        <a:lstStyle/>
        <a:p>
          <a:endParaRPr lang="en-US"/>
        </a:p>
      </dgm:t>
    </dgm:pt>
    <dgm:pt modelId="{9D6F9A89-A642-4F4D-9F14-E66236E09919}" type="pres">
      <dgm:prSet presAssocID="{D1050E04-7D1A-442E-9CDF-D275DC15F955}" presName="diagram" presStyleCnt="0">
        <dgm:presLayoutVars>
          <dgm:chPref val="1"/>
          <dgm:dir/>
          <dgm:animOne val="branch"/>
          <dgm:animLvl val="lvl"/>
          <dgm:resizeHandles val="exact"/>
        </dgm:presLayoutVars>
      </dgm:prSet>
      <dgm:spPr/>
    </dgm:pt>
    <dgm:pt modelId="{62D35ABA-0E92-4D65-8FAB-6A1F96AE7E2A}" type="pres">
      <dgm:prSet presAssocID="{8D018822-FBA2-417A-840C-33F4A63B517E}" presName="root1" presStyleCnt="0"/>
      <dgm:spPr/>
    </dgm:pt>
    <dgm:pt modelId="{2EBE743E-7414-4DC3-9D94-C99B93AE7942}" type="pres">
      <dgm:prSet presAssocID="{8D018822-FBA2-417A-840C-33F4A63B517E}" presName="LevelOneTextNode" presStyleLbl="node0" presStyleIdx="0" presStyleCnt="1">
        <dgm:presLayoutVars>
          <dgm:chPref val="3"/>
        </dgm:presLayoutVars>
      </dgm:prSet>
      <dgm:spPr/>
    </dgm:pt>
    <dgm:pt modelId="{31CAEAD6-EE0E-4C41-941A-2321A6A17851}" type="pres">
      <dgm:prSet presAssocID="{8D018822-FBA2-417A-840C-33F4A63B517E}" presName="level2hierChild" presStyleCnt="0"/>
      <dgm:spPr/>
    </dgm:pt>
    <dgm:pt modelId="{53BA12B1-3866-4D7B-9660-900B1EF1E0CF}" type="pres">
      <dgm:prSet presAssocID="{ED1343D6-5505-4693-A845-F3F386C83631}" presName="conn2-1" presStyleLbl="parChTrans1D2" presStyleIdx="0" presStyleCnt="2"/>
      <dgm:spPr/>
    </dgm:pt>
    <dgm:pt modelId="{F0AD05FA-1203-4A47-9F9E-6BC02F81B4AA}" type="pres">
      <dgm:prSet presAssocID="{ED1343D6-5505-4693-A845-F3F386C83631}" presName="connTx" presStyleLbl="parChTrans1D2" presStyleIdx="0" presStyleCnt="2"/>
      <dgm:spPr/>
    </dgm:pt>
    <dgm:pt modelId="{C6D3C922-5E45-41BE-9D75-48AA34A4E2CA}" type="pres">
      <dgm:prSet presAssocID="{90B36774-7957-488B-A4BC-4BBB82CBF080}" presName="root2" presStyleCnt="0"/>
      <dgm:spPr/>
    </dgm:pt>
    <dgm:pt modelId="{A9DE72D7-D64C-46AB-89B8-1DDCF95A5E23}" type="pres">
      <dgm:prSet presAssocID="{90B36774-7957-488B-A4BC-4BBB82CBF080}" presName="LevelTwoTextNode" presStyleLbl="node2" presStyleIdx="0" presStyleCnt="2">
        <dgm:presLayoutVars>
          <dgm:chPref val="3"/>
        </dgm:presLayoutVars>
      </dgm:prSet>
      <dgm:spPr/>
    </dgm:pt>
    <dgm:pt modelId="{73BD3260-5BEB-44BA-B290-96798F33249A}" type="pres">
      <dgm:prSet presAssocID="{90B36774-7957-488B-A4BC-4BBB82CBF080}" presName="level3hierChild" presStyleCnt="0"/>
      <dgm:spPr/>
    </dgm:pt>
    <dgm:pt modelId="{E233CA3A-25BD-4D68-8257-049ECD960A95}" type="pres">
      <dgm:prSet presAssocID="{94B632C1-EF7A-4E04-BA89-9637346A635B}" presName="conn2-1" presStyleLbl="parChTrans1D3" presStyleIdx="0" presStyleCnt="3"/>
      <dgm:spPr/>
    </dgm:pt>
    <dgm:pt modelId="{DC880FB8-C78B-458D-BB4F-978161132DA0}" type="pres">
      <dgm:prSet presAssocID="{94B632C1-EF7A-4E04-BA89-9637346A635B}" presName="connTx" presStyleLbl="parChTrans1D3" presStyleIdx="0" presStyleCnt="3"/>
      <dgm:spPr/>
    </dgm:pt>
    <dgm:pt modelId="{A00C528C-2049-40C5-8AC1-1B65E6F60053}" type="pres">
      <dgm:prSet presAssocID="{9CAACDAC-3E7F-45DA-A0A6-2124BE36A6BB}" presName="root2" presStyleCnt="0"/>
      <dgm:spPr/>
    </dgm:pt>
    <dgm:pt modelId="{268C0CE0-DA77-4A90-884A-273039F6AEF6}" type="pres">
      <dgm:prSet presAssocID="{9CAACDAC-3E7F-45DA-A0A6-2124BE36A6BB}" presName="LevelTwoTextNode" presStyleLbl="node3" presStyleIdx="0" presStyleCnt="3">
        <dgm:presLayoutVars>
          <dgm:chPref val="3"/>
        </dgm:presLayoutVars>
      </dgm:prSet>
      <dgm:spPr/>
    </dgm:pt>
    <dgm:pt modelId="{8FB2A1C9-F4D6-4A33-920F-98C2F4477529}" type="pres">
      <dgm:prSet presAssocID="{9CAACDAC-3E7F-45DA-A0A6-2124BE36A6BB}" presName="level3hierChild" presStyleCnt="0"/>
      <dgm:spPr/>
    </dgm:pt>
    <dgm:pt modelId="{DA454CAF-5941-42F1-9A14-7B651415446B}" type="pres">
      <dgm:prSet presAssocID="{CD45B891-375A-4457-81A5-C57AF925EA51}" presName="conn2-1" presStyleLbl="parChTrans1D3" presStyleIdx="1" presStyleCnt="3"/>
      <dgm:spPr/>
    </dgm:pt>
    <dgm:pt modelId="{4E9BE51B-3505-4C39-A3DB-3AC7F360EFF3}" type="pres">
      <dgm:prSet presAssocID="{CD45B891-375A-4457-81A5-C57AF925EA51}" presName="connTx" presStyleLbl="parChTrans1D3" presStyleIdx="1" presStyleCnt="3"/>
      <dgm:spPr/>
    </dgm:pt>
    <dgm:pt modelId="{8C67C0C5-4FB7-4AC8-B4D7-94BC740C68D0}" type="pres">
      <dgm:prSet presAssocID="{497D1501-C679-49B1-BEAE-9EE12384C7E1}" presName="root2" presStyleCnt="0"/>
      <dgm:spPr/>
    </dgm:pt>
    <dgm:pt modelId="{1F9D012B-2541-4F60-9936-F955E5E8143F}" type="pres">
      <dgm:prSet presAssocID="{497D1501-C679-49B1-BEAE-9EE12384C7E1}" presName="LevelTwoTextNode" presStyleLbl="node3" presStyleIdx="1" presStyleCnt="3">
        <dgm:presLayoutVars>
          <dgm:chPref val="3"/>
        </dgm:presLayoutVars>
      </dgm:prSet>
      <dgm:spPr/>
    </dgm:pt>
    <dgm:pt modelId="{53C38476-47CF-4915-950B-9B2CA8F68781}" type="pres">
      <dgm:prSet presAssocID="{497D1501-C679-49B1-BEAE-9EE12384C7E1}" presName="level3hierChild" presStyleCnt="0"/>
      <dgm:spPr/>
    </dgm:pt>
    <dgm:pt modelId="{5CC27A30-CBEB-411C-BC03-FBC1F2C3C77B}" type="pres">
      <dgm:prSet presAssocID="{004CE89A-CAEB-447F-A984-4472A1CE0635}" presName="conn2-1" presStyleLbl="parChTrans1D2" presStyleIdx="1" presStyleCnt="2"/>
      <dgm:spPr/>
    </dgm:pt>
    <dgm:pt modelId="{117A6B71-6709-439F-8B8C-925BB58C01BB}" type="pres">
      <dgm:prSet presAssocID="{004CE89A-CAEB-447F-A984-4472A1CE0635}" presName="connTx" presStyleLbl="parChTrans1D2" presStyleIdx="1" presStyleCnt="2"/>
      <dgm:spPr/>
    </dgm:pt>
    <dgm:pt modelId="{F4021EE2-A3A9-404E-94B6-9D0FCDA8CA49}" type="pres">
      <dgm:prSet presAssocID="{08193017-FF5E-440A-B2FC-7B72EFF73ECB}" presName="root2" presStyleCnt="0"/>
      <dgm:spPr/>
    </dgm:pt>
    <dgm:pt modelId="{096FB719-B52E-45CD-9EF7-3FCE9D171A4D}" type="pres">
      <dgm:prSet presAssocID="{08193017-FF5E-440A-B2FC-7B72EFF73ECB}" presName="LevelTwoTextNode" presStyleLbl="node2" presStyleIdx="1" presStyleCnt="2">
        <dgm:presLayoutVars>
          <dgm:chPref val="3"/>
        </dgm:presLayoutVars>
      </dgm:prSet>
      <dgm:spPr/>
    </dgm:pt>
    <dgm:pt modelId="{07597095-DDA0-4E37-9328-9ABBBFA5D382}" type="pres">
      <dgm:prSet presAssocID="{08193017-FF5E-440A-B2FC-7B72EFF73ECB}" presName="level3hierChild" presStyleCnt="0"/>
      <dgm:spPr/>
    </dgm:pt>
    <dgm:pt modelId="{FC1A1B9D-0AB4-4F16-822D-9F81DD54AE2F}" type="pres">
      <dgm:prSet presAssocID="{FA9687CE-C19F-4467-9F9B-6F0AFE7738F9}" presName="conn2-1" presStyleLbl="parChTrans1D3" presStyleIdx="2" presStyleCnt="3"/>
      <dgm:spPr/>
    </dgm:pt>
    <dgm:pt modelId="{200523B0-9680-4EA7-939C-38A49C1A9C60}" type="pres">
      <dgm:prSet presAssocID="{FA9687CE-C19F-4467-9F9B-6F0AFE7738F9}" presName="connTx" presStyleLbl="parChTrans1D3" presStyleIdx="2" presStyleCnt="3"/>
      <dgm:spPr/>
    </dgm:pt>
    <dgm:pt modelId="{B7AD0592-ED99-4A2F-BDE2-D2D2C4C6428B}" type="pres">
      <dgm:prSet presAssocID="{A89CF6AB-BB40-43E7-A5F1-81131B101A2D}" presName="root2" presStyleCnt="0"/>
      <dgm:spPr/>
    </dgm:pt>
    <dgm:pt modelId="{D9D200E3-86DA-41FF-97A5-11B23230B1B5}" type="pres">
      <dgm:prSet presAssocID="{A89CF6AB-BB40-43E7-A5F1-81131B101A2D}" presName="LevelTwoTextNode" presStyleLbl="node3" presStyleIdx="2" presStyleCnt="3">
        <dgm:presLayoutVars>
          <dgm:chPref val="3"/>
        </dgm:presLayoutVars>
      </dgm:prSet>
      <dgm:spPr/>
    </dgm:pt>
    <dgm:pt modelId="{D10B0046-C359-439A-8D70-3B146A81C43C}" type="pres">
      <dgm:prSet presAssocID="{A89CF6AB-BB40-43E7-A5F1-81131B101A2D}" presName="level3hierChild" presStyleCnt="0"/>
      <dgm:spPr/>
    </dgm:pt>
  </dgm:ptLst>
  <dgm:cxnLst>
    <dgm:cxn modelId="{1002AD01-D60D-4936-A45A-7A9A5B9B8B4A}" type="presOf" srcId="{08193017-FF5E-440A-B2FC-7B72EFF73ECB}" destId="{096FB719-B52E-45CD-9EF7-3FCE9D171A4D}" srcOrd="0" destOrd="0" presId="urn:microsoft.com/office/officeart/2005/8/layout/hierarchy2"/>
    <dgm:cxn modelId="{6B69A009-8BA8-4246-B1B1-9585B1B63B6A}" type="presOf" srcId="{CD45B891-375A-4457-81A5-C57AF925EA51}" destId="{4E9BE51B-3505-4C39-A3DB-3AC7F360EFF3}" srcOrd="1" destOrd="0" presId="urn:microsoft.com/office/officeart/2005/8/layout/hierarchy2"/>
    <dgm:cxn modelId="{B71C1E16-BBE6-436D-83F6-15DED1CC4A46}" type="presOf" srcId="{497D1501-C679-49B1-BEAE-9EE12384C7E1}" destId="{1F9D012B-2541-4F60-9936-F955E5E8143F}" srcOrd="0" destOrd="0" presId="urn:microsoft.com/office/officeart/2005/8/layout/hierarchy2"/>
    <dgm:cxn modelId="{94474418-AF3E-48EA-A695-2F2722820CCE}" srcId="{D1050E04-7D1A-442E-9CDF-D275DC15F955}" destId="{8D018822-FBA2-417A-840C-33F4A63B517E}" srcOrd="0" destOrd="0" parTransId="{75C9F745-1E52-4747-B3C2-3922587EA5F1}" sibTransId="{68B93A2D-E9BA-4031-914F-06433B5B487D}"/>
    <dgm:cxn modelId="{B7269520-E585-4966-A891-753E47FD4BC1}" type="presOf" srcId="{8D018822-FBA2-417A-840C-33F4A63B517E}" destId="{2EBE743E-7414-4DC3-9D94-C99B93AE7942}" srcOrd="0" destOrd="0" presId="urn:microsoft.com/office/officeart/2005/8/layout/hierarchy2"/>
    <dgm:cxn modelId="{C4AB142C-25F6-4DFA-9CFD-951BB5392F10}" type="presOf" srcId="{004CE89A-CAEB-447F-A984-4472A1CE0635}" destId="{117A6B71-6709-439F-8B8C-925BB58C01BB}" srcOrd="1" destOrd="0" presId="urn:microsoft.com/office/officeart/2005/8/layout/hierarchy2"/>
    <dgm:cxn modelId="{586C2930-02B4-4D72-B39D-50424BEFF750}" type="presOf" srcId="{9CAACDAC-3E7F-45DA-A0A6-2124BE36A6BB}" destId="{268C0CE0-DA77-4A90-884A-273039F6AEF6}" srcOrd="0" destOrd="0" presId="urn:microsoft.com/office/officeart/2005/8/layout/hierarchy2"/>
    <dgm:cxn modelId="{3883F448-4F9B-4768-9D71-E7BD83DA3BBA}" type="presOf" srcId="{CD45B891-375A-4457-81A5-C57AF925EA51}" destId="{DA454CAF-5941-42F1-9A14-7B651415446B}" srcOrd="0" destOrd="0" presId="urn:microsoft.com/office/officeart/2005/8/layout/hierarchy2"/>
    <dgm:cxn modelId="{6F08284B-A7F3-49DD-87A6-34DE073E865A}" type="presOf" srcId="{90B36774-7957-488B-A4BC-4BBB82CBF080}" destId="{A9DE72D7-D64C-46AB-89B8-1DDCF95A5E23}" srcOrd="0" destOrd="0" presId="urn:microsoft.com/office/officeart/2005/8/layout/hierarchy2"/>
    <dgm:cxn modelId="{C892566C-183C-4886-BF5E-D07C0B6F03A2}" type="presOf" srcId="{94B632C1-EF7A-4E04-BA89-9637346A635B}" destId="{E233CA3A-25BD-4D68-8257-049ECD960A95}" srcOrd="0" destOrd="0" presId="urn:microsoft.com/office/officeart/2005/8/layout/hierarchy2"/>
    <dgm:cxn modelId="{554CD76E-9A3F-4CDA-A319-31B3BB3CDCD6}" type="presOf" srcId="{FA9687CE-C19F-4467-9F9B-6F0AFE7738F9}" destId="{200523B0-9680-4EA7-939C-38A49C1A9C60}" srcOrd="1" destOrd="0" presId="urn:microsoft.com/office/officeart/2005/8/layout/hierarchy2"/>
    <dgm:cxn modelId="{EE5B647F-9843-4507-A2F8-5AE4AD1EF5AF}" type="presOf" srcId="{94B632C1-EF7A-4E04-BA89-9637346A635B}" destId="{DC880FB8-C78B-458D-BB4F-978161132DA0}" srcOrd="1" destOrd="0" presId="urn:microsoft.com/office/officeart/2005/8/layout/hierarchy2"/>
    <dgm:cxn modelId="{1639658C-BEB6-4782-9D13-993D398120A2}" type="presOf" srcId="{A89CF6AB-BB40-43E7-A5F1-81131B101A2D}" destId="{D9D200E3-86DA-41FF-97A5-11B23230B1B5}" srcOrd="0" destOrd="0" presId="urn:microsoft.com/office/officeart/2005/8/layout/hierarchy2"/>
    <dgm:cxn modelId="{5366CE96-BF93-4958-AAAB-E6732AAF9F6E}" srcId="{90B36774-7957-488B-A4BC-4BBB82CBF080}" destId="{497D1501-C679-49B1-BEAE-9EE12384C7E1}" srcOrd="1" destOrd="0" parTransId="{CD45B891-375A-4457-81A5-C57AF925EA51}" sibTransId="{B5F4A2CC-8469-4703-B5E7-A39DD906DAB3}"/>
    <dgm:cxn modelId="{025D3498-6CAA-4901-94C4-0A214C4CD956}" type="presOf" srcId="{D1050E04-7D1A-442E-9CDF-D275DC15F955}" destId="{9D6F9A89-A642-4F4D-9F14-E66236E09919}" srcOrd="0" destOrd="0" presId="urn:microsoft.com/office/officeart/2005/8/layout/hierarchy2"/>
    <dgm:cxn modelId="{D5A445A2-B978-4559-9CB5-756C62EF56D6}" type="presOf" srcId="{ED1343D6-5505-4693-A845-F3F386C83631}" destId="{F0AD05FA-1203-4A47-9F9E-6BC02F81B4AA}" srcOrd="1" destOrd="0" presId="urn:microsoft.com/office/officeart/2005/8/layout/hierarchy2"/>
    <dgm:cxn modelId="{89E037A3-4CF8-4A82-87CB-2C7974BAF45E}" type="presOf" srcId="{004CE89A-CAEB-447F-A984-4472A1CE0635}" destId="{5CC27A30-CBEB-411C-BC03-FBC1F2C3C77B}" srcOrd="0" destOrd="0" presId="urn:microsoft.com/office/officeart/2005/8/layout/hierarchy2"/>
    <dgm:cxn modelId="{427E35A6-B367-45CC-AD72-19C716C7D876}" srcId="{90B36774-7957-488B-A4BC-4BBB82CBF080}" destId="{9CAACDAC-3E7F-45DA-A0A6-2124BE36A6BB}" srcOrd="0" destOrd="0" parTransId="{94B632C1-EF7A-4E04-BA89-9637346A635B}" sibTransId="{A3FFF725-E832-4A8B-8C0C-9717EF6683F7}"/>
    <dgm:cxn modelId="{F68888B5-9804-4B4C-B297-274C8F7419FE}" srcId="{08193017-FF5E-440A-B2FC-7B72EFF73ECB}" destId="{A89CF6AB-BB40-43E7-A5F1-81131B101A2D}" srcOrd="0" destOrd="0" parTransId="{FA9687CE-C19F-4467-9F9B-6F0AFE7738F9}" sibTransId="{531519E8-13EC-4094-84D4-E41422ACE2E6}"/>
    <dgm:cxn modelId="{EB176ACE-D70F-4487-82DD-D328A43DBE04}" srcId="{8D018822-FBA2-417A-840C-33F4A63B517E}" destId="{90B36774-7957-488B-A4BC-4BBB82CBF080}" srcOrd="0" destOrd="0" parTransId="{ED1343D6-5505-4693-A845-F3F386C83631}" sibTransId="{936FDF34-BC71-4082-823A-740783DD3918}"/>
    <dgm:cxn modelId="{1FAEDFE1-8D68-4CB2-9121-2BE0A144D406}" srcId="{8D018822-FBA2-417A-840C-33F4A63B517E}" destId="{08193017-FF5E-440A-B2FC-7B72EFF73ECB}" srcOrd="1" destOrd="0" parTransId="{004CE89A-CAEB-447F-A984-4472A1CE0635}" sibTransId="{1B4C535E-F365-4449-A448-CCFC4D325CBC}"/>
    <dgm:cxn modelId="{0F7A0EF3-22E6-4DCA-A9D0-73E69756970C}" type="presOf" srcId="{FA9687CE-C19F-4467-9F9B-6F0AFE7738F9}" destId="{FC1A1B9D-0AB4-4F16-822D-9F81DD54AE2F}" srcOrd="0" destOrd="0" presId="urn:microsoft.com/office/officeart/2005/8/layout/hierarchy2"/>
    <dgm:cxn modelId="{6066F8FD-55D4-4A96-A9AE-54795A7AC290}" type="presOf" srcId="{ED1343D6-5505-4693-A845-F3F386C83631}" destId="{53BA12B1-3866-4D7B-9660-900B1EF1E0CF}" srcOrd="0" destOrd="0" presId="urn:microsoft.com/office/officeart/2005/8/layout/hierarchy2"/>
    <dgm:cxn modelId="{7BDBCFA8-8DB5-4E9E-80B2-B0F34366D363}" type="presParOf" srcId="{9D6F9A89-A642-4F4D-9F14-E66236E09919}" destId="{62D35ABA-0E92-4D65-8FAB-6A1F96AE7E2A}" srcOrd="0" destOrd="0" presId="urn:microsoft.com/office/officeart/2005/8/layout/hierarchy2"/>
    <dgm:cxn modelId="{45B92E9B-E824-461B-83C1-3AFB6623B3EE}" type="presParOf" srcId="{62D35ABA-0E92-4D65-8FAB-6A1F96AE7E2A}" destId="{2EBE743E-7414-4DC3-9D94-C99B93AE7942}" srcOrd="0" destOrd="0" presId="urn:microsoft.com/office/officeart/2005/8/layout/hierarchy2"/>
    <dgm:cxn modelId="{5D7E609E-2065-4E6F-8AA6-1B78F7ACD6A2}" type="presParOf" srcId="{62D35ABA-0E92-4D65-8FAB-6A1F96AE7E2A}" destId="{31CAEAD6-EE0E-4C41-941A-2321A6A17851}" srcOrd="1" destOrd="0" presId="urn:microsoft.com/office/officeart/2005/8/layout/hierarchy2"/>
    <dgm:cxn modelId="{70949ACB-1124-4626-AEBC-8F2616BF3130}" type="presParOf" srcId="{31CAEAD6-EE0E-4C41-941A-2321A6A17851}" destId="{53BA12B1-3866-4D7B-9660-900B1EF1E0CF}" srcOrd="0" destOrd="0" presId="urn:microsoft.com/office/officeart/2005/8/layout/hierarchy2"/>
    <dgm:cxn modelId="{4285CA02-9D49-478E-B16D-2E06531BF35F}" type="presParOf" srcId="{53BA12B1-3866-4D7B-9660-900B1EF1E0CF}" destId="{F0AD05FA-1203-4A47-9F9E-6BC02F81B4AA}" srcOrd="0" destOrd="0" presId="urn:microsoft.com/office/officeart/2005/8/layout/hierarchy2"/>
    <dgm:cxn modelId="{B6A3FAC9-9654-4551-918D-22724CBA60B7}" type="presParOf" srcId="{31CAEAD6-EE0E-4C41-941A-2321A6A17851}" destId="{C6D3C922-5E45-41BE-9D75-48AA34A4E2CA}" srcOrd="1" destOrd="0" presId="urn:microsoft.com/office/officeart/2005/8/layout/hierarchy2"/>
    <dgm:cxn modelId="{9F581D4B-A07D-4EC0-B0DD-21A2782227B6}" type="presParOf" srcId="{C6D3C922-5E45-41BE-9D75-48AA34A4E2CA}" destId="{A9DE72D7-D64C-46AB-89B8-1DDCF95A5E23}" srcOrd="0" destOrd="0" presId="urn:microsoft.com/office/officeart/2005/8/layout/hierarchy2"/>
    <dgm:cxn modelId="{991A98C3-276F-407D-8EEF-0C37AA34DAFF}" type="presParOf" srcId="{C6D3C922-5E45-41BE-9D75-48AA34A4E2CA}" destId="{73BD3260-5BEB-44BA-B290-96798F33249A}" srcOrd="1" destOrd="0" presId="urn:microsoft.com/office/officeart/2005/8/layout/hierarchy2"/>
    <dgm:cxn modelId="{A20828F0-74D6-4138-8896-B3985A303FA3}" type="presParOf" srcId="{73BD3260-5BEB-44BA-B290-96798F33249A}" destId="{E233CA3A-25BD-4D68-8257-049ECD960A95}" srcOrd="0" destOrd="0" presId="urn:microsoft.com/office/officeart/2005/8/layout/hierarchy2"/>
    <dgm:cxn modelId="{B8EC71AA-6EE5-4678-94FF-534C20139CFE}" type="presParOf" srcId="{E233CA3A-25BD-4D68-8257-049ECD960A95}" destId="{DC880FB8-C78B-458D-BB4F-978161132DA0}" srcOrd="0" destOrd="0" presId="urn:microsoft.com/office/officeart/2005/8/layout/hierarchy2"/>
    <dgm:cxn modelId="{B9169FEC-5FAA-4BE5-9EC3-BAD4E9C6B103}" type="presParOf" srcId="{73BD3260-5BEB-44BA-B290-96798F33249A}" destId="{A00C528C-2049-40C5-8AC1-1B65E6F60053}" srcOrd="1" destOrd="0" presId="urn:microsoft.com/office/officeart/2005/8/layout/hierarchy2"/>
    <dgm:cxn modelId="{AE4C731F-711C-4DE5-B0A8-921D19B7CEE0}" type="presParOf" srcId="{A00C528C-2049-40C5-8AC1-1B65E6F60053}" destId="{268C0CE0-DA77-4A90-884A-273039F6AEF6}" srcOrd="0" destOrd="0" presId="urn:microsoft.com/office/officeart/2005/8/layout/hierarchy2"/>
    <dgm:cxn modelId="{A7DD0C78-367C-4AD4-B65A-0934D41C2F55}" type="presParOf" srcId="{A00C528C-2049-40C5-8AC1-1B65E6F60053}" destId="{8FB2A1C9-F4D6-4A33-920F-98C2F4477529}" srcOrd="1" destOrd="0" presId="urn:microsoft.com/office/officeart/2005/8/layout/hierarchy2"/>
    <dgm:cxn modelId="{DF6CF600-09AE-450D-954D-FD6AED6CE3E0}" type="presParOf" srcId="{73BD3260-5BEB-44BA-B290-96798F33249A}" destId="{DA454CAF-5941-42F1-9A14-7B651415446B}" srcOrd="2" destOrd="0" presId="urn:microsoft.com/office/officeart/2005/8/layout/hierarchy2"/>
    <dgm:cxn modelId="{299CB2F8-748E-4CDC-86BD-5C7B1A585786}" type="presParOf" srcId="{DA454CAF-5941-42F1-9A14-7B651415446B}" destId="{4E9BE51B-3505-4C39-A3DB-3AC7F360EFF3}" srcOrd="0" destOrd="0" presId="urn:microsoft.com/office/officeart/2005/8/layout/hierarchy2"/>
    <dgm:cxn modelId="{FEE2DF8D-B82B-4B3A-9830-F2AADC2FD026}" type="presParOf" srcId="{73BD3260-5BEB-44BA-B290-96798F33249A}" destId="{8C67C0C5-4FB7-4AC8-B4D7-94BC740C68D0}" srcOrd="3" destOrd="0" presId="urn:microsoft.com/office/officeart/2005/8/layout/hierarchy2"/>
    <dgm:cxn modelId="{90839965-C7E2-4A9D-BCB1-763BFCEF78B6}" type="presParOf" srcId="{8C67C0C5-4FB7-4AC8-B4D7-94BC740C68D0}" destId="{1F9D012B-2541-4F60-9936-F955E5E8143F}" srcOrd="0" destOrd="0" presId="urn:microsoft.com/office/officeart/2005/8/layout/hierarchy2"/>
    <dgm:cxn modelId="{1669D8BB-90A4-46B7-90E4-2B69F59244F4}" type="presParOf" srcId="{8C67C0C5-4FB7-4AC8-B4D7-94BC740C68D0}" destId="{53C38476-47CF-4915-950B-9B2CA8F68781}" srcOrd="1" destOrd="0" presId="urn:microsoft.com/office/officeart/2005/8/layout/hierarchy2"/>
    <dgm:cxn modelId="{91818E85-CF7F-40F0-AA9B-C17CD54E336F}" type="presParOf" srcId="{31CAEAD6-EE0E-4C41-941A-2321A6A17851}" destId="{5CC27A30-CBEB-411C-BC03-FBC1F2C3C77B}" srcOrd="2" destOrd="0" presId="urn:microsoft.com/office/officeart/2005/8/layout/hierarchy2"/>
    <dgm:cxn modelId="{94DB0A26-E5E0-49DE-96C0-42C02909F8FB}" type="presParOf" srcId="{5CC27A30-CBEB-411C-BC03-FBC1F2C3C77B}" destId="{117A6B71-6709-439F-8B8C-925BB58C01BB}" srcOrd="0" destOrd="0" presId="urn:microsoft.com/office/officeart/2005/8/layout/hierarchy2"/>
    <dgm:cxn modelId="{9B9FB8F4-10DA-48D9-8867-96BA8EC3C554}" type="presParOf" srcId="{31CAEAD6-EE0E-4C41-941A-2321A6A17851}" destId="{F4021EE2-A3A9-404E-94B6-9D0FCDA8CA49}" srcOrd="3" destOrd="0" presId="urn:microsoft.com/office/officeart/2005/8/layout/hierarchy2"/>
    <dgm:cxn modelId="{695F14D5-E187-41D3-8630-6F019D536712}" type="presParOf" srcId="{F4021EE2-A3A9-404E-94B6-9D0FCDA8CA49}" destId="{096FB719-B52E-45CD-9EF7-3FCE9D171A4D}" srcOrd="0" destOrd="0" presId="urn:microsoft.com/office/officeart/2005/8/layout/hierarchy2"/>
    <dgm:cxn modelId="{0A298050-C2D8-47F5-8FC6-05BDEFD57247}" type="presParOf" srcId="{F4021EE2-A3A9-404E-94B6-9D0FCDA8CA49}" destId="{07597095-DDA0-4E37-9328-9ABBBFA5D382}" srcOrd="1" destOrd="0" presId="urn:microsoft.com/office/officeart/2005/8/layout/hierarchy2"/>
    <dgm:cxn modelId="{DDF3EE74-7774-4F6B-86BF-5420FCF674A5}" type="presParOf" srcId="{07597095-DDA0-4E37-9328-9ABBBFA5D382}" destId="{FC1A1B9D-0AB4-4F16-822D-9F81DD54AE2F}" srcOrd="0" destOrd="0" presId="urn:microsoft.com/office/officeart/2005/8/layout/hierarchy2"/>
    <dgm:cxn modelId="{794B8341-1F85-4507-B78F-7B0E91E4CEA9}" type="presParOf" srcId="{FC1A1B9D-0AB4-4F16-822D-9F81DD54AE2F}" destId="{200523B0-9680-4EA7-939C-38A49C1A9C60}" srcOrd="0" destOrd="0" presId="urn:microsoft.com/office/officeart/2005/8/layout/hierarchy2"/>
    <dgm:cxn modelId="{2B8ABD95-6352-4848-BFB9-04A5EEDAB1A0}" type="presParOf" srcId="{07597095-DDA0-4E37-9328-9ABBBFA5D382}" destId="{B7AD0592-ED99-4A2F-BDE2-D2D2C4C6428B}" srcOrd="1" destOrd="0" presId="urn:microsoft.com/office/officeart/2005/8/layout/hierarchy2"/>
    <dgm:cxn modelId="{2E1A912A-347B-446D-9062-7ECA591C7310}" type="presParOf" srcId="{B7AD0592-ED99-4A2F-BDE2-D2D2C4C6428B}" destId="{D9D200E3-86DA-41FF-97A5-11B23230B1B5}" srcOrd="0" destOrd="0" presId="urn:microsoft.com/office/officeart/2005/8/layout/hierarchy2"/>
    <dgm:cxn modelId="{E34D0D71-7EDD-479F-9DE4-097CD8B09252}" type="presParOf" srcId="{B7AD0592-ED99-4A2F-BDE2-D2D2C4C6428B}" destId="{D10B0046-C359-439A-8D70-3B146A81C43C}" srcOrd="1" destOrd="0" presId="urn:microsoft.com/office/officeart/2005/8/layout/hierarchy2"/>
  </dgm:cxnLst>
  <dgm:bg/>
  <dgm:whole/>
  <dgm:extLst>
    <a:ext uri="http://schemas.microsoft.com/office/drawing/2008/diagram">
      <dsp:dataModelExt xmlns:dsp="http://schemas.microsoft.com/office/drawing/2008/diagram" relId="rId18" minVer="http://schemas.openxmlformats.org/drawingml/2006/diagram"/>
    </a:ext>
  </dgm:extLst>
</dgm:dataModel>
</file>

<file path=ppt/diagrams/data40.xml><?xml version="1.0" encoding="utf-8"?>
<dgm:dataModel xmlns:dgm="http://schemas.openxmlformats.org/drawingml/2006/diagram" xmlns:a="http://schemas.openxmlformats.org/drawingml/2006/main">
  <dgm:ptLst>
    <dgm:pt modelId="{75217E69-B91E-48F9-BB07-F9F1C66FD302}" type="doc">
      <dgm:prSet loTypeId="urn:microsoft.com/office/officeart/2005/8/layout/hProcess9" loCatId="process" qsTypeId="urn:microsoft.com/office/officeart/2005/8/quickstyle/simple1" qsCatId="simple" csTypeId="urn:microsoft.com/office/officeart/2005/8/colors/accent1_2" csCatId="accent1" phldr="1"/>
      <dgm:spPr/>
    </dgm:pt>
    <dgm:pt modelId="{D3FD76A2-BB9B-4CFA-8079-969234A49D08}">
      <dgm:prSet custT="1"/>
      <dgm:spPr>
        <a:solidFill>
          <a:schemeClr val="bg1"/>
        </a:solidFill>
      </dgm:spPr>
      <dgm:t>
        <a:bodyPr/>
        <a:lstStyle/>
        <a:p>
          <a:endParaRPr lang="en-US" sz="2000" dirty="0">
            <a:solidFill>
              <a:schemeClr val="tx1"/>
            </a:solidFill>
          </a:endParaRPr>
        </a:p>
      </dgm:t>
    </dgm:pt>
    <dgm:pt modelId="{3473A415-9C7E-4C4E-9BA5-0479466644FC}" type="parTrans" cxnId="{A88F085A-8F4E-4946-9439-CF88DFC97AB3}">
      <dgm:prSet/>
      <dgm:spPr/>
      <dgm:t>
        <a:bodyPr/>
        <a:lstStyle/>
        <a:p>
          <a:endParaRPr lang="en-US"/>
        </a:p>
      </dgm:t>
    </dgm:pt>
    <dgm:pt modelId="{12B9871E-013E-4EC4-92A2-B3167ED7FA3E}" type="sibTrans" cxnId="{A88F085A-8F4E-4946-9439-CF88DFC97AB3}">
      <dgm:prSet/>
      <dgm:spPr/>
      <dgm:t>
        <a:bodyPr/>
        <a:lstStyle/>
        <a:p>
          <a:endParaRPr lang="en-US"/>
        </a:p>
      </dgm:t>
    </dgm:pt>
    <dgm:pt modelId="{FBBD9B18-A357-4A3E-BBE3-CDAED1F25E21}">
      <dgm:prSet custT="1"/>
      <dgm:spPr>
        <a:solidFill>
          <a:schemeClr val="bg1"/>
        </a:solidFill>
      </dgm:spPr>
      <dgm:t>
        <a:bodyPr/>
        <a:lstStyle/>
        <a:p>
          <a:r>
            <a:rPr lang="en-US" sz="900" b="1" dirty="0">
              <a:solidFill>
                <a:schemeClr val="tx1"/>
              </a:solidFill>
            </a:rPr>
            <a:t>skip</a:t>
          </a:r>
        </a:p>
      </dgm:t>
    </dgm:pt>
    <dgm:pt modelId="{8692A69B-E5A1-42E2-9520-CEDDE09A9DE9}" type="parTrans" cxnId="{4B6DB16C-C2A6-4F59-B420-88115B00F409}">
      <dgm:prSet/>
      <dgm:spPr/>
      <dgm:t>
        <a:bodyPr/>
        <a:lstStyle/>
        <a:p>
          <a:endParaRPr lang="en-US"/>
        </a:p>
      </dgm:t>
    </dgm:pt>
    <dgm:pt modelId="{5BCA38FD-0D6B-4EAA-88CA-8A5FF3237CAE}" type="sibTrans" cxnId="{4B6DB16C-C2A6-4F59-B420-88115B00F409}">
      <dgm:prSet/>
      <dgm:spPr/>
      <dgm:t>
        <a:bodyPr/>
        <a:lstStyle/>
        <a:p>
          <a:endParaRPr lang="en-US"/>
        </a:p>
      </dgm:t>
    </dgm:pt>
    <dgm:pt modelId="{462EB0B1-1082-4FB7-A3BA-20960CA93704}">
      <dgm:prSet custT="1"/>
      <dgm:spPr>
        <a:solidFill>
          <a:schemeClr val="accent6">
            <a:lumMod val="60000"/>
            <a:lumOff val="40000"/>
          </a:schemeClr>
        </a:solidFill>
        <a:ln>
          <a:solidFill>
            <a:schemeClr val="accent6">
              <a:lumMod val="60000"/>
              <a:lumOff val="40000"/>
            </a:schemeClr>
          </a:solidFill>
        </a:ln>
      </dgm:spPr>
      <dgm:t>
        <a:bodyPr/>
        <a:lstStyle/>
        <a:p>
          <a:r>
            <a:rPr lang="en-US" sz="1400" dirty="0">
              <a:solidFill>
                <a:schemeClr val="tx1"/>
              </a:solidFill>
            </a:rPr>
            <a:t>B</a:t>
          </a:r>
        </a:p>
      </dgm:t>
    </dgm:pt>
    <dgm:pt modelId="{DB7C1B77-3C43-4B98-A09B-5E13F4FBBB5C}" type="parTrans" cxnId="{81B576FA-F9D7-47F2-B674-9FEF414DD61E}">
      <dgm:prSet/>
      <dgm:spPr/>
      <dgm:t>
        <a:bodyPr/>
        <a:lstStyle/>
        <a:p>
          <a:endParaRPr lang="en-US"/>
        </a:p>
      </dgm:t>
    </dgm:pt>
    <dgm:pt modelId="{62B99CA9-4467-45F2-9A62-C79E75F8F60F}" type="sibTrans" cxnId="{81B576FA-F9D7-47F2-B674-9FEF414DD61E}">
      <dgm:prSet/>
      <dgm:spPr/>
      <dgm:t>
        <a:bodyPr/>
        <a:lstStyle/>
        <a:p>
          <a:endParaRPr lang="en-US"/>
        </a:p>
      </dgm:t>
    </dgm:pt>
    <dgm:pt modelId="{99780664-0B1F-42F9-A1A9-1DA327A456FE}">
      <dgm:prSet custT="1"/>
      <dgm:spPr>
        <a:solidFill>
          <a:schemeClr val="accent1">
            <a:lumMod val="60000"/>
            <a:lumOff val="40000"/>
          </a:schemeClr>
        </a:solidFill>
        <a:ln>
          <a:solidFill>
            <a:schemeClr val="accent1">
              <a:lumMod val="60000"/>
              <a:lumOff val="40000"/>
            </a:schemeClr>
          </a:solidFill>
        </a:ln>
      </dgm:spPr>
      <dgm:t>
        <a:bodyPr/>
        <a:lstStyle/>
        <a:p>
          <a:r>
            <a:rPr lang="en-US" sz="1400" dirty="0">
              <a:solidFill>
                <a:schemeClr val="tx1"/>
              </a:solidFill>
            </a:rPr>
            <a:t>C</a:t>
          </a:r>
        </a:p>
      </dgm:t>
    </dgm:pt>
    <dgm:pt modelId="{0709BD2B-49A0-46DB-9892-8FC2791B7AD6}" type="parTrans" cxnId="{F0DC6A14-9044-4FEE-A436-6BAE37D91C66}">
      <dgm:prSet/>
      <dgm:spPr/>
      <dgm:t>
        <a:bodyPr/>
        <a:lstStyle/>
        <a:p>
          <a:endParaRPr lang="en-US"/>
        </a:p>
      </dgm:t>
    </dgm:pt>
    <dgm:pt modelId="{C53F22F7-DE67-45C1-B804-C7AE21D7D53D}" type="sibTrans" cxnId="{F0DC6A14-9044-4FEE-A436-6BAE37D91C66}">
      <dgm:prSet/>
      <dgm:spPr/>
      <dgm:t>
        <a:bodyPr/>
        <a:lstStyle/>
        <a:p>
          <a:endParaRPr lang="en-US"/>
        </a:p>
      </dgm:t>
    </dgm:pt>
    <dgm:pt modelId="{7427C826-A2AB-4DDE-BD49-FE3C63B520A5}">
      <dgm:prSet custT="1"/>
      <dgm:spPr>
        <a:solidFill>
          <a:schemeClr val="accent6">
            <a:lumMod val="60000"/>
            <a:lumOff val="40000"/>
          </a:schemeClr>
        </a:solidFill>
        <a:ln>
          <a:solidFill>
            <a:schemeClr val="accent6">
              <a:lumMod val="60000"/>
              <a:lumOff val="40000"/>
            </a:schemeClr>
          </a:solidFill>
        </a:ln>
      </dgm:spPr>
      <dgm:t>
        <a:bodyPr/>
        <a:lstStyle/>
        <a:p>
          <a:r>
            <a:rPr lang="en-US" sz="1400" dirty="0">
              <a:solidFill>
                <a:schemeClr val="tx1"/>
              </a:solidFill>
            </a:rPr>
            <a:t>B</a:t>
          </a:r>
        </a:p>
      </dgm:t>
    </dgm:pt>
    <dgm:pt modelId="{BD5CC917-BFC1-4C41-A7D9-98342DEAB3DB}" type="parTrans" cxnId="{A567B078-6F0F-4565-A9D4-8CAABF51FC89}">
      <dgm:prSet/>
      <dgm:spPr/>
      <dgm:t>
        <a:bodyPr/>
        <a:lstStyle/>
        <a:p>
          <a:endParaRPr lang="en-US"/>
        </a:p>
      </dgm:t>
    </dgm:pt>
    <dgm:pt modelId="{5490F7C3-AADF-47AF-A04B-60C655539663}" type="sibTrans" cxnId="{A567B078-6F0F-4565-A9D4-8CAABF51FC89}">
      <dgm:prSet/>
      <dgm:spPr/>
      <dgm:t>
        <a:bodyPr/>
        <a:lstStyle/>
        <a:p>
          <a:endParaRPr lang="en-US"/>
        </a:p>
      </dgm:t>
    </dgm:pt>
    <dgm:pt modelId="{5BC1381F-4004-4815-BF99-6B4EAE474FA5}">
      <dgm:prSet custT="1"/>
      <dgm:spPr>
        <a:solidFill>
          <a:schemeClr val="bg1"/>
        </a:solidFill>
      </dgm:spPr>
      <dgm:t>
        <a:bodyPr/>
        <a:lstStyle/>
        <a:p>
          <a:r>
            <a:rPr lang="en-US" sz="900" b="1" dirty="0">
              <a:solidFill>
                <a:schemeClr val="tx1"/>
              </a:solidFill>
            </a:rPr>
            <a:t>skip</a:t>
          </a:r>
        </a:p>
      </dgm:t>
    </dgm:pt>
    <dgm:pt modelId="{0367EED9-CFEA-4C65-ABCB-F69ADAF59A67}" type="parTrans" cxnId="{8D85DBD6-BB31-4897-BEE7-E7FC93B821EE}">
      <dgm:prSet/>
      <dgm:spPr/>
      <dgm:t>
        <a:bodyPr/>
        <a:lstStyle/>
        <a:p>
          <a:endParaRPr lang="en-US"/>
        </a:p>
      </dgm:t>
    </dgm:pt>
    <dgm:pt modelId="{8FABCD09-4C4D-40CD-AAB7-A632A3981970}" type="sibTrans" cxnId="{8D85DBD6-BB31-4897-BEE7-E7FC93B821EE}">
      <dgm:prSet/>
      <dgm:spPr/>
      <dgm:t>
        <a:bodyPr/>
        <a:lstStyle/>
        <a:p>
          <a:endParaRPr lang="en-US"/>
        </a:p>
      </dgm:t>
    </dgm:pt>
    <dgm:pt modelId="{802C3B1C-899F-4F41-B347-53BF4AB3E55F}">
      <dgm:prSet custT="1"/>
      <dgm:spPr>
        <a:solidFill>
          <a:schemeClr val="accent1">
            <a:lumMod val="60000"/>
            <a:lumOff val="40000"/>
          </a:schemeClr>
        </a:solidFill>
        <a:ln>
          <a:solidFill>
            <a:schemeClr val="accent1">
              <a:lumMod val="60000"/>
              <a:lumOff val="40000"/>
            </a:schemeClr>
          </a:solidFill>
        </a:ln>
      </dgm:spPr>
      <dgm:t>
        <a:bodyPr/>
        <a:lstStyle/>
        <a:p>
          <a:r>
            <a:rPr lang="en-US" sz="1400" dirty="0">
              <a:solidFill>
                <a:schemeClr val="tx1"/>
              </a:solidFill>
            </a:rPr>
            <a:t>C</a:t>
          </a:r>
        </a:p>
      </dgm:t>
    </dgm:pt>
    <dgm:pt modelId="{92E5E5EE-35CB-445C-92BA-BB998317A8A7}" type="parTrans" cxnId="{7C0E267B-F43C-45EE-9686-3B3BC0457EE1}">
      <dgm:prSet/>
      <dgm:spPr/>
      <dgm:t>
        <a:bodyPr/>
        <a:lstStyle/>
        <a:p>
          <a:endParaRPr lang="en-US"/>
        </a:p>
      </dgm:t>
    </dgm:pt>
    <dgm:pt modelId="{1B1C641B-48E6-4732-B5F7-8275C2BD55EE}" type="sibTrans" cxnId="{7C0E267B-F43C-45EE-9686-3B3BC0457EE1}">
      <dgm:prSet/>
      <dgm:spPr/>
      <dgm:t>
        <a:bodyPr/>
        <a:lstStyle/>
        <a:p>
          <a:endParaRPr lang="en-US"/>
        </a:p>
      </dgm:t>
    </dgm:pt>
    <dgm:pt modelId="{EF3CC209-D948-4C41-93A2-C9619BD0C366}">
      <dgm:prSet custT="1"/>
      <dgm:spPr>
        <a:solidFill>
          <a:schemeClr val="bg1"/>
        </a:solidFill>
      </dgm:spPr>
      <dgm:t>
        <a:bodyPr/>
        <a:lstStyle/>
        <a:p>
          <a:r>
            <a:rPr lang="en-US" sz="900" b="1" dirty="0">
              <a:solidFill>
                <a:schemeClr val="tx1"/>
              </a:solidFill>
            </a:rPr>
            <a:t>skip</a:t>
          </a:r>
        </a:p>
      </dgm:t>
    </dgm:pt>
    <dgm:pt modelId="{B88A9DEC-9A6A-40E9-BFEA-063F9C64E088}" type="parTrans" cxnId="{1EDDEB4A-389D-422A-9C6B-9EBDD29ADD87}">
      <dgm:prSet/>
      <dgm:spPr/>
      <dgm:t>
        <a:bodyPr/>
        <a:lstStyle/>
        <a:p>
          <a:endParaRPr lang="en-US"/>
        </a:p>
      </dgm:t>
    </dgm:pt>
    <dgm:pt modelId="{6E7F4A8F-490F-4114-B465-36F252FE3BD2}" type="sibTrans" cxnId="{1EDDEB4A-389D-422A-9C6B-9EBDD29ADD87}">
      <dgm:prSet/>
      <dgm:spPr/>
      <dgm:t>
        <a:bodyPr/>
        <a:lstStyle/>
        <a:p>
          <a:endParaRPr lang="en-US"/>
        </a:p>
      </dgm:t>
    </dgm:pt>
    <dgm:pt modelId="{2156E6F4-D2C7-4E74-BBDD-6953BCBCA86C}">
      <dgm:prSet custT="1"/>
      <dgm:spPr>
        <a:solidFill>
          <a:schemeClr val="accent1">
            <a:lumMod val="60000"/>
            <a:lumOff val="40000"/>
          </a:schemeClr>
        </a:solidFill>
        <a:ln>
          <a:solidFill>
            <a:schemeClr val="accent1">
              <a:lumMod val="60000"/>
              <a:lumOff val="40000"/>
            </a:schemeClr>
          </a:solidFill>
        </a:ln>
      </dgm:spPr>
      <dgm:t>
        <a:bodyPr/>
        <a:lstStyle/>
        <a:p>
          <a:r>
            <a:rPr lang="en-US" sz="1400" dirty="0">
              <a:solidFill>
                <a:schemeClr val="tx1"/>
              </a:solidFill>
            </a:rPr>
            <a:t>C</a:t>
          </a:r>
        </a:p>
      </dgm:t>
    </dgm:pt>
    <dgm:pt modelId="{759278ED-55DE-49F3-ADFD-4D16C6332B66}" type="parTrans" cxnId="{C7BF4D22-2BDF-4444-BBA5-2118D189BE0A}">
      <dgm:prSet/>
      <dgm:spPr/>
      <dgm:t>
        <a:bodyPr/>
        <a:lstStyle/>
        <a:p>
          <a:endParaRPr lang="en-US"/>
        </a:p>
      </dgm:t>
    </dgm:pt>
    <dgm:pt modelId="{C771BA51-CA18-4081-B7F9-635E92DC2CD4}" type="sibTrans" cxnId="{C7BF4D22-2BDF-4444-BBA5-2118D189BE0A}">
      <dgm:prSet/>
      <dgm:spPr/>
      <dgm:t>
        <a:bodyPr/>
        <a:lstStyle/>
        <a:p>
          <a:endParaRPr lang="en-US"/>
        </a:p>
      </dgm:t>
    </dgm:pt>
    <dgm:pt modelId="{1EAA3B5F-4E2B-4EAC-89C3-69798AE8F767}">
      <dgm:prSet custT="1"/>
      <dgm:spPr>
        <a:solidFill>
          <a:schemeClr val="accent2">
            <a:lumMod val="50000"/>
          </a:schemeClr>
        </a:solidFill>
      </dgm:spPr>
      <dgm:t>
        <a:bodyPr/>
        <a:lstStyle/>
        <a:p>
          <a:r>
            <a:rPr lang="en-US" sz="2000" dirty="0">
              <a:solidFill>
                <a:srgbClr val="FFFFFF"/>
              </a:solidFill>
            </a:rPr>
            <a:t>0</a:t>
          </a:r>
        </a:p>
      </dgm:t>
    </dgm:pt>
    <dgm:pt modelId="{E5613A5B-FFBC-46B9-A03F-FD3A01D00855}" type="parTrans" cxnId="{9178AE50-FC9B-4790-B10D-C331B0CCDF10}">
      <dgm:prSet/>
      <dgm:spPr/>
      <dgm:t>
        <a:bodyPr/>
        <a:lstStyle/>
        <a:p>
          <a:endParaRPr lang="en-US"/>
        </a:p>
      </dgm:t>
    </dgm:pt>
    <dgm:pt modelId="{D71A00B0-04F3-4457-9318-4DF49DE875F3}" type="sibTrans" cxnId="{9178AE50-FC9B-4790-B10D-C331B0CCDF10}">
      <dgm:prSet/>
      <dgm:spPr/>
      <dgm:t>
        <a:bodyPr/>
        <a:lstStyle/>
        <a:p>
          <a:endParaRPr lang="en-US"/>
        </a:p>
      </dgm:t>
    </dgm:pt>
    <dgm:pt modelId="{4B202CA0-6308-4C52-9B81-9C481B0D7BD0}">
      <dgm:prSet custT="1"/>
      <dgm:spPr>
        <a:solidFill>
          <a:schemeClr val="accent6">
            <a:lumMod val="50000"/>
          </a:schemeClr>
        </a:solidFill>
      </dgm:spPr>
      <dgm:t>
        <a:bodyPr/>
        <a:lstStyle/>
        <a:p>
          <a:r>
            <a:rPr lang="en-US" sz="2000" dirty="0">
              <a:solidFill>
                <a:srgbClr val="FFFFFF"/>
              </a:solidFill>
            </a:rPr>
            <a:t>1</a:t>
          </a:r>
        </a:p>
      </dgm:t>
    </dgm:pt>
    <dgm:pt modelId="{93B86929-959A-4992-A90C-5D3029712245}" type="parTrans" cxnId="{89304808-54CE-47A2-9BA8-F064C7E79D65}">
      <dgm:prSet/>
      <dgm:spPr/>
      <dgm:t>
        <a:bodyPr/>
        <a:lstStyle/>
        <a:p>
          <a:endParaRPr lang="en-US"/>
        </a:p>
      </dgm:t>
    </dgm:pt>
    <dgm:pt modelId="{FF991964-CF80-42D3-B49D-9270B14863F0}" type="sibTrans" cxnId="{89304808-54CE-47A2-9BA8-F064C7E79D65}">
      <dgm:prSet/>
      <dgm:spPr/>
      <dgm:t>
        <a:bodyPr/>
        <a:lstStyle/>
        <a:p>
          <a:endParaRPr lang="en-US"/>
        </a:p>
      </dgm:t>
    </dgm:pt>
    <dgm:pt modelId="{717BB93F-4313-4D0E-90C4-F8040CA7A52D}">
      <dgm:prSet custT="1"/>
      <dgm:spPr>
        <a:solidFill>
          <a:schemeClr val="accent6">
            <a:lumMod val="60000"/>
            <a:lumOff val="40000"/>
          </a:schemeClr>
        </a:solidFill>
        <a:ln>
          <a:solidFill>
            <a:schemeClr val="accent6">
              <a:lumMod val="60000"/>
              <a:lumOff val="40000"/>
            </a:schemeClr>
          </a:solidFill>
        </a:ln>
      </dgm:spPr>
      <dgm:t>
        <a:bodyPr/>
        <a:lstStyle/>
        <a:p>
          <a:r>
            <a:rPr lang="en-US" sz="1400" dirty="0">
              <a:solidFill>
                <a:schemeClr val="tx1"/>
              </a:solidFill>
            </a:rPr>
            <a:t>B</a:t>
          </a:r>
        </a:p>
      </dgm:t>
    </dgm:pt>
    <dgm:pt modelId="{8DB6FEA5-C1E7-474A-88E2-1A5542CC089A}" type="sibTrans" cxnId="{337F63F2-0D19-4931-A113-88636BAF02D1}">
      <dgm:prSet/>
      <dgm:spPr/>
      <dgm:t>
        <a:bodyPr/>
        <a:lstStyle/>
        <a:p>
          <a:endParaRPr lang="en-US"/>
        </a:p>
      </dgm:t>
    </dgm:pt>
    <dgm:pt modelId="{75047CB3-2F52-4C53-B8CE-3356554BC789}" type="parTrans" cxnId="{337F63F2-0D19-4931-A113-88636BAF02D1}">
      <dgm:prSet/>
      <dgm:spPr/>
      <dgm:t>
        <a:bodyPr/>
        <a:lstStyle/>
        <a:p>
          <a:endParaRPr lang="en-US"/>
        </a:p>
      </dgm:t>
    </dgm:pt>
    <dgm:pt modelId="{3CA9330D-DFD6-4318-8F3A-1E7639A82466}" type="pres">
      <dgm:prSet presAssocID="{75217E69-B91E-48F9-BB07-F9F1C66FD302}" presName="CompostProcess" presStyleCnt="0">
        <dgm:presLayoutVars>
          <dgm:dir/>
          <dgm:resizeHandles val="exact"/>
        </dgm:presLayoutVars>
      </dgm:prSet>
      <dgm:spPr/>
    </dgm:pt>
    <dgm:pt modelId="{F301877A-E6AF-4C55-ABAE-F1752F85749C}" type="pres">
      <dgm:prSet presAssocID="{75217E69-B91E-48F9-BB07-F9F1C66FD302}" presName="arrow" presStyleLbl="bgShp" presStyleIdx="0" presStyleCnt="1" custLinFactNeighborY="3445"/>
      <dgm:spPr/>
    </dgm:pt>
    <dgm:pt modelId="{B0FD4276-62CC-4FC7-A2EF-95FD2927C0E6}" type="pres">
      <dgm:prSet presAssocID="{75217E69-B91E-48F9-BB07-F9F1C66FD302}" presName="linearProcess" presStyleCnt="0"/>
      <dgm:spPr/>
    </dgm:pt>
    <dgm:pt modelId="{507C99B7-9B91-43EB-863C-41C0EEB302BF}" type="pres">
      <dgm:prSet presAssocID="{FBBD9B18-A357-4A3E-BBE3-CDAED1F25E21}" presName="textNode" presStyleLbl="node1" presStyleIdx="0" presStyleCnt="12">
        <dgm:presLayoutVars>
          <dgm:bulletEnabled val="1"/>
        </dgm:presLayoutVars>
      </dgm:prSet>
      <dgm:spPr/>
    </dgm:pt>
    <dgm:pt modelId="{A09867BC-3A00-4854-A118-53EEA42D9F66}" type="pres">
      <dgm:prSet presAssocID="{5BCA38FD-0D6B-4EAA-88CA-8A5FF3237CAE}" presName="sibTrans" presStyleCnt="0"/>
      <dgm:spPr/>
    </dgm:pt>
    <dgm:pt modelId="{3B131DB1-3485-45DB-8AAD-4323E156B5FB}" type="pres">
      <dgm:prSet presAssocID="{462EB0B1-1082-4FB7-A3BA-20960CA93704}" presName="textNode" presStyleLbl="node1" presStyleIdx="1" presStyleCnt="12">
        <dgm:presLayoutVars>
          <dgm:bulletEnabled val="1"/>
        </dgm:presLayoutVars>
      </dgm:prSet>
      <dgm:spPr/>
    </dgm:pt>
    <dgm:pt modelId="{4C97FE0C-B645-48AC-BF82-11FC8C9F1E70}" type="pres">
      <dgm:prSet presAssocID="{62B99CA9-4467-45F2-9A62-C79E75F8F60F}" presName="sibTrans" presStyleCnt="0"/>
      <dgm:spPr/>
    </dgm:pt>
    <dgm:pt modelId="{6E386522-2C9F-4126-A3C6-26C8A9562D59}" type="pres">
      <dgm:prSet presAssocID="{99780664-0B1F-42F9-A1A9-1DA327A456FE}" presName="textNode" presStyleLbl="node1" presStyleIdx="2" presStyleCnt="12">
        <dgm:presLayoutVars>
          <dgm:bulletEnabled val="1"/>
        </dgm:presLayoutVars>
      </dgm:prSet>
      <dgm:spPr/>
    </dgm:pt>
    <dgm:pt modelId="{26D849D3-6080-4A5D-9491-E341B82ABA12}" type="pres">
      <dgm:prSet presAssocID="{C53F22F7-DE67-45C1-B804-C7AE21D7D53D}" presName="sibTrans" presStyleCnt="0"/>
      <dgm:spPr/>
    </dgm:pt>
    <dgm:pt modelId="{C2D76D59-1D75-4E48-91F7-15EFA5C14B3D}" type="pres">
      <dgm:prSet presAssocID="{7427C826-A2AB-4DDE-BD49-FE3C63B520A5}" presName="textNode" presStyleLbl="node1" presStyleIdx="3" presStyleCnt="12">
        <dgm:presLayoutVars>
          <dgm:bulletEnabled val="1"/>
        </dgm:presLayoutVars>
      </dgm:prSet>
      <dgm:spPr/>
    </dgm:pt>
    <dgm:pt modelId="{17865E6C-07C4-42B5-AEAA-394D95977626}" type="pres">
      <dgm:prSet presAssocID="{5490F7C3-AADF-47AF-A04B-60C655539663}" presName="sibTrans" presStyleCnt="0"/>
      <dgm:spPr/>
    </dgm:pt>
    <dgm:pt modelId="{8464FC22-B7AA-4806-8787-663D63486F60}" type="pres">
      <dgm:prSet presAssocID="{5BC1381F-4004-4815-BF99-6B4EAE474FA5}" presName="textNode" presStyleLbl="node1" presStyleIdx="4" presStyleCnt="12">
        <dgm:presLayoutVars>
          <dgm:bulletEnabled val="1"/>
        </dgm:presLayoutVars>
      </dgm:prSet>
      <dgm:spPr/>
    </dgm:pt>
    <dgm:pt modelId="{123216E2-CAF5-47C7-B2C3-686B58499285}" type="pres">
      <dgm:prSet presAssocID="{8FABCD09-4C4D-40CD-AAB7-A632A3981970}" presName="sibTrans" presStyleCnt="0"/>
      <dgm:spPr/>
    </dgm:pt>
    <dgm:pt modelId="{E4117646-8A13-4968-BA44-83F194E8DFEE}" type="pres">
      <dgm:prSet presAssocID="{802C3B1C-899F-4F41-B347-53BF4AB3E55F}" presName="textNode" presStyleLbl="node1" presStyleIdx="5" presStyleCnt="12">
        <dgm:presLayoutVars>
          <dgm:bulletEnabled val="1"/>
        </dgm:presLayoutVars>
      </dgm:prSet>
      <dgm:spPr/>
    </dgm:pt>
    <dgm:pt modelId="{5DB9B771-D17D-4540-B47F-579E7E89995C}" type="pres">
      <dgm:prSet presAssocID="{1B1C641B-48E6-4732-B5F7-8275C2BD55EE}" presName="sibTrans" presStyleCnt="0"/>
      <dgm:spPr/>
    </dgm:pt>
    <dgm:pt modelId="{B5054807-503F-4B1F-B23B-768ECE5D1196}" type="pres">
      <dgm:prSet presAssocID="{EF3CC209-D948-4C41-93A2-C9619BD0C366}" presName="textNode" presStyleLbl="node1" presStyleIdx="6" presStyleCnt="12">
        <dgm:presLayoutVars>
          <dgm:bulletEnabled val="1"/>
        </dgm:presLayoutVars>
      </dgm:prSet>
      <dgm:spPr/>
    </dgm:pt>
    <dgm:pt modelId="{58D3B9D8-7929-43E1-857F-2FACBE0F6207}" type="pres">
      <dgm:prSet presAssocID="{6E7F4A8F-490F-4114-B465-36F252FE3BD2}" presName="sibTrans" presStyleCnt="0"/>
      <dgm:spPr/>
    </dgm:pt>
    <dgm:pt modelId="{9EAEB3A6-6F03-4703-B3A7-C67C7299BDCB}" type="pres">
      <dgm:prSet presAssocID="{717BB93F-4313-4D0E-90C4-F8040CA7A52D}" presName="textNode" presStyleLbl="node1" presStyleIdx="7" presStyleCnt="12">
        <dgm:presLayoutVars>
          <dgm:bulletEnabled val="1"/>
        </dgm:presLayoutVars>
      </dgm:prSet>
      <dgm:spPr/>
    </dgm:pt>
    <dgm:pt modelId="{2C96631D-4FAE-40CE-BF3A-CA4727FAAF93}" type="pres">
      <dgm:prSet presAssocID="{8DB6FEA5-C1E7-474A-88E2-1A5542CC089A}" presName="sibTrans" presStyleCnt="0"/>
      <dgm:spPr/>
    </dgm:pt>
    <dgm:pt modelId="{9D607719-7E83-41E8-A7AA-62CF51B7D7A0}" type="pres">
      <dgm:prSet presAssocID="{2156E6F4-D2C7-4E74-BBDD-6953BCBCA86C}" presName="textNode" presStyleLbl="node1" presStyleIdx="8" presStyleCnt="12">
        <dgm:presLayoutVars>
          <dgm:bulletEnabled val="1"/>
        </dgm:presLayoutVars>
      </dgm:prSet>
      <dgm:spPr/>
    </dgm:pt>
    <dgm:pt modelId="{9773BE30-81D5-408D-B506-09CDEBC8043F}" type="pres">
      <dgm:prSet presAssocID="{C771BA51-CA18-4081-B7F9-635E92DC2CD4}" presName="sibTrans" presStyleCnt="0"/>
      <dgm:spPr/>
    </dgm:pt>
    <dgm:pt modelId="{3031199B-CFB5-4BF3-9A6D-09257C871CAE}" type="pres">
      <dgm:prSet presAssocID="{1EAA3B5F-4E2B-4EAC-89C3-69798AE8F767}" presName="textNode" presStyleLbl="node1" presStyleIdx="9" presStyleCnt="12">
        <dgm:presLayoutVars>
          <dgm:bulletEnabled val="1"/>
        </dgm:presLayoutVars>
      </dgm:prSet>
      <dgm:spPr/>
    </dgm:pt>
    <dgm:pt modelId="{F69BB6B8-7F6F-4682-A206-C7C50521C613}" type="pres">
      <dgm:prSet presAssocID="{D71A00B0-04F3-4457-9318-4DF49DE875F3}" presName="sibTrans" presStyleCnt="0"/>
      <dgm:spPr/>
    </dgm:pt>
    <dgm:pt modelId="{B1C67EBC-3167-4379-A224-39BE142E6011}" type="pres">
      <dgm:prSet presAssocID="{4B202CA0-6308-4C52-9B81-9C481B0D7BD0}" presName="textNode" presStyleLbl="node1" presStyleIdx="10" presStyleCnt="12">
        <dgm:presLayoutVars>
          <dgm:bulletEnabled val="1"/>
        </dgm:presLayoutVars>
      </dgm:prSet>
      <dgm:spPr/>
    </dgm:pt>
    <dgm:pt modelId="{1D0231AC-151E-4772-B28E-545BFC5D3C72}" type="pres">
      <dgm:prSet presAssocID="{FF991964-CF80-42D3-B49D-9270B14863F0}" presName="sibTrans" presStyleCnt="0"/>
      <dgm:spPr/>
    </dgm:pt>
    <dgm:pt modelId="{5E070B4D-A4F2-4B53-8204-EF9D9603D692}" type="pres">
      <dgm:prSet presAssocID="{D3FD76A2-BB9B-4CFA-8079-969234A49D08}" presName="textNode" presStyleLbl="node1" presStyleIdx="11" presStyleCnt="12">
        <dgm:presLayoutVars>
          <dgm:bulletEnabled val="1"/>
        </dgm:presLayoutVars>
      </dgm:prSet>
      <dgm:spPr/>
    </dgm:pt>
  </dgm:ptLst>
  <dgm:cxnLst>
    <dgm:cxn modelId="{89304808-54CE-47A2-9BA8-F064C7E79D65}" srcId="{75217E69-B91E-48F9-BB07-F9F1C66FD302}" destId="{4B202CA0-6308-4C52-9B81-9C481B0D7BD0}" srcOrd="10" destOrd="0" parTransId="{93B86929-959A-4992-A90C-5D3029712245}" sibTransId="{FF991964-CF80-42D3-B49D-9270B14863F0}"/>
    <dgm:cxn modelId="{F0DC6A14-9044-4FEE-A436-6BAE37D91C66}" srcId="{75217E69-B91E-48F9-BB07-F9F1C66FD302}" destId="{99780664-0B1F-42F9-A1A9-1DA327A456FE}" srcOrd="2" destOrd="0" parTransId="{0709BD2B-49A0-46DB-9892-8FC2791B7AD6}" sibTransId="{C53F22F7-DE67-45C1-B804-C7AE21D7D53D}"/>
    <dgm:cxn modelId="{C7BF4D22-2BDF-4444-BBA5-2118D189BE0A}" srcId="{75217E69-B91E-48F9-BB07-F9F1C66FD302}" destId="{2156E6F4-D2C7-4E74-BBDD-6953BCBCA86C}" srcOrd="8" destOrd="0" parTransId="{759278ED-55DE-49F3-ADFD-4D16C6332B66}" sibTransId="{C771BA51-CA18-4081-B7F9-635E92DC2CD4}"/>
    <dgm:cxn modelId="{617E3B3D-2778-8A4C-92F4-9FAAAE3FD812}" type="presOf" srcId="{802C3B1C-899F-4F41-B347-53BF4AB3E55F}" destId="{E4117646-8A13-4968-BA44-83F194E8DFEE}" srcOrd="0" destOrd="0" presId="urn:microsoft.com/office/officeart/2005/8/layout/hProcess9"/>
    <dgm:cxn modelId="{D54AD241-A97C-F546-A0A2-D238721384A2}" type="presOf" srcId="{7427C826-A2AB-4DDE-BD49-FE3C63B520A5}" destId="{C2D76D59-1D75-4E48-91F7-15EFA5C14B3D}" srcOrd="0" destOrd="0" presId="urn:microsoft.com/office/officeart/2005/8/layout/hProcess9"/>
    <dgm:cxn modelId="{1EDDEB4A-389D-422A-9C6B-9EBDD29ADD87}" srcId="{75217E69-B91E-48F9-BB07-F9F1C66FD302}" destId="{EF3CC209-D948-4C41-93A2-C9619BD0C366}" srcOrd="6" destOrd="0" parTransId="{B88A9DEC-9A6A-40E9-BFEA-063F9C64E088}" sibTransId="{6E7F4A8F-490F-4114-B465-36F252FE3BD2}"/>
    <dgm:cxn modelId="{4B6DB16C-C2A6-4F59-B420-88115B00F409}" srcId="{75217E69-B91E-48F9-BB07-F9F1C66FD302}" destId="{FBBD9B18-A357-4A3E-BBE3-CDAED1F25E21}" srcOrd="0" destOrd="0" parTransId="{8692A69B-E5A1-42E2-9520-CEDDE09A9DE9}" sibTransId="{5BCA38FD-0D6B-4EAA-88CA-8A5FF3237CAE}"/>
    <dgm:cxn modelId="{491BDD6F-6565-D344-8153-83C5BBBF9A56}" type="presOf" srcId="{D3FD76A2-BB9B-4CFA-8079-969234A49D08}" destId="{5E070B4D-A4F2-4B53-8204-EF9D9603D692}" srcOrd="0" destOrd="0" presId="urn:microsoft.com/office/officeart/2005/8/layout/hProcess9"/>
    <dgm:cxn modelId="{9178AE50-FC9B-4790-B10D-C331B0CCDF10}" srcId="{75217E69-B91E-48F9-BB07-F9F1C66FD302}" destId="{1EAA3B5F-4E2B-4EAC-89C3-69798AE8F767}" srcOrd="9" destOrd="0" parTransId="{E5613A5B-FFBC-46B9-A03F-FD3A01D00855}" sibTransId="{D71A00B0-04F3-4457-9318-4DF49DE875F3}"/>
    <dgm:cxn modelId="{A567B078-6F0F-4565-A9D4-8CAABF51FC89}" srcId="{75217E69-B91E-48F9-BB07-F9F1C66FD302}" destId="{7427C826-A2AB-4DDE-BD49-FE3C63B520A5}" srcOrd="3" destOrd="0" parTransId="{BD5CC917-BFC1-4C41-A7D9-98342DEAB3DB}" sibTransId="{5490F7C3-AADF-47AF-A04B-60C655539663}"/>
    <dgm:cxn modelId="{A88F085A-8F4E-4946-9439-CF88DFC97AB3}" srcId="{75217E69-B91E-48F9-BB07-F9F1C66FD302}" destId="{D3FD76A2-BB9B-4CFA-8079-969234A49D08}" srcOrd="11" destOrd="0" parTransId="{3473A415-9C7E-4C4E-9BA5-0479466644FC}" sibTransId="{12B9871E-013E-4EC4-92A2-B3167ED7FA3E}"/>
    <dgm:cxn modelId="{7C0E267B-F43C-45EE-9686-3B3BC0457EE1}" srcId="{75217E69-B91E-48F9-BB07-F9F1C66FD302}" destId="{802C3B1C-899F-4F41-B347-53BF4AB3E55F}" srcOrd="5" destOrd="0" parTransId="{92E5E5EE-35CB-445C-92BA-BB998317A8A7}" sibTransId="{1B1C641B-48E6-4732-B5F7-8275C2BD55EE}"/>
    <dgm:cxn modelId="{48D9FC89-8288-D241-8BAE-2C2C6F99CC3B}" type="presOf" srcId="{5BC1381F-4004-4815-BF99-6B4EAE474FA5}" destId="{8464FC22-B7AA-4806-8787-663D63486F60}" srcOrd="0" destOrd="0" presId="urn:microsoft.com/office/officeart/2005/8/layout/hProcess9"/>
    <dgm:cxn modelId="{D69C989A-9144-B342-A065-B41AAA6C8E4E}" type="presOf" srcId="{717BB93F-4313-4D0E-90C4-F8040CA7A52D}" destId="{9EAEB3A6-6F03-4703-B3A7-C67C7299BDCB}" srcOrd="0" destOrd="0" presId="urn:microsoft.com/office/officeart/2005/8/layout/hProcess9"/>
    <dgm:cxn modelId="{C283DBA5-41F0-0342-9A62-1FB10863EEDC}" type="presOf" srcId="{2156E6F4-D2C7-4E74-BBDD-6953BCBCA86C}" destId="{9D607719-7E83-41E8-A7AA-62CF51B7D7A0}" srcOrd="0" destOrd="0" presId="urn:microsoft.com/office/officeart/2005/8/layout/hProcess9"/>
    <dgm:cxn modelId="{F15BBDB9-3AEE-354B-B613-235E34A6CF06}" type="presOf" srcId="{75217E69-B91E-48F9-BB07-F9F1C66FD302}" destId="{3CA9330D-DFD6-4318-8F3A-1E7639A82466}" srcOrd="0" destOrd="0" presId="urn:microsoft.com/office/officeart/2005/8/layout/hProcess9"/>
    <dgm:cxn modelId="{6D5DD8B9-BF86-F047-8AD3-A2735289E062}" type="presOf" srcId="{FBBD9B18-A357-4A3E-BBE3-CDAED1F25E21}" destId="{507C99B7-9B91-43EB-863C-41C0EEB302BF}" srcOrd="0" destOrd="0" presId="urn:microsoft.com/office/officeart/2005/8/layout/hProcess9"/>
    <dgm:cxn modelId="{F88CDAC6-43DD-BF45-AE2D-F44F607376B1}" type="presOf" srcId="{99780664-0B1F-42F9-A1A9-1DA327A456FE}" destId="{6E386522-2C9F-4126-A3C6-26C8A9562D59}" srcOrd="0" destOrd="0" presId="urn:microsoft.com/office/officeart/2005/8/layout/hProcess9"/>
    <dgm:cxn modelId="{8D85DBD6-BB31-4897-BEE7-E7FC93B821EE}" srcId="{75217E69-B91E-48F9-BB07-F9F1C66FD302}" destId="{5BC1381F-4004-4815-BF99-6B4EAE474FA5}" srcOrd="4" destOrd="0" parTransId="{0367EED9-CFEA-4C65-ABCB-F69ADAF59A67}" sibTransId="{8FABCD09-4C4D-40CD-AAB7-A632A3981970}"/>
    <dgm:cxn modelId="{88A960DC-BEEF-1F45-A468-E4FDC405B019}" type="presOf" srcId="{462EB0B1-1082-4FB7-A3BA-20960CA93704}" destId="{3B131DB1-3485-45DB-8AAD-4323E156B5FB}" srcOrd="0" destOrd="0" presId="urn:microsoft.com/office/officeart/2005/8/layout/hProcess9"/>
    <dgm:cxn modelId="{337F63F2-0D19-4931-A113-88636BAF02D1}" srcId="{75217E69-B91E-48F9-BB07-F9F1C66FD302}" destId="{717BB93F-4313-4D0E-90C4-F8040CA7A52D}" srcOrd="7" destOrd="0" parTransId="{75047CB3-2F52-4C53-B8CE-3356554BC789}" sibTransId="{8DB6FEA5-C1E7-474A-88E2-1A5542CC089A}"/>
    <dgm:cxn modelId="{E82957F9-31AF-3042-90DB-4F846561C29E}" type="presOf" srcId="{4B202CA0-6308-4C52-9B81-9C481B0D7BD0}" destId="{B1C67EBC-3167-4379-A224-39BE142E6011}" srcOrd="0" destOrd="0" presId="urn:microsoft.com/office/officeart/2005/8/layout/hProcess9"/>
    <dgm:cxn modelId="{81B576FA-F9D7-47F2-B674-9FEF414DD61E}" srcId="{75217E69-B91E-48F9-BB07-F9F1C66FD302}" destId="{462EB0B1-1082-4FB7-A3BA-20960CA93704}" srcOrd="1" destOrd="0" parTransId="{DB7C1B77-3C43-4B98-A09B-5E13F4FBBB5C}" sibTransId="{62B99CA9-4467-45F2-9A62-C79E75F8F60F}"/>
    <dgm:cxn modelId="{4AE265FC-88AF-D541-B5AE-33B0B009BA07}" type="presOf" srcId="{EF3CC209-D948-4C41-93A2-C9619BD0C366}" destId="{B5054807-503F-4B1F-B23B-768ECE5D1196}" srcOrd="0" destOrd="0" presId="urn:microsoft.com/office/officeart/2005/8/layout/hProcess9"/>
    <dgm:cxn modelId="{CF3A22FD-1B49-CB45-AA85-06B2877EBC27}" type="presOf" srcId="{1EAA3B5F-4E2B-4EAC-89C3-69798AE8F767}" destId="{3031199B-CFB5-4BF3-9A6D-09257C871CAE}" srcOrd="0" destOrd="0" presId="urn:microsoft.com/office/officeart/2005/8/layout/hProcess9"/>
    <dgm:cxn modelId="{7E05C90B-CA63-3E46-B39D-F3E8A673AA9D}" type="presParOf" srcId="{3CA9330D-DFD6-4318-8F3A-1E7639A82466}" destId="{F301877A-E6AF-4C55-ABAE-F1752F85749C}" srcOrd="0" destOrd="0" presId="urn:microsoft.com/office/officeart/2005/8/layout/hProcess9"/>
    <dgm:cxn modelId="{7BC17EE6-6E26-124C-842C-C7BA68E05F17}" type="presParOf" srcId="{3CA9330D-DFD6-4318-8F3A-1E7639A82466}" destId="{B0FD4276-62CC-4FC7-A2EF-95FD2927C0E6}" srcOrd="1" destOrd="0" presId="urn:microsoft.com/office/officeart/2005/8/layout/hProcess9"/>
    <dgm:cxn modelId="{7401E98B-C6A0-D74C-915B-51EEEFE7E94A}" type="presParOf" srcId="{B0FD4276-62CC-4FC7-A2EF-95FD2927C0E6}" destId="{507C99B7-9B91-43EB-863C-41C0EEB302BF}" srcOrd="0" destOrd="0" presId="urn:microsoft.com/office/officeart/2005/8/layout/hProcess9"/>
    <dgm:cxn modelId="{DDEE13FE-3734-E142-B9A8-05C7C464FAD9}" type="presParOf" srcId="{B0FD4276-62CC-4FC7-A2EF-95FD2927C0E6}" destId="{A09867BC-3A00-4854-A118-53EEA42D9F66}" srcOrd="1" destOrd="0" presId="urn:microsoft.com/office/officeart/2005/8/layout/hProcess9"/>
    <dgm:cxn modelId="{62FC7648-2788-4B4A-BB6F-03DC3B12B8FC}" type="presParOf" srcId="{B0FD4276-62CC-4FC7-A2EF-95FD2927C0E6}" destId="{3B131DB1-3485-45DB-8AAD-4323E156B5FB}" srcOrd="2" destOrd="0" presId="urn:microsoft.com/office/officeart/2005/8/layout/hProcess9"/>
    <dgm:cxn modelId="{B2008921-D1EA-2E4E-B320-D1BF73978687}" type="presParOf" srcId="{B0FD4276-62CC-4FC7-A2EF-95FD2927C0E6}" destId="{4C97FE0C-B645-48AC-BF82-11FC8C9F1E70}" srcOrd="3" destOrd="0" presId="urn:microsoft.com/office/officeart/2005/8/layout/hProcess9"/>
    <dgm:cxn modelId="{CBC0B0C8-527F-A547-AAE5-688A29BA918B}" type="presParOf" srcId="{B0FD4276-62CC-4FC7-A2EF-95FD2927C0E6}" destId="{6E386522-2C9F-4126-A3C6-26C8A9562D59}" srcOrd="4" destOrd="0" presId="urn:microsoft.com/office/officeart/2005/8/layout/hProcess9"/>
    <dgm:cxn modelId="{64096A7D-22BB-774A-8A6B-C412F026255E}" type="presParOf" srcId="{B0FD4276-62CC-4FC7-A2EF-95FD2927C0E6}" destId="{26D849D3-6080-4A5D-9491-E341B82ABA12}" srcOrd="5" destOrd="0" presId="urn:microsoft.com/office/officeart/2005/8/layout/hProcess9"/>
    <dgm:cxn modelId="{28A45541-52A2-624D-AF73-958128FE35BA}" type="presParOf" srcId="{B0FD4276-62CC-4FC7-A2EF-95FD2927C0E6}" destId="{C2D76D59-1D75-4E48-91F7-15EFA5C14B3D}" srcOrd="6" destOrd="0" presId="urn:microsoft.com/office/officeart/2005/8/layout/hProcess9"/>
    <dgm:cxn modelId="{18BCE0A6-D981-4A4D-8932-CE3196E1396E}" type="presParOf" srcId="{B0FD4276-62CC-4FC7-A2EF-95FD2927C0E6}" destId="{17865E6C-07C4-42B5-AEAA-394D95977626}" srcOrd="7" destOrd="0" presId="urn:microsoft.com/office/officeart/2005/8/layout/hProcess9"/>
    <dgm:cxn modelId="{41B3051C-1F28-FF4E-8E48-8B4A75EED030}" type="presParOf" srcId="{B0FD4276-62CC-4FC7-A2EF-95FD2927C0E6}" destId="{8464FC22-B7AA-4806-8787-663D63486F60}" srcOrd="8" destOrd="0" presId="urn:microsoft.com/office/officeart/2005/8/layout/hProcess9"/>
    <dgm:cxn modelId="{80412CF3-1BC4-4045-8BA9-47150B7C07D3}" type="presParOf" srcId="{B0FD4276-62CC-4FC7-A2EF-95FD2927C0E6}" destId="{123216E2-CAF5-47C7-B2C3-686B58499285}" srcOrd="9" destOrd="0" presId="urn:microsoft.com/office/officeart/2005/8/layout/hProcess9"/>
    <dgm:cxn modelId="{642CD8A5-6069-FE46-810C-B3934F3B74DB}" type="presParOf" srcId="{B0FD4276-62CC-4FC7-A2EF-95FD2927C0E6}" destId="{E4117646-8A13-4968-BA44-83F194E8DFEE}" srcOrd="10" destOrd="0" presId="urn:microsoft.com/office/officeart/2005/8/layout/hProcess9"/>
    <dgm:cxn modelId="{03849FDF-551F-B54A-8F8B-1EE65F9F990B}" type="presParOf" srcId="{B0FD4276-62CC-4FC7-A2EF-95FD2927C0E6}" destId="{5DB9B771-D17D-4540-B47F-579E7E89995C}" srcOrd="11" destOrd="0" presId="urn:microsoft.com/office/officeart/2005/8/layout/hProcess9"/>
    <dgm:cxn modelId="{8E3F81E7-900A-5B4F-B0ED-40D5F80ACB4D}" type="presParOf" srcId="{B0FD4276-62CC-4FC7-A2EF-95FD2927C0E6}" destId="{B5054807-503F-4B1F-B23B-768ECE5D1196}" srcOrd="12" destOrd="0" presId="urn:microsoft.com/office/officeart/2005/8/layout/hProcess9"/>
    <dgm:cxn modelId="{1E0A3A1E-E3AF-DE4E-8E0F-0999030681F3}" type="presParOf" srcId="{B0FD4276-62CC-4FC7-A2EF-95FD2927C0E6}" destId="{58D3B9D8-7929-43E1-857F-2FACBE0F6207}" srcOrd="13" destOrd="0" presId="urn:microsoft.com/office/officeart/2005/8/layout/hProcess9"/>
    <dgm:cxn modelId="{757CA42A-7E04-AA4C-9CF4-205219E3931C}" type="presParOf" srcId="{B0FD4276-62CC-4FC7-A2EF-95FD2927C0E6}" destId="{9EAEB3A6-6F03-4703-B3A7-C67C7299BDCB}" srcOrd="14" destOrd="0" presId="urn:microsoft.com/office/officeart/2005/8/layout/hProcess9"/>
    <dgm:cxn modelId="{C355D1B6-C5D3-2B41-B8DC-7315F25A9E97}" type="presParOf" srcId="{B0FD4276-62CC-4FC7-A2EF-95FD2927C0E6}" destId="{2C96631D-4FAE-40CE-BF3A-CA4727FAAF93}" srcOrd="15" destOrd="0" presId="urn:microsoft.com/office/officeart/2005/8/layout/hProcess9"/>
    <dgm:cxn modelId="{D246B938-CDDB-6741-804E-75D1090053AE}" type="presParOf" srcId="{B0FD4276-62CC-4FC7-A2EF-95FD2927C0E6}" destId="{9D607719-7E83-41E8-A7AA-62CF51B7D7A0}" srcOrd="16" destOrd="0" presId="urn:microsoft.com/office/officeart/2005/8/layout/hProcess9"/>
    <dgm:cxn modelId="{A7DDD19D-68EE-5E4A-81C1-5CF986A9920D}" type="presParOf" srcId="{B0FD4276-62CC-4FC7-A2EF-95FD2927C0E6}" destId="{9773BE30-81D5-408D-B506-09CDEBC8043F}" srcOrd="17" destOrd="0" presId="urn:microsoft.com/office/officeart/2005/8/layout/hProcess9"/>
    <dgm:cxn modelId="{5841BB3B-B3F8-D140-98DC-A8DFBC154A5E}" type="presParOf" srcId="{B0FD4276-62CC-4FC7-A2EF-95FD2927C0E6}" destId="{3031199B-CFB5-4BF3-9A6D-09257C871CAE}" srcOrd="18" destOrd="0" presId="urn:microsoft.com/office/officeart/2005/8/layout/hProcess9"/>
    <dgm:cxn modelId="{80C95FC2-883E-D94B-A156-46E55399A90C}" type="presParOf" srcId="{B0FD4276-62CC-4FC7-A2EF-95FD2927C0E6}" destId="{F69BB6B8-7F6F-4682-A206-C7C50521C613}" srcOrd="19" destOrd="0" presId="urn:microsoft.com/office/officeart/2005/8/layout/hProcess9"/>
    <dgm:cxn modelId="{FA0C435D-A28C-0347-814D-B0F11BB996F7}" type="presParOf" srcId="{B0FD4276-62CC-4FC7-A2EF-95FD2927C0E6}" destId="{B1C67EBC-3167-4379-A224-39BE142E6011}" srcOrd="20" destOrd="0" presId="urn:microsoft.com/office/officeart/2005/8/layout/hProcess9"/>
    <dgm:cxn modelId="{45878E12-9563-EE40-A84A-BA2E73C17DF2}" type="presParOf" srcId="{B0FD4276-62CC-4FC7-A2EF-95FD2927C0E6}" destId="{1D0231AC-151E-4772-B28E-545BFC5D3C72}" srcOrd="21" destOrd="0" presId="urn:microsoft.com/office/officeart/2005/8/layout/hProcess9"/>
    <dgm:cxn modelId="{0EFFA202-F2FC-4342-9552-D0FE7293758E}" type="presParOf" srcId="{B0FD4276-62CC-4FC7-A2EF-95FD2927C0E6}" destId="{5E070B4D-A4F2-4B53-8204-EF9D9603D692}" srcOrd="22" destOrd="0" presId="urn:microsoft.com/office/officeart/2005/8/layout/hProcess9"/>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41.xml><?xml version="1.0" encoding="utf-8"?>
<dgm:dataModel xmlns:dgm="http://schemas.openxmlformats.org/drawingml/2006/diagram" xmlns:a="http://schemas.openxmlformats.org/drawingml/2006/main">
  <dgm:ptLst>
    <dgm:pt modelId="{75217E69-B91E-48F9-BB07-F9F1C66FD302}" type="doc">
      <dgm:prSet loTypeId="urn:microsoft.com/office/officeart/2005/8/layout/hProcess9" loCatId="process" qsTypeId="urn:microsoft.com/office/officeart/2005/8/quickstyle/simple1" qsCatId="simple" csTypeId="urn:microsoft.com/office/officeart/2005/8/colors/accent1_2" csCatId="accent1" phldr="1"/>
      <dgm:spPr/>
    </dgm:pt>
    <dgm:pt modelId="{D3FD76A2-BB9B-4CFA-8079-969234A49D08}">
      <dgm:prSet custT="1"/>
      <dgm:spPr>
        <a:solidFill>
          <a:schemeClr val="bg1"/>
        </a:solidFill>
      </dgm:spPr>
      <dgm:t>
        <a:bodyPr/>
        <a:lstStyle/>
        <a:p>
          <a:endParaRPr lang="en-US" sz="2000" dirty="0">
            <a:solidFill>
              <a:schemeClr val="tx1"/>
            </a:solidFill>
          </a:endParaRPr>
        </a:p>
      </dgm:t>
    </dgm:pt>
    <dgm:pt modelId="{3473A415-9C7E-4C4E-9BA5-0479466644FC}" type="parTrans" cxnId="{A88F085A-8F4E-4946-9439-CF88DFC97AB3}">
      <dgm:prSet/>
      <dgm:spPr/>
      <dgm:t>
        <a:bodyPr/>
        <a:lstStyle/>
        <a:p>
          <a:endParaRPr lang="en-US"/>
        </a:p>
      </dgm:t>
    </dgm:pt>
    <dgm:pt modelId="{12B9871E-013E-4EC4-92A2-B3167ED7FA3E}" type="sibTrans" cxnId="{A88F085A-8F4E-4946-9439-CF88DFC97AB3}">
      <dgm:prSet/>
      <dgm:spPr/>
      <dgm:t>
        <a:bodyPr/>
        <a:lstStyle/>
        <a:p>
          <a:endParaRPr lang="en-US"/>
        </a:p>
      </dgm:t>
    </dgm:pt>
    <dgm:pt modelId="{FBBD9B18-A357-4A3E-BBE3-CDAED1F25E21}">
      <dgm:prSet custT="1"/>
      <dgm:spPr>
        <a:solidFill>
          <a:schemeClr val="accent2">
            <a:lumMod val="60000"/>
            <a:lumOff val="40000"/>
          </a:schemeClr>
        </a:solidFill>
        <a:ln>
          <a:solidFill>
            <a:schemeClr val="accent2">
              <a:lumMod val="60000"/>
              <a:lumOff val="40000"/>
            </a:schemeClr>
          </a:solidFill>
        </a:ln>
      </dgm:spPr>
      <dgm:t>
        <a:bodyPr/>
        <a:lstStyle/>
        <a:p>
          <a:r>
            <a:rPr lang="en-US" sz="1400" dirty="0">
              <a:solidFill>
                <a:schemeClr val="tx1"/>
              </a:solidFill>
            </a:rPr>
            <a:t>A</a:t>
          </a:r>
        </a:p>
      </dgm:t>
    </dgm:pt>
    <dgm:pt modelId="{8692A69B-E5A1-42E2-9520-CEDDE09A9DE9}" type="parTrans" cxnId="{4B6DB16C-C2A6-4F59-B420-88115B00F409}">
      <dgm:prSet/>
      <dgm:spPr/>
      <dgm:t>
        <a:bodyPr/>
        <a:lstStyle/>
        <a:p>
          <a:endParaRPr lang="en-US"/>
        </a:p>
      </dgm:t>
    </dgm:pt>
    <dgm:pt modelId="{5BCA38FD-0D6B-4EAA-88CA-8A5FF3237CAE}" type="sibTrans" cxnId="{4B6DB16C-C2A6-4F59-B420-88115B00F409}">
      <dgm:prSet/>
      <dgm:spPr/>
      <dgm:t>
        <a:bodyPr/>
        <a:lstStyle/>
        <a:p>
          <a:endParaRPr lang="en-US"/>
        </a:p>
      </dgm:t>
    </dgm:pt>
    <dgm:pt modelId="{462EB0B1-1082-4FB7-A3BA-20960CA93704}">
      <dgm:prSet custT="1"/>
      <dgm:spPr>
        <a:solidFill>
          <a:schemeClr val="bg1"/>
        </a:solidFill>
      </dgm:spPr>
      <dgm:t>
        <a:bodyPr/>
        <a:lstStyle/>
        <a:p>
          <a:r>
            <a:rPr lang="en-US" sz="900" b="1" dirty="0">
              <a:solidFill>
                <a:schemeClr val="tx1"/>
              </a:solidFill>
            </a:rPr>
            <a:t>skip</a:t>
          </a:r>
        </a:p>
      </dgm:t>
    </dgm:pt>
    <dgm:pt modelId="{DB7C1B77-3C43-4B98-A09B-5E13F4FBBB5C}" type="parTrans" cxnId="{81B576FA-F9D7-47F2-B674-9FEF414DD61E}">
      <dgm:prSet/>
      <dgm:spPr/>
      <dgm:t>
        <a:bodyPr/>
        <a:lstStyle/>
        <a:p>
          <a:endParaRPr lang="en-US"/>
        </a:p>
      </dgm:t>
    </dgm:pt>
    <dgm:pt modelId="{62B99CA9-4467-45F2-9A62-C79E75F8F60F}" type="sibTrans" cxnId="{81B576FA-F9D7-47F2-B674-9FEF414DD61E}">
      <dgm:prSet/>
      <dgm:spPr/>
      <dgm:t>
        <a:bodyPr/>
        <a:lstStyle/>
        <a:p>
          <a:endParaRPr lang="en-US"/>
        </a:p>
      </dgm:t>
    </dgm:pt>
    <dgm:pt modelId="{99780664-0B1F-42F9-A1A9-1DA327A456FE}">
      <dgm:prSet custT="1"/>
      <dgm:spPr>
        <a:solidFill>
          <a:schemeClr val="accent1">
            <a:lumMod val="60000"/>
            <a:lumOff val="40000"/>
          </a:schemeClr>
        </a:solidFill>
        <a:ln>
          <a:solidFill>
            <a:schemeClr val="accent1">
              <a:lumMod val="60000"/>
              <a:lumOff val="40000"/>
            </a:schemeClr>
          </a:solidFill>
        </a:ln>
      </dgm:spPr>
      <dgm:t>
        <a:bodyPr/>
        <a:lstStyle/>
        <a:p>
          <a:r>
            <a:rPr lang="en-US" sz="1400" dirty="0">
              <a:solidFill>
                <a:schemeClr val="tx1"/>
              </a:solidFill>
            </a:rPr>
            <a:t>C</a:t>
          </a:r>
        </a:p>
      </dgm:t>
    </dgm:pt>
    <dgm:pt modelId="{0709BD2B-49A0-46DB-9892-8FC2791B7AD6}" type="parTrans" cxnId="{F0DC6A14-9044-4FEE-A436-6BAE37D91C66}">
      <dgm:prSet/>
      <dgm:spPr/>
      <dgm:t>
        <a:bodyPr/>
        <a:lstStyle/>
        <a:p>
          <a:endParaRPr lang="en-US"/>
        </a:p>
      </dgm:t>
    </dgm:pt>
    <dgm:pt modelId="{C53F22F7-DE67-45C1-B804-C7AE21D7D53D}" type="sibTrans" cxnId="{F0DC6A14-9044-4FEE-A436-6BAE37D91C66}">
      <dgm:prSet/>
      <dgm:spPr/>
      <dgm:t>
        <a:bodyPr/>
        <a:lstStyle/>
        <a:p>
          <a:endParaRPr lang="en-US"/>
        </a:p>
      </dgm:t>
    </dgm:pt>
    <dgm:pt modelId="{7427C826-A2AB-4DDE-BD49-FE3C63B520A5}">
      <dgm:prSet custT="1"/>
      <dgm:spPr>
        <a:solidFill>
          <a:schemeClr val="bg1"/>
        </a:solidFill>
      </dgm:spPr>
      <dgm:t>
        <a:bodyPr/>
        <a:lstStyle/>
        <a:p>
          <a:r>
            <a:rPr lang="en-US" sz="900" b="1" i="0" dirty="0">
              <a:solidFill>
                <a:schemeClr val="tx1"/>
              </a:solidFill>
            </a:rPr>
            <a:t>skip</a:t>
          </a:r>
        </a:p>
      </dgm:t>
    </dgm:pt>
    <dgm:pt modelId="{BD5CC917-BFC1-4C41-A7D9-98342DEAB3DB}" type="parTrans" cxnId="{A567B078-6F0F-4565-A9D4-8CAABF51FC89}">
      <dgm:prSet/>
      <dgm:spPr/>
      <dgm:t>
        <a:bodyPr/>
        <a:lstStyle/>
        <a:p>
          <a:endParaRPr lang="en-US"/>
        </a:p>
      </dgm:t>
    </dgm:pt>
    <dgm:pt modelId="{5490F7C3-AADF-47AF-A04B-60C655539663}" type="sibTrans" cxnId="{A567B078-6F0F-4565-A9D4-8CAABF51FC89}">
      <dgm:prSet/>
      <dgm:spPr/>
      <dgm:t>
        <a:bodyPr/>
        <a:lstStyle/>
        <a:p>
          <a:endParaRPr lang="en-US"/>
        </a:p>
      </dgm:t>
    </dgm:pt>
    <dgm:pt modelId="{5BC1381F-4004-4815-BF99-6B4EAE474FA5}">
      <dgm:prSet custT="1"/>
      <dgm:spPr>
        <a:solidFill>
          <a:schemeClr val="accent2">
            <a:lumMod val="60000"/>
            <a:lumOff val="40000"/>
          </a:schemeClr>
        </a:solidFill>
        <a:ln>
          <a:solidFill>
            <a:schemeClr val="accent2">
              <a:lumMod val="60000"/>
              <a:lumOff val="40000"/>
            </a:schemeClr>
          </a:solidFill>
        </a:ln>
      </dgm:spPr>
      <dgm:t>
        <a:bodyPr/>
        <a:lstStyle/>
        <a:p>
          <a:r>
            <a:rPr lang="en-US" sz="1400" dirty="0">
              <a:solidFill>
                <a:schemeClr val="tx1"/>
              </a:solidFill>
            </a:rPr>
            <a:t>A</a:t>
          </a:r>
        </a:p>
      </dgm:t>
    </dgm:pt>
    <dgm:pt modelId="{0367EED9-CFEA-4C65-ABCB-F69ADAF59A67}" type="parTrans" cxnId="{8D85DBD6-BB31-4897-BEE7-E7FC93B821EE}">
      <dgm:prSet/>
      <dgm:spPr/>
      <dgm:t>
        <a:bodyPr/>
        <a:lstStyle/>
        <a:p>
          <a:endParaRPr lang="en-US"/>
        </a:p>
      </dgm:t>
    </dgm:pt>
    <dgm:pt modelId="{8FABCD09-4C4D-40CD-AAB7-A632A3981970}" type="sibTrans" cxnId="{8D85DBD6-BB31-4897-BEE7-E7FC93B821EE}">
      <dgm:prSet/>
      <dgm:spPr/>
      <dgm:t>
        <a:bodyPr/>
        <a:lstStyle/>
        <a:p>
          <a:endParaRPr lang="en-US"/>
        </a:p>
      </dgm:t>
    </dgm:pt>
    <dgm:pt modelId="{802C3B1C-899F-4F41-B347-53BF4AB3E55F}">
      <dgm:prSet custT="1"/>
      <dgm:spPr>
        <a:solidFill>
          <a:schemeClr val="accent1">
            <a:lumMod val="60000"/>
            <a:lumOff val="40000"/>
          </a:schemeClr>
        </a:solidFill>
        <a:ln>
          <a:solidFill>
            <a:schemeClr val="accent1">
              <a:lumMod val="60000"/>
              <a:lumOff val="40000"/>
            </a:schemeClr>
          </a:solidFill>
        </a:ln>
      </dgm:spPr>
      <dgm:t>
        <a:bodyPr/>
        <a:lstStyle/>
        <a:p>
          <a:r>
            <a:rPr lang="en-US" sz="1400" dirty="0">
              <a:solidFill>
                <a:schemeClr val="tx1"/>
              </a:solidFill>
            </a:rPr>
            <a:t>C</a:t>
          </a:r>
        </a:p>
      </dgm:t>
    </dgm:pt>
    <dgm:pt modelId="{92E5E5EE-35CB-445C-92BA-BB998317A8A7}" type="parTrans" cxnId="{7C0E267B-F43C-45EE-9686-3B3BC0457EE1}">
      <dgm:prSet/>
      <dgm:spPr/>
      <dgm:t>
        <a:bodyPr/>
        <a:lstStyle/>
        <a:p>
          <a:endParaRPr lang="en-US"/>
        </a:p>
      </dgm:t>
    </dgm:pt>
    <dgm:pt modelId="{1B1C641B-48E6-4732-B5F7-8275C2BD55EE}" type="sibTrans" cxnId="{7C0E267B-F43C-45EE-9686-3B3BC0457EE1}">
      <dgm:prSet/>
      <dgm:spPr/>
      <dgm:t>
        <a:bodyPr/>
        <a:lstStyle/>
        <a:p>
          <a:endParaRPr lang="en-US"/>
        </a:p>
      </dgm:t>
    </dgm:pt>
    <dgm:pt modelId="{EF3CC209-D948-4C41-93A2-C9619BD0C366}">
      <dgm:prSet custT="1"/>
      <dgm:spPr>
        <a:solidFill>
          <a:schemeClr val="accent2">
            <a:lumMod val="60000"/>
            <a:lumOff val="40000"/>
          </a:schemeClr>
        </a:solidFill>
        <a:ln>
          <a:solidFill>
            <a:schemeClr val="accent2">
              <a:lumMod val="60000"/>
              <a:lumOff val="40000"/>
            </a:schemeClr>
          </a:solidFill>
        </a:ln>
      </dgm:spPr>
      <dgm:t>
        <a:bodyPr/>
        <a:lstStyle/>
        <a:p>
          <a:r>
            <a:rPr lang="en-US" sz="1400" dirty="0">
              <a:solidFill>
                <a:schemeClr val="tx1"/>
              </a:solidFill>
            </a:rPr>
            <a:t>A</a:t>
          </a:r>
        </a:p>
      </dgm:t>
    </dgm:pt>
    <dgm:pt modelId="{B88A9DEC-9A6A-40E9-BFEA-063F9C64E088}" type="parTrans" cxnId="{1EDDEB4A-389D-422A-9C6B-9EBDD29ADD87}">
      <dgm:prSet/>
      <dgm:spPr/>
      <dgm:t>
        <a:bodyPr/>
        <a:lstStyle/>
        <a:p>
          <a:endParaRPr lang="en-US"/>
        </a:p>
      </dgm:t>
    </dgm:pt>
    <dgm:pt modelId="{6E7F4A8F-490F-4114-B465-36F252FE3BD2}" type="sibTrans" cxnId="{1EDDEB4A-389D-422A-9C6B-9EBDD29ADD87}">
      <dgm:prSet/>
      <dgm:spPr/>
      <dgm:t>
        <a:bodyPr/>
        <a:lstStyle/>
        <a:p>
          <a:endParaRPr lang="en-US"/>
        </a:p>
      </dgm:t>
    </dgm:pt>
    <dgm:pt modelId="{2156E6F4-D2C7-4E74-BBDD-6953BCBCA86C}">
      <dgm:prSet custT="1"/>
      <dgm:spPr>
        <a:solidFill>
          <a:schemeClr val="accent1">
            <a:lumMod val="60000"/>
            <a:lumOff val="40000"/>
          </a:schemeClr>
        </a:solidFill>
        <a:ln>
          <a:solidFill>
            <a:schemeClr val="accent1">
              <a:lumMod val="60000"/>
              <a:lumOff val="40000"/>
            </a:schemeClr>
          </a:solidFill>
        </a:ln>
      </dgm:spPr>
      <dgm:t>
        <a:bodyPr/>
        <a:lstStyle/>
        <a:p>
          <a:r>
            <a:rPr lang="en-US" sz="1400" dirty="0">
              <a:solidFill>
                <a:schemeClr val="tx1"/>
              </a:solidFill>
            </a:rPr>
            <a:t>C</a:t>
          </a:r>
        </a:p>
      </dgm:t>
    </dgm:pt>
    <dgm:pt modelId="{759278ED-55DE-49F3-ADFD-4D16C6332B66}" type="parTrans" cxnId="{C7BF4D22-2BDF-4444-BBA5-2118D189BE0A}">
      <dgm:prSet/>
      <dgm:spPr/>
      <dgm:t>
        <a:bodyPr/>
        <a:lstStyle/>
        <a:p>
          <a:endParaRPr lang="en-US"/>
        </a:p>
      </dgm:t>
    </dgm:pt>
    <dgm:pt modelId="{C771BA51-CA18-4081-B7F9-635E92DC2CD4}" type="sibTrans" cxnId="{C7BF4D22-2BDF-4444-BBA5-2118D189BE0A}">
      <dgm:prSet/>
      <dgm:spPr/>
      <dgm:t>
        <a:bodyPr/>
        <a:lstStyle/>
        <a:p>
          <a:endParaRPr lang="en-US"/>
        </a:p>
      </dgm:t>
    </dgm:pt>
    <dgm:pt modelId="{1EAA3B5F-4E2B-4EAC-89C3-69798AE8F767}">
      <dgm:prSet custT="1"/>
      <dgm:spPr>
        <a:solidFill>
          <a:schemeClr val="accent2">
            <a:lumMod val="50000"/>
          </a:schemeClr>
        </a:solidFill>
      </dgm:spPr>
      <dgm:t>
        <a:bodyPr/>
        <a:lstStyle/>
        <a:p>
          <a:r>
            <a:rPr lang="en-US" sz="2000" dirty="0">
              <a:solidFill>
                <a:srgbClr val="FFFFFF"/>
              </a:solidFill>
            </a:rPr>
            <a:t>O</a:t>
          </a:r>
        </a:p>
      </dgm:t>
    </dgm:pt>
    <dgm:pt modelId="{E5613A5B-FFBC-46B9-A03F-FD3A01D00855}" type="parTrans" cxnId="{9178AE50-FC9B-4790-B10D-C331B0CCDF10}">
      <dgm:prSet/>
      <dgm:spPr/>
      <dgm:t>
        <a:bodyPr/>
        <a:lstStyle/>
        <a:p>
          <a:endParaRPr lang="en-US"/>
        </a:p>
      </dgm:t>
    </dgm:pt>
    <dgm:pt modelId="{D71A00B0-04F3-4457-9318-4DF49DE875F3}" type="sibTrans" cxnId="{9178AE50-FC9B-4790-B10D-C331B0CCDF10}">
      <dgm:prSet/>
      <dgm:spPr/>
      <dgm:t>
        <a:bodyPr/>
        <a:lstStyle/>
        <a:p>
          <a:endParaRPr lang="en-US"/>
        </a:p>
      </dgm:t>
    </dgm:pt>
    <dgm:pt modelId="{4B202CA0-6308-4C52-9B81-9C481B0D7BD0}">
      <dgm:prSet custT="1"/>
      <dgm:spPr>
        <a:solidFill>
          <a:schemeClr val="accent6">
            <a:lumMod val="50000"/>
          </a:schemeClr>
        </a:solidFill>
      </dgm:spPr>
      <dgm:t>
        <a:bodyPr/>
        <a:lstStyle/>
        <a:p>
          <a:r>
            <a:rPr lang="en-US" sz="2000" dirty="0">
              <a:solidFill>
                <a:srgbClr val="FFFFFF"/>
              </a:solidFill>
            </a:rPr>
            <a:t>1</a:t>
          </a:r>
        </a:p>
      </dgm:t>
    </dgm:pt>
    <dgm:pt modelId="{93B86929-959A-4992-A90C-5D3029712245}" type="parTrans" cxnId="{89304808-54CE-47A2-9BA8-F064C7E79D65}">
      <dgm:prSet/>
      <dgm:spPr/>
      <dgm:t>
        <a:bodyPr/>
        <a:lstStyle/>
        <a:p>
          <a:endParaRPr lang="en-US"/>
        </a:p>
      </dgm:t>
    </dgm:pt>
    <dgm:pt modelId="{FF991964-CF80-42D3-B49D-9270B14863F0}" type="sibTrans" cxnId="{89304808-54CE-47A2-9BA8-F064C7E79D65}">
      <dgm:prSet/>
      <dgm:spPr/>
      <dgm:t>
        <a:bodyPr/>
        <a:lstStyle/>
        <a:p>
          <a:endParaRPr lang="en-US"/>
        </a:p>
      </dgm:t>
    </dgm:pt>
    <dgm:pt modelId="{717BB93F-4313-4D0E-90C4-F8040CA7A52D}">
      <dgm:prSet custT="1"/>
      <dgm:spPr>
        <a:solidFill>
          <a:schemeClr val="bg1"/>
        </a:solidFill>
      </dgm:spPr>
      <dgm:t>
        <a:bodyPr/>
        <a:lstStyle/>
        <a:p>
          <a:r>
            <a:rPr lang="en-US" sz="900" b="1" dirty="0">
              <a:solidFill>
                <a:schemeClr val="tx1"/>
              </a:solidFill>
            </a:rPr>
            <a:t>skip</a:t>
          </a:r>
        </a:p>
      </dgm:t>
    </dgm:pt>
    <dgm:pt modelId="{8DB6FEA5-C1E7-474A-88E2-1A5542CC089A}" type="sibTrans" cxnId="{337F63F2-0D19-4931-A113-88636BAF02D1}">
      <dgm:prSet/>
      <dgm:spPr/>
      <dgm:t>
        <a:bodyPr/>
        <a:lstStyle/>
        <a:p>
          <a:endParaRPr lang="en-US"/>
        </a:p>
      </dgm:t>
    </dgm:pt>
    <dgm:pt modelId="{75047CB3-2F52-4C53-B8CE-3356554BC789}" type="parTrans" cxnId="{337F63F2-0D19-4931-A113-88636BAF02D1}">
      <dgm:prSet/>
      <dgm:spPr/>
      <dgm:t>
        <a:bodyPr/>
        <a:lstStyle/>
        <a:p>
          <a:endParaRPr lang="en-US"/>
        </a:p>
      </dgm:t>
    </dgm:pt>
    <dgm:pt modelId="{3CA9330D-DFD6-4318-8F3A-1E7639A82466}" type="pres">
      <dgm:prSet presAssocID="{75217E69-B91E-48F9-BB07-F9F1C66FD302}" presName="CompostProcess" presStyleCnt="0">
        <dgm:presLayoutVars>
          <dgm:dir/>
          <dgm:resizeHandles val="exact"/>
        </dgm:presLayoutVars>
      </dgm:prSet>
      <dgm:spPr/>
    </dgm:pt>
    <dgm:pt modelId="{F301877A-E6AF-4C55-ABAE-F1752F85749C}" type="pres">
      <dgm:prSet presAssocID="{75217E69-B91E-48F9-BB07-F9F1C66FD302}" presName="arrow" presStyleLbl="bgShp" presStyleIdx="0" presStyleCnt="1" custLinFactNeighborY="3445"/>
      <dgm:spPr/>
    </dgm:pt>
    <dgm:pt modelId="{B0FD4276-62CC-4FC7-A2EF-95FD2927C0E6}" type="pres">
      <dgm:prSet presAssocID="{75217E69-B91E-48F9-BB07-F9F1C66FD302}" presName="linearProcess" presStyleCnt="0"/>
      <dgm:spPr/>
    </dgm:pt>
    <dgm:pt modelId="{507C99B7-9B91-43EB-863C-41C0EEB302BF}" type="pres">
      <dgm:prSet presAssocID="{FBBD9B18-A357-4A3E-BBE3-CDAED1F25E21}" presName="textNode" presStyleLbl="node1" presStyleIdx="0" presStyleCnt="12">
        <dgm:presLayoutVars>
          <dgm:bulletEnabled val="1"/>
        </dgm:presLayoutVars>
      </dgm:prSet>
      <dgm:spPr/>
    </dgm:pt>
    <dgm:pt modelId="{A09867BC-3A00-4854-A118-53EEA42D9F66}" type="pres">
      <dgm:prSet presAssocID="{5BCA38FD-0D6B-4EAA-88CA-8A5FF3237CAE}" presName="sibTrans" presStyleCnt="0"/>
      <dgm:spPr/>
    </dgm:pt>
    <dgm:pt modelId="{3B131DB1-3485-45DB-8AAD-4323E156B5FB}" type="pres">
      <dgm:prSet presAssocID="{462EB0B1-1082-4FB7-A3BA-20960CA93704}" presName="textNode" presStyleLbl="node1" presStyleIdx="1" presStyleCnt="12">
        <dgm:presLayoutVars>
          <dgm:bulletEnabled val="1"/>
        </dgm:presLayoutVars>
      </dgm:prSet>
      <dgm:spPr/>
    </dgm:pt>
    <dgm:pt modelId="{4C97FE0C-B645-48AC-BF82-11FC8C9F1E70}" type="pres">
      <dgm:prSet presAssocID="{62B99CA9-4467-45F2-9A62-C79E75F8F60F}" presName="sibTrans" presStyleCnt="0"/>
      <dgm:spPr/>
    </dgm:pt>
    <dgm:pt modelId="{6E386522-2C9F-4126-A3C6-26C8A9562D59}" type="pres">
      <dgm:prSet presAssocID="{99780664-0B1F-42F9-A1A9-1DA327A456FE}" presName="textNode" presStyleLbl="node1" presStyleIdx="2" presStyleCnt="12">
        <dgm:presLayoutVars>
          <dgm:bulletEnabled val="1"/>
        </dgm:presLayoutVars>
      </dgm:prSet>
      <dgm:spPr/>
    </dgm:pt>
    <dgm:pt modelId="{26D849D3-6080-4A5D-9491-E341B82ABA12}" type="pres">
      <dgm:prSet presAssocID="{C53F22F7-DE67-45C1-B804-C7AE21D7D53D}" presName="sibTrans" presStyleCnt="0"/>
      <dgm:spPr/>
    </dgm:pt>
    <dgm:pt modelId="{C2D76D59-1D75-4E48-91F7-15EFA5C14B3D}" type="pres">
      <dgm:prSet presAssocID="{7427C826-A2AB-4DDE-BD49-FE3C63B520A5}" presName="textNode" presStyleLbl="node1" presStyleIdx="3" presStyleCnt="12">
        <dgm:presLayoutVars>
          <dgm:bulletEnabled val="1"/>
        </dgm:presLayoutVars>
      </dgm:prSet>
      <dgm:spPr/>
    </dgm:pt>
    <dgm:pt modelId="{17865E6C-07C4-42B5-AEAA-394D95977626}" type="pres">
      <dgm:prSet presAssocID="{5490F7C3-AADF-47AF-A04B-60C655539663}" presName="sibTrans" presStyleCnt="0"/>
      <dgm:spPr/>
    </dgm:pt>
    <dgm:pt modelId="{8464FC22-B7AA-4806-8787-663D63486F60}" type="pres">
      <dgm:prSet presAssocID="{5BC1381F-4004-4815-BF99-6B4EAE474FA5}" presName="textNode" presStyleLbl="node1" presStyleIdx="4" presStyleCnt="12">
        <dgm:presLayoutVars>
          <dgm:bulletEnabled val="1"/>
        </dgm:presLayoutVars>
      </dgm:prSet>
      <dgm:spPr/>
    </dgm:pt>
    <dgm:pt modelId="{123216E2-CAF5-47C7-B2C3-686B58499285}" type="pres">
      <dgm:prSet presAssocID="{8FABCD09-4C4D-40CD-AAB7-A632A3981970}" presName="sibTrans" presStyleCnt="0"/>
      <dgm:spPr/>
    </dgm:pt>
    <dgm:pt modelId="{E4117646-8A13-4968-BA44-83F194E8DFEE}" type="pres">
      <dgm:prSet presAssocID="{802C3B1C-899F-4F41-B347-53BF4AB3E55F}" presName="textNode" presStyleLbl="node1" presStyleIdx="5" presStyleCnt="12">
        <dgm:presLayoutVars>
          <dgm:bulletEnabled val="1"/>
        </dgm:presLayoutVars>
      </dgm:prSet>
      <dgm:spPr/>
    </dgm:pt>
    <dgm:pt modelId="{5DB9B771-D17D-4540-B47F-579E7E89995C}" type="pres">
      <dgm:prSet presAssocID="{1B1C641B-48E6-4732-B5F7-8275C2BD55EE}" presName="sibTrans" presStyleCnt="0"/>
      <dgm:spPr/>
    </dgm:pt>
    <dgm:pt modelId="{B5054807-503F-4B1F-B23B-768ECE5D1196}" type="pres">
      <dgm:prSet presAssocID="{EF3CC209-D948-4C41-93A2-C9619BD0C366}" presName="textNode" presStyleLbl="node1" presStyleIdx="6" presStyleCnt="12">
        <dgm:presLayoutVars>
          <dgm:bulletEnabled val="1"/>
        </dgm:presLayoutVars>
      </dgm:prSet>
      <dgm:spPr/>
    </dgm:pt>
    <dgm:pt modelId="{58D3B9D8-7929-43E1-857F-2FACBE0F6207}" type="pres">
      <dgm:prSet presAssocID="{6E7F4A8F-490F-4114-B465-36F252FE3BD2}" presName="sibTrans" presStyleCnt="0"/>
      <dgm:spPr/>
    </dgm:pt>
    <dgm:pt modelId="{9EAEB3A6-6F03-4703-B3A7-C67C7299BDCB}" type="pres">
      <dgm:prSet presAssocID="{717BB93F-4313-4D0E-90C4-F8040CA7A52D}" presName="textNode" presStyleLbl="node1" presStyleIdx="7" presStyleCnt="12">
        <dgm:presLayoutVars>
          <dgm:bulletEnabled val="1"/>
        </dgm:presLayoutVars>
      </dgm:prSet>
      <dgm:spPr/>
    </dgm:pt>
    <dgm:pt modelId="{2C96631D-4FAE-40CE-BF3A-CA4727FAAF93}" type="pres">
      <dgm:prSet presAssocID="{8DB6FEA5-C1E7-474A-88E2-1A5542CC089A}" presName="sibTrans" presStyleCnt="0"/>
      <dgm:spPr/>
    </dgm:pt>
    <dgm:pt modelId="{9D607719-7E83-41E8-A7AA-62CF51B7D7A0}" type="pres">
      <dgm:prSet presAssocID="{2156E6F4-D2C7-4E74-BBDD-6953BCBCA86C}" presName="textNode" presStyleLbl="node1" presStyleIdx="8" presStyleCnt="12">
        <dgm:presLayoutVars>
          <dgm:bulletEnabled val="1"/>
        </dgm:presLayoutVars>
      </dgm:prSet>
      <dgm:spPr/>
    </dgm:pt>
    <dgm:pt modelId="{9773BE30-81D5-408D-B506-09CDEBC8043F}" type="pres">
      <dgm:prSet presAssocID="{C771BA51-CA18-4081-B7F9-635E92DC2CD4}" presName="sibTrans" presStyleCnt="0"/>
      <dgm:spPr/>
    </dgm:pt>
    <dgm:pt modelId="{3031199B-CFB5-4BF3-9A6D-09257C871CAE}" type="pres">
      <dgm:prSet presAssocID="{1EAA3B5F-4E2B-4EAC-89C3-69798AE8F767}" presName="textNode" presStyleLbl="node1" presStyleIdx="9" presStyleCnt="12">
        <dgm:presLayoutVars>
          <dgm:bulletEnabled val="1"/>
        </dgm:presLayoutVars>
      </dgm:prSet>
      <dgm:spPr/>
    </dgm:pt>
    <dgm:pt modelId="{F69BB6B8-7F6F-4682-A206-C7C50521C613}" type="pres">
      <dgm:prSet presAssocID="{D71A00B0-04F3-4457-9318-4DF49DE875F3}" presName="sibTrans" presStyleCnt="0"/>
      <dgm:spPr/>
    </dgm:pt>
    <dgm:pt modelId="{B1C67EBC-3167-4379-A224-39BE142E6011}" type="pres">
      <dgm:prSet presAssocID="{4B202CA0-6308-4C52-9B81-9C481B0D7BD0}" presName="textNode" presStyleLbl="node1" presStyleIdx="10" presStyleCnt="12">
        <dgm:presLayoutVars>
          <dgm:bulletEnabled val="1"/>
        </dgm:presLayoutVars>
      </dgm:prSet>
      <dgm:spPr/>
    </dgm:pt>
    <dgm:pt modelId="{1D0231AC-151E-4772-B28E-545BFC5D3C72}" type="pres">
      <dgm:prSet presAssocID="{FF991964-CF80-42D3-B49D-9270B14863F0}" presName="sibTrans" presStyleCnt="0"/>
      <dgm:spPr/>
    </dgm:pt>
    <dgm:pt modelId="{5E070B4D-A4F2-4B53-8204-EF9D9603D692}" type="pres">
      <dgm:prSet presAssocID="{D3FD76A2-BB9B-4CFA-8079-969234A49D08}" presName="textNode" presStyleLbl="node1" presStyleIdx="11" presStyleCnt="12">
        <dgm:presLayoutVars>
          <dgm:bulletEnabled val="1"/>
        </dgm:presLayoutVars>
      </dgm:prSet>
      <dgm:spPr/>
    </dgm:pt>
  </dgm:ptLst>
  <dgm:cxnLst>
    <dgm:cxn modelId="{89304808-54CE-47A2-9BA8-F064C7E79D65}" srcId="{75217E69-B91E-48F9-BB07-F9F1C66FD302}" destId="{4B202CA0-6308-4C52-9B81-9C481B0D7BD0}" srcOrd="10" destOrd="0" parTransId="{93B86929-959A-4992-A90C-5D3029712245}" sibTransId="{FF991964-CF80-42D3-B49D-9270B14863F0}"/>
    <dgm:cxn modelId="{F0DC6A14-9044-4FEE-A436-6BAE37D91C66}" srcId="{75217E69-B91E-48F9-BB07-F9F1C66FD302}" destId="{99780664-0B1F-42F9-A1A9-1DA327A456FE}" srcOrd="2" destOrd="0" parTransId="{0709BD2B-49A0-46DB-9892-8FC2791B7AD6}" sibTransId="{C53F22F7-DE67-45C1-B804-C7AE21D7D53D}"/>
    <dgm:cxn modelId="{BCF40F19-5BE5-B24D-9B62-C8C043DC1DB6}" type="presOf" srcId="{7427C826-A2AB-4DDE-BD49-FE3C63B520A5}" destId="{C2D76D59-1D75-4E48-91F7-15EFA5C14B3D}" srcOrd="0" destOrd="0" presId="urn:microsoft.com/office/officeart/2005/8/layout/hProcess9"/>
    <dgm:cxn modelId="{D1E0631B-8487-9342-B1CA-7A5A817629A5}" type="presOf" srcId="{1EAA3B5F-4E2B-4EAC-89C3-69798AE8F767}" destId="{3031199B-CFB5-4BF3-9A6D-09257C871CAE}" srcOrd="0" destOrd="0" presId="urn:microsoft.com/office/officeart/2005/8/layout/hProcess9"/>
    <dgm:cxn modelId="{6DF2A021-8BFA-3649-B93F-B0F6719D6892}" type="presOf" srcId="{462EB0B1-1082-4FB7-A3BA-20960CA93704}" destId="{3B131DB1-3485-45DB-8AAD-4323E156B5FB}" srcOrd="0" destOrd="0" presId="urn:microsoft.com/office/officeart/2005/8/layout/hProcess9"/>
    <dgm:cxn modelId="{D1E7C721-460E-8949-98CA-0339E7285176}" type="presOf" srcId="{99780664-0B1F-42F9-A1A9-1DA327A456FE}" destId="{6E386522-2C9F-4126-A3C6-26C8A9562D59}" srcOrd="0" destOrd="0" presId="urn:microsoft.com/office/officeart/2005/8/layout/hProcess9"/>
    <dgm:cxn modelId="{C7BF4D22-2BDF-4444-BBA5-2118D189BE0A}" srcId="{75217E69-B91E-48F9-BB07-F9F1C66FD302}" destId="{2156E6F4-D2C7-4E74-BBDD-6953BCBCA86C}" srcOrd="8" destOrd="0" parTransId="{759278ED-55DE-49F3-ADFD-4D16C6332B66}" sibTransId="{C771BA51-CA18-4081-B7F9-635E92DC2CD4}"/>
    <dgm:cxn modelId="{24EDC730-AA05-0D48-9CA1-361DB78CACE3}" type="presOf" srcId="{717BB93F-4313-4D0E-90C4-F8040CA7A52D}" destId="{9EAEB3A6-6F03-4703-B3A7-C67C7299BDCB}" srcOrd="0" destOrd="0" presId="urn:microsoft.com/office/officeart/2005/8/layout/hProcess9"/>
    <dgm:cxn modelId="{EAE73D5B-9977-974A-9AC7-89A58E0A8088}" type="presOf" srcId="{4B202CA0-6308-4C52-9B81-9C481B0D7BD0}" destId="{B1C67EBC-3167-4379-A224-39BE142E6011}" srcOrd="0" destOrd="0" presId="urn:microsoft.com/office/officeart/2005/8/layout/hProcess9"/>
    <dgm:cxn modelId="{1EDDEB4A-389D-422A-9C6B-9EBDD29ADD87}" srcId="{75217E69-B91E-48F9-BB07-F9F1C66FD302}" destId="{EF3CC209-D948-4C41-93A2-C9619BD0C366}" srcOrd="6" destOrd="0" parTransId="{B88A9DEC-9A6A-40E9-BFEA-063F9C64E088}" sibTransId="{6E7F4A8F-490F-4114-B465-36F252FE3BD2}"/>
    <dgm:cxn modelId="{4B6DB16C-C2A6-4F59-B420-88115B00F409}" srcId="{75217E69-B91E-48F9-BB07-F9F1C66FD302}" destId="{FBBD9B18-A357-4A3E-BBE3-CDAED1F25E21}" srcOrd="0" destOrd="0" parTransId="{8692A69B-E5A1-42E2-9520-CEDDE09A9DE9}" sibTransId="{5BCA38FD-0D6B-4EAA-88CA-8A5FF3237CAE}"/>
    <dgm:cxn modelId="{A6485E4D-FA79-A247-90B4-614E6EEC8432}" type="presOf" srcId="{FBBD9B18-A357-4A3E-BBE3-CDAED1F25E21}" destId="{507C99B7-9B91-43EB-863C-41C0EEB302BF}" srcOrd="0" destOrd="0" presId="urn:microsoft.com/office/officeart/2005/8/layout/hProcess9"/>
    <dgm:cxn modelId="{9178AE50-FC9B-4790-B10D-C331B0CCDF10}" srcId="{75217E69-B91E-48F9-BB07-F9F1C66FD302}" destId="{1EAA3B5F-4E2B-4EAC-89C3-69798AE8F767}" srcOrd="9" destOrd="0" parTransId="{E5613A5B-FFBC-46B9-A03F-FD3A01D00855}" sibTransId="{D71A00B0-04F3-4457-9318-4DF49DE875F3}"/>
    <dgm:cxn modelId="{3C067754-02CE-5E4B-8F8F-2E664A39A728}" type="presOf" srcId="{EF3CC209-D948-4C41-93A2-C9619BD0C366}" destId="{B5054807-503F-4B1F-B23B-768ECE5D1196}" srcOrd="0" destOrd="0" presId="urn:microsoft.com/office/officeart/2005/8/layout/hProcess9"/>
    <dgm:cxn modelId="{A567B078-6F0F-4565-A9D4-8CAABF51FC89}" srcId="{75217E69-B91E-48F9-BB07-F9F1C66FD302}" destId="{7427C826-A2AB-4DDE-BD49-FE3C63B520A5}" srcOrd="3" destOrd="0" parTransId="{BD5CC917-BFC1-4C41-A7D9-98342DEAB3DB}" sibTransId="{5490F7C3-AADF-47AF-A04B-60C655539663}"/>
    <dgm:cxn modelId="{A88F085A-8F4E-4946-9439-CF88DFC97AB3}" srcId="{75217E69-B91E-48F9-BB07-F9F1C66FD302}" destId="{D3FD76A2-BB9B-4CFA-8079-969234A49D08}" srcOrd="11" destOrd="0" parTransId="{3473A415-9C7E-4C4E-9BA5-0479466644FC}" sibTransId="{12B9871E-013E-4EC4-92A2-B3167ED7FA3E}"/>
    <dgm:cxn modelId="{7C0E267B-F43C-45EE-9686-3B3BC0457EE1}" srcId="{75217E69-B91E-48F9-BB07-F9F1C66FD302}" destId="{802C3B1C-899F-4F41-B347-53BF4AB3E55F}" srcOrd="5" destOrd="0" parTransId="{92E5E5EE-35CB-445C-92BA-BB998317A8A7}" sibTransId="{1B1C641B-48E6-4732-B5F7-8275C2BD55EE}"/>
    <dgm:cxn modelId="{1183518E-45E7-904E-8DCD-E608C187887C}" type="presOf" srcId="{5BC1381F-4004-4815-BF99-6B4EAE474FA5}" destId="{8464FC22-B7AA-4806-8787-663D63486F60}" srcOrd="0" destOrd="0" presId="urn:microsoft.com/office/officeart/2005/8/layout/hProcess9"/>
    <dgm:cxn modelId="{8A0A43A6-7A10-2D47-B265-9067DA9A3ECC}" type="presOf" srcId="{D3FD76A2-BB9B-4CFA-8079-969234A49D08}" destId="{5E070B4D-A4F2-4B53-8204-EF9D9603D692}" srcOrd="0" destOrd="0" presId="urn:microsoft.com/office/officeart/2005/8/layout/hProcess9"/>
    <dgm:cxn modelId="{814354B5-D789-AD4C-944B-66056D350556}" type="presOf" srcId="{2156E6F4-D2C7-4E74-BBDD-6953BCBCA86C}" destId="{9D607719-7E83-41E8-A7AA-62CF51B7D7A0}" srcOrd="0" destOrd="0" presId="urn:microsoft.com/office/officeart/2005/8/layout/hProcess9"/>
    <dgm:cxn modelId="{852EE6D1-929C-1143-86C3-AA9B8DC60238}" type="presOf" srcId="{802C3B1C-899F-4F41-B347-53BF4AB3E55F}" destId="{E4117646-8A13-4968-BA44-83F194E8DFEE}" srcOrd="0" destOrd="0" presId="urn:microsoft.com/office/officeart/2005/8/layout/hProcess9"/>
    <dgm:cxn modelId="{8D85DBD6-BB31-4897-BEE7-E7FC93B821EE}" srcId="{75217E69-B91E-48F9-BB07-F9F1C66FD302}" destId="{5BC1381F-4004-4815-BF99-6B4EAE474FA5}" srcOrd="4" destOrd="0" parTransId="{0367EED9-CFEA-4C65-ABCB-F69ADAF59A67}" sibTransId="{8FABCD09-4C4D-40CD-AAB7-A632A3981970}"/>
    <dgm:cxn modelId="{F9EAE7D8-AB18-3545-BB13-71D55167B922}" type="presOf" srcId="{75217E69-B91E-48F9-BB07-F9F1C66FD302}" destId="{3CA9330D-DFD6-4318-8F3A-1E7639A82466}" srcOrd="0" destOrd="0" presId="urn:microsoft.com/office/officeart/2005/8/layout/hProcess9"/>
    <dgm:cxn modelId="{337F63F2-0D19-4931-A113-88636BAF02D1}" srcId="{75217E69-B91E-48F9-BB07-F9F1C66FD302}" destId="{717BB93F-4313-4D0E-90C4-F8040CA7A52D}" srcOrd="7" destOrd="0" parTransId="{75047CB3-2F52-4C53-B8CE-3356554BC789}" sibTransId="{8DB6FEA5-C1E7-474A-88E2-1A5542CC089A}"/>
    <dgm:cxn modelId="{81B576FA-F9D7-47F2-B674-9FEF414DD61E}" srcId="{75217E69-B91E-48F9-BB07-F9F1C66FD302}" destId="{462EB0B1-1082-4FB7-A3BA-20960CA93704}" srcOrd="1" destOrd="0" parTransId="{DB7C1B77-3C43-4B98-A09B-5E13F4FBBB5C}" sibTransId="{62B99CA9-4467-45F2-9A62-C79E75F8F60F}"/>
    <dgm:cxn modelId="{5C6EB354-70C5-634E-9E63-A6EEEA3897A6}" type="presParOf" srcId="{3CA9330D-DFD6-4318-8F3A-1E7639A82466}" destId="{F301877A-E6AF-4C55-ABAE-F1752F85749C}" srcOrd="0" destOrd="0" presId="urn:microsoft.com/office/officeart/2005/8/layout/hProcess9"/>
    <dgm:cxn modelId="{09B9C68E-AF98-E54C-9A13-282D5242EED2}" type="presParOf" srcId="{3CA9330D-DFD6-4318-8F3A-1E7639A82466}" destId="{B0FD4276-62CC-4FC7-A2EF-95FD2927C0E6}" srcOrd="1" destOrd="0" presId="urn:microsoft.com/office/officeart/2005/8/layout/hProcess9"/>
    <dgm:cxn modelId="{867B3709-C32C-FB40-98F3-F85B38EE6313}" type="presParOf" srcId="{B0FD4276-62CC-4FC7-A2EF-95FD2927C0E6}" destId="{507C99B7-9B91-43EB-863C-41C0EEB302BF}" srcOrd="0" destOrd="0" presId="urn:microsoft.com/office/officeart/2005/8/layout/hProcess9"/>
    <dgm:cxn modelId="{3B66801E-ABB1-D643-BBC4-654A1292AA09}" type="presParOf" srcId="{B0FD4276-62CC-4FC7-A2EF-95FD2927C0E6}" destId="{A09867BC-3A00-4854-A118-53EEA42D9F66}" srcOrd="1" destOrd="0" presId="urn:microsoft.com/office/officeart/2005/8/layout/hProcess9"/>
    <dgm:cxn modelId="{C482F641-3298-904C-919E-DD019D0AAC3C}" type="presParOf" srcId="{B0FD4276-62CC-4FC7-A2EF-95FD2927C0E6}" destId="{3B131DB1-3485-45DB-8AAD-4323E156B5FB}" srcOrd="2" destOrd="0" presId="urn:microsoft.com/office/officeart/2005/8/layout/hProcess9"/>
    <dgm:cxn modelId="{01D6437E-F863-C848-A966-4222D8004C87}" type="presParOf" srcId="{B0FD4276-62CC-4FC7-A2EF-95FD2927C0E6}" destId="{4C97FE0C-B645-48AC-BF82-11FC8C9F1E70}" srcOrd="3" destOrd="0" presId="urn:microsoft.com/office/officeart/2005/8/layout/hProcess9"/>
    <dgm:cxn modelId="{D1FCC056-B558-E744-B881-B6073048DEDB}" type="presParOf" srcId="{B0FD4276-62CC-4FC7-A2EF-95FD2927C0E6}" destId="{6E386522-2C9F-4126-A3C6-26C8A9562D59}" srcOrd="4" destOrd="0" presId="urn:microsoft.com/office/officeart/2005/8/layout/hProcess9"/>
    <dgm:cxn modelId="{DDF3F2BF-0FBF-2A42-9EEF-BADB78552686}" type="presParOf" srcId="{B0FD4276-62CC-4FC7-A2EF-95FD2927C0E6}" destId="{26D849D3-6080-4A5D-9491-E341B82ABA12}" srcOrd="5" destOrd="0" presId="urn:microsoft.com/office/officeart/2005/8/layout/hProcess9"/>
    <dgm:cxn modelId="{CEC56778-B2D7-9F42-BA4E-6088DFB5A065}" type="presParOf" srcId="{B0FD4276-62CC-4FC7-A2EF-95FD2927C0E6}" destId="{C2D76D59-1D75-4E48-91F7-15EFA5C14B3D}" srcOrd="6" destOrd="0" presId="urn:microsoft.com/office/officeart/2005/8/layout/hProcess9"/>
    <dgm:cxn modelId="{80B633A1-B9A9-EF44-A7DC-07A75A9D1F04}" type="presParOf" srcId="{B0FD4276-62CC-4FC7-A2EF-95FD2927C0E6}" destId="{17865E6C-07C4-42B5-AEAA-394D95977626}" srcOrd="7" destOrd="0" presId="urn:microsoft.com/office/officeart/2005/8/layout/hProcess9"/>
    <dgm:cxn modelId="{90925922-72DD-0947-972A-41D19E68A8B4}" type="presParOf" srcId="{B0FD4276-62CC-4FC7-A2EF-95FD2927C0E6}" destId="{8464FC22-B7AA-4806-8787-663D63486F60}" srcOrd="8" destOrd="0" presId="urn:microsoft.com/office/officeart/2005/8/layout/hProcess9"/>
    <dgm:cxn modelId="{66B7A12C-967D-644F-9653-58F27AF529A2}" type="presParOf" srcId="{B0FD4276-62CC-4FC7-A2EF-95FD2927C0E6}" destId="{123216E2-CAF5-47C7-B2C3-686B58499285}" srcOrd="9" destOrd="0" presId="urn:microsoft.com/office/officeart/2005/8/layout/hProcess9"/>
    <dgm:cxn modelId="{B6025C72-9490-354F-B000-6EF07AA4BBB8}" type="presParOf" srcId="{B0FD4276-62CC-4FC7-A2EF-95FD2927C0E6}" destId="{E4117646-8A13-4968-BA44-83F194E8DFEE}" srcOrd="10" destOrd="0" presId="urn:microsoft.com/office/officeart/2005/8/layout/hProcess9"/>
    <dgm:cxn modelId="{CD60EF62-90C1-9645-963A-A623A8DF3021}" type="presParOf" srcId="{B0FD4276-62CC-4FC7-A2EF-95FD2927C0E6}" destId="{5DB9B771-D17D-4540-B47F-579E7E89995C}" srcOrd="11" destOrd="0" presId="urn:microsoft.com/office/officeart/2005/8/layout/hProcess9"/>
    <dgm:cxn modelId="{562C3E6A-4A72-7346-85A4-E7AAFC55FAD0}" type="presParOf" srcId="{B0FD4276-62CC-4FC7-A2EF-95FD2927C0E6}" destId="{B5054807-503F-4B1F-B23B-768ECE5D1196}" srcOrd="12" destOrd="0" presId="urn:microsoft.com/office/officeart/2005/8/layout/hProcess9"/>
    <dgm:cxn modelId="{AC4CC147-4F02-D348-9FE5-76297EB8F373}" type="presParOf" srcId="{B0FD4276-62CC-4FC7-A2EF-95FD2927C0E6}" destId="{58D3B9D8-7929-43E1-857F-2FACBE0F6207}" srcOrd="13" destOrd="0" presId="urn:microsoft.com/office/officeart/2005/8/layout/hProcess9"/>
    <dgm:cxn modelId="{A35C8E63-3A2D-7245-B358-4D00E8212DC0}" type="presParOf" srcId="{B0FD4276-62CC-4FC7-A2EF-95FD2927C0E6}" destId="{9EAEB3A6-6F03-4703-B3A7-C67C7299BDCB}" srcOrd="14" destOrd="0" presId="urn:microsoft.com/office/officeart/2005/8/layout/hProcess9"/>
    <dgm:cxn modelId="{37020031-4C28-854A-913A-7778C3D4092A}" type="presParOf" srcId="{B0FD4276-62CC-4FC7-A2EF-95FD2927C0E6}" destId="{2C96631D-4FAE-40CE-BF3A-CA4727FAAF93}" srcOrd="15" destOrd="0" presId="urn:microsoft.com/office/officeart/2005/8/layout/hProcess9"/>
    <dgm:cxn modelId="{23506FB0-EBE5-4A4C-BE8A-BB8112246747}" type="presParOf" srcId="{B0FD4276-62CC-4FC7-A2EF-95FD2927C0E6}" destId="{9D607719-7E83-41E8-A7AA-62CF51B7D7A0}" srcOrd="16" destOrd="0" presId="urn:microsoft.com/office/officeart/2005/8/layout/hProcess9"/>
    <dgm:cxn modelId="{4BE18639-745A-894B-9B66-C9885BBBDD9E}" type="presParOf" srcId="{B0FD4276-62CC-4FC7-A2EF-95FD2927C0E6}" destId="{9773BE30-81D5-408D-B506-09CDEBC8043F}" srcOrd="17" destOrd="0" presId="urn:microsoft.com/office/officeart/2005/8/layout/hProcess9"/>
    <dgm:cxn modelId="{5EA6F3FC-4F65-514F-90DC-D3886B2916C0}" type="presParOf" srcId="{B0FD4276-62CC-4FC7-A2EF-95FD2927C0E6}" destId="{3031199B-CFB5-4BF3-9A6D-09257C871CAE}" srcOrd="18" destOrd="0" presId="urn:microsoft.com/office/officeart/2005/8/layout/hProcess9"/>
    <dgm:cxn modelId="{0B92F5FF-D1C6-0247-9834-9765D566E935}" type="presParOf" srcId="{B0FD4276-62CC-4FC7-A2EF-95FD2927C0E6}" destId="{F69BB6B8-7F6F-4682-A206-C7C50521C613}" srcOrd="19" destOrd="0" presId="urn:microsoft.com/office/officeart/2005/8/layout/hProcess9"/>
    <dgm:cxn modelId="{48B4F140-3F98-5D41-B542-D56B63F2E2EE}" type="presParOf" srcId="{B0FD4276-62CC-4FC7-A2EF-95FD2927C0E6}" destId="{B1C67EBC-3167-4379-A224-39BE142E6011}" srcOrd="20" destOrd="0" presId="urn:microsoft.com/office/officeart/2005/8/layout/hProcess9"/>
    <dgm:cxn modelId="{3EA36814-B5B5-F847-8EFB-79185C7E0A68}" type="presParOf" srcId="{B0FD4276-62CC-4FC7-A2EF-95FD2927C0E6}" destId="{1D0231AC-151E-4772-B28E-545BFC5D3C72}" srcOrd="21" destOrd="0" presId="urn:microsoft.com/office/officeart/2005/8/layout/hProcess9"/>
    <dgm:cxn modelId="{365674DF-D0EA-8F40-B89B-39AC39B57250}" type="presParOf" srcId="{B0FD4276-62CC-4FC7-A2EF-95FD2927C0E6}" destId="{5E070B4D-A4F2-4B53-8204-EF9D9603D692}" srcOrd="22" destOrd="0" presId="urn:microsoft.com/office/officeart/2005/8/layout/hProcess9"/>
  </dgm:cxnLst>
  <dgm:bg/>
  <dgm:whole/>
  <dgm:extLst>
    <a:ext uri="http://schemas.microsoft.com/office/drawing/2008/diagram">
      <dsp:dataModelExt xmlns:dsp="http://schemas.microsoft.com/office/drawing/2008/diagram" relId="rId21" minVer="http://schemas.openxmlformats.org/drawingml/2006/diagram"/>
    </a:ext>
  </dgm:extLst>
</dgm:dataModel>
</file>

<file path=ppt/diagrams/data42.xml><?xml version="1.0" encoding="utf-8"?>
<dgm:dataModel xmlns:dgm="http://schemas.openxmlformats.org/drawingml/2006/diagram" xmlns:a="http://schemas.openxmlformats.org/drawingml/2006/main">
  <dgm:ptLst>
    <dgm:pt modelId="{AE939722-D989-438B-916E-08C1A31B12AA}" type="doc">
      <dgm:prSet loTypeId="urn:microsoft.com/office/officeart/2005/8/layout/process1" loCatId="process" qsTypeId="urn:microsoft.com/office/officeart/2005/8/quickstyle/simple1" qsCatId="simple" csTypeId="urn:microsoft.com/office/officeart/2005/8/colors/accent1_2" csCatId="accent1" phldr="1"/>
      <dgm:spPr/>
    </dgm:pt>
    <dgm:pt modelId="{5571B0A3-C54A-4A81-8153-96D5BCA0D702}">
      <dgm:prSet phldrT="[Text]" custT="1">
        <dgm:style>
          <a:lnRef idx="1">
            <a:schemeClr val="accent1"/>
          </a:lnRef>
          <a:fillRef idx="2">
            <a:schemeClr val="accent1"/>
          </a:fillRef>
          <a:effectRef idx="1">
            <a:schemeClr val="accent1"/>
          </a:effectRef>
          <a:fontRef idx="minor">
            <a:schemeClr val="dk1"/>
          </a:fontRef>
        </dgm:style>
      </dgm:prSet>
      <dgm:spPr>
        <a:solidFill>
          <a:schemeClr val="accent1">
            <a:lumMod val="60000"/>
            <a:lumOff val="40000"/>
          </a:schemeClr>
        </a:solidFill>
        <a:ln>
          <a:solidFill>
            <a:schemeClr val="accent1">
              <a:lumMod val="60000"/>
              <a:lumOff val="40000"/>
            </a:schemeClr>
          </a:solidFill>
        </a:ln>
      </dgm:spPr>
      <dgm:t>
        <a:bodyPr/>
        <a:lstStyle/>
        <a:p>
          <a:r>
            <a:rPr lang="en-US" sz="1400" dirty="0"/>
            <a:t>  C</a:t>
          </a:r>
        </a:p>
      </dgm:t>
    </dgm:pt>
    <dgm:pt modelId="{E3D7C6D6-718E-4ABE-83C8-E853E1338DC8}" type="parTrans" cxnId="{7D9F72F4-1F08-4B54-856A-15B6EEB1FB46}">
      <dgm:prSet/>
      <dgm:spPr/>
      <dgm:t>
        <a:bodyPr/>
        <a:lstStyle/>
        <a:p>
          <a:endParaRPr lang="en-US"/>
        </a:p>
      </dgm:t>
    </dgm:pt>
    <dgm:pt modelId="{C5B7D2FF-64E1-4460-AFAD-637AC7A48C14}" type="sibTrans" cxnId="{7D9F72F4-1F08-4B54-856A-15B6EEB1FB46}">
      <dgm:prSet>
        <dgm:style>
          <a:lnRef idx="1">
            <a:schemeClr val="accent1"/>
          </a:lnRef>
          <a:fillRef idx="2">
            <a:schemeClr val="accent1"/>
          </a:fillRef>
          <a:effectRef idx="1">
            <a:schemeClr val="accent1"/>
          </a:effectRef>
          <a:fontRef idx="minor">
            <a:schemeClr val="dk1"/>
          </a:fontRef>
        </dgm:style>
      </dgm:prSet>
      <dgm:spPr/>
      <dgm:t>
        <a:bodyPr/>
        <a:lstStyle/>
        <a:p>
          <a:endParaRPr lang="en-US"/>
        </a:p>
      </dgm:t>
    </dgm:pt>
    <dgm:pt modelId="{09E2C303-68E6-4304-B10D-3604E379D2F5}">
      <dgm:prSet phldrT="[Text]" custT="1">
        <dgm:style>
          <a:lnRef idx="1">
            <a:schemeClr val="accent1"/>
          </a:lnRef>
          <a:fillRef idx="2">
            <a:schemeClr val="accent1"/>
          </a:fillRef>
          <a:effectRef idx="1">
            <a:schemeClr val="accent1"/>
          </a:effectRef>
          <a:fontRef idx="minor">
            <a:schemeClr val="dk1"/>
          </a:fontRef>
        </dgm:style>
      </dgm:prSet>
      <dgm:spPr>
        <a:solidFill>
          <a:schemeClr val="accent1">
            <a:lumMod val="60000"/>
            <a:lumOff val="40000"/>
          </a:schemeClr>
        </a:solidFill>
        <a:ln>
          <a:solidFill>
            <a:schemeClr val="accent1">
              <a:lumMod val="60000"/>
              <a:lumOff val="40000"/>
            </a:schemeClr>
          </a:solidFill>
        </a:ln>
      </dgm:spPr>
      <dgm:t>
        <a:bodyPr/>
        <a:lstStyle/>
        <a:p>
          <a:r>
            <a:rPr lang="en-US" sz="1400" dirty="0"/>
            <a:t>  C</a:t>
          </a:r>
        </a:p>
      </dgm:t>
    </dgm:pt>
    <dgm:pt modelId="{620C1356-63FE-478F-9491-397AA7B97E94}" type="parTrans" cxnId="{CD93D232-D1A1-4179-A333-037B3EAFE351}">
      <dgm:prSet/>
      <dgm:spPr/>
      <dgm:t>
        <a:bodyPr/>
        <a:lstStyle/>
        <a:p>
          <a:endParaRPr lang="en-US"/>
        </a:p>
      </dgm:t>
    </dgm:pt>
    <dgm:pt modelId="{5E2A3ADB-130C-4119-BE89-0D3AD5AAE92C}" type="sibTrans" cxnId="{CD93D232-D1A1-4179-A333-037B3EAFE351}">
      <dgm:prSet>
        <dgm:style>
          <a:lnRef idx="1">
            <a:schemeClr val="accent1"/>
          </a:lnRef>
          <a:fillRef idx="2">
            <a:schemeClr val="accent1"/>
          </a:fillRef>
          <a:effectRef idx="1">
            <a:schemeClr val="accent1"/>
          </a:effectRef>
          <a:fontRef idx="minor">
            <a:schemeClr val="dk1"/>
          </a:fontRef>
        </dgm:style>
      </dgm:prSet>
      <dgm:spPr/>
      <dgm:t>
        <a:bodyPr/>
        <a:lstStyle/>
        <a:p>
          <a:endParaRPr lang="en-US"/>
        </a:p>
      </dgm:t>
    </dgm:pt>
    <dgm:pt modelId="{8C121B7E-3A39-4FBA-A53B-6F254D5D80E8}">
      <dgm:prSet phldrT="[Text]" custT="1">
        <dgm:style>
          <a:lnRef idx="1">
            <a:schemeClr val="accent1"/>
          </a:lnRef>
          <a:fillRef idx="2">
            <a:schemeClr val="accent1"/>
          </a:fillRef>
          <a:effectRef idx="1">
            <a:schemeClr val="accent1"/>
          </a:effectRef>
          <a:fontRef idx="minor">
            <a:schemeClr val="dk1"/>
          </a:fontRef>
        </dgm:style>
      </dgm:prSet>
      <dgm:spPr>
        <a:solidFill>
          <a:schemeClr val="accent1">
            <a:lumMod val="60000"/>
            <a:lumOff val="40000"/>
          </a:schemeClr>
        </a:solidFill>
        <a:ln>
          <a:solidFill>
            <a:schemeClr val="accent1">
              <a:lumMod val="60000"/>
              <a:lumOff val="40000"/>
            </a:schemeClr>
          </a:solidFill>
        </a:ln>
      </dgm:spPr>
      <dgm:t>
        <a:bodyPr/>
        <a:lstStyle/>
        <a:p>
          <a:r>
            <a:rPr lang="en-US" sz="1400" dirty="0"/>
            <a:t>  C</a:t>
          </a:r>
        </a:p>
      </dgm:t>
    </dgm:pt>
    <dgm:pt modelId="{4C6853DE-91AD-47B5-8DAF-EF165CF8B353}" type="parTrans" cxnId="{AC98297D-B14D-4323-9CD2-D1C5D62ED2D4}">
      <dgm:prSet/>
      <dgm:spPr/>
      <dgm:t>
        <a:bodyPr/>
        <a:lstStyle/>
        <a:p>
          <a:endParaRPr lang="en-US"/>
        </a:p>
      </dgm:t>
    </dgm:pt>
    <dgm:pt modelId="{8EFB4B50-7E5E-4F94-AA9A-8DA1E9E21D45}" type="sibTrans" cxnId="{AC98297D-B14D-4323-9CD2-D1C5D62ED2D4}">
      <dgm:prSet/>
      <dgm:spPr/>
      <dgm:t>
        <a:bodyPr/>
        <a:lstStyle/>
        <a:p>
          <a:endParaRPr lang="en-US"/>
        </a:p>
      </dgm:t>
    </dgm:pt>
    <dgm:pt modelId="{AD3E7DA1-05EA-4849-A1E6-D600652D07FD}" type="pres">
      <dgm:prSet presAssocID="{AE939722-D989-438B-916E-08C1A31B12AA}" presName="Name0" presStyleCnt="0">
        <dgm:presLayoutVars>
          <dgm:dir/>
          <dgm:resizeHandles val="exact"/>
        </dgm:presLayoutVars>
      </dgm:prSet>
      <dgm:spPr/>
    </dgm:pt>
    <dgm:pt modelId="{AEFF2E9F-3BDA-4408-A3E8-57C72778A521}" type="pres">
      <dgm:prSet presAssocID="{5571B0A3-C54A-4A81-8153-96D5BCA0D702}" presName="node" presStyleLbl="node1" presStyleIdx="0" presStyleCnt="3">
        <dgm:presLayoutVars>
          <dgm:bulletEnabled val="1"/>
        </dgm:presLayoutVars>
      </dgm:prSet>
      <dgm:spPr/>
    </dgm:pt>
    <dgm:pt modelId="{26ED2760-4299-4DE7-AA9E-8C4D801C7E69}" type="pres">
      <dgm:prSet presAssocID="{C5B7D2FF-64E1-4460-AFAD-637AC7A48C14}" presName="sibTrans" presStyleLbl="sibTrans2D1" presStyleIdx="0" presStyleCnt="2"/>
      <dgm:spPr/>
    </dgm:pt>
    <dgm:pt modelId="{F5C27C0C-C46A-4CF4-B6C8-FA13431D3FE5}" type="pres">
      <dgm:prSet presAssocID="{C5B7D2FF-64E1-4460-AFAD-637AC7A48C14}" presName="connectorText" presStyleLbl="sibTrans2D1" presStyleIdx="0" presStyleCnt="2"/>
      <dgm:spPr/>
    </dgm:pt>
    <dgm:pt modelId="{F2AB1812-8AFB-4DC3-AD4D-58FE61BF9973}" type="pres">
      <dgm:prSet presAssocID="{09E2C303-68E6-4304-B10D-3604E379D2F5}" presName="node" presStyleLbl="node1" presStyleIdx="1" presStyleCnt="3">
        <dgm:presLayoutVars>
          <dgm:bulletEnabled val="1"/>
        </dgm:presLayoutVars>
      </dgm:prSet>
      <dgm:spPr/>
    </dgm:pt>
    <dgm:pt modelId="{6E352F3C-3FF7-476E-AEAC-34BC88D9CF18}" type="pres">
      <dgm:prSet presAssocID="{5E2A3ADB-130C-4119-BE89-0D3AD5AAE92C}" presName="sibTrans" presStyleLbl="sibTrans2D1" presStyleIdx="1" presStyleCnt="2"/>
      <dgm:spPr/>
    </dgm:pt>
    <dgm:pt modelId="{BBF9AF06-A2E7-4352-B380-33F21654B18D}" type="pres">
      <dgm:prSet presAssocID="{5E2A3ADB-130C-4119-BE89-0D3AD5AAE92C}" presName="connectorText" presStyleLbl="sibTrans2D1" presStyleIdx="1" presStyleCnt="2"/>
      <dgm:spPr/>
    </dgm:pt>
    <dgm:pt modelId="{6988BEAB-449D-462E-B5B8-E34E61A811A3}" type="pres">
      <dgm:prSet presAssocID="{8C121B7E-3A39-4FBA-A53B-6F254D5D80E8}" presName="node" presStyleLbl="node1" presStyleIdx="2" presStyleCnt="3">
        <dgm:presLayoutVars>
          <dgm:bulletEnabled val="1"/>
        </dgm:presLayoutVars>
      </dgm:prSet>
      <dgm:spPr/>
    </dgm:pt>
  </dgm:ptLst>
  <dgm:cxnLst>
    <dgm:cxn modelId="{11A2F204-FE67-2940-B079-07FDB3FE6DD7}" type="presOf" srcId="{AE939722-D989-438B-916E-08C1A31B12AA}" destId="{AD3E7DA1-05EA-4849-A1E6-D600652D07FD}" srcOrd="0" destOrd="0" presId="urn:microsoft.com/office/officeart/2005/8/layout/process1"/>
    <dgm:cxn modelId="{41B2A021-1E2A-684F-BE52-BD004EAFE9A9}" type="presOf" srcId="{09E2C303-68E6-4304-B10D-3604E379D2F5}" destId="{F2AB1812-8AFB-4DC3-AD4D-58FE61BF9973}" srcOrd="0" destOrd="0" presId="urn:microsoft.com/office/officeart/2005/8/layout/process1"/>
    <dgm:cxn modelId="{C02B5E22-981F-B54B-96AC-BB16A56C25DB}" type="presOf" srcId="{5E2A3ADB-130C-4119-BE89-0D3AD5AAE92C}" destId="{6E352F3C-3FF7-476E-AEAC-34BC88D9CF18}" srcOrd="0" destOrd="0" presId="urn:microsoft.com/office/officeart/2005/8/layout/process1"/>
    <dgm:cxn modelId="{5C625E32-E7C8-974A-9327-349F59E347FF}" type="presOf" srcId="{C5B7D2FF-64E1-4460-AFAD-637AC7A48C14}" destId="{26ED2760-4299-4DE7-AA9E-8C4D801C7E69}" srcOrd="0" destOrd="0" presId="urn:microsoft.com/office/officeart/2005/8/layout/process1"/>
    <dgm:cxn modelId="{CD93D232-D1A1-4179-A333-037B3EAFE351}" srcId="{AE939722-D989-438B-916E-08C1A31B12AA}" destId="{09E2C303-68E6-4304-B10D-3604E379D2F5}" srcOrd="1" destOrd="0" parTransId="{620C1356-63FE-478F-9491-397AA7B97E94}" sibTransId="{5E2A3ADB-130C-4119-BE89-0D3AD5AAE92C}"/>
    <dgm:cxn modelId="{8EA4B73B-5E85-1041-AA9D-64811EEA7919}" type="presOf" srcId="{5571B0A3-C54A-4A81-8153-96D5BCA0D702}" destId="{AEFF2E9F-3BDA-4408-A3E8-57C72778A521}" srcOrd="0" destOrd="0" presId="urn:microsoft.com/office/officeart/2005/8/layout/process1"/>
    <dgm:cxn modelId="{13B90D4F-0254-644C-ACA7-4CF6DCDCB407}" type="presOf" srcId="{C5B7D2FF-64E1-4460-AFAD-637AC7A48C14}" destId="{F5C27C0C-C46A-4CF4-B6C8-FA13431D3FE5}" srcOrd="1" destOrd="0" presId="urn:microsoft.com/office/officeart/2005/8/layout/process1"/>
    <dgm:cxn modelId="{AC98297D-B14D-4323-9CD2-D1C5D62ED2D4}" srcId="{AE939722-D989-438B-916E-08C1A31B12AA}" destId="{8C121B7E-3A39-4FBA-A53B-6F254D5D80E8}" srcOrd="2" destOrd="0" parTransId="{4C6853DE-91AD-47B5-8DAF-EF165CF8B353}" sibTransId="{8EFB4B50-7E5E-4F94-AA9A-8DA1E9E21D45}"/>
    <dgm:cxn modelId="{1284F3CC-1473-944F-9E1F-E82ADE030715}" type="presOf" srcId="{5E2A3ADB-130C-4119-BE89-0D3AD5AAE92C}" destId="{BBF9AF06-A2E7-4352-B380-33F21654B18D}" srcOrd="1" destOrd="0" presId="urn:microsoft.com/office/officeart/2005/8/layout/process1"/>
    <dgm:cxn modelId="{7D9F72F4-1F08-4B54-856A-15B6EEB1FB46}" srcId="{AE939722-D989-438B-916E-08C1A31B12AA}" destId="{5571B0A3-C54A-4A81-8153-96D5BCA0D702}" srcOrd="0" destOrd="0" parTransId="{E3D7C6D6-718E-4ABE-83C8-E853E1338DC8}" sibTransId="{C5B7D2FF-64E1-4460-AFAD-637AC7A48C14}"/>
    <dgm:cxn modelId="{E7FE28F8-53F7-6147-BF4E-52CB9EFF35A8}" type="presOf" srcId="{8C121B7E-3A39-4FBA-A53B-6F254D5D80E8}" destId="{6988BEAB-449D-462E-B5B8-E34E61A811A3}" srcOrd="0" destOrd="0" presId="urn:microsoft.com/office/officeart/2005/8/layout/process1"/>
    <dgm:cxn modelId="{F0121950-C970-784B-9978-028DA0967903}" type="presParOf" srcId="{AD3E7DA1-05EA-4849-A1E6-D600652D07FD}" destId="{AEFF2E9F-3BDA-4408-A3E8-57C72778A521}" srcOrd="0" destOrd="0" presId="urn:microsoft.com/office/officeart/2005/8/layout/process1"/>
    <dgm:cxn modelId="{955A1768-FF52-3241-B6E7-C6A68FBFE57D}" type="presParOf" srcId="{AD3E7DA1-05EA-4849-A1E6-D600652D07FD}" destId="{26ED2760-4299-4DE7-AA9E-8C4D801C7E69}" srcOrd="1" destOrd="0" presId="urn:microsoft.com/office/officeart/2005/8/layout/process1"/>
    <dgm:cxn modelId="{D2364E58-2EEF-574E-BD80-92533D4867FD}" type="presParOf" srcId="{26ED2760-4299-4DE7-AA9E-8C4D801C7E69}" destId="{F5C27C0C-C46A-4CF4-B6C8-FA13431D3FE5}" srcOrd="0" destOrd="0" presId="urn:microsoft.com/office/officeart/2005/8/layout/process1"/>
    <dgm:cxn modelId="{D2A3EB2E-F734-4F49-92F0-913D8D19D21A}" type="presParOf" srcId="{AD3E7DA1-05EA-4849-A1E6-D600652D07FD}" destId="{F2AB1812-8AFB-4DC3-AD4D-58FE61BF9973}" srcOrd="2" destOrd="0" presId="urn:microsoft.com/office/officeart/2005/8/layout/process1"/>
    <dgm:cxn modelId="{A980055C-51B8-424D-A387-7C99B12F4EA8}" type="presParOf" srcId="{AD3E7DA1-05EA-4849-A1E6-D600652D07FD}" destId="{6E352F3C-3FF7-476E-AEAC-34BC88D9CF18}" srcOrd="3" destOrd="0" presId="urn:microsoft.com/office/officeart/2005/8/layout/process1"/>
    <dgm:cxn modelId="{4360E46D-5E1E-DF4E-B0F1-96693E729908}" type="presParOf" srcId="{6E352F3C-3FF7-476E-AEAC-34BC88D9CF18}" destId="{BBF9AF06-A2E7-4352-B380-33F21654B18D}" srcOrd="0" destOrd="0" presId="urn:microsoft.com/office/officeart/2005/8/layout/process1"/>
    <dgm:cxn modelId="{187E87A9-5C77-F240-9B83-9BD58E02B47A}" type="presParOf" srcId="{AD3E7DA1-05EA-4849-A1E6-D600652D07FD}" destId="{6988BEAB-449D-462E-B5B8-E34E61A811A3}" srcOrd="4" destOrd="0" presId="urn:microsoft.com/office/officeart/2005/8/layout/process1"/>
  </dgm:cxnLst>
  <dgm:bg/>
  <dgm:whole/>
  <dgm:extLst>
    <a:ext uri="http://schemas.microsoft.com/office/drawing/2008/diagram">
      <dsp:dataModelExt xmlns:dsp="http://schemas.microsoft.com/office/drawing/2008/diagram" relId="rId27" minVer="http://schemas.openxmlformats.org/drawingml/2006/diagram"/>
    </a:ext>
  </dgm:extLst>
</dgm:dataModel>
</file>

<file path=ppt/diagrams/data43.xml><?xml version="1.0" encoding="utf-8"?>
<dgm:dataModel xmlns:dgm="http://schemas.openxmlformats.org/drawingml/2006/diagram" xmlns:a="http://schemas.openxmlformats.org/drawingml/2006/main">
  <dgm:ptLst>
    <dgm:pt modelId="{AE939722-D989-438B-916E-08C1A31B12AA}" type="doc">
      <dgm:prSet loTypeId="urn:microsoft.com/office/officeart/2005/8/layout/process1" loCatId="process" qsTypeId="urn:microsoft.com/office/officeart/2005/8/quickstyle/simple1" qsCatId="simple" csTypeId="urn:microsoft.com/office/officeart/2005/8/colors/accent1_2" csCatId="accent1" phldr="1"/>
      <dgm:spPr/>
    </dgm:pt>
    <dgm:pt modelId="{5571B0A3-C54A-4A81-8153-96D5BCA0D702}">
      <dgm:prSet phldrT="[Text]" custT="1">
        <dgm:style>
          <a:lnRef idx="1">
            <a:schemeClr val="accent1"/>
          </a:lnRef>
          <a:fillRef idx="2">
            <a:schemeClr val="accent1"/>
          </a:fillRef>
          <a:effectRef idx="1">
            <a:schemeClr val="accent1"/>
          </a:effectRef>
          <a:fontRef idx="minor">
            <a:schemeClr val="dk1"/>
          </a:fontRef>
        </dgm:style>
      </dgm:prSet>
      <dgm:spPr>
        <a:solidFill>
          <a:schemeClr val="accent1">
            <a:lumMod val="60000"/>
            <a:lumOff val="40000"/>
          </a:schemeClr>
        </a:solidFill>
        <a:ln>
          <a:solidFill>
            <a:schemeClr val="accent1">
              <a:lumMod val="60000"/>
              <a:lumOff val="40000"/>
            </a:schemeClr>
          </a:solidFill>
        </a:ln>
      </dgm:spPr>
      <dgm:t>
        <a:bodyPr/>
        <a:lstStyle/>
        <a:p>
          <a:r>
            <a:rPr lang="en-US" sz="1400" dirty="0"/>
            <a:t>  C</a:t>
          </a:r>
        </a:p>
      </dgm:t>
    </dgm:pt>
    <dgm:pt modelId="{E3D7C6D6-718E-4ABE-83C8-E853E1338DC8}" type="parTrans" cxnId="{7D9F72F4-1F08-4B54-856A-15B6EEB1FB46}">
      <dgm:prSet/>
      <dgm:spPr/>
      <dgm:t>
        <a:bodyPr/>
        <a:lstStyle/>
        <a:p>
          <a:endParaRPr lang="en-US"/>
        </a:p>
      </dgm:t>
    </dgm:pt>
    <dgm:pt modelId="{C5B7D2FF-64E1-4460-AFAD-637AC7A48C14}" type="sibTrans" cxnId="{7D9F72F4-1F08-4B54-856A-15B6EEB1FB46}">
      <dgm:prSet>
        <dgm:style>
          <a:lnRef idx="1">
            <a:schemeClr val="accent1"/>
          </a:lnRef>
          <a:fillRef idx="2">
            <a:schemeClr val="accent1"/>
          </a:fillRef>
          <a:effectRef idx="1">
            <a:schemeClr val="accent1"/>
          </a:effectRef>
          <a:fontRef idx="minor">
            <a:schemeClr val="dk1"/>
          </a:fontRef>
        </dgm:style>
      </dgm:prSet>
      <dgm:spPr/>
      <dgm:t>
        <a:bodyPr/>
        <a:lstStyle/>
        <a:p>
          <a:endParaRPr lang="en-US"/>
        </a:p>
      </dgm:t>
    </dgm:pt>
    <dgm:pt modelId="{09E2C303-68E6-4304-B10D-3604E379D2F5}">
      <dgm:prSet phldrT="[Text]" custT="1">
        <dgm:style>
          <a:lnRef idx="1">
            <a:schemeClr val="accent1"/>
          </a:lnRef>
          <a:fillRef idx="2">
            <a:schemeClr val="accent1"/>
          </a:fillRef>
          <a:effectRef idx="1">
            <a:schemeClr val="accent1"/>
          </a:effectRef>
          <a:fontRef idx="minor">
            <a:schemeClr val="dk1"/>
          </a:fontRef>
        </dgm:style>
      </dgm:prSet>
      <dgm:spPr>
        <a:solidFill>
          <a:schemeClr val="accent1">
            <a:lumMod val="60000"/>
            <a:lumOff val="40000"/>
          </a:schemeClr>
        </a:solidFill>
        <a:ln>
          <a:solidFill>
            <a:schemeClr val="accent1">
              <a:lumMod val="60000"/>
              <a:lumOff val="40000"/>
            </a:schemeClr>
          </a:solidFill>
        </a:ln>
      </dgm:spPr>
      <dgm:t>
        <a:bodyPr/>
        <a:lstStyle/>
        <a:p>
          <a:r>
            <a:rPr lang="en-US" sz="1400" dirty="0"/>
            <a:t>  C</a:t>
          </a:r>
        </a:p>
      </dgm:t>
    </dgm:pt>
    <dgm:pt modelId="{620C1356-63FE-478F-9491-397AA7B97E94}" type="parTrans" cxnId="{CD93D232-D1A1-4179-A333-037B3EAFE351}">
      <dgm:prSet/>
      <dgm:spPr/>
      <dgm:t>
        <a:bodyPr/>
        <a:lstStyle/>
        <a:p>
          <a:endParaRPr lang="en-US"/>
        </a:p>
      </dgm:t>
    </dgm:pt>
    <dgm:pt modelId="{5E2A3ADB-130C-4119-BE89-0D3AD5AAE92C}" type="sibTrans" cxnId="{CD93D232-D1A1-4179-A333-037B3EAFE351}">
      <dgm:prSet>
        <dgm:style>
          <a:lnRef idx="1">
            <a:schemeClr val="accent1"/>
          </a:lnRef>
          <a:fillRef idx="2">
            <a:schemeClr val="accent1"/>
          </a:fillRef>
          <a:effectRef idx="1">
            <a:schemeClr val="accent1"/>
          </a:effectRef>
          <a:fontRef idx="minor">
            <a:schemeClr val="dk1"/>
          </a:fontRef>
        </dgm:style>
      </dgm:prSet>
      <dgm:spPr/>
      <dgm:t>
        <a:bodyPr/>
        <a:lstStyle/>
        <a:p>
          <a:endParaRPr lang="en-US"/>
        </a:p>
      </dgm:t>
    </dgm:pt>
    <dgm:pt modelId="{8C121B7E-3A39-4FBA-A53B-6F254D5D80E8}">
      <dgm:prSet phldrT="[Text]" custT="1">
        <dgm:style>
          <a:lnRef idx="1">
            <a:schemeClr val="accent1"/>
          </a:lnRef>
          <a:fillRef idx="2">
            <a:schemeClr val="accent1"/>
          </a:fillRef>
          <a:effectRef idx="1">
            <a:schemeClr val="accent1"/>
          </a:effectRef>
          <a:fontRef idx="minor">
            <a:schemeClr val="dk1"/>
          </a:fontRef>
        </dgm:style>
      </dgm:prSet>
      <dgm:spPr>
        <a:solidFill>
          <a:schemeClr val="accent1">
            <a:lumMod val="60000"/>
            <a:lumOff val="40000"/>
          </a:schemeClr>
        </a:solidFill>
        <a:ln>
          <a:solidFill>
            <a:schemeClr val="accent1">
              <a:lumMod val="60000"/>
              <a:lumOff val="40000"/>
            </a:schemeClr>
          </a:solidFill>
        </a:ln>
      </dgm:spPr>
      <dgm:t>
        <a:bodyPr/>
        <a:lstStyle/>
        <a:p>
          <a:r>
            <a:rPr lang="en-US" sz="1400" dirty="0"/>
            <a:t> C</a:t>
          </a:r>
        </a:p>
      </dgm:t>
    </dgm:pt>
    <dgm:pt modelId="{4C6853DE-91AD-47B5-8DAF-EF165CF8B353}" type="parTrans" cxnId="{AC98297D-B14D-4323-9CD2-D1C5D62ED2D4}">
      <dgm:prSet/>
      <dgm:spPr/>
      <dgm:t>
        <a:bodyPr/>
        <a:lstStyle/>
        <a:p>
          <a:endParaRPr lang="en-US"/>
        </a:p>
      </dgm:t>
    </dgm:pt>
    <dgm:pt modelId="{8EFB4B50-7E5E-4F94-AA9A-8DA1E9E21D45}" type="sibTrans" cxnId="{AC98297D-B14D-4323-9CD2-D1C5D62ED2D4}">
      <dgm:prSet/>
      <dgm:spPr/>
      <dgm:t>
        <a:bodyPr/>
        <a:lstStyle/>
        <a:p>
          <a:endParaRPr lang="en-US"/>
        </a:p>
      </dgm:t>
    </dgm:pt>
    <dgm:pt modelId="{AD3E7DA1-05EA-4849-A1E6-D600652D07FD}" type="pres">
      <dgm:prSet presAssocID="{AE939722-D989-438B-916E-08C1A31B12AA}" presName="Name0" presStyleCnt="0">
        <dgm:presLayoutVars>
          <dgm:dir/>
          <dgm:resizeHandles val="exact"/>
        </dgm:presLayoutVars>
      </dgm:prSet>
      <dgm:spPr/>
    </dgm:pt>
    <dgm:pt modelId="{AEFF2E9F-3BDA-4408-A3E8-57C72778A521}" type="pres">
      <dgm:prSet presAssocID="{5571B0A3-C54A-4A81-8153-96D5BCA0D702}" presName="node" presStyleLbl="node1" presStyleIdx="0" presStyleCnt="3">
        <dgm:presLayoutVars>
          <dgm:bulletEnabled val="1"/>
        </dgm:presLayoutVars>
      </dgm:prSet>
      <dgm:spPr/>
    </dgm:pt>
    <dgm:pt modelId="{26ED2760-4299-4DE7-AA9E-8C4D801C7E69}" type="pres">
      <dgm:prSet presAssocID="{C5B7D2FF-64E1-4460-AFAD-637AC7A48C14}" presName="sibTrans" presStyleLbl="sibTrans2D1" presStyleIdx="0" presStyleCnt="2"/>
      <dgm:spPr/>
    </dgm:pt>
    <dgm:pt modelId="{F5C27C0C-C46A-4CF4-B6C8-FA13431D3FE5}" type="pres">
      <dgm:prSet presAssocID="{C5B7D2FF-64E1-4460-AFAD-637AC7A48C14}" presName="connectorText" presStyleLbl="sibTrans2D1" presStyleIdx="0" presStyleCnt="2"/>
      <dgm:spPr/>
    </dgm:pt>
    <dgm:pt modelId="{F2AB1812-8AFB-4DC3-AD4D-58FE61BF9973}" type="pres">
      <dgm:prSet presAssocID="{09E2C303-68E6-4304-B10D-3604E379D2F5}" presName="node" presStyleLbl="node1" presStyleIdx="1" presStyleCnt="3">
        <dgm:presLayoutVars>
          <dgm:bulletEnabled val="1"/>
        </dgm:presLayoutVars>
      </dgm:prSet>
      <dgm:spPr/>
    </dgm:pt>
    <dgm:pt modelId="{6E352F3C-3FF7-476E-AEAC-34BC88D9CF18}" type="pres">
      <dgm:prSet presAssocID="{5E2A3ADB-130C-4119-BE89-0D3AD5AAE92C}" presName="sibTrans" presStyleLbl="sibTrans2D1" presStyleIdx="1" presStyleCnt="2"/>
      <dgm:spPr/>
    </dgm:pt>
    <dgm:pt modelId="{BBF9AF06-A2E7-4352-B380-33F21654B18D}" type="pres">
      <dgm:prSet presAssocID="{5E2A3ADB-130C-4119-BE89-0D3AD5AAE92C}" presName="connectorText" presStyleLbl="sibTrans2D1" presStyleIdx="1" presStyleCnt="2"/>
      <dgm:spPr/>
    </dgm:pt>
    <dgm:pt modelId="{6988BEAB-449D-462E-B5B8-E34E61A811A3}" type="pres">
      <dgm:prSet presAssocID="{8C121B7E-3A39-4FBA-A53B-6F254D5D80E8}" presName="node" presStyleLbl="node1" presStyleIdx="2" presStyleCnt="3">
        <dgm:presLayoutVars>
          <dgm:bulletEnabled val="1"/>
        </dgm:presLayoutVars>
      </dgm:prSet>
      <dgm:spPr/>
    </dgm:pt>
  </dgm:ptLst>
  <dgm:cxnLst>
    <dgm:cxn modelId="{41DB852F-B478-454E-84D0-9E1C3EC91CBA}" type="presOf" srcId="{5571B0A3-C54A-4A81-8153-96D5BCA0D702}" destId="{AEFF2E9F-3BDA-4408-A3E8-57C72778A521}" srcOrd="0" destOrd="0" presId="urn:microsoft.com/office/officeart/2005/8/layout/process1"/>
    <dgm:cxn modelId="{CD93D232-D1A1-4179-A333-037B3EAFE351}" srcId="{AE939722-D989-438B-916E-08C1A31B12AA}" destId="{09E2C303-68E6-4304-B10D-3604E379D2F5}" srcOrd="1" destOrd="0" parTransId="{620C1356-63FE-478F-9491-397AA7B97E94}" sibTransId="{5E2A3ADB-130C-4119-BE89-0D3AD5AAE92C}"/>
    <dgm:cxn modelId="{6E032F39-AFB2-FC4C-9E14-1439E4D5B73A}" type="presOf" srcId="{C5B7D2FF-64E1-4460-AFAD-637AC7A48C14}" destId="{26ED2760-4299-4DE7-AA9E-8C4D801C7E69}" srcOrd="0" destOrd="0" presId="urn:microsoft.com/office/officeart/2005/8/layout/process1"/>
    <dgm:cxn modelId="{1F6C284F-E80A-8444-9548-730F5CE3EF42}" type="presOf" srcId="{AE939722-D989-438B-916E-08C1A31B12AA}" destId="{AD3E7DA1-05EA-4849-A1E6-D600652D07FD}" srcOrd="0" destOrd="0" presId="urn:microsoft.com/office/officeart/2005/8/layout/process1"/>
    <dgm:cxn modelId="{FD035252-BAFF-B240-B6D8-A0E7C3334071}" type="presOf" srcId="{09E2C303-68E6-4304-B10D-3604E379D2F5}" destId="{F2AB1812-8AFB-4DC3-AD4D-58FE61BF9973}" srcOrd="0" destOrd="0" presId="urn:microsoft.com/office/officeart/2005/8/layout/process1"/>
    <dgm:cxn modelId="{3063FD7A-6CF4-4E4B-8821-1A81B3A7A891}" type="presOf" srcId="{C5B7D2FF-64E1-4460-AFAD-637AC7A48C14}" destId="{F5C27C0C-C46A-4CF4-B6C8-FA13431D3FE5}" srcOrd="1" destOrd="0" presId="urn:microsoft.com/office/officeart/2005/8/layout/process1"/>
    <dgm:cxn modelId="{AC98297D-B14D-4323-9CD2-D1C5D62ED2D4}" srcId="{AE939722-D989-438B-916E-08C1A31B12AA}" destId="{8C121B7E-3A39-4FBA-A53B-6F254D5D80E8}" srcOrd="2" destOrd="0" parTransId="{4C6853DE-91AD-47B5-8DAF-EF165CF8B353}" sibTransId="{8EFB4B50-7E5E-4F94-AA9A-8DA1E9E21D45}"/>
    <dgm:cxn modelId="{442700A6-FF48-BB46-AB92-06D48605A94E}" type="presOf" srcId="{8C121B7E-3A39-4FBA-A53B-6F254D5D80E8}" destId="{6988BEAB-449D-462E-B5B8-E34E61A811A3}" srcOrd="0" destOrd="0" presId="urn:microsoft.com/office/officeart/2005/8/layout/process1"/>
    <dgm:cxn modelId="{882D63EF-419B-E549-99D8-A169458A83F6}" type="presOf" srcId="{5E2A3ADB-130C-4119-BE89-0D3AD5AAE92C}" destId="{6E352F3C-3FF7-476E-AEAC-34BC88D9CF18}" srcOrd="0" destOrd="0" presId="urn:microsoft.com/office/officeart/2005/8/layout/process1"/>
    <dgm:cxn modelId="{65754EF2-5422-5247-8312-5CD161FFD842}" type="presOf" srcId="{5E2A3ADB-130C-4119-BE89-0D3AD5AAE92C}" destId="{BBF9AF06-A2E7-4352-B380-33F21654B18D}" srcOrd="1" destOrd="0" presId="urn:microsoft.com/office/officeart/2005/8/layout/process1"/>
    <dgm:cxn modelId="{7D9F72F4-1F08-4B54-856A-15B6EEB1FB46}" srcId="{AE939722-D989-438B-916E-08C1A31B12AA}" destId="{5571B0A3-C54A-4A81-8153-96D5BCA0D702}" srcOrd="0" destOrd="0" parTransId="{E3D7C6D6-718E-4ABE-83C8-E853E1338DC8}" sibTransId="{C5B7D2FF-64E1-4460-AFAD-637AC7A48C14}"/>
    <dgm:cxn modelId="{6A6E5291-B2D1-5E41-8EF9-EC72CA03E89E}" type="presParOf" srcId="{AD3E7DA1-05EA-4849-A1E6-D600652D07FD}" destId="{AEFF2E9F-3BDA-4408-A3E8-57C72778A521}" srcOrd="0" destOrd="0" presId="urn:microsoft.com/office/officeart/2005/8/layout/process1"/>
    <dgm:cxn modelId="{4726F3FE-B61F-D44B-A013-CB266EFC7498}" type="presParOf" srcId="{AD3E7DA1-05EA-4849-A1E6-D600652D07FD}" destId="{26ED2760-4299-4DE7-AA9E-8C4D801C7E69}" srcOrd="1" destOrd="0" presId="urn:microsoft.com/office/officeart/2005/8/layout/process1"/>
    <dgm:cxn modelId="{E7D15BF7-C363-CF4D-A8AF-E1ADFEE53634}" type="presParOf" srcId="{26ED2760-4299-4DE7-AA9E-8C4D801C7E69}" destId="{F5C27C0C-C46A-4CF4-B6C8-FA13431D3FE5}" srcOrd="0" destOrd="0" presId="urn:microsoft.com/office/officeart/2005/8/layout/process1"/>
    <dgm:cxn modelId="{4B5C96D5-7073-4A4D-A2A9-3B70F0CBD5CD}" type="presParOf" srcId="{AD3E7DA1-05EA-4849-A1E6-D600652D07FD}" destId="{F2AB1812-8AFB-4DC3-AD4D-58FE61BF9973}" srcOrd="2" destOrd="0" presId="urn:microsoft.com/office/officeart/2005/8/layout/process1"/>
    <dgm:cxn modelId="{ADBD212B-0082-EB4A-9933-0EBF9F9401DD}" type="presParOf" srcId="{AD3E7DA1-05EA-4849-A1E6-D600652D07FD}" destId="{6E352F3C-3FF7-476E-AEAC-34BC88D9CF18}" srcOrd="3" destOrd="0" presId="urn:microsoft.com/office/officeart/2005/8/layout/process1"/>
    <dgm:cxn modelId="{35D6316E-B74D-9146-8D1C-25F2FFA82C95}" type="presParOf" srcId="{6E352F3C-3FF7-476E-AEAC-34BC88D9CF18}" destId="{BBF9AF06-A2E7-4352-B380-33F21654B18D}" srcOrd="0" destOrd="0" presId="urn:microsoft.com/office/officeart/2005/8/layout/process1"/>
    <dgm:cxn modelId="{2B512E2A-A497-1F4A-A048-D8817EC4FCAA}" type="presParOf" srcId="{AD3E7DA1-05EA-4849-A1E6-D600652D07FD}" destId="{6988BEAB-449D-462E-B5B8-E34E61A811A3}" srcOrd="4" destOrd="0" presId="urn:microsoft.com/office/officeart/2005/8/layout/process1"/>
  </dgm:cxnLst>
  <dgm:bg/>
  <dgm:whole/>
  <dgm:extLst>
    <a:ext uri="http://schemas.microsoft.com/office/drawing/2008/diagram">
      <dsp:dataModelExt xmlns:dsp="http://schemas.microsoft.com/office/drawing/2008/diagram" relId="rId32" minVer="http://schemas.openxmlformats.org/drawingml/2006/diagram"/>
    </a:ext>
  </dgm:extLst>
</dgm:dataModel>
</file>

<file path=ppt/diagrams/data44.xml><?xml version="1.0" encoding="utf-8"?>
<dgm:dataModel xmlns:dgm="http://schemas.openxmlformats.org/drawingml/2006/diagram" xmlns:a="http://schemas.openxmlformats.org/drawingml/2006/main">
  <dgm:ptLst>
    <dgm:pt modelId="{52D0D1FF-CB00-4B3C-B5B2-4758590A9EA5}" type="doc">
      <dgm:prSet loTypeId="urn:microsoft.com/office/officeart/2005/8/layout/default" loCatId="list" qsTypeId="urn:microsoft.com/office/officeart/2005/8/quickstyle/simple3" qsCatId="simple" csTypeId="urn:microsoft.com/office/officeart/2005/8/colors/accent1_2" csCatId="accent1" phldr="1"/>
      <dgm:spPr/>
      <dgm:t>
        <a:bodyPr/>
        <a:lstStyle/>
        <a:p>
          <a:endParaRPr lang="en-US"/>
        </a:p>
      </dgm:t>
    </dgm:pt>
    <dgm:pt modelId="{E50A4BF8-76D3-4C68-AC5A-772D43CE5D5B}">
      <dgm:prSet phldrT="[Text]">
        <dgm:style>
          <a:lnRef idx="1">
            <a:schemeClr val="accent1"/>
          </a:lnRef>
          <a:fillRef idx="2">
            <a:schemeClr val="accent1"/>
          </a:fillRef>
          <a:effectRef idx="1">
            <a:schemeClr val="accent1"/>
          </a:effectRef>
          <a:fontRef idx="minor">
            <a:schemeClr val="dk1"/>
          </a:fontRef>
        </dgm:style>
      </dgm:prSet>
      <dgm:spPr>
        <a:solidFill>
          <a:schemeClr val="accent6">
            <a:lumMod val="60000"/>
            <a:lumOff val="40000"/>
          </a:schemeClr>
        </a:solidFill>
        <a:ln>
          <a:solidFill>
            <a:schemeClr val="accent6">
              <a:lumMod val="60000"/>
              <a:lumOff val="40000"/>
            </a:schemeClr>
          </a:solidFill>
        </a:ln>
      </dgm:spPr>
      <dgm:t>
        <a:bodyPr/>
        <a:lstStyle/>
        <a:p>
          <a:r>
            <a:rPr lang="en-US" dirty="0">
              <a:solidFill>
                <a:schemeClr val="tx1"/>
              </a:solidFill>
            </a:rPr>
            <a:t>B</a:t>
          </a:r>
        </a:p>
      </dgm:t>
    </dgm:pt>
    <dgm:pt modelId="{1A9E5314-9B8A-4B02-9835-640F9131CE37}" type="parTrans" cxnId="{5CC84A90-2A50-4722-9CB4-099E48CCFFE3}">
      <dgm:prSet/>
      <dgm:spPr/>
      <dgm:t>
        <a:bodyPr/>
        <a:lstStyle/>
        <a:p>
          <a:endParaRPr lang="en-US"/>
        </a:p>
      </dgm:t>
    </dgm:pt>
    <dgm:pt modelId="{F0094B86-429C-497D-A2FA-DF844D6BE5D8}" type="sibTrans" cxnId="{5CC84A90-2A50-4722-9CB4-099E48CCFFE3}">
      <dgm:prSet/>
      <dgm:spPr/>
      <dgm:t>
        <a:bodyPr/>
        <a:lstStyle/>
        <a:p>
          <a:endParaRPr lang="en-US"/>
        </a:p>
      </dgm:t>
    </dgm:pt>
    <dgm:pt modelId="{ACA6C48E-5DC9-4685-B26B-2AD7EC23BE54}">
      <dgm:prSet phldrT="[Text]">
        <dgm:style>
          <a:lnRef idx="1">
            <a:schemeClr val="accent1"/>
          </a:lnRef>
          <a:fillRef idx="2">
            <a:schemeClr val="accent1"/>
          </a:fillRef>
          <a:effectRef idx="1">
            <a:schemeClr val="accent1"/>
          </a:effectRef>
          <a:fontRef idx="minor">
            <a:schemeClr val="dk1"/>
          </a:fontRef>
        </dgm:style>
      </dgm:prSet>
      <dgm:spPr>
        <a:solidFill>
          <a:schemeClr val="accent6">
            <a:lumMod val="60000"/>
            <a:lumOff val="40000"/>
          </a:schemeClr>
        </a:solidFill>
        <a:ln>
          <a:solidFill>
            <a:schemeClr val="accent6">
              <a:lumMod val="60000"/>
              <a:lumOff val="40000"/>
            </a:schemeClr>
          </a:solidFill>
        </a:ln>
      </dgm:spPr>
      <dgm:t>
        <a:bodyPr/>
        <a:lstStyle/>
        <a:p>
          <a:r>
            <a:rPr lang="en-US" dirty="0">
              <a:solidFill>
                <a:schemeClr val="tx1"/>
              </a:solidFill>
            </a:rPr>
            <a:t>B</a:t>
          </a:r>
        </a:p>
      </dgm:t>
    </dgm:pt>
    <dgm:pt modelId="{7C13CB1D-82DE-4628-AD87-5FB3F1E48B3C}" type="parTrans" cxnId="{A15BFC3C-67B6-4F27-BFC9-299823118894}">
      <dgm:prSet/>
      <dgm:spPr/>
      <dgm:t>
        <a:bodyPr/>
        <a:lstStyle/>
        <a:p>
          <a:endParaRPr lang="en-US"/>
        </a:p>
      </dgm:t>
    </dgm:pt>
    <dgm:pt modelId="{6E4C069F-606B-495F-9E3D-C68C6995C4C8}" type="sibTrans" cxnId="{A15BFC3C-67B6-4F27-BFC9-299823118894}">
      <dgm:prSet/>
      <dgm:spPr/>
      <dgm:t>
        <a:bodyPr/>
        <a:lstStyle/>
        <a:p>
          <a:endParaRPr lang="en-US"/>
        </a:p>
      </dgm:t>
    </dgm:pt>
    <dgm:pt modelId="{9C144A11-277E-478E-BBFB-7B8049648935}">
      <dgm:prSet phldrT="[Text]">
        <dgm:style>
          <a:lnRef idx="1">
            <a:schemeClr val="accent1"/>
          </a:lnRef>
          <a:fillRef idx="2">
            <a:schemeClr val="accent1"/>
          </a:fillRef>
          <a:effectRef idx="1">
            <a:schemeClr val="accent1"/>
          </a:effectRef>
          <a:fontRef idx="minor">
            <a:schemeClr val="dk1"/>
          </a:fontRef>
        </dgm:style>
      </dgm:prSet>
      <dgm:spPr>
        <a:solidFill>
          <a:schemeClr val="accent6">
            <a:lumMod val="60000"/>
            <a:lumOff val="40000"/>
          </a:schemeClr>
        </a:solidFill>
        <a:ln>
          <a:solidFill>
            <a:schemeClr val="accent6">
              <a:lumMod val="60000"/>
              <a:lumOff val="40000"/>
            </a:schemeClr>
          </a:solidFill>
        </a:ln>
      </dgm:spPr>
      <dgm:t>
        <a:bodyPr/>
        <a:lstStyle/>
        <a:p>
          <a:r>
            <a:rPr lang="en-US" dirty="0">
              <a:solidFill>
                <a:schemeClr val="tx1"/>
              </a:solidFill>
            </a:rPr>
            <a:t>B</a:t>
          </a:r>
        </a:p>
      </dgm:t>
    </dgm:pt>
    <dgm:pt modelId="{7676359A-D6AB-4E83-ACF9-EF5B3AFC13D9}" type="parTrans" cxnId="{8A0EC0E7-7B44-40ED-9E89-6C8B188DAEB6}">
      <dgm:prSet/>
      <dgm:spPr/>
      <dgm:t>
        <a:bodyPr/>
        <a:lstStyle/>
        <a:p>
          <a:endParaRPr lang="en-US"/>
        </a:p>
      </dgm:t>
    </dgm:pt>
    <dgm:pt modelId="{C75686AB-77C9-4AFC-B474-1C06B66D2A19}" type="sibTrans" cxnId="{8A0EC0E7-7B44-40ED-9E89-6C8B188DAEB6}">
      <dgm:prSet/>
      <dgm:spPr/>
      <dgm:t>
        <a:bodyPr/>
        <a:lstStyle/>
        <a:p>
          <a:endParaRPr lang="en-US"/>
        </a:p>
      </dgm:t>
    </dgm:pt>
    <dgm:pt modelId="{F9E068FC-D4B2-4546-9F24-EE0DCD254350}">
      <dgm:prSet phldrT="[Text]">
        <dgm:style>
          <a:lnRef idx="1">
            <a:schemeClr val="accent1"/>
          </a:lnRef>
          <a:fillRef idx="2">
            <a:schemeClr val="accent1"/>
          </a:fillRef>
          <a:effectRef idx="1">
            <a:schemeClr val="accent1"/>
          </a:effectRef>
          <a:fontRef idx="minor">
            <a:schemeClr val="dk1"/>
          </a:fontRef>
        </dgm:style>
      </dgm:prSet>
      <dgm:spPr>
        <a:solidFill>
          <a:schemeClr val="accent6">
            <a:lumMod val="60000"/>
            <a:lumOff val="40000"/>
          </a:schemeClr>
        </a:solidFill>
        <a:ln>
          <a:solidFill>
            <a:schemeClr val="accent6">
              <a:lumMod val="60000"/>
              <a:lumOff val="40000"/>
            </a:schemeClr>
          </a:solidFill>
        </a:ln>
      </dgm:spPr>
      <dgm:t>
        <a:bodyPr/>
        <a:lstStyle/>
        <a:p>
          <a:r>
            <a:rPr lang="en-US" dirty="0">
              <a:solidFill>
                <a:schemeClr val="tx1"/>
              </a:solidFill>
            </a:rPr>
            <a:t>B</a:t>
          </a:r>
        </a:p>
      </dgm:t>
    </dgm:pt>
    <dgm:pt modelId="{DB961577-D57F-4628-B97F-C44A6F8E4DA7}" type="parTrans" cxnId="{DEE9344E-375E-4119-B3DF-E8F7234FBB4C}">
      <dgm:prSet/>
      <dgm:spPr/>
      <dgm:t>
        <a:bodyPr/>
        <a:lstStyle/>
        <a:p>
          <a:endParaRPr lang="en-US"/>
        </a:p>
      </dgm:t>
    </dgm:pt>
    <dgm:pt modelId="{DBF351F8-2258-4B35-936D-C0AADB97DF76}" type="sibTrans" cxnId="{DEE9344E-375E-4119-B3DF-E8F7234FBB4C}">
      <dgm:prSet/>
      <dgm:spPr/>
      <dgm:t>
        <a:bodyPr/>
        <a:lstStyle/>
        <a:p>
          <a:endParaRPr lang="en-US"/>
        </a:p>
      </dgm:t>
    </dgm:pt>
    <dgm:pt modelId="{E35ED06D-F03A-4CD9-9E30-10FC3AB9513C}">
      <dgm:prSet phldrT="[Text]">
        <dgm:style>
          <a:lnRef idx="1">
            <a:schemeClr val="accent1"/>
          </a:lnRef>
          <a:fillRef idx="2">
            <a:schemeClr val="accent1"/>
          </a:fillRef>
          <a:effectRef idx="1">
            <a:schemeClr val="accent1"/>
          </a:effectRef>
          <a:fontRef idx="minor">
            <a:schemeClr val="dk1"/>
          </a:fontRef>
        </dgm:style>
      </dgm:prSet>
      <dgm:spPr>
        <a:solidFill>
          <a:schemeClr val="accent6">
            <a:lumMod val="60000"/>
            <a:lumOff val="40000"/>
          </a:schemeClr>
        </a:solidFill>
        <a:ln>
          <a:solidFill>
            <a:schemeClr val="accent6">
              <a:lumMod val="60000"/>
              <a:lumOff val="40000"/>
            </a:schemeClr>
          </a:solidFill>
        </a:ln>
      </dgm:spPr>
      <dgm:t>
        <a:bodyPr/>
        <a:lstStyle/>
        <a:p>
          <a:r>
            <a:rPr lang="en-US" dirty="0">
              <a:solidFill>
                <a:schemeClr val="tx1"/>
              </a:solidFill>
            </a:rPr>
            <a:t>B</a:t>
          </a:r>
        </a:p>
      </dgm:t>
    </dgm:pt>
    <dgm:pt modelId="{C1B7CB5A-0DFB-44F4-A38C-E67106D20824}" type="parTrans" cxnId="{9FC7D337-2375-4D7D-9464-6FC2E204E9B5}">
      <dgm:prSet/>
      <dgm:spPr/>
      <dgm:t>
        <a:bodyPr/>
        <a:lstStyle/>
        <a:p>
          <a:endParaRPr lang="en-US"/>
        </a:p>
      </dgm:t>
    </dgm:pt>
    <dgm:pt modelId="{6CDADBA7-4F68-4259-868A-AA7715E876F5}" type="sibTrans" cxnId="{9FC7D337-2375-4D7D-9464-6FC2E204E9B5}">
      <dgm:prSet/>
      <dgm:spPr/>
      <dgm:t>
        <a:bodyPr/>
        <a:lstStyle/>
        <a:p>
          <a:endParaRPr lang="en-US"/>
        </a:p>
      </dgm:t>
    </dgm:pt>
    <dgm:pt modelId="{DC5E9711-F311-4F3C-8A77-9330486D960A}">
      <dgm:prSet phldrT="[Text]">
        <dgm:style>
          <a:lnRef idx="1">
            <a:schemeClr val="accent1"/>
          </a:lnRef>
          <a:fillRef idx="2">
            <a:schemeClr val="accent1"/>
          </a:fillRef>
          <a:effectRef idx="1">
            <a:schemeClr val="accent1"/>
          </a:effectRef>
          <a:fontRef idx="minor">
            <a:schemeClr val="dk1"/>
          </a:fontRef>
        </dgm:style>
      </dgm:prSet>
      <dgm:spPr>
        <a:solidFill>
          <a:schemeClr val="accent6">
            <a:lumMod val="60000"/>
            <a:lumOff val="40000"/>
          </a:schemeClr>
        </a:solidFill>
        <a:ln>
          <a:solidFill>
            <a:schemeClr val="accent6">
              <a:lumMod val="60000"/>
              <a:lumOff val="40000"/>
            </a:schemeClr>
          </a:solidFill>
        </a:ln>
      </dgm:spPr>
      <dgm:t>
        <a:bodyPr anchor="ctr"/>
        <a:lstStyle/>
        <a:p>
          <a:r>
            <a:rPr lang="en-US" dirty="0">
              <a:solidFill>
                <a:schemeClr val="tx1"/>
              </a:solidFill>
            </a:rPr>
            <a:t>B</a:t>
          </a:r>
        </a:p>
      </dgm:t>
    </dgm:pt>
    <dgm:pt modelId="{9FF95361-4495-4D97-861F-1CC56BC4DD86}" type="sibTrans" cxnId="{A42D7240-E7A4-4D9D-8AB0-B146F3B642CA}">
      <dgm:prSet/>
      <dgm:spPr/>
      <dgm:t>
        <a:bodyPr/>
        <a:lstStyle/>
        <a:p>
          <a:endParaRPr lang="en-US"/>
        </a:p>
      </dgm:t>
    </dgm:pt>
    <dgm:pt modelId="{3B0E2F54-EEBB-47E1-AB08-A02BD01F503B}" type="parTrans" cxnId="{A42D7240-E7A4-4D9D-8AB0-B146F3B642CA}">
      <dgm:prSet/>
      <dgm:spPr/>
      <dgm:t>
        <a:bodyPr/>
        <a:lstStyle/>
        <a:p>
          <a:endParaRPr lang="en-US"/>
        </a:p>
      </dgm:t>
    </dgm:pt>
    <dgm:pt modelId="{61014E41-CB3E-4C07-847F-C33D0B5037FE}" type="pres">
      <dgm:prSet presAssocID="{52D0D1FF-CB00-4B3C-B5B2-4758590A9EA5}" presName="diagram" presStyleCnt="0">
        <dgm:presLayoutVars>
          <dgm:dir/>
          <dgm:resizeHandles val="exact"/>
        </dgm:presLayoutVars>
      </dgm:prSet>
      <dgm:spPr/>
    </dgm:pt>
    <dgm:pt modelId="{7D545976-E092-430D-BCFC-460B937B18BC}" type="pres">
      <dgm:prSet presAssocID="{E50A4BF8-76D3-4C68-AC5A-772D43CE5D5B}" presName="node" presStyleLbl="node1" presStyleIdx="0" presStyleCnt="6" custLinFactNeighborX="2578">
        <dgm:presLayoutVars>
          <dgm:bulletEnabled val="1"/>
        </dgm:presLayoutVars>
      </dgm:prSet>
      <dgm:spPr/>
    </dgm:pt>
    <dgm:pt modelId="{2A10715A-52B9-456B-8B2B-372A1C1898DC}" type="pres">
      <dgm:prSet presAssocID="{F0094B86-429C-497D-A2FA-DF844D6BE5D8}" presName="sibTrans" presStyleCnt="0"/>
      <dgm:spPr/>
    </dgm:pt>
    <dgm:pt modelId="{395676F4-24A7-4B8C-84DC-EA86972644F1}" type="pres">
      <dgm:prSet presAssocID="{ACA6C48E-5DC9-4685-B26B-2AD7EC23BE54}" presName="node" presStyleLbl="node1" presStyleIdx="1" presStyleCnt="6">
        <dgm:presLayoutVars>
          <dgm:bulletEnabled val="1"/>
        </dgm:presLayoutVars>
      </dgm:prSet>
      <dgm:spPr/>
    </dgm:pt>
    <dgm:pt modelId="{5462B237-9EFE-4FF2-8D80-D01218748719}" type="pres">
      <dgm:prSet presAssocID="{6E4C069F-606B-495F-9E3D-C68C6995C4C8}" presName="sibTrans" presStyleCnt="0"/>
      <dgm:spPr/>
    </dgm:pt>
    <dgm:pt modelId="{D41C02A3-A4DB-4F50-A3F1-4D881B1192C9}" type="pres">
      <dgm:prSet presAssocID="{9C144A11-277E-478E-BBFB-7B8049648935}" presName="node" presStyleLbl="node1" presStyleIdx="2" presStyleCnt="6">
        <dgm:presLayoutVars>
          <dgm:bulletEnabled val="1"/>
        </dgm:presLayoutVars>
      </dgm:prSet>
      <dgm:spPr/>
    </dgm:pt>
    <dgm:pt modelId="{065F80FA-87F2-4240-833F-0A66A75C273C}" type="pres">
      <dgm:prSet presAssocID="{C75686AB-77C9-4AFC-B474-1C06B66D2A19}" presName="sibTrans" presStyleCnt="0"/>
      <dgm:spPr/>
    </dgm:pt>
    <dgm:pt modelId="{9560B028-FF05-4945-A45E-3B7D0C2912CE}" type="pres">
      <dgm:prSet presAssocID="{F9E068FC-D4B2-4546-9F24-EE0DCD254350}" presName="node" presStyleLbl="node1" presStyleIdx="3" presStyleCnt="6">
        <dgm:presLayoutVars>
          <dgm:bulletEnabled val="1"/>
        </dgm:presLayoutVars>
      </dgm:prSet>
      <dgm:spPr/>
    </dgm:pt>
    <dgm:pt modelId="{54770EC2-B4AD-45F4-9FA6-6DBE291D8F9F}" type="pres">
      <dgm:prSet presAssocID="{DBF351F8-2258-4B35-936D-C0AADB97DF76}" presName="sibTrans" presStyleCnt="0"/>
      <dgm:spPr/>
    </dgm:pt>
    <dgm:pt modelId="{CFE2AE05-82D3-4455-AD31-ED6B710A7A02}" type="pres">
      <dgm:prSet presAssocID="{DC5E9711-F311-4F3C-8A77-9330486D960A}" presName="node" presStyleLbl="node1" presStyleIdx="4" presStyleCnt="6">
        <dgm:presLayoutVars>
          <dgm:bulletEnabled val="1"/>
        </dgm:presLayoutVars>
      </dgm:prSet>
      <dgm:spPr/>
    </dgm:pt>
    <dgm:pt modelId="{B186CBE2-B3CD-4C5D-963C-9B4E348E8E33}" type="pres">
      <dgm:prSet presAssocID="{9FF95361-4495-4D97-861F-1CC56BC4DD86}" presName="sibTrans" presStyleCnt="0"/>
      <dgm:spPr/>
    </dgm:pt>
    <dgm:pt modelId="{15CBA8DB-E0BE-4FCA-AAEA-A9A0848D3E7F}" type="pres">
      <dgm:prSet presAssocID="{E35ED06D-F03A-4CD9-9E30-10FC3AB9513C}" presName="node" presStyleLbl="node1" presStyleIdx="5" presStyleCnt="6">
        <dgm:presLayoutVars>
          <dgm:bulletEnabled val="1"/>
        </dgm:presLayoutVars>
      </dgm:prSet>
      <dgm:spPr/>
    </dgm:pt>
  </dgm:ptLst>
  <dgm:cxnLst>
    <dgm:cxn modelId="{9FC7D337-2375-4D7D-9464-6FC2E204E9B5}" srcId="{52D0D1FF-CB00-4B3C-B5B2-4758590A9EA5}" destId="{E35ED06D-F03A-4CD9-9E30-10FC3AB9513C}" srcOrd="5" destOrd="0" parTransId="{C1B7CB5A-0DFB-44F4-A38C-E67106D20824}" sibTransId="{6CDADBA7-4F68-4259-868A-AA7715E876F5}"/>
    <dgm:cxn modelId="{A15BFC3C-67B6-4F27-BFC9-299823118894}" srcId="{52D0D1FF-CB00-4B3C-B5B2-4758590A9EA5}" destId="{ACA6C48E-5DC9-4685-B26B-2AD7EC23BE54}" srcOrd="1" destOrd="0" parTransId="{7C13CB1D-82DE-4628-AD87-5FB3F1E48B3C}" sibTransId="{6E4C069F-606B-495F-9E3D-C68C6995C4C8}"/>
    <dgm:cxn modelId="{A42D7240-E7A4-4D9D-8AB0-B146F3B642CA}" srcId="{52D0D1FF-CB00-4B3C-B5B2-4758590A9EA5}" destId="{DC5E9711-F311-4F3C-8A77-9330486D960A}" srcOrd="4" destOrd="0" parTransId="{3B0E2F54-EEBB-47E1-AB08-A02BD01F503B}" sibTransId="{9FF95361-4495-4D97-861F-1CC56BC4DD86}"/>
    <dgm:cxn modelId="{1B9EE54D-C3D5-4947-AF76-5E5751B8DFB3}" type="presOf" srcId="{DC5E9711-F311-4F3C-8A77-9330486D960A}" destId="{CFE2AE05-82D3-4455-AD31-ED6B710A7A02}" srcOrd="0" destOrd="0" presId="urn:microsoft.com/office/officeart/2005/8/layout/default"/>
    <dgm:cxn modelId="{DEE9344E-375E-4119-B3DF-E8F7234FBB4C}" srcId="{52D0D1FF-CB00-4B3C-B5B2-4758590A9EA5}" destId="{F9E068FC-D4B2-4546-9F24-EE0DCD254350}" srcOrd="3" destOrd="0" parTransId="{DB961577-D57F-4628-B97F-C44A6F8E4DA7}" sibTransId="{DBF351F8-2258-4B35-936D-C0AADB97DF76}"/>
    <dgm:cxn modelId="{7AEB6D77-46BA-F248-B2FC-5F39ACE654D8}" type="presOf" srcId="{F9E068FC-D4B2-4546-9F24-EE0DCD254350}" destId="{9560B028-FF05-4945-A45E-3B7D0C2912CE}" srcOrd="0" destOrd="0" presId="urn:microsoft.com/office/officeart/2005/8/layout/default"/>
    <dgm:cxn modelId="{D4513B80-0A15-D74E-8C89-503F8D000B56}" type="presOf" srcId="{E50A4BF8-76D3-4C68-AC5A-772D43CE5D5B}" destId="{7D545976-E092-430D-BCFC-460B937B18BC}" srcOrd="0" destOrd="0" presId="urn:microsoft.com/office/officeart/2005/8/layout/default"/>
    <dgm:cxn modelId="{6DA95A8C-5E35-CD46-96FA-54E4FB832F08}" type="presOf" srcId="{52D0D1FF-CB00-4B3C-B5B2-4758590A9EA5}" destId="{61014E41-CB3E-4C07-847F-C33D0B5037FE}" srcOrd="0" destOrd="0" presId="urn:microsoft.com/office/officeart/2005/8/layout/default"/>
    <dgm:cxn modelId="{5CC84A90-2A50-4722-9CB4-099E48CCFFE3}" srcId="{52D0D1FF-CB00-4B3C-B5B2-4758590A9EA5}" destId="{E50A4BF8-76D3-4C68-AC5A-772D43CE5D5B}" srcOrd="0" destOrd="0" parTransId="{1A9E5314-9B8A-4B02-9835-640F9131CE37}" sibTransId="{F0094B86-429C-497D-A2FA-DF844D6BE5D8}"/>
    <dgm:cxn modelId="{65C4A5B0-43FA-3145-8D15-03165C9EF858}" type="presOf" srcId="{ACA6C48E-5DC9-4685-B26B-2AD7EC23BE54}" destId="{395676F4-24A7-4B8C-84DC-EA86972644F1}" srcOrd="0" destOrd="0" presId="urn:microsoft.com/office/officeart/2005/8/layout/default"/>
    <dgm:cxn modelId="{8A909FB1-51A4-6041-A957-95EE005BDDF5}" type="presOf" srcId="{E35ED06D-F03A-4CD9-9E30-10FC3AB9513C}" destId="{15CBA8DB-E0BE-4FCA-AAEA-A9A0848D3E7F}" srcOrd="0" destOrd="0" presId="urn:microsoft.com/office/officeart/2005/8/layout/default"/>
    <dgm:cxn modelId="{F3FBD0CF-8628-F44B-A531-DDB0743729DE}" type="presOf" srcId="{9C144A11-277E-478E-BBFB-7B8049648935}" destId="{D41C02A3-A4DB-4F50-A3F1-4D881B1192C9}" srcOrd="0" destOrd="0" presId="urn:microsoft.com/office/officeart/2005/8/layout/default"/>
    <dgm:cxn modelId="{8A0EC0E7-7B44-40ED-9E89-6C8B188DAEB6}" srcId="{52D0D1FF-CB00-4B3C-B5B2-4758590A9EA5}" destId="{9C144A11-277E-478E-BBFB-7B8049648935}" srcOrd="2" destOrd="0" parTransId="{7676359A-D6AB-4E83-ACF9-EF5B3AFC13D9}" sibTransId="{C75686AB-77C9-4AFC-B474-1C06B66D2A19}"/>
    <dgm:cxn modelId="{ACA7C7F7-AF5D-A144-9505-6CA870639B7B}" type="presParOf" srcId="{61014E41-CB3E-4C07-847F-C33D0B5037FE}" destId="{7D545976-E092-430D-BCFC-460B937B18BC}" srcOrd="0" destOrd="0" presId="urn:microsoft.com/office/officeart/2005/8/layout/default"/>
    <dgm:cxn modelId="{4A1C0493-6567-8F48-AC54-5EDF3441C6BB}" type="presParOf" srcId="{61014E41-CB3E-4C07-847F-C33D0B5037FE}" destId="{2A10715A-52B9-456B-8B2B-372A1C1898DC}" srcOrd="1" destOrd="0" presId="urn:microsoft.com/office/officeart/2005/8/layout/default"/>
    <dgm:cxn modelId="{31E3C1C9-FF39-7241-B75F-48F1BCE39C21}" type="presParOf" srcId="{61014E41-CB3E-4C07-847F-C33D0B5037FE}" destId="{395676F4-24A7-4B8C-84DC-EA86972644F1}" srcOrd="2" destOrd="0" presId="urn:microsoft.com/office/officeart/2005/8/layout/default"/>
    <dgm:cxn modelId="{10DC6CD3-04EB-5D49-ADAE-9DAA4A435814}" type="presParOf" srcId="{61014E41-CB3E-4C07-847F-C33D0B5037FE}" destId="{5462B237-9EFE-4FF2-8D80-D01218748719}" srcOrd="3" destOrd="0" presId="urn:microsoft.com/office/officeart/2005/8/layout/default"/>
    <dgm:cxn modelId="{94AE46F3-EF66-F24B-B217-A32E648DA594}" type="presParOf" srcId="{61014E41-CB3E-4C07-847F-C33D0B5037FE}" destId="{D41C02A3-A4DB-4F50-A3F1-4D881B1192C9}" srcOrd="4" destOrd="0" presId="urn:microsoft.com/office/officeart/2005/8/layout/default"/>
    <dgm:cxn modelId="{0518AEED-E43A-0046-8968-822F6A90B7D5}" type="presParOf" srcId="{61014E41-CB3E-4C07-847F-C33D0B5037FE}" destId="{065F80FA-87F2-4240-833F-0A66A75C273C}" srcOrd="5" destOrd="0" presId="urn:microsoft.com/office/officeart/2005/8/layout/default"/>
    <dgm:cxn modelId="{6FE1196E-D525-554A-AD65-FBD12B696F26}" type="presParOf" srcId="{61014E41-CB3E-4C07-847F-C33D0B5037FE}" destId="{9560B028-FF05-4945-A45E-3B7D0C2912CE}" srcOrd="6" destOrd="0" presId="urn:microsoft.com/office/officeart/2005/8/layout/default"/>
    <dgm:cxn modelId="{839CA92A-41AA-C043-9C66-B95E167CFB4B}" type="presParOf" srcId="{61014E41-CB3E-4C07-847F-C33D0B5037FE}" destId="{54770EC2-B4AD-45F4-9FA6-6DBE291D8F9F}" srcOrd="7" destOrd="0" presId="urn:microsoft.com/office/officeart/2005/8/layout/default"/>
    <dgm:cxn modelId="{BE6B559F-ACC3-5643-86A4-5E3DDA361839}" type="presParOf" srcId="{61014E41-CB3E-4C07-847F-C33D0B5037FE}" destId="{CFE2AE05-82D3-4455-AD31-ED6B710A7A02}" srcOrd="8" destOrd="0" presId="urn:microsoft.com/office/officeart/2005/8/layout/default"/>
    <dgm:cxn modelId="{E7241120-1B41-944F-B17D-FCDEF5A2EF94}" type="presParOf" srcId="{61014E41-CB3E-4C07-847F-C33D0B5037FE}" destId="{B186CBE2-B3CD-4C5D-963C-9B4E348E8E33}" srcOrd="9" destOrd="0" presId="urn:microsoft.com/office/officeart/2005/8/layout/default"/>
    <dgm:cxn modelId="{CFECCC70-9466-4A47-B17C-725D0C65138F}" type="presParOf" srcId="{61014E41-CB3E-4C07-847F-C33D0B5037FE}" destId="{15CBA8DB-E0BE-4FCA-AAEA-A9A0848D3E7F}" srcOrd="10" destOrd="0" presId="urn:microsoft.com/office/officeart/2005/8/layout/default"/>
  </dgm:cxnLst>
  <dgm:bg/>
  <dgm:whole/>
  <dgm:extLst>
    <a:ext uri="http://schemas.microsoft.com/office/drawing/2008/diagram">
      <dsp:dataModelExt xmlns:dsp="http://schemas.microsoft.com/office/drawing/2008/diagram" relId="rId37" minVer="http://schemas.openxmlformats.org/drawingml/2006/diagram"/>
    </a:ext>
  </dgm:extLst>
</dgm:dataModel>
</file>

<file path=ppt/diagrams/data45.xml><?xml version="1.0" encoding="utf-8"?>
<dgm:dataModel xmlns:dgm="http://schemas.openxmlformats.org/drawingml/2006/diagram" xmlns:a="http://schemas.openxmlformats.org/drawingml/2006/main">
  <dgm:ptLst>
    <dgm:pt modelId="{D1050E04-7D1A-442E-9CDF-D275DC15F955}"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en-US"/>
        </a:p>
      </dgm:t>
    </dgm:pt>
    <dgm:pt modelId="{A89CF6AB-BB40-43E7-A5F1-81131B101A2D}">
      <dgm:prSet phldrT="[Text]">
        <dgm:style>
          <a:lnRef idx="1">
            <a:schemeClr val="accent1"/>
          </a:lnRef>
          <a:fillRef idx="2">
            <a:schemeClr val="accent1"/>
          </a:fillRef>
          <a:effectRef idx="1">
            <a:schemeClr val="accent1"/>
          </a:effectRef>
          <a:fontRef idx="minor">
            <a:schemeClr val="dk1"/>
          </a:fontRef>
        </dgm:style>
      </dgm:prSet>
      <dgm:spPr>
        <a:solidFill>
          <a:schemeClr val="accent2">
            <a:lumMod val="60000"/>
            <a:lumOff val="40000"/>
          </a:schemeClr>
        </a:solidFill>
        <a:ln>
          <a:solidFill>
            <a:schemeClr val="accent2">
              <a:lumMod val="60000"/>
              <a:lumOff val="40000"/>
            </a:schemeClr>
          </a:solidFill>
        </a:ln>
      </dgm:spPr>
      <dgm:t>
        <a:bodyPr/>
        <a:lstStyle/>
        <a:p>
          <a:r>
            <a:rPr lang="en-US" dirty="0"/>
            <a:t>  A</a:t>
          </a:r>
        </a:p>
      </dgm:t>
    </dgm:pt>
    <dgm:pt modelId="{08193017-FF5E-440A-B2FC-7B72EFF73ECB}">
      <dgm:prSet phldrT="[Text]">
        <dgm:style>
          <a:lnRef idx="1">
            <a:schemeClr val="accent1"/>
          </a:lnRef>
          <a:fillRef idx="2">
            <a:schemeClr val="accent1"/>
          </a:fillRef>
          <a:effectRef idx="1">
            <a:schemeClr val="accent1"/>
          </a:effectRef>
          <a:fontRef idx="minor">
            <a:schemeClr val="dk1"/>
          </a:fontRef>
        </dgm:style>
      </dgm:prSet>
      <dgm:spPr>
        <a:solidFill>
          <a:schemeClr val="accent2">
            <a:lumMod val="60000"/>
            <a:lumOff val="40000"/>
          </a:schemeClr>
        </a:solidFill>
        <a:ln>
          <a:solidFill>
            <a:schemeClr val="accent2">
              <a:lumMod val="60000"/>
              <a:lumOff val="40000"/>
            </a:schemeClr>
          </a:solidFill>
        </a:ln>
      </dgm:spPr>
      <dgm:t>
        <a:bodyPr/>
        <a:lstStyle/>
        <a:p>
          <a:r>
            <a:rPr lang="en-US" dirty="0"/>
            <a:t>A</a:t>
          </a:r>
        </a:p>
      </dgm:t>
    </dgm:pt>
    <dgm:pt modelId="{531519E8-13EC-4094-84D4-E41422ACE2E6}" type="sibTrans" cxnId="{F68888B5-9804-4B4C-B297-274C8F7419FE}">
      <dgm:prSet/>
      <dgm:spPr/>
      <dgm:t>
        <a:bodyPr/>
        <a:lstStyle/>
        <a:p>
          <a:endParaRPr lang="en-US"/>
        </a:p>
      </dgm:t>
    </dgm:pt>
    <dgm:pt modelId="{FA9687CE-C19F-4467-9F9B-6F0AFE7738F9}" type="parTrans" cxnId="{F68888B5-9804-4B4C-B297-274C8F7419FE}">
      <dgm:prSet>
        <dgm:style>
          <a:lnRef idx="1">
            <a:schemeClr val="accent1"/>
          </a:lnRef>
          <a:fillRef idx="2">
            <a:schemeClr val="accent1"/>
          </a:fillRef>
          <a:effectRef idx="1">
            <a:schemeClr val="accent1"/>
          </a:effectRef>
          <a:fontRef idx="minor">
            <a:schemeClr val="dk1"/>
          </a:fontRef>
        </dgm:style>
      </dgm:prSet>
      <dgm:spPr>
        <a:solidFill>
          <a:schemeClr val="accent2">
            <a:lumMod val="60000"/>
            <a:lumOff val="40000"/>
          </a:schemeClr>
        </a:solidFill>
        <a:ln>
          <a:solidFill>
            <a:schemeClr val="accent2">
              <a:lumMod val="60000"/>
              <a:lumOff val="40000"/>
            </a:schemeClr>
          </a:solidFill>
        </a:ln>
      </dgm:spPr>
      <dgm:t>
        <a:bodyPr/>
        <a:lstStyle/>
        <a:p>
          <a:endParaRPr lang="en-US"/>
        </a:p>
      </dgm:t>
    </dgm:pt>
    <dgm:pt modelId="{497D1501-C679-49B1-BEAE-9EE12384C7E1}">
      <dgm:prSet phldrT="[Text]">
        <dgm:style>
          <a:lnRef idx="1">
            <a:schemeClr val="accent1"/>
          </a:lnRef>
          <a:fillRef idx="2">
            <a:schemeClr val="accent1"/>
          </a:fillRef>
          <a:effectRef idx="1">
            <a:schemeClr val="accent1"/>
          </a:effectRef>
          <a:fontRef idx="minor">
            <a:schemeClr val="dk1"/>
          </a:fontRef>
        </dgm:style>
      </dgm:prSet>
      <dgm:spPr>
        <a:solidFill>
          <a:schemeClr val="accent2">
            <a:lumMod val="60000"/>
            <a:lumOff val="40000"/>
          </a:schemeClr>
        </a:solidFill>
        <a:ln>
          <a:solidFill>
            <a:schemeClr val="accent2">
              <a:lumMod val="60000"/>
              <a:lumOff val="40000"/>
            </a:schemeClr>
          </a:solidFill>
        </a:ln>
      </dgm:spPr>
      <dgm:t>
        <a:bodyPr/>
        <a:lstStyle/>
        <a:p>
          <a:r>
            <a:rPr lang="en-US" dirty="0"/>
            <a:t>  A</a:t>
          </a:r>
        </a:p>
      </dgm:t>
    </dgm:pt>
    <dgm:pt modelId="{9CAACDAC-3E7F-45DA-A0A6-2124BE36A6BB}">
      <dgm:prSet phldrT="[Text]">
        <dgm:style>
          <a:lnRef idx="1">
            <a:schemeClr val="accent1"/>
          </a:lnRef>
          <a:fillRef idx="2">
            <a:schemeClr val="accent1"/>
          </a:fillRef>
          <a:effectRef idx="1">
            <a:schemeClr val="accent1"/>
          </a:effectRef>
          <a:fontRef idx="minor">
            <a:schemeClr val="dk1"/>
          </a:fontRef>
        </dgm:style>
      </dgm:prSet>
      <dgm:spPr>
        <a:solidFill>
          <a:schemeClr val="accent2">
            <a:lumMod val="60000"/>
            <a:lumOff val="40000"/>
          </a:schemeClr>
        </a:solidFill>
        <a:ln>
          <a:solidFill>
            <a:schemeClr val="accent2">
              <a:lumMod val="60000"/>
              <a:lumOff val="40000"/>
            </a:schemeClr>
          </a:solidFill>
        </a:ln>
      </dgm:spPr>
      <dgm:t>
        <a:bodyPr/>
        <a:lstStyle/>
        <a:p>
          <a:r>
            <a:rPr lang="en-US" dirty="0"/>
            <a:t>  A</a:t>
          </a:r>
        </a:p>
      </dgm:t>
    </dgm:pt>
    <dgm:pt modelId="{B5F4A2CC-8469-4703-B5E7-A39DD906DAB3}" type="sibTrans" cxnId="{5366CE96-BF93-4958-AAAB-E6732AAF9F6E}">
      <dgm:prSet/>
      <dgm:spPr/>
      <dgm:t>
        <a:bodyPr/>
        <a:lstStyle/>
        <a:p>
          <a:endParaRPr lang="en-US"/>
        </a:p>
      </dgm:t>
    </dgm:pt>
    <dgm:pt modelId="{CD45B891-375A-4457-81A5-C57AF925EA51}" type="parTrans" cxnId="{5366CE96-BF93-4958-AAAB-E6732AAF9F6E}">
      <dgm:prSet>
        <dgm:style>
          <a:lnRef idx="1">
            <a:schemeClr val="accent1"/>
          </a:lnRef>
          <a:fillRef idx="2">
            <a:schemeClr val="accent1"/>
          </a:fillRef>
          <a:effectRef idx="1">
            <a:schemeClr val="accent1"/>
          </a:effectRef>
          <a:fontRef idx="minor">
            <a:schemeClr val="dk1"/>
          </a:fontRef>
        </dgm:style>
      </dgm:prSet>
      <dgm:spPr>
        <a:solidFill>
          <a:schemeClr val="accent2">
            <a:lumMod val="60000"/>
            <a:lumOff val="40000"/>
          </a:schemeClr>
        </a:solidFill>
        <a:ln>
          <a:solidFill>
            <a:schemeClr val="accent2">
              <a:lumMod val="60000"/>
              <a:lumOff val="40000"/>
            </a:schemeClr>
          </a:solidFill>
        </a:ln>
      </dgm:spPr>
      <dgm:t>
        <a:bodyPr/>
        <a:lstStyle/>
        <a:p>
          <a:endParaRPr lang="en-US"/>
        </a:p>
      </dgm:t>
    </dgm:pt>
    <dgm:pt modelId="{A3FFF725-E832-4A8B-8C0C-9717EF6683F7}" type="sibTrans" cxnId="{427E35A6-B367-45CC-AD72-19C716C7D876}">
      <dgm:prSet/>
      <dgm:spPr/>
      <dgm:t>
        <a:bodyPr/>
        <a:lstStyle/>
        <a:p>
          <a:endParaRPr lang="en-US"/>
        </a:p>
      </dgm:t>
    </dgm:pt>
    <dgm:pt modelId="{94B632C1-EF7A-4E04-BA89-9637346A635B}" type="parTrans" cxnId="{427E35A6-B367-45CC-AD72-19C716C7D876}">
      <dgm:prSet>
        <dgm:style>
          <a:lnRef idx="1">
            <a:schemeClr val="accent1"/>
          </a:lnRef>
          <a:fillRef idx="2">
            <a:schemeClr val="accent1"/>
          </a:fillRef>
          <a:effectRef idx="1">
            <a:schemeClr val="accent1"/>
          </a:effectRef>
          <a:fontRef idx="minor">
            <a:schemeClr val="dk1"/>
          </a:fontRef>
        </dgm:style>
      </dgm:prSet>
      <dgm:spPr>
        <a:solidFill>
          <a:schemeClr val="accent2">
            <a:lumMod val="60000"/>
            <a:lumOff val="40000"/>
          </a:schemeClr>
        </a:solidFill>
        <a:ln>
          <a:solidFill>
            <a:schemeClr val="accent2">
              <a:lumMod val="60000"/>
              <a:lumOff val="40000"/>
            </a:schemeClr>
          </a:solidFill>
        </a:ln>
      </dgm:spPr>
      <dgm:t>
        <a:bodyPr/>
        <a:lstStyle/>
        <a:p>
          <a:endParaRPr lang="en-US"/>
        </a:p>
      </dgm:t>
    </dgm:pt>
    <dgm:pt modelId="{8D018822-FBA2-417A-840C-33F4A63B517E}">
      <dgm:prSet phldrT="[Text]">
        <dgm:style>
          <a:lnRef idx="1">
            <a:schemeClr val="accent1"/>
          </a:lnRef>
          <a:fillRef idx="2">
            <a:schemeClr val="accent1"/>
          </a:fillRef>
          <a:effectRef idx="1">
            <a:schemeClr val="accent1"/>
          </a:effectRef>
          <a:fontRef idx="minor">
            <a:schemeClr val="dk1"/>
          </a:fontRef>
        </dgm:style>
      </dgm:prSet>
      <dgm:spPr>
        <a:solidFill>
          <a:schemeClr val="accent2">
            <a:lumMod val="60000"/>
            <a:lumOff val="40000"/>
          </a:schemeClr>
        </a:solidFill>
        <a:ln>
          <a:solidFill>
            <a:schemeClr val="accent2">
              <a:lumMod val="60000"/>
              <a:lumOff val="40000"/>
            </a:schemeClr>
          </a:solidFill>
        </a:ln>
      </dgm:spPr>
      <dgm:t>
        <a:bodyPr/>
        <a:lstStyle/>
        <a:p>
          <a:r>
            <a:rPr lang="en-US" dirty="0"/>
            <a:t>  A</a:t>
          </a:r>
        </a:p>
      </dgm:t>
    </dgm:pt>
    <dgm:pt modelId="{68B93A2D-E9BA-4031-914F-06433B5B487D}" type="sibTrans" cxnId="{94474418-AF3E-48EA-A695-2F2722820CCE}">
      <dgm:prSet/>
      <dgm:spPr/>
      <dgm:t>
        <a:bodyPr/>
        <a:lstStyle/>
        <a:p>
          <a:endParaRPr lang="en-US"/>
        </a:p>
      </dgm:t>
    </dgm:pt>
    <dgm:pt modelId="{75C9F745-1E52-4747-B3C2-3922587EA5F1}" type="parTrans" cxnId="{94474418-AF3E-48EA-A695-2F2722820CCE}">
      <dgm:prSet/>
      <dgm:spPr/>
      <dgm:t>
        <a:bodyPr/>
        <a:lstStyle/>
        <a:p>
          <a:endParaRPr lang="en-US"/>
        </a:p>
      </dgm:t>
    </dgm:pt>
    <dgm:pt modelId="{1B4C535E-F365-4449-A448-CCFC4D325CBC}" type="sibTrans" cxnId="{1FAEDFE1-8D68-4CB2-9121-2BE0A144D406}">
      <dgm:prSet/>
      <dgm:spPr/>
      <dgm:t>
        <a:bodyPr/>
        <a:lstStyle/>
        <a:p>
          <a:endParaRPr lang="en-US"/>
        </a:p>
      </dgm:t>
    </dgm:pt>
    <dgm:pt modelId="{004CE89A-CAEB-447F-A984-4472A1CE0635}" type="parTrans" cxnId="{1FAEDFE1-8D68-4CB2-9121-2BE0A144D406}">
      <dgm:prSet>
        <dgm:style>
          <a:lnRef idx="1">
            <a:schemeClr val="accent1"/>
          </a:lnRef>
          <a:fillRef idx="2">
            <a:schemeClr val="accent1"/>
          </a:fillRef>
          <a:effectRef idx="1">
            <a:schemeClr val="accent1"/>
          </a:effectRef>
          <a:fontRef idx="minor">
            <a:schemeClr val="dk1"/>
          </a:fontRef>
        </dgm:style>
      </dgm:prSet>
      <dgm:spPr>
        <a:solidFill>
          <a:schemeClr val="accent2">
            <a:lumMod val="60000"/>
            <a:lumOff val="40000"/>
          </a:schemeClr>
        </a:solidFill>
        <a:ln>
          <a:solidFill>
            <a:schemeClr val="accent2">
              <a:lumMod val="60000"/>
              <a:lumOff val="40000"/>
            </a:schemeClr>
          </a:solidFill>
        </a:ln>
      </dgm:spPr>
      <dgm:t>
        <a:bodyPr/>
        <a:lstStyle/>
        <a:p>
          <a:endParaRPr lang="en-US"/>
        </a:p>
      </dgm:t>
    </dgm:pt>
    <dgm:pt modelId="{90B36774-7957-488B-A4BC-4BBB82CBF080}">
      <dgm:prSet phldrT="[Text]">
        <dgm:style>
          <a:lnRef idx="1">
            <a:schemeClr val="accent1"/>
          </a:lnRef>
          <a:fillRef idx="2">
            <a:schemeClr val="accent1"/>
          </a:fillRef>
          <a:effectRef idx="1">
            <a:schemeClr val="accent1"/>
          </a:effectRef>
          <a:fontRef idx="minor">
            <a:schemeClr val="dk1"/>
          </a:fontRef>
        </dgm:style>
      </dgm:prSet>
      <dgm:spPr>
        <a:solidFill>
          <a:schemeClr val="accent2">
            <a:lumMod val="60000"/>
            <a:lumOff val="40000"/>
          </a:schemeClr>
        </a:solidFill>
        <a:ln>
          <a:solidFill>
            <a:schemeClr val="accent2">
              <a:lumMod val="60000"/>
              <a:lumOff val="40000"/>
            </a:schemeClr>
          </a:solidFill>
        </a:ln>
      </dgm:spPr>
      <dgm:t>
        <a:bodyPr/>
        <a:lstStyle/>
        <a:p>
          <a:r>
            <a:rPr lang="en-US" dirty="0"/>
            <a:t> A</a:t>
          </a:r>
        </a:p>
      </dgm:t>
    </dgm:pt>
    <dgm:pt modelId="{936FDF34-BC71-4082-823A-740783DD3918}" type="sibTrans" cxnId="{EB176ACE-D70F-4487-82DD-D328A43DBE04}">
      <dgm:prSet/>
      <dgm:spPr/>
      <dgm:t>
        <a:bodyPr/>
        <a:lstStyle/>
        <a:p>
          <a:endParaRPr lang="en-US"/>
        </a:p>
      </dgm:t>
    </dgm:pt>
    <dgm:pt modelId="{ED1343D6-5505-4693-A845-F3F386C83631}" type="parTrans" cxnId="{EB176ACE-D70F-4487-82DD-D328A43DBE04}">
      <dgm:prSet>
        <dgm:style>
          <a:lnRef idx="1">
            <a:schemeClr val="accent1"/>
          </a:lnRef>
          <a:fillRef idx="2">
            <a:schemeClr val="accent1"/>
          </a:fillRef>
          <a:effectRef idx="1">
            <a:schemeClr val="accent1"/>
          </a:effectRef>
          <a:fontRef idx="minor">
            <a:schemeClr val="dk1"/>
          </a:fontRef>
        </dgm:style>
      </dgm:prSet>
      <dgm:spPr>
        <a:solidFill>
          <a:schemeClr val="accent2">
            <a:lumMod val="60000"/>
            <a:lumOff val="40000"/>
          </a:schemeClr>
        </a:solidFill>
        <a:ln>
          <a:solidFill>
            <a:schemeClr val="accent2">
              <a:lumMod val="60000"/>
              <a:lumOff val="40000"/>
            </a:schemeClr>
          </a:solidFill>
        </a:ln>
      </dgm:spPr>
      <dgm:t>
        <a:bodyPr/>
        <a:lstStyle/>
        <a:p>
          <a:endParaRPr lang="en-US"/>
        </a:p>
      </dgm:t>
    </dgm:pt>
    <dgm:pt modelId="{9D6F9A89-A642-4F4D-9F14-E66236E09919}" type="pres">
      <dgm:prSet presAssocID="{D1050E04-7D1A-442E-9CDF-D275DC15F955}" presName="diagram" presStyleCnt="0">
        <dgm:presLayoutVars>
          <dgm:chPref val="1"/>
          <dgm:dir/>
          <dgm:animOne val="branch"/>
          <dgm:animLvl val="lvl"/>
          <dgm:resizeHandles val="exact"/>
        </dgm:presLayoutVars>
      </dgm:prSet>
      <dgm:spPr/>
    </dgm:pt>
    <dgm:pt modelId="{62D35ABA-0E92-4D65-8FAB-6A1F96AE7E2A}" type="pres">
      <dgm:prSet presAssocID="{8D018822-FBA2-417A-840C-33F4A63B517E}" presName="root1" presStyleCnt="0"/>
      <dgm:spPr/>
    </dgm:pt>
    <dgm:pt modelId="{2EBE743E-7414-4DC3-9D94-C99B93AE7942}" type="pres">
      <dgm:prSet presAssocID="{8D018822-FBA2-417A-840C-33F4A63B517E}" presName="LevelOneTextNode" presStyleLbl="node0" presStyleIdx="0" presStyleCnt="1">
        <dgm:presLayoutVars>
          <dgm:chPref val="3"/>
        </dgm:presLayoutVars>
      </dgm:prSet>
      <dgm:spPr/>
    </dgm:pt>
    <dgm:pt modelId="{31CAEAD6-EE0E-4C41-941A-2321A6A17851}" type="pres">
      <dgm:prSet presAssocID="{8D018822-FBA2-417A-840C-33F4A63B517E}" presName="level2hierChild" presStyleCnt="0"/>
      <dgm:spPr/>
    </dgm:pt>
    <dgm:pt modelId="{53BA12B1-3866-4D7B-9660-900B1EF1E0CF}" type="pres">
      <dgm:prSet presAssocID="{ED1343D6-5505-4693-A845-F3F386C83631}" presName="conn2-1" presStyleLbl="parChTrans1D2" presStyleIdx="0" presStyleCnt="2"/>
      <dgm:spPr/>
    </dgm:pt>
    <dgm:pt modelId="{F0AD05FA-1203-4A47-9F9E-6BC02F81B4AA}" type="pres">
      <dgm:prSet presAssocID="{ED1343D6-5505-4693-A845-F3F386C83631}" presName="connTx" presStyleLbl="parChTrans1D2" presStyleIdx="0" presStyleCnt="2"/>
      <dgm:spPr/>
    </dgm:pt>
    <dgm:pt modelId="{C6D3C922-5E45-41BE-9D75-48AA34A4E2CA}" type="pres">
      <dgm:prSet presAssocID="{90B36774-7957-488B-A4BC-4BBB82CBF080}" presName="root2" presStyleCnt="0"/>
      <dgm:spPr/>
    </dgm:pt>
    <dgm:pt modelId="{A9DE72D7-D64C-46AB-89B8-1DDCF95A5E23}" type="pres">
      <dgm:prSet presAssocID="{90B36774-7957-488B-A4BC-4BBB82CBF080}" presName="LevelTwoTextNode" presStyleLbl="node2" presStyleIdx="0" presStyleCnt="2">
        <dgm:presLayoutVars>
          <dgm:chPref val="3"/>
        </dgm:presLayoutVars>
      </dgm:prSet>
      <dgm:spPr/>
    </dgm:pt>
    <dgm:pt modelId="{73BD3260-5BEB-44BA-B290-96798F33249A}" type="pres">
      <dgm:prSet presAssocID="{90B36774-7957-488B-A4BC-4BBB82CBF080}" presName="level3hierChild" presStyleCnt="0"/>
      <dgm:spPr/>
    </dgm:pt>
    <dgm:pt modelId="{E233CA3A-25BD-4D68-8257-049ECD960A95}" type="pres">
      <dgm:prSet presAssocID="{94B632C1-EF7A-4E04-BA89-9637346A635B}" presName="conn2-1" presStyleLbl="parChTrans1D3" presStyleIdx="0" presStyleCnt="3"/>
      <dgm:spPr/>
    </dgm:pt>
    <dgm:pt modelId="{DC880FB8-C78B-458D-BB4F-978161132DA0}" type="pres">
      <dgm:prSet presAssocID="{94B632C1-EF7A-4E04-BA89-9637346A635B}" presName="connTx" presStyleLbl="parChTrans1D3" presStyleIdx="0" presStyleCnt="3"/>
      <dgm:spPr/>
    </dgm:pt>
    <dgm:pt modelId="{A00C528C-2049-40C5-8AC1-1B65E6F60053}" type="pres">
      <dgm:prSet presAssocID="{9CAACDAC-3E7F-45DA-A0A6-2124BE36A6BB}" presName="root2" presStyleCnt="0"/>
      <dgm:spPr/>
    </dgm:pt>
    <dgm:pt modelId="{268C0CE0-DA77-4A90-884A-273039F6AEF6}" type="pres">
      <dgm:prSet presAssocID="{9CAACDAC-3E7F-45DA-A0A6-2124BE36A6BB}" presName="LevelTwoTextNode" presStyleLbl="node3" presStyleIdx="0" presStyleCnt="3">
        <dgm:presLayoutVars>
          <dgm:chPref val="3"/>
        </dgm:presLayoutVars>
      </dgm:prSet>
      <dgm:spPr/>
    </dgm:pt>
    <dgm:pt modelId="{8FB2A1C9-F4D6-4A33-920F-98C2F4477529}" type="pres">
      <dgm:prSet presAssocID="{9CAACDAC-3E7F-45DA-A0A6-2124BE36A6BB}" presName="level3hierChild" presStyleCnt="0"/>
      <dgm:spPr/>
    </dgm:pt>
    <dgm:pt modelId="{DA454CAF-5941-42F1-9A14-7B651415446B}" type="pres">
      <dgm:prSet presAssocID="{CD45B891-375A-4457-81A5-C57AF925EA51}" presName="conn2-1" presStyleLbl="parChTrans1D3" presStyleIdx="1" presStyleCnt="3"/>
      <dgm:spPr/>
    </dgm:pt>
    <dgm:pt modelId="{4E9BE51B-3505-4C39-A3DB-3AC7F360EFF3}" type="pres">
      <dgm:prSet presAssocID="{CD45B891-375A-4457-81A5-C57AF925EA51}" presName="connTx" presStyleLbl="parChTrans1D3" presStyleIdx="1" presStyleCnt="3"/>
      <dgm:spPr/>
    </dgm:pt>
    <dgm:pt modelId="{8C67C0C5-4FB7-4AC8-B4D7-94BC740C68D0}" type="pres">
      <dgm:prSet presAssocID="{497D1501-C679-49B1-BEAE-9EE12384C7E1}" presName="root2" presStyleCnt="0"/>
      <dgm:spPr/>
    </dgm:pt>
    <dgm:pt modelId="{1F9D012B-2541-4F60-9936-F955E5E8143F}" type="pres">
      <dgm:prSet presAssocID="{497D1501-C679-49B1-BEAE-9EE12384C7E1}" presName="LevelTwoTextNode" presStyleLbl="node3" presStyleIdx="1" presStyleCnt="3">
        <dgm:presLayoutVars>
          <dgm:chPref val="3"/>
        </dgm:presLayoutVars>
      </dgm:prSet>
      <dgm:spPr/>
    </dgm:pt>
    <dgm:pt modelId="{53C38476-47CF-4915-950B-9B2CA8F68781}" type="pres">
      <dgm:prSet presAssocID="{497D1501-C679-49B1-BEAE-9EE12384C7E1}" presName="level3hierChild" presStyleCnt="0"/>
      <dgm:spPr/>
    </dgm:pt>
    <dgm:pt modelId="{5CC27A30-CBEB-411C-BC03-FBC1F2C3C77B}" type="pres">
      <dgm:prSet presAssocID="{004CE89A-CAEB-447F-A984-4472A1CE0635}" presName="conn2-1" presStyleLbl="parChTrans1D2" presStyleIdx="1" presStyleCnt="2"/>
      <dgm:spPr/>
    </dgm:pt>
    <dgm:pt modelId="{117A6B71-6709-439F-8B8C-925BB58C01BB}" type="pres">
      <dgm:prSet presAssocID="{004CE89A-CAEB-447F-A984-4472A1CE0635}" presName="connTx" presStyleLbl="parChTrans1D2" presStyleIdx="1" presStyleCnt="2"/>
      <dgm:spPr/>
    </dgm:pt>
    <dgm:pt modelId="{F4021EE2-A3A9-404E-94B6-9D0FCDA8CA49}" type="pres">
      <dgm:prSet presAssocID="{08193017-FF5E-440A-B2FC-7B72EFF73ECB}" presName="root2" presStyleCnt="0"/>
      <dgm:spPr/>
    </dgm:pt>
    <dgm:pt modelId="{096FB719-B52E-45CD-9EF7-3FCE9D171A4D}" type="pres">
      <dgm:prSet presAssocID="{08193017-FF5E-440A-B2FC-7B72EFF73ECB}" presName="LevelTwoTextNode" presStyleLbl="node2" presStyleIdx="1" presStyleCnt="2">
        <dgm:presLayoutVars>
          <dgm:chPref val="3"/>
        </dgm:presLayoutVars>
      </dgm:prSet>
      <dgm:spPr/>
    </dgm:pt>
    <dgm:pt modelId="{07597095-DDA0-4E37-9328-9ABBBFA5D382}" type="pres">
      <dgm:prSet presAssocID="{08193017-FF5E-440A-B2FC-7B72EFF73ECB}" presName="level3hierChild" presStyleCnt="0"/>
      <dgm:spPr/>
    </dgm:pt>
    <dgm:pt modelId="{FC1A1B9D-0AB4-4F16-822D-9F81DD54AE2F}" type="pres">
      <dgm:prSet presAssocID="{FA9687CE-C19F-4467-9F9B-6F0AFE7738F9}" presName="conn2-1" presStyleLbl="parChTrans1D3" presStyleIdx="2" presStyleCnt="3"/>
      <dgm:spPr/>
    </dgm:pt>
    <dgm:pt modelId="{200523B0-9680-4EA7-939C-38A49C1A9C60}" type="pres">
      <dgm:prSet presAssocID="{FA9687CE-C19F-4467-9F9B-6F0AFE7738F9}" presName="connTx" presStyleLbl="parChTrans1D3" presStyleIdx="2" presStyleCnt="3"/>
      <dgm:spPr/>
    </dgm:pt>
    <dgm:pt modelId="{B7AD0592-ED99-4A2F-BDE2-D2D2C4C6428B}" type="pres">
      <dgm:prSet presAssocID="{A89CF6AB-BB40-43E7-A5F1-81131B101A2D}" presName="root2" presStyleCnt="0"/>
      <dgm:spPr/>
    </dgm:pt>
    <dgm:pt modelId="{D9D200E3-86DA-41FF-97A5-11B23230B1B5}" type="pres">
      <dgm:prSet presAssocID="{A89CF6AB-BB40-43E7-A5F1-81131B101A2D}" presName="LevelTwoTextNode" presStyleLbl="node3" presStyleIdx="2" presStyleCnt="3">
        <dgm:presLayoutVars>
          <dgm:chPref val="3"/>
        </dgm:presLayoutVars>
      </dgm:prSet>
      <dgm:spPr/>
    </dgm:pt>
    <dgm:pt modelId="{D10B0046-C359-439A-8D70-3B146A81C43C}" type="pres">
      <dgm:prSet presAssocID="{A89CF6AB-BB40-43E7-A5F1-81131B101A2D}" presName="level3hierChild" presStyleCnt="0"/>
      <dgm:spPr/>
    </dgm:pt>
  </dgm:ptLst>
  <dgm:cxnLst>
    <dgm:cxn modelId="{38D1C815-08D9-864E-BD97-A9615B3426A9}" type="presOf" srcId="{8D018822-FBA2-417A-840C-33F4A63B517E}" destId="{2EBE743E-7414-4DC3-9D94-C99B93AE7942}" srcOrd="0" destOrd="0" presId="urn:microsoft.com/office/officeart/2005/8/layout/hierarchy2"/>
    <dgm:cxn modelId="{AA6D5517-34B5-624E-8F8F-7ADEFF1A863E}" type="presOf" srcId="{FA9687CE-C19F-4467-9F9B-6F0AFE7738F9}" destId="{200523B0-9680-4EA7-939C-38A49C1A9C60}" srcOrd="1" destOrd="0" presId="urn:microsoft.com/office/officeart/2005/8/layout/hierarchy2"/>
    <dgm:cxn modelId="{94474418-AF3E-48EA-A695-2F2722820CCE}" srcId="{D1050E04-7D1A-442E-9CDF-D275DC15F955}" destId="{8D018822-FBA2-417A-840C-33F4A63B517E}" srcOrd="0" destOrd="0" parTransId="{75C9F745-1E52-4747-B3C2-3922587EA5F1}" sibTransId="{68B93A2D-E9BA-4031-914F-06433B5B487D}"/>
    <dgm:cxn modelId="{5E192730-9042-B942-BF58-F30F92C29824}" type="presOf" srcId="{497D1501-C679-49B1-BEAE-9EE12384C7E1}" destId="{1F9D012B-2541-4F60-9936-F955E5E8143F}" srcOrd="0" destOrd="0" presId="urn:microsoft.com/office/officeart/2005/8/layout/hierarchy2"/>
    <dgm:cxn modelId="{64108133-5BF5-E242-9274-13841E62F27F}" type="presOf" srcId="{FA9687CE-C19F-4467-9F9B-6F0AFE7738F9}" destId="{FC1A1B9D-0AB4-4F16-822D-9F81DD54AE2F}" srcOrd="0" destOrd="0" presId="urn:microsoft.com/office/officeart/2005/8/layout/hierarchy2"/>
    <dgm:cxn modelId="{F82B7237-45CB-404E-9C19-C91467921617}" type="presOf" srcId="{CD45B891-375A-4457-81A5-C57AF925EA51}" destId="{4E9BE51B-3505-4C39-A3DB-3AC7F360EFF3}" srcOrd="1" destOrd="0" presId="urn:microsoft.com/office/officeart/2005/8/layout/hierarchy2"/>
    <dgm:cxn modelId="{C742B538-E62F-5944-B87E-C8CC3A68617A}" type="presOf" srcId="{9CAACDAC-3E7F-45DA-A0A6-2124BE36A6BB}" destId="{268C0CE0-DA77-4A90-884A-273039F6AEF6}" srcOrd="0" destOrd="0" presId="urn:microsoft.com/office/officeart/2005/8/layout/hierarchy2"/>
    <dgm:cxn modelId="{AA71A844-5DA3-C845-875F-3CF34BB4026F}" type="presOf" srcId="{94B632C1-EF7A-4E04-BA89-9637346A635B}" destId="{E233CA3A-25BD-4D68-8257-049ECD960A95}" srcOrd="0" destOrd="0" presId="urn:microsoft.com/office/officeart/2005/8/layout/hierarchy2"/>
    <dgm:cxn modelId="{A00B9746-D465-FF4F-BE9D-18ABFC69DD05}" type="presOf" srcId="{CD45B891-375A-4457-81A5-C57AF925EA51}" destId="{DA454CAF-5941-42F1-9A14-7B651415446B}" srcOrd="0" destOrd="0" presId="urn:microsoft.com/office/officeart/2005/8/layout/hierarchy2"/>
    <dgm:cxn modelId="{98381E4C-0AD1-454B-AC96-109F3798CC1E}" type="presOf" srcId="{004CE89A-CAEB-447F-A984-4472A1CE0635}" destId="{117A6B71-6709-439F-8B8C-925BB58C01BB}" srcOrd="1" destOrd="0" presId="urn:microsoft.com/office/officeart/2005/8/layout/hierarchy2"/>
    <dgm:cxn modelId="{90CA566D-54E8-4948-84F3-BD6A53BEE9BC}" type="presOf" srcId="{08193017-FF5E-440A-B2FC-7B72EFF73ECB}" destId="{096FB719-B52E-45CD-9EF7-3FCE9D171A4D}" srcOrd="0" destOrd="0" presId="urn:microsoft.com/office/officeart/2005/8/layout/hierarchy2"/>
    <dgm:cxn modelId="{75D89F8C-7762-AC40-968F-426E1506D025}" type="presOf" srcId="{90B36774-7957-488B-A4BC-4BBB82CBF080}" destId="{A9DE72D7-D64C-46AB-89B8-1DDCF95A5E23}" srcOrd="0" destOrd="0" presId="urn:microsoft.com/office/officeart/2005/8/layout/hierarchy2"/>
    <dgm:cxn modelId="{5366CE96-BF93-4958-AAAB-E6732AAF9F6E}" srcId="{90B36774-7957-488B-A4BC-4BBB82CBF080}" destId="{497D1501-C679-49B1-BEAE-9EE12384C7E1}" srcOrd="1" destOrd="0" parTransId="{CD45B891-375A-4457-81A5-C57AF925EA51}" sibTransId="{B5F4A2CC-8469-4703-B5E7-A39DD906DAB3}"/>
    <dgm:cxn modelId="{427E35A6-B367-45CC-AD72-19C716C7D876}" srcId="{90B36774-7957-488B-A4BC-4BBB82CBF080}" destId="{9CAACDAC-3E7F-45DA-A0A6-2124BE36A6BB}" srcOrd="0" destOrd="0" parTransId="{94B632C1-EF7A-4E04-BA89-9637346A635B}" sibTransId="{A3FFF725-E832-4A8B-8C0C-9717EF6683F7}"/>
    <dgm:cxn modelId="{F68888B5-9804-4B4C-B297-274C8F7419FE}" srcId="{08193017-FF5E-440A-B2FC-7B72EFF73ECB}" destId="{A89CF6AB-BB40-43E7-A5F1-81131B101A2D}" srcOrd="0" destOrd="0" parTransId="{FA9687CE-C19F-4467-9F9B-6F0AFE7738F9}" sibTransId="{531519E8-13EC-4094-84D4-E41422ACE2E6}"/>
    <dgm:cxn modelId="{AB8D11B7-738B-0049-9D8D-54DE1B246058}" type="presOf" srcId="{ED1343D6-5505-4693-A845-F3F386C83631}" destId="{F0AD05FA-1203-4A47-9F9E-6BC02F81B4AA}" srcOrd="1" destOrd="0" presId="urn:microsoft.com/office/officeart/2005/8/layout/hierarchy2"/>
    <dgm:cxn modelId="{B1BB72BC-F4D9-1C43-A2D7-70AA20B47AAF}" type="presOf" srcId="{D1050E04-7D1A-442E-9CDF-D275DC15F955}" destId="{9D6F9A89-A642-4F4D-9F14-E66236E09919}" srcOrd="0" destOrd="0" presId="urn:microsoft.com/office/officeart/2005/8/layout/hierarchy2"/>
    <dgm:cxn modelId="{EB176ACE-D70F-4487-82DD-D328A43DBE04}" srcId="{8D018822-FBA2-417A-840C-33F4A63B517E}" destId="{90B36774-7957-488B-A4BC-4BBB82CBF080}" srcOrd="0" destOrd="0" parTransId="{ED1343D6-5505-4693-A845-F3F386C83631}" sibTransId="{936FDF34-BC71-4082-823A-740783DD3918}"/>
    <dgm:cxn modelId="{E4F30DD3-EEB1-A14D-8426-21E94EE34E83}" type="presOf" srcId="{A89CF6AB-BB40-43E7-A5F1-81131B101A2D}" destId="{D9D200E3-86DA-41FF-97A5-11B23230B1B5}" srcOrd="0" destOrd="0" presId="urn:microsoft.com/office/officeart/2005/8/layout/hierarchy2"/>
    <dgm:cxn modelId="{1FAEDFE1-8D68-4CB2-9121-2BE0A144D406}" srcId="{8D018822-FBA2-417A-840C-33F4A63B517E}" destId="{08193017-FF5E-440A-B2FC-7B72EFF73ECB}" srcOrd="1" destOrd="0" parTransId="{004CE89A-CAEB-447F-A984-4472A1CE0635}" sibTransId="{1B4C535E-F365-4449-A448-CCFC4D325CBC}"/>
    <dgm:cxn modelId="{216415E8-5C0B-5343-884A-B28D67F35A1C}" type="presOf" srcId="{94B632C1-EF7A-4E04-BA89-9637346A635B}" destId="{DC880FB8-C78B-458D-BB4F-978161132DA0}" srcOrd="1" destOrd="0" presId="urn:microsoft.com/office/officeart/2005/8/layout/hierarchy2"/>
    <dgm:cxn modelId="{79CC7DF1-C773-B44F-AE33-B5A7801CBC46}" type="presOf" srcId="{ED1343D6-5505-4693-A845-F3F386C83631}" destId="{53BA12B1-3866-4D7B-9660-900B1EF1E0CF}" srcOrd="0" destOrd="0" presId="urn:microsoft.com/office/officeart/2005/8/layout/hierarchy2"/>
    <dgm:cxn modelId="{C08E02F8-9906-0545-BF37-1BFDBF0EA140}" type="presOf" srcId="{004CE89A-CAEB-447F-A984-4472A1CE0635}" destId="{5CC27A30-CBEB-411C-BC03-FBC1F2C3C77B}" srcOrd="0" destOrd="0" presId="urn:microsoft.com/office/officeart/2005/8/layout/hierarchy2"/>
    <dgm:cxn modelId="{444FD80F-F8F6-6C4D-9FBE-99B4C1795367}" type="presParOf" srcId="{9D6F9A89-A642-4F4D-9F14-E66236E09919}" destId="{62D35ABA-0E92-4D65-8FAB-6A1F96AE7E2A}" srcOrd="0" destOrd="0" presId="urn:microsoft.com/office/officeart/2005/8/layout/hierarchy2"/>
    <dgm:cxn modelId="{AC47FCFB-2A53-C748-B03B-5D4F8EA8A677}" type="presParOf" srcId="{62D35ABA-0E92-4D65-8FAB-6A1F96AE7E2A}" destId="{2EBE743E-7414-4DC3-9D94-C99B93AE7942}" srcOrd="0" destOrd="0" presId="urn:microsoft.com/office/officeart/2005/8/layout/hierarchy2"/>
    <dgm:cxn modelId="{35C1D5E5-F032-3442-A2EB-51A544AC3187}" type="presParOf" srcId="{62D35ABA-0E92-4D65-8FAB-6A1F96AE7E2A}" destId="{31CAEAD6-EE0E-4C41-941A-2321A6A17851}" srcOrd="1" destOrd="0" presId="urn:microsoft.com/office/officeart/2005/8/layout/hierarchy2"/>
    <dgm:cxn modelId="{68DCDE23-E5AC-DE46-8052-D1249522FD17}" type="presParOf" srcId="{31CAEAD6-EE0E-4C41-941A-2321A6A17851}" destId="{53BA12B1-3866-4D7B-9660-900B1EF1E0CF}" srcOrd="0" destOrd="0" presId="urn:microsoft.com/office/officeart/2005/8/layout/hierarchy2"/>
    <dgm:cxn modelId="{4F2DEA57-AA1B-CD4B-8905-424D5E5F20B1}" type="presParOf" srcId="{53BA12B1-3866-4D7B-9660-900B1EF1E0CF}" destId="{F0AD05FA-1203-4A47-9F9E-6BC02F81B4AA}" srcOrd="0" destOrd="0" presId="urn:microsoft.com/office/officeart/2005/8/layout/hierarchy2"/>
    <dgm:cxn modelId="{29F3D071-5092-844B-ADBA-DEB670B1F21A}" type="presParOf" srcId="{31CAEAD6-EE0E-4C41-941A-2321A6A17851}" destId="{C6D3C922-5E45-41BE-9D75-48AA34A4E2CA}" srcOrd="1" destOrd="0" presId="urn:microsoft.com/office/officeart/2005/8/layout/hierarchy2"/>
    <dgm:cxn modelId="{857B5223-1BAF-D945-82C0-2358F918326F}" type="presParOf" srcId="{C6D3C922-5E45-41BE-9D75-48AA34A4E2CA}" destId="{A9DE72D7-D64C-46AB-89B8-1DDCF95A5E23}" srcOrd="0" destOrd="0" presId="urn:microsoft.com/office/officeart/2005/8/layout/hierarchy2"/>
    <dgm:cxn modelId="{81132BBA-1C86-964F-A8A9-9E3BEB3B1709}" type="presParOf" srcId="{C6D3C922-5E45-41BE-9D75-48AA34A4E2CA}" destId="{73BD3260-5BEB-44BA-B290-96798F33249A}" srcOrd="1" destOrd="0" presId="urn:microsoft.com/office/officeart/2005/8/layout/hierarchy2"/>
    <dgm:cxn modelId="{7FB72E64-6FDD-094D-BE22-6BDCF91A9079}" type="presParOf" srcId="{73BD3260-5BEB-44BA-B290-96798F33249A}" destId="{E233CA3A-25BD-4D68-8257-049ECD960A95}" srcOrd="0" destOrd="0" presId="urn:microsoft.com/office/officeart/2005/8/layout/hierarchy2"/>
    <dgm:cxn modelId="{56FA0758-D981-E142-8A5F-3120FD774E03}" type="presParOf" srcId="{E233CA3A-25BD-4D68-8257-049ECD960A95}" destId="{DC880FB8-C78B-458D-BB4F-978161132DA0}" srcOrd="0" destOrd="0" presId="urn:microsoft.com/office/officeart/2005/8/layout/hierarchy2"/>
    <dgm:cxn modelId="{353B9AE4-F460-CC4E-815D-3C47B4A6D559}" type="presParOf" srcId="{73BD3260-5BEB-44BA-B290-96798F33249A}" destId="{A00C528C-2049-40C5-8AC1-1B65E6F60053}" srcOrd="1" destOrd="0" presId="urn:microsoft.com/office/officeart/2005/8/layout/hierarchy2"/>
    <dgm:cxn modelId="{151D0E5A-6DD1-E04A-B6EF-2C1CABA57883}" type="presParOf" srcId="{A00C528C-2049-40C5-8AC1-1B65E6F60053}" destId="{268C0CE0-DA77-4A90-884A-273039F6AEF6}" srcOrd="0" destOrd="0" presId="urn:microsoft.com/office/officeart/2005/8/layout/hierarchy2"/>
    <dgm:cxn modelId="{1D98D11D-09E5-AA4A-821E-8FF2F0906D99}" type="presParOf" srcId="{A00C528C-2049-40C5-8AC1-1B65E6F60053}" destId="{8FB2A1C9-F4D6-4A33-920F-98C2F4477529}" srcOrd="1" destOrd="0" presId="urn:microsoft.com/office/officeart/2005/8/layout/hierarchy2"/>
    <dgm:cxn modelId="{8E5F1721-B617-D340-9839-BAFA49854C57}" type="presParOf" srcId="{73BD3260-5BEB-44BA-B290-96798F33249A}" destId="{DA454CAF-5941-42F1-9A14-7B651415446B}" srcOrd="2" destOrd="0" presId="urn:microsoft.com/office/officeart/2005/8/layout/hierarchy2"/>
    <dgm:cxn modelId="{CD6DC1F2-3315-6A44-AC76-DC2E0F3D2E61}" type="presParOf" srcId="{DA454CAF-5941-42F1-9A14-7B651415446B}" destId="{4E9BE51B-3505-4C39-A3DB-3AC7F360EFF3}" srcOrd="0" destOrd="0" presId="urn:microsoft.com/office/officeart/2005/8/layout/hierarchy2"/>
    <dgm:cxn modelId="{C50C70EE-77CD-4840-97AF-72AC9D3521EC}" type="presParOf" srcId="{73BD3260-5BEB-44BA-B290-96798F33249A}" destId="{8C67C0C5-4FB7-4AC8-B4D7-94BC740C68D0}" srcOrd="3" destOrd="0" presId="urn:microsoft.com/office/officeart/2005/8/layout/hierarchy2"/>
    <dgm:cxn modelId="{5BD8B219-7EF0-4040-B400-90612D77F841}" type="presParOf" srcId="{8C67C0C5-4FB7-4AC8-B4D7-94BC740C68D0}" destId="{1F9D012B-2541-4F60-9936-F955E5E8143F}" srcOrd="0" destOrd="0" presId="urn:microsoft.com/office/officeart/2005/8/layout/hierarchy2"/>
    <dgm:cxn modelId="{2517F275-BCC7-974B-9892-31AB04096812}" type="presParOf" srcId="{8C67C0C5-4FB7-4AC8-B4D7-94BC740C68D0}" destId="{53C38476-47CF-4915-950B-9B2CA8F68781}" srcOrd="1" destOrd="0" presId="urn:microsoft.com/office/officeart/2005/8/layout/hierarchy2"/>
    <dgm:cxn modelId="{F3A8B4B5-0672-6B4B-9108-934A7237F304}" type="presParOf" srcId="{31CAEAD6-EE0E-4C41-941A-2321A6A17851}" destId="{5CC27A30-CBEB-411C-BC03-FBC1F2C3C77B}" srcOrd="2" destOrd="0" presId="urn:microsoft.com/office/officeart/2005/8/layout/hierarchy2"/>
    <dgm:cxn modelId="{44B2209A-3772-9242-84E8-0CF15225DDCB}" type="presParOf" srcId="{5CC27A30-CBEB-411C-BC03-FBC1F2C3C77B}" destId="{117A6B71-6709-439F-8B8C-925BB58C01BB}" srcOrd="0" destOrd="0" presId="urn:microsoft.com/office/officeart/2005/8/layout/hierarchy2"/>
    <dgm:cxn modelId="{205BC2BC-A1DE-9D47-92EC-AE77E21D2609}" type="presParOf" srcId="{31CAEAD6-EE0E-4C41-941A-2321A6A17851}" destId="{F4021EE2-A3A9-404E-94B6-9D0FCDA8CA49}" srcOrd="3" destOrd="0" presId="urn:microsoft.com/office/officeart/2005/8/layout/hierarchy2"/>
    <dgm:cxn modelId="{46715195-4D02-1B44-A0E4-C2C0E302DBB8}" type="presParOf" srcId="{F4021EE2-A3A9-404E-94B6-9D0FCDA8CA49}" destId="{096FB719-B52E-45CD-9EF7-3FCE9D171A4D}" srcOrd="0" destOrd="0" presId="urn:microsoft.com/office/officeart/2005/8/layout/hierarchy2"/>
    <dgm:cxn modelId="{1111C241-2067-184D-BA3F-0161ECF47129}" type="presParOf" srcId="{F4021EE2-A3A9-404E-94B6-9D0FCDA8CA49}" destId="{07597095-DDA0-4E37-9328-9ABBBFA5D382}" srcOrd="1" destOrd="0" presId="urn:microsoft.com/office/officeart/2005/8/layout/hierarchy2"/>
    <dgm:cxn modelId="{46E3B889-2B61-9641-A12E-D65442652641}" type="presParOf" srcId="{07597095-DDA0-4E37-9328-9ABBBFA5D382}" destId="{FC1A1B9D-0AB4-4F16-822D-9F81DD54AE2F}" srcOrd="0" destOrd="0" presId="urn:microsoft.com/office/officeart/2005/8/layout/hierarchy2"/>
    <dgm:cxn modelId="{D59FF2CF-09FC-6540-9138-ABE5107453DC}" type="presParOf" srcId="{FC1A1B9D-0AB4-4F16-822D-9F81DD54AE2F}" destId="{200523B0-9680-4EA7-939C-38A49C1A9C60}" srcOrd="0" destOrd="0" presId="urn:microsoft.com/office/officeart/2005/8/layout/hierarchy2"/>
    <dgm:cxn modelId="{F71306FE-7BF3-4B4D-A78F-30391B7CC788}" type="presParOf" srcId="{07597095-DDA0-4E37-9328-9ABBBFA5D382}" destId="{B7AD0592-ED99-4A2F-BDE2-D2D2C4C6428B}" srcOrd="1" destOrd="0" presId="urn:microsoft.com/office/officeart/2005/8/layout/hierarchy2"/>
    <dgm:cxn modelId="{0E81D997-CCBF-A145-A968-251847D27640}" type="presParOf" srcId="{B7AD0592-ED99-4A2F-BDE2-D2D2C4C6428B}" destId="{D9D200E3-86DA-41FF-97A5-11B23230B1B5}" srcOrd="0" destOrd="0" presId="urn:microsoft.com/office/officeart/2005/8/layout/hierarchy2"/>
    <dgm:cxn modelId="{3DDE9029-48E3-B04A-8303-BFFD7A4E0542}" type="presParOf" srcId="{B7AD0592-ED99-4A2F-BDE2-D2D2C4C6428B}" destId="{D10B0046-C359-439A-8D70-3B146A81C43C}" srcOrd="1" destOrd="0" presId="urn:microsoft.com/office/officeart/2005/8/layout/hierarchy2"/>
  </dgm:cxnLst>
  <dgm:bg/>
  <dgm:whole/>
  <dgm:extLst>
    <a:ext uri="http://schemas.microsoft.com/office/drawing/2008/diagram">
      <dsp:dataModelExt xmlns:dsp="http://schemas.microsoft.com/office/drawing/2008/diagram" relId="rId42" minVer="http://schemas.openxmlformats.org/drawingml/2006/diagram"/>
    </a:ext>
  </dgm:extLst>
</dgm:dataModel>
</file>

<file path=ppt/diagrams/data46.xml><?xml version="1.0" encoding="utf-8"?>
<dgm:dataModel xmlns:dgm="http://schemas.openxmlformats.org/drawingml/2006/diagram" xmlns:a="http://schemas.openxmlformats.org/drawingml/2006/main">
  <dgm:ptLst>
    <dgm:pt modelId="{14838036-36BD-4591-A91B-0B3F9E2BD73B}" type="doc">
      <dgm:prSet loTypeId="urn:microsoft.com/office/officeart/2005/8/layout/venn3" loCatId="relationship" qsTypeId="urn:microsoft.com/office/officeart/2005/8/quickstyle/simple1" qsCatId="simple" csTypeId="urn:microsoft.com/office/officeart/2005/8/colors/accent1_2" csCatId="accent1" phldr="1"/>
      <dgm:spPr/>
      <dgm:t>
        <a:bodyPr/>
        <a:lstStyle/>
        <a:p>
          <a:endParaRPr lang="en-US"/>
        </a:p>
      </dgm:t>
    </dgm:pt>
    <dgm:pt modelId="{CBA6CF25-A8D0-4F65-BD69-9526915E757B}">
      <dgm:prSet phldrT="[Text]" custT="1">
        <dgm:style>
          <a:lnRef idx="2">
            <a:schemeClr val="dk1"/>
          </a:lnRef>
          <a:fillRef idx="1">
            <a:schemeClr val="lt1"/>
          </a:fillRef>
          <a:effectRef idx="0">
            <a:schemeClr val="dk1"/>
          </a:effectRef>
          <a:fontRef idx="minor">
            <a:schemeClr val="dk1"/>
          </a:fontRef>
        </dgm:style>
      </dgm:prSet>
      <dgm:spPr/>
      <dgm:t>
        <a:bodyPr tIns="9144" anchor="b" anchorCtr="0"/>
        <a:lstStyle/>
        <a:p>
          <a:r>
            <a:rPr lang="en-US" sz="2400" dirty="0"/>
            <a:t>L</a:t>
          </a:r>
          <a:r>
            <a:rPr lang="en-US" sz="2400" baseline="-25000" dirty="0"/>
            <a:t>0</a:t>
          </a:r>
        </a:p>
      </dgm:t>
    </dgm:pt>
    <dgm:pt modelId="{5AB64874-B8E5-4172-AADA-55CE73A5B082}" type="parTrans" cxnId="{DAD1CC24-A8A9-4CCE-881F-7EDE8061C91D}">
      <dgm:prSet/>
      <dgm:spPr/>
      <dgm:t>
        <a:bodyPr/>
        <a:lstStyle/>
        <a:p>
          <a:endParaRPr lang="en-US" sz="1000"/>
        </a:p>
      </dgm:t>
    </dgm:pt>
    <dgm:pt modelId="{49DDF8E5-C512-47C4-841C-E4055097BB44}" type="sibTrans" cxnId="{DAD1CC24-A8A9-4CCE-881F-7EDE8061C91D}">
      <dgm:prSet/>
      <dgm:spPr/>
      <dgm:t>
        <a:bodyPr/>
        <a:lstStyle/>
        <a:p>
          <a:endParaRPr lang="en-US" sz="1000"/>
        </a:p>
      </dgm:t>
    </dgm:pt>
    <dgm:pt modelId="{28FD5FD2-F54E-4A5F-8BA6-325A9328241C}">
      <dgm:prSet phldrT="[Text]" custT="1">
        <dgm:style>
          <a:lnRef idx="2">
            <a:schemeClr val="dk1"/>
          </a:lnRef>
          <a:fillRef idx="1">
            <a:schemeClr val="lt1"/>
          </a:fillRef>
          <a:effectRef idx="0">
            <a:schemeClr val="dk1"/>
          </a:effectRef>
          <a:fontRef idx="minor">
            <a:schemeClr val="dk1"/>
          </a:fontRef>
        </dgm:style>
      </dgm:prSet>
      <dgm:spPr/>
      <dgm:t>
        <a:bodyPr tIns="9144" anchor="b" anchorCtr="0"/>
        <a:lstStyle/>
        <a:p>
          <a:r>
            <a:rPr lang="en-US" sz="2400" dirty="0"/>
            <a:t>L</a:t>
          </a:r>
          <a:r>
            <a:rPr lang="en-US" sz="2400" baseline="-25000" dirty="0"/>
            <a:t>1</a:t>
          </a:r>
          <a:endParaRPr lang="en-US" sz="2400" dirty="0">
            <a:solidFill>
              <a:schemeClr val="tx1"/>
            </a:solidFill>
          </a:endParaRPr>
        </a:p>
      </dgm:t>
    </dgm:pt>
    <dgm:pt modelId="{B3D5047A-D09D-4C0F-AFFE-C6A91FBF19BB}" type="parTrans" cxnId="{4A4FE94A-0260-4A62-A267-1719F7294DBB}">
      <dgm:prSet/>
      <dgm:spPr/>
      <dgm:t>
        <a:bodyPr/>
        <a:lstStyle/>
        <a:p>
          <a:endParaRPr lang="en-US" sz="1000"/>
        </a:p>
      </dgm:t>
    </dgm:pt>
    <dgm:pt modelId="{3FC37F9B-0841-4E32-81A5-77D78AEBE8F2}" type="sibTrans" cxnId="{4A4FE94A-0260-4A62-A267-1719F7294DBB}">
      <dgm:prSet/>
      <dgm:spPr/>
      <dgm:t>
        <a:bodyPr/>
        <a:lstStyle/>
        <a:p>
          <a:endParaRPr lang="en-US" sz="1000"/>
        </a:p>
      </dgm:t>
    </dgm:pt>
    <dgm:pt modelId="{B9AE430D-9CB2-457D-A90A-3612AD3B61EE}">
      <dgm:prSet phldrT="[Text]" custT="1">
        <dgm:style>
          <a:lnRef idx="2">
            <a:schemeClr val="dk1"/>
          </a:lnRef>
          <a:fillRef idx="1">
            <a:schemeClr val="lt1"/>
          </a:fillRef>
          <a:effectRef idx="0">
            <a:schemeClr val="dk1"/>
          </a:effectRef>
          <a:fontRef idx="minor">
            <a:schemeClr val="dk1"/>
          </a:fontRef>
        </dgm:style>
      </dgm:prSet>
      <dgm:spPr/>
      <dgm:t>
        <a:bodyPr tIns="9144" anchor="b" anchorCtr="0"/>
        <a:lstStyle/>
        <a:p>
          <a:r>
            <a:rPr lang="en-US" sz="2400" dirty="0"/>
            <a:t>L</a:t>
          </a:r>
          <a:r>
            <a:rPr lang="en-US" sz="2400" baseline="-25000" dirty="0"/>
            <a:t>2</a:t>
          </a:r>
        </a:p>
      </dgm:t>
    </dgm:pt>
    <dgm:pt modelId="{BAD8DDAE-D2CE-4B9C-AFDD-7DDCE55BB7A8}" type="parTrans" cxnId="{5EDCD14B-A255-4101-A9BA-6050343D1755}">
      <dgm:prSet/>
      <dgm:spPr/>
      <dgm:t>
        <a:bodyPr/>
        <a:lstStyle/>
        <a:p>
          <a:endParaRPr lang="en-US" sz="1000"/>
        </a:p>
      </dgm:t>
    </dgm:pt>
    <dgm:pt modelId="{06775609-E40F-4D8F-B9DB-5515C5C40CDE}" type="sibTrans" cxnId="{5EDCD14B-A255-4101-A9BA-6050343D1755}">
      <dgm:prSet/>
      <dgm:spPr/>
      <dgm:t>
        <a:bodyPr/>
        <a:lstStyle/>
        <a:p>
          <a:endParaRPr lang="en-US" sz="1000"/>
        </a:p>
      </dgm:t>
    </dgm:pt>
    <dgm:pt modelId="{E1117C4F-3A0A-4A5E-AC18-E390257443AC}">
      <dgm:prSet phldrT="[Text]" custT="1">
        <dgm:style>
          <a:lnRef idx="2">
            <a:schemeClr val="dk1"/>
          </a:lnRef>
          <a:fillRef idx="1">
            <a:schemeClr val="lt1"/>
          </a:fillRef>
          <a:effectRef idx="0">
            <a:schemeClr val="dk1"/>
          </a:effectRef>
          <a:fontRef idx="minor">
            <a:schemeClr val="dk1"/>
          </a:fontRef>
        </dgm:style>
      </dgm:prSet>
      <dgm:spPr/>
      <dgm:t>
        <a:bodyPr tIns="9144" anchor="b" anchorCtr="0"/>
        <a:lstStyle/>
        <a:p>
          <a:r>
            <a:rPr lang="en-US" sz="2400" dirty="0"/>
            <a:t>L</a:t>
          </a:r>
          <a:r>
            <a:rPr lang="en-US" sz="2400" baseline="-25000" dirty="0"/>
            <a:t>3</a:t>
          </a:r>
          <a:endParaRPr lang="en-US" sz="2400" baseline="-25000" dirty="0">
            <a:solidFill>
              <a:schemeClr val="tx1"/>
            </a:solidFill>
          </a:endParaRPr>
        </a:p>
      </dgm:t>
    </dgm:pt>
    <dgm:pt modelId="{DB5DDE7E-81CF-487D-AAEE-989BC49C3988}" type="parTrans" cxnId="{0BC1530A-86C7-4EE2-8D60-85B3519351E3}">
      <dgm:prSet/>
      <dgm:spPr/>
      <dgm:t>
        <a:bodyPr/>
        <a:lstStyle/>
        <a:p>
          <a:endParaRPr lang="en-US" sz="1000"/>
        </a:p>
      </dgm:t>
    </dgm:pt>
    <dgm:pt modelId="{DC2CD8AF-503C-473F-A057-29D31A7CC288}" type="sibTrans" cxnId="{0BC1530A-86C7-4EE2-8D60-85B3519351E3}">
      <dgm:prSet/>
      <dgm:spPr/>
      <dgm:t>
        <a:bodyPr/>
        <a:lstStyle/>
        <a:p>
          <a:endParaRPr lang="en-US" sz="1000"/>
        </a:p>
      </dgm:t>
    </dgm:pt>
    <dgm:pt modelId="{8B3CF8EC-B02D-4A6E-9217-7B6066187275}">
      <dgm:prSet phldrT="[Text]" custT="1">
        <dgm:style>
          <a:lnRef idx="2">
            <a:schemeClr val="dk1"/>
          </a:lnRef>
          <a:fillRef idx="1">
            <a:schemeClr val="lt1"/>
          </a:fillRef>
          <a:effectRef idx="0">
            <a:schemeClr val="dk1"/>
          </a:effectRef>
          <a:fontRef idx="minor">
            <a:schemeClr val="dk1"/>
          </a:fontRef>
        </dgm:style>
      </dgm:prSet>
      <dgm:spPr/>
      <dgm:t>
        <a:bodyPr tIns="9144" anchor="b" anchorCtr="0"/>
        <a:lstStyle/>
        <a:p>
          <a:r>
            <a:rPr lang="en-US" sz="2400" dirty="0"/>
            <a:t>L</a:t>
          </a:r>
          <a:r>
            <a:rPr lang="en-US" sz="2400" baseline="-25000" dirty="0"/>
            <a:t>4</a:t>
          </a:r>
        </a:p>
      </dgm:t>
    </dgm:pt>
    <dgm:pt modelId="{B3D65E34-FF2B-4301-88B4-C25268667CC7}" type="parTrans" cxnId="{5CB14042-C359-46B8-B97B-2B31FA6A43D9}">
      <dgm:prSet/>
      <dgm:spPr/>
      <dgm:t>
        <a:bodyPr/>
        <a:lstStyle/>
        <a:p>
          <a:endParaRPr lang="en-US" sz="1000"/>
        </a:p>
      </dgm:t>
    </dgm:pt>
    <dgm:pt modelId="{931AA818-BF4E-4613-BB52-DE6F5A273C7E}" type="sibTrans" cxnId="{5CB14042-C359-46B8-B97B-2B31FA6A43D9}">
      <dgm:prSet/>
      <dgm:spPr/>
      <dgm:t>
        <a:bodyPr/>
        <a:lstStyle/>
        <a:p>
          <a:endParaRPr lang="en-US" sz="1000"/>
        </a:p>
      </dgm:t>
    </dgm:pt>
    <dgm:pt modelId="{6D95A90E-3199-4264-A57F-56E2A12FDFB9}">
      <dgm:prSet phldrT="[Text]" custT="1">
        <dgm:style>
          <a:lnRef idx="2">
            <a:schemeClr val="dk1"/>
          </a:lnRef>
          <a:fillRef idx="1">
            <a:schemeClr val="lt1"/>
          </a:fillRef>
          <a:effectRef idx="0">
            <a:schemeClr val="dk1"/>
          </a:effectRef>
          <a:fontRef idx="minor">
            <a:schemeClr val="dk1"/>
          </a:fontRef>
        </dgm:style>
      </dgm:prSet>
      <dgm:spPr/>
      <dgm:t>
        <a:bodyPr tIns="9144" anchor="b" anchorCtr="0"/>
        <a:lstStyle/>
        <a:p>
          <a:r>
            <a:rPr lang="en-US" sz="2400" dirty="0">
              <a:solidFill>
                <a:schemeClr val="tx1"/>
              </a:solidFill>
            </a:rPr>
            <a:t>L</a:t>
          </a:r>
          <a:r>
            <a:rPr lang="en-US" sz="2400" baseline="-25000" dirty="0">
              <a:solidFill>
                <a:schemeClr val="tx1"/>
              </a:solidFill>
            </a:rPr>
            <a:t>5</a:t>
          </a:r>
        </a:p>
      </dgm:t>
    </dgm:pt>
    <dgm:pt modelId="{B11466F3-97C5-4B7D-BBD2-D8004B586FAF}" type="parTrans" cxnId="{53CF6256-D954-4397-9B8E-4DDE8282C745}">
      <dgm:prSet/>
      <dgm:spPr/>
      <dgm:t>
        <a:bodyPr/>
        <a:lstStyle/>
        <a:p>
          <a:endParaRPr lang="en-US" sz="1000"/>
        </a:p>
      </dgm:t>
    </dgm:pt>
    <dgm:pt modelId="{13EF2E09-E51A-4921-9DB5-CBC8E62FF7B5}" type="sibTrans" cxnId="{53CF6256-D954-4397-9B8E-4DDE8282C745}">
      <dgm:prSet/>
      <dgm:spPr/>
      <dgm:t>
        <a:bodyPr/>
        <a:lstStyle/>
        <a:p>
          <a:endParaRPr lang="en-US" sz="1000"/>
        </a:p>
      </dgm:t>
    </dgm:pt>
    <dgm:pt modelId="{88191EE2-8766-4346-A0F2-E072680C9135}">
      <dgm:prSet phldrT="[Text]" custT="1">
        <dgm:style>
          <a:lnRef idx="2">
            <a:schemeClr val="dk1"/>
          </a:lnRef>
          <a:fillRef idx="1">
            <a:schemeClr val="lt1"/>
          </a:fillRef>
          <a:effectRef idx="0">
            <a:schemeClr val="dk1"/>
          </a:effectRef>
          <a:fontRef idx="minor">
            <a:schemeClr val="dk1"/>
          </a:fontRef>
        </dgm:style>
      </dgm:prSet>
      <dgm:spPr/>
      <dgm:t>
        <a:bodyPr tIns="9144" anchor="b" anchorCtr="0"/>
        <a:lstStyle/>
        <a:p>
          <a:r>
            <a:rPr lang="en-US" sz="2400" dirty="0"/>
            <a:t>L</a:t>
          </a:r>
          <a:r>
            <a:rPr lang="en-US" sz="2400" baseline="-25000" dirty="0"/>
            <a:t>6</a:t>
          </a:r>
        </a:p>
      </dgm:t>
    </dgm:pt>
    <dgm:pt modelId="{30DF4393-7236-4087-832E-EB1614CAB482}" type="parTrans" cxnId="{33F58D65-F043-4C7D-84AC-F9AA14CF9F2A}">
      <dgm:prSet/>
      <dgm:spPr/>
      <dgm:t>
        <a:bodyPr/>
        <a:lstStyle/>
        <a:p>
          <a:endParaRPr lang="en-US" sz="1000"/>
        </a:p>
      </dgm:t>
    </dgm:pt>
    <dgm:pt modelId="{29B08C77-FCA1-44A3-A8A7-3D81368F90B7}" type="sibTrans" cxnId="{33F58D65-F043-4C7D-84AC-F9AA14CF9F2A}">
      <dgm:prSet/>
      <dgm:spPr/>
      <dgm:t>
        <a:bodyPr/>
        <a:lstStyle/>
        <a:p>
          <a:endParaRPr lang="en-US" sz="1000"/>
        </a:p>
      </dgm:t>
    </dgm:pt>
    <dgm:pt modelId="{F739C999-13FD-45B6-AB18-952645C50032}">
      <dgm:prSet phldrT="[Text]" custT="1">
        <dgm:style>
          <a:lnRef idx="2">
            <a:schemeClr val="dk1"/>
          </a:lnRef>
          <a:fillRef idx="1">
            <a:schemeClr val="lt1"/>
          </a:fillRef>
          <a:effectRef idx="0">
            <a:schemeClr val="dk1"/>
          </a:effectRef>
          <a:fontRef idx="minor">
            <a:schemeClr val="dk1"/>
          </a:fontRef>
        </dgm:style>
      </dgm:prSet>
      <dgm:spPr/>
      <dgm:t>
        <a:bodyPr tIns="9144" anchor="b" anchorCtr="0"/>
        <a:lstStyle/>
        <a:p>
          <a:r>
            <a:rPr lang="en-US" sz="2400" dirty="0">
              <a:solidFill>
                <a:schemeClr val="tx1"/>
              </a:solidFill>
            </a:rPr>
            <a:t>L</a:t>
          </a:r>
          <a:r>
            <a:rPr lang="en-US" sz="2400" baseline="-25000" dirty="0">
              <a:solidFill>
                <a:schemeClr val="tx1"/>
              </a:solidFill>
            </a:rPr>
            <a:t>7</a:t>
          </a:r>
        </a:p>
      </dgm:t>
    </dgm:pt>
    <dgm:pt modelId="{7406E36E-B6D8-42C1-85DB-26A2B47441D0}" type="parTrans" cxnId="{B887C596-2E37-48B1-882D-12BDACA415BC}">
      <dgm:prSet/>
      <dgm:spPr/>
      <dgm:t>
        <a:bodyPr/>
        <a:lstStyle/>
        <a:p>
          <a:endParaRPr lang="en-US" sz="1000"/>
        </a:p>
      </dgm:t>
    </dgm:pt>
    <dgm:pt modelId="{D8BC58A0-8E9C-474A-A6D1-42833C6E387F}" type="sibTrans" cxnId="{B887C596-2E37-48B1-882D-12BDACA415BC}">
      <dgm:prSet/>
      <dgm:spPr/>
      <dgm:t>
        <a:bodyPr/>
        <a:lstStyle/>
        <a:p>
          <a:endParaRPr lang="en-US" sz="1000"/>
        </a:p>
      </dgm:t>
    </dgm:pt>
    <dgm:pt modelId="{69D2EA24-9C79-47AF-8976-436609779BCD}">
      <dgm:prSet phldrT="[Text]" custT="1">
        <dgm:style>
          <a:lnRef idx="2">
            <a:schemeClr val="dk1"/>
          </a:lnRef>
          <a:fillRef idx="1">
            <a:schemeClr val="lt1"/>
          </a:fillRef>
          <a:effectRef idx="0">
            <a:schemeClr val="dk1"/>
          </a:effectRef>
          <a:fontRef idx="minor">
            <a:schemeClr val="dk1"/>
          </a:fontRef>
        </dgm:style>
      </dgm:prSet>
      <dgm:spPr/>
      <dgm:t>
        <a:bodyPr tIns="9144" anchor="b" anchorCtr="0"/>
        <a:lstStyle/>
        <a:p>
          <a:r>
            <a:rPr lang="en-US" sz="2400" dirty="0">
              <a:solidFill>
                <a:schemeClr val="tx1"/>
              </a:solidFill>
            </a:rPr>
            <a:t>.</a:t>
          </a:r>
        </a:p>
      </dgm:t>
    </dgm:pt>
    <dgm:pt modelId="{C8C0209B-F91A-470D-90E6-0A9D69EEC7AF}" type="parTrans" cxnId="{1706E254-9047-44ED-80C2-7645E6FC10E5}">
      <dgm:prSet/>
      <dgm:spPr/>
      <dgm:t>
        <a:bodyPr/>
        <a:lstStyle/>
        <a:p>
          <a:endParaRPr lang="en-US"/>
        </a:p>
      </dgm:t>
    </dgm:pt>
    <dgm:pt modelId="{2439A4E5-E1CE-4CD9-A6DA-D8FDE038BBCD}" type="sibTrans" cxnId="{1706E254-9047-44ED-80C2-7645E6FC10E5}">
      <dgm:prSet/>
      <dgm:spPr/>
      <dgm:t>
        <a:bodyPr/>
        <a:lstStyle/>
        <a:p>
          <a:endParaRPr lang="en-US"/>
        </a:p>
      </dgm:t>
    </dgm:pt>
    <dgm:pt modelId="{40F2DF3A-EB74-492D-9178-1A1DA07F3D0B}">
      <dgm:prSet phldrT="[Text]" custT="1">
        <dgm:style>
          <a:lnRef idx="2">
            <a:schemeClr val="dk1"/>
          </a:lnRef>
          <a:fillRef idx="1">
            <a:schemeClr val="lt1"/>
          </a:fillRef>
          <a:effectRef idx="0">
            <a:schemeClr val="dk1"/>
          </a:effectRef>
          <a:fontRef idx="minor">
            <a:schemeClr val="dk1"/>
          </a:fontRef>
        </dgm:style>
      </dgm:prSet>
      <dgm:spPr/>
      <dgm:t>
        <a:bodyPr tIns="9144" anchor="b" anchorCtr="0"/>
        <a:lstStyle/>
        <a:p>
          <a:r>
            <a:rPr lang="en-US" sz="2400" dirty="0">
              <a:solidFill>
                <a:schemeClr val="tx1"/>
              </a:solidFill>
            </a:rPr>
            <a:t>.</a:t>
          </a:r>
        </a:p>
      </dgm:t>
    </dgm:pt>
    <dgm:pt modelId="{7C8EC722-543A-4C0A-AC8E-417F227D96D4}" type="parTrans" cxnId="{39DAA862-67E3-40A7-AE63-F1FB753CF120}">
      <dgm:prSet/>
      <dgm:spPr/>
      <dgm:t>
        <a:bodyPr/>
        <a:lstStyle/>
        <a:p>
          <a:endParaRPr lang="en-US"/>
        </a:p>
      </dgm:t>
    </dgm:pt>
    <dgm:pt modelId="{3C79F499-FD90-432A-A4D9-6C6D88F4FEAA}" type="sibTrans" cxnId="{39DAA862-67E3-40A7-AE63-F1FB753CF120}">
      <dgm:prSet/>
      <dgm:spPr/>
      <dgm:t>
        <a:bodyPr/>
        <a:lstStyle/>
        <a:p>
          <a:endParaRPr lang="en-US"/>
        </a:p>
      </dgm:t>
    </dgm:pt>
    <dgm:pt modelId="{20249186-D132-4738-AB74-22C2DAD91A24}" type="pres">
      <dgm:prSet presAssocID="{14838036-36BD-4591-A91B-0B3F9E2BD73B}" presName="Name0" presStyleCnt="0">
        <dgm:presLayoutVars>
          <dgm:dir/>
          <dgm:resizeHandles val="exact"/>
        </dgm:presLayoutVars>
      </dgm:prSet>
      <dgm:spPr/>
    </dgm:pt>
    <dgm:pt modelId="{1D1426EC-64D7-4011-9501-1D93848AA5EC}" type="pres">
      <dgm:prSet presAssocID="{CBA6CF25-A8D0-4F65-BD69-9526915E757B}" presName="Name5" presStyleLbl="vennNode1" presStyleIdx="0" presStyleCnt="10">
        <dgm:presLayoutVars>
          <dgm:bulletEnabled val="1"/>
        </dgm:presLayoutVars>
      </dgm:prSet>
      <dgm:spPr/>
    </dgm:pt>
    <dgm:pt modelId="{39AC593D-563C-4E4F-B8F5-667A66368A4B}" type="pres">
      <dgm:prSet presAssocID="{49DDF8E5-C512-47C4-841C-E4055097BB44}" presName="space" presStyleCnt="0"/>
      <dgm:spPr/>
    </dgm:pt>
    <dgm:pt modelId="{5CD7F580-C372-4AEC-9FF3-ECBF19BCEE6A}" type="pres">
      <dgm:prSet presAssocID="{28FD5FD2-F54E-4A5F-8BA6-325A9328241C}" presName="Name5" presStyleLbl="vennNode1" presStyleIdx="1" presStyleCnt="10">
        <dgm:presLayoutVars>
          <dgm:bulletEnabled val="1"/>
        </dgm:presLayoutVars>
      </dgm:prSet>
      <dgm:spPr/>
    </dgm:pt>
    <dgm:pt modelId="{4EBB8E5C-A3E5-4633-8333-3C2379456FA2}" type="pres">
      <dgm:prSet presAssocID="{3FC37F9B-0841-4E32-81A5-77D78AEBE8F2}" presName="space" presStyleCnt="0"/>
      <dgm:spPr/>
    </dgm:pt>
    <dgm:pt modelId="{54B2A1A0-F0D7-4E71-AFD4-03EC8E5FBAB4}" type="pres">
      <dgm:prSet presAssocID="{B9AE430D-9CB2-457D-A90A-3612AD3B61EE}" presName="Name5" presStyleLbl="vennNode1" presStyleIdx="2" presStyleCnt="10">
        <dgm:presLayoutVars>
          <dgm:bulletEnabled val="1"/>
        </dgm:presLayoutVars>
      </dgm:prSet>
      <dgm:spPr/>
    </dgm:pt>
    <dgm:pt modelId="{73EA784B-C76C-4599-92FC-D8CB64C0E9DC}" type="pres">
      <dgm:prSet presAssocID="{06775609-E40F-4D8F-B9DB-5515C5C40CDE}" presName="space" presStyleCnt="0"/>
      <dgm:spPr/>
    </dgm:pt>
    <dgm:pt modelId="{8C6D11CD-C245-42CB-BAE2-23B9B635020B}" type="pres">
      <dgm:prSet presAssocID="{E1117C4F-3A0A-4A5E-AC18-E390257443AC}" presName="Name5" presStyleLbl="vennNode1" presStyleIdx="3" presStyleCnt="10">
        <dgm:presLayoutVars>
          <dgm:bulletEnabled val="1"/>
        </dgm:presLayoutVars>
      </dgm:prSet>
      <dgm:spPr/>
    </dgm:pt>
    <dgm:pt modelId="{91A5DAB6-9861-4651-A033-54369479E50D}" type="pres">
      <dgm:prSet presAssocID="{DC2CD8AF-503C-473F-A057-29D31A7CC288}" presName="space" presStyleCnt="0"/>
      <dgm:spPr/>
    </dgm:pt>
    <dgm:pt modelId="{B995C1CD-78C4-4B7A-BA04-3472B3FE4E64}" type="pres">
      <dgm:prSet presAssocID="{8B3CF8EC-B02D-4A6E-9217-7B6066187275}" presName="Name5" presStyleLbl="vennNode1" presStyleIdx="4" presStyleCnt="10">
        <dgm:presLayoutVars>
          <dgm:bulletEnabled val="1"/>
        </dgm:presLayoutVars>
      </dgm:prSet>
      <dgm:spPr/>
    </dgm:pt>
    <dgm:pt modelId="{EF91F1FE-124E-4287-8AFF-6984CA56B7D5}" type="pres">
      <dgm:prSet presAssocID="{931AA818-BF4E-4613-BB52-DE6F5A273C7E}" presName="space" presStyleCnt="0"/>
      <dgm:spPr/>
    </dgm:pt>
    <dgm:pt modelId="{3CF60241-41A3-43B3-AE0C-3E4125BFAE1A}" type="pres">
      <dgm:prSet presAssocID="{6D95A90E-3199-4264-A57F-56E2A12FDFB9}" presName="Name5" presStyleLbl="vennNode1" presStyleIdx="5" presStyleCnt="10">
        <dgm:presLayoutVars>
          <dgm:bulletEnabled val="1"/>
        </dgm:presLayoutVars>
      </dgm:prSet>
      <dgm:spPr/>
    </dgm:pt>
    <dgm:pt modelId="{12131909-DEA8-4CC8-9733-C3565ACDFB43}" type="pres">
      <dgm:prSet presAssocID="{13EF2E09-E51A-4921-9DB5-CBC8E62FF7B5}" presName="space" presStyleCnt="0"/>
      <dgm:spPr/>
    </dgm:pt>
    <dgm:pt modelId="{A639D83C-3BD9-4A53-A33C-DF1071136414}" type="pres">
      <dgm:prSet presAssocID="{88191EE2-8766-4346-A0F2-E072680C9135}" presName="Name5" presStyleLbl="vennNode1" presStyleIdx="6" presStyleCnt="10">
        <dgm:presLayoutVars>
          <dgm:bulletEnabled val="1"/>
        </dgm:presLayoutVars>
      </dgm:prSet>
      <dgm:spPr/>
    </dgm:pt>
    <dgm:pt modelId="{4FF10D39-F037-4E63-8CE5-A6C6DF10AF75}" type="pres">
      <dgm:prSet presAssocID="{29B08C77-FCA1-44A3-A8A7-3D81368F90B7}" presName="space" presStyleCnt="0"/>
      <dgm:spPr/>
    </dgm:pt>
    <dgm:pt modelId="{16617ED2-472D-4B60-86DD-CDAD2952DA13}" type="pres">
      <dgm:prSet presAssocID="{F739C999-13FD-45B6-AB18-952645C50032}" presName="Name5" presStyleLbl="vennNode1" presStyleIdx="7" presStyleCnt="10">
        <dgm:presLayoutVars>
          <dgm:bulletEnabled val="1"/>
        </dgm:presLayoutVars>
      </dgm:prSet>
      <dgm:spPr/>
    </dgm:pt>
    <dgm:pt modelId="{5BD470E6-D342-4FBF-9F31-8AB238DA53EB}" type="pres">
      <dgm:prSet presAssocID="{D8BC58A0-8E9C-474A-A6D1-42833C6E387F}" presName="space" presStyleCnt="0"/>
      <dgm:spPr/>
    </dgm:pt>
    <dgm:pt modelId="{EC850A8B-025C-4AE7-A0DB-D282C6BE5478}" type="pres">
      <dgm:prSet presAssocID="{69D2EA24-9C79-47AF-8976-436609779BCD}" presName="Name5" presStyleLbl="vennNode1" presStyleIdx="8" presStyleCnt="10">
        <dgm:presLayoutVars>
          <dgm:bulletEnabled val="1"/>
        </dgm:presLayoutVars>
      </dgm:prSet>
      <dgm:spPr/>
    </dgm:pt>
    <dgm:pt modelId="{5E1977D5-7384-494D-8350-CBC3837E31EC}" type="pres">
      <dgm:prSet presAssocID="{2439A4E5-E1CE-4CD9-A6DA-D8FDE038BBCD}" presName="space" presStyleCnt="0"/>
      <dgm:spPr/>
    </dgm:pt>
    <dgm:pt modelId="{747D1370-8DF6-4A5F-8CB5-A61C97D90A72}" type="pres">
      <dgm:prSet presAssocID="{40F2DF3A-EB74-492D-9178-1A1DA07F3D0B}" presName="Name5" presStyleLbl="vennNode1" presStyleIdx="9" presStyleCnt="10">
        <dgm:presLayoutVars>
          <dgm:bulletEnabled val="1"/>
        </dgm:presLayoutVars>
      </dgm:prSet>
      <dgm:spPr/>
    </dgm:pt>
  </dgm:ptLst>
  <dgm:cxnLst>
    <dgm:cxn modelId="{0BC1530A-86C7-4EE2-8D60-85B3519351E3}" srcId="{14838036-36BD-4591-A91B-0B3F9E2BD73B}" destId="{E1117C4F-3A0A-4A5E-AC18-E390257443AC}" srcOrd="3" destOrd="0" parTransId="{DB5DDE7E-81CF-487D-AAEE-989BC49C3988}" sibTransId="{DC2CD8AF-503C-473F-A057-29D31A7CC288}"/>
    <dgm:cxn modelId="{DAD1CC24-A8A9-4CCE-881F-7EDE8061C91D}" srcId="{14838036-36BD-4591-A91B-0B3F9E2BD73B}" destId="{CBA6CF25-A8D0-4F65-BD69-9526915E757B}" srcOrd="0" destOrd="0" parTransId="{5AB64874-B8E5-4172-AADA-55CE73A5B082}" sibTransId="{49DDF8E5-C512-47C4-841C-E4055097BB44}"/>
    <dgm:cxn modelId="{849D025F-801C-1F4D-9F19-B878BF0B7287}" type="presOf" srcId="{28FD5FD2-F54E-4A5F-8BA6-325A9328241C}" destId="{5CD7F580-C372-4AEC-9FF3-ECBF19BCEE6A}" srcOrd="0" destOrd="0" presId="urn:microsoft.com/office/officeart/2005/8/layout/venn3"/>
    <dgm:cxn modelId="{5CB14042-C359-46B8-B97B-2B31FA6A43D9}" srcId="{14838036-36BD-4591-A91B-0B3F9E2BD73B}" destId="{8B3CF8EC-B02D-4A6E-9217-7B6066187275}" srcOrd="4" destOrd="0" parTransId="{B3D65E34-FF2B-4301-88B4-C25268667CC7}" sibTransId="{931AA818-BF4E-4613-BB52-DE6F5A273C7E}"/>
    <dgm:cxn modelId="{39DAA862-67E3-40A7-AE63-F1FB753CF120}" srcId="{14838036-36BD-4591-A91B-0B3F9E2BD73B}" destId="{40F2DF3A-EB74-492D-9178-1A1DA07F3D0B}" srcOrd="9" destOrd="0" parTransId="{7C8EC722-543A-4C0A-AC8E-417F227D96D4}" sibTransId="{3C79F499-FD90-432A-A4D9-6C6D88F4FEAA}"/>
    <dgm:cxn modelId="{AFEF5245-9D2A-C14F-825C-06CB3784CF0F}" type="presOf" srcId="{69D2EA24-9C79-47AF-8976-436609779BCD}" destId="{EC850A8B-025C-4AE7-A0DB-D282C6BE5478}" srcOrd="0" destOrd="0" presId="urn:microsoft.com/office/officeart/2005/8/layout/venn3"/>
    <dgm:cxn modelId="{33F58D65-F043-4C7D-84AC-F9AA14CF9F2A}" srcId="{14838036-36BD-4591-A91B-0B3F9E2BD73B}" destId="{88191EE2-8766-4346-A0F2-E072680C9135}" srcOrd="6" destOrd="0" parTransId="{30DF4393-7236-4087-832E-EB1614CAB482}" sibTransId="{29B08C77-FCA1-44A3-A8A7-3D81368F90B7}"/>
    <dgm:cxn modelId="{4A4FE94A-0260-4A62-A267-1719F7294DBB}" srcId="{14838036-36BD-4591-A91B-0B3F9E2BD73B}" destId="{28FD5FD2-F54E-4A5F-8BA6-325A9328241C}" srcOrd="1" destOrd="0" parTransId="{B3D5047A-D09D-4C0F-AFFE-C6A91FBF19BB}" sibTransId="{3FC37F9B-0841-4E32-81A5-77D78AEBE8F2}"/>
    <dgm:cxn modelId="{5EDCD14B-A255-4101-A9BA-6050343D1755}" srcId="{14838036-36BD-4591-A91B-0B3F9E2BD73B}" destId="{B9AE430D-9CB2-457D-A90A-3612AD3B61EE}" srcOrd="2" destOrd="0" parTransId="{BAD8DDAE-D2CE-4B9C-AFDD-7DDCE55BB7A8}" sibTransId="{06775609-E40F-4D8F-B9DB-5515C5C40CDE}"/>
    <dgm:cxn modelId="{FF873174-410A-F548-9C63-0105E61E3387}" type="presOf" srcId="{6D95A90E-3199-4264-A57F-56E2A12FDFB9}" destId="{3CF60241-41A3-43B3-AE0C-3E4125BFAE1A}" srcOrd="0" destOrd="0" presId="urn:microsoft.com/office/officeart/2005/8/layout/venn3"/>
    <dgm:cxn modelId="{1706E254-9047-44ED-80C2-7645E6FC10E5}" srcId="{14838036-36BD-4591-A91B-0B3F9E2BD73B}" destId="{69D2EA24-9C79-47AF-8976-436609779BCD}" srcOrd="8" destOrd="0" parTransId="{C8C0209B-F91A-470D-90E6-0A9D69EEC7AF}" sibTransId="{2439A4E5-E1CE-4CD9-A6DA-D8FDE038BBCD}"/>
    <dgm:cxn modelId="{53CF6256-D954-4397-9B8E-4DDE8282C745}" srcId="{14838036-36BD-4591-A91B-0B3F9E2BD73B}" destId="{6D95A90E-3199-4264-A57F-56E2A12FDFB9}" srcOrd="5" destOrd="0" parTransId="{B11466F3-97C5-4B7D-BBD2-D8004B586FAF}" sibTransId="{13EF2E09-E51A-4921-9DB5-CBC8E62FF7B5}"/>
    <dgm:cxn modelId="{69C7CC7B-0580-7841-A2B9-67D91A8CBCDB}" type="presOf" srcId="{B9AE430D-9CB2-457D-A90A-3612AD3B61EE}" destId="{54B2A1A0-F0D7-4E71-AFD4-03EC8E5FBAB4}" srcOrd="0" destOrd="0" presId="urn:microsoft.com/office/officeart/2005/8/layout/venn3"/>
    <dgm:cxn modelId="{EC2FD882-A176-2A4D-9164-42D2C85B7EC4}" type="presOf" srcId="{F739C999-13FD-45B6-AB18-952645C50032}" destId="{16617ED2-472D-4B60-86DD-CDAD2952DA13}" srcOrd="0" destOrd="0" presId="urn:microsoft.com/office/officeart/2005/8/layout/venn3"/>
    <dgm:cxn modelId="{F6534393-4C22-8842-9DD5-7363F2DCD4D8}" type="presOf" srcId="{8B3CF8EC-B02D-4A6E-9217-7B6066187275}" destId="{B995C1CD-78C4-4B7A-BA04-3472B3FE4E64}" srcOrd="0" destOrd="0" presId="urn:microsoft.com/office/officeart/2005/8/layout/venn3"/>
    <dgm:cxn modelId="{B887C596-2E37-48B1-882D-12BDACA415BC}" srcId="{14838036-36BD-4591-A91B-0B3F9E2BD73B}" destId="{F739C999-13FD-45B6-AB18-952645C50032}" srcOrd="7" destOrd="0" parTransId="{7406E36E-B6D8-42C1-85DB-26A2B47441D0}" sibTransId="{D8BC58A0-8E9C-474A-A6D1-42833C6E387F}"/>
    <dgm:cxn modelId="{FD1AE2A5-DC6B-6643-8F08-1FEDE3A67E2B}" type="presOf" srcId="{14838036-36BD-4591-A91B-0B3F9E2BD73B}" destId="{20249186-D132-4738-AB74-22C2DAD91A24}" srcOrd="0" destOrd="0" presId="urn:microsoft.com/office/officeart/2005/8/layout/venn3"/>
    <dgm:cxn modelId="{D82DE9BC-2505-5D4F-A583-686A5195D2D5}" type="presOf" srcId="{CBA6CF25-A8D0-4F65-BD69-9526915E757B}" destId="{1D1426EC-64D7-4011-9501-1D93848AA5EC}" srcOrd="0" destOrd="0" presId="urn:microsoft.com/office/officeart/2005/8/layout/venn3"/>
    <dgm:cxn modelId="{56A566C9-D3DA-DF47-BD82-F4FB723A09C9}" type="presOf" srcId="{E1117C4F-3A0A-4A5E-AC18-E390257443AC}" destId="{8C6D11CD-C245-42CB-BAE2-23B9B635020B}" srcOrd="0" destOrd="0" presId="urn:microsoft.com/office/officeart/2005/8/layout/venn3"/>
    <dgm:cxn modelId="{8131E3F7-57D8-5242-957A-1A0D5363C74F}" type="presOf" srcId="{88191EE2-8766-4346-A0F2-E072680C9135}" destId="{A639D83C-3BD9-4A53-A33C-DF1071136414}" srcOrd="0" destOrd="0" presId="urn:microsoft.com/office/officeart/2005/8/layout/venn3"/>
    <dgm:cxn modelId="{709CFDFB-63A6-1A45-9BD8-DDB5D89E5359}" type="presOf" srcId="{40F2DF3A-EB74-492D-9178-1A1DA07F3D0B}" destId="{747D1370-8DF6-4A5F-8CB5-A61C97D90A72}" srcOrd="0" destOrd="0" presId="urn:microsoft.com/office/officeart/2005/8/layout/venn3"/>
    <dgm:cxn modelId="{22117FE9-939B-5145-A6F1-F506E1F5692A}" type="presParOf" srcId="{20249186-D132-4738-AB74-22C2DAD91A24}" destId="{1D1426EC-64D7-4011-9501-1D93848AA5EC}" srcOrd="0" destOrd="0" presId="urn:microsoft.com/office/officeart/2005/8/layout/venn3"/>
    <dgm:cxn modelId="{D041EC93-9914-D34D-86C0-29D10C650C1C}" type="presParOf" srcId="{20249186-D132-4738-AB74-22C2DAD91A24}" destId="{39AC593D-563C-4E4F-B8F5-667A66368A4B}" srcOrd="1" destOrd="0" presId="urn:microsoft.com/office/officeart/2005/8/layout/venn3"/>
    <dgm:cxn modelId="{DE3C315F-FCC0-DA4E-928A-4486FF241703}" type="presParOf" srcId="{20249186-D132-4738-AB74-22C2DAD91A24}" destId="{5CD7F580-C372-4AEC-9FF3-ECBF19BCEE6A}" srcOrd="2" destOrd="0" presId="urn:microsoft.com/office/officeart/2005/8/layout/venn3"/>
    <dgm:cxn modelId="{71A10EA0-BADD-EA40-9EC0-C0743EE2B546}" type="presParOf" srcId="{20249186-D132-4738-AB74-22C2DAD91A24}" destId="{4EBB8E5C-A3E5-4633-8333-3C2379456FA2}" srcOrd="3" destOrd="0" presId="urn:microsoft.com/office/officeart/2005/8/layout/venn3"/>
    <dgm:cxn modelId="{632B91CE-6625-F147-9396-A1A37940FDB5}" type="presParOf" srcId="{20249186-D132-4738-AB74-22C2DAD91A24}" destId="{54B2A1A0-F0D7-4E71-AFD4-03EC8E5FBAB4}" srcOrd="4" destOrd="0" presId="urn:microsoft.com/office/officeart/2005/8/layout/venn3"/>
    <dgm:cxn modelId="{E0C3CC0E-6A83-E042-AADE-07E25E9B6329}" type="presParOf" srcId="{20249186-D132-4738-AB74-22C2DAD91A24}" destId="{73EA784B-C76C-4599-92FC-D8CB64C0E9DC}" srcOrd="5" destOrd="0" presId="urn:microsoft.com/office/officeart/2005/8/layout/venn3"/>
    <dgm:cxn modelId="{FEC0593A-8B4A-964B-B3E1-2054E301C150}" type="presParOf" srcId="{20249186-D132-4738-AB74-22C2DAD91A24}" destId="{8C6D11CD-C245-42CB-BAE2-23B9B635020B}" srcOrd="6" destOrd="0" presId="urn:microsoft.com/office/officeart/2005/8/layout/venn3"/>
    <dgm:cxn modelId="{99D6F5C7-03BA-D94A-99C7-1CE96BB8DD57}" type="presParOf" srcId="{20249186-D132-4738-AB74-22C2DAD91A24}" destId="{91A5DAB6-9861-4651-A033-54369479E50D}" srcOrd="7" destOrd="0" presId="urn:microsoft.com/office/officeart/2005/8/layout/venn3"/>
    <dgm:cxn modelId="{CA48CCEB-3060-6B4A-BEB9-1D01146CD2D8}" type="presParOf" srcId="{20249186-D132-4738-AB74-22C2DAD91A24}" destId="{B995C1CD-78C4-4B7A-BA04-3472B3FE4E64}" srcOrd="8" destOrd="0" presId="urn:microsoft.com/office/officeart/2005/8/layout/venn3"/>
    <dgm:cxn modelId="{0A599109-F330-5240-960A-D6D17EF524B5}" type="presParOf" srcId="{20249186-D132-4738-AB74-22C2DAD91A24}" destId="{EF91F1FE-124E-4287-8AFF-6984CA56B7D5}" srcOrd="9" destOrd="0" presId="urn:microsoft.com/office/officeart/2005/8/layout/venn3"/>
    <dgm:cxn modelId="{E6BD99B9-ADC8-5345-B86C-AAB8498A32B5}" type="presParOf" srcId="{20249186-D132-4738-AB74-22C2DAD91A24}" destId="{3CF60241-41A3-43B3-AE0C-3E4125BFAE1A}" srcOrd="10" destOrd="0" presId="urn:microsoft.com/office/officeart/2005/8/layout/venn3"/>
    <dgm:cxn modelId="{085EDA68-8FE2-1949-8DE1-E147AACC35E8}" type="presParOf" srcId="{20249186-D132-4738-AB74-22C2DAD91A24}" destId="{12131909-DEA8-4CC8-9733-C3565ACDFB43}" srcOrd="11" destOrd="0" presId="urn:microsoft.com/office/officeart/2005/8/layout/venn3"/>
    <dgm:cxn modelId="{44BC14AE-595C-7A49-9A62-1F82D01916E2}" type="presParOf" srcId="{20249186-D132-4738-AB74-22C2DAD91A24}" destId="{A639D83C-3BD9-4A53-A33C-DF1071136414}" srcOrd="12" destOrd="0" presId="urn:microsoft.com/office/officeart/2005/8/layout/venn3"/>
    <dgm:cxn modelId="{4F962B0A-0F34-5E49-8A39-2E7AAEDC7813}" type="presParOf" srcId="{20249186-D132-4738-AB74-22C2DAD91A24}" destId="{4FF10D39-F037-4E63-8CE5-A6C6DF10AF75}" srcOrd="13" destOrd="0" presId="urn:microsoft.com/office/officeart/2005/8/layout/venn3"/>
    <dgm:cxn modelId="{E8B3CF6F-80E5-8D4C-8738-C255B5068ADF}" type="presParOf" srcId="{20249186-D132-4738-AB74-22C2DAD91A24}" destId="{16617ED2-472D-4B60-86DD-CDAD2952DA13}" srcOrd="14" destOrd="0" presId="urn:microsoft.com/office/officeart/2005/8/layout/venn3"/>
    <dgm:cxn modelId="{3D4CB6EE-D1E8-404D-8F5E-8D8F7878065E}" type="presParOf" srcId="{20249186-D132-4738-AB74-22C2DAD91A24}" destId="{5BD470E6-D342-4FBF-9F31-8AB238DA53EB}" srcOrd="15" destOrd="0" presId="urn:microsoft.com/office/officeart/2005/8/layout/venn3"/>
    <dgm:cxn modelId="{C55E4880-7BCB-8546-A0D0-5C1AF8946D21}" type="presParOf" srcId="{20249186-D132-4738-AB74-22C2DAD91A24}" destId="{EC850A8B-025C-4AE7-A0DB-D282C6BE5478}" srcOrd="16" destOrd="0" presId="urn:microsoft.com/office/officeart/2005/8/layout/venn3"/>
    <dgm:cxn modelId="{22EA7CE2-648A-F648-A163-8823E6C14D4C}" type="presParOf" srcId="{20249186-D132-4738-AB74-22C2DAD91A24}" destId="{5E1977D5-7384-494D-8350-CBC3837E31EC}" srcOrd="17" destOrd="0" presId="urn:microsoft.com/office/officeart/2005/8/layout/venn3"/>
    <dgm:cxn modelId="{CA0F2CD0-4B82-1740-BBE6-DDCE096A2261}" type="presParOf" srcId="{20249186-D132-4738-AB74-22C2DAD91A24}" destId="{747D1370-8DF6-4A5F-8CB5-A61C97D90A72}" srcOrd="18" destOrd="0" presId="urn:microsoft.com/office/officeart/2005/8/layout/venn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7.xml><?xml version="1.0" encoding="utf-8"?>
<dgm:dataModel xmlns:dgm="http://schemas.openxmlformats.org/drawingml/2006/diagram" xmlns:a="http://schemas.openxmlformats.org/drawingml/2006/main">
  <dgm:ptLst>
    <dgm:pt modelId="{14838036-36BD-4591-A91B-0B3F9E2BD73B}" type="doc">
      <dgm:prSet loTypeId="urn:microsoft.com/office/officeart/2005/8/layout/venn3" loCatId="relationship" qsTypeId="urn:microsoft.com/office/officeart/2005/8/quickstyle/simple1" qsCatId="simple" csTypeId="urn:microsoft.com/office/officeart/2005/8/colors/accent1_2" csCatId="accent1" phldr="1"/>
      <dgm:spPr/>
      <dgm:t>
        <a:bodyPr/>
        <a:lstStyle/>
        <a:p>
          <a:endParaRPr lang="en-US"/>
        </a:p>
      </dgm:t>
    </dgm:pt>
    <dgm:pt modelId="{CBA6CF25-A8D0-4F65-BD69-9526915E757B}">
      <dgm:prSet phldrT="[Text]" custT="1"/>
      <dgm:spPr>
        <a:solidFill>
          <a:schemeClr val="bg1">
            <a:lumMod val="95000"/>
          </a:schemeClr>
        </a:solidFill>
      </dgm:spPr>
      <dgm:t>
        <a:bodyPr tIns="9144" anchor="b" anchorCtr="0"/>
        <a:lstStyle/>
        <a:p>
          <a:r>
            <a:rPr lang="en-US" sz="2400" dirty="0"/>
            <a:t>L</a:t>
          </a:r>
          <a:r>
            <a:rPr lang="en-US" sz="2400" baseline="-25000" dirty="0"/>
            <a:t>0</a:t>
          </a:r>
        </a:p>
      </dgm:t>
    </dgm:pt>
    <dgm:pt modelId="{5AB64874-B8E5-4172-AADA-55CE73A5B082}" type="parTrans" cxnId="{DAD1CC24-A8A9-4CCE-881F-7EDE8061C91D}">
      <dgm:prSet/>
      <dgm:spPr/>
      <dgm:t>
        <a:bodyPr/>
        <a:lstStyle/>
        <a:p>
          <a:endParaRPr lang="en-US" sz="1000"/>
        </a:p>
      </dgm:t>
    </dgm:pt>
    <dgm:pt modelId="{49DDF8E5-C512-47C4-841C-E4055097BB44}" type="sibTrans" cxnId="{DAD1CC24-A8A9-4CCE-881F-7EDE8061C91D}">
      <dgm:prSet/>
      <dgm:spPr/>
      <dgm:t>
        <a:bodyPr/>
        <a:lstStyle/>
        <a:p>
          <a:endParaRPr lang="en-US" sz="1000"/>
        </a:p>
      </dgm:t>
    </dgm:pt>
    <dgm:pt modelId="{28FD5FD2-F54E-4A5F-8BA6-325A9328241C}">
      <dgm:prSet phldrT="[Text]" custT="1"/>
      <dgm:spPr>
        <a:solidFill>
          <a:schemeClr val="bg1">
            <a:lumMod val="85000"/>
          </a:schemeClr>
        </a:solidFill>
      </dgm:spPr>
      <dgm:t>
        <a:bodyPr tIns="9144" anchor="b" anchorCtr="0"/>
        <a:lstStyle/>
        <a:p>
          <a:r>
            <a:rPr lang="en-US" sz="2400" dirty="0"/>
            <a:t>L</a:t>
          </a:r>
          <a:r>
            <a:rPr lang="en-US" sz="2400" baseline="-25000" dirty="0"/>
            <a:t>1</a:t>
          </a:r>
          <a:endParaRPr lang="en-US" sz="2400" dirty="0">
            <a:solidFill>
              <a:schemeClr val="tx1"/>
            </a:solidFill>
          </a:endParaRPr>
        </a:p>
      </dgm:t>
    </dgm:pt>
    <dgm:pt modelId="{B3D5047A-D09D-4C0F-AFFE-C6A91FBF19BB}" type="parTrans" cxnId="{4A4FE94A-0260-4A62-A267-1719F7294DBB}">
      <dgm:prSet/>
      <dgm:spPr/>
      <dgm:t>
        <a:bodyPr/>
        <a:lstStyle/>
        <a:p>
          <a:endParaRPr lang="en-US" sz="1000"/>
        </a:p>
      </dgm:t>
    </dgm:pt>
    <dgm:pt modelId="{3FC37F9B-0841-4E32-81A5-77D78AEBE8F2}" type="sibTrans" cxnId="{4A4FE94A-0260-4A62-A267-1719F7294DBB}">
      <dgm:prSet/>
      <dgm:spPr/>
      <dgm:t>
        <a:bodyPr/>
        <a:lstStyle/>
        <a:p>
          <a:endParaRPr lang="en-US" sz="1000"/>
        </a:p>
      </dgm:t>
    </dgm:pt>
    <dgm:pt modelId="{B9AE430D-9CB2-457D-A90A-3612AD3B61EE}">
      <dgm:prSet phldrT="[Text]" custT="1"/>
      <dgm:spPr>
        <a:solidFill>
          <a:schemeClr val="bg1">
            <a:lumMod val="75000"/>
          </a:schemeClr>
        </a:solidFill>
      </dgm:spPr>
      <dgm:t>
        <a:bodyPr tIns="9144" anchor="b" anchorCtr="0"/>
        <a:lstStyle/>
        <a:p>
          <a:r>
            <a:rPr lang="en-US" sz="2400" dirty="0"/>
            <a:t>L</a:t>
          </a:r>
          <a:r>
            <a:rPr lang="en-US" sz="2400" baseline="-25000" dirty="0"/>
            <a:t>2</a:t>
          </a:r>
        </a:p>
      </dgm:t>
    </dgm:pt>
    <dgm:pt modelId="{BAD8DDAE-D2CE-4B9C-AFDD-7DDCE55BB7A8}" type="parTrans" cxnId="{5EDCD14B-A255-4101-A9BA-6050343D1755}">
      <dgm:prSet/>
      <dgm:spPr/>
      <dgm:t>
        <a:bodyPr/>
        <a:lstStyle/>
        <a:p>
          <a:endParaRPr lang="en-US" sz="1000"/>
        </a:p>
      </dgm:t>
    </dgm:pt>
    <dgm:pt modelId="{06775609-E40F-4D8F-B9DB-5515C5C40CDE}" type="sibTrans" cxnId="{5EDCD14B-A255-4101-A9BA-6050343D1755}">
      <dgm:prSet/>
      <dgm:spPr/>
      <dgm:t>
        <a:bodyPr/>
        <a:lstStyle/>
        <a:p>
          <a:endParaRPr lang="en-US" sz="1000"/>
        </a:p>
      </dgm:t>
    </dgm:pt>
    <dgm:pt modelId="{E1117C4F-3A0A-4A5E-AC18-E390257443AC}">
      <dgm:prSet phldrT="[Text]" custT="1"/>
      <dgm:spPr>
        <a:solidFill>
          <a:schemeClr val="bg1">
            <a:lumMod val="65000"/>
          </a:schemeClr>
        </a:solidFill>
      </dgm:spPr>
      <dgm:t>
        <a:bodyPr tIns="9144" anchor="b" anchorCtr="0"/>
        <a:lstStyle/>
        <a:p>
          <a:r>
            <a:rPr lang="en-US" sz="2400" dirty="0"/>
            <a:t>L</a:t>
          </a:r>
          <a:r>
            <a:rPr lang="en-US" sz="2400" baseline="-25000" dirty="0"/>
            <a:t>3</a:t>
          </a:r>
          <a:endParaRPr lang="en-US" sz="2400" baseline="-25000" dirty="0">
            <a:solidFill>
              <a:schemeClr val="tx1"/>
            </a:solidFill>
          </a:endParaRPr>
        </a:p>
      </dgm:t>
    </dgm:pt>
    <dgm:pt modelId="{DB5DDE7E-81CF-487D-AAEE-989BC49C3988}" type="parTrans" cxnId="{0BC1530A-86C7-4EE2-8D60-85B3519351E3}">
      <dgm:prSet/>
      <dgm:spPr/>
      <dgm:t>
        <a:bodyPr/>
        <a:lstStyle/>
        <a:p>
          <a:endParaRPr lang="en-US" sz="1000"/>
        </a:p>
      </dgm:t>
    </dgm:pt>
    <dgm:pt modelId="{DC2CD8AF-503C-473F-A057-29D31A7CC288}" type="sibTrans" cxnId="{0BC1530A-86C7-4EE2-8D60-85B3519351E3}">
      <dgm:prSet/>
      <dgm:spPr/>
      <dgm:t>
        <a:bodyPr/>
        <a:lstStyle/>
        <a:p>
          <a:endParaRPr lang="en-US" sz="1000"/>
        </a:p>
      </dgm:t>
    </dgm:pt>
    <dgm:pt modelId="{8B3CF8EC-B02D-4A6E-9217-7B6066187275}">
      <dgm:prSet phldrT="[Text]" custT="1"/>
      <dgm:spPr>
        <a:solidFill>
          <a:schemeClr val="bg1">
            <a:lumMod val="95000"/>
          </a:schemeClr>
        </a:solidFill>
      </dgm:spPr>
      <dgm:t>
        <a:bodyPr tIns="9144" anchor="b" anchorCtr="0"/>
        <a:lstStyle/>
        <a:p>
          <a:r>
            <a:rPr lang="en-US" sz="2400" dirty="0"/>
            <a:t>L</a:t>
          </a:r>
          <a:r>
            <a:rPr lang="en-US" sz="2400" baseline="-25000" dirty="0"/>
            <a:t>4</a:t>
          </a:r>
        </a:p>
      </dgm:t>
    </dgm:pt>
    <dgm:pt modelId="{B3D65E34-FF2B-4301-88B4-C25268667CC7}" type="parTrans" cxnId="{5CB14042-C359-46B8-B97B-2B31FA6A43D9}">
      <dgm:prSet/>
      <dgm:spPr/>
      <dgm:t>
        <a:bodyPr/>
        <a:lstStyle/>
        <a:p>
          <a:endParaRPr lang="en-US" sz="1000"/>
        </a:p>
      </dgm:t>
    </dgm:pt>
    <dgm:pt modelId="{931AA818-BF4E-4613-BB52-DE6F5A273C7E}" type="sibTrans" cxnId="{5CB14042-C359-46B8-B97B-2B31FA6A43D9}">
      <dgm:prSet/>
      <dgm:spPr/>
      <dgm:t>
        <a:bodyPr/>
        <a:lstStyle/>
        <a:p>
          <a:endParaRPr lang="en-US" sz="1000"/>
        </a:p>
      </dgm:t>
    </dgm:pt>
    <dgm:pt modelId="{6D95A90E-3199-4264-A57F-56E2A12FDFB9}">
      <dgm:prSet phldrT="[Text]" custT="1"/>
      <dgm:spPr>
        <a:solidFill>
          <a:schemeClr val="bg1">
            <a:lumMod val="85000"/>
          </a:schemeClr>
        </a:solidFill>
      </dgm:spPr>
      <dgm:t>
        <a:bodyPr tIns="9144" anchor="b" anchorCtr="0"/>
        <a:lstStyle/>
        <a:p>
          <a:r>
            <a:rPr lang="en-US" sz="2400" dirty="0">
              <a:solidFill>
                <a:schemeClr val="tx1"/>
              </a:solidFill>
            </a:rPr>
            <a:t>L</a:t>
          </a:r>
          <a:r>
            <a:rPr lang="en-US" sz="2400" baseline="-25000" dirty="0">
              <a:solidFill>
                <a:schemeClr val="tx1"/>
              </a:solidFill>
            </a:rPr>
            <a:t>5</a:t>
          </a:r>
        </a:p>
      </dgm:t>
    </dgm:pt>
    <dgm:pt modelId="{B11466F3-97C5-4B7D-BBD2-D8004B586FAF}" type="parTrans" cxnId="{53CF6256-D954-4397-9B8E-4DDE8282C745}">
      <dgm:prSet/>
      <dgm:spPr/>
      <dgm:t>
        <a:bodyPr/>
        <a:lstStyle/>
        <a:p>
          <a:endParaRPr lang="en-US" sz="1000"/>
        </a:p>
      </dgm:t>
    </dgm:pt>
    <dgm:pt modelId="{13EF2E09-E51A-4921-9DB5-CBC8E62FF7B5}" type="sibTrans" cxnId="{53CF6256-D954-4397-9B8E-4DDE8282C745}">
      <dgm:prSet/>
      <dgm:spPr/>
      <dgm:t>
        <a:bodyPr/>
        <a:lstStyle/>
        <a:p>
          <a:endParaRPr lang="en-US" sz="1000"/>
        </a:p>
      </dgm:t>
    </dgm:pt>
    <dgm:pt modelId="{88191EE2-8766-4346-A0F2-E072680C9135}">
      <dgm:prSet phldrT="[Text]" custT="1"/>
      <dgm:spPr>
        <a:solidFill>
          <a:schemeClr val="bg1">
            <a:lumMod val="75000"/>
          </a:schemeClr>
        </a:solidFill>
      </dgm:spPr>
      <dgm:t>
        <a:bodyPr tIns="9144" anchor="b" anchorCtr="0"/>
        <a:lstStyle/>
        <a:p>
          <a:r>
            <a:rPr lang="en-US" sz="2400" dirty="0"/>
            <a:t>L</a:t>
          </a:r>
          <a:r>
            <a:rPr lang="en-US" sz="2400" baseline="-25000" dirty="0"/>
            <a:t>6</a:t>
          </a:r>
        </a:p>
      </dgm:t>
    </dgm:pt>
    <dgm:pt modelId="{30DF4393-7236-4087-832E-EB1614CAB482}" type="parTrans" cxnId="{33F58D65-F043-4C7D-84AC-F9AA14CF9F2A}">
      <dgm:prSet/>
      <dgm:spPr/>
      <dgm:t>
        <a:bodyPr/>
        <a:lstStyle/>
        <a:p>
          <a:endParaRPr lang="en-US" sz="1000"/>
        </a:p>
      </dgm:t>
    </dgm:pt>
    <dgm:pt modelId="{29B08C77-FCA1-44A3-A8A7-3D81368F90B7}" type="sibTrans" cxnId="{33F58D65-F043-4C7D-84AC-F9AA14CF9F2A}">
      <dgm:prSet/>
      <dgm:spPr/>
      <dgm:t>
        <a:bodyPr/>
        <a:lstStyle/>
        <a:p>
          <a:endParaRPr lang="en-US" sz="1000"/>
        </a:p>
      </dgm:t>
    </dgm:pt>
    <dgm:pt modelId="{F739C999-13FD-45B6-AB18-952645C50032}">
      <dgm:prSet phldrT="[Text]" custT="1"/>
      <dgm:spPr>
        <a:solidFill>
          <a:schemeClr val="bg1">
            <a:lumMod val="65000"/>
          </a:schemeClr>
        </a:solidFill>
      </dgm:spPr>
      <dgm:t>
        <a:bodyPr tIns="9144" anchor="b" anchorCtr="0"/>
        <a:lstStyle/>
        <a:p>
          <a:r>
            <a:rPr lang="en-US" sz="2400" dirty="0">
              <a:solidFill>
                <a:schemeClr val="tx1"/>
              </a:solidFill>
            </a:rPr>
            <a:t>L</a:t>
          </a:r>
          <a:r>
            <a:rPr lang="en-US" sz="2400" baseline="-25000" dirty="0">
              <a:solidFill>
                <a:schemeClr val="tx1"/>
              </a:solidFill>
            </a:rPr>
            <a:t>7</a:t>
          </a:r>
        </a:p>
      </dgm:t>
    </dgm:pt>
    <dgm:pt modelId="{7406E36E-B6D8-42C1-85DB-26A2B47441D0}" type="parTrans" cxnId="{B887C596-2E37-48B1-882D-12BDACA415BC}">
      <dgm:prSet/>
      <dgm:spPr/>
      <dgm:t>
        <a:bodyPr/>
        <a:lstStyle/>
        <a:p>
          <a:endParaRPr lang="en-US" sz="1000"/>
        </a:p>
      </dgm:t>
    </dgm:pt>
    <dgm:pt modelId="{D8BC58A0-8E9C-474A-A6D1-42833C6E387F}" type="sibTrans" cxnId="{B887C596-2E37-48B1-882D-12BDACA415BC}">
      <dgm:prSet/>
      <dgm:spPr/>
      <dgm:t>
        <a:bodyPr/>
        <a:lstStyle/>
        <a:p>
          <a:endParaRPr lang="en-US" sz="1000"/>
        </a:p>
      </dgm:t>
    </dgm:pt>
    <dgm:pt modelId="{69D2EA24-9C79-47AF-8976-436609779BCD}">
      <dgm:prSet phldrT="[Text]" custT="1"/>
      <dgm:spPr>
        <a:solidFill>
          <a:schemeClr val="bg1">
            <a:lumMod val="95000"/>
          </a:schemeClr>
        </a:solidFill>
      </dgm:spPr>
      <dgm:t>
        <a:bodyPr tIns="9144" anchor="b" anchorCtr="0"/>
        <a:lstStyle/>
        <a:p>
          <a:r>
            <a:rPr lang="en-US" sz="2400" dirty="0">
              <a:solidFill>
                <a:schemeClr val="tx1"/>
              </a:solidFill>
            </a:rPr>
            <a:t>.</a:t>
          </a:r>
        </a:p>
      </dgm:t>
    </dgm:pt>
    <dgm:pt modelId="{C8C0209B-F91A-470D-90E6-0A9D69EEC7AF}" type="parTrans" cxnId="{1706E254-9047-44ED-80C2-7645E6FC10E5}">
      <dgm:prSet/>
      <dgm:spPr/>
      <dgm:t>
        <a:bodyPr/>
        <a:lstStyle/>
        <a:p>
          <a:endParaRPr lang="en-US"/>
        </a:p>
      </dgm:t>
    </dgm:pt>
    <dgm:pt modelId="{2439A4E5-E1CE-4CD9-A6DA-D8FDE038BBCD}" type="sibTrans" cxnId="{1706E254-9047-44ED-80C2-7645E6FC10E5}">
      <dgm:prSet/>
      <dgm:spPr/>
      <dgm:t>
        <a:bodyPr/>
        <a:lstStyle/>
        <a:p>
          <a:endParaRPr lang="en-US"/>
        </a:p>
      </dgm:t>
    </dgm:pt>
    <dgm:pt modelId="{40F2DF3A-EB74-492D-9178-1A1DA07F3D0B}">
      <dgm:prSet phldrT="[Text]" custT="1"/>
      <dgm:spPr>
        <a:solidFill>
          <a:schemeClr val="bg1">
            <a:lumMod val="85000"/>
          </a:schemeClr>
        </a:solidFill>
      </dgm:spPr>
      <dgm:t>
        <a:bodyPr tIns="9144" anchor="b" anchorCtr="0"/>
        <a:lstStyle/>
        <a:p>
          <a:r>
            <a:rPr lang="en-US" sz="2400" dirty="0">
              <a:solidFill>
                <a:schemeClr val="tx1"/>
              </a:solidFill>
            </a:rPr>
            <a:t>.</a:t>
          </a:r>
        </a:p>
      </dgm:t>
    </dgm:pt>
    <dgm:pt modelId="{7C8EC722-543A-4C0A-AC8E-417F227D96D4}" type="parTrans" cxnId="{39DAA862-67E3-40A7-AE63-F1FB753CF120}">
      <dgm:prSet/>
      <dgm:spPr/>
      <dgm:t>
        <a:bodyPr/>
        <a:lstStyle/>
        <a:p>
          <a:endParaRPr lang="en-US"/>
        </a:p>
      </dgm:t>
    </dgm:pt>
    <dgm:pt modelId="{3C79F499-FD90-432A-A4D9-6C6D88F4FEAA}" type="sibTrans" cxnId="{39DAA862-67E3-40A7-AE63-F1FB753CF120}">
      <dgm:prSet/>
      <dgm:spPr/>
      <dgm:t>
        <a:bodyPr/>
        <a:lstStyle/>
        <a:p>
          <a:endParaRPr lang="en-US"/>
        </a:p>
      </dgm:t>
    </dgm:pt>
    <dgm:pt modelId="{20249186-D132-4738-AB74-22C2DAD91A24}" type="pres">
      <dgm:prSet presAssocID="{14838036-36BD-4591-A91B-0B3F9E2BD73B}" presName="Name0" presStyleCnt="0">
        <dgm:presLayoutVars>
          <dgm:dir/>
          <dgm:resizeHandles val="exact"/>
        </dgm:presLayoutVars>
      </dgm:prSet>
      <dgm:spPr/>
    </dgm:pt>
    <dgm:pt modelId="{1D1426EC-64D7-4011-9501-1D93848AA5EC}" type="pres">
      <dgm:prSet presAssocID="{CBA6CF25-A8D0-4F65-BD69-9526915E757B}" presName="Name5" presStyleLbl="vennNode1" presStyleIdx="0" presStyleCnt="10">
        <dgm:presLayoutVars>
          <dgm:bulletEnabled val="1"/>
        </dgm:presLayoutVars>
      </dgm:prSet>
      <dgm:spPr/>
    </dgm:pt>
    <dgm:pt modelId="{39AC593D-563C-4E4F-B8F5-667A66368A4B}" type="pres">
      <dgm:prSet presAssocID="{49DDF8E5-C512-47C4-841C-E4055097BB44}" presName="space" presStyleCnt="0"/>
      <dgm:spPr/>
    </dgm:pt>
    <dgm:pt modelId="{5CD7F580-C372-4AEC-9FF3-ECBF19BCEE6A}" type="pres">
      <dgm:prSet presAssocID="{28FD5FD2-F54E-4A5F-8BA6-325A9328241C}" presName="Name5" presStyleLbl="vennNode1" presStyleIdx="1" presStyleCnt="10">
        <dgm:presLayoutVars>
          <dgm:bulletEnabled val="1"/>
        </dgm:presLayoutVars>
      </dgm:prSet>
      <dgm:spPr/>
    </dgm:pt>
    <dgm:pt modelId="{4EBB8E5C-A3E5-4633-8333-3C2379456FA2}" type="pres">
      <dgm:prSet presAssocID="{3FC37F9B-0841-4E32-81A5-77D78AEBE8F2}" presName="space" presStyleCnt="0"/>
      <dgm:spPr/>
    </dgm:pt>
    <dgm:pt modelId="{54B2A1A0-F0D7-4E71-AFD4-03EC8E5FBAB4}" type="pres">
      <dgm:prSet presAssocID="{B9AE430D-9CB2-457D-A90A-3612AD3B61EE}" presName="Name5" presStyleLbl="vennNode1" presStyleIdx="2" presStyleCnt="10">
        <dgm:presLayoutVars>
          <dgm:bulletEnabled val="1"/>
        </dgm:presLayoutVars>
      </dgm:prSet>
      <dgm:spPr/>
    </dgm:pt>
    <dgm:pt modelId="{73EA784B-C76C-4599-92FC-D8CB64C0E9DC}" type="pres">
      <dgm:prSet presAssocID="{06775609-E40F-4D8F-B9DB-5515C5C40CDE}" presName="space" presStyleCnt="0"/>
      <dgm:spPr/>
    </dgm:pt>
    <dgm:pt modelId="{8C6D11CD-C245-42CB-BAE2-23B9B635020B}" type="pres">
      <dgm:prSet presAssocID="{E1117C4F-3A0A-4A5E-AC18-E390257443AC}" presName="Name5" presStyleLbl="vennNode1" presStyleIdx="3" presStyleCnt="10">
        <dgm:presLayoutVars>
          <dgm:bulletEnabled val="1"/>
        </dgm:presLayoutVars>
      </dgm:prSet>
      <dgm:spPr/>
    </dgm:pt>
    <dgm:pt modelId="{91A5DAB6-9861-4651-A033-54369479E50D}" type="pres">
      <dgm:prSet presAssocID="{DC2CD8AF-503C-473F-A057-29D31A7CC288}" presName="space" presStyleCnt="0"/>
      <dgm:spPr/>
    </dgm:pt>
    <dgm:pt modelId="{B995C1CD-78C4-4B7A-BA04-3472B3FE4E64}" type="pres">
      <dgm:prSet presAssocID="{8B3CF8EC-B02D-4A6E-9217-7B6066187275}" presName="Name5" presStyleLbl="vennNode1" presStyleIdx="4" presStyleCnt="10">
        <dgm:presLayoutVars>
          <dgm:bulletEnabled val="1"/>
        </dgm:presLayoutVars>
      </dgm:prSet>
      <dgm:spPr/>
    </dgm:pt>
    <dgm:pt modelId="{EF91F1FE-124E-4287-8AFF-6984CA56B7D5}" type="pres">
      <dgm:prSet presAssocID="{931AA818-BF4E-4613-BB52-DE6F5A273C7E}" presName="space" presStyleCnt="0"/>
      <dgm:spPr/>
    </dgm:pt>
    <dgm:pt modelId="{3CF60241-41A3-43B3-AE0C-3E4125BFAE1A}" type="pres">
      <dgm:prSet presAssocID="{6D95A90E-3199-4264-A57F-56E2A12FDFB9}" presName="Name5" presStyleLbl="vennNode1" presStyleIdx="5" presStyleCnt="10">
        <dgm:presLayoutVars>
          <dgm:bulletEnabled val="1"/>
        </dgm:presLayoutVars>
      </dgm:prSet>
      <dgm:spPr/>
    </dgm:pt>
    <dgm:pt modelId="{12131909-DEA8-4CC8-9733-C3565ACDFB43}" type="pres">
      <dgm:prSet presAssocID="{13EF2E09-E51A-4921-9DB5-CBC8E62FF7B5}" presName="space" presStyleCnt="0"/>
      <dgm:spPr/>
    </dgm:pt>
    <dgm:pt modelId="{A639D83C-3BD9-4A53-A33C-DF1071136414}" type="pres">
      <dgm:prSet presAssocID="{88191EE2-8766-4346-A0F2-E072680C9135}" presName="Name5" presStyleLbl="vennNode1" presStyleIdx="6" presStyleCnt="10">
        <dgm:presLayoutVars>
          <dgm:bulletEnabled val="1"/>
        </dgm:presLayoutVars>
      </dgm:prSet>
      <dgm:spPr/>
    </dgm:pt>
    <dgm:pt modelId="{4FF10D39-F037-4E63-8CE5-A6C6DF10AF75}" type="pres">
      <dgm:prSet presAssocID="{29B08C77-FCA1-44A3-A8A7-3D81368F90B7}" presName="space" presStyleCnt="0"/>
      <dgm:spPr/>
    </dgm:pt>
    <dgm:pt modelId="{16617ED2-472D-4B60-86DD-CDAD2952DA13}" type="pres">
      <dgm:prSet presAssocID="{F739C999-13FD-45B6-AB18-952645C50032}" presName="Name5" presStyleLbl="vennNode1" presStyleIdx="7" presStyleCnt="10">
        <dgm:presLayoutVars>
          <dgm:bulletEnabled val="1"/>
        </dgm:presLayoutVars>
      </dgm:prSet>
      <dgm:spPr/>
    </dgm:pt>
    <dgm:pt modelId="{5BD470E6-D342-4FBF-9F31-8AB238DA53EB}" type="pres">
      <dgm:prSet presAssocID="{D8BC58A0-8E9C-474A-A6D1-42833C6E387F}" presName="space" presStyleCnt="0"/>
      <dgm:spPr/>
    </dgm:pt>
    <dgm:pt modelId="{EC850A8B-025C-4AE7-A0DB-D282C6BE5478}" type="pres">
      <dgm:prSet presAssocID="{69D2EA24-9C79-47AF-8976-436609779BCD}" presName="Name5" presStyleLbl="vennNode1" presStyleIdx="8" presStyleCnt="10">
        <dgm:presLayoutVars>
          <dgm:bulletEnabled val="1"/>
        </dgm:presLayoutVars>
      </dgm:prSet>
      <dgm:spPr/>
    </dgm:pt>
    <dgm:pt modelId="{5E1977D5-7384-494D-8350-CBC3837E31EC}" type="pres">
      <dgm:prSet presAssocID="{2439A4E5-E1CE-4CD9-A6DA-D8FDE038BBCD}" presName="space" presStyleCnt="0"/>
      <dgm:spPr/>
    </dgm:pt>
    <dgm:pt modelId="{747D1370-8DF6-4A5F-8CB5-A61C97D90A72}" type="pres">
      <dgm:prSet presAssocID="{40F2DF3A-EB74-492D-9178-1A1DA07F3D0B}" presName="Name5" presStyleLbl="vennNode1" presStyleIdx="9" presStyleCnt="10">
        <dgm:presLayoutVars>
          <dgm:bulletEnabled val="1"/>
        </dgm:presLayoutVars>
      </dgm:prSet>
      <dgm:spPr/>
    </dgm:pt>
  </dgm:ptLst>
  <dgm:cxnLst>
    <dgm:cxn modelId="{0BC1530A-86C7-4EE2-8D60-85B3519351E3}" srcId="{14838036-36BD-4591-A91B-0B3F9E2BD73B}" destId="{E1117C4F-3A0A-4A5E-AC18-E390257443AC}" srcOrd="3" destOrd="0" parTransId="{DB5DDE7E-81CF-487D-AAEE-989BC49C3988}" sibTransId="{DC2CD8AF-503C-473F-A057-29D31A7CC288}"/>
    <dgm:cxn modelId="{DAD1CC24-A8A9-4CCE-881F-7EDE8061C91D}" srcId="{14838036-36BD-4591-A91B-0B3F9E2BD73B}" destId="{CBA6CF25-A8D0-4F65-BD69-9526915E757B}" srcOrd="0" destOrd="0" parTransId="{5AB64874-B8E5-4172-AADA-55CE73A5B082}" sibTransId="{49DDF8E5-C512-47C4-841C-E4055097BB44}"/>
    <dgm:cxn modelId="{CAF17532-57C7-8B44-B49B-DFBEDAA4E420}" type="presOf" srcId="{B9AE430D-9CB2-457D-A90A-3612AD3B61EE}" destId="{54B2A1A0-F0D7-4E71-AFD4-03EC8E5FBAB4}" srcOrd="0" destOrd="0" presId="urn:microsoft.com/office/officeart/2005/8/layout/venn3"/>
    <dgm:cxn modelId="{5CB14042-C359-46B8-B97B-2B31FA6A43D9}" srcId="{14838036-36BD-4591-A91B-0B3F9E2BD73B}" destId="{8B3CF8EC-B02D-4A6E-9217-7B6066187275}" srcOrd="4" destOrd="0" parTransId="{B3D65E34-FF2B-4301-88B4-C25268667CC7}" sibTransId="{931AA818-BF4E-4613-BB52-DE6F5A273C7E}"/>
    <dgm:cxn modelId="{39DAA862-67E3-40A7-AE63-F1FB753CF120}" srcId="{14838036-36BD-4591-A91B-0B3F9E2BD73B}" destId="{40F2DF3A-EB74-492D-9178-1A1DA07F3D0B}" srcOrd="9" destOrd="0" parTransId="{7C8EC722-543A-4C0A-AC8E-417F227D96D4}" sibTransId="{3C79F499-FD90-432A-A4D9-6C6D88F4FEAA}"/>
    <dgm:cxn modelId="{33F58D65-F043-4C7D-84AC-F9AA14CF9F2A}" srcId="{14838036-36BD-4591-A91B-0B3F9E2BD73B}" destId="{88191EE2-8766-4346-A0F2-E072680C9135}" srcOrd="6" destOrd="0" parTransId="{30DF4393-7236-4087-832E-EB1614CAB482}" sibTransId="{29B08C77-FCA1-44A3-A8A7-3D81368F90B7}"/>
    <dgm:cxn modelId="{D6972847-1775-CC45-9678-409F5E28EED4}" type="presOf" srcId="{88191EE2-8766-4346-A0F2-E072680C9135}" destId="{A639D83C-3BD9-4A53-A33C-DF1071136414}" srcOrd="0" destOrd="0" presId="urn:microsoft.com/office/officeart/2005/8/layout/venn3"/>
    <dgm:cxn modelId="{FE903E48-9202-E14C-80CC-576952ADFBB7}" type="presOf" srcId="{E1117C4F-3A0A-4A5E-AC18-E390257443AC}" destId="{8C6D11CD-C245-42CB-BAE2-23B9B635020B}" srcOrd="0" destOrd="0" presId="urn:microsoft.com/office/officeart/2005/8/layout/venn3"/>
    <dgm:cxn modelId="{D8B86D4A-EF7C-6840-8802-A842C0CD8712}" type="presOf" srcId="{69D2EA24-9C79-47AF-8976-436609779BCD}" destId="{EC850A8B-025C-4AE7-A0DB-D282C6BE5478}" srcOrd="0" destOrd="0" presId="urn:microsoft.com/office/officeart/2005/8/layout/venn3"/>
    <dgm:cxn modelId="{4A4FE94A-0260-4A62-A267-1719F7294DBB}" srcId="{14838036-36BD-4591-A91B-0B3F9E2BD73B}" destId="{28FD5FD2-F54E-4A5F-8BA6-325A9328241C}" srcOrd="1" destOrd="0" parTransId="{B3D5047A-D09D-4C0F-AFFE-C6A91FBF19BB}" sibTransId="{3FC37F9B-0841-4E32-81A5-77D78AEBE8F2}"/>
    <dgm:cxn modelId="{5EDCD14B-A255-4101-A9BA-6050343D1755}" srcId="{14838036-36BD-4591-A91B-0B3F9E2BD73B}" destId="{B9AE430D-9CB2-457D-A90A-3612AD3B61EE}" srcOrd="2" destOrd="0" parTransId="{BAD8DDAE-D2CE-4B9C-AFDD-7DDCE55BB7A8}" sibTransId="{06775609-E40F-4D8F-B9DB-5515C5C40CDE}"/>
    <dgm:cxn modelId="{1706E254-9047-44ED-80C2-7645E6FC10E5}" srcId="{14838036-36BD-4591-A91B-0B3F9E2BD73B}" destId="{69D2EA24-9C79-47AF-8976-436609779BCD}" srcOrd="8" destOrd="0" parTransId="{C8C0209B-F91A-470D-90E6-0A9D69EEC7AF}" sibTransId="{2439A4E5-E1CE-4CD9-A6DA-D8FDE038BBCD}"/>
    <dgm:cxn modelId="{31091A55-3079-3F4F-80F6-6547F1491CCD}" type="presOf" srcId="{F739C999-13FD-45B6-AB18-952645C50032}" destId="{16617ED2-472D-4B60-86DD-CDAD2952DA13}" srcOrd="0" destOrd="0" presId="urn:microsoft.com/office/officeart/2005/8/layout/venn3"/>
    <dgm:cxn modelId="{53CF6256-D954-4397-9B8E-4DDE8282C745}" srcId="{14838036-36BD-4591-A91B-0B3F9E2BD73B}" destId="{6D95A90E-3199-4264-A57F-56E2A12FDFB9}" srcOrd="5" destOrd="0" parTransId="{B11466F3-97C5-4B7D-BBD2-D8004B586FAF}" sibTransId="{13EF2E09-E51A-4921-9DB5-CBC8E62FF7B5}"/>
    <dgm:cxn modelId="{6EAE0E7C-5391-DE44-A454-844A378C88ED}" type="presOf" srcId="{28FD5FD2-F54E-4A5F-8BA6-325A9328241C}" destId="{5CD7F580-C372-4AEC-9FF3-ECBF19BCEE6A}" srcOrd="0" destOrd="0" presId="urn:microsoft.com/office/officeart/2005/8/layout/venn3"/>
    <dgm:cxn modelId="{C2C61D89-6F4C-0644-8790-ACB43BE92A09}" type="presOf" srcId="{14838036-36BD-4591-A91B-0B3F9E2BD73B}" destId="{20249186-D132-4738-AB74-22C2DAD91A24}" srcOrd="0" destOrd="0" presId="urn:microsoft.com/office/officeart/2005/8/layout/venn3"/>
    <dgm:cxn modelId="{785BA492-B150-8748-B3A8-D17D1D5C3543}" type="presOf" srcId="{8B3CF8EC-B02D-4A6E-9217-7B6066187275}" destId="{B995C1CD-78C4-4B7A-BA04-3472B3FE4E64}" srcOrd="0" destOrd="0" presId="urn:microsoft.com/office/officeart/2005/8/layout/venn3"/>
    <dgm:cxn modelId="{7AC52494-06CA-114F-A650-60482332AB7D}" type="presOf" srcId="{6D95A90E-3199-4264-A57F-56E2A12FDFB9}" destId="{3CF60241-41A3-43B3-AE0C-3E4125BFAE1A}" srcOrd="0" destOrd="0" presId="urn:microsoft.com/office/officeart/2005/8/layout/venn3"/>
    <dgm:cxn modelId="{67BC8B96-67DE-204F-A73F-231E2711B0D5}" type="presOf" srcId="{40F2DF3A-EB74-492D-9178-1A1DA07F3D0B}" destId="{747D1370-8DF6-4A5F-8CB5-A61C97D90A72}" srcOrd="0" destOrd="0" presId="urn:microsoft.com/office/officeart/2005/8/layout/venn3"/>
    <dgm:cxn modelId="{B887C596-2E37-48B1-882D-12BDACA415BC}" srcId="{14838036-36BD-4591-A91B-0B3F9E2BD73B}" destId="{F739C999-13FD-45B6-AB18-952645C50032}" srcOrd="7" destOrd="0" parTransId="{7406E36E-B6D8-42C1-85DB-26A2B47441D0}" sibTransId="{D8BC58A0-8E9C-474A-A6D1-42833C6E387F}"/>
    <dgm:cxn modelId="{0F94F7FE-27A8-7648-AE64-FE295EE51E1E}" type="presOf" srcId="{CBA6CF25-A8D0-4F65-BD69-9526915E757B}" destId="{1D1426EC-64D7-4011-9501-1D93848AA5EC}" srcOrd="0" destOrd="0" presId="urn:microsoft.com/office/officeart/2005/8/layout/venn3"/>
    <dgm:cxn modelId="{4FF9E45A-F584-9341-B81C-0132BA9AC7DE}" type="presParOf" srcId="{20249186-D132-4738-AB74-22C2DAD91A24}" destId="{1D1426EC-64D7-4011-9501-1D93848AA5EC}" srcOrd="0" destOrd="0" presId="urn:microsoft.com/office/officeart/2005/8/layout/venn3"/>
    <dgm:cxn modelId="{EEAC34F0-E6FD-514A-8E98-0DCE4008498C}" type="presParOf" srcId="{20249186-D132-4738-AB74-22C2DAD91A24}" destId="{39AC593D-563C-4E4F-B8F5-667A66368A4B}" srcOrd="1" destOrd="0" presId="urn:microsoft.com/office/officeart/2005/8/layout/venn3"/>
    <dgm:cxn modelId="{39739F8C-3500-2C4A-8FE8-2357DA7E5CFE}" type="presParOf" srcId="{20249186-D132-4738-AB74-22C2DAD91A24}" destId="{5CD7F580-C372-4AEC-9FF3-ECBF19BCEE6A}" srcOrd="2" destOrd="0" presId="urn:microsoft.com/office/officeart/2005/8/layout/venn3"/>
    <dgm:cxn modelId="{3A0338A3-0AFE-F948-A72E-08A9C507E235}" type="presParOf" srcId="{20249186-D132-4738-AB74-22C2DAD91A24}" destId="{4EBB8E5C-A3E5-4633-8333-3C2379456FA2}" srcOrd="3" destOrd="0" presId="urn:microsoft.com/office/officeart/2005/8/layout/venn3"/>
    <dgm:cxn modelId="{A2859CA9-7B0E-E94F-99C1-4D23B4F803CE}" type="presParOf" srcId="{20249186-D132-4738-AB74-22C2DAD91A24}" destId="{54B2A1A0-F0D7-4E71-AFD4-03EC8E5FBAB4}" srcOrd="4" destOrd="0" presId="urn:microsoft.com/office/officeart/2005/8/layout/venn3"/>
    <dgm:cxn modelId="{3102C7EA-9A74-0346-A72F-EDE118C75606}" type="presParOf" srcId="{20249186-D132-4738-AB74-22C2DAD91A24}" destId="{73EA784B-C76C-4599-92FC-D8CB64C0E9DC}" srcOrd="5" destOrd="0" presId="urn:microsoft.com/office/officeart/2005/8/layout/venn3"/>
    <dgm:cxn modelId="{351C059F-4100-2C40-A4B3-109663DD92E1}" type="presParOf" srcId="{20249186-D132-4738-AB74-22C2DAD91A24}" destId="{8C6D11CD-C245-42CB-BAE2-23B9B635020B}" srcOrd="6" destOrd="0" presId="urn:microsoft.com/office/officeart/2005/8/layout/venn3"/>
    <dgm:cxn modelId="{CC84B294-69C3-9B4E-B025-3D5BF6C1AA46}" type="presParOf" srcId="{20249186-D132-4738-AB74-22C2DAD91A24}" destId="{91A5DAB6-9861-4651-A033-54369479E50D}" srcOrd="7" destOrd="0" presId="urn:microsoft.com/office/officeart/2005/8/layout/venn3"/>
    <dgm:cxn modelId="{B208168E-E022-1341-BD4D-25CD965D5EE0}" type="presParOf" srcId="{20249186-D132-4738-AB74-22C2DAD91A24}" destId="{B995C1CD-78C4-4B7A-BA04-3472B3FE4E64}" srcOrd="8" destOrd="0" presId="urn:microsoft.com/office/officeart/2005/8/layout/venn3"/>
    <dgm:cxn modelId="{D3165D35-3898-964D-B331-F46A46E52C8E}" type="presParOf" srcId="{20249186-D132-4738-AB74-22C2DAD91A24}" destId="{EF91F1FE-124E-4287-8AFF-6984CA56B7D5}" srcOrd="9" destOrd="0" presId="urn:microsoft.com/office/officeart/2005/8/layout/venn3"/>
    <dgm:cxn modelId="{3F83E29C-DB56-504F-9D89-DD149C9B7855}" type="presParOf" srcId="{20249186-D132-4738-AB74-22C2DAD91A24}" destId="{3CF60241-41A3-43B3-AE0C-3E4125BFAE1A}" srcOrd="10" destOrd="0" presId="urn:microsoft.com/office/officeart/2005/8/layout/venn3"/>
    <dgm:cxn modelId="{2B0976F7-E5B9-ED4F-90EA-675C47ADEF17}" type="presParOf" srcId="{20249186-D132-4738-AB74-22C2DAD91A24}" destId="{12131909-DEA8-4CC8-9733-C3565ACDFB43}" srcOrd="11" destOrd="0" presId="urn:microsoft.com/office/officeart/2005/8/layout/venn3"/>
    <dgm:cxn modelId="{5B2326ED-3CFC-924A-8AA2-85E584FC3AD6}" type="presParOf" srcId="{20249186-D132-4738-AB74-22C2DAD91A24}" destId="{A639D83C-3BD9-4A53-A33C-DF1071136414}" srcOrd="12" destOrd="0" presId="urn:microsoft.com/office/officeart/2005/8/layout/venn3"/>
    <dgm:cxn modelId="{D3FE25DC-FD07-8544-B4CF-24BF0B4D7F6C}" type="presParOf" srcId="{20249186-D132-4738-AB74-22C2DAD91A24}" destId="{4FF10D39-F037-4E63-8CE5-A6C6DF10AF75}" srcOrd="13" destOrd="0" presId="urn:microsoft.com/office/officeart/2005/8/layout/venn3"/>
    <dgm:cxn modelId="{637968BD-D613-DD40-9B97-05EA4043CC2E}" type="presParOf" srcId="{20249186-D132-4738-AB74-22C2DAD91A24}" destId="{16617ED2-472D-4B60-86DD-CDAD2952DA13}" srcOrd="14" destOrd="0" presId="urn:microsoft.com/office/officeart/2005/8/layout/venn3"/>
    <dgm:cxn modelId="{D21C0244-1240-944A-A449-52D395FEAD39}" type="presParOf" srcId="{20249186-D132-4738-AB74-22C2DAD91A24}" destId="{5BD470E6-D342-4FBF-9F31-8AB238DA53EB}" srcOrd="15" destOrd="0" presId="urn:microsoft.com/office/officeart/2005/8/layout/venn3"/>
    <dgm:cxn modelId="{B70AA42A-F37C-4E49-97B4-1750BE52F6C9}" type="presParOf" srcId="{20249186-D132-4738-AB74-22C2DAD91A24}" destId="{EC850A8B-025C-4AE7-A0DB-D282C6BE5478}" srcOrd="16" destOrd="0" presId="urn:microsoft.com/office/officeart/2005/8/layout/venn3"/>
    <dgm:cxn modelId="{B0E4DDB3-8ECE-1447-B947-3510CBBDCE64}" type="presParOf" srcId="{20249186-D132-4738-AB74-22C2DAD91A24}" destId="{5E1977D5-7384-494D-8350-CBC3837E31EC}" srcOrd="17" destOrd="0" presId="urn:microsoft.com/office/officeart/2005/8/layout/venn3"/>
    <dgm:cxn modelId="{797D0671-620C-464C-944C-1C4F555F8BA2}" type="presParOf" srcId="{20249186-D132-4738-AB74-22C2DAD91A24}" destId="{747D1370-8DF6-4A5F-8CB5-A61C97D90A72}" srcOrd="18" destOrd="0" presId="urn:microsoft.com/office/officeart/2005/8/layout/venn3"/>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ata48.xml><?xml version="1.0" encoding="utf-8"?>
<dgm:dataModel xmlns:dgm="http://schemas.openxmlformats.org/drawingml/2006/diagram" xmlns:a="http://schemas.openxmlformats.org/drawingml/2006/main">
  <dgm:ptLst>
    <dgm:pt modelId="{52D0D1FF-CB00-4B3C-B5B2-4758590A9EA5}" type="doc">
      <dgm:prSet loTypeId="urn:microsoft.com/office/officeart/2005/8/layout/default" loCatId="list" qsTypeId="urn:microsoft.com/office/officeart/2005/8/quickstyle/simple3" qsCatId="simple" csTypeId="urn:microsoft.com/office/officeart/2005/8/colors/accent1_2" csCatId="accent1" phldr="1"/>
      <dgm:spPr/>
      <dgm:t>
        <a:bodyPr/>
        <a:lstStyle/>
        <a:p>
          <a:endParaRPr lang="en-US"/>
        </a:p>
      </dgm:t>
    </dgm:pt>
    <dgm:pt modelId="{26B7CF22-025A-764F-9C4D-19414A21B23B}">
      <dgm:prSet phldrT="[Text]">
        <dgm:style>
          <a:lnRef idx="1">
            <a:schemeClr val="accent1"/>
          </a:lnRef>
          <a:fillRef idx="2">
            <a:schemeClr val="accent1"/>
          </a:fillRef>
          <a:effectRef idx="1">
            <a:schemeClr val="accent1"/>
          </a:effectRef>
          <a:fontRef idx="minor">
            <a:schemeClr val="dk1"/>
          </a:fontRef>
        </dgm:style>
      </dgm:prSet>
      <dgm:spPr/>
      <dgm:t>
        <a:bodyPr/>
        <a:lstStyle/>
        <a:p>
          <a:endParaRPr lang="en-US" dirty="0"/>
        </a:p>
      </dgm:t>
    </dgm:pt>
    <dgm:pt modelId="{648C20A8-ECAC-EB46-B1E3-45E4CC9715CF}" type="parTrans" cxnId="{C04601BE-F9A7-0E42-85AE-D41881C2CB2F}">
      <dgm:prSet/>
      <dgm:spPr/>
      <dgm:t>
        <a:bodyPr/>
        <a:lstStyle/>
        <a:p>
          <a:endParaRPr lang="en-US"/>
        </a:p>
      </dgm:t>
    </dgm:pt>
    <dgm:pt modelId="{31E51F5A-6CE7-4A40-9C5F-DC69395D53B0}" type="sibTrans" cxnId="{C04601BE-F9A7-0E42-85AE-D41881C2CB2F}">
      <dgm:prSet/>
      <dgm:spPr/>
      <dgm:t>
        <a:bodyPr/>
        <a:lstStyle/>
        <a:p>
          <a:endParaRPr lang="en-US"/>
        </a:p>
      </dgm:t>
    </dgm:pt>
    <dgm:pt modelId="{61014E41-CB3E-4C07-847F-C33D0B5037FE}" type="pres">
      <dgm:prSet presAssocID="{52D0D1FF-CB00-4B3C-B5B2-4758590A9EA5}" presName="diagram" presStyleCnt="0">
        <dgm:presLayoutVars>
          <dgm:dir/>
          <dgm:resizeHandles val="exact"/>
        </dgm:presLayoutVars>
      </dgm:prSet>
      <dgm:spPr/>
    </dgm:pt>
    <dgm:pt modelId="{CA7DA5E4-19FF-1740-A62C-BC26598C269F}" type="pres">
      <dgm:prSet presAssocID="{26B7CF22-025A-764F-9C4D-19414A21B23B}" presName="node" presStyleLbl="node1" presStyleIdx="0" presStyleCnt="1">
        <dgm:presLayoutVars>
          <dgm:bulletEnabled val="1"/>
        </dgm:presLayoutVars>
      </dgm:prSet>
      <dgm:spPr/>
    </dgm:pt>
  </dgm:ptLst>
  <dgm:cxnLst>
    <dgm:cxn modelId="{BE6B1C11-6A97-464B-8485-9524D4FEE185}" type="presOf" srcId="{52D0D1FF-CB00-4B3C-B5B2-4758590A9EA5}" destId="{61014E41-CB3E-4C07-847F-C33D0B5037FE}" srcOrd="0" destOrd="0" presId="urn:microsoft.com/office/officeart/2005/8/layout/default"/>
    <dgm:cxn modelId="{D8E97843-75FA-AC49-BB51-A3857D6D2B53}" type="presOf" srcId="{26B7CF22-025A-764F-9C4D-19414A21B23B}" destId="{CA7DA5E4-19FF-1740-A62C-BC26598C269F}" srcOrd="0" destOrd="0" presId="urn:microsoft.com/office/officeart/2005/8/layout/default"/>
    <dgm:cxn modelId="{C04601BE-F9A7-0E42-85AE-D41881C2CB2F}" srcId="{52D0D1FF-CB00-4B3C-B5B2-4758590A9EA5}" destId="{26B7CF22-025A-764F-9C4D-19414A21B23B}" srcOrd="0" destOrd="0" parTransId="{648C20A8-ECAC-EB46-B1E3-45E4CC9715CF}" sibTransId="{31E51F5A-6CE7-4A40-9C5F-DC69395D53B0}"/>
    <dgm:cxn modelId="{47395221-9A39-6249-ADA5-78C75702EBD6}" type="presParOf" srcId="{61014E41-CB3E-4C07-847F-C33D0B5037FE}" destId="{CA7DA5E4-19FF-1740-A62C-BC26598C269F}" srcOrd="0" destOrd="0" presId="urn:microsoft.com/office/officeart/2005/8/layout/defaul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49.xml><?xml version="1.0" encoding="utf-8"?>
<dgm:dataModel xmlns:dgm="http://schemas.openxmlformats.org/drawingml/2006/diagram" xmlns:a="http://schemas.openxmlformats.org/drawingml/2006/main">
  <dgm:ptLst>
    <dgm:pt modelId="{52D0D1FF-CB00-4B3C-B5B2-4758590A9EA5}" type="doc">
      <dgm:prSet loTypeId="urn:microsoft.com/office/officeart/2005/8/layout/default" loCatId="list" qsTypeId="urn:microsoft.com/office/officeart/2005/8/quickstyle/simple3" qsCatId="simple" csTypeId="urn:microsoft.com/office/officeart/2005/8/colors/accent1_2" csCatId="accent1" phldr="1"/>
      <dgm:spPr/>
      <dgm:t>
        <a:bodyPr/>
        <a:lstStyle/>
        <a:p>
          <a:endParaRPr lang="en-US"/>
        </a:p>
      </dgm:t>
    </dgm:pt>
    <dgm:pt modelId="{DC8F281D-9A64-8041-A0FE-50DF8C774020}">
      <dgm:prSet phldrT="[Text]">
        <dgm:style>
          <a:lnRef idx="1">
            <a:schemeClr val="accent1"/>
          </a:lnRef>
          <a:fillRef idx="2">
            <a:schemeClr val="accent1"/>
          </a:fillRef>
          <a:effectRef idx="1">
            <a:schemeClr val="accent1"/>
          </a:effectRef>
          <a:fontRef idx="minor">
            <a:schemeClr val="dk1"/>
          </a:fontRef>
        </dgm:style>
      </dgm:prSet>
      <dgm:spPr/>
      <dgm:t>
        <a:bodyPr/>
        <a:lstStyle/>
        <a:p>
          <a:endParaRPr lang="en-US" dirty="0"/>
        </a:p>
      </dgm:t>
    </dgm:pt>
    <dgm:pt modelId="{197361DF-ADF1-0A4D-B8D3-6A1209C0EFA5}" type="parTrans" cxnId="{1ED89943-86DA-4640-8041-9E4531917152}">
      <dgm:prSet/>
      <dgm:spPr/>
      <dgm:t>
        <a:bodyPr/>
        <a:lstStyle/>
        <a:p>
          <a:endParaRPr lang="en-US"/>
        </a:p>
      </dgm:t>
    </dgm:pt>
    <dgm:pt modelId="{59AD81C2-400F-AC41-B987-92E51469AC67}" type="sibTrans" cxnId="{1ED89943-86DA-4640-8041-9E4531917152}">
      <dgm:prSet/>
      <dgm:spPr/>
      <dgm:t>
        <a:bodyPr/>
        <a:lstStyle/>
        <a:p>
          <a:endParaRPr lang="en-US"/>
        </a:p>
      </dgm:t>
    </dgm:pt>
    <dgm:pt modelId="{61014E41-CB3E-4C07-847F-C33D0B5037FE}" type="pres">
      <dgm:prSet presAssocID="{52D0D1FF-CB00-4B3C-B5B2-4758590A9EA5}" presName="diagram" presStyleCnt="0">
        <dgm:presLayoutVars>
          <dgm:dir/>
          <dgm:resizeHandles val="exact"/>
        </dgm:presLayoutVars>
      </dgm:prSet>
      <dgm:spPr/>
    </dgm:pt>
    <dgm:pt modelId="{3C2A98AC-A7E6-8741-A50B-E4969EDD74BB}" type="pres">
      <dgm:prSet presAssocID="{DC8F281D-9A64-8041-A0FE-50DF8C774020}" presName="node" presStyleLbl="node1" presStyleIdx="0" presStyleCnt="1">
        <dgm:presLayoutVars>
          <dgm:bulletEnabled val="1"/>
        </dgm:presLayoutVars>
      </dgm:prSet>
      <dgm:spPr/>
    </dgm:pt>
  </dgm:ptLst>
  <dgm:cxnLst>
    <dgm:cxn modelId="{9120095E-03C3-7B4D-A969-F80D4A7E41CF}" type="presOf" srcId="{DC8F281D-9A64-8041-A0FE-50DF8C774020}" destId="{3C2A98AC-A7E6-8741-A50B-E4969EDD74BB}" srcOrd="0" destOrd="0" presId="urn:microsoft.com/office/officeart/2005/8/layout/default"/>
    <dgm:cxn modelId="{1ED89943-86DA-4640-8041-9E4531917152}" srcId="{52D0D1FF-CB00-4B3C-B5B2-4758590A9EA5}" destId="{DC8F281D-9A64-8041-A0FE-50DF8C774020}" srcOrd="0" destOrd="0" parTransId="{197361DF-ADF1-0A4D-B8D3-6A1209C0EFA5}" sibTransId="{59AD81C2-400F-AC41-B987-92E51469AC67}"/>
    <dgm:cxn modelId="{B1479565-D67B-1243-8EAE-6872770CDD8A}" type="presOf" srcId="{52D0D1FF-CB00-4B3C-B5B2-4758590A9EA5}" destId="{61014E41-CB3E-4C07-847F-C33D0B5037FE}" srcOrd="0" destOrd="0" presId="urn:microsoft.com/office/officeart/2005/8/layout/default"/>
    <dgm:cxn modelId="{E2DB6E6A-EFE1-8740-8783-6892E49EA5B2}" type="presParOf" srcId="{61014E41-CB3E-4C07-847F-C33D0B5037FE}" destId="{3C2A98AC-A7E6-8741-A50B-E4969EDD74BB}" srcOrd="0" destOrd="0" presId="urn:microsoft.com/office/officeart/2005/8/layout/default"/>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E939722-D989-438B-916E-08C1A31B12AA}" type="doc">
      <dgm:prSet loTypeId="urn:microsoft.com/office/officeart/2005/8/layout/process1" loCatId="process" qsTypeId="urn:microsoft.com/office/officeart/2005/8/quickstyle/simple1" qsCatId="simple" csTypeId="urn:microsoft.com/office/officeart/2005/8/colors/accent1_2" csCatId="accent1" phldr="1"/>
      <dgm:spPr/>
    </dgm:pt>
    <dgm:pt modelId="{5571B0A3-C54A-4A81-8153-96D5BCA0D702}">
      <dgm:prSet phldrT="[Text]">
        <dgm:style>
          <a:lnRef idx="1">
            <a:schemeClr val="accent1"/>
          </a:lnRef>
          <a:fillRef idx="2">
            <a:schemeClr val="accent1"/>
          </a:fillRef>
          <a:effectRef idx="1">
            <a:schemeClr val="accent1"/>
          </a:effectRef>
          <a:fontRef idx="minor">
            <a:schemeClr val="dk1"/>
          </a:fontRef>
        </dgm:style>
      </dgm:prSet>
      <dgm:spPr/>
      <dgm:t>
        <a:bodyPr/>
        <a:lstStyle/>
        <a:p>
          <a:r>
            <a:rPr lang="en-US" dirty="0"/>
            <a:t> </a:t>
          </a:r>
        </a:p>
      </dgm:t>
    </dgm:pt>
    <dgm:pt modelId="{E3D7C6D6-718E-4ABE-83C8-E853E1338DC8}" type="parTrans" cxnId="{7D9F72F4-1F08-4B54-856A-15B6EEB1FB46}">
      <dgm:prSet/>
      <dgm:spPr/>
      <dgm:t>
        <a:bodyPr/>
        <a:lstStyle/>
        <a:p>
          <a:endParaRPr lang="en-US"/>
        </a:p>
      </dgm:t>
    </dgm:pt>
    <dgm:pt modelId="{C5B7D2FF-64E1-4460-AFAD-637AC7A48C14}" type="sibTrans" cxnId="{7D9F72F4-1F08-4B54-856A-15B6EEB1FB46}">
      <dgm:prSet>
        <dgm:style>
          <a:lnRef idx="1">
            <a:schemeClr val="accent1"/>
          </a:lnRef>
          <a:fillRef idx="2">
            <a:schemeClr val="accent1"/>
          </a:fillRef>
          <a:effectRef idx="1">
            <a:schemeClr val="accent1"/>
          </a:effectRef>
          <a:fontRef idx="minor">
            <a:schemeClr val="dk1"/>
          </a:fontRef>
        </dgm:style>
      </dgm:prSet>
      <dgm:spPr/>
      <dgm:t>
        <a:bodyPr/>
        <a:lstStyle/>
        <a:p>
          <a:endParaRPr lang="en-US"/>
        </a:p>
      </dgm:t>
    </dgm:pt>
    <dgm:pt modelId="{09E2C303-68E6-4304-B10D-3604E379D2F5}">
      <dgm:prSet phldrT="[Text]">
        <dgm:style>
          <a:lnRef idx="1">
            <a:schemeClr val="accent1"/>
          </a:lnRef>
          <a:fillRef idx="2">
            <a:schemeClr val="accent1"/>
          </a:fillRef>
          <a:effectRef idx="1">
            <a:schemeClr val="accent1"/>
          </a:effectRef>
          <a:fontRef idx="minor">
            <a:schemeClr val="dk1"/>
          </a:fontRef>
        </dgm:style>
      </dgm:prSet>
      <dgm:spPr/>
      <dgm:t>
        <a:bodyPr/>
        <a:lstStyle/>
        <a:p>
          <a:r>
            <a:rPr lang="en-US" dirty="0"/>
            <a:t> </a:t>
          </a:r>
        </a:p>
      </dgm:t>
    </dgm:pt>
    <dgm:pt modelId="{620C1356-63FE-478F-9491-397AA7B97E94}" type="parTrans" cxnId="{CD93D232-D1A1-4179-A333-037B3EAFE351}">
      <dgm:prSet/>
      <dgm:spPr/>
      <dgm:t>
        <a:bodyPr/>
        <a:lstStyle/>
        <a:p>
          <a:endParaRPr lang="en-US"/>
        </a:p>
      </dgm:t>
    </dgm:pt>
    <dgm:pt modelId="{5E2A3ADB-130C-4119-BE89-0D3AD5AAE92C}" type="sibTrans" cxnId="{CD93D232-D1A1-4179-A333-037B3EAFE351}">
      <dgm:prSet>
        <dgm:style>
          <a:lnRef idx="1">
            <a:schemeClr val="accent1"/>
          </a:lnRef>
          <a:fillRef idx="2">
            <a:schemeClr val="accent1"/>
          </a:fillRef>
          <a:effectRef idx="1">
            <a:schemeClr val="accent1"/>
          </a:effectRef>
          <a:fontRef idx="minor">
            <a:schemeClr val="dk1"/>
          </a:fontRef>
        </dgm:style>
      </dgm:prSet>
      <dgm:spPr/>
      <dgm:t>
        <a:bodyPr/>
        <a:lstStyle/>
        <a:p>
          <a:endParaRPr lang="en-US"/>
        </a:p>
      </dgm:t>
    </dgm:pt>
    <dgm:pt modelId="{8C121B7E-3A39-4FBA-A53B-6F254D5D80E8}">
      <dgm:prSet phldrT="[Text]">
        <dgm:style>
          <a:lnRef idx="1">
            <a:schemeClr val="accent1"/>
          </a:lnRef>
          <a:fillRef idx="2">
            <a:schemeClr val="accent1"/>
          </a:fillRef>
          <a:effectRef idx="1">
            <a:schemeClr val="accent1"/>
          </a:effectRef>
          <a:fontRef idx="minor">
            <a:schemeClr val="dk1"/>
          </a:fontRef>
        </dgm:style>
      </dgm:prSet>
      <dgm:spPr/>
      <dgm:t>
        <a:bodyPr/>
        <a:lstStyle/>
        <a:p>
          <a:r>
            <a:rPr lang="en-US" dirty="0"/>
            <a:t> </a:t>
          </a:r>
        </a:p>
      </dgm:t>
    </dgm:pt>
    <dgm:pt modelId="{4C6853DE-91AD-47B5-8DAF-EF165CF8B353}" type="parTrans" cxnId="{AC98297D-B14D-4323-9CD2-D1C5D62ED2D4}">
      <dgm:prSet/>
      <dgm:spPr/>
      <dgm:t>
        <a:bodyPr/>
        <a:lstStyle/>
        <a:p>
          <a:endParaRPr lang="en-US"/>
        </a:p>
      </dgm:t>
    </dgm:pt>
    <dgm:pt modelId="{8EFB4B50-7E5E-4F94-AA9A-8DA1E9E21D45}" type="sibTrans" cxnId="{AC98297D-B14D-4323-9CD2-D1C5D62ED2D4}">
      <dgm:prSet/>
      <dgm:spPr/>
      <dgm:t>
        <a:bodyPr/>
        <a:lstStyle/>
        <a:p>
          <a:endParaRPr lang="en-US"/>
        </a:p>
      </dgm:t>
    </dgm:pt>
    <dgm:pt modelId="{AD3E7DA1-05EA-4849-A1E6-D600652D07FD}" type="pres">
      <dgm:prSet presAssocID="{AE939722-D989-438B-916E-08C1A31B12AA}" presName="Name0" presStyleCnt="0">
        <dgm:presLayoutVars>
          <dgm:dir/>
          <dgm:resizeHandles val="exact"/>
        </dgm:presLayoutVars>
      </dgm:prSet>
      <dgm:spPr/>
    </dgm:pt>
    <dgm:pt modelId="{AEFF2E9F-3BDA-4408-A3E8-57C72778A521}" type="pres">
      <dgm:prSet presAssocID="{5571B0A3-C54A-4A81-8153-96D5BCA0D702}" presName="node" presStyleLbl="node1" presStyleIdx="0" presStyleCnt="3">
        <dgm:presLayoutVars>
          <dgm:bulletEnabled val="1"/>
        </dgm:presLayoutVars>
      </dgm:prSet>
      <dgm:spPr/>
    </dgm:pt>
    <dgm:pt modelId="{26ED2760-4299-4DE7-AA9E-8C4D801C7E69}" type="pres">
      <dgm:prSet presAssocID="{C5B7D2FF-64E1-4460-AFAD-637AC7A48C14}" presName="sibTrans" presStyleLbl="sibTrans2D1" presStyleIdx="0" presStyleCnt="2"/>
      <dgm:spPr/>
    </dgm:pt>
    <dgm:pt modelId="{F5C27C0C-C46A-4CF4-B6C8-FA13431D3FE5}" type="pres">
      <dgm:prSet presAssocID="{C5B7D2FF-64E1-4460-AFAD-637AC7A48C14}" presName="connectorText" presStyleLbl="sibTrans2D1" presStyleIdx="0" presStyleCnt="2"/>
      <dgm:spPr/>
    </dgm:pt>
    <dgm:pt modelId="{F2AB1812-8AFB-4DC3-AD4D-58FE61BF9973}" type="pres">
      <dgm:prSet presAssocID="{09E2C303-68E6-4304-B10D-3604E379D2F5}" presName="node" presStyleLbl="node1" presStyleIdx="1" presStyleCnt="3">
        <dgm:presLayoutVars>
          <dgm:bulletEnabled val="1"/>
        </dgm:presLayoutVars>
      </dgm:prSet>
      <dgm:spPr/>
    </dgm:pt>
    <dgm:pt modelId="{6E352F3C-3FF7-476E-AEAC-34BC88D9CF18}" type="pres">
      <dgm:prSet presAssocID="{5E2A3ADB-130C-4119-BE89-0D3AD5AAE92C}" presName="sibTrans" presStyleLbl="sibTrans2D1" presStyleIdx="1" presStyleCnt="2"/>
      <dgm:spPr/>
    </dgm:pt>
    <dgm:pt modelId="{BBF9AF06-A2E7-4352-B380-33F21654B18D}" type="pres">
      <dgm:prSet presAssocID="{5E2A3ADB-130C-4119-BE89-0D3AD5AAE92C}" presName="connectorText" presStyleLbl="sibTrans2D1" presStyleIdx="1" presStyleCnt="2"/>
      <dgm:spPr/>
    </dgm:pt>
    <dgm:pt modelId="{6988BEAB-449D-462E-B5B8-E34E61A811A3}" type="pres">
      <dgm:prSet presAssocID="{8C121B7E-3A39-4FBA-A53B-6F254D5D80E8}" presName="node" presStyleLbl="node1" presStyleIdx="2" presStyleCnt="3" custLinFactX="151537" custLinFactY="172983" custLinFactNeighborX="200000" custLinFactNeighborY="200000">
        <dgm:presLayoutVars>
          <dgm:bulletEnabled val="1"/>
        </dgm:presLayoutVars>
      </dgm:prSet>
      <dgm:spPr/>
    </dgm:pt>
  </dgm:ptLst>
  <dgm:cxnLst>
    <dgm:cxn modelId="{CD93D232-D1A1-4179-A333-037B3EAFE351}" srcId="{AE939722-D989-438B-916E-08C1A31B12AA}" destId="{09E2C303-68E6-4304-B10D-3604E379D2F5}" srcOrd="1" destOrd="0" parTransId="{620C1356-63FE-478F-9491-397AA7B97E94}" sibTransId="{5E2A3ADB-130C-4119-BE89-0D3AD5AAE92C}"/>
    <dgm:cxn modelId="{71F37B3A-6562-4F99-8FE9-9EC626C95D92}" type="presOf" srcId="{8C121B7E-3A39-4FBA-A53B-6F254D5D80E8}" destId="{6988BEAB-449D-462E-B5B8-E34E61A811A3}" srcOrd="0" destOrd="0" presId="urn:microsoft.com/office/officeart/2005/8/layout/process1"/>
    <dgm:cxn modelId="{C4B81F42-9964-4E6A-AFDB-375CA0E53D38}" type="presOf" srcId="{C5B7D2FF-64E1-4460-AFAD-637AC7A48C14}" destId="{F5C27C0C-C46A-4CF4-B6C8-FA13431D3FE5}" srcOrd="1" destOrd="0" presId="urn:microsoft.com/office/officeart/2005/8/layout/process1"/>
    <dgm:cxn modelId="{B09F5B6E-A8AD-430A-A33D-9F2FC89F50D7}" type="presOf" srcId="{5E2A3ADB-130C-4119-BE89-0D3AD5AAE92C}" destId="{BBF9AF06-A2E7-4352-B380-33F21654B18D}" srcOrd="1" destOrd="0" presId="urn:microsoft.com/office/officeart/2005/8/layout/process1"/>
    <dgm:cxn modelId="{25BF9578-9061-48A6-A921-C1F34EB8A33C}" type="presOf" srcId="{09E2C303-68E6-4304-B10D-3604E379D2F5}" destId="{F2AB1812-8AFB-4DC3-AD4D-58FE61BF9973}" srcOrd="0" destOrd="0" presId="urn:microsoft.com/office/officeart/2005/8/layout/process1"/>
    <dgm:cxn modelId="{5337EF5A-9311-4C82-BAC7-8BB3D867C41A}" type="presOf" srcId="{C5B7D2FF-64E1-4460-AFAD-637AC7A48C14}" destId="{26ED2760-4299-4DE7-AA9E-8C4D801C7E69}" srcOrd="0" destOrd="0" presId="urn:microsoft.com/office/officeart/2005/8/layout/process1"/>
    <dgm:cxn modelId="{AC98297D-B14D-4323-9CD2-D1C5D62ED2D4}" srcId="{AE939722-D989-438B-916E-08C1A31B12AA}" destId="{8C121B7E-3A39-4FBA-A53B-6F254D5D80E8}" srcOrd="2" destOrd="0" parTransId="{4C6853DE-91AD-47B5-8DAF-EF165CF8B353}" sibTransId="{8EFB4B50-7E5E-4F94-AA9A-8DA1E9E21D45}"/>
    <dgm:cxn modelId="{75C417B5-7DB7-41A5-93F8-4C372650FC89}" type="presOf" srcId="{5E2A3ADB-130C-4119-BE89-0D3AD5AAE92C}" destId="{6E352F3C-3FF7-476E-AEAC-34BC88D9CF18}" srcOrd="0" destOrd="0" presId="urn:microsoft.com/office/officeart/2005/8/layout/process1"/>
    <dgm:cxn modelId="{310AB2BC-547E-495A-85A9-4811AFE862F6}" type="presOf" srcId="{AE939722-D989-438B-916E-08C1A31B12AA}" destId="{AD3E7DA1-05EA-4849-A1E6-D600652D07FD}" srcOrd="0" destOrd="0" presId="urn:microsoft.com/office/officeart/2005/8/layout/process1"/>
    <dgm:cxn modelId="{7B7708DB-7FE9-4A66-A056-52E17057A55D}" type="presOf" srcId="{5571B0A3-C54A-4A81-8153-96D5BCA0D702}" destId="{AEFF2E9F-3BDA-4408-A3E8-57C72778A521}" srcOrd="0" destOrd="0" presId="urn:microsoft.com/office/officeart/2005/8/layout/process1"/>
    <dgm:cxn modelId="{7D9F72F4-1F08-4B54-856A-15B6EEB1FB46}" srcId="{AE939722-D989-438B-916E-08C1A31B12AA}" destId="{5571B0A3-C54A-4A81-8153-96D5BCA0D702}" srcOrd="0" destOrd="0" parTransId="{E3D7C6D6-718E-4ABE-83C8-E853E1338DC8}" sibTransId="{C5B7D2FF-64E1-4460-AFAD-637AC7A48C14}"/>
    <dgm:cxn modelId="{F3528DC7-1E04-40D6-9D6A-B32C700AA4FE}" type="presParOf" srcId="{AD3E7DA1-05EA-4849-A1E6-D600652D07FD}" destId="{AEFF2E9F-3BDA-4408-A3E8-57C72778A521}" srcOrd="0" destOrd="0" presId="urn:microsoft.com/office/officeart/2005/8/layout/process1"/>
    <dgm:cxn modelId="{AC609ED3-34F3-4393-ADCC-2BA3BD070604}" type="presParOf" srcId="{AD3E7DA1-05EA-4849-A1E6-D600652D07FD}" destId="{26ED2760-4299-4DE7-AA9E-8C4D801C7E69}" srcOrd="1" destOrd="0" presId="urn:microsoft.com/office/officeart/2005/8/layout/process1"/>
    <dgm:cxn modelId="{EFDD64E4-28C3-4BC8-B74C-8AF34B9930AE}" type="presParOf" srcId="{26ED2760-4299-4DE7-AA9E-8C4D801C7E69}" destId="{F5C27C0C-C46A-4CF4-B6C8-FA13431D3FE5}" srcOrd="0" destOrd="0" presId="urn:microsoft.com/office/officeart/2005/8/layout/process1"/>
    <dgm:cxn modelId="{69FDBFB9-5483-44C8-884E-2DD8DC665578}" type="presParOf" srcId="{AD3E7DA1-05EA-4849-A1E6-D600652D07FD}" destId="{F2AB1812-8AFB-4DC3-AD4D-58FE61BF9973}" srcOrd="2" destOrd="0" presId="urn:microsoft.com/office/officeart/2005/8/layout/process1"/>
    <dgm:cxn modelId="{860B1F62-F966-495A-9FB8-A23BAB6C55F4}" type="presParOf" srcId="{AD3E7DA1-05EA-4849-A1E6-D600652D07FD}" destId="{6E352F3C-3FF7-476E-AEAC-34BC88D9CF18}" srcOrd="3" destOrd="0" presId="urn:microsoft.com/office/officeart/2005/8/layout/process1"/>
    <dgm:cxn modelId="{B3BB2979-D868-40B6-8B44-CD0D024F5ABE}" type="presParOf" srcId="{6E352F3C-3FF7-476E-AEAC-34BC88D9CF18}" destId="{BBF9AF06-A2E7-4352-B380-33F21654B18D}" srcOrd="0" destOrd="0" presId="urn:microsoft.com/office/officeart/2005/8/layout/process1"/>
    <dgm:cxn modelId="{3E46AF6D-0134-4A21-BBBE-3068C89D8F3E}" type="presParOf" srcId="{AD3E7DA1-05EA-4849-A1E6-D600652D07FD}" destId="{6988BEAB-449D-462E-B5B8-E34E61A811A3}" srcOrd="4" destOrd="0" presId="urn:microsoft.com/office/officeart/2005/8/layout/process1"/>
  </dgm:cxnLst>
  <dgm:bg/>
  <dgm:whole/>
  <dgm:extLst>
    <a:ext uri="http://schemas.microsoft.com/office/drawing/2008/diagram">
      <dsp:dataModelExt xmlns:dsp="http://schemas.microsoft.com/office/drawing/2008/diagram" relId="rId23" minVer="http://schemas.openxmlformats.org/drawingml/2006/diagram"/>
    </a:ext>
  </dgm:extLst>
</dgm:dataModel>
</file>

<file path=ppt/diagrams/data50.xml><?xml version="1.0" encoding="utf-8"?>
<dgm:dataModel xmlns:dgm="http://schemas.openxmlformats.org/drawingml/2006/diagram" xmlns:a="http://schemas.openxmlformats.org/drawingml/2006/main">
  <dgm:ptLst>
    <dgm:pt modelId="{52D0D1FF-CB00-4B3C-B5B2-4758590A9EA5}" type="doc">
      <dgm:prSet loTypeId="urn:microsoft.com/office/officeart/2005/8/layout/default" loCatId="list" qsTypeId="urn:microsoft.com/office/officeart/2005/8/quickstyle/simple3" qsCatId="simple" csTypeId="urn:microsoft.com/office/officeart/2005/8/colors/accent1_2" csCatId="accent1" phldr="1"/>
      <dgm:spPr/>
      <dgm:t>
        <a:bodyPr/>
        <a:lstStyle/>
        <a:p>
          <a:endParaRPr lang="en-US"/>
        </a:p>
      </dgm:t>
    </dgm:pt>
    <dgm:pt modelId="{BBC2B98F-31A3-8743-942C-6B30A543A251}">
      <dgm:prSet phldrT="[Text]">
        <dgm:style>
          <a:lnRef idx="1">
            <a:schemeClr val="accent1"/>
          </a:lnRef>
          <a:fillRef idx="2">
            <a:schemeClr val="accent1"/>
          </a:fillRef>
          <a:effectRef idx="1">
            <a:schemeClr val="accent1"/>
          </a:effectRef>
          <a:fontRef idx="minor">
            <a:schemeClr val="dk1"/>
          </a:fontRef>
        </dgm:style>
      </dgm:prSet>
      <dgm:spPr/>
      <dgm:t>
        <a:bodyPr/>
        <a:lstStyle/>
        <a:p>
          <a:endParaRPr lang="en-US" dirty="0"/>
        </a:p>
      </dgm:t>
    </dgm:pt>
    <dgm:pt modelId="{04EFDE29-459B-D94E-A755-200CBF4DC516}" type="parTrans" cxnId="{76432EB6-3F9A-F041-8AA8-2BBA833DE45E}">
      <dgm:prSet/>
      <dgm:spPr/>
      <dgm:t>
        <a:bodyPr/>
        <a:lstStyle/>
        <a:p>
          <a:endParaRPr lang="en-US"/>
        </a:p>
      </dgm:t>
    </dgm:pt>
    <dgm:pt modelId="{36F03FC2-4579-4E4C-992F-6753F87DEE38}" type="sibTrans" cxnId="{76432EB6-3F9A-F041-8AA8-2BBA833DE45E}">
      <dgm:prSet/>
      <dgm:spPr/>
      <dgm:t>
        <a:bodyPr/>
        <a:lstStyle/>
        <a:p>
          <a:endParaRPr lang="en-US"/>
        </a:p>
      </dgm:t>
    </dgm:pt>
    <dgm:pt modelId="{61014E41-CB3E-4C07-847F-C33D0B5037FE}" type="pres">
      <dgm:prSet presAssocID="{52D0D1FF-CB00-4B3C-B5B2-4758590A9EA5}" presName="diagram" presStyleCnt="0">
        <dgm:presLayoutVars>
          <dgm:dir/>
          <dgm:resizeHandles val="exact"/>
        </dgm:presLayoutVars>
      </dgm:prSet>
      <dgm:spPr/>
    </dgm:pt>
    <dgm:pt modelId="{54E197BA-CA8E-604E-970C-C005E22B2409}" type="pres">
      <dgm:prSet presAssocID="{BBC2B98F-31A3-8743-942C-6B30A543A251}" presName="node" presStyleLbl="node1" presStyleIdx="0" presStyleCnt="1">
        <dgm:presLayoutVars>
          <dgm:bulletEnabled val="1"/>
        </dgm:presLayoutVars>
      </dgm:prSet>
      <dgm:spPr/>
    </dgm:pt>
  </dgm:ptLst>
  <dgm:cxnLst>
    <dgm:cxn modelId="{4E2C0198-A7AA-2F45-A784-68BFD22B8562}" type="presOf" srcId="{BBC2B98F-31A3-8743-942C-6B30A543A251}" destId="{54E197BA-CA8E-604E-970C-C005E22B2409}" srcOrd="0" destOrd="0" presId="urn:microsoft.com/office/officeart/2005/8/layout/default"/>
    <dgm:cxn modelId="{76432EB6-3F9A-F041-8AA8-2BBA833DE45E}" srcId="{52D0D1FF-CB00-4B3C-B5B2-4758590A9EA5}" destId="{BBC2B98F-31A3-8743-942C-6B30A543A251}" srcOrd="0" destOrd="0" parTransId="{04EFDE29-459B-D94E-A755-200CBF4DC516}" sibTransId="{36F03FC2-4579-4E4C-992F-6753F87DEE38}"/>
    <dgm:cxn modelId="{C26D19B7-20EC-034F-B666-70334E2F1F26}" type="presOf" srcId="{52D0D1FF-CB00-4B3C-B5B2-4758590A9EA5}" destId="{61014E41-CB3E-4C07-847F-C33D0B5037FE}" srcOrd="0" destOrd="0" presId="urn:microsoft.com/office/officeart/2005/8/layout/default"/>
    <dgm:cxn modelId="{C642CD82-1950-2C40-8A36-E3823FA2C8D6}" type="presParOf" srcId="{61014E41-CB3E-4C07-847F-C33D0B5037FE}" destId="{54E197BA-CA8E-604E-970C-C005E22B2409}" srcOrd="0" destOrd="0" presId="urn:microsoft.com/office/officeart/2005/8/layout/default"/>
  </dgm:cxnLst>
  <dgm:bg/>
  <dgm:whole/>
  <dgm:extLst>
    <a:ext uri="http://schemas.microsoft.com/office/drawing/2008/diagram">
      <dsp:dataModelExt xmlns:dsp="http://schemas.microsoft.com/office/drawing/2008/diagram" relId="rId19" minVer="http://schemas.openxmlformats.org/drawingml/2006/diagram"/>
    </a:ext>
  </dgm:extLst>
</dgm:dataModel>
</file>

<file path=ppt/diagrams/data51.xml><?xml version="1.0" encoding="utf-8"?>
<dgm:dataModel xmlns:dgm="http://schemas.openxmlformats.org/drawingml/2006/diagram" xmlns:a="http://schemas.openxmlformats.org/drawingml/2006/main">
  <dgm:ptLst>
    <dgm:pt modelId="{52D0D1FF-CB00-4B3C-B5B2-4758590A9EA5}" type="doc">
      <dgm:prSet loTypeId="urn:microsoft.com/office/officeart/2005/8/layout/default" loCatId="list" qsTypeId="urn:microsoft.com/office/officeart/2005/8/quickstyle/simple3" qsCatId="simple" csTypeId="urn:microsoft.com/office/officeart/2005/8/colors/accent1_2" csCatId="accent1" phldr="1"/>
      <dgm:spPr/>
      <dgm:t>
        <a:bodyPr/>
        <a:lstStyle/>
        <a:p>
          <a:endParaRPr lang="en-US"/>
        </a:p>
      </dgm:t>
    </dgm:pt>
    <dgm:pt modelId="{E50A4BF8-76D3-4C68-AC5A-772D43CE5D5B}">
      <dgm:prSet phldrT="[Text]">
        <dgm:style>
          <a:lnRef idx="1">
            <a:schemeClr val="accent1"/>
          </a:lnRef>
          <a:fillRef idx="2">
            <a:schemeClr val="accent1"/>
          </a:fillRef>
          <a:effectRef idx="1">
            <a:schemeClr val="accent1"/>
          </a:effectRef>
          <a:fontRef idx="minor">
            <a:schemeClr val="dk1"/>
          </a:fontRef>
        </dgm:style>
      </dgm:prSet>
      <dgm:spPr/>
      <dgm:t>
        <a:bodyPr/>
        <a:lstStyle/>
        <a:p>
          <a:endParaRPr lang="en-US" dirty="0"/>
        </a:p>
      </dgm:t>
    </dgm:pt>
    <dgm:pt modelId="{1A9E5314-9B8A-4B02-9835-640F9131CE37}" type="parTrans" cxnId="{5CC84A90-2A50-4722-9CB4-099E48CCFFE3}">
      <dgm:prSet/>
      <dgm:spPr/>
      <dgm:t>
        <a:bodyPr/>
        <a:lstStyle/>
        <a:p>
          <a:endParaRPr lang="en-US"/>
        </a:p>
      </dgm:t>
    </dgm:pt>
    <dgm:pt modelId="{F0094B86-429C-497D-A2FA-DF844D6BE5D8}" type="sibTrans" cxnId="{5CC84A90-2A50-4722-9CB4-099E48CCFFE3}">
      <dgm:prSet/>
      <dgm:spPr/>
      <dgm:t>
        <a:bodyPr/>
        <a:lstStyle/>
        <a:p>
          <a:endParaRPr lang="en-US"/>
        </a:p>
      </dgm:t>
    </dgm:pt>
    <dgm:pt modelId="{ECB63396-189A-4C45-B9DA-6E5F7E7A3AFD}">
      <dgm:prSet phldrT="[Text]">
        <dgm:style>
          <a:lnRef idx="1">
            <a:schemeClr val="accent1"/>
          </a:lnRef>
          <a:fillRef idx="2">
            <a:schemeClr val="accent1"/>
          </a:fillRef>
          <a:effectRef idx="1">
            <a:schemeClr val="accent1"/>
          </a:effectRef>
          <a:fontRef idx="minor">
            <a:schemeClr val="dk1"/>
          </a:fontRef>
        </dgm:style>
      </dgm:prSet>
      <dgm:spPr/>
      <dgm:t>
        <a:bodyPr/>
        <a:lstStyle/>
        <a:p>
          <a:endParaRPr lang="en-US" dirty="0"/>
        </a:p>
      </dgm:t>
    </dgm:pt>
    <dgm:pt modelId="{650959F0-26E6-804C-BECF-3D88CF00AB02}" type="parTrans" cxnId="{3DE31321-FC07-BA4A-BF7A-709CD2E35822}">
      <dgm:prSet/>
      <dgm:spPr/>
      <dgm:t>
        <a:bodyPr/>
        <a:lstStyle/>
        <a:p>
          <a:endParaRPr lang="en-US"/>
        </a:p>
      </dgm:t>
    </dgm:pt>
    <dgm:pt modelId="{EACDF6A5-F8DD-BF4F-8E48-EE39D86EDB13}" type="sibTrans" cxnId="{3DE31321-FC07-BA4A-BF7A-709CD2E35822}">
      <dgm:prSet/>
      <dgm:spPr/>
      <dgm:t>
        <a:bodyPr/>
        <a:lstStyle/>
        <a:p>
          <a:endParaRPr lang="en-US"/>
        </a:p>
      </dgm:t>
    </dgm:pt>
    <dgm:pt modelId="{EC8B63A8-8B45-1D4D-B454-051FD98C55CA}">
      <dgm:prSet phldrT="[Text]">
        <dgm:style>
          <a:lnRef idx="1">
            <a:schemeClr val="accent1"/>
          </a:lnRef>
          <a:fillRef idx="2">
            <a:schemeClr val="accent1"/>
          </a:fillRef>
          <a:effectRef idx="1">
            <a:schemeClr val="accent1"/>
          </a:effectRef>
          <a:fontRef idx="minor">
            <a:schemeClr val="dk1"/>
          </a:fontRef>
        </dgm:style>
      </dgm:prSet>
      <dgm:spPr/>
      <dgm:t>
        <a:bodyPr/>
        <a:lstStyle/>
        <a:p>
          <a:endParaRPr lang="en-US" dirty="0"/>
        </a:p>
      </dgm:t>
    </dgm:pt>
    <dgm:pt modelId="{CD4BC6B1-40D8-414B-96EB-035BA7BD74D8}" type="parTrans" cxnId="{8F937965-2F2F-C248-8681-BD9247D05FF6}">
      <dgm:prSet/>
      <dgm:spPr/>
      <dgm:t>
        <a:bodyPr/>
        <a:lstStyle/>
        <a:p>
          <a:endParaRPr lang="en-US"/>
        </a:p>
      </dgm:t>
    </dgm:pt>
    <dgm:pt modelId="{377895DC-FF78-7042-A627-8A7326E663AF}" type="sibTrans" cxnId="{8F937965-2F2F-C248-8681-BD9247D05FF6}">
      <dgm:prSet/>
      <dgm:spPr/>
      <dgm:t>
        <a:bodyPr/>
        <a:lstStyle/>
        <a:p>
          <a:endParaRPr lang="en-US"/>
        </a:p>
      </dgm:t>
    </dgm:pt>
    <dgm:pt modelId="{292629E1-21E7-ED48-9254-3A4E85B06428}">
      <dgm:prSet phldrT="[Text]">
        <dgm:style>
          <a:lnRef idx="1">
            <a:schemeClr val="accent1"/>
          </a:lnRef>
          <a:fillRef idx="2">
            <a:schemeClr val="accent1"/>
          </a:fillRef>
          <a:effectRef idx="1">
            <a:schemeClr val="accent1"/>
          </a:effectRef>
          <a:fontRef idx="minor">
            <a:schemeClr val="dk1"/>
          </a:fontRef>
        </dgm:style>
      </dgm:prSet>
      <dgm:spPr/>
      <dgm:t>
        <a:bodyPr/>
        <a:lstStyle/>
        <a:p>
          <a:endParaRPr lang="en-US" dirty="0"/>
        </a:p>
      </dgm:t>
    </dgm:pt>
    <dgm:pt modelId="{578439E8-1078-1946-A7B3-11179F180FD3}" type="parTrans" cxnId="{06B70B95-22F4-1048-9DA8-4CAB807FEBE1}">
      <dgm:prSet/>
      <dgm:spPr/>
      <dgm:t>
        <a:bodyPr/>
        <a:lstStyle/>
        <a:p>
          <a:endParaRPr lang="en-US"/>
        </a:p>
      </dgm:t>
    </dgm:pt>
    <dgm:pt modelId="{A4E23F58-BE0A-154D-8FF0-F493A4842A64}" type="sibTrans" cxnId="{06B70B95-22F4-1048-9DA8-4CAB807FEBE1}">
      <dgm:prSet/>
      <dgm:spPr/>
      <dgm:t>
        <a:bodyPr/>
        <a:lstStyle/>
        <a:p>
          <a:endParaRPr lang="en-US"/>
        </a:p>
      </dgm:t>
    </dgm:pt>
    <dgm:pt modelId="{CD2A58C9-D0F7-7C45-9DC4-19286F6C81AD}">
      <dgm:prSet phldrT="[Text]">
        <dgm:style>
          <a:lnRef idx="1">
            <a:schemeClr val="accent1"/>
          </a:lnRef>
          <a:fillRef idx="2">
            <a:schemeClr val="accent1"/>
          </a:fillRef>
          <a:effectRef idx="1">
            <a:schemeClr val="accent1"/>
          </a:effectRef>
          <a:fontRef idx="minor">
            <a:schemeClr val="dk1"/>
          </a:fontRef>
        </dgm:style>
      </dgm:prSet>
      <dgm:spPr/>
      <dgm:t>
        <a:bodyPr/>
        <a:lstStyle/>
        <a:p>
          <a:endParaRPr lang="en-US" dirty="0"/>
        </a:p>
      </dgm:t>
    </dgm:pt>
    <dgm:pt modelId="{3D2364B0-99A3-E145-A0E3-83F100DE4E50}" type="parTrans" cxnId="{8AC3E9B8-DC26-2748-965C-737FA5356925}">
      <dgm:prSet/>
      <dgm:spPr/>
      <dgm:t>
        <a:bodyPr/>
        <a:lstStyle/>
        <a:p>
          <a:endParaRPr lang="en-US"/>
        </a:p>
      </dgm:t>
    </dgm:pt>
    <dgm:pt modelId="{8AD2DEF9-A3B4-FC40-8535-36CF7E17A773}" type="sibTrans" cxnId="{8AC3E9B8-DC26-2748-965C-737FA5356925}">
      <dgm:prSet/>
      <dgm:spPr/>
      <dgm:t>
        <a:bodyPr/>
        <a:lstStyle/>
        <a:p>
          <a:endParaRPr lang="en-US"/>
        </a:p>
      </dgm:t>
    </dgm:pt>
    <dgm:pt modelId="{3E8B94F4-25FE-8B46-95C1-A7B23968DC59}">
      <dgm:prSet phldrT="[Text]">
        <dgm:style>
          <a:lnRef idx="1">
            <a:schemeClr val="accent1"/>
          </a:lnRef>
          <a:fillRef idx="2">
            <a:schemeClr val="accent1"/>
          </a:fillRef>
          <a:effectRef idx="1">
            <a:schemeClr val="accent1"/>
          </a:effectRef>
          <a:fontRef idx="minor">
            <a:schemeClr val="dk1"/>
          </a:fontRef>
        </dgm:style>
      </dgm:prSet>
      <dgm:spPr/>
      <dgm:t>
        <a:bodyPr/>
        <a:lstStyle/>
        <a:p>
          <a:endParaRPr lang="en-US" dirty="0"/>
        </a:p>
      </dgm:t>
    </dgm:pt>
    <dgm:pt modelId="{D0108D4A-ACAB-4149-994E-9E25D3A494A3}" type="parTrans" cxnId="{D59E4665-EC12-7C41-BED2-356276F31BED}">
      <dgm:prSet/>
      <dgm:spPr/>
      <dgm:t>
        <a:bodyPr/>
        <a:lstStyle/>
        <a:p>
          <a:endParaRPr lang="en-US"/>
        </a:p>
      </dgm:t>
    </dgm:pt>
    <dgm:pt modelId="{DC72062A-2BA4-F84F-BEB0-88C29E80AA93}" type="sibTrans" cxnId="{D59E4665-EC12-7C41-BED2-356276F31BED}">
      <dgm:prSet/>
      <dgm:spPr/>
      <dgm:t>
        <a:bodyPr/>
        <a:lstStyle/>
        <a:p>
          <a:endParaRPr lang="en-US"/>
        </a:p>
      </dgm:t>
    </dgm:pt>
    <dgm:pt modelId="{61014E41-CB3E-4C07-847F-C33D0B5037FE}" type="pres">
      <dgm:prSet presAssocID="{52D0D1FF-CB00-4B3C-B5B2-4758590A9EA5}" presName="diagram" presStyleCnt="0">
        <dgm:presLayoutVars>
          <dgm:dir/>
          <dgm:resizeHandles val="exact"/>
        </dgm:presLayoutVars>
      </dgm:prSet>
      <dgm:spPr/>
    </dgm:pt>
    <dgm:pt modelId="{39E371F4-08A0-DA4C-AF16-C20E5D68EA6D}" type="pres">
      <dgm:prSet presAssocID="{ECB63396-189A-4C45-B9DA-6E5F7E7A3AFD}" presName="node" presStyleLbl="node1" presStyleIdx="0" presStyleCnt="6">
        <dgm:presLayoutVars>
          <dgm:bulletEnabled val="1"/>
        </dgm:presLayoutVars>
      </dgm:prSet>
      <dgm:spPr/>
    </dgm:pt>
    <dgm:pt modelId="{AB386C46-7D20-1F44-A357-DEA3188F1276}" type="pres">
      <dgm:prSet presAssocID="{EACDF6A5-F8DD-BF4F-8E48-EE39D86EDB13}" presName="sibTrans" presStyleCnt="0"/>
      <dgm:spPr/>
    </dgm:pt>
    <dgm:pt modelId="{BAAA71F4-3DA8-6843-AA9F-46756E01443D}" type="pres">
      <dgm:prSet presAssocID="{EC8B63A8-8B45-1D4D-B454-051FD98C55CA}" presName="node" presStyleLbl="node1" presStyleIdx="1" presStyleCnt="6">
        <dgm:presLayoutVars>
          <dgm:bulletEnabled val="1"/>
        </dgm:presLayoutVars>
      </dgm:prSet>
      <dgm:spPr/>
    </dgm:pt>
    <dgm:pt modelId="{F46D37B5-7870-894B-BC4A-787ADF824746}" type="pres">
      <dgm:prSet presAssocID="{377895DC-FF78-7042-A627-8A7326E663AF}" presName="sibTrans" presStyleCnt="0"/>
      <dgm:spPr/>
    </dgm:pt>
    <dgm:pt modelId="{A1D04787-9810-104A-B825-52166D68FEDD}" type="pres">
      <dgm:prSet presAssocID="{292629E1-21E7-ED48-9254-3A4E85B06428}" presName="node" presStyleLbl="node1" presStyleIdx="2" presStyleCnt="6">
        <dgm:presLayoutVars>
          <dgm:bulletEnabled val="1"/>
        </dgm:presLayoutVars>
      </dgm:prSet>
      <dgm:spPr/>
    </dgm:pt>
    <dgm:pt modelId="{1440AEB8-3B14-A945-8E3F-F37621BC008E}" type="pres">
      <dgm:prSet presAssocID="{A4E23F58-BE0A-154D-8FF0-F493A4842A64}" presName="sibTrans" presStyleCnt="0"/>
      <dgm:spPr/>
    </dgm:pt>
    <dgm:pt modelId="{E83A1AA0-85D9-B149-A2CD-44A96204BA81}" type="pres">
      <dgm:prSet presAssocID="{CD2A58C9-D0F7-7C45-9DC4-19286F6C81AD}" presName="node" presStyleLbl="node1" presStyleIdx="3" presStyleCnt="6">
        <dgm:presLayoutVars>
          <dgm:bulletEnabled val="1"/>
        </dgm:presLayoutVars>
      </dgm:prSet>
      <dgm:spPr/>
    </dgm:pt>
    <dgm:pt modelId="{4503A059-0349-AE48-AD2F-328F65B18932}" type="pres">
      <dgm:prSet presAssocID="{8AD2DEF9-A3B4-FC40-8535-36CF7E17A773}" presName="sibTrans" presStyleCnt="0"/>
      <dgm:spPr/>
    </dgm:pt>
    <dgm:pt modelId="{C3096C0C-31DA-3642-9283-9D65045727CE}" type="pres">
      <dgm:prSet presAssocID="{3E8B94F4-25FE-8B46-95C1-A7B23968DC59}" presName="node" presStyleLbl="node1" presStyleIdx="4" presStyleCnt="6">
        <dgm:presLayoutVars>
          <dgm:bulletEnabled val="1"/>
        </dgm:presLayoutVars>
      </dgm:prSet>
      <dgm:spPr/>
    </dgm:pt>
    <dgm:pt modelId="{576E56FF-25F4-EB4E-B122-0908FEB7530E}" type="pres">
      <dgm:prSet presAssocID="{DC72062A-2BA4-F84F-BEB0-88C29E80AA93}" presName="sibTrans" presStyleCnt="0"/>
      <dgm:spPr/>
    </dgm:pt>
    <dgm:pt modelId="{7D545976-E092-430D-BCFC-460B937B18BC}" type="pres">
      <dgm:prSet presAssocID="{E50A4BF8-76D3-4C68-AC5A-772D43CE5D5B}" presName="node" presStyleLbl="node1" presStyleIdx="5" presStyleCnt="6">
        <dgm:presLayoutVars>
          <dgm:bulletEnabled val="1"/>
        </dgm:presLayoutVars>
      </dgm:prSet>
      <dgm:spPr/>
    </dgm:pt>
  </dgm:ptLst>
  <dgm:cxnLst>
    <dgm:cxn modelId="{3DE31321-FC07-BA4A-BF7A-709CD2E35822}" srcId="{52D0D1FF-CB00-4B3C-B5B2-4758590A9EA5}" destId="{ECB63396-189A-4C45-B9DA-6E5F7E7A3AFD}" srcOrd="0" destOrd="0" parTransId="{650959F0-26E6-804C-BECF-3D88CF00AB02}" sibTransId="{EACDF6A5-F8DD-BF4F-8E48-EE39D86EDB13}"/>
    <dgm:cxn modelId="{6203432B-AD17-1048-B552-F922BD43E512}" type="presOf" srcId="{3E8B94F4-25FE-8B46-95C1-A7B23968DC59}" destId="{C3096C0C-31DA-3642-9283-9D65045727CE}" srcOrd="0" destOrd="0" presId="urn:microsoft.com/office/officeart/2005/8/layout/default"/>
    <dgm:cxn modelId="{D8A92862-337C-1F4E-86D2-72D0DDE5849A}" type="presOf" srcId="{EC8B63A8-8B45-1D4D-B454-051FD98C55CA}" destId="{BAAA71F4-3DA8-6843-AA9F-46756E01443D}" srcOrd="0" destOrd="0" presId="urn:microsoft.com/office/officeart/2005/8/layout/default"/>
    <dgm:cxn modelId="{D59E4665-EC12-7C41-BED2-356276F31BED}" srcId="{52D0D1FF-CB00-4B3C-B5B2-4758590A9EA5}" destId="{3E8B94F4-25FE-8B46-95C1-A7B23968DC59}" srcOrd="4" destOrd="0" parTransId="{D0108D4A-ACAB-4149-994E-9E25D3A494A3}" sibTransId="{DC72062A-2BA4-F84F-BEB0-88C29E80AA93}"/>
    <dgm:cxn modelId="{8F937965-2F2F-C248-8681-BD9247D05FF6}" srcId="{52D0D1FF-CB00-4B3C-B5B2-4758590A9EA5}" destId="{EC8B63A8-8B45-1D4D-B454-051FD98C55CA}" srcOrd="1" destOrd="0" parTransId="{CD4BC6B1-40D8-414B-96EB-035BA7BD74D8}" sibTransId="{377895DC-FF78-7042-A627-8A7326E663AF}"/>
    <dgm:cxn modelId="{CB731E69-6C58-8345-B2C6-7E0110D17BCC}" type="presOf" srcId="{E50A4BF8-76D3-4C68-AC5A-772D43CE5D5B}" destId="{7D545976-E092-430D-BCFC-460B937B18BC}" srcOrd="0" destOrd="0" presId="urn:microsoft.com/office/officeart/2005/8/layout/default"/>
    <dgm:cxn modelId="{0C4A0A70-543D-5345-832F-403216EF46BB}" type="presOf" srcId="{ECB63396-189A-4C45-B9DA-6E5F7E7A3AFD}" destId="{39E371F4-08A0-DA4C-AF16-C20E5D68EA6D}" srcOrd="0" destOrd="0" presId="urn:microsoft.com/office/officeart/2005/8/layout/default"/>
    <dgm:cxn modelId="{AE4BA285-0540-CE4C-9B81-BEE7BDAE42AE}" type="presOf" srcId="{52D0D1FF-CB00-4B3C-B5B2-4758590A9EA5}" destId="{61014E41-CB3E-4C07-847F-C33D0B5037FE}" srcOrd="0" destOrd="0" presId="urn:microsoft.com/office/officeart/2005/8/layout/default"/>
    <dgm:cxn modelId="{5CC84A90-2A50-4722-9CB4-099E48CCFFE3}" srcId="{52D0D1FF-CB00-4B3C-B5B2-4758590A9EA5}" destId="{E50A4BF8-76D3-4C68-AC5A-772D43CE5D5B}" srcOrd="5" destOrd="0" parTransId="{1A9E5314-9B8A-4B02-9835-640F9131CE37}" sibTransId="{F0094B86-429C-497D-A2FA-DF844D6BE5D8}"/>
    <dgm:cxn modelId="{06B70B95-22F4-1048-9DA8-4CAB807FEBE1}" srcId="{52D0D1FF-CB00-4B3C-B5B2-4758590A9EA5}" destId="{292629E1-21E7-ED48-9254-3A4E85B06428}" srcOrd="2" destOrd="0" parTransId="{578439E8-1078-1946-A7B3-11179F180FD3}" sibTransId="{A4E23F58-BE0A-154D-8FF0-F493A4842A64}"/>
    <dgm:cxn modelId="{8AC3E9B8-DC26-2748-965C-737FA5356925}" srcId="{52D0D1FF-CB00-4B3C-B5B2-4758590A9EA5}" destId="{CD2A58C9-D0F7-7C45-9DC4-19286F6C81AD}" srcOrd="3" destOrd="0" parTransId="{3D2364B0-99A3-E145-A0E3-83F100DE4E50}" sibTransId="{8AD2DEF9-A3B4-FC40-8535-36CF7E17A773}"/>
    <dgm:cxn modelId="{F71F9DCD-E737-3043-BC2A-BD9EE2F49393}" type="presOf" srcId="{292629E1-21E7-ED48-9254-3A4E85B06428}" destId="{A1D04787-9810-104A-B825-52166D68FEDD}" srcOrd="0" destOrd="0" presId="urn:microsoft.com/office/officeart/2005/8/layout/default"/>
    <dgm:cxn modelId="{461101FD-9916-4143-B4C9-6BD934DC1A76}" type="presOf" srcId="{CD2A58C9-D0F7-7C45-9DC4-19286F6C81AD}" destId="{E83A1AA0-85D9-B149-A2CD-44A96204BA81}" srcOrd="0" destOrd="0" presId="urn:microsoft.com/office/officeart/2005/8/layout/default"/>
    <dgm:cxn modelId="{52A16E91-00F2-C14D-AF13-ABE4B5A8BE27}" type="presParOf" srcId="{61014E41-CB3E-4C07-847F-C33D0B5037FE}" destId="{39E371F4-08A0-DA4C-AF16-C20E5D68EA6D}" srcOrd="0" destOrd="0" presId="urn:microsoft.com/office/officeart/2005/8/layout/default"/>
    <dgm:cxn modelId="{552AD983-081E-5A44-A1F5-BDD6061B108F}" type="presParOf" srcId="{61014E41-CB3E-4C07-847F-C33D0B5037FE}" destId="{AB386C46-7D20-1F44-A357-DEA3188F1276}" srcOrd="1" destOrd="0" presId="urn:microsoft.com/office/officeart/2005/8/layout/default"/>
    <dgm:cxn modelId="{1DC0D778-2ACA-E349-B4B9-2695296E7B36}" type="presParOf" srcId="{61014E41-CB3E-4C07-847F-C33D0B5037FE}" destId="{BAAA71F4-3DA8-6843-AA9F-46756E01443D}" srcOrd="2" destOrd="0" presId="urn:microsoft.com/office/officeart/2005/8/layout/default"/>
    <dgm:cxn modelId="{2B4BB8AD-C041-C14C-8C34-2BFCFC0E9960}" type="presParOf" srcId="{61014E41-CB3E-4C07-847F-C33D0B5037FE}" destId="{F46D37B5-7870-894B-BC4A-787ADF824746}" srcOrd="3" destOrd="0" presId="urn:microsoft.com/office/officeart/2005/8/layout/default"/>
    <dgm:cxn modelId="{335088DF-F028-2A4F-BE9C-331FB18E06B3}" type="presParOf" srcId="{61014E41-CB3E-4C07-847F-C33D0B5037FE}" destId="{A1D04787-9810-104A-B825-52166D68FEDD}" srcOrd="4" destOrd="0" presId="urn:microsoft.com/office/officeart/2005/8/layout/default"/>
    <dgm:cxn modelId="{4CFB5C85-88C4-4944-8CEF-EB9EB07827EC}" type="presParOf" srcId="{61014E41-CB3E-4C07-847F-C33D0B5037FE}" destId="{1440AEB8-3B14-A945-8E3F-F37621BC008E}" srcOrd="5" destOrd="0" presId="urn:microsoft.com/office/officeart/2005/8/layout/default"/>
    <dgm:cxn modelId="{68E3AED9-1317-C543-ACE1-EDEDD5AB445E}" type="presParOf" srcId="{61014E41-CB3E-4C07-847F-C33D0B5037FE}" destId="{E83A1AA0-85D9-B149-A2CD-44A96204BA81}" srcOrd="6" destOrd="0" presId="urn:microsoft.com/office/officeart/2005/8/layout/default"/>
    <dgm:cxn modelId="{B1089F33-EE0F-BF49-8E26-1C555AF9BD94}" type="presParOf" srcId="{61014E41-CB3E-4C07-847F-C33D0B5037FE}" destId="{4503A059-0349-AE48-AD2F-328F65B18932}" srcOrd="7" destOrd="0" presId="urn:microsoft.com/office/officeart/2005/8/layout/default"/>
    <dgm:cxn modelId="{F02E2874-9EBA-4A43-A566-849FE727F1D2}" type="presParOf" srcId="{61014E41-CB3E-4C07-847F-C33D0B5037FE}" destId="{C3096C0C-31DA-3642-9283-9D65045727CE}" srcOrd="8" destOrd="0" presId="urn:microsoft.com/office/officeart/2005/8/layout/default"/>
    <dgm:cxn modelId="{A097CDCF-5BD9-DE4B-B42C-0EC71508C1B4}" type="presParOf" srcId="{61014E41-CB3E-4C07-847F-C33D0B5037FE}" destId="{576E56FF-25F4-EB4E-B122-0908FEB7530E}" srcOrd="9" destOrd="0" presId="urn:microsoft.com/office/officeart/2005/8/layout/default"/>
    <dgm:cxn modelId="{8DF51C64-6C50-A149-801A-E806DD10C767}" type="presParOf" srcId="{61014E41-CB3E-4C07-847F-C33D0B5037FE}" destId="{7D545976-E092-430D-BCFC-460B937B18BC}" srcOrd="10" destOrd="0" presId="urn:microsoft.com/office/officeart/2005/8/layout/default"/>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52.xml><?xml version="1.0" encoding="utf-8"?>
<dgm:dataModel xmlns:dgm="http://schemas.openxmlformats.org/drawingml/2006/diagram" xmlns:a="http://schemas.openxmlformats.org/drawingml/2006/main">
  <dgm:ptLst>
    <dgm:pt modelId="{52D0D1FF-CB00-4B3C-B5B2-4758590A9EA5}" type="doc">
      <dgm:prSet loTypeId="urn:microsoft.com/office/officeart/2005/8/layout/default" loCatId="list" qsTypeId="urn:microsoft.com/office/officeart/2005/8/quickstyle/simple3" qsCatId="simple" csTypeId="urn:microsoft.com/office/officeart/2005/8/colors/accent1_2" csCatId="accent1" phldr="1"/>
      <dgm:spPr/>
      <dgm:t>
        <a:bodyPr/>
        <a:lstStyle/>
        <a:p>
          <a:endParaRPr lang="en-US"/>
        </a:p>
      </dgm:t>
    </dgm:pt>
    <dgm:pt modelId="{E50A4BF8-76D3-4C68-AC5A-772D43CE5D5B}">
      <dgm:prSet phldrT="[Text]">
        <dgm:style>
          <a:lnRef idx="2">
            <a:schemeClr val="accent2">
              <a:shade val="50000"/>
            </a:schemeClr>
          </a:lnRef>
          <a:fillRef idx="1">
            <a:schemeClr val="accent2"/>
          </a:fillRef>
          <a:effectRef idx="0">
            <a:schemeClr val="accent2"/>
          </a:effectRef>
          <a:fontRef idx="minor">
            <a:schemeClr val="lt1"/>
          </a:fontRef>
        </dgm:style>
      </dgm:prSet>
      <dgm:spPr/>
      <dgm:t>
        <a:bodyPr/>
        <a:lstStyle/>
        <a:p>
          <a:endParaRPr lang="en-US" dirty="0"/>
        </a:p>
      </dgm:t>
    </dgm:pt>
    <dgm:pt modelId="{1A9E5314-9B8A-4B02-9835-640F9131CE37}" type="parTrans" cxnId="{5CC84A90-2A50-4722-9CB4-099E48CCFFE3}">
      <dgm:prSet/>
      <dgm:spPr/>
      <dgm:t>
        <a:bodyPr/>
        <a:lstStyle/>
        <a:p>
          <a:endParaRPr lang="en-US"/>
        </a:p>
      </dgm:t>
    </dgm:pt>
    <dgm:pt modelId="{F0094B86-429C-497D-A2FA-DF844D6BE5D8}" type="sibTrans" cxnId="{5CC84A90-2A50-4722-9CB4-099E48CCFFE3}">
      <dgm:prSet/>
      <dgm:spPr/>
      <dgm:t>
        <a:bodyPr/>
        <a:lstStyle/>
        <a:p>
          <a:endParaRPr lang="en-US"/>
        </a:p>
      </dgm:t>
    </dgm:pt>
    <dgm:pt modelId="{231AE5A7-D00F-2846-8815-E8526E333857}">
      <dgm:prSet phldrT="[Text]">
        <dgm:style>
          <a:lnRef idx="2">
            <a:schemeClr val="accent2">
              <a:shade val="50000"/>
            </a:schemeClr>
          </a:lnRef>
          <a:fillRef idx="1">
            <a:schemeClr val="accent2"/>
          </a:fillRef>
          <a:effectRef idx="0">
            <a:schemeClr val="accent2"/>
          </a:effectRef>
          <a:fontRef idx="minor">
            <a:schemeClr val="lt1"/>
          </a:fontRef>
        </dgm:style>
      </dgm:prSet>
      <dgm:spPr/>
      <dgm:t>
        <a:bodyPr/>
        <a:lstStyle/>
        <a:p>
          <a:endParaRPr lang="en-US" dirty="0"/>
        </a:p>
      </dgm:t>
    </dgm:pt>
    <dgm:pt modelId="{3A60560B-C7E0-4A46-810E-8F1F2A574E7F}" type="parTrans" cxnId="{09088F75-3FF4-7C49-98E5-668844E0C2E8}">
      <dgm:prSet/>
      <dgm:spPr/>
      <dgm:t>
        <a:bodyPr/>
        <a:lstStyle/>
        <a:p>
          <a:endParaRPr lang="en-US"/>
        </a:p>
      </dgm:t>
    </dgm:pt>
    <dgm:pt modelId="{782C49A7-C7A9-EA45-BCCA-C8678262AF22}" type="sibTrans" cxnId="{09088F75-3FF4-7C49-98E5-668844E0C2E8}">
      <dgm:prSet/>
      <dgm:spPr/>
      <dgm:t>
        <a:bodyPr/>
        <a:lstStyle/>
        <a:p>
          <a:endParaRPr lang="en-US"/>
        </a:p>
      </dgm:t>
    </dgm:pt>
    <dgm:pt modelId="{8604CFBE-4B78-7440-BFC7-A95EA9DBFDFD}">
      <dgm:prSet phldrT="[Text]">
        <dgm:style>
          <a:lnRef idx="2">
            <a:schemeClr val="accent2">
              <a:shade val="50000"/>
            </a:schemeClr>
          </a:lnRef>
          <a:fillRef idx="1">
            <a:schemeClr val="accent2"/>
          </a:fillRef>
          <a:effectRef idx="0">
            <a:schemeClr val="accent2"/>
          </a:effectRef>
          <a:fontRef idx="minor">
            <a:schemeClr val="lt1"/>
          </a:fontRef>
        </dgm:style>
      </dgm:prSet>
      <dgm:spPr/>
      <dgm:t>
        <a:bodyPr/>
        <a:lstStyle/>
        <a:p>
          <a:endParaRPr lang="en-US" dirty="0"/>
        </a:p>
      </dgm:t>
    </dgm:pt>
    <dgm:pt modelId="{7035F536-174E-934F-A9B7-958824A2AD20}" type="parTrans" cxnId="{138B86F1-A4BC-2D4A-8E4B-7CD1E8FA4BBE}">
      <dgm:prSet/>
      <dgm:spPr/>
      <dgm:t>
        <a:bodyPr/>
        <a:lstStyle/>
        <a:p>
          <a:endParaRPr lang="en-US"/>
        </a:p>
      </dgm:t>
    </dgm:pt>
    <dgm:pt modelId="{4A2B834E-C006-B947-888A-3180E3ED9E67}" type="sibTrans" cxnId="{138B86F1-A4BC-2D4A-8E4B-7CD1E8FA4BBE}">
      <dgm:prSet/>
      <dgm:spPr/>
      <dgm:t>
        <a:bodyPr/>
        <a:lstStyle/>
        <a:p>
          <a:endParaRPr lang="en-US"/>
        </a:p>
      </dgm:t>
    </dgm:pt>
    <dgm:pt modelId="{1006D51C-8E3D-EB45-9EBA-81F2AA8EEF51}">
      <dgm:prSet phldrT="[Text]">
        <dgm:style>
          <a:lnRef idx="2">
            <a:schemeClr val="accent2">
              <a:shade val="50000"/>
            </a:schemeClr>
          </a:lnRef>
          <a:fillRef idx="1">
            <a:schemeClr val="accent2"/>
          </a:fillRef>
          <a:effectRef idx="0">
            <a:schemeClr val="accent2"/>
          </a:effectRef>
          <a:fontRef idx="minor">
            <a:schemeClr val="lt1"/>
          </a:fontRef>
        </dgm:style>
      </dgm:prSet>
      <dgm:spPr/>
      <dgm:t>
        <a:bodyPr/>
        <a:lstStyle/>
        <a:p>
          <a:endParaRPr lang="en-US" dirty="0"/>
        </a:p>
      </dgm:t>
    </dgm:pt>
    <dgm:pt modelId="{94EA6550-EF69-3541-AED9-3B8B632A6AC4}" type="parTrans" cxnId="{A0FC02D9-A43C-294F-974B-F2F421B080AD}">
      <dgm:prSet/>
      <dgm:spPr/>
      <dgm:t>
        <a:bodyPr/>
        <a:lstStyle/>
        <a:p>
          <a:endParaRPr lang="en-US"/>
        </a:p>
      </dgm:t>
    </dgm:pt>
    <dgm:pt modelId="{B3E146B3-DD32-8B47-8789-29D802DB18BC}" type="sibTrans" cxnId="{A0FC02D9-A43C-294F-974B-F2F421B080AD}">
      <dgm:prSet/>
      <dgm:spPr/>
      <dgm:t>
        <a:bodyPr/>
        <a:lstStyle/>
        <a:p>
          <a:endParaRPr lang="en-US"/>
        </a:p>
      </dgm:t>
    </dgm:pt>
    <dgm:pt modelId="{CFDF0C77-E6DE-1344-9391-EB7997570AD4}">
      <dgm:prSet phldrT="[Text]">
        <dgm:style>
          <a:lnRef idx="2">
            <a:schemeClr val="accent2">
              <a:shade val="50000"/>
            </a:schemeClr>
          </a:lnRef>
          <a:fillRef idx="1">
            <a:schemeClr val="accent2"/>
          </a:fillRef>
          <a:effectRef idx="0">
            <a:schemeClr val="accent2"/>
          </a:effectRef>
          <a:fontRef idx="minor">
            <a:schemeClr val="lt1"/>
          </a:fontRef>
        </dgm:style>
      </dgm:prSet>
      <dgm:spPr/>
      <dgm:t>
        <a:bodyPr/>
        <a:lstStyle/>
        <a:p>
          <a:endParaRPr lang="en-US" dirty="0"/>
        </a:p>
      </dgm:t>
    </dgm:pt>
    <dgm:pt modelId="{E4611108-8444-4348-903B-26E07A3F0EE6}" type="parTrans" cxnId="{B316C39D-E850-2E42-A33D-7B03D3DFFBE2}">
      <dgm:prSet/>
      <dgm:spPr/>
      <dgm:t>
        <a:bodyPr/>
        <a:lstStyle/>
        <a:p>
          <a:endParaRPr lang="en-US"/>
        </a:p>
      </dgm:t>
    </dgm:pt>
    <dgm:pt modelId="{616F33A5-1EC4-3E43-ACC7-2F853922786B}" type="sibTrans" cxnId="{B316C39D-E850-2E42-A33D-7B03D3DFFBE2}">
      <dgm:prSet/>
      <dgm:spPr/>
      <dgm:t>
        <a:bodyPr/>
        <a:lstStyle/>
        <a:p>
          <a:endParaRPr lang="en-US"/>
        </a:p>
      </dgm:t>
    </dgm:pt>
    <dgm:pt modelId="{FEFB349D-79CD-4B42-BAFA-7F92AEAD9C77}">
      <dgm:prSet phldrT="[Text]">
        <dgm:style>
          <a:lnRef idx="2">
            <a:schemeClr val="accent2">
              <a:shade val="50000"/>
            </a:schemeClr>
          </a:lnRef>
          <a:fillRef idx="1">
            <a:schemeClr val="accent2"/>
          </a:fillRef>
          <a:effectRef idx="0">
            <a:schemeClr val="accent2"/>
          </a:effectRef>
          <a:fontRef idx="minor">
            <a:schemeClr val="lt1"/>
          </a:fontRef>
        </dgm:style>
      </dgm:prSet>
      <dgm:spPr/>
      <dgm:t>
        <a:bodyPr/>
        <a:lstStyle/>
        <a:p>
          <a:endParaRPr lang="en-US" dirty="0"/>
        </a:p>
      </dgm:t>
    </dgm:pt>
    <dgm:pt modelId="{0A79B060-D185-5E4E-BA05-6DE461C45148}" type="parTrans" cxnId="{9B7A8CD9-D7DB-374B-95F5-0712A7273D0C}">
      <dgm:prSet/>
      <dgm:spPr/>
      <dgm:t>
        <a:bodyPr/>
        <a:lstStyle/>
        <a:p>
          <a:endParaRPr lang="en-US"/>
        </a:p>
      </dgm:t>
    </dgm:pt>
    <dgm:pt modelId="{8E3EB0A2-73E9-964C-B374-9B0D61DC74D0}" type="sibTrans" cxnId="{9B7A8CD9-D7DB-374B-95F5-0712A7273D0C}">
      <dgm:prSet/>
      <dgm:spPr/>
      <dgm:t>
        <a:bodyPr/>
        <a:lstStyle/>
        <a:p>
          <a:endParaRPr lang="en-US"/>
        </a:p>
      </dgm:t>
    </dgm:pt>
    <dgm:pt modelId="{61014E41-CB3E-4C07-847F-C33D0B5037FE}" type="pres">
      <dgm:prSet presAssocID="{52D0D1FF-CB00-4B3C-B5B2-4758590A9EA5}" presName="diagram" presStyleCnt="0">
        <dgm:presLayoutVars>
          <dgm:dir/>
          <dgm:resizeHandles val="exact"/>
        </dgm:presLayoutVars>
      </dgm:prSet>
      <dgm:spPr/>
    </dgm:pt>
    <dgm:pt modelId="{AA9B5E6E-0958-2047-9701-B421B157002D}" type="pres">
      <dgm:prSet presAssocID="{231AE5A7-D00F-2846-8815-E8526E333857}" presName="node" presStyleLbl="node1" presStyleIdx="0" presStyleCnt="6">
        <dgm:presLayoutVars>
          <dgm:bulletEnabled val="1"/>
        </dgm:presLayoutVars>
      </dgm:prSet>
      <dgm:spPr/>
    </dgm:pt>
    <dgm:pt modelId="{6D6467AC-D425-654B-AAEF-A78D4DD9B3E5}" type="pres">
      <dgm:prSet presAssocID="{782C49A7-C7A9-EA45-BCCA-C8678262AF22}" presName="sibTrans" presStyleCnt="0"/>
      <dgm:spPr/>
    </dgm:pt>
    <dgm:pt modelId="{1089E02E-E92A-F145-90A3-DB7393CFE2DB}" type="pres">
      <dgm:prSet presAssocID="{8604CFBE-4B78-7440-BFC7-A95EA9DBFDFD}" presName="node" presStyleLbl="node1" presStyleIdx="1" presStyleCnt="6">
        <dgm:presLayoutVars>
          <dgm:bulletEnabled val="1"/>
        </dgm:presLayoutVars>
      </dgm:prSet>
      <dgm:spPr/>
    </dgm:pt>
    <dgm:pt modelId="{55503B13-DE14-1C47-BF8A-325DB0F6D79C}" type="pres">
      <dgm:prSet presAssocID="{4A2B834E-C006-B947-888A-3180E3ED9E67}" presName="sibTrans" presStyleCnt="0"/>
      <dgm:spPr/>
    </dgm:pt>
    <dgm:pt modelId="{F8682525-BF53-4747-A893-FF7E33C0C67D}" type="pres">
      <dgm:prSet presAssocID="{1006D51C-8E3D-EB45-9EBA-81F2AA8EEF51}" presName="node" presStyleLbl="node1" presStyleIdx="2" presStyleCnt="6">
        <dgm:presLayoutVars>
          <dgm:bulletEnabled val="1"/>
        </dgm:presLayoutVars>
      </dgm:prSet>
      <dgm:spPr/>
    </dgm:pt>
    <dgm:pt modelId="{CD7BD56F-840F-BE4A-A1A1-23F1A261F480}" type="pres">
      <dgm:prSet presAssocID="{B3E146B3-DD32-8B47-8789-29D802DB18BC}" presName="sibTrans" presStyleCnt="0"/>
      <dgm:spPr/>
    </dgm:pt>
    <dgm:pt modelId="{3023332A-64D7-2A4C-B529-4564D19702BC}" type="pres">
      <dgm:prSet presAssocID="{CFDF0C77-E6DE-1344-9391-EB7997570AD4}" presName="node" presStyleLbl="node1" presStyleIdx="3" presStyleCnt="6">
        <dgm:presLayoutVars>
          <dgm:bulletEnabled val="1"/>
        </dgm:presLayoutVars>
      </dgm:prSet>
      <dgm:spPr/>
    </dgm:pt>
    <dgm:pt modelId="{F7EBFF65-F0DA-FF43-80E7-1C5642F895C9}" type="pres">
      <dgm:prSet presAssocID="{616F33A5-1EC4-3E43-ACC7-2F853922786B}" presName="sibTrans" presStyleCnt="0"/>
      <dgm:spPr/>
    </dgm:pt>
    <dgm:pt modelId="{EC8C693D-4BA6-C943-B3C4-B8BC3FA8209C}" type="pres">
      <dgm:prSet presAssocID="{FEFB349D-79CD-4B42-BAFA-7F92AEAD9C77}" presName="node" presStyleLbl="node1" presStyleIdx="4" presStyleCnt="6">
        <dgm:presLayoutVars>
          <dgm:bulletEnabled val="1"/>
        </dgm:presLayoutVars>
      </dgm:prSet>
      <dgm:spPr/>
    </dgm:pt>
    <dgm:pt modelId="{06969F9D-9809-C841-85A7-F5C3865F150E}" type="pres">
      <dgm:prSet presAssocID="{8E3EB0A2-73E9-964C-B374-9B0D61DC74D0}" presName="sibTrans" presStyleCnt="0"/>
      <dgm:spPr/>
    </dgm:pt>
    <dgm:pt modelId="{7D545976-E092-430D-BCFC-460B937B18BC}" type="pres">
      <dgm:prSet presAssocID="{E50A4BF8-76D3-4C68-AC5A-772D43CE5D5B}" presName="node" presStyleLbl="node1" presStyleIdx="5" presStyleCnt="6">
        <dgm:presLayoutVars>
          <dgm:bulletEnabled val="1"/>
        </dgm:presLayoutVars>
      </dgm:prSet>
      <dgm:spPr/>
    </dgm:pt>
  </dgm:ptLst>
  <dgm:cxnLst>
    <dgm:cxn modelId="{D5329236-75A8-8E48-8DED-E063BE2097DE}" type="presOf" srcId="{FEFB349D-79CD-4B42-BAFA-7F92AEAD9C77}" destId="{EC8C693D-4BA6-C943-B3C4-B8BC3FA8209C}" srcOrd="0" destOrd="0" presId="urn:microsoft.com/office/officeart/2005/8/layout/default"/>
    <dgm:cxn modelId="{09088F75-3FF4-7C49-98E5-668844E0C2E8}" srcId="{52D0D1FF-CB00-4B3C-B5B2-4758590A9EA5}" destId="{231AE5A7-D00F-2846-8815-E8526E333857}" srcOrd="0" destOrd="0" parTransId="{3A60560B-C7E0-4A46-810E-8F1F2A574E7F}" sibTransId="{782C49A7-C7A9-EA45-BCCA-C8678262AF22}"/>
    <dgm:cxn modelId="{36E7AB77-4772-434B-ABE7-67E25039ACE1}" type="presOf" srcId="{E50A4BF8-76D3-4C68-AC5A-772D43CE5D5B}" destId="{7D545976-E092-430D-BCFC-460B937B18BC}" srcOrd="0" destOrd="0" presId="urn:microsoft.com/office/officeart/2005/8/layout/default"/>
    <dgm:cxn modelId="{5CC84A90-2A50-4722-9CB4-099E48CCFFE3}" srcId="{52D0D1FF-CB00-4B3C-B5B2-4758590A9EA5}" destId="{E50A4BF8-76D3-4C68-AC5A-772D43CE5D5B}" srcOrd="5" destOrd="0" parTransId="{1A9E5314-9B8A-4B02-9835-640F9131CE37}" sibTransId="{F0094B86-429C-497D-A2FA-DF844D6BE5D8}"/>
    <dgm:cxn modelId="{B316C39D-E850-2E42-A33D-7B03D3DFFBE2}" srcId="{52D0D1FF-CB00-4B3C-B5B2-4758590A9EA5}" destId="{CFDF0C77-E6DE-1344-9391-EB7997570AD4}" srcOrd="3" destOrd="0" parTransId="{E4611108-8444-4348-903B-26E07A3F0EE6}" sibTransId="{616F33A5-1EC4-3E43-ACC7-2F853922786B}"/>
    <dgm:cxn modelId="{B31DE7C3-B499-964F-85F6-7D2248FA5A22}" type="presOf" srcId="{1006D51C-8E3D-EB45-9EBA-81F2AA8EEF51}" destId="{F8682525-BF53-4747-A893-FF7E33C0C67D}" srcOrd="0" destOrd="0" presId="urn:microsoft.com/office/officeart/2005/8/layout/default"/>
    <dgm:cxn modelId="{A5FB91CD-9300-414B-BD18-917F4A15CEC0}" type="presOf" srcId="{52D0D1FF-CB00-4B3C-B5B2-4758590A9EA5}" destId="{61014E41-CB3E-4C07-847F-C33D0B5037FE}" srcOrd="0" destOrd="0" presId="urn:microsoft.com/office/officeart/2005/8/layout/default"/>
    <dgm:cxn modelId="{A0FC02D9-A43C-294F-974B-F2F421B080AD}" srcId="{52D0D1FF-CB00-4B3C-B5B2-4758590A9EA5}" destId="{1006D51C-8E3D-EB45-9EBA-81F2AA8EEF51}" srcOrd="2" destOrd="0" parTransId="{94EA6550-EF69-3541-AED9-3B8B632A6AC4}" sibTransId="{B3E146B3-DD32-8B47-8789-29D802DB18BC}"/>
    <dgm:cxn modelId="{9B7A8CD9-D7DB-374B-95F5-0712A7273D0C}" srcId="{52D0D1FF-CB00-4B3C-B5B2-4758590A9EA5}" destId="{FEFB349D-79CD-4B42-BAFA-7F92AEAD9C77}" srcOrd="4" destOrd="0" parTransId="{0A79B060-D185-5E4E-BA05-6DE461C45148}" sibTransId="{8E3EB0A2-73E9-964C-B374-9B0D61DC74D0}"/>
    <dgm:cxn modelId="{7CD5E9DD-7B45-1B49-8F9C-2B65D7D47EBF}" type="presOf" srcId="{CFDF0C77-E6DE-1344-9391-EB7997570AD4}" destId="{3023332A-64D7-2A4C-B529-4564D19702BC}" srcOrd="0" destOrd="0" presId="urn:microsoft.com/office/officeart/2005/8/layout/default"/>
    <dgm:cxn modelId="{EAEB2EE5-4363-0F46-9C17-ED960771F3BB}" type="presOf" srcId="{8604CFBE-4B78-7440-BFC7-A95EA9DBFDFD}" destId="{1089E02E-E92A-F145-90A3-DB7393CFE2DB}" srcOrd="0" destOrd="0" presId="urn:microsoft.com/office/officeart/2005/8/layout/default"/>
    <dgm:cxn modelId="{3CC181E8-167F-7B4B-BEC8-909F89786505}" type="presOf" srcId="{231AE5A7-D00F-2846-8815-E8526E333857}" destId="{AA9B5E6E-0958-2047-9701-B421B157002D}" srcOrd="0" destOrd="0" presId="urn:microsoft.com/office/officeart/2005/8/layout/default"/>
    <dgm:cxn modelId="{138B86F1-A4BC-2D4A-8E4B-7CD1E8FA4BBE}" srcId="{52D0D1FF-CB00-4B3C-B5B2-4758590A9EA5}" destId="{8604CFBE-4B78-7440-BFC7-A95EA9DBFDFD}" srcOrd="1" destOrd="0" parTransId="{7035F536-174E-934F-A9B7-958824A2AD20}" sibTransId="{4A2B834E-C006-B947-888A-3180E3ED9E67}"/>
    <dgm:cxn modelId="{9541859A-6D7D-194B-991F-4781AE0B142C}" type="presParOf" srcId="{61014E41-CB3E-4C07-847F-C33D0B5037FE}" destId="{AA9B5E6E-0958-2047-9701-B421B157002D}" srcOrd="0" destOrd="0" presId="urn:microsoft.com/office/officeart/2005/8/layout/default"/>
    <dgm:cxn modelId="{2BB6C7CA-ED94-514F-A9C7-E1C90D6BECC4}" type="presParOf" srcId="{61014E41-CB3E-4C07-847F-C33D0B5037FE}" destId="{6D6467AC-D425-654B-AAEF-A78D4DD9B3E5}" srcOrd="1" destOrd="0" presId="urn:microsoft.com/office/officeart/2005/8/layout/default"/>
    <dgm:cxn modelId="{D5F45BF6-561E-B844-A984-A6C9683886D8}" type="presParOf" srcId="{61014E41-CB3E-4C07-847F-C33D0B5037FE}" destId="{1089E02E-E92A-F145-90A3-DB7393CFE2DB}" srcOrd="2" destOrd="0" presId="urn:microsoft.com/office/officeart/2005/8/layout/default"/>
    <dgm:cxn modelId="{FF16C2D9-E199-EC46-B413-C1928E277E02}" type="presParOf" srcId="{61014E41-CB3E-4C07-847F-C33D0B5037FE}" destId="{55503B13-DE14-1C47-BF8A-325DB0F6D79C}" srcOrd="3" destOrd="0" presId="urn:microsoft.com/office/officeart/2005/8/layout/default"/>
    <dgm:cxn modelId="{C3614CFC-0708-7843-9132-A071C8FE372B}" type="presParOf" srcId="{61014E41-CB3E-4C07-847F-C33D0B5037FE}" destId="{F8682525-BF53-4747-A893-FF7E33C0C67D}" srcOrd="4" destOrd="0" presId="urn:microsoft.com/office/officeart/2005/8/layout/default"/>
    <dgm:cxn modelId="{66D09A8B-28A7-484C-A316-6F4E023E715E}" type="presParOf" srcId="{61014E41-CB3E-4C07-847F-C33D0B5037FE}" destId="{CD7BD56F-840F-BE4A-A1A1-23F1A261F480}" srcOrd="5" destOrd="0" presId="urn:microsoft.com/office/officeart/2005/8/layout/default"/>
    <dgm:cxn modelId="{2333F18D-FB3E-ED4D-8841-8F3CB3B68206}" type="presParOf" srcId="{61014E41-CB3E-4C07-847F-C33D0B5037FE}" destId="{3023332A-64D7-2A4C-B529-4564D19702BC}" srcOrd="6" destOrd="0" presId="urn:microsoft.com/office/officeart/2005/8/layout/default"/>
    <dgm:cxn modelId="{FADAA28E-EDA0-FE45-909D-740F5A09FCC8}" type="presParOf" srcId="{61014E41-CB3E-4C07-847F-C33D0B5037FE}" destId="{F7EBFF65-F0DA-FF43-80E7-1C5642F895C9}" srcOrd="7" destOrd="0" presId="urn:microsoft.com/office/officeart/2005/8/layout/default"/>
    <dgm:cxn modelId="{CA942236-D942-1E46-91BA-963056050024}" type="presParOf" srcId="{61014E41-CB3E-4C07-847F-C33D0B5037FE}" destId="{EC8C693D-4BA6-C943-B3C4-B8BC3FA8209C}" srcOrd="8" destOrd="0" presId="urn:microsoft.com/office/officeart/2005/8/layout/default"/>
    <dgm:cxn modelId="{C144FA16-516B-EF4A-900F-9846779E6DC8}" type="presParOf" srcId="{61014E41-CB3E-4C07-847F-C33D0B5037FE}" destId="{06969F9D-9809-C841-85A7-F5C3865F150E}" srcOrd="9" destOrd="0" presId="urn:microsoft.com/office/officeart/2005/8/layout/default"/>
    <dgm:cxn modelId="{CFEB7B77-3EA7-884E-BB08-5E153499CCB1}" type="presParOf" srcId="{61014E41-CB3E-4C07-847F-C33D0B5037FE}" destId="{7D545976-E092-430D-BCFC-460B937B18BC}" srcOrd="10" destOrd="0" presId="urn:microsoft.com/office/officeart/2005/8/layout/default"/>
  </dgm:cxnLst>
  <dgm:bg/>
  <dgm:whole/>
  <dgm:extLst>
    <a:ext uri="http://schemas.microsoft.com/office/drawing/2008/diagram">
      <dsp:dataModelExt xmlns:dsp="http://schemas.microsoft.com/office/drawing/2008/diagram" relId="rId15" minVer="http://schemas.openxmlformats.org/drawingml/2006/diagram"/>
    </a:ext>
  </dgm:extLst>
</dgm:dataModel>
</file>

<file path=ppt/diagrams/data53.xml><?xml version="1.0" encoding="utf-8"?>
<dgm:dataModel xmlns:dgm="http://schemas.openxmlformats.org/drawingml/2006/diagram" xmlns:a="http://schemas.openxmlformats.org/drawingml/2006/main">
  <dgm:ptLst>
    <dgm:pt modelId="{52D0D1FF-CB00-4B3C-B5B2-4758590A9EA5}" type="doc">
      <dgm:prSet loTypeId="urn:microsoft.com/office/officeart/2005/8/layout/default" loCatId="list" qsTypeId="urn:microsoft.com/office/officeart/2005/8/quickstyle/simple3" qsCatId="simple" csTypeId="urn:microsoft.com/office/officeart/2005/8/colors/accent1_2" csCatId="accent1" phldr="1"/>
      <dgm:spPr/>
      <dgm:t>
        <a:bodyPr/>
        <a:lstStyle/>
        <a:p>
          <a:endParaRPr lang="en-US"/>
        </a:p>
      </dgm:t>
    </dgm:pt>
    <dgm:pt modelId="{E50A4BF8-76D3-4C68-AC5A-772D43CE5D5B}">
      <dgm:prSet phldrT="[Text]">
        <dgm:style>
          <a:lnRef idx="2">
            <a:schemeClr val="accent6">
              <a:shade val="50000"/>
            </a:schemeClr>
          </a:lnRef>
          <a:fillRef idx="1">
            <a:schemeClr val="accent6"/>
          </a:fillRef>
          <a:effectRef idx="0">
            <a:schemeClr val="accent6"/>
          </a:effectRef>
          <a:fontRef idx="minor">
            <a:schemeClr val="lt1"/>
          </a:fontRef>
        </dgm:style>
      </dgm:prSet>
      <dgm:spPr/>
      <dgm:t>
        <a:bodyPr/>
        <a:lstStyle/>
        <a:p>
          <a:endParaRPr lang="en-US" dirty="0"/>
        </a:p>
      </dgm:t>
    </dgm:pt>
    <dgm:pt modelId="{1A9E5314-9B8A-4B02-9835-640F9131CE37}" type="parTrans" cxnId="{5CC84A90-2A50-4722-9CB4-099E48CCFFE3}">
      <dgm:prSet/>
      <dgm:spPr/>
      <dgm:t>
        <a:bodyPr/>
        <a:lstStyle/>
        <a:p>
          <a:endParaRPr lang="en-US"/>
        </a:p>
      </dgm:t>
    </dgm:pt>
    <dgm:pt modelId="{F0094B86-429C-497D-A2FA-DF844D6BE5D8}" type="sibTrans" cxnId="{5CC84A90-2A50-4722-9CB4-099E48CCFFE3}">
      <dgm:prSet/>
      <dgm:spPr/>
      <dgm:t>
        <a:bodyPr/>
        <a:lstStyle/>
        <a:p>
          <a:endParaRPr lang="en-US"/>
        </a:p>
      </dgm:t>
    </dgm:pt>
    <dgm:pt modelId="{90CD3ECA-C978-844B-9029-18C723FAC36A}">
      <dgm:prSet phldrT="[Text]">
        <dgm:style>
          <a:lnRef idx="2">
            <a:schemeClr val="accent6">
              <a:shade val="50000"/>
            </a:schemeClr>
          </a:lnRef>
          <a:fillRef idx="1">
            <a:schemeClr val="accent6"/>
          </a:fillRef>
          <a:effectRef idx="0">
            <a:schemeClr val="accent6"/>
          </a:effectRef>
          <a:fontRef idx="minor">
            <a:schemeClr val="lt1"/>
          </a:fontRef>
        </dgm:style>
      </dgm:prSet>
      <dgm:spPr/>
      <dgm:t>
        <a:bodyPr/>
        <a:lstStyle/>
        <a:p>
          <a:endParaRPr lang="en-US" dirty="0"/>
        </a:p>
      </dgm:t>
    </dgm:pt>
    <dgm:pt modelId="{360563A3-D834-7541-B698-E2DE050AE8EF}" type="parTrans" cxnId="{EA0EB68F-4BE3-BB4B-BCA2-F149539AC9AB}">
      <dgm:prSet/>
      <dgm:spPr/>
      <dgm:t>
        <a:bodyPr/>
        <a:lstStyle/>
        <a:p>
          <a:endParaRPr lang="en-US"/>
        </a:p>
      </dgm:t>
    </dgm:pt>
    <dgm:pt modelId="{38E7115B-B0E6-F748-9699-4C50DE70D86A}" type="sibTrans" cxnId="{EA0EB68F-4BE3-BB4B-BCA2-F149539AC9AB}">
      <dgm:prSet/>
      <dgm:spPr/>
      <dgm:t>
        <a:bodyPr/>
        <a:lstStyle/>
        <a:p>
          <a:endParaRPr lang="en-US"/>
        </a:p>
      </dgm:t>
    </dgm:pt>
    <dgm:pt modelId="{09294A39-5497-C84A-91C2-C21451C5FB0F}">
      <dgm:prSet phldrT="[Text]">
        <dgm:style>
          <a:lnRef idx="2">
            <a:schemeClr val="accent6">
              <a:shade val="50000"/>
            </a:schemeClr>
          </a:lnRef>
          <a:fillRef idx="1">
            <a:schemeClr val="accent6"/>
          </a:fillRef>
          <a:effectRef idx="0">
            <a:schemeClr val="accent6"/>
          </a:effectRef>
          <a:fontRef idx="minor">
            <a:schemeClr val="lt1"/>
          </a:fontRef>
        </dgm:style>
      </dgm:prSet>
      <dgm:spPr/>
      <dgm:t>
        <a:bodyPr/>
        <a:lstStyle/>
        <a:p>
          <a:endParaRPr lang="en-US" dirty="0"/>
        </a:p>
      </dgm:t>
    </dgm:pt>
    <dgm:pt modelId="{92972D97-B44E-6A4F-A179-97CF32558D0F}" type="parTrans" cxnId="{56500DF8-055E-1347-A0FA-0CD4A0984E4D}">
      <dgm:prSet/>
      <dgm:spPr/>
      <dgm:t>
        <a:bodyPr/>
        <a:lstStyle/>
        <a:p>
          <a:endParaRPr lang="en-US"/>
        </a:p>
      </dgm:t>
    </dgm:pt>
    <dgm:pt modelId="{3A6ABA17-1ACC-1F4A-B0B1-8AF17E7ADF18}" type="sibTrans" cxnId="{56500DF8-055E-1347-A0FA-0CD4A0984E4D}">
      <dgm:prSet/>
      <dgm:spPr/>
      <dgm:t>
        <a:bodyPr/>
        <a:lstStyle/>
        <a:p>
          <a:endParaRPr lang="en-US"/>
        </a:p>
      </dgm:t>
    </dgm:pt>
    <dgm:pt modelId="{8591DC42-8B3D-DB49-A649-EC56143F6396}">
      <dgm:prSet phldrT="[Text]">
        <dgm:style>
          <a:lnRef idx="2">
            <a:schemeClr val="accent6">
              <a:shade val="50000"/>
            </a:schemeClr>
          </a:lnRef>
          <a:fillRef idx="1">
            <a:schemeClr val="accent6"/>
          </a:fillRef>
          <a:effectRef idx="0">
            <a:schemeClr val="accent6"/>
          </a:effectRef>
          <a:fontRef idx="minor">
            <a:schemeClr val="lt1"/>
          </a:fontRef>
        </dgm:style>
      </dgm:prSet>
      <dgm:spPr/>
      <dgm:t>
        <a:bodyPr/>
        <a:lstStyle/>
        <a:p>
          <a:endParaRPr lang="en-US" dirty="0"/>
        </a:p>
      </dgm:t>
    </dgm:pt>
    <dgm:pt modelId="{ECB7743A-5598-5B4C-93D1-A5DE7BACC1C0}" type="parTrans" cxnId="{DA111BFE-0DAA-9D4A-A113-AD43F5E6FF30}">
      <dgm:prSet/>
      <dgm:spPr/>
      <dgm:t>
        <a:bodyPr/>
        <a:lstStyle/>
        <a:p>
          <a:endParaRPr lang="en-US"/>
        </a:p>
      </dgm:t>
    </dgm:pt>
    <dgm:pt modelId="{F2C6C067-A8EA-CA4E-8307-1EA68730D537}" type="sibTrans" cxnId="{DA111BFE-0DAA-9D4A-A113-AD43F5E6FF30}">
      <dgm:prSet/>
      <dgm:spPr/>
      <dgm:t>
        <a:bodyPr/>
        <a:lstStyle/>
        <a:p>
          <a:endParaRPr lang="en-US"/>
        </a:p>
      </dgm:t>
    </dgm:pt>
    <dgm:pt modelId="{39DB0929-7F83-5349-A139-0A64F5D586BA}">
      <dgm:prSet phldrT="[Text]">
        <dgm:style>
          <a:lnRef idx="2">
            <a:schemeClr val="accent6">
              <a:shade val="50000"/>
            </a:schemeClr>
          </a:lnRef>
          <a:fillRef idx="1">
            <a:schemeClr val="accent6"/>
          </a:fillRef>
          <a:effectRef idx="0">
            <a:schemeClr val="accent6"/>
          </a:effectRef>
          <a:fontRef idx="minor">
            <a:schemeClr val="lt1"/>
          </a:fontRef>
        </dgm:style>
      </dgm:prSet>
      <dgm:spPr/>
      <dgm:t>
        <a:bodyPr/>
        <a:lstStyle/>
        <a:p>
          <a:endParaRPr lang="en-US" dirty="0"/>
        </a:p>
      </dgm:t>
    </dgm:pt>
    <dgm:pt modelId="{AFDA674F-32C6-0141-A408-0DE2BF7D7D85}" type="parTrans" cxnId="{7035EEE3-E1CD-7840-B08E-2842A6B04C38}">
      <dgm:prSet/>
      <dgm:spPr/>
      <dgm:t>
        <a:bodyPr/>
        <a:lstStyle/>
        <a:p>
          <a:endParaRPr lang="en-US"/>
        </a:p>
      </dgm:t>
    </dgm:pt>
    <dgm:pt modelId="{0323AE5E-A503-4847-B176-DE9433EFD801}" type="sibTrans" cxnId="{7035EEE3-E1CD-7840-B08E-2842A6B04C38}">
      <dgm:prSet/>
      <dgm:spPr/>
      <dgm:t>
        <a:bodyPr/>
        <a:lstStyle/>
        <a:p>
          <a:endParaRPr lang="en-US"/>
        </a:p>
      </dgm:t>
    </dgm:pt>
    <dgm:pt modelId="{9A2C60CA-7201-AD47-ABF2-A21044B73837}">
      <dgm:prSet phldrT="[Text]">
        <dgm:style>
          <a:lnRef idx="2">
            <a:schemeClr val="accent6">
              <a:shade val="50000"/>
            </a:schemeClr>
          </a:lnRef>
          <a:fillRef idx="1">
            <a:schemeClr val="accent6"/>
          </a:fillRef>
          <a:effectRef idx="0">
            <a:schemeClr val="accent6"/>
          </a:effectRef>
          <a:fontRef idx="minor">
            <a:schemeClr val="lt1"/>
          </a:fontRef>
        </dgm:style>
      </dgm:prSet>
      <dgm:spPr/>
      <dgm:t>
        <a:bodyPr/>
        <a:lstStyle/>
        <a:p>
          <a:endParaRPr lang="en-US" dirty="0"/>
        </a:p>
      </dgm:t>
    </dgm:pt>
    <dgm:pt modelId="{A9F6FC9F-C1AC-E14E-B3AC-7B3635DDF97A}" type="parTrans" cxnId="{DF24C269-5077-5544-BB2A-74B1AA07A31F}">
      <dgm:prSet/>
      <dgm:spPr/>
      <dgm:t>
        <a:bodyPr/>
        <a:lstStyle/>
        <a:p>
          <a:endParaRPr lang="en-US"/>
        </a:p>
      </dgm:t>
    </dgm:pt>
    <dgm:pt modelId="{1FD590D7-E8D9-9B43-986F-081FADD09BE2}" type="sibTrans" cxnId="{DF24C269-5077-5544-BB2A-74B1AA07A31F}">
      <dgm:prSet/>
      <dgm:spPr/>
      <dgm:t>
        <a:bodyPr/>
        <a:lstStyle/>
        <a:p>
          <a:endParaRPr lang="en-US"/>
        </a:p>
      </dgm:t>
    </dgm:pt>
    <dgm:pt modelId="{61014E41-CB3E-4C07-847F-C33D0B5037FE}" type="pres">
      <dgm:prSet presAssocID="{52D0D1FF-CB00-4B3C-B5B2-4758590A9EA5}" presName="diagram" presStyleCnt="0">
        <dgm:presLayoutVars>
          <dgm:dir/>
          <dgm:resizeHandles val="exact"/>
        </dgm:presLayoutVars>
      </dgm:prSet>
      <dgm:spPr/>
    </dgm:pt>
    <dgm:pt modelId="{A660ED54-474B-8143-BA92-406F95DD541D}" type="pres">
      <dgm:prSet presAssocID="{90CD3ECA-C978-844B-9029-18C723FAC36A}" presName="node" presStyleLbl="node1" presStyleIdx="0" presStyleCnt="6">
        <dgm:presLayoutVars>
          <dgm:bulletEnabled val="1"/>
        </dgm:presLayoutVars>
      </dgm:prSet>
      <dgm:spPr/>
    </dgm:pt>
    <dgm:pt modelId="{2CD2DB8F-30E1-BD43-A244-B62B99407262}" type="pres">
      <dgm:prSet presAssocID="{38E7115B-B0E6-F748-9699-4C50DE70D86A}" presName="sibTrans" presStyleCnt="0"/>
      <dgm:spPr/>
    </dgm:pt>
    <dgm:pt modelId="{A6CFAAC7-7FF8-D44D-A078-D90E839B7B6F}" type="pres">
      <dgm:prSet presAssocID="{09294A39-5497-C84A-91C2-C21451C5FB0F}" presName="node" presStyleLbl="node1" presStyleIdx="1" presStyleCnt="6">
        <dgm:presLayoutVars>
          <dgm:bulletEnabled val="1"/>
        </dgm:presLayoutVars>
      </dgm:prSet>
      <dgm:spPr/>
    </dgm:pt>
    <dgm:pt modelId="{A255CF53-1E36-C04B-B8F9-DB2D9DE091F3}" type="pres">
      <dgm:prSet presAssocID="{3A6ABA17-1ACC-1F4A-B0B1-8AF17E7ADF18}" presName="sibTrans" presStyleCnt="0"/>
      <dgm:spPr/>
    </dgm:pt>
    <dgm:pt modelId="{47986C11-831E-DF47-AADE-1BE8B9281467}" type="pres">
      <dgm:prSet presAssocID="{8591DC42-8B3D-DB49-A649-EC56143F6396}" presName="node" presStyleLbl="node1" presStyleIdx="2" presStyleCnt="6">
        <dgm:presLayoutVars>
          <dgm:bulletEnabled val="1"/>
        </dgm:presLayoutVars>
      </dgm:prSet>
      <dgm:spPr/>
    </dgm:pt>
    <dgm:pt modelId="{E14BB87E-C77A-1F46-BE03-2E49DE92C0C5}" type="pres">
      <dgm:prSet presAssocID="{F2C6C067-A8EA-CA4E-8307-1EA68730D537}" presName="sibTrans" presStyleCnt="0"/>
      <dgm:spPr/>
    </dgm:pt>
    <dgm:pt modelId="{30F0831E-4ABA-5243-B229-A94E6B654FE7}" type="pres">
      <dgm:prSet presAssocID="{39DB0929-7F83-5349-A139-0A64F5D586BA}" presName="node" presStyleLbl="node1" presStyleIdx="3" presStyleCnt="6">
        <dgm:presLayoutVars>
          <dgm:bulletEnabled val="1"/>
        </dgm:presLayoutVars>
      </dgm:prSet>
      <dgm:spPr/>
    </dgm:pt>
    <dgm:pt modelId="{213F100E-A47E-FD4D-8A62-048203EC5B8C}" type="pres">
      <dgm:prSet presAssocID="{0323AE5E-A503-4847-B176-DE9433EFD801}" presName="sibTrans" presStyleCnt="0"/>
      <dgm:spPr/>
    </dgm:pt>
    <dgm:pt modelId="{7DE1E7D9-F7E7-9F45-AF19-E3D10BD6A0E7}" type="pres">
      <dgm:prSet presAssocID="{9A2C60CA-7201-AD47-ABF2-A21044B73837}" presName="node" presStyleLbl="node1" presStyleIdx="4" presStyleCnt="6">
        <dgm:presLayoutVars>
          <dgm:bulletEnabled val="1"/>
        </dgm:presLayoutVars>
      </dgm:prSet>
      <dgm:spPr/>
    </dgm:pt>
    <dgm:pt modelId="{8E16DA28-3840-1B47-8AE7-723DE40CC5B4}" type="pres">
      <dgm:prSet presAssocID="{1FD590D7-E8D9-9B43-986F-081FADD09BE2}" presName="sibTrans" presStyleCnt="0"/>
      <dgm:spPr/>
    </dgm:pt>
    <dgm:pt modelId="{7D545976-E092-430D-BCFC-460B937B18BC}" type="pres">
      <dgm:prSet presAssocID="{E50A4BF8-76D3-4C68-AC5A-772D43CE5D5B}" presName="node" presStyleLbl="node1" presStyleIdx="5" presStyleCnt="6">
        <dgm:presLayoutVars>
          <dgm:bulletEnabled val="1"/>
        </dgm:presLayoutVars>
      </dgm:prSet>
      <dgm:spPr/>
    </dgm:pt>
  </dgm:ptLst>
  <dgm:cxnLst>
    <dgm:cxn modelId="{88F1BB5D-7AE9-CB44-9FD7-7A7F69755815}" type="presOf" srcId="{8591DC42-8B3D-DB49-A649-EC56143F6396}" destId="{47986C11-831E-DF47-AADE-1BE8B9281467}" srcOrd="0" destOrd="0" presId="urn:microsoft.com/office/officeart/2005/8/layout/default"/>
    <dgm:cxn modelId="{DF24C269-5077-5544-BB2A-74B1AA07A31F}" srcId="{52D0D1FF-CB00-4B3C-B5B2-4758590A9EA5}" destId="{9A2C60CA-7201-AD47-ABF2-A21044B73837}" srcOrd="4" destOrd="0" parTransId="{A9F6FC9F-C1AC-E14E-B3AC-7B3635DDF97A}" sibTransId="{1FD590D7-E8D9-9B43-986F-081FADD09BE2}"/>
    <dgm:cxn modelId="{C819CA72-70FE-6148-9650-24388BCC9E79}" type="presOf" srcId="{52D0D1FF-CB00-4B3C-B5B2-4758590A9EA5}" destId="{61014E41-CB3E-4C07-847F-C33D0B5037FE}" srcOrd="0" destOrd="0" presId="urn:microsoft.com/office/officeart/2005/8/layout/default"/>
    <dgm:cxn modelId="{D2CD9078-6ED5-E744-8853-333BA835F67A}" type="presOf" srcId="{39DB0929-7F83-5349-A139-0A64F5D586BA}" destId="{30F0831E-4ABA-5243-B229-A94E6B654FE7}" srcOrd="0" destOrd="0" presId="urn:microsoft.com/office/officeart/2005/8/layout/default"/>
    <dgm:cxn modelId="{B798305A-4E1F-424F-9EFF-305D309708EC}" type="presOf" srcId="{9A2C60CA-7201-AD47-ABF2-A21044B73837}" destId="{7DE1E7D9-F7E7-9F45-AF19-E3D10BD6A0E7}" srcOrd="0" destOrd="0" presId="urn:microsoft.com/office/officeart/2005/8/layout/default"/>
    <dgm:cxn modelId="{EA0EB68F-4BE3-BB4B-BCA2-F149539AC9AB}" srcId="{52D0D1FF-CB00-4B3C-B5B2-4758590A9EA5}" destId="{90CD3ECA-C978-844B-9029-18C723FAC36A}" srcOrd="0" destOrd="0" parTransId="{360563A3-D834-7541-B698-E2DE050AE8EF}" sibTransId="{38E7115B-B0E6-F748-9699-4C50DE70D86A}"/>
    <dgm:cxn modelId="{5CC84A90-2A50-4722-9CB4-099E48CCFFE3}" srcId="{52D0D1FF-CB00-4B3C-B5B2-4758590A9EA5}" destId="{E50A4BF8-76D3-4C68-AC5A-772D43CE5D5B}" srcOrd="5" destOrd="0" parTransId="{1A9E5314-9B8A-4B02-9835-640F9131CE37}" sibTransId="{F0094B86-429C-497D-A2FA-DF844D6BE5D8}"/>
    <dgm:cxn modelId="{D47ADCAB-7A99-3F41-9286-EAEAA3D460D1}" type="presOf" srcId="{90CD3ECA-C978-844B-9029-18C723FAC36A}" destId="{A660ED54-474B-8143-BA92-406F95DD541D}" srcOrd="0" destOrd="0" presId="urn:microsoft.com/office/officeart/2005/8/layout/default"/>
    <dgm:cxn modelId="{9C0C5AB5-A85E-8848-A978-82377CF53644}" type="presOf" srcId="{E50A4BF8-76D3-4C68-AC5A-772D43CE5D5B}" destId="{7D545976-E092-430D-BCFC-460B937B18BC}" srcOrd="0" destOrd="0" presId="urn:microsoft.com/office/officeart/2005/8/layout/default"/>
    <dgm:cxn modelId="{955590D7-4957-E444-BC0E-D224F590E337}" type="presOf" srcId="{09294A39-5497-C84A-91C2-C21451C5FB0F}" destId="{A6CFAAC7-7FF8-D44D-A078-D90E839B7B6F}" srcOrd="0" destOrd="0" presId="urn:microsoft.com/office/officeart/2005/8/layout/default"/>
    <dgm:cxn modelId="{7035EEE3-E1CD-7840-B08E-2842A6B04C38}" srcId="{52D0D1FF-CB00-4B3C-B5B2-4758590A9EA5}" destId="{39DB0929-7F83-5349-A139-0A64F5D586BA}" srcOrd="3" destOrd="0" parTransId="{AFDA674F-32C6-0141-A408-0DE2BF7D7D85}" sibTransId="{0323AE5E-A503-4847-B176-DE9433EFD801}"/>
    <dgm:cxn modelId="{56500DF8-055E-1347-A0FA-0CD4A0984E4D}" srcId="{52D0D1FF-CB00-4B3C-B5B2-4758590A9EA5}" destId="{09294A39-5497-C84A-91C2-C21451C5FB0F}" srcOrd="1" destOrd="0" parTransId="{92972D97-B44E-6A4F-A179-97CF32558D0F}" sibTransId="{3A6ABA17-1ACC-1F4A-B0B1-8AF17E7ADF18}"/>
    <dgm:cxn modelId="{DA111BFE-0DAA-9D4A-A113-AD43F5E6FF30}" srcId="{52D0D1FF-CB00-4B3C-B5B2-4758590A9EA5}" destId="{8591DC42-8B3D-DB49-A649-EC56143F6396}" srcOrd="2" destOrd="0" parTransId="{ECB7743A-5598-5B4C-93D1-A5DE7BACC1C0}" sibTransId="{F2C6C067-A8EA-CA4E-8307-1EA68730D537}"/>
    <dgm:cxn modelId="{C500B0DF-24B1-274D-B60C-B0A3F58A6C9A}" type="presParOf" srcId="{61014E41-CB3E-4C07-847F-C33D0B5037FE}" destId="{A660ED54-474B-8143-BA92-406F95DD541D}" srcOrd="0" destOrd="0" presId="urn:microsoft.com/office/officeart/2005/8/layout/default"/>
    <dgm:cxn modelId="{D1044AFA-21C0-F64C-B6B9-E1FBAF945327}" type="presParOf" srcId="{61014E41-CB3E-4C07-847F-C33D0B5037FE}" destId="{2CD2DB8F-30E1-BD43-A244-B62B99407262}" srcOrd="1" destOrd="0" presId="urn:microsoft.com/office/officeart/2005/8/layout/default"/>
    <dgm:cxn modelId="{98A97009-2405-B342-85A9-C7717B037E19}" type="presParOf" srcId="{61014E41-CB3E-4C07-847F-C33D0B5037FE}" destId="{A6CFAAC7-7FF8-D44D-A078-D90E839B7B6F}" srcOrd="2" destOrd="0" presId="urn:microsoft.com/office/officeart/2005/8/layout/default"/>
    <dgm:cxn modelId="{02486B95-8F7E-4D42-B1F5-46A192937043}" type="presParOf" srcId="{61014E41-CB3E-4C07-847F-C33D0B5037FE}" destId="{A255CF53-1E36-C04B-B8F9-DB2D9DE091F3}" srcOrd="3" destOrd="0" presId="urn:microsoft.com/office/officeart/2005/8/layout/default"/>
    <dgm:cxn modelId="{0EA737AF-E7EB-6741-83EA-C93D91137561}" type="presParOf" srcId="{61014E41-CB3E-4C07-847F-C33D0B5037FE}" destId="{47986C11-831E-DF47-AADE-1BE8B9281467}" srcOrd="4" destOrd="0" presId="urn:microsoft.com/office/officeart/2005/8/layout/default"/>
    <dgm:cxn modelId="{17053C0B-D782-BD45-A6BC-897D9FC52FB3}" type="presParOf" srcId="{61014E41-CB3E-4C07-847F-C33D0B5037FE}" destId="{E14BB87E-C77A-1F46-BE03-2E49DE92C0C5}" srcOrd="5" destOrd="0" presId="urn:microsoft.com/office/officeart/2005/8/layout/default"/>
    <dgm:cxn modelId="{AEF406B8-527C-AB4D-BF3F-5DC317477721}" type="presParOf" srcId="{61014E41-CB3E-4C07-847F-C33D0B5037FE}" destId="{30F0831E-4ABA-5243-B229-A94E6B654FE7}" srcOrd="6" destOrd="0" presId="urn:microsoft.com/office/officeart/2005/8/layout/default"/>
    <dgm:cxn modelId="{715D6D68-19AF-5A46-AF4C-4046D678254C}" type="presParOf" srcId="{61014E41-CB3E-4C07-847F-C33D0B5037FE}" destId="{213F100E-A47E-FD4D-8A62-048203EC5B8C}" srcOrd="7" destOrd="0" presId="urn:microsoft.com/office/officeart/2005/8/layout/default"/>
    <dgm:cxn modelId="{50AD7253-E2FC-4D4D-8E8A-7853B9008C1F}" type="presParOf" srcId="{61014E41-CB3E-4C07-847F-C33D0B5037FE}" destId="{7DE1E7D9-F7E7-9F45-AF19-E3D10BD6A0E7}" srcOrd="8" destOrd="0" presId="urn:microsoft.com/office/officeart/2005/8/layout/default"/>
    <dgm:cxn modelId="{77841189-88B0-0A48-A154-7CC6838DBAB1}" type="presParOf" srcId="{61014E41-CB3E-4C07-847F-C33D0B5037FE}" destId="{8E16DA28-3840-1B47-8AE7-723DE40CC5B4}" srcOrd="9" destOrd="0" presId="urn:microsoft.com/office/officeart/2005/8/layout/default"/>
    <dgm:cxn modelId="{453BB7C7-C200-6F46-BB96-EB3B9375ADB8}" type="presParOf" srcId="{61014E41-CB3E-4C07-847F-C33D0B5037FE}" destId="{7D545976-E092-430D-BCFC-460B937B18BC}" srcOrd="10" destOrd="0" presId="urn:microsoft.com/office/officeart/2005/8/layout/default"/>
  </dgm:cxnLst>
  <dgm:bg/>
  <dgm:whole/>
  <dgm:extLst>
    <a:ext uri="http://schemas.microsoft.com/office/drawing/2008/diagram">
      <dsp:dataModelExt xmlns:dsp="http://schemas.microsoft.com/office/drawing/2008/diagram" relId="rId20"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2D0D1FF-CB00-4B3C-B5B2-4758590A9EA5}" type="doc">
      <dgm:prSet loTypeId="urn:microsoft.com/office/officeart/2005/8/layout/default" loCatId="list" qsTypeId="urn:microsoft.com/office/officeart/2005/8/quickstyle/simple3" qsCatId="simple" csTypeId="urn:microsoft.com/office/officeart/2005/8/colors/accent1_2" csCatId="accent1" phldr="1"/>
      <dgm:spPr/>
      <dgm:t>
        <a:bodyPr/>
        <a:lstStyle/>
        <a:p>
          <a:endParaRPr lang="en-US"/>
        </a:p>
      </dgm:t>
    </dgm:pt>
    <dgm:pt modelId="{E50A4BF8-76D3-4C68-AC5A-772D43CE5D5B}">
      <dgm:prSet phldrT="[Text]">
        <dgm:style>
          <a:lnRef idx="1">
            <a:schemeClr val="accent1"/>
          </a:lnRef>
          <a:fillRef idx="2">
            <a:schemeClr val="accent1"/>
          </a:fillRef>
          <a:effectRef idx="1">
            <a:schemeClr val="accent1"/>
          </a:effectRef>
          <a:fontRef idx="minor">
            <a:schemeClr val="dk1"/>
          </a:fontRef>
        </dgm:style>
      </dgm:prSet>
      <dgm:spPr/>
      <dgm:t>
        <a:bodyPr/>
        <a:lstStyle/>
        <a:p>
          <a:endParaRPr lang="en-US" dirty="0"/>
        </a:p>
      </dgm:t>
    </dgm:pt>
    <dgm:pt modelId="{1A9E5314-9B8A-4B02-9835-640F9131CE37}" type="parTrans" cxnId="{5CC84A90-2A50-4722-9CB4-099E48CCFFE3}">
      <dgm:prSet/>
      <dgm:spPr/>
      <dgm:t>
        <a:bodyPr/>
        <a:lstStyle/>
        <a:p>
          <a:endParaRPr lang="en-US"/>
        </a:p>
      </dgm:t>
    </dgm:pt>
    <dgm:pt modelId="{F0094B86-429C-497D-A2FA-DF844D6BE5D8}" type="sibTrans" cxnId="{5CC84A90-2A50-4722-9CB4-099E48CCFFE3}">
      <dgm:prSet/>
      <dgm:spPr/>
      <dgm:t>
        <a:bodyPr/>
        <a:lstStyle/>
        <a:p>
          <a:endParaRPr lang="en-US"/>
        </a:p>
      </dgm:t>
    </dgm:pt>
    <dgm:pt modelId="{ACA6C48E-5DC9-4685-B26B-2AD7EC23BE54}">
      <dgm:prSet phldrT="[Text]">
        <dgm:style>
          <a:lnRef idx="1">
            <a:schemeClr val="accent1"/>
          </a:lnRef>
          <a:fillRef idx="2">
            <a:schemeClr val="accent1"/>
          </a:fillRef>
          <a:effectRef idx="1">
            <a:schemeClr val="accent1"/>
          </a:effectRef>
          <a:fontRef idx="minor">
            <a:schemeClr val="dk1"/>
          </a:fontRef>
        </dgm:style>
      </dgm:prSet>
      <dgm:spPr/>
      <dgm:t>
        <a:bodyPr/>
        <a:lstStyle/>
        <a:p>
          <a:r>
            <a:rPr lang="en-US" dirty="0"/>
            <a:t> </a:t>
          </a:r>
        </a:p>
      </dgm:t>
    </dgm:pt>
    <dgm:pt modelId="{7C13CB1D-82DE-4628-AD87-5FB3F1E48B3C}" type="parTrans" cxnId="{A15BFC3C-67B6-4F27-BFC9-299823118894}">
      <dgm:prSet/>
      <dgm:spPr/>
      <dgm:t>
        <a:bodyPr/>
        <a:lstStyle/>
        <a:p>
          <a:endParaRPr lang="en-US"/>
        </a:p>
      </dgm:t>
    </dgm:pt>
    <dgm:pt modelId="{6E4C069F-606B-495F-9E3D-C68C6995C4C8}" type="sibTrans" cxnId="{A15BFC3C-67B6-4F27-BFC9-299823118894}">
      <dgm:prSet/>
      <dgm:spPr/>
      <dgm:t>
        <a:bodyPr/>
        <a:lstStyle/>
        <a:p>
          <a:endParaRPr lang="en-US"/>
        </a:p>
      </dgm:t>
    </dgm:pt>
    <dgm:pt modelId="{9C144A11-277E-478E-BBFB-7B8049648935}">
      <dgm:prSet phldrT="[Text]">
        <dgm:style>
          <a:lnRef idx="1">
            <a:schemeClr val="accent1"/>
          </a:lnRef>
          <a:fillRef idx="2">
            <a:schemeClr val="accent1"/>
          </a:fillRef>
          <a:effectRef idx="1">
            <a:schemeClr val="accent1"/>
          </a:effectRef>
          <a:fontRef idx="minor">
            <a:schemeClr val="dk1"/>
          </a:fontRef>
        </dgm:style>
      </dgm:prSet>
      <dgm:spPr/>
      <dgm:t>
        <a:bodyPr/>
        <a:lstStyle/>
        <a:p>
          <a:r>
            <a:rPr lang="en-US" dirty="0"/>
            <a:t> </a:t>
          </a:r>
        </a:p>
      </dgm:t>
    </dgm:pt>
    <dgm:pt modelId="{7676359A-D6AB-4E83-ACF9-EF5B3AFC13D9}" type="parTrans" cxnId="{8A0EC0E7-7B44-40ED-9E89-6C8B188DAEB6}">
      <dgm:prSet/>
      <dgm:spPr/>
      <dgm:t>
        <a:bodyPr/>
        <a:lstStyle/>
        <a:p>
          <a:endParaRPr lang="en-US"/>
        </a:p>
      </dgm:t>
    </dgm:pt>
    <dgm:pt modelId="{C75686AB-77C9-4AFC-B474-1C06B66D2A19}" type="sibTrans" cxnId="{8A0EC0E7-7B44-40ED-9E89-6C8B188DAEB6}">
      <dgm:prSet/>
      <dgm:spPr/>
      <dgm:t>
        <a:bodyPr/>
        <a:lstStyle/>
        <a:p>
          <a:endParaRPr lang="en-US"/>
        </a:p>
      </dgm:t>
    </dgm:pt>
    <dgm:pt modelId="{F9E068FC-D4B2-4546-9F24-EE0DCD254350}">
      <dgm:prSet phldrT="[Text]">
        <dgm:style>
          <a:lnRef idx="1">
            <a:schemeClr val="accent1"/>
          </a:lnRef>
          <a:fillRef idx="2">
            <a:schemeClr val="accent1"/>
          </a:fillRef>
          <a:effectRef idx="1">
            <a:schemeClr val="accent1"/>
          </a:effectRef>
          <a:fontRef idx="minor">
            <a:schemeClr val="dk1"/>
          </a:fontRef>
        </dgm:style>
      </dgm:prSet>
      <dgm:spPr/>
      <dgm:t>
        <a:bodyPr/>
        <a:lstStyle/>
        <a:p>
          <a:r>
            <a:rPr lang="en-US" dirty="0"/>
            <a:t>  </a:t>
          </a:r>
        </a:p>
      </dgm:t>
    </dgm:pt>
    <dgm:pt modelId="{DB961577-D57F-4628-B97F-C44A6F8E4DA7}" type="parTrans" cxnId="{DEE9344E-375E-4119-B3DF-E8F7234FBB4C}">
      <dgm:prSet/>
      <dgm:spPr/>
      <dgm:t>
        <a:bodyPr/>
        <a:lstStyle/>
        <a:p>
          <a:endParaRPr lang="en-US"/>
        </a:p>
      </dgm:t>
    </dgm:pt>
    <dgm:pt modelId="{DBF351F8-2258-4B35-936D-C0AADB97DF76}" type="sibTrans" cxnId="{DEE9344E-375E-4119-B3DF-E8F7234FBB4C}">
      <dgm:prSet/>
      <dgm:spPr/>
      <dgm:t>
        <a:bodyPr/>
        <a:lstStyle/>
        <a:p>
          <a:endParaRPr lang="en-US"/>
        </a:p>
      </dgm:t>
    </dgm:pt>
    <dgm:pt modelId="{DC5E9711-F311-4F3C-8A77-9330486D960A}">
      <dgm:prSet phldrT="[Text]">
        <dgm:style>
          <a:lnRef idx="1">
            <a:schemeClr val="accent1"/>
          </a:lnRef>
          <a:fillRef idx="2">
            <a:schemeClr val="accent1"/>
          </a:fillRef>
          <a:effectRef idx="1">
            <a:schemeClr val="accent1"/>
          </a:effectRef>
          <a:fontRef idx="minor">
            <a:schemeClr val="dk1"/>
          </a:fontRef>
        </dgm:style>
      </dgm:prSet>
      <dgm:spPr/>
      <dgm:t>
        <a:bodyPr/>
        <a:lstStyle/>
        <a:p>
          <a:r>
            <a:rPr lang="en-US" dirty="0"/>
            <a:t> </a:t>
          </a:r>
        </a:p>
      </dgm:t>
    </dgm:pt>
    <dgm:pt modelId="{3B0E2F54-EEBB-47E1-AB08-A02BD01F503B}" type="parTrans" cxnId="{A42D7240-E7A4-4D9D-8AB0-B146F3B642CA}">
      <dgm:prSet/>
      <dgm:spPr/>
      <dgm:t>
        <a:bodyPr/>
        <a:lstStyle/>
        <a:p>
          <a:endParaRPr lang="en-US"/>
        </a:p>
      </dgm:t>
    </dgm:pt>
    <dgm:pt modelId="{9FF95361-4495-4D97-861F-1CC56BC4DD86}" type="sibTrans" cxnId="{A42D7240-E7A4-4D9D-8AB0-B146F3B642CA}">
      <dgm:prSet/>
      <dgm:spPr/>
      <dgm:t>
        <a:bodyPr/>
        <a:lstStyle/>
        <a:p>
          <a:endParaRPr lang="en-US"/>
        </a:p>
      </dgm:t>
    </dgm:pt>
    <dgm:pt modelId="{E35ED06D-F03A-4CD9-9E30-10FC3AB9513C}">
      <dgm:prSet phldrT="[Text]">
        <dgm:style>
          <a:lnRef idx="1">
            <a:schemeClr val="accent1"/>
          </a:lnRef>
          <a:fillRef idx="2">
            <a:schemeClr val="accent1"/>
          </a:fillRef>
          <a:effectRef idx="1">
            <a:schemeClr val="accent1"/>
          </a:effectRef>
          <a:fontRef idx="minor">
            <a:schemeClr val="dk1"/>
          </a:fontRef>
        </dgm:style>
      </dgm:prSet>
      <dgm:spPr/>
      <dgm:t>
        <a:bodyPr/>
        <a:lstStyle/>
        <a:p>
          <a:r>
            <a:rPr lang="en-US" dirty="0"/>
            <a:t> </a:t>
          </a:r>
        </a:p>
      </dgm:t>
    </dgm:pt>
    <dgm:pt modelId="{C1B7CB5A-0DFB-44F4-A38C-E67106D20824}" type="parTrans" cxnId="{9FC7D337-2375-4D7D-9464-6FC2E204E9B5}">
      <dgm:prSet/>
      <dgm:spPr/>
      <dgm:t>
        <a:bodyPr/>
        <a:lstStyle/>
        <a:p>
          <a:endParaRPr lang="en-US"/>
        </a:p>
      </dgm:t>
    </dgm:pt>
    <dgm:pt modelId="{6CDADBA7-4F68-4259-868A-AA7715E876F5}" type="sibTrans" cxnId="{9FC7D337-2375-4D7D-9464-6FC2E204E9B5}">
      <dgm:prSet/>
      <dgm:spPr/>
      <dgm:t>
        <a:bodyPr/>
        <a:lstStyle/>
        <a:p>
          <a:endParaRPr lang="en-US"/>
        </a:p>
      </dgm:t>
    </dgm:pt>
    <dgm:pt modelId="{61014E41-CB3E-4C07-847F-C33D0B5037FE}" type="pres">
      <dgm:prSet presAssocID="{52D0D1FF-CB00-4B3C-B5B2-4758590A9EA5}" presName="diagram" presStyleCnt="0">
        <dgm:presLayoutVars>
          <dgm:dir/>
          <dgm:resizeHandles val="exact"/>
        </dgm:presLayoutVars>
      </dgm:prSet>
      <dgm:spPr/>
    </dgm:pt>
    <dgm:pt modelId="{7D545976-E092-430D-BCFC-460B937B18BC}" type="pres">
      <dgm:prSet presAssocID="{E50A4BF8-76D3-4C68-AC5A-772D43CE5D5B}" presName="node" presStyleLbl="node1" presStyleIdx="0" presStyleCnt="6">
        <dgm:presLayoutVars>
          <dgm:bulletEnabled val="1"/>
        </dgm:presLayoutVars>
      </dgm:prSet>
      <dgm:spPr/>
    </dgm:pt>
    <dgm:pt modelId="{2A10715A-52B9-456B-8B2B-372A1C1898DC}" type="pres">
      <dgm:prSet presAssocID="{F0094B86-429C-497D-A2FA-DF844D6BE5D8}" presName="sibTrans" presStyleCnt="0"/>
      <dgm:spPr/>
    </dgm:pt>
    <dgm:pt modelId="{395676F4-24A7-4B8C-84DC-EA86972644F1}" type="pres">
      <dgm:prSet presAssocID="{ACA6C48E-5DC9-4685-B26B-2AD7EC23BE54}" presName="node" presStyleLbl="node1" presStyleIdx="1" presStyleCnt="6">
        <dgm:presLayoutVars>
          <dgm:bulletEnabled val="1"/>
        </dgm:presLayoutVars>
      </dgm:prSet>
      <dgm:spPr/>
    </dgm:pt>
    <dgm:pt modelId="{5462B237-9EFE-4FF2-8D80-D01218748719}" type="pres">
      <dgm:prSet presAssocID="{6E4C069F-606B-495F-9E3D-C68C6995C4C8}" presName="sibTrans" presStyleCnt="0"/>
      <dgm:spPr/>
    </dgm:pt>
    <dgm:pt modelId="{D41C02A3-A4DB-4F50-A3F1-4D881B1192C9}" type="pres">
      <dgm:prSet presAssocID="{9C144A11-277E-478E-BBFB-7B8049648935}" presName="node" presStyleLbl="node1" presStyleIdx="2" presStyleCnt="6">
        <dgm:presLayoutVars>
          <dgm:bulletEnabled val="1"/>
        </dgm:presLayoutVars>
      </dgm:prSet>
      <dgm:spPr/>
    </dgm:pt>
    <dgm:pt modelId="{065F80FA-87F2-4240-833F-0A66A75C273C}" type="pres">
      <dgm:prSet presAssocID="{C75686AB-77C9-4AFC-B474-1C06B66D2A19}" presName="sibTrans" presStyleCnt="0"/>
      <dgm:spPr/>
    </dgm:pt>
    <dgm:pt modelId="{9560B028-FF05-4945-A45E-3B7D0C2912CE}" type="pres">
      <dgm:prSet presAssocID="{F9E068FC-D4B2-4546-9F24-EE0DCD254350}" presName="node" presStyleLbl="node1" presStyleIdx="3" presStyleCnt="6">
        <dgm:presLayoutVars>
          <dgm:bulletEnabled val="1"/>
        </dgm:presLayoutVars>
      </dgm:prSet>
      <dgm:spPr/>
    </dgm:pt>
    <dgm:pt modelId="{54770EC2-B4AD-45F4-9FA6-6DBE291D8F9F}" type="pres">
      <dgm:prSet presAssocID="{DBF351F8-2258-4B35-936D-C0AADB97DF76}" presName="sibTrans" presStyleCnt="0"/>
      <dgm:spPr/>
    </dgm:pt>
    <dgm:pt modelId="{CFE2AE05-82D3-4455-AD31-ED6B710A7A02}" type="pres">
      <dgm:prSet presAssocID="{DC5E9711-F311-4F3C-8A77-9330486D960A}" presName="node" presStyleLbl="node1" presStyleIdx="4" presStyleCnt="6">
        <dgm:presLayoutVars>
          <dgm:bulletEnabled val="1"/>
        </dgm:presLayoutVars>
      </dgm:prSet>
      <dgm:spPr/>
    </dgm:pt>
    <dgm:pt modelId="{B186CBE2-B3CD-4C5D-963C-9B4E348E8E33}" type="pres">
      <dgm:prSet presAssocID="{9FF95361-4495-4D97-861F-1CC56BC4DD86}" presName="sibTrans" presStyleCnt="0"/>
      <dgm:spPr/>
    </dgm:pt>
    <dgm:pt modelId="{15CBA8DB-E0BE-4FCA-AAEA-A9A0848D3E7F}" type="pres">
      <dgm:prSet presAssocID="{E35ED06D-F03A-4CD9-9E30-10FC3AB9513C}" presName="node" presStyleLbl="node1" presStyleIdx="5" presStyleCnt="6">
        <dgm:presLayoutVars>
          <dgm:bulletEnabled val="1"/>
        </dgm:presLayoutVars>
      </dgm:prSet>
      <dgm:spPr/>
    </dgm:pt>
  </dgm:ptLst>
  <dgm:cxnLst>
    <dgm:cxn modelId="{768AC50E-8D47-4E69-AAFC-1BCB9EB34460}" type="presOf" srcId="{F9E068FC-D4B2-4546-9F24-EE0DCD254350}" destId="{9560B028-FF05-4945-A45E-3B7D0C2912CE}" srcOrd="0" destOrd="0" presId="urn:microsoft.com/office/officeart/2005/8/layout/default"/>
    <dgm:cxn modelId="{9FC7D337-2375-4D7D-9464-6FC2E204E9B5}" srcId="{52D0D1FF-CB00-4B3C-B5B2-4758590A9EA5}" destId="{E35ED06D-F03A-4CD9-9E30-10FC3AB9513C}" srcOrd="5" destOrd="0" parTransId="{C1B7CB5A-0DFB-44F4-A38C-E67106D20824}" sibTransId="{6CDADBA7-4F68-4259-868A-AA7715E876F5}"/>
    <dgm:cxn modelId="{A15BFC3C-67B6-4F27-BFC9-299823118894}" srcId="{52D0D1FF-CB00-4B3C-B5B2-4758590A9EA5}" destId="{ACA6C48E-5DC9-4685-B26B-2AD7EC23BE54}" srcOrd="1" destOrd="0" parTransId="{7C13CB1D-82DE-4628-AD87-5FB3F1E48B3C}" sibTransId="{6E4C069F-606B-495F-9E3D-C68C6995C4C8}"/>
    <dgm:cxn modelId="{A42D7240-E7A4-4D9D-8AB0-B146F3B642CA}" srcId="{52D0D1FF-CB00-4B3C-B5B2-4758590A9EA5}" destId="{DC5E9711-F311-4F3C-8A77-9330486D960A}" srcOrd="4" destOrd="0" parTransId="{3B0E2F54-EEBB-47E1-AB08-A02BD01F503B}" sibTransId="{9FF95361-4495-4D97-861F-1CC56BC4DD86}"/>
    <dgm:cxn modelId="{F149CB42-945E-4677-8F7D-A04346C0A2AE}" type="presOf" srcId="{E50A4BF8-76D3-4C68-AC5A-772D43CE5D5B}" destId="{7D545976-E092-430D-BCFC-460B937B18BC}" srcOrd="0" destOrd="0" presId="urn:microsoft.com/office/officeart/2005/8/layout/default"/>
    <dgm:cxn modelId="{395E3966-0AB7-4A7E-B96B-8473B2D8D979}" type="presOf" srcId="{ACA6C48E-5DC9-4685-B26B-2AD7EC23BE54}" destId="{395676F4-24A7-4B8C-84DC-EA86972644F1}" srcOrd="0" destOrd="0" presId="urn:microsoft.com/office/officeart/2005/8/layout/default"/>
    <dgm:cxn modelId="{28029D4B-B9AA-41B1-8F5B-BA86F065FC6E}" type="presOf" srcId="{52D0D1FF-CB00-4B3C-B5B2-4758590A9EA5}" destId="{61014E41-CB3E-4C07-847F-C33D0B5037FE}" srcOrd="0" destOrd="0" presId="urn:microsoft.com/office/officeart/2005/8/layout/default"/>
    <dgm:cxn modelId="{DEE9344E-375E-4119-B3DF-E8F7234FBB4C}" srcId="{52D0D1FF-CB00-4B3C-B5B2-4758590A9EA5}" destId="{F9E068FC-D4B2-4546-9F24-EE0DCD254350}" srcOrd="3" destOrd="0" parTransId="{DB961577-D57F-4628-B97F-C44A6F8E4DA7}" sibTransId="{DBF351F8-2258-4B35-936D-C0AADB97DF76}"/>
    <dgm:cxn modelId="{5CC84A90-2A50-4722-9CB4-099E48CCFFE3}" srcId="{52D0D1FF-CB00-4B3C-B5B2-4758590A9EA5}" destId="{E50A4BF8-76D3-4C68-AC5A-772D43CE5D5B}" srcOrd="0" destOrd="0" parTransId="{1A9E5314-9B8A-4B02-9835-640F9131CE37}" sibTransId="{F0094B86-429C-497D-A2FA-DF844D6BE5D8}"/>
    <dgm:cxn modelId="{3B7AF1E5-BBD7-4439-8B8C-FD2DC1E450A9}" type="presOf" srcId="{E35ED06D-F03A-4CD9-9E30-10FC3AB9513C}" destId="{15CBA8DB-E0BE-4FCA-AAEA-A9A0848D3E7F}" srcOrd="0" destOrd="0" presId="urn:microsoft.com/office/officeart/2005/8/layout/default"/>
    <dgm:cxn modelId="{8A0EC0E7-7B44-40ED-9E89-6C8B188DAEB6}" srcId="{52D0D1FF-CB00-4B3C-B5B2-4758590A9EA5}" destId="{9C144A11-277E-478E-BBFB-7B8049648935}" srcOrd="2" destOrd="0" parTransId="{7676359A-D6AB-4E83-ACF9-EF5B3AFC13D9}" sibTransId="{C75686AB-77C9-4AFC-B474-1C06B66D2A19}"/>
    <dgm:cxn modelId="{7828FFEE-308E-4E88-9E0F-2AE3E40DF01F}" type="presOf" srcId="{DC5E9711-F311-4F3C-8A77-9330486D960A}" destId="{CFE2AE05-82D3-4455-AD31-ED6B710A7A02}" srcOrd="0" destOrd="0" presId="urn:microsoft.com/office/officeart/2005/8/layout/default"/>
    <dgm:cxn modelId="{1DEC37F2-6352-4E17-BE51-D157DAC2CAB5}" type="presOf" srcId="{9C144A11-277E-478E-BBFB-7B8049648935}" destId="{D41C02A3-A4DB-4F50-A3F1-4D881B1192C9}" srcOrd="0" destOrd="0" presId="urn:microsoft.com/office/officeart/2005/8/layout/default"/>
    <dgm:cxn modelId="{E31D2A4D-2333-48B3-A88C-2D88E267A841}" type="presParOf" srcId="{61014E41-CB3E-4C07-847F-C33D0B5037FE}" destId="{7D545976-E092-430D-BCFC-460B937B18BC}" srcOrd="0" destOrd="0" presId="urn:microsoft.com/office/officeart/2005/8/layout/default"/>
    <dgm:cxn modelId="{35E68BFC-0E9C-472D-BE97-E34BD2E8EA12}" type="presParOf" srcId="{61014E41-CB3E-4C07-847F-C33D0B5037FE}" destId="{2A10715A-52B9-456B-8B2B-372A1C1898DC}" srcOrd="1" destOrd="0" presId="urn:microsoft.com/office/officeart/2005/8/layout/default"/>
    <dgm:cxn modelId="{97A2190C-9932-48E1-9A9F-B7BCB52F7337}" type="presParOf" srcId="{61014E41-CB3E-4C07-847F-C33D0B5037FE}" destId="{395676F4-24A7-4B8C-84DC-EA86972644F1}" srcOrd="2" destOrd="0" presId="urn:microsoft.com/office/officeart/2005/8/layout/default"/>
    <dgm:cxn modelId="{24046B54-A5C9-4BFE-8817-1C3F13B57073}" type="presParOf" srcId="{61014E41-CB3E-4C07-847F-C33D0B5037FE}" destId="{5462B237-9EFE-4FF2-8D80-D01218748719}" srcOrd="3" destOrd="0" presId="urn:microsoft.com/office/officeart/2005/8/layout/default"/>
    <dgm:cxn modelId="{71D3719D-1CFA-4328-AA54-5C6B0DC6CE46}" type="presParOf" srcId="{61014E41-CB3E-4C07-847F-C33D0B5037FE}" destId="{D41C02A3-A4DB-4F50-A3F1-4D881B1192C9}" srcOrd="4" destOrd="0" presId="urn:microsoft.com/office/officeart/2005/8/layout/default"/>
    <dgm:cxn modelId="{16E4FBAA-252E-4716-B878-F63878EDF26C}" type="presParOf" srcId="{61014E41-CB3E-4C07-847F-C33D0B5037FE}" destId="{065F80FA-87F2-4240-833F-0A66A75C273C}" srcOrd="5" destOrd="0" presId="urn:microsoft.com/office/officeart/2005/8/layout/default"/>
    <dgm:cxn modelId="{DE7BB1BD-DB2E-4BC5-BFEC-1167FD239CB0}" type="presParOf" srcId="{61014E41-CB3E-4C07-847F-C33D0B5037FE}" destId="{9560B028-FF05-4945-A45E-3B7D0C2912CE}" srcOrd="6" destOrd="0" presId="urn:microsoft.com/office/officeart/2005/8/layout/default"/>
    <dgm:cxn modelId="{DA6C14E4-4C75-48B3-AA22-939700C9A795}" type="presParOf" srcId="{61014E41-CB3E-4C07-847F-C33D0B5037FE}" destId="{54770EC2-B4AD-45F4-9FA6-6DBE291D8F9F}" srcOrd="7" destOrd="0" presId="urn:microsoft.com/office/officeart/2005/8/layout/default"/>
    <dgm:cxn modelId="{73F91354-4829-4C38-A18F-80F6FF4EDF5D}" type="presParOf" srcId="{61014E41-CB3E-4C07-847F-C33D0B5037FE}" destId="{CFE2AE05-82D3-4455-AD31-ED6B710A7A02}" srcOrd="8" destOrd="0" presId="urn:microsoft.com/office/officeart/2005/8/layout/default"/>
    <dgm:cxn modelId="{8BED2B7C-266F-492D-A5A3-59E0E61DDC19}" type="presParOf" srcId="{61014E41-CB3E-4C07-847F-C33D0B5037FE}" destId="{B186CBE2-B3CD-4C5D-963C-9B4E348E8E33}" srcOrd="9" destOrd="0" presId="urn:microsoft.com/office/officeart/2005/8/layout/default"/>
    <dgm:cxn modelId="{1F0B7731-2340-4DF8-840E-1FFCC2474C0D}" type="presParOf" srcId="{61014E41-CB3E-4C07-847F-C33D0B5037FE}" destId="{15CBA8DB-E0BE-4FCA-AAEA-A9A0848D3E7F}" srcOrd="10" destOrd="0" presId="urn:microsoft.com/office/officeart/2005/8/layout/default"/>
  </dgm:cxnLst>
  <dgm:bg/>
  <dgm:whole/>
  <dgm:extLst>
    <a:ext uri="http://schemas.microsoft.com/office/drawing/2008/diagram">
      <dsp:dataModelExt xmlns:dsp="http://schemas.microsoft.com/office/drawing/2008/diagram" relId="rId2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AE939722-D989-438B-916E-08C1A31B12AA}" type="doc">
      <dgm:prSet loTypeId="urn:microsoft.com/office/officeart/2005/8/layout/process1" loCatId="process" qsTypeId="urn:microsoft.com/office/officeart/2005/8/quickstyle/simple1" qsCatId="simple" csTypeId="urn:microsoft.com/office/officeart/2005/8/colors/accent1_2" csCatId="accent1" phldr="1"/>
      <dgm:spPr/>
    </dgm:pt>
    <dgm:pt modelId="{5571B0A3-C54A-4A81-8153-96D5BCA0D702}">
      <dgm:prSet phldrT="[Text]">
        <dgm:style>
          <a:lnRef idx="1">
            <a:schemeClr val="accent1"/>
          </a:lnRef>
          <a:fillRef idx="2">
            <a:schemeClr val="accent1"/>
          </a:fillRef>
          <a:effectRef idx="1">
            <a:schemeClr val="accent1"/>
          </a:effectRef>
          <a:fontRef idx="minor">
            <a:schemeClr val="dk1"/>
          </a:fontRef>
        </dgm:style>
      </dgm:prSet>
      <dgm:spPr/>
      <dgm:t>
        <a:bodyPr/>
        <a:lstStyle/>
        <a:p>
          <a:r>
            <a:rPr lang="en-US" dirty="0"/>
            <a:t> </a:t>
          </a:r>
        </a:p>
      </dgm:t>
    </dgm:pt>
    <dgm:pt modelId="{E3D7C6D6-718E-4ABE-83C8-E853E1338DC8}" type="parTrans" cxnId="{7D9F72F4-1F08-4B54-856A-15B6EEB1FB46}">
      <dgm:prSet/>
      <dgm:spPr/>
      <dgm:t>
        <a:bodyPr/>
        <a:lstStyle/>
        <a:p>
          <a:endParaRPr lang="en-US"/>
        </a:p>
      </dgm:t>
    </dgm:pt>
    <dgm:pt modelId="{C5B7D2FF-64E1-4460-AFAD-637AC7A48C14}" type="sibTrans" cxnId="{7D9F72F4-1F08-4B54-856A-15B6EEB1FB46}">
      <dgm:prSet>
        <dgm:style>
          <a:lnRef idx="1">
            <a:schemeClr val="accent1"/>
          </a:lnRef>
          <a:fillRef idx="2">
            <a:schemeClr val="accent1"/>
          </a:fillRef>
          <a:effectRef idx="1">
            <a:schemeClr val="accent1"/>
          </a:effectRef>
          <a:fontRef idx="minor">
            <a:schemeClr val="dk1"/>
          </a:fontRef>
        </dgm:style>
      </dgm:prSet>
      <dgm:spPr/>
      <dgm:t>
        <a:bodyPr/>
        <a:lstStyle/>
        <a:p>
          <a:endParaRPr lang="en-US"/>
        </a:p>
      </dgm:t>
    </dgm:pt>
    <dgm:pt modelId="{09E2C303-68E6-4304-B10D-3604E379D2F5}">
      <dgm:prSet phldrT="[Text]">
        <dgm:style>
          <a:lnRef idx="1">
            <a:schemeClr val="accent1"/>
          </a:lnRef>
          <a:fillRef idx="2">
            <a:schemeClr val="accent1"/>
          </a:fillRef>
          <a:effectRef idx="1">
            <a:schemeClr val="accent1"/>
          </a:effectRef>
          <a:fontRef idx="minor">
            <a:schemeClr val="dk1"/>
          </a:fontRef>
        </dgm:style>
      </dgm:prSet>
      <dgm:spPr/>
      <dgm:t>
        <a:bodyPr/>
        <a:lstStyle/>
        <a:p>
          <a:r>
            <a:rPr lang="en-US" dirty="0"/>
            <a:t> </a:t>
          </a:r>
        </a:p>
      </dgm:t>
    </dgm:pt>
    <dgm:pt modelId="{620C1356-63FE-478F-9491-397AA7B97E94}" type="parTrans" cxnId="{CD93D232-D1A1-4179-A333-037B3EAFE351}">
      <dgm:prSet/>
      <dgm:spPr/>
      <dgm:t>
        <a:bodyPr/>
        <a:lstStyle/>
        <a:p>
          <a:endParaRPr lang="en-US"/>
        </a:p>
      </dgm:t>
    </dgm:pt>
    <dgm:pt modelId="{5E2A3ADB-130C-4119-BE89-0D3AD5AAE92C}" type="sibTrans" cxnId="{CD93D232-D1A1-4179-A333-037B3EAFE351}">
      <dgm:prSet>
        <dgm:style>
          <a:lnRef idx="1">
            <a:schemeClr val="accent1"/>
          </a:lnRef>
          <a:fillRef idx="2">
            <a:schemeClr val="accent1"/>
          </a:fillRef>
          <a:effectRef idx="1">
            <a:schemeClr val="accent1"/>
          </a:effectRef>
          <a:fontRef idx="minor">
            <a:schemeClr val="dk1"/>
          </a:fontRef>
        </dgm:style>
      </dgm:prSet>
      <dgm:spPr/>
      <dgm:t>
        <a:bodyPr/>
        <a:lstStyle/>
        <a:p>
          <a:endParaRPr lang="en-US"/>
        </a:p>
      </dgm:t>
    </dgm:pt>
    <dgm:pt modelId="{8C121B7E-3A39-4FBA-A53B-6F254D5D80E8}">
      <dgm:prSet phldrT="[Text]">
        <dgm:style>
          <a:lnRef idx="1">
            <a:schemeClr val="accent1"/>
          </a:lnRef>
          <a:fillRef idx="2">
            <a:schemeClr val="accent1"/>
          </a:fillRef>
          <a:effectRef idx="1">
            <a:schemeClr val="accent1"/>
          </a:effectRef>
          <a:fontRef idx="minor">
            <a:schemeClr val="dk1"/>
          </a:fontRef>
        </dgm:style>
      </dgm:prSet>
      <dgm:spPr/>
      <dgm:t>
        <a:bodyPr/>
        <a:lstStyle/>
        <a:p>
          <a:r>
            <a:rPr lang="en-US" dirty="0"/>
            <a:t> </a:t>
          </a:r>
        </a:p>
      </dgm:t>
    </dgm:pt>
    <dgm:pt modelId="{4C6853DE-91AD-47B5-8DAF-EF165CF8B353}" type="parTrans" cxnId="{AC98297D-B14D-4323-9CD2-D1C5D62ED2D4}">
      <dgm:prSet/>
      <dgm:spPr/>
      <dgm:t>
        <a:bodyPr/>
        <a:lstStyle/>
        <a:p>
          <a:endParaRPr lang="en-US"/>
        </a:p>
      </dgm:t>
    </dgm:pt>
    <dgm:pt modelId="{8EFB4B50-7E5E-4F94-AA9A-8DA1E9E21D45}" type="sibTrans" cxnId="{AC98297D-B14D-4323-9CD2-D1C5D62ED2D4}">
      <dgm:prSet/>
      <dgm:spPr/>
      <dgm:t>
        <a:bodyPr/>
        <a:lstStyle/>
        <a:p>
          <a:endParaRPr lang="en-US"/>
        </a:p>
      </dgm:t>
    </dgm:pt>
    <dgm:pt modelId="{AD3E7DA1-05EA-4849-A1E6-D600652D07FD}" type="pres">
      <dgm:prSet presAssocID="{AE939722-D989-438B-916E-08C1A31B12AA}" presName="Name0" presStyleCnt="0">
        <dgm:presLayoutVars>
          <dgm:dir/>
          <dgm:resizeHandles val="exact"/>
        </dgm:presLayoutVars>
      </dgm:prSet>
      <dgm:spPr/>
    </dgm:pt>
    <dgm:pt modelId="{AEFF2E9F-3BDA-4408-A3E8-57C72778A521}" type="pres">
      <dgm:prSet presAssocID="{5571B0A3-C54A-4A81-8153-96D5BCA0D702}" presName="node" presStyleLbl="node1" presStyleIdx="0" presStyleCnt="3">
        <dgm:presLayoutVars>
          <dgm:bulletEnabled val="1"/>
        </dgm:presLayoutVars>
      </dgm:prSet>
      <dgm:spPr/>
    </dgm:pt>
    <dgm:pt modelId="{26ED2760-4299-4DE7-AA9E-8C4D801C7E69}" type="pres">
      <dgm:prSet presAssocID="{C5B7D2FF-64E1-4460-AFAD-637AC7A48C14}" presName="sibTrans" presStyleLbl="sibTrans2D1" presStyleIdx="0" presStyleCnt="2"/>
      <dgm:spPr/>
    </dgm:pt>
    <dgm:pt modelId="{F5C27C0C-C46A-4CF4-B6C8-FA13431D3FE5}" type="pres">
      <dgm:prSet presAssocID="{C5B7D2FF-64E1-4460-AFAD-637AC7A48C14}" presName="connectorText" presStyleLbl="sibTrans2D1" presStyleIdx="0" presStyleCnt="2"/>
      <dgm:spPr/>
    </dgm:pt>
    <dgm:pt modelId="{F2AB1812-8AFB-4DC3-AD4D-58FE61BF9973}" type="pres">
      <dgm:prSet presAssocID="{09E2C303-68E6-4304-B10D-3604E379D2F5}" presName="node" presStyleLbl="node1" presStyleIdx="1" presStyleCnt="3">
        <dgm:presLayoutVars>
          <dgm:bulletEnabled val="1"/>
        </dgm:presLayoutVars>
      </dgm:prSet>
      <dgm:spPr/>
    </dgm:pt>
    <dgm:pt modelId="{6E352F3C-3FF7-476E-AEAC-34BC88D9CF18}" type="pres">
      <dgm:prSet presAssocID="{5E2A3ADB-130C-4119-BE89-0D3AD5AAE92C}" presName="sibTrans" presStyleLbl="sibTrans2D1" presStyleIdx="1" presStyleCnt="2"/>
      <dgm:spPr/>
    </dgm:pt>
    <dgm:pt modelId="{BBF9AF06-A2E7-4352-B380-33F21654B18D}" type="pres">
      <dgm:prSet presAssocID="{5E2A3ADB-130C-4119-BE89-0D3AD5AAE92C}" presName="connectorText" presStyleLbl="sibTrans2D1" presStyleIdx="1" presStyleCnt="2"/>
      <dgm:spPr/>
    </dgm:pt>
    <dgm:pt modelId="{6988BEAB-449D-462E-B5B8-E34E61A811A3}" type="pres">
      <dgm:prSet presAssocID="{8C121B7E-3A39-4FBA-A53B-6F254D5D80E8}" presName="node" presStyleLbl="node1" presStyleIdx="2" presStyleCnt="3" custLinFactX="151537" custLinFactY="172983" custLinFactNeighborX="200000" custLinFactNeighborY="200000">
        <dgm:presLayoutVars>
          <dgm:bulletEnabled val="1"/>
        </dgm:presLayoutVars>
      </dgm:prSet>
      <dgm:spPr/>
    </dgm:pt>
  </dgm:ptLst>
  <dgm:cxnLst>
    <dgm:cxn modelId="{F4034215-A4DF-4787-8656-9C9FA6DA3D4B}" type="presOf" srcId="{5E2A3ADB-130C-4119-BE89-0D3AD5AAE92C}" destId="{6E352F3C-3FF7-476E-AEAC-34BC88D9CF18}" srcOrd="0" destOrd="0" presId="urn:microsoft.com/office/officeart/2005/8/layout/process1"/>
    <dgm:cxn modelId="{6785B215-5D84-4BB9-984D-BB82763E5BCC}" type="presOf" srcId="{5E2A3ADB-130C-4119-BE89-0D3AD5AAE92C}" destId="{BBF9AF06-A2E7-4352-B380-33F21654B18D}" srcOrd="1" destOrd="0" presId="urn:microsoft.com/office/officeart/2005/8/layout/process1"/>
    <dgm:cxn modelId="{CD93D232-D1A1-4179-A333-037B3EAFE351}" srcId="{AE939722-D989-438B-916E-08C1A31B12AA}" destId="{09E2C303-68E6-4304-B10D-3604E379D2F5}" srcOrd="1" destOrd="0" parTransId="{620C1356-63FE-478F-9491-397AA7B97E94}" sibTransId="{5E2A3ADB-130C-4119-BE89-0D3AD5AAE92C}"/>
    <dgm:cxn modelId="{0DC1F940-4067-4D8F-9251-A7052F9E1262}" type="presOf" srcId="{5571B0A3-C54A-4A81-8153-96D5BCA0D702}" destId="{AEFF2E9F-3BDA-4408-A3E8-57C72778A521}" srcOrd="0" destOrd="0" presId="urn:microsoft.com/office/officeart/2005/8/layout/process1"/>
    <dgm:cxn modelId="{AC98297D-B14D-4323-9CD2-D1C5D62ED2D4}" srcId="{AE939722-D989-438B-916E-08C1A31B12AA}" destId="{8C121B7E-3A39-4FBA-A53B-6F254D5D80E8}" srcOrd="2" destOrd="0" parTransId="{4C6853DE-91AD-47B5-8DAF-EF165CF8B353}" sibTransId="{8EFB4B50-7E5E-4F94-AA9A-8DA1E9E21D45}"/>
    <dgm:cxn modelId="{DD3EA68D-A23B-4FF3-B0EE-55C2E655702D}" type="presOf" srcId="{C5B7D2FF-64E1-4460-AFAD-637AC7A48C14}" destId="{F5C27C0C-C46A-4CF4-B6C8-FA13431D3FE5}" srcOrd="1" destOrd="0" presId="urn:microsoft.com/office/officeart/2005/8/layout/process1"/>
    <dgm:cxn modelId="{6E0E07AE-B701-42C3-B637-90A182F51D0C}" type="presOf" srcId="{C5B7D2FF-64E1-4460-AFAD-637AC7A48C14}" destId="{26ED2760-4299-4DE7-AA9E-8C4D801C7E69}" srcOrd="0" destOrd="0" presId="urn:microsoft.com/office/officeart/2005/8/layout/process1"/>
    <dgm:cxn modelId="{1D2C64CB-F972-4E55-8F9D-033AF10E2DDA}" type="presOf" srcId="{AE939722-D989-438B-916E-08C1A31B12AA}" destId="{AD3E7DA1-05EA-4849-A1E6-D600652D07FD}" srcOrd="0" destOrd="0" presId="urn:microsoft.com/office/officeart/2005/8/layout/process1"/>
    <dgm:cxn modelId="{C913C4D5-668D-4364-93FB-D54ADD5AC071}" type="presOf" srcId="{09E2C303-68E6-4304-B10D-3604E379D2F5}" destId="{F2AB1812-8AFB-4DC3-AD4D-58FE61BF9973}" srcOrd="0" destOrd="0" presId="urn:microsoft.com/office/officeart/2005/8/layout/process1"/>
    <dgm:cxn modelId="{B56220EE-6B01-41AF-9714-3170C407D42F}" type="presOf" srcId="{8C121B7E-3A39-4FBA-A53B-6F254D5D80E8}" destId="{6988BEAB-449D-462E-B5B8-E34E61A811A3}" srcOrd="0" destOrd="0" presId="urn:microsoft.com/office/officeart/2005/8/layout/process1"/>
    <dgm:cxn modelId="{7D9F72F4-1F08-4B54-856A-15B6EEB1FB46}" srcId="{AE939722-D989-438B-916E-08C1A31B12AA}" destId="{5571B0A3-C54A-4A81-8153-96D5BCA0D702}" srcOrd="0" destOrd="0" parTransId="{E3D7C6D6-718E-4ABE-83C8-E853E1338DC8}" sibTransId="{C5B7D2FF-64E1-4460-AFAD-637AC7A48C14}"/>
    <dgm:cxn modelId="{42031244-9693-45AF-8930-6D03993CE7D7}" type="presParOf" srcId="{AD3E7DA1-05EA-4849-A1E6-D600652D07FD}" destId="{AEFF2E9F-3BDA-4408-A3E8-57C72778A521}" srcOrd="0" destOrd="0" presId="urn:microsoft.com/office/officeart/2005/8/layout/process1"/>
    <dgm:cxn modelId="{AC943010-E6F1-43BF-A132-A377ABD87BFB}" type="presParOf" srcId="{AD3E7DA1-05EA-4849-A1E6-D600652D07FD}" destId="{26ED2760-4299-4DE7-AA9E-8C4D801C7E69}" srcOrd="1" destOrd="0" presId="urn:microsoft.com/office/officeart/2005/8/layout/process1"/>
    <dgm:cxn modelId="{17DA4FA7-69AB-4FF1-9109-C9C23D90AABB}" type="presParOf" srcId="{26ED2760-4299-4DE7-AA9E-8C4D801C7E69}" destId="{F5C27C0C-C46A-4CF4-B6C8-FA13431D3FE5}" srcOrd="0" destOrd="0" presId="urn:microsoft.com/office/officeart/2005/8/layout/process1"/>
    <dgm:cxn modelId="{5155D19D-A20D-4643-BFB3-F230F45271DB}" type="presParOf" srcId="{AD3E7DA1-05EA-4849-A1E6-D600652D07FD}" destId="{F2AB1812-8AFB-4DC3-AD4D-58FE61BF9973}" srcOrd="2" destOrd="0" presId="urn:microsoft.com/office/officeart/2005/8/layout/process1"/>
    <dgm:cxn modelId="{610BFE9E-9A8F-48D2-A3E5-EDDEC349497A}" type="presParOf" srcId="{AD3E7DA1-05EA-4849-A1E6-D600652D07FD}" destId="{6E352F3C-3FF7-476E-AEAC-34BC88D9CF18}" srcOrd="3" destOrd="0" presId="urn:microsoft.com/office/officeart/2005/8/layout/process1"/>
    <dgm:cxn modelId="{20820F6F-3329-42F5-881B-6AE4AD6F4D4B}" type="presParOf" srcId="{6E352F3C-3FF7-476E-AEAC-34BC88D9CF18}" destId="{BBF9AF06-A2E7-4352-B380-33F21654B18D}" srcOrd="0" destOrd="0" presId="urn:microsoft.com/office/officeart/2005/8/layout/process1"/>
    <dgm:cxn modelId="{C38C724A-9BD3-4419-A67F-0A9A23AC9F0B}" type="presParOf" srcId="{AD3E7DA1-05EA-4849-A1E6-D600652D07FD}" destId="{6988BEAB-449D-462E-B5B8-E34E61A811A3}" srcOrd="4" destOrd="0" presId="urn:microsoft.com/office/officeart/2005/8/layout/process1"/>
  </dgm:cxnLst>
  <dgm:bg/>
  <dgm:whole/>
  <dgm:extLst>
    <a:ext uri="http://schemas.microsoft.com/office/drawing/2008/diagram">
      <dsp:dataModelExt xmlns:dsp="http://schemas.microsoft.com/office/drawing/2008/diagram" relId="rId33"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D1050E04-7D1A-442E-9CDF-D275DC15F955}"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en-US"/>
        </a:p>
      </dgm:t>
    </dgm:pt>
    <dgm:pt modelId="{8D018822-FBA2-417A-840C-33F4A63B517E}">
      <dgm:prSet phldrT="[Text]">
        <dgm:style>
          <a:lnRef idx="1">
            <a:schemeClr val="accent1"/>
          </a:lnRef>
          <a:fillRef idx="2">
            <a:schemeClr val="accent1"/>
          </a:fillRef>
          <a:effectRef idx="1">
            <a:schemeClr val="accent1"/>
          </a:effectRef>
          <a:fontRef idx="minor">
            <a:schemeClr val="dk1"/>
          </a:fontRef>
        </dgm:style>
      </dgm:prSet>
      <dgm:spPr/>
      <dgm:t>
        <a:bodyPr/>
        <a:lstStyle/>
        <a:p>
          <a:r>
            <a:rPr lang="en-US" dirty="0"/>
            <a:t> </a:t>
          </a:r>
        </a:p>
      </dgm:t>
    </dgm:pt>
    <dgm:pt modelId="{75C9F745-1E52-4747-B3C2-3922587EA5F1}" type="parTrans" cxnId="{94474418-AF3E-48EA-A695-2F2722820CCE}">
      <dgm:prSet/>
      <dgm:spPr/>
      <dgm:t>
        <a:bodyPr/>
        <a:lstStyle/>
        <a:p>
          <a:endParaRPr lang="en-US"/>
        </a:p>
      </dgm:t>
    </dgm:pt>
    <dgm:pt modelId="{68B93A2D-E9BA-4031-914F-06433B5B487D}" type="sibTrans" cxnId="{94474418-AF3E-48EA-A695-2F2722820CCE}">
      <dgm:prSet/>
      <dgm:spPr/>
      <dgm:t>
        <a:bodyPr/>
        <a:lstStyle/>
        <a:p>
          <a:endParaRPr lang="en-US"/>
        </a:p>
      </dgm:t>
    </dgm:pt>
    <dgm:pt modelId="{90B36774-7957-488B-A4BC-4BBB82CBF080}">
      <dgm:prSet phldrT="[Text]">
        <dgm:style>
          <a:lnRef idx="1">
            <a:schemeClr val="accent1"/>
          </a:lnRef>
          <a:fillRef idx="2">
            <a:schemeClr val="accent1"/>
          </a:fillRef>
          <a:effectRef idx="1">
            <a:schemeClr val="accent1"/>
          </a:effectRef>
          <a:fontRef idx="minor">
            <a:schemeClr val="dk1"/>
          </a:fontRef>
        </dgm:style>
      </dgm:prSet>
      <dgm:spPr/>
      <dgm:t>
        <a:bodyPr/>
        <a:lstStyle/>
        <a:p>
          <a:r>
            <a:rPr lang="en-US" dirty="0"/>
            <a:t> </a:t>
          </a:r>
        </a:p>
      </dgm:t>
    </dgm:pt>
    <dgm:pt modelId="{ED1343D6-5505-4693-A845-F3F386C83631}" type="parTrans" cxnId="{EB176ACE-D70F-4487-82DD-D328A43DBE04}">
      <dgm:prSet>
        <dgm:style>
          <a:lnRef idx="1">
            <a:schemeClr val="accent1"/>
          </a:lnRef>
          <a:fillRef idx="2">
            <a:schemeClr val="accent1"/>
          </a:fillRef>
          <a:effectRef idx="1">
            <a:schemeClr val="accent1"/>
          </a:effectRef>
          <a:fontRef idx="minor">
            <a:schemeClr val="dk1"/>
          </a:fontRef>
        </dgm:style>
      </dgm:prSet>
      <dgm:spPr/>
      <dgm:t>
        <a:bodyPr/>
        <a:lstStyle/>
        <a:p>
          <a:endParaRPr lang="en-US"/>
        </a:p>
      </dgm:t>
    </dgm:pt>
    <dgm:pt modelId="{936FDF34-BC71-4082-823A-740783DD3918}" type="sibTrans" cxnId="{EB176ACE-D70F-4487-82DD-D328A43DBE04}">
      <dgm:prSet/>
      <dgm:spPr/>
      <dgm:t>
        <a:bodyPr/>
        <a:lstStyle/>
        <a:p>
          <a:endParaRPr lang="en-US"/>
        </a:p>
      </dgm:t>
    </dgm:pt>
    <dgm:pt modelId="{9CAACDAC-3E7F-45DA-A0A6-2124BE36A6BB}">
      <dgm:prSet phldrT="[Text]">
        <dgm:style>
          <a:lnRef idx="1">
            <a:schemeClr val="accent1"/>
          </a:lnRef>
          <a:fillRef idx="2">
            <a:schemeClr val="accent1"/>
          </a:fillRef>
          <a:effectRef idx="1">
            <a:schemeClr val="accent1"/>
          </a:effectRef>
          <a:fontRef idx="minor">
            <a:schemeClr val="dk1"/>
          </a:fontRef>
        </dgm:style>
      </dgm:prSet>
      <dgm:spPr/>
      <dgm:t>
        <a:bodyPr/>
        <a:lstStyle/>
        <a:p>
          <a:r>
            <a:rPr lang="en-US" dirty="0"/>
            <a:t> </a:t>
          </a:r>
        </a:p>
      </dgm:t>
    </dgm:pt>
    <dgm:pt modelId="{94B632C1-EF7A-4E04-BA89-9637346A635B}" type="parTrans" cxnId="{427E35A6-B367-45CC-AD72-19C716C7D876}">
      <dgm:prSet>
        <dgm:style>
          <a:lnRef idx="1">
            <a:schemeClr val="accent1"/>
          </a:lnRef>
          <a:fillRef idx="2">
            <a:schemeClr val="accent1"/>
          </a:fillRef>
          <a:effectRef idx="1">
            <a:schemeClr val="accent1"/>
          </a:effectRef>
          <a:fontRef idx="minor">
            <a:schemeClr val="dk1"/>
          </a:fontRef>
        </dgm:style>
      </dgm:prSet>
      <dgm:spPr/>
      <dgm:t>
        <a:bodyPr/>
        <a:lstStyle/>
        <a:p>
          <a:endParaRPr lang="en-US"/>
        </a:p>
      </dgm:t>
    </dgm:pt>
    <dgm:pt modelId="{A3FFF725-E832-4A8B-8C0C-9717EF6683F7}" type="sibTrans" cxnId="{427E35A6-B367-45CC-AD72-19C716C7D876}">
      <dgm:prSet/>
      <dgm:spPr/>
      <dgm:t>
        <a:bodyPr/>
        <a:lstStyle/>
        <a:p>
          <a:endParaRPr lang="en-US"/>
        </a:p>
      </dgm:t>
    </dgm:pt>
    <dgm:pt modelId="{497D1501-C679-49B1-BEAE-9EE12384C7E1}">
      <dgm:prSet phldrT="[Text]">
        <dgm:style>
          <a:lnRef idx="1">
            <a:schemeClr val="accent1"/>
          </a:lnRef>
          <a:fillRef idx="2">
            <a:schemeClr val="accent1"/>
          </a:fillRef>
          <a:effectRef idx="1">
            <a:schemeClr val="accent1"/>
          </a:effectRef>
          <a:fontRef idx="minor">
            <a:schemeClr val="dk1"/>
          </a:fontRef>
        </dgm:style>
      </dgm:prSet>
      <dgm:spPr/>
      <dgm:t>
        <a:bodyPr/>
        <a:lstStyle/>
        <a:p>
          <a:r>
            <a:rPr lang="en-US" dirty="0"/>
            <a:t> </a:t>
          </a:r>
        </a:p>
      </dgm:t>
    </dgm:pt>
    <dgm:pt modelId="{CD45B891-375A-4457-81A5-C57AF925EA51}" type="parTrans" cxnId="{5366CE96-BF93-4958-AAAB-E6732AAF9F6E}">
      <dgm:prSet>
        <dgm:style>
          <a:lnRef idx="1">
            <a:schemeClr val="accent1"/>
          </a:lnRef>
          <a:fillRef idx="2">
            <a:schemeClr val="accent1"/>
          </a:fillRef>
          <a:effectRef idx="1">
            <a:schemeClr val="accent1"/>
          </a:effectRef>
          <a:fontRef idx="minor">
            <a:schemeClr val="dk1"/>
          </a:fontRef>
        </dgm:style>
      </dgm:prSet>
      <dgm:spPr/>
      <dgm:t>
        <a:bodyPr/>
        <a:lstStyle/>
        <a:p>
          <a:endParaRPr lang="en-US"/>
        </a:p>
      </dgm:t>
    </dgm:pt>
    <dgm:pt modelId="{B5F4A2CC-8469-4703-B5E7-A39DD906DAB3}" type="sibTrans" cxnId="{5366CE96-BF93-4958-AAAB-E6732AAF9F6E}">
      <dgm:prSet/>
      <dgm:spPr/>
      <dgm:t>
        <a:bodyPr/>
        <a:lstStyle/>
        <a:p>
          <a:endParaRPr lang="en-US"/>
        </a:p>
      </dgm:t>
    </dgm:pt>
    <dgm:pt modelId="{08193017-FF5E-440A-B2FC-7B72EFF73ECB}">
      <dgm:prSet phldrT="[Text]">
        <dgm:style>
          <a:lnRef idx="1">
            <a:schemeClr val="accent1"/>
          </a:lnRef>
          <a:fillRef idx="2">
            <a:schemeClr val="accent1"/>
          </a:fillRef>
          <a:effectRef idx="1">
            <a:schemeClr val="accent1"/>
          </a:effectRef>
          <a:fontRef idx="minor">
            <a:schemeClr val="dk1"/>
          </a:fontRef>
        </dgm:style>
      </dgm:prSet>
      <dgm:spPr/>
      <dgm:t>
        <a:bodyPr/>
        <a:lstStyle/>
        <a:p>
          <a:r>
            <a:rPr lang="en-US" dirty="0"/>
            <a:t> </a:t>
          </a:r>
        </a:p>
      </dgm:t>
    </dgm:pt>
    <dgm:pt modelId="{004CE89A-CAEB-447F-A984-4472A1CE0635}" type="parTrans" cxnId="{1FAEDFE1-8D68-4CB2-9121-2BE0A144D406}">
      <dgm:prSet>
        <dgm:style>
          <a:lnRef idx="1">
            <a:schemeClr val="accent1"/>
          </a:lnRef>
          <a:fillRef idx="2">
            <a:schemeClr val="accent1"/>
          </a:fillRef>
          <a:effectRef idx="1">
            <a:schemeClr val="accent1"/>
          </a:effectRef>
          <a:fontRef idx="minor">
            <a:schemeClr val="dk1"/>
          </a:fontRef>
        </dgm:style>
      </dgm:prSet>
      <dgm:spPr/>
      <dgm:t>
        <a:bodyPr/>
        <a:lstStyle/>
        <a:p>
          <a:endParaRPr lang="en-US"/>
        </a:p>
      </dgm:t>
    </dgm:pt>
    <dgm:pt modelId="{1B4C535E-F365-4449-A448-CCFC4D325CBC}" type="sibTrans" cxnId="{1FAEDFE1-8D68-4CB2-9121-2BE0A144D406}">
      <dgm:prSet/>
      <dgm:spPr/>
      <dgm:t>
        <a:bodyPr/>
        <a:lstStyle/>
        <a:p>
          <a:endParaRPr lang="en-US"/>
        </a:p>
      </dgm:t>
    </dgm:pt>
    <dgm:pt modelId="{A89CF6AB-BB40-43E7-A5F1-81131B101A2D}">
      <dgm:prSet phldrT="[Text]">
        <dgm:style>
          <a:lnRef idx="1">
            <a:schemeClr val="accent1"/>
          </a:lnRef>
          <a:fillRef idx="2">
            <a:schemeClr val="accent1"/>
          </a:fillRef>
          <a:effectRef idx="1">
            <a:schemeClr val="accent1"/>
          </a:effectRef>
          <a:fontRef idx="minor">
            <a:schemeClr val="dk1"/>
          </a:fontRef>
        </dgm:style>
      </dgm:prSet>
      <dgm:spPr/>
      <dgm:t>
        <a:bodyPr/>
        <a:lstStyle/>
        <a:p>
          <a:r>
            <a:rPr lang="en-US" dirty="0"/>
            <a:t> </a:t>
          </a:r>
        </a:p>
      </dgm:t>
    </dgm:pt>
    <dgm:pt modelId="{FA9687CE-C19F-4467-9F9B-6F0AFE7738F9}" type="parTrans" cxnId="{F68888B5-9804-4B4C-B297-274C8F7419FE}">
      <dgm:prSet>
        <dgm:style>
          <a:lnRef idx="1">
            <a:schemeClr val="accent1"/>
          </a:lnRef>
          <a:fillRef idx="2">
            <a:schemeClr val="accent1"/>
          </a:fillRef>
          <a:effectRef idx="1">
            <a:schemeClr val="accent1"/>
          </a:effectRef>
          <a:fontRef idx="minor">
            <a:schemeClr val="dk1"/>
          </a:fontRef>
        </dgm:style>
      </dgm:prSet>
      <dgm:spPr/>
      <dgm:t>
        <a:bodyPr/>
        <a:lstStyle/>
        <a:p>
          <a:endParaRPr lang="en-US"/>
        </a:p>
      </dgm:t>
    </dgm:pt>
    <dgm:pt modelId="{531519E8-13EC-4094-84D4-E41422ACE2E6}" type="sibTrans" cxnId="{F68888B5-9804-4B4C-B297-274C8F7419FE}">
      <dgm:prSet/>
      <dgm:spPr/>
      <dgm:t>
        <a:bodyPr/>
        <a:lstStyle/>
        <a:p>
          <a:endParaRPr lang="en-US"/>
        </a:p>
      </dgm:t>
    </dgm:pt>
    <dgm:pt modelId="{9D6F9A89-A642-4F4D-9F14-E66236E09919}" type="pres">
      <dgm:prSet presAssocID="{D1050E04-7D1A-442E-9CDF-D275DC15F955}" presName="diagram" presStyleCnt="0">
        <dgm:presLayoutVars>
          <dgm:chPref val="1"/>
          <dgm:dir/>
          <dgm:animOne val="branch"/>
          <dgm:animLvl val="lvl"/>
          <dgm:resizeHandles val="exact"/>
        </dgm:presLayoutVars>
      </dgm:prSet>
      <dgm:spPr/>
    </dgm:pt>
    <dgm:pt modelId="{62D35ABA-0E92-4D65-8FAB-6A1F96AE7E2A}" type="pres">
      <dgm:prSet presAssocID="{8D018822-FBA2-417A-840C-33F4A63B517E}" presName="root1" presStyleCnt="0"/>
      <dgm:spPr/>
    </dgm:pt>
    <dgm:pt modelId="{2EBE743E-7414-4DC3-9D94-C99B93AE7942}" type="pres">
      <dgm:prSet presAssocID="{8D018822-FBA2-417A-840C-33F4A63B517E}" presName="LevelOneTextNode" presStyleLbl="node0" presStyleIdx="0" presStyleCnt="1">
        <dgm:presLayoutVars>
          <dgm:chPref val="3"/>
        </dgm:presLayoutVars>
      </dgm:prSet>
      <dgm:spPr/>
    </dgm:pt>
    <dgm:pt modelId="{31CAEAD6-EE0E-4C41-941A-2321A6A17851}" type="pres">
      <dgm:prSet presAssocID="{8D018822-FBA2-417A-840C-33F4A63B517E}" presName="level2hierChild" presStyleCnt="0"/>
      <dgm:spPr/>
    </dgm:pt>
    <dgm:pt modelId="{53BA12B1-3866-4D7B-9660-900B1EF1E0CF}" type="pres">
      <dgm:prSet presAssocID="{ED1343D6-5505-4693-A845-F3F386C83631}" presName="conn2-1" presStyleLbl="parChTrans1D2" presStyleIdx="0" presStyleCnt="2"/>
      <dgm:spPr/>
    </dgm:pt>
    <dgm:pt modelId="{F0AD05FA-1203-4A47-9F9E-6BC02F81B4AA}" type="pres">
      <dgm:prSet presAssocID="{ED1343D6-5505-4693-A845-F3F386C83631}" presName="connTx" presStyleLbl="parChTrans1D2" presStyleIdx="0" presStyleCnt="2"/>
      <dgm:spPr/>
    </dgm:pt>
    <dgm:pt modelId="{C6D3C922-5E45-41BE-9D75-48AA34A4E2CA}" type="pres">
      <dgm:prSet presAssocID="{90B36774-7957-488B-A4BC-4BBB82CBF080}" presName="root2" presStyleCnt="0"/>
      <dgm:spPr/>
    </dgm:pt>
    <dgm:pt modelId="{A9DE72D7-D64C-46AB-89B8-1DDCF95A5E23}" type="pres">
      <dgm:prSet presAssocID="{90B36774-7957-488B-A4BC-4BBB82CBF080}" presName="LevelTwoTextNode" presStyleLbl="node2" presStyleIdx="0" presStyleCnt="2">
        <dgm:presLayoutVars>
          <dgm:chPref val="3"/>
        </dgm:presLayoutVars>
      </dgm:prSet>
      <dgm:spPr/>
    </dgm:pt>
    <dgm:pt modelId="{73BD3260-5BEB-44BA-B290-96798F33249A}" type="pres">
      <dgm:prSet presAssocID="{90B36774-7957-488B-A4BC-4BBB82CBF080}" presName="level3hierChild" presStyleCnt="0"/>
      <dgm:spPr/>
    </dgm:pt>
    <dgm:pt modelId="{E233CA3A-25BD-4D68-8257-049ECD960A95}" type="pres">
      <dgm:prSet presAssocID="{94B632C1-EF7A-4E04-BA89-9637346A635B}" presName="conn2-1" presStyleLbl="parChTrans1D3" presStyleIdx="0" presStyleCnt="3"/>
      <dgm:spPr/>
    </dgm:pt>
    <dgm:pt modelId="{DC880FB8-C78B-458D-BB4F-978161132DA0}" type="pres">
      <dgm:prSet presAssocID="{94B632C1-EF7A-4E04-BA89-9637346A635B}" presName="connTx" presStyleLbl="parChTrans1D3" presStyleIdx="0" presStyleCnt="3"/>
      <dgm:spPr/>
    </dgm:pt>
    <dgm:pt modelId="{A00C528C-2049-40C5-8AC1-1B65E6F60053}" type="pres">
      <dgm:prSet presAssocID="{9CAACDAC-3E7F-45DA-A0A6-2124BE36A6BB}" presName="root2" presStyleCnt="0"/>
      <dgm:spPr/>
    </dgm:pt>
    <dgm:pt modelId="{268C0CE0-DA77-4A90-884A-273039F6AEF6}" type="pres">
      <dgm:prSet presAssocID="{9CAACDAC-3E7F-45DA-A0A6-2124BE36A6BB}" presName="LevelTwoTextNode" presStyleLbl="node3" presStyleIdx="0" presStyleCnt="3">
        <dgm:presLayoutVars>
          <dgm:chPref val="3"/>
        </dgm:presLayoutVars>
      </dgm:prSet>
      <dgm:spPr/>
    </dgm:pt>
    <dgm:pt modelId="{8FB2A1C9-F4D6-4A33-920F-98C2F4477529}" type="pres">
      <dgm:prSet presAssocID="{9CAACDAC-3E7F-45DA-A0A6-2124BE36A6BB}" presName="level3hierChild" presStyleCnt="0"/>
      <dgm:spPr/>
    </dgm:pt>
    <dgm:pt modelId="{DA454CAF-5941-42F1-9A14-7B651415446B}" type="pres">
      <dgm:prSet presAssocID="{CD45B891-375A-4457-81A5-C57AF925EA51}" presName="conn2-1" presStyleLbl="parChTrans1D3" presStyleIdx="1" presStyleCnt="3"/>
      <dgm:spPr/>
    </dgm:pt>
    <dgm:pt modelId="{4E9BE51B-3505-4C39-A3DB-3AC7F360EFF3}" type="pres">
      <dgm:prSet presAssocID="{CD45B891-375A-4457-81A5-C57AF925EA51}" presName="connTx" presStyleLbl="parChTrans1D3" presStyleIdx="1" presStyleCnt="3"/>
      <dgm:spPr/>
    </dgm:pt>
    <dgm:pt modelId="{8C67C0C5-4FB7-4AC8-B4D7-94BC740C68D0}" type="pres">
      <dgm:prSet presAssocID="{497D1501-C679-49B1-BEAE-9EE12384C7E1}" presName="root2" presStyleCnt="0"/>
      <dgm:spPr/>
    </dgm:pt>
    <dgm:pt modelId="{1F9D012B-2541-4F60-9936-F955E5E8143F}" type="pres">
      <dgm:prSet presAssocID="{497D1501-C679-49B1-BEAE-9EE12384C7E1}" presName="LevelTwoTextNode" presStyleLbl="node3" presStyleIdx="1" presStyleCnt="3">
        <dgm:presLayoutVars>
          <dgm:chPref val="3"/>
        </dgm:presLayoutVars>
      </dgm:prSet>
      <dgm:spPr/>
    </dgm:pt>
    <dgm:pt modelId="{53C38476-47CF-4915-950B-9B2CA8F68781}" type="pres">
      <dgm:prSet presAssocID="{497D1501-C679-49B1-BEAE-9EE12384C7E1}" presName="level3hierChild" presStyleCnt="0"/>
      <dgm:spPr/>
    </dgm:pt>
    <dgm:pt modelId="{5CC27A30-CBEB-411C-BC03-FBC1F2C3C77B}" type="pres">
      <dgm:prSet presAssocID="{004CE89A-CAEB-447F-A984-4472A1CE0635}" presName="conn2-1" presStyleLbl="parChTrans1D2" presStyleIdx="1" presStyleCnt="2"/>
      <dgm:spPr/>
    </dgm:pt>
    <dgm:pt modelId="{117A6B71-6709-439F-8B8C-925BB58C01BB}" type="pres">
      <dgm:prSet presAssocID="{004CE89A-CAEB-447F-A984-4472A1CE0635}" presName="connTx" presStyleLbl="parChTrans1D2" presStyleIdx="1" presStyleCnt="2"/>
      <dgm:spPr/>
    </dgm:pt>
    <dgm:pt modelId="{F4021EE2-A3A9-404E-94B6-9D0FCDA8CA49}" type="pres">
      <dgm:prSet presAssocID="{08193017-FF5E-440A-B2FC-7B72EFF73ECB}" presName="root2" presStyleCnt="0"/>
      <dgm:spPr/>
    </dgm:pt>
    <dgm:pt modelId="{096FB719-B52E-45CD-9EF7-3FCE9D171A4D}" type="pres">
      <dgm:prSet presAssocID="{08193017-FF5E-440A-B2FC-7B72EFF73ECB}" presName="LevelTwoTextNode" presStyleLbl="node2" presStyleIdx="1" presStyleCnt="2">
        <dgm:presLayoutVars>
          <dgm:chPref val="3"/>
        </dgm:presLayoutVars>
      </dgm:prSet>
      <dgm:spPr/>
    </dgm:pt>
    <dgm:pt modelId="{07597095-DDA0-4E37-9328-9ABBBFA5D382}" type="pres">
      <dgm:prSet presAssocID="{08193017-FF5E-440A-B2FC-7B72EFF73ECB}" presName="level3hierChild" presStyleCnt="0"/>
      <dgm:spPr/>
    </dgm:pt>
    <dgm:pt modelId="{FC1A1B9D-0AB4-4F16-822D-9F81DD54AE2F}" type="pres">
      <dgm:prSet presAssocID="{FA9687CE-C19F-4467-9F9B-6F0AFE7738F9}" presName="conn2-1" presStyleLbl="parChTrans1D3" presStyleIdx="2" presStyleCnt="3"/>
      <dgm:spPr/>
    </dgm:pt>
    <dgm:pt modelId="{200523B0-9680-4EA7-939C-38A49C1A9C60}" type="pres">
      <dgm:prSet presAssocID="{FA9687CE-C19F-4467-9F9B-6F0AFE7738F9}" presName="connTx" presStyleLbl="parChTrans1D3" presStyleIdx="2" presStyleCnt="3"/>
      <dgm:spPr/>
    </dgm:pt>
    <dgm:pt modelId="{B7AD0592-ED99-4A2F-BDE2-D2D2C4C6428B}" type="pres">
      <dgm:prSet presAssocID="{A89CF6AB-BB40-43E7-A5F1-81131B101A2D}" presName="root2" presStyleCnt="0"/>
      <dgm:spPr/>
    </dgm:pt>
    <dgm:pt modelId="{D9D200E3-86DA-41FF-97A5-11B23230B1B5}" type="pres">
      <dgm:prSet presAssocID="{A89CF6AB-BB40-43E7-A5F1-81131B101A2D}" presName="LevelTwoTextNode" presStyleLbl="node3" presStyleIdx="2" presStyleCnt="3">
        <dgm:presLayoutVars>
          <dgm:chPref val="3"/>
        </dgm:presLayoutVars>
      </dgm:prSet>
      <dgm:spPr/>
    </dgm:pt>
    <dgm:pt modelId="{D10B0046-C359-439A-8D70-3B146A81C43C}" type="pres">
      <dgm:prSet presAssocID="{A89CF6AB-BB40-43E7-A5F1-81131B101A2D}" presName="level3hierChild" presStyleCnt="0"/>
      <dgm:spPr/>
    </dgm:pt>
  </dgm:ptLst>
  <dgm:cxnLst>
    <dgm:cxn modelId="{042EE517-BE6B-4C9C-A274-70697B0A815B}" type="presOf" srcId="{9CAACDAC-3E7F-45DA-A0A6-2124BE36A6BB}" destId="{268C0CE0-DA77-4A90-884A-273039F6AEF6}" srcOrd="0" destOrd="0" presId="urn:microsoft.com/office/officeart/2005/8/layout/hierarchy2"/>
    <dgm:cxn modelId="{94474418-AF3E-48EA-A695-2F2722820CCE}" srcId="{D1050E04-7D1A-442E-9CDF-D275DC15F955}" destId="{8D018822-FBA2-417A-840C-33F4A63B517E}" srcOrd="0" destOrd="0" parTransId="{75C9F745-1E52-4747-B3C2-3922587EA5F1}" sibTransId="{68B93A2D-E9BA-4031-914F-06433B5B487D}"/>
    <dgm:cxn modelId="{037CDC34-4EE7-40A1-A55F-5F92A7DD321E}" type="presOf" srcId="{ED1343D6-5505-4693-A845-F3F386C83631}" destId="{F0AD05FA-1203-4A47-9F9E-6BC02F81B4AA}" srcOrd="1" destOrd="0" presId="urn:microsoft.com/office/officeart/2005/8/layout/hierarchy2"/>
    <dgm:cxn modelId="{1775A63D-63BE-4C21-AACD-FD626C1DCC5B}" type="presOf" srcId="{D1050E04-7D1A-442E-9CDF-D275DC15F955}" destId="{9D6F9A89-A642-4F4D-9F14-E66236E09919}" srcOrd="0" destOrd="0" presId="urn:microsoft.com/office/officeart/2005/8/layout/hierarchy2"/>
    <dgm:cxn modelId="{EAFD684A-8FB4-43DE-8ED6-567F794E8BA1}" type="presOf" srcId="{FA9687CE-C19F-4467-9F9B-6F0AFE7738F9}" destId="{200523B0-9680-4EA7-939C-38A49C1A9C60}" srcOrd="1" destOrd="0" presId="urn:microsoft.com/office/officeart/2005/8/layout/hierarchy2"/>
    <dgm:cxn modelId="{8A442450-0108-4FE2-A82D-C3B3CD2EF5E3}" type="presOf" srcId="{94B632C1-EF7A-4E04-BA89-9637346A635B}" destId="{E233CA3A-25BD-4D68-8257-049ECD960A95}" srcOrd="0" destOrd="0" presId="urn:microsoft.com/office/officeart/2005/8/layout/hierarchy2"/>
    <dgm:cxn modelId="{EE8C3B7A-D2D0-4139-8E38-7234786097CD}" type="presOf" srcId="{08193017-FF5E-440A-B2FC-7B72EFF73ECB}" destId="{096FB719-B52E-45CD-9EF7-3FCE9D171A4D}" srcOrd="0" destOrd="0" presId="urn:microsoft.com/office/officeart/2005/8/layout/hierarchy2"/>
    <dgm:cxn modelId="{90757B7B-F71A-4167-9AA1-F7A12C5E8EBF}" type="presOf" srcId="{CD45B891-375A-4457-81A5-C57AF925EA51}" destId="{DA454CAF-5941-42F1-9A14-7B651415446B}" srcOrd="0" destOrd="0" presId="urn:microsoft.com/office/officeart/2005/8/layout/hierarchy2"/>
    <dgm:cxn modelId="{A641B97E-216F-432D-B22C-AE780028E28D}" type="presOf" srcId="{CD45B891-375A-4457-81A5-C57AF925EA51}" destId="{4E9BE51B-3505-4C39-A3DB-3AC7F360EFF3}" srcOrd="1" destOrd="0" presId="urn:microsoft.com/office/officeart/2005/8/layout/hierarchy2"/>
    <dgm:cxn modelId="{CE655585-401A-470F-A163-4C66FCB744E0}" type="presOf" srcId="{A89CF6AB-BB40-43E7-A5F1-81131B101A2D}" destId="{D9D200E3-86DA-41FF-97A5-11B23230B1B5}" srcOrd="0" destOrd="0" presId="urn:microsoft.com/office/officeart/2005/8/layout/hierarchy2"/>
    <dgm:cxn modelId="{6479E689-4DF6-4973-ADFF-67C6DDE21FD5}" type="presOf" srcId="{497D1501-C679-49B1-BEAE-9EE12384C7E1}" destId="{1F9D012B-2541-4F60-9936-F955E5E8143F}" srcOrd="0" destOrd="0" presId="urn:microsoft.com/office/officeart/2005/8/layout/hierarchy2"/>
    <dgm:cxn modelId="{5366CE96-BF93-4958-AAAB-E6732AAF9F6E}" srcId="{90B36774-7957-488B-A4BC-4BBB82CBF080}" destId="{497D1501-C679-49B1-BEAE-9EE12384C7E1}" srcOrd="1" destOrd="0" parTransId="{CD45B891-375A-4457-81A5-C57AF925EA51}" sibTransId="{B5F4A2CC-8469-4703-B5E7-A39DD906DAB3}"/>
    <dgm:cxn modelId="{80906099-90D9-4C6F-96EB-D43013283511}" type="presOf" srcId="{ED1343D6-5505-4693-A845-F3F386C83631}" destId="{53BA12B1-3866-4D7B-9660-900B1EF1E0CF}" srcOrd="0" destOrd="0" presId="urn:microsoft.com/office/officeart/2005/8/layout/hierarchy2"/>
    <dgm:cxn modelId="{427E35A6-B367-45CC-AD72-19C716C7D876}" srcId="{90B36774-7957-488B-A4BC-4BBB82CBF080}" destId="{9CAACDAC-3E7F-45DA-A0A6-2124BE36A6BB}" srcOrd="0" destOrd="0" parTransId="{94B632C1-EF7A-4E04-BA89-9637346A635B}" sibTransId="{A3FFF725-E832-4A8B-8C0C-9717EF6683F7}"/>
    <dgm:cxn modelId="{288DAFAC-AC78-44A1-8BDB-8C912D86AF9D}" type="presOf" srcId="{94B632C1-EF7A-4E04-BA89-9637346A635B}" destId="{DC880FB8-C78B-458D-BB4F-978161132DA0}" srcOrd="1" destOrd="0" presId="urn:microsoft.com/office/officeart/2005/8/layout/hierarchy2"/>
    <dgm:cxn modelId="{1D47C2B0-B2B1-497B-B2D5-6B6ECDC0C966}" type="presOf" srcId="{004CE89A-CAEB-447F-A984-4472A1CE0635}" destId="{117A6B71-6709-439F-8B8C-925BB58C01BB}" srcOrd="1" destOrd="0" presId="urn:microsoft.com/office/officeart/2005/8/layout/hierarchy2"/>
    <dgm:cxn modelId="{F68888B5-9804-4B4C-B297-274C8F7419FE}" srcId="{08193017-FF5E-440A-B2FC-7B72EFF73ECB}" destId="{A89CF6AB-BB40-43E7-A5F1-81131B101A2D}" srcOrd="0" destOrd="0" parTransId="{FA9687CE-C19F-4467-9F9B-6F0AFE7738F9}" sibTransId="{531519E8-13EC-4094-84D4-E41422ACE2E6}"/>
    <dgm:cxn modelId="{0985D6C4-B465-42C0-89BD-67E167980444}" type="presOf" srcId="{004CE89A-CAEB-447F-A984-4472A1CE0635}" destId="{5CC27A30-CBEB-411C-BC03-FBC1F2C3C77B}" srcOrd="0" destOrd="0" presId="urn:microsoft.com/office/officeart/2005/8/layout/hierarchy2"/>
    <dgm:cxn modelId="{F59144CD-05C2-4AED-9FA8-995E409F6D3E}" type="presOf" srcId="{8D018822-FBA2-417A-840C-33F4A63B517E}" destId="{2EBE743E-7414-4DC3-9D94-C99B93AE7942}" srcOrd="0" destOrd="0" presId="urn:microsoft.com/office/officeart/2005/8/layout/hierarchy2"/>
    <dgm:cxn modelId="{EB176ACE-D70F-4487-82DD-D328A43DBE04}" srcId="{8D018822-FBA2-417A-840C-33F4A63B517E}" destId="{90B36774-7957-488B-A4BC-4BBB82CBF080}" srcOrd="0" destOrd="0" parTransId="{ED1343D6-5505-4693-A845-F3F386C83631}" sibTransId="{936FDF34-BC71-4082-823A-740783DD3918}"/>
    <dgm:cxn modelId="{1FAEDFE1-8D68-4CB2-9121-2BE0A144D406}" srcId="{8D018822-FBA2-417A-840C-33F4A63B517E}" destId="{08193017-FF5E-440A-B2FC-7B72EFF73ECB}" srcOrd="1" destOrd="0" parTransId="{004CE89A-CAEB-447F-A984-4472A1CE0635}" sibTransId="{1B4C535E-F365-4449-A448-CCFC4D325CBC}"/>
    <dgm:cxn modelId="{EA201EED-472B-4092-B82D-4BB47E94E884}" type="presOf" srcId="{FA9687CE-C19F-4467-9F9B-6F0AFE7738F9}" destId="{FC1A1B9D-0AB4-4F16-822D-9F81DD54AE2F}" srcOrd="0" destOrd="0" presId="urn:microsoft.com/office/officeart/2005/8/layout/hierarchy2"/>
    <dgm:cxn modelId="{9C0DB8F3-A21B-4260-B607-D0126581F2B3}" type="presOf" srcId="{90B36774-7957-488B-A4BC-4BBB82CBF080}" destId="{A9DE72D7-D64C-46AB-89B8-1DDCF95A5E23}" srcOrd="0" destOrd="0" presId="urn:microsoft.com/office/officeart/2005/8/layout/hierarchy2"/>
    <dgm:cxn modelId="{26AFC377-074A-40A0-9F25-7B3CBB75A4D8}" type="presParOf" srcId="{9D6F9A89-A642-4F4D-9F14-E66236E09919}" destId="{62D35ABA-0E92-4D65-8FAB-6A1F96AE7E2A}" srcOrd="0" destOrd="0" presId="urn:microsoft.com/office/officeart/2005/8/layout/hierarchy2"/>
    <dgm:cxn modelId="{83F6B7FF-2BD2-4BAB-B57E-4F9F99F04367}" type="presParOf" srcId="{62D35ABA-0E92-4D65-8FAB-6A1F96AE7E2A}" destId="{2EBE743E-7414-4DC3-9D94-C99B93AE7942}" srcOrd="0" destOrd="0" presId="urn:microsoft.com/office/officeart/2005/8/layout/hierarchy2"/>
    <dgm:cxn modelId="{06DC94B2-94BC-4057-9A8F-899AB48F36B1}" type="presParOf" srcId="{62D35ABA-0E92-4D65-8FAB-6A1F96AE7E2A}" destId="{31CAEAD6-EE0E-4C41-941A-2321A6A17851}" srcOrd="1" destOrd="0" presId="urn:microsoft.com/office/officeart/2005/8/layout/hierarchy2"/>
    <dgm:cxn modelId="{DBA3596F-2D79-4AFB-A4EC-AA156251D8ED}" type="presParOf" srcId="{31CAEAD6-EE0E-4C41-941A-2321A6A17851}" destId="{53BA12B1-3866-4D7B-9660-900B1EF1E0CF}" srcOrd="0" destOrd="0" presId="urn:microsoft.com/office/officeart/2005/8/layout/hierarchy2"/>
    <dgm:cxn modelId="{B8BC9A31-FC45-45D5-A036-5669C82709F0}" type="presParOf" srcId="{53BA12B1-3866-4D7B-9660-900B1EF1E0CF}" destId="{F0AD05FA-1203-4A47-9F9E-6BC02F81B4AA}" srcOrd="0" destOrd="0" presId="urn:microsoft.com/office/officeart/2005/8/layout/hierarchy2"/>
    <dgm:cxn modelId="{38CF3AA7-9251-4F60-BC17-C459A0EAAB68}" type="presParOf" srcId="{31CAEAD6-EE0E-4C41-941A-2321A6A17851}" destId="{C6D3C922-5E45-41BE-9D75-48AA34A4E2CA}" srcOrd="1" destOrd="0" presId="urn:microsoft.com/office/officeart/2005/8/layout/hierarchy2"/>
    <dgm:cxn modelId="{AFF112AA-C2D4-461E-9D37-252207F436CD}" type="presParOf" srcId="{C6D3C922-5E45-41BE-9D75-48AA34A4E2CA}" destId="{A9DE72D7-D64C-46AB-89B8-1DDCF95A5E23}" srcOrd="0" destOrd="0" presId="urn:microsoft.com/office/officeart/2005/8/layout/hierarchy2"/>
    <dgm:cxn modelId="{0473A754-0288-4B46-8734-6783932F7317}" type="presParOf" srcId="{C6D3C922-5E45-41BE-9D75-48AA34A4E2CA}" destId="{73BD3260-5BEB-44BA-B290-96798F33249A}" srcOrd="1" destOrd="0" presId="urn:microsoft.com/office/officeart/2005/8/layout/hierarchy2"/>
    <dgm:cxn modelId="{ED170AF1-77F5-4A18-8234-1C0B288346D5}" type="presParOf" srcId="{73BD3260-5BEB-44BA-B290-96798F33249A}" destId="{E233CA3A-25BD-4D68-8257-049ECD960A95}" srcOrd="0" destOrd="0" presId="urn:microsoft.com/office/officeart/2005/8/layout/hierarchy2"/>
    <dgm:cxn modelId="{316F614B-AB46-4E93-B6BB-11545508F551}" type="presParOf" srcId="{E233CA3A-25BD-4D68-8257-049ECD960A95}" destId="{DC880FB8-C78B-458D-BB4F-978161132DA0}" srcOrd="0" destOrd="0" presId="urn:microsoft.com/office/officeart/2005/8/layout/hierarchy2"/>
    <dgm:cxn modelId="{7005911C-E6B2-44D4-BA36-8D58FB880E50}" type="presParOf" srcId="{73BD3260-5BEB-44BA-B290-96798F33249A}" destId="{A00C528C-2049-40C5-8AC1-1B65E6F60053}" srcOrd="1" destOrd="0" presId="urn:microsoft.com/office/officeart/2005/8/layout/hierarchy2"/>
    <dgm:cxn modelId="{A99D75AB-E549-4DFE-A270-F52681AC08D2}" type="presParOf" srcId="{A00C528C-2049-40C5-8AC1-1B65E6F60053}" destId="{268C0CE0-DA77-4A90-884A-273039F6AEF6}" srcOrd="0" destOrd="0" presId="urn:microsoft.com/office/officeart/2005/8/layout/hierarchy2"/>
    <dgm:cxn modelId="{927A584D-B129-4CBF-9A67-FA06F741936B}" type="presParOf" srcId="{A00C528C-2049-40C5-8AC1-1B65E6F60053}" destId="{8FB2A1C9-F4D6-4A33-920F-98C2F4477529}" srcOrd="1" destOrd="0" presId="urn:microsoft.com/office/officeart/2005/8/layout/hierarchy2"/>
    <dgm:cxn modelId="{BC2B1D9F-9A03-4123-9F86-A510E1CBEAFE}" type="presParOf" srcId="{73BD3260-5BEB-44BA-B290-96798F33249A}" destId="{DA454CAF-5941-42F1-9A14-7B651415446B}" srcOrd="2" destOrd="0" presId="urn:microsoft.com/office/officeart/2005/8/layout/hierarchy2"/>
    <dgm:cxn modelId="{E04E260F-3170-4164-9407-E83CB01BFC67}" type="presParOf" srcId="{DA454CAF-5941-42F1-9A14-7B651415446B}" destId="{4E9BE51B-3505-4C39-A3DB-3AC7F360EFF3}" srcOrd="0" destOrd="0" presId="urn:microsoft.com/office/officeart/2005/8/layout/hierarchy2"/>
    <dgm:cxn modelId="{A0C285CF-FB1B-4A9E-9415-B14979FCE835}" type="presParOf" srcId="{73BD3260-5BEB-44BA-B290-96798F33249A}" destId="{8C67C0C5-4FB7-4AC8-B4D7-94BC740C68D0}" srcOrd="3" destOrd="0" presId="urn:microsoft.com/office/officeart/2005/8/layout/hierarchy2"/>
    <dgm:cxn modelId="{8BB6428A-22EA-42F7-8E6C-E7DD05DEA9C4}" type="presParOf" srcId="{8C67C0C5-4FB7-4AC8-B4D7-94BC740C68D0}" destId="{1F9D012B-2541-4F60-9936-F955E5E8143F}" srcOrd="0" destOrd="0" presId="urn:microsoft.com/office/officeart/2005/8/layout/hierarchy2"/>
    <dgm:cxn modelId="{2FEA0B18-A36F-4105-AC49-BA3B4D1908E7}" type="presParOf" srcId="{8C67C0C5-4FB7-4AC8-B4D7-94BC740C68D0}" destId="{53C38476-47CF-4915-950B-9B2CA8F68781}" srcOrd="1" destOrd="0" presId="urn:microsoft.com/office/officeart/2005/8/layout/hierarchy2"/>
    <dgm:cxn modelId="{D4F917D1-E7CD-4A67-93A0-27F02A71C64D}" type="presParOf" srcId="{31CAEAD6-EE0E-4C41-941A-2321A6A17851}" destId="{5CC27A30-CBEB-411C-BC03-FBC1F2C3C77B}" srcOrd="2" destOrd="0" presId="urn:microsoft.com/office/officeart/2005/8/layout/hierarchy2"/>
    <dgm:cxn modelId="{AB15557A-2F60-4243-BC2A-45F5DC611297}" type="presParOf" srcId="{5CC27A30-CBEB-411C-BC03-FBC1F2C3C77B}" destId="{117A6B71-6709-439F-8B8C-925BB58C01BB}" srcOrd="0" destOrd="0" presId="urn:microsoft.com/office/officeart/2005/8/layout/hierarchy2"/>
    <dgm:cxn modelId="{1F499F7F-D5AA-4E6C-AD3A-C48B586C4141}" type="presParOf" srcId="{31CAEAD6-EE0E-4C41-941A-2321A6A17851}" destId="{F4021EE2-A3A9-404E-94B6-9D0FCDA8CA49}" srcOrd="3" destOrd="0" presId="urn:microsoft.com/office/officeart/2005/8/layout/hierarchy2"/>
    <dgm:cxn modelId="{C800256E-0906-4A50-A107-FC9065B3ECDC}" type="presParOf" srcId="{F4021EE2-A3A9-404E-94B6-9D0FCDA8CA49}" destId="{096FB719-B52E-45CD-9EF7-3FCE9D171A4D}" srcOrd="0" destOrd="0" presId="urn:microsoft.com/office/officeart/2005/8/layout/hierarchy2"/>
    <dgm:cxn modelId="{A1798088-4798-4D5B-93AB-3AF8991BA83C}" type="presParOf" srcId="{F4021EE2-A3A9-404E-94B6-9D0FCDA8CA49}" destId="{07597095-DDA0-4E37-9328-9ABBBFA5D382}" srcOrd="1" destOrd="0" presId="urn:microsoft.com/office/officeart/2005/8/layout/hierarchy2"/>
    <dgm:cxn modelId="{BB363CFA-F14F-40F5-AC00-353D59B6CD43}" type="presParOf" srcId="{07597095-DDA0-4E37-9328-9ABBBFA5D382}" destId="{FC1A1B9D-0AB4-4F16-822D-9F81DD54AE2F}" srcOrd="0" destOrd="0" presId="urn:microsoft.com/office/officeart/2005/8/layout/hierarchy2"/>
    <dgm:cxn modelId="{D6B63EB8-00AE-40A9-8669-3BD2697A26DC}" type="presParOf" srcId="{FC1A1B9D-0AB4-4F16-822D-9F81DD54AE2F}" destId="{200523B0-9680-4EA7-939C-38A49C1A9C60}" srcOrd="0" destOrd="0" presId="urn:microsoft.com/office/officeart/2005/8/layout/hierarchy2"/>
    <dgm:cxn modelId="{EA50D854-58FD-4DB6-B476-78C09B538EAC}" type="presParOf" srcId="{07597095-DDA0-4E37-9328-9ABBBFA5D382}" destId="{B7AD0592-ED99-4A2F-BDE2-D2D2C4C6428B}" srcOrd="1" destOrd="0" presId="urn:microsoft.com/office/officeart/2005/8/layout/hierarchy2"/>
    <dgm:cxn modelId="{1D0BBDAE-7AFC-4678-9CE1-06503EAB811E}" type="presParOf" srcId="{B7AD0592-ED99-4A2F-BDE2-D2D2C4C6428B}" destId="{D9D200E3-86DA-41FF-97A5-11B23230B1B5}" srcOrd="0" destOrd="0" presId="urn:microsoft.com/office/officeart/2005/8/layout/hierarchy2"/>
    <dgm:cxn modelId="{1811E5A4-ED21-464C-9880-ADEF0314D4BE}" type="presParOf" srcId="{B7AD0592-ED99-4A2F-BDE2-D2D2C4C6428B}" destId="{D10B0046-C359-439A-8D70-3B146A81C43C}" srcOrd="1" destOrd="0" presId="urn:microsoft.com/office/officeart/2005/8/layout/hierarchy2"/>
  </dgm:cxnLst>
  <dgm:bg/>
  <dgm:whole/>
  <dgm:extLst>
    <a:ext uri="http://schemas.microsoft.com/office/drawing/2008/diagram">
      <dsp:dataModelExt xmlns:dsp="http://schemas.microsoft.com/office/drawing/2008/diagram" relId="rId38"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D1050E04-7D1A-442E-9CDF-D275DC15F955}"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en-US"/>
        </a:p>
      </dgm:t>
    </dgm:pt>
    <dgm:pt modelId="{8D018822-FBA2-417A-840C-33F4A63B517E}">
      <dgm:prSet phldrT="[Text]">
        <dgm:style>
          <a:lnRef idx="1">
            <a:schemeClr val="accent1"/>
          </a:lnRef>
          <a:fillRef idx="2">
            <a:schemeClr val="accent1"/>
          </a:fillRef>
          <a:effectRef idx="1">
            <a:schemeClr val="accent1"/>
          </a:effectRef>
          <a:fontRef idx="minor">
            <a:schemeClr val="dk1"/>
          </a:fontRef>
        </dgm:style>
      </dgm:prSet>
      <dgm:spPr/>
      <dgm:t>
        <a:bodyPr/>
        <a:lstStyle/>
        <a:p>
          <a:r>
            <a:rPr lang="en-US" dirty="0"/>
            <a:t> </a:t>
          </a:r>
        </a:p>
      </dgm:t>
    </dgm:pt>
    <dgm:pt modelId="{75C9F745-1E52-4747-B3C2-3922587EA5F1}" type="parTrans" cxnId="{94474418-AF3E-48EA-A695-2F2722820CCE}">
      <dgm:prSet/>
      <dgm:spPr/>
      <dgm:t>
        <a:bodyPr/>
        <a:lstStyle/>
        <a:p>
          <a:endParaRPr lang="en-US"/>
        </a:p>
      </dgm:t>
    </dgm:pt>
    <dgm:pt modelId="{68B93A2D-E9BA-4031-914F-06433B5B487D}" type="sibTrans" cxnId="{94474418-AF3E-48EA-A695-2F2722820CCE}">
      <dgm:prSet/>
      <dgm:spPr/>
      <dgm:t>
        <a:bodyPr/>
        <a:lstStyle/>
        <a:p>
          <a:endParaRPr lang="en-US"/>
        </a:p>
      </dgm:t>
    </dgm:pt>
    <dgm:pt modelId="{90B36774-7957-488B-A4BC-4BBB82CBF080}">
      <dgm:prSet phldrT="[Text]">
        <dgm:style>
          <a:lnRef idx="1">
            <a:schemeClr val="accent1"/>
          </a:lnRef>
          <a:fillRef idx="2">
            <a:schemeClr val="accent1"/>
          </a:fillRef>
          <a:effectRef idx="1">
            <a:schemeClr val="accent1"/>
          </a:effectRef>
          <a:fontRef idx="minor">
            <a:schemeClr val="dk1"/>
          </a:fontRef>
        </dgm:style>
      </dgm:prSet>
      <dgm:spPr/>
      <dgm:t>
        <a:bodyPr/>
        <a:lstStyle/>
        <a:p>
          <a:r>
            <a:rPr lang="en-US" dirty="0"/>
            <a:t> </a:t>
          </a:r>
        </a:p>
      </dgm:t>
    </dgm:pt>
    <dgm:pt modelId="{ED1343D6-5505-4693-A845-F3F386C83631}" type="parTrans" cxnId="{EB176ACE-D70F-4487-82DD-D328A43DBE04}">
      <dgm:prSet>
        <dgm:style>
          <a:lnRef idx="1">
            <a:schemeClr val="accent1"/>
          </a:lnRef>
          <a:fillRef idx="2">
            <a:schemeClr val="accent1"/>
          </a:fillRef>
          <a:effectRef idx="1">
            <a:schemeClr val="accent1"/>
          </a:effectRef>
          <a:fontRef idx="minor">
            <a:schemeClr val="dk1"/>
          </a:fontRef>
        </dgm:style>
      </dgm:prSet>
      <dgm:spPr/>
      <dgm:t>
        <a:bodyPr/>
        <a:lstStyle/>
        <a:p>
          <a:endParaRPr lang="en-US"/>
        </a:p>
      </dgm:t>
    </dgm:pt>
    <dgm:pt modelId="{936FDF34-BC71-4082-823A-740783DD3918}" type="sibTrans" cxnId="{EB176ACE-D70F-4487-82DD-D328A43DBE04}">
      <dgm:prSet/>
      <dgm:spPr/>
      <dgm:t>
        <a:bodyPr/>
        <a:lstStyle/>
        <a:p>
          <a:endParaRPr lang="en-US"/>
        </a:p>
      </dgm:t>
    </dgm:pt>
    <dgm:pt modelId="{9CAACDAC-3E7F-45DA-A0A6-2124BE36A6BB}">
      <dgm:prSet phldrT="[Text]">
        <dgm:style>
          <a:lnRef idx="1">
            <a:schemeClr val="accent1"/>
          </a:lnRef>
          <a:fillRef idx="2">
            <a:schemeClr val="accent1"/>
          </a:fillRef>
          <a:effectRef idx="1">
            <a:schemeClr val="accent1"/>
          </a:effectRef>
          <a:fontRef idx="minor">
            <a:schemeClr val="dk1"/>
          </a:fontRef>
        </dgm:style>
      </dgm:prSet>
      <dgm:spPr/>
      <dgm:t>
        <a:bodyPr/>
        <a:lstStyle/>
        <a:p>
          <a:r>
            <a:rPr lang="en-US" dirty="0"/>
            <a:t> </a:t>
          </a:r>
        </a:p>
      </dgm:t>
    </dgm:pt>
    <dgm:pt modelId="{94B632C1-EF7A-4E04-BA89-9637346A635B}" type="parTrans" cxnId="{427E35A6-B367-45CC-AD72-19C716C7D876}">
      <dgm:prSet>
        <dgm:style>
          <a:lnRef idx="1">
            <a:schemeClr val="accent1"/>
          </a:lnRef>
          <a:fillRef idx="2">
            <a:schemeClr val="accent1"/>
          </a:fillRef>
          <a:effectRef idx="1">
            <a:schemeClr val="accent1"/>
          </a:effectRef>
          <a:fontRef idx="minor">
            <a:schemeClr val="dk1"/>
          </a:fontRef>
        </dgm:style>
      </dgm:prSet>
      <dgm:spPr/>
      <dgm:t>
        <a:bodyPr/>
        <a:lstStyle/>
        <a:p>
          <a:endParaRPr lang="en-US"/>
        </a:p>
      </dgm:t>
    </dgm:pt>
    <dgm:pt modelId="{A3FFF725-E832-4A8B-8C0C-9717EF6683F7}" type="sibTrans" cxnId="{427E35A6-B367-45CC-AD72-19C716C7D876}">
      <dgm:prSet/>
      <dgm:spPr/>
      <dgm:t>
        <a:bodyPr/>
        <a:lstStyle/>
        <a:p>
          <a:endParaRPr lang="en-US"/>
        </a:p>
      </dgm:t>
    </dgm:pt>
    <dgm:pt modelId="{497D1501-C679-49B1-BEAE-9EE12384C7E1}">
      <dgm:prSet phldrT="[Text]">
        <dgm:style>
          <a:lnRef idx="1">
            <a:schemeClr val="accent1"/>
          </a:lnRef>
          <a:fillRef idx="2">
            <a:schemeClr val="accent1"/>
          </a:fillRef>
          <a:effectRef idx="1">
            <a:schemeClr val="accent1"/>
          </a:effectRef>
          <a:fontRef idx="minor">
            <a:schemeClr val="dk1"/>
          </a:fontRef>
        </dgm:style>
      </dgm:prSet>
      <dgm:spPr/>
      <dgm:t>
        <a:bodyPr/>
        <a:lstStyle/>
        <a:p>
          <a:r>
            <a:rPr lang="en-US" dirty="0"/>
            <a:t> </a:t>
          </a:r>
        </a:p>
      </dgm:t>
    </dgm:pt>
    <dgm:pt modelId="{CD45B891-375A-4457-81A5-C57AF925EA51}" type="parTrans" cxnId="{5366CE96-BF93-4958-AAAB-E6732AAF9F6E}">
      <dgm:prSet>
        <dgm:style>
          <a:lnRef idx="1">
            <a:schemeClr val="accent1"/>
          </a:lnRef>
          <a:fillRef idx="2">
            <a:schemeClr val="accent1"/>
          </a:fillRef>
          <a:effectRef idx="1">
            <a:schemeClr val="accent1"/>
          </a:effectRef>
          <a:fontRef idx="minor">
            <a:schemeClr val="dk1"/>
          </a:fontRef>
        </dgm:style>
      </dgm:prSet>
      <dgm:spPr/>
      <dgm:t>
        <a:bodyPr/>
        <a:lstStyle/>
        <a:p>
          <a:endParaRPr lang="en-US"/>
        </a:p>
      </dgm:t>
    </dgm:pt>
    <dgm:pt modelId="{B5F4A2CC-8469-4703-B5E7-A39DD906DAB3}" type="sibTrans" cxnId="{5366CE96-BF93-4958-AAAB-E6732AAF9F6E}">
      <dgm:prSet/>
      <dgm:spPr/>
      <dgm:t>
        <a:bodyPr/>
        <a:lstStyle/>
        <a:p>
          <a:endParaRPr lang="en-US"/>
        </a:p>
      </dgm:t>
    </dgm:pt>
    <dgm:pt modelId="{08193017-FF5E-440A-B2FC-7B72EFF73ECB}">
      <dgm:prSet phldrT="[Text]">
        <dgm:style>
          <a:lnRef idx="1">
            <a:schemeClr val="accent1"/>
          </a:lnRef>
          <a:fillRef idx="2">
            <a:schemeClr val="accent1"/>
          </a:fillRef>
          <a:effectRef idx="1">
            <a:schemeClr val="accent1"/>
          </a:effectRef>
          <a:fontRef idx="minor">
            <a:schemeClr val="dk1"/>
          </a:fontRef>
        </dgm:style>
      </dgm:prSet>
      <dgm:spPr/>
      <dgm:t>
        <a:bodyPr/>
        <a:lstStyle/>
        <a:p>
          <a:r>
            <a:rPr lang="en-US" dirty="0"/>
            <a:t> </a:t>
          </a:r>
        </a:p>
      </dgm:t>
    </dgm:pt>
    <dgm:pt modelId="{004CE89A-CAEB-447F-A984-4472A1CE0635}" type="parTrans" cxnId="{1FAEDFE1-8D68-4CB2-9121-2BE0A144D406}">
      <dgm:prSet>
        <dgm:style>
          <a:lnRef idx="1">
            <a:schemeClr val="accent1"/>
          </a:lnRef>
          <a:fillRef idx="2">
            <a:schemeClr val="accent1"/>
          </a:fillRef>
          <a:effectRef idx="1">
            <a:schemeClr val="accent1"/>
          </a:effectRef>
          <a:fontRef idx="minor">
            <a:schemeClr val="dk1"/>
          </a:fontRef>
        </dgm:style>
      </dgm:prSet>
      <dgm:spPr/>
      <dgm:t>
        <a:bodyPr/>
        <a:lstStyle/>
        <a:p>
          <a:endParaRPr lang="en-US"/>
        </a:p>
      </dgm:t>
    </dgm:pt>
    <dgm:pt modelId="{1B4C535E-F365-4449-A448-CCFC4D325CBC}" type="sibTrans" cxnId="{1FAEDFE1-8D68-4CB2-9121-2BE0A144D406}">
      <dgm:prSet/>
      <dgm:spPr/>
      <dgm:t>
        <a:bodyPr/>
        <a:lstStyle/>
        <a:p>
          <a:endParaRPr lang="en-US"/>
        </a:p>
      </dgm:t>
    </dgm:pt>
    <dgm:pt modelId="{A89CF6AB-BB40-43E7-A5F1-81131B101A2D}">
      <dgm:prSet phldrT="[Text]">
        <dgm:style>
          <a:lnRef idx="1">
            <a:schemeClr val="accent1"/>
          </a:lnRef>
          <a:fillRef idx="2">
            <a:schemeClr val="accent1"/>
          </a:fillRef>
          <a:effectRef idx="1">
            <a:schemeClr val="accent1"/>
          </a:effectRef>
          <a:fontRef idx="minor">
            <a:schemeClr val="dk1"/>
          </a:fontRef>
        </dgm:style>
      </dgm:prSet>
      <dgm:spPr/>
      <dgm:t>
        <a:bodyPr/>
        <a:lstStyle/>
        <a:p>
          <a:r>
            <a:rPr lang="en-US" dirty="0"/>
            <a:t> </a:t>
          </a:r>
        </a:p>
      </dgm:t>
    </dgm:pt>
    <dgm:pt modelId="{FA9687CE-C19F-4467-9F9B-6F0AFE7738F9}" type="parTrans" cxnId="{F68888B5-9804-4B4C-B297-274C8F7419FE}">
      <dgm:prSet>
        <dgm:style>
          <a:lnRef idx="1">
            <a:schemeClr val="accent1"/>
          </a:lnRef>
          <a:fillRef idx="2">
            <a:schemeClr val="accent1"/>
          </a:fillRef>
          <a:effectRef idx="1">
            <a:schemeClr val="accent1"/>
          </a:effectRef>
          <a:fontRef idx="minor">
            <a:schemeClr val="dk1"/>
          </a:fontRef>
        </dgm:style>
      </dgm:prSet>
      <dgm:spPr/>
      <dgm:t>
        <a:bodyPr/>
        <a:lstStyle/>
        <a:p>
          <a:endParaRPr lang="en-US"/>
        </a:p>
      </dgm:t>
    </dgm:pt>
    <dgm:pt modelId="{531519E8-13EC-4094-84D4-E41422ACE2E6}" type="sibTrans" cxnId="{F68888B5-9804-4B4C-B297-274C8F7419FE}">
      <dgm:prSet/>
      <dgm:spPr/>
      <dgm:t>
        <a:bodyPr/>
        <a:lstStyle/>
        <a:p>
          <a:endParaRPr lang="en-US"/>
        </a:p>
      </dgm:t>
    </dgm:pt>
    <dgm:pt modelId="{9D6F9A89-A642-4F4D-9F14-E66236E09919}" type="pres">
      <dgm:prSet presAssocID="{D1050E04-7D1A-442E-9CDF-D275DC15F955}" presName="diagram" presStyleCnt="0">
        <dgm:presLayoutVars>
          <dgm:chPref val="1"/>
          <dgm:dir/>
          <dgm:animOne val="branch"/>
          <dgm:animLvl val="lvl"/>
          <dgm:resizeHandles val="exact"/>
        </dgm:presLayoutVars>
      </dgm:prSet>
      <dgm:spPr/>
    </dgm:pt>
    <dgm:pt modelId="{62D35ABA-0E92-4D65-8FAB-6A1F96AE7E2A}" type="pres">
      <dgm:prSet presAssocID="{8D018822-FBA2-417A-840C-33F4A63B517E}" presName="root1" presStyleCnt="0"/>
      <dgm:spPr/>
    </dgm:pt>
    <dgm:pt modelId="{2EBE743E-7414-4DC3-9D94-C99B93AE7942}" type="pres">
      <dgm:prSet presAssocID="{8D018822-FBA2-417A-840C-33F4A63B517E}" presName="LevelOneTextNode" presStyleLbl="node0" presStyleIdx="0" presStyleCnt="1">
        <dgm:presLayoutVars>
          <dgm:chPref val="3"/>
        </dgm:presLayoutVars>
      </dgm:prSet>
      <dgm:spPr/>
    </dgm:pt>
    <dgm:pt modelId="{31CAEAD6-EE0E-4C41-941A-2321A6A17851}" type="pres">
      <dgm:prSet presAssocID="{8D018822-FBA2-417A-840C-33F4A63B517E}" presName="level2hierChild" presStyleCnt="0"/>
      <dgm:spPr/>
    </dgm:pt>
    <dgm:pt modelId="{53BA12B1-3866-4D7B-9660-900B1EF1E0CF}" type="pres">
      <dgm:prSet presAssocID="{ED1343D6-5505-4693-A845-F3F386C83631}" presName="conn2-1" presStyleLbl="parChTrans1D2" presStyleIdx="0" presStyleCnt="2"/>
      <dgm:spPr/>
    </dgm:pt>
    <dgm:pt modelId="{F0AD05FA-1203-4A47-9F9E-6BC02F81B4AA}" type="pres">
      <dgm:prSet presAssocID="{ED1343D6-5505-4693-A845-F3F386C83631}" presName="connTx" presStyleLbl="parChTrans1D2" presStyleIdx="0" presStyleCnt="2"/>
      <dgm:spPr/>
    </dgm:pt>
    <dgm:pt modelId="{C6D3C922-5E45-41BE-9D75-48AA34A4E2CA}" type="pres">
      <dgm:prSet presAssocID="{90B36774-7957-488B-A4BC-4BBB82CBF080}" presName="root2" presStyleCnt="0"/>
      <dgm:spPr/>
    </dgm:pt>
    <dgm:pt modelId="{A9DE72D7-D64C-46AB-89B8-1DDCF95A5E23}" type="pres">
      <dgm:prSet presAssocID="{90B36774-7957-488B-A4BC-4BBB82CBF080}" presName="LevelTwoTextNode" presStyleLbl="node2" presStyleIdx="0" presStyleCnt="2">
        <dgm:presLayoutVars>
          <dgm:chPref val="3"/>
        </dgm:presLayoutVars>
      </dgm:prSet>
      <dgm:spPr/>
    </dgm:pt>
    <dgm:pt modelId="{73BD3260-5BEB-44BA-B290-96798F33249A}" type="pres">
      <dgm:prSet presAssocID="{90B36774-7957-488B-A4BC-4BBB82CBF080}" presName="level3hierChild" presStyleCnt="0"/>
      <dgm:spPr/>
    </dgm:pt>
    <dgm:pt modelId="{E233CA3A-25BD-4D68-8257-049ECD960A95}" type="pres">
      <dgm:prSet presAssocID="{94B632C1-EF7A-4E04-BA89-9637346A635B}" presName="conn2-1" presStyleLbl="parChTrans1D3" presStyleIdx="0" presStyleCnt="3"/>
      <dgm:spPr/>
    </dgm:pt>
    <dgm:pt modelId="{DC880FB8-C78B-458D-BB4F-978161132DA0}" type="pres">
      <dgm:prSet presAssocID="{94B632C1-EF7A-4E04-BA89-9637346A635B}" presName="connTx" presStyleLbl="parChTrans1D3" presStyleIdx="0" presStyleCnt="3"/>
      <dgm:spPr/>
    </dgm:pt>
    <dgm:pt modelId="{A00C528C-2049-40C5-8AC1-1B65E6F60053}" type="pres">
      <dgm:prSet presAssocID="{9CAACDAC-3E7F-45DA-A0A6-2124BE36A6BB}" presName="root2" presStyleCnt="0"/>
      <dgm:spPr/>
    </dgm:pt>
    <dgm:pt modelId="{268C0CE0-DA77-4A90-884A-273039F6AEF6}" type="pres">
      <dgm:prSet presAssocID="{9CAACDAC-3E7F-45DA-A0A6-2124BE36A6BB}" presName="LevelTwoTextNode" presStyleLbl="node3" presStyleIdx="0" presStyleCnt="3">
        <dgm:presLayoutVars>
          <dgm:chPref val="3"/>
        </dgm:presLayoutVars>
      </dgm:prSet>
      <dgm:spPr/>
    </dgm:pt>
    <dgm:pt modelId="{8FB2A1C9-F4D6-4A33-920F-98C2F4477529}" type="pres">
      <dgm:prSet presAssocID="{9CAACDAC-3E7F-45DA-A0A6-2124BE36A6BB}" presName="level3hierChild" presStyleCnt="0"/>
      <dgm:spPr/>
    </dgm:pt>
    <dgm:pt modelId="{DA454CAF-5941-42F1-9A14-7B651415446B}" type="pres">
      <dgm:prSet presAssocID="{CD45B891-375A-4457-81A5-C57AF925EA51}" presName="conn2-1" presStyleLbl="parChTrans1D3" presStyleIdx="1" presStyleCnt="3"/>
      <dgm:spPr/>
    </dgm:pt>
    <dgm:pt modelId="{4E9BE51B-3505-4C39-A3DB-3AC7F360EFF3}" type="pres">
      <dgm:prSet presAssocID="{CD45B891-375A-4457-81A5-C57AF925EA51}" presName="connTx" presStyleLbl="parChTrans1D3" presStyleIdx="1" presStyleCnt="3"/>
      <dgm:spPr/>
    </dgm:pt>
    <dgm:pt modelId="{8C67C0C5-4FB7-4AC8-B4D7-94BC740C68D0}" type="pres">
      <dgm:prSet presAssocID="{497D1501-C679-49B1-BEAE-9EE12384C7E1}" presName="root2" presStyleCnt="0"/>
      <dgm:spPr/>
    </dgm:pt>
    <dgm:pt modelId="{1F9D012B-2541-4F60-9936-F955E5E8143F}" type="pres">
      <dgm:prSet presAssocID="{497D1501-C679-49B1-BEAE-9EE12384C7E1}" presName="LevelTwoTextNode" presStyleLbl="node3" presStyleIdx="1" presStyleCnt="3">
        <dgm:presLayoutVars>
          <dgm:chPref val="3"/>
        </dgm:presLayoutVars>
      </dgm:prSet>
      <dgm:spPr/>
    </dgm:pt>
    <dgm:pt modelId="{53C38476-47CF-4915-950B-9B2CA8F68781}" type="pres">
      <dgm:prSet presAssocID="{497D1501-C679-49B1-BEAE-9EE12384C7E1}" presName="level3hierChild" presStyleCnt="0"/>
      <dgm:spPr/>
    </dgm:pt>
    <dgm:pt modelId="{5CC27A30-CBEB-411C-BC03-FBC1F2C3C77B}" type="pres">
      <dgm:prSet presAssocID="{004CE89A-CAEB-447F-A984-4472A1CE0635}" presName="conn2-1" presStyleLbl="parChTrans1D2" presStyleIdx="1" presStyleCnt="2"/>
      <dgm:spPr/>
    </dgm:pt>
    <dgm:pt modelId="{117A6B71-6709-439F-8B8C-925BB58C01BB}" type="pres">
      <dgm:prSet presAssocID="{004CE89A-CAEB-447F-A984-4472A1CE0635}" presName="connTx" presStyleLbl="parChTrans1D2" presStyleIdx="1" presStyleCnt="2"/>
      <dgm:spPr/>
    </dgm:pt>
    <dgm:pt modelId="{F4021EE2-A3A9-404E-94B6-9D0FCDA8CA49}" type="pres">
      <dgm:prSet presAssocID="{08193017-FF5E-440A-B2FC-7B72EFF73ECB}" presName="root2" presStyleCnt="0"/>
      <dgm:spPr/>
    </dgm:pt>
    <dgm:pt modelId="{096FB719-B52E-45CD-9EF7-3FCE9D171A4D}" type="pres">
      <dgm:prSet presAssocID="{08193017-FF5E-440A-B2FC-7B72EFF73ECB}" presName="LevelTwoTextNode" presStyleLbl="node2" presStyleIdx="1" presStyleCnt="2">
        <dgm:presLayoutVars>
          <dgm:chPref val="3"/>
        </dgm:presLayoutVars>
      </dgm:prSet>
      <dgm:spPr/>
    </dgm:pt>
    <dgm:pt modelId="{07597095-DDA0-4E37-9328-9ABBBFA5D382}" type="pres">
      <dgm:prSet presAssocID="{08193017-FF5E-440A-B2FC-7B72EFF73ECB}" presName="level3hierChild" presStyleCnt="0"/>
      <dgm:spPr/>
    </dgm:pt>
    <dgm:pt modelId="{FC1A1B9D-0AB4-4F16-822D-9F81DD54AE2F}" type="pres">
      <dgm:prSet presAssocID="{FA9687CE-C19F-4467-9F9B-6F0AFE7738F9}" presName="conn2-1" presStyleLbl="parChTrans1D3" presStyleIdx="2" presStyleCnt="3"/>
      <dgm:spPr/>
    </dgm:pt>
    <dgm:pt modelId="{200523B0-9680-4EA7-939C-38A49C1A9C60}" type="pres">
      <dgm:prSet presAssocID="{FA9687CE-C19F-4467-9F9B-6F0AFE7738F9}" presName="connTx" presStyleLbl="parChTrans1D3" presStyleIdx="2" presStyleCnt="3"/>
      <dgm:spPr/>
    </dgm:pt>
    <dgm:pt modelId="{B7AD0592-ED99-4A2F-BDE2-D2D2C4C6428B}" type="pres">
      <dgm:prSet presAssocID="{A89CF6AB-BB40-43E7-A5F1-81131B101A2D}" presName="root2" presStyleCnt="0"/>
      <dgm:spPr/>
    </dgm:pt>
    <dgm:pt modelId="{D9D200E3-86DA-41FF-97A5-11B23230B1B5}" type="pres">
      <dgm:prSet presAssocID="{A89CF6AB-BB40-43E7-A5F1-81131B101A2D}" presName="LevelTwoTextNode" presStyleLbl="node3" presStyleIdx="2" presStyleCnt="3">
        <dgm:presLayoutVars>
          <dgm:chPref val="3"/>
        </dgm:presLayoutVars>
      </dgm:prSet>
      <dgm:spPr/>
    </dgm:pt>
    <dgm:pt modelId="{D10B0046-C359-439A-8D70-3B146A81C43C}" type="pres">
      <dgm:prSet presAssocID="{A89CF6AB-BB40-43E7-A5F1-81131B101A2D}" presName="level3hierChild" presStyleCnt="0"/>
      <dgm:spPr/>
    </dgm:pt>
  </dgm:ptLst>
  <dgm:cxnLst>
    <dgm:cxn modelId="{06DABD00-F176-4BB4-8477-E29BF9DF530A}" type="presOf" srcId="{ED1343D6-5505-4693-A845-F3F386C83631}" destId="{F0AD05FA-1203-4A47-9F9E-6BC02F81B4AA}" srcOrd="1" destOrd="0" presId="urn:microsoft.com/office/officeart/2005/8/layout/hierarchy2"/>
    <dgm:cxn modelId="{94474418-AF3E-48EA-A695-2F2722820CCE}" srcId="{D1050E04-7D1A-442E-9CDF-D275DC15F955}" destId="{8D018822-FBA2-417A-840C-33F4A63B517E}" srcOrd="0" destOrd="0" parTransId="{75C9F745-1E52-4747-B3C2-3922587EA5F1}" sibTransId="{68B93A2D-E9BA-4031-914F-06433B5B487D}"/>
    <dgm:cxn modelId="{749E881C-FF33-4B09-B0B2-B5760BC7C856}" type="presOf" srcId="{CD45B891-375A-4457-81A5-C57AF925EA51}" destId="{4E9BE51B-3505-4C39-A3DB-3AC7F360EFF3}" srcOrd="1" destOrd="0" presId="urn:microsoft.com/office/officeart/2005/8/layout/hierarchy2"/>
    <dgm:cxn modelId="{E787AF26-5ABD-4617-A184-B313D470D985}" type="presOf" srcId="{ED1343D6-5505-4693-A845-F3F386C83631}" destId="{53BA12B1-3866-4D7B-9660-900B1EF1E0CF}" srcOrd="0" destOrd="0" presId="urn:microsoft.com/office/officeart/2005/8/layout/hierarchy2"/>
    <dgm:cxn modelId="{25555727-2223-4D86-B059-A85435F02886}" type="presOf" srcId="{D1050E04-7D1A-442E-9CDF-D275DC15F955}" destId="{9D6F9A89-A642-4F4D-9F14-E66236E09919}" srcOrd="0" destOrd="0" presId="urn:microsoft.com/office/officeart/2005/8/layout/hierarchy2"/>
    <dgm:cxn modelId="{E43E9E40-A2D4-4AAC-A996-3A5A9AB926C3}" type="presOf" srcId="{9CAACDAC-3E7F-45DA-A0A6-2124BE36A6BB}" destId="{268C0CE0-DA77-4A90-884A-273039F6AEF6}" srcOrd="0" destOrd="0" presId="urn:microsoft.com/office/officeart/2005/8/layout/hierarchy2"/>
    <dgm:cxn modelId="{B83AA643-37EB-4AAB-951D-ACCB566AAF88}" type="presOf" srcId="{FA9687CE-C19F-4467-9F9B-6F0AFE7738F9}" destId="{FC1A1B9D-0AB4-4F16-822D-9F81DD54AE2F}" srcOrd="0" destOrd="0" presId="urn:microsoft.com/office/officeart/2005/8/layout/hierarchy2"/>
    <dgm:cxn modelId="{69CAE770-E35D-482A-9ACB-297683FA63C2}" type="presOf" srcId="{004CE89A-CAEB-447F-A984-4472A1CE0635}" destId="{117A6B71-6709-439F-8B8C-925BB58C01BB}" srcOrd="1" destOrd="0" presId="urn:microsoft.com/office/officeart/2005/8/layout/hierarchy2"/>
    <dgm:cxn modelId="{FAF0777F-3D4D-409D-A2B1-348FA23BB6DE}" type="presOf" srcId="{FA9687CE-C19F-4467-9F9B-6F0AFE7738F9}" destId="{200523B0-9680-4EA7-939C-38A49C1A9C60}" srcOrd="1" destOrd="0" presId="urn:microsoft.com/office/officeart/2005/8/layout/hierarchy2"/>
    <dgm:cxn modelId="{A8771680-80CE-47E0-8F70-747560D3BA0D}" type="presOf" srcId="{8D018822-FBA2-417A-840C-33F4A63B517E}" destId="{2EBE743E-7414-4DC3-9D94-C99B93AE7942}" srcOrd="0" destOrd="0" presId="urn:microsoft.com/office/officeart/2005/8/layout/hierarchy2"/>
    <dgm:cxn modelId="{5081EC95-89C4-4B71-AEB9-88B84C110645}" type="presOf" srcId="{90B36774-7957-488B-A4BC-4BBB82CBF080}" destId="{A9DE72D7-D64C-46AB-89B8-1DDCF95A5E23}" srcOrd="0" destOrd="0" presId="urn:microsoft.com/office/officeart/2005/8/layout/hierarchy2"/>
    <dgm:cxn modelId="{5366CE96-BF93-4958-AAAB-E6732AAF9F6E}" srcId="{90B36774-7957-488B-A4BC-4BBB82CBF080}" destId="{497D1501-C679-49B1-BEAE-9EE12384C7E1}" srcOrd="1" destOrd="0" parTransId="{CD45B891-375A-4457-81A5-C57AF925EA51}" sibTransId="{B5F4A2CC-8469-4703-B5E7-A39DD906DAB3}"/>
    <dgm:cxn modelId="{427E35A6-B367-45CC-AD72-19C716C7D876}" srcId="{90B36774-7957-488B-A4BC-4BBB82CBF080}" destId="{9CAACDAC-3E7F-45DA-A0A6-2124BE36A6BB}" srcOrd="0" destOrd="0" parTransId="{94B632C1-EF7A-4E04-BA89-9637346A635B}" sibTransId="{A3FFF725-E832-4A8B-8C0C-9717EF6683F7}"/>
    <dgm:cxn modelId="{F68888B5-9804-4B4C-B297-274C8F7419FE}" srcId="{08193017-FF5E-440A-B2FC-7B72EFF73ECB}" destId="{A89CF6AB-BB40-43E7-A5F1-81131B101A2D}" srcOrd="0" destOrd="0" parTransId="{FA9687CE-C19F-4467-9F9B-6F0AFE7738F9}" sibTransId="{531519E8-13EC-4094-84D4-E41422ACE2E6}"/>
    <dgm:cxn modelId="{0DBD3ACC-AB93-48CB-BD49-0728F2C0BD10}" type="presOf" srcId="{94B632C1-EF7A-4E04-BA89-9637346A635B}" destId="{E233CA3A-25BD-4D68-8257-049ECD960A95}" srcOrd="0" destOrd="0" presId="urn:microsoft.com/office/officeart/2005/8/layout/hierarchy2"/>
    <dgm:cxn modelId="{C15A65CE-91C7-439E-B3E4-CCE50D55BA63}" type="presOf" srcId="{08193017-FF5E-440A-B2FC-7B72EFF73ECB}" destId="{096FB719-B52E-45CD-9EF7-3FCE9D171A4D}" srcOrd="0" destOrd="0" presId="urn:microsoft.com/office/officeart/2005/8/layout/hierarchy2"/>
    <dgm:cxn modelId="{EB176ACE-D70F-4487-82DD-D328A43DBE04}" srcId="{8D018822-FBA2-417A-840C-33F4A63B517E}" destId="{90B36774-7957-488B-A4BC-4BBB82CBF080}" srcOrd="0" destOrd="0" parTransId="{ED1343D6-5505-4693-A845-F3F386C83631}" sibTransId="{936FDF34-BC71-4082-823A-740783DD3918}"/>
    <dgm:cxn modelId="{90B02DDF-DA49-4143-A289-B4C40A23DA69}" type="presOf" srcId="{CD45B891-375A-4457-81A5-C57AF925EA51}" destId="{DA454CAF-5941-42F1-9A14-7B651415446B}" srcOrd="0" destOrd="0" presId="urn:microsoft.com/office/officeart/2005/8/layout/hierarchy2"/>
    <dgm:cxn modelId="{1FAEDFE1-8D68-4CB2-9121-2BE0A144D406}" srcId="{8D018822-FBA2-417A-840C-33F4A63B517E}" destId="{08193017-FF5E-440A-B2FC-7B72EFF73ECB}" srcOrd="1" destOrd="0" parTransId="{004CE89A-CAEB-447F-A984-4472A1CE0635}" sibTransId="{1B4C535E-F365-4449-A448-CCFC4D325CBC}"/>
    <dgm:cxn modelId="{E219CCE5-1461-4FD6-A68B-5DC46EC4A986}" type="presOf" srcId="{94B632C1-EF7A-4E04-BA89-9637346A635B}" destId="{DC880FB8-C78B-458D-BB4F-978161132DA0}" srcOrd="1" destOrd="0" presId="urn:microsoft.com/office/officeart/2005/8/layout/hierarchy2"/>
    <dgm:cxn modelId="{7D6FE8F5-FD13-4BCC-8AE1-BED589D1715B}" type="presOf" srcId="{497D1501-C679-49B1-BEAE-9EE12384C7E1}" destId="{1F9D012B-2541-4F60-9936-F955E5E8143F}" srcOrd="0" destOrd="0" presId="urn:microsoft.com/office/officeart/2005/8/layout/hierarchy2"/>
    <dgm:cxn modelId="{B7C117FB-3969-4DD8-A139-CAF40D0350E5}" type="presOf" srcId="{A89CF6AB-BB40-43E7-A5F1-81131B101A2D}" destId="{D9D200E3-86DA-41FF-97A5-11B23230B1B5}" srcOrd="0" destOrd="0" presId="urn:microsoft.com/office/officeart/2005/8/layout/hierarchy2"/>
    <dgm:cxn modelId="{EA113BFC-F047-435D-A6D5-4B9661D2CE51}" type="presOf" srcId="{004CE89A-CAEB-447F-A984-4472A1CE0635}" destId="{5CC27A30-CBEB-411C-BC03-FBC1F2C3C77B}" srcOrd="0" destOrd="0" presId="urn:microsoft.com/office/officeart/2005/8/layout/hierarchy2"/>
    <dgm:cxn modelId="{3F14A75E-9E88-455F-834F-8B6EDB60F3FD}" type="presParOf" srcId="{9D6F9A89-A642-4F4D-9F14-E66236E09919}" destId="{62D35ABA-0E92-4D65-8FAB-6A1F96AE7E2A}" srcOrd="0" destOrd="0" presId="urn:microsoft.com/office/officeart/2005/8/layout/hierarchy2"/>
    <dgm:cxn modelId="{FE065F73-26E0-4B85-8766-6A0772D1DA1B}" type="presParOf" srcId="{62D35ABA-0E92-4D65-8FAB-6A1F96AE7E2A}" destId="{2EBE743E-7414-4DC3-9D94-C99B93AE7942}" srcOrd="0" destOrd="0" presId="urn:microsoft.com/office/officeart/2005/8/layout/hierarchy2"/>
    <dgm:cxn modelId="{ACE58087-9694-4CDE-AE3E-2EDBF211FA9B}" type="presParOf" srcId="{62D35ABA-0E92-4D65-8FAB-6A1F96AE7E2A}" destId="{31CAEAD6-EE0E-4C41-941A-2321A6A17851}" srcOrd="1" destOrd="0" presId="urn:microsoft.com/office/officeart/2005/8/layout/hierarchy2"/>
    <dgm:cxn modelId="{31866D5C-1505-4FB4-B7C5-7DC41E3CBE01}" type="presParOf" srcId="{31CAEAD6-EE0E-4C41-941A-2321A6A17851}" destId="{53BA12B1-3866-4D7B-9660-900B1EF1E0CF}" srcOrd="0" destOrd="0" presId="urn:microsoft.com/office/officeart/2005/8/layout/hierarchy2"/>
    <dgm:cxn modelId="{A48A5B56-3D39-4FFB-BD1E-D7541F22FBD2}" type="presParOf" srcId="{53BA12B1-3866-4D7B-9660-900B1EF1E0CF}" destId="{F0AD05FA-1203-4A47-9F9E-6BC02F81B4AA}" srcOrd="0" destOrd="0" presId="urn:microsoft.com/office/officeart/2005/8/layout/hierarchy2"/>
    <dgm:cxn modelId="{409D1DE7-9E2E-4860-8D22-44DFEA7E6991}" type="presParOf" srcId="{31CAEAD6-EE0E-4C41-941A-2321A6A17851}" destId="{C6D3C922-5E45-41BE-9D75-48AA34A4E2CA}" srcOrd="1" destOrd="0" presId="urn:microsoft.com/office/officeart/2005/8/layout/hierarchy2"/>
    <dgm:cxn modelId="{32C642DE-FA76-4ACC-BE3C-161E97F728C8}" type="presParOf" srcId="{C6D3C922-5E45-41BE-9D75-48AA34A4E2CA}" destId="{A9DE72D7-D64C-46AB-89B8-1DDCF95A5E23}" srcOrd="0" destOrd="0" presId="urn:microsoft.com/office/officeart/2005/8/layout/hierarchy2"/>
    <dgm:cxn modelId="{AE984AA6-6FF0-45DA-B9C5-29E5FEB13D3A}" type="presParOf" srcId="{C6D3C922-5E45-41BE-9D75-48AA34A4E2CA}" destId="{73BD3260-5BEB-44BA-B290-96798F33249A}" srcOrd="1" destOrd="0" presId="urn:microsoft.com/office/officeart/2005/8/layout/hierarchy2"/>
    <dgm:cxn modelId="{89DC5814-CA77-41FB-8530-60E8F04FCF31}" type="presParOf" srcId="{73BD3260-5BEB-44BA-B290-96798F33249A}" destId="{E233CA3A-25BD-4D68-8257-049ECD960A95}" srcOrd="0" destOrd="0" presId="urn:microsoft.com/office/officeart/2005/8/layout/hierarchy2"/>
    <dgm:cxn modelId="{B73463D1-11FA-4BAF-BFC7-14B2C1B8183A}" type="presParOf" srcId="{E233CA3A-25BD-4D68-8257-049ECD960A95}" destId="{DC880FB8-C78B-458D-BB4F-978161132DA0}" srcOrd="0" destOrd="0" presId="urn:microsoft.com/office/officeart/2005/8/layout/hierarchy2"/>
    <dgm:cxn modelId="{8BFA9C0D-126C-42A3-BB74-547EE13350CB}" type="presParOf" srcId="{73BD3260-5BEB-44BA-B290-96798F33249A}" destId="{A00C528C-2049-40C5-8AC1-1B65E6F60053}" srcOrd="1" destOrd="0" presId="urn:microsoft.com/office/officeart/2005/8/layout/hierarchy2"/>
    <dgm:cxn modelId="{2D72070D-A2EB-4E29-B177-10C17339A09D}" type="presParOf" srcId="{A00C528C-2049-40C5-8AC1-1B65E6F60053}" destId="{268C0CE0-DA77-4A90-884A-273039F6AEF6}" srcOrd="0" destOrd="0" presId="urn:microsoft.com/office/officeart/2005/8/layout/hierarchy2"/>
    <dgm:cxn modelId="{48B1F732-53BB-4255-BD19-D0AAAA83232E}" type="presParOf" srcId="{A00C528C-2049-40C5-8AC1-1B65E6F60053}" destId="{8FB2A1C9-F4D6-4A33-920F-98C2F4477529}" srcOrd="1" destOrd="0" presId="urn:microsoft.com/office/officeart/2005/8/layout/hierarchy2"/>
    <dgm:cxn modelId="{6663DADD-F96C-40F0-99B5-E9E6AD083B94}" type="presParOf" srcId="{73BD3260-5BEB-44BA-B290-96798F33249A}" destId="{DA454CAF-5941-42F1-9A14-7B651415446B}" srcOrd="2" destOrd="0" presId="urn:microsoft.com/office/officeart/2005/8/layout/hierarchy2"/>
    <dgm:cxn modelId="{169A5EFF-4394-4C52-A870-7E6281A22344}" type="presParOf" srcId="{DA454CAF-5941-42F1-9A14-7B651415446B}" destId="{4E9BE51B-3505-4C39-A3DB-3AC7F360EFF3}" srcOrd="0" destOrd="0" presId="urn:microsoft.com/office/officeart/2005/8/layout/hierarchy2"/>
    <dgm:cxn modelId="{A4AE949D-F1D6-449B-B790-0473E39405EC}" type="presParOf" srcId="{73BD3260-5BEB-44BA-B290-96798F33249A}" destId="{8C67C0C5-4FB7-4AC8-B4D7-94BC740C68D0}" srcOrd="3" destOrd="0" presId="urn:microsoft.com/office/officeart/2005/8/layout/hierarchy2"/>
    <dgm:cxn modelId="{36FFE667-058C-4735-822C-68D0989EFB45}" type="presParOf" srcId="{8C67C0C5-4FB7-4AC8-B4D7-94BC740C68D0}" destId="{1F9D012B-2541-4F60-9936-F955E5E8143F}" srcOrd="0" destOrd="0" presId="urn:microsoft.com/office/officeart/2005/8/layout/hierarchy2"/>
    <dgm:cxn modelId="{29472D2D-54C6-4228-BA58-9829F1DA4779}" type="presParOf" srcId="{8C67C0C5-4FB7-4AC8-B4D7-94BC740C68D0}" destId="{53C38476-47CF-4915-950B-9B2CA8F68781}" srcOrd="1" destOrd="0" presId="urn:microsoft.com/office/officeart/2005/8/layout/hierarchy2"/>
    <dgm:cxn modelId="{72FFD5EF-69DC-4463-B924-537D1323E043}" type="presParOf" srcId="{31CAEAD6-EE0E-4C41-941A-2321A6A17851}" destId="{5CC27A30-CBEB-411C-BC03-FBC1F2C3C77B}" srcOrd="2" destOrd="0" presId="urn:microsoft.com/office/officeart/2005/8/layout/hierarchy2"/>
    <dgm:cxn modelId="{64E5E6D2-66B7-4721-A29F-A837064ED231}" type="presParOf" srcId="{5CC27A30-CBEB-411C-BC03-FBC1F2C3C77B}" destId="{117A6B71-6709-439F-8B8C-925BB58C01BB}" srcOrd="0" destOrd="0" presId="urn:microsoft.com/office/officeart/2005/8/layout/hierarchy2"/>
    <dgm:cxn modelId="{F734504E-1D0F-4567-A484-BE5BB29F2C46}" type="presParOf" srcId="{31CAEAD6-EE0E-4C41-941A-2321A6A17851}" destId="{F4021EE2-A3A9-404E-94B6-9D0FCDA8CA49}" srcOrd="3" destOrd="0" presId="urn:microsoft.com/office/officeart/2005/8/layout/hierarchy2"/>
    <dgm:cxn modelId="{5EEF1F85-7DC3-48D7-911C-186DE13DA653}" type="presParOf" srcId="{F4021EE2-A3A9-404E-94B6-9D0FCDA8CA49}" destId="{096FB719-B52E-45CD-9EF7-3FCE9D171A4D}" srcOrd="0" destOrd="0" presId="urn:microsoft.com/office/officeart/2005/8/layout/hierarchy2"/>
    <dgm:cxn modelId="{877ADE4A-74A9-4D39-8889-EAA510895A6C}" type="presParOf" srcId="{F4021EE2-A3A9-404E-94B6-9D0FCDA8CA49}" destId="{07597095-DDA0-4E37-9328-9ABBBFA5D382}" srcOrd="1" destOrd="0" presId="urn:microsoft.com/office/officeart/2005/8/layout/hierarchy2"/>
    <dgm:cxn modelId="{A0EA5377-19BA-4656-9A7B-760516E8F0A4}" type="presParOf" srcId="{07597095-DDA0-4E37-9328-9ABBBFA5D382}" destId="{FC1A1B9D-0AB4-4F16-822D-9F81DD54AE2F}" srcOrd="0" destOrd="0" presId="urn:microsoft.com/office/officeart/2005/8/layout/hierarchy2"/>
    <dgm:cxn modelId="{6A8BDA8B-D788-4A2D-BF90-20FFF70F9024}" type="presParOf" srcId="{FC1A1B9D-0AB4-4F16-822D-9F81DD54AE2F}" destId="{200523B0-9680-4EA7-939C-38A49C1A9C60}" srcOrd="0" destOrd="0" presId="urn:microsoft.com/office/officeart/2005/8/layout/hierarchy2"/>
    <dgm:cxn modelId="{EA5B3423-AEE3-49B2-9779-7B281017A521}" type="presParOf" srcId="{07597095-DDA0-4E37-9328-9ABBBFA5D382}" destId="{B7AD0592-ED99-4A2F-BDE2-D2D2C4C6428B}" srcOrd="1" destOrd="0" presId="urn:microsoft.com/office/officeart/2005/8/layout/hierarchy2"/>
    <dgm:cxn modelId="{ECEF2422-55CE-413B-B352-B0EA9B8919E5}" type="presParOf" srcId="{B7AD0592-ED99-4A2F-BDE2-D2D2C4C6428B}" destId="{D9D200E3-86DA-41FF-97A5-11B23230B1B5}" srcOrd="0" destOrd="0" presId="urn:microsoft.com/office/officeart/2005/8/layout/hierarchy2"/>
    <dgm:cxn modelId="{9EA165BB-AC9C-4DD2-A50D-B37736E04443}" type="presParOf" srcId="{B7AD0592-ED99-4A2F-BDE2-D2D2C4C6428B}" destId="{D10B0046-C359-439A-8D70-3B146A81C43C}" srcOrd="1" destOrd="0" presId="urn:microsoft.com/office/officeart/2005/8/layout/hierarchy2"/>
  </dgm:cxnLst>
  <dgm:bg/>
  <dgm:whole/>
  <dgm:extLst>
    <a:ext uri="http://schemas.microsoft.com/office/drawing/2008/diagram">
      <dsp:dataModelExt xmlns:dsp="http://schemas.microsoft.com/office/drawing/2008/diagram" relId="rId43"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01877A-E6AF-4C55-ABAE-F1752F85749C}">
      <dsp:nvSpPr>
        <dsp:cNvPr id="0" name=""/>
        <dsp:cNvSpPr/>
      </dsp:nvSpPr>
      <dsp:spPr>
        <a:xfrm>
          <a:off x="468629" y="0"/>
          <a:ext cx="5311140" cy="836367"/>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07C99B7-9B91-43EB-863C-41C0EEB302BF}">
      <dsp:nvSpPr>
        <dsp:cNvPr id="0" name=""/>
        <dsp:cNvSpPr/>
      </dsp:nvSpPr>
      <dsp:spPr>
        <a:xfrm>
          <a:off x="762" y="250910"/>
          <a:ext cx="416458" cy="334547"/>
        </a:xfrm>
        <a:prstGeom prst="roundRect">
          <a:avLst/>
        </a:prstGeom>
        <a:solidFill>
          <a:schemeClr val="tx2">
            <a:lumMod val="60000"/>
            <a:lumOff val="4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endParaRPr lang="en-US" sz="1500" kern="1200" dirty="0"/>
        </a:p>
      </dsp:txBody>
      <dsp:txXfrm>
        <a:off x="17093" y="267241"/>
        <a:ext cx="383796" cy="301885"/>
      </dsp:txXfrm>
    </dsp:sp>
    <dsp:sp modelId="{977D4FD3-2184-49B2-AEAC-D85703295BCA}">
      <dsp:nvSpPr>
        <dsp:cNvPr id="0" name=""/>
        <dsp:cNvSpPr/>
      </dsp:nvSpPr>
      <dsp:spPr>
        <a:xfrm>
          <a:off x="486630" y="250910"/>
          <a:ext cx="416458" cy="334547"/>
        </a:xfrm>
        <a:prstGeom prst="roundRect">
          <a:avLst/>
        </a:prstGeom>
        <a:solidFill>
          <a:schemeClr val="tx2">
            <a:lumMod val="60000"/>
            <a:lumOff val="4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endParaRPr lang="en-US" sz="1500" kern="1200" dirty="0"/>
        </a:p>
      </dsp:txBody>
      <dsp:txXfrm>
        <a:off x="502961" y="267241"/>
        <a:ext cx="383796" cy="301885"/>
      </dsp:txXfrm>
    </dsp:sp>
    <dsp:sp modelId="{3B131DB1-3485-45DB-8AAD-4323E156B5FB}">
      <dsp:nvSpPr>
        <dsp:cNvPr id="0" name=""/>
        <dsp:cNvSpPr/>
      </dsp:nvSpPr>
      <dsp:spPr>
        <a:xfrm>
          <a:off x="972498" y="250910"/>
          <a:ext cx="416458" cy="334547"/>
        </a:xfrm>
        <a:prstGeom prst="roundRect">
          <a:avLst/>
        </a:prstGeom>
        <a:solidFill>
          <a:schemeClr val="tx2">
            <a:lumMod val="60000"/>
            <a:lumOff val="4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endParaRPr lang="en-US" sz="1500" kern="1200" dirty="0"/>
        </a:p>
      </dsp:txBody>
      <dsp:txXfrm>
        <a:off x="988829" y="267241"/>
        <a:ext cx="383796" cy="301885"/>
      </dsp:txXfrm>
    </dsp:sp>
    <dsp:sp modelId="{6E386522-2C9F-4126-A3C6-26C8A9562D59}">
      <dsp:nvSpPr>
        <dsp:cNvPr id="0" name=""/>
        <dsp:cNvSpPr/>
      </dsp:nvSpPr>
      <dsp:spPr>
        <a:xfrm>
          <a:off x="1458366" y="250910"/>
          <a:ext cx="416458" cy="334547"/>
        </a:xfrm>
        <a:prstGeom prst="roundRect">
          <a:avLst/>
        </a:prstGeom>
        <a:solidFill>
          <a:schemeClr val="tx2">
            <a:lumMod val="60000"/>
            <a:lumOff val="4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endParaRPr lang="en-US" sz="1500" kern="1200" dirty="0"/>
        </a:p>
      </dsp:txBody>
      <dsp:txXfrm>
        <a:off x="1474697" y="267241"/>
        <a:ext cx="383796" cy="301885"/>
      </dsp:txXfrm>
    </dsp:sp>
    <dsp:sp modelId="{C2D76D59-1D75-4E48-91F7-15EFA5C14B3D}">
      <dsp:nvSpPr>
        <dsp:cNvPr id="0" name=""/>
        <dsp:cNvSpPr/>
      </dsp:nvSpPr>
      <dsp:spPr>
        <a:xfrm>
          <a:off x="1944234" y="250910"/>
          <a:ext cx="416458" cy="334547"/>
        </a:xfrm>
        <a:prstGeom prst="roundRect">
          <a:avLst/>
        </a:prstGeom>
        <a:solidFill>
          <a:schemeClr val="tx2">
            <a:lumMod val="60000"/>
            <a:lumOff val="4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endParaRPr lang="en-US" sz="1500" kern="1200" dirty="0"/>
        </a:p>
      </dsp:txBody>
      <dsp:txXfrm>
        <a:off x="1960565" y="267241"/>
        <a:ext cx="383796" cy="301885"/>
      </dsp:txXfrm>
    </dsp:sp>
    <dsp:sp modelId="{8464FC22-B7AA-4806-8787-663D63486F60}">
      <dsp:nvSpPr>
        <dsp:cNvPr id="0" name=""/>
        <dsp:cNvSpPr/>
      </dsp:nvSpPr>
      <dsp:spPr>
        <a:xfrm>
          <a:off x="2430102" y="250910"/>
          <a:ext cx="416458" cy="334547"/>
        </a:xfrm>
        <a:prstGeom prst="roundRect">
          <a:avLst/>
        </a:prstGeom>
        <a:solidFill>
          <a:schemeClr val="tx2">
            <a:lumMod val="60000"/>
            <a:lumOff val="4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endParaRPr lang="en-US" sz="1500" kern="1200" dirty="0"/>
        </a:p>
      </dsp:txBody>
      <dsp:txXfrm>
        <a:off x="2446433" y="267241"/>
        <a:ext cx="383796" cy="301885"/>
      </dsp:txXfrm>
    </dsp:sp>
    <dsp:sp modelId="{E4117646-8A13-4968-BA44-83F194E8DFEE}">
      <dsp:nvSpPr>
        <dsp:cNvPr id="0" name=""/>
        <dsp:cNvSpPr/>
      </dsp:nvSpPr>
      <dsp:spPr>
        <a:xfrm>
          <a:off x="2915970" y="250910"/>
          <a:ext cx="416458" cy="334547"/>
        </a:xfrm>
        <a:prstGeom prst="roundRect">
          <a:avLst/>
        </a:prstGeom>
        <a:solidFill>
          <a:schemeClr val="tx2">
            <a:lumMod val="60000"/>
            <a:lumOff val="4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endParaRPr lang="en-US" sz="1500" kern="1200" dirty="0"/>
        </a:p>
      </dsp:txBody>
      <dsp:txXfrm>
        <a:off x="2932301" y="267241"/>
        <a:ext cx="383796" cy="301885"/>
      </dsp:txXfrm>
    </dsp:sp>
    <dsp:sp modelId="{B5054807-503F-4B1F-B23B-768ECE5D1196}">
      <dsp:nvSpPr>
        <dsp:cNvPr id="0" name=""/>
        <dsp:cNvSpPr/>
      </dsp:nvSpPr>
      <dsp:spPr>
        <a:xfrm>
          <a:off x="3401838" y="250910"/>
          <a:ext cx="416458" cy="334547"/>
        </a:xfrm>
        <a:prstGeom prst="roundRect">
          <a:avLst/>
        </a:prstGeom>
        <a:solidFill>
          <a:schemeClr val="accent1">
            <a:lumMod val="40000"/>
            <a:lumOff val="6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endParaRPr lang="en-US" sz="1500" kern="1200" dirty="0"/>
        </a:p>
      </dsp:txBody>
      <dsp:txXfrm>
        <a:off x="3418169" y="267241"/>
        <a:ext cx="383796" cy="301885"/>
      </dsp:txXfrm>
    </dsp:sp>
    <dsp:sp modelId="{9EAEB3A6-6F03-4703-B3A7-C67C7299BDCB}">
      <dsp:nvSpPr>
        <dsp:cNvPr id="0" name=""/>
        <dsp:cNvSpPr/>
      </dsp:nvSpPr>
      <dsp:spPr>
        <a:xfrm>
          <a:off x="3887706" y="250910"/>
          <a:ext cx="416458" cy="334547"/>
        </a:xfrm>
        <a:prstGeom prst="roundRect">
          <a:avLst/>
        </a:prstGeom>
        <a:solidFill>
          <a:schemeClr val="accent1">
            <a:lumMod val="40000"/>
            <a:lumOff val="6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endParaRPr lang="en-US" sz="1500" kern="1200" dirty="0"/>
        </a:p>
      </dsp:txBody>
      <dsp:txXfrm>
        <a:off x="3904037" y="267241"/>
        <a:ext cx="383796" cy="301885"/>
      </dsp:txXfrm>
    </dsp:sp>
    <dsp:sp modelId="{9D607719-7E83-41E8-A7AA-62CF51B7D7A0}">
      <dsp:nvSpPr>
        <dsp:cNvPr id="0" name=""/>
        <dsp:cNvSpPr/>
      </dsp:nvSpPr>
      <dsp:spPr>
        <a:xfrm>
          <a:off x="4373574" y="250910"/>
          <a:ext cx="416458" cy="334547"/>
        </a:xfrm>
        <a:prstGeom prst="roundRect">
          <a:avLst/>
        </a:prstGeom>
        <a:solidFill>
          <a:schemeClr val="accent1">
            <a:lumMod val="40000"/>
            <a:lumOff val="6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endParaRPr lang="en-US" sz="1500" kern="1200" dirty="0"/>
        </a:p>
      </dsp:txBody>
      <dsp:txXfrm>
        <a:off x="4389905" y="267241"/>
        <a:ext cx="383796" cy="301885"/>
      </dsp:txXfrm>
    </dsp:sp>
    <dsp:sp modelId="{3031199B-CFB5-4BF3-9A6D-09257C871CAE}">
      <dsp:nvSpPr>
        <dsp:cNvPr id="0" name=""/>
        <dsp:cNvSpPr/>
      </dsp:nvSpPr>
      <dsp:spPr>
        <a:xfrm>
          <a:off x="4859442" y="250910"/>
          <a:ext cx="416458" cy="334547"/>
        </a:xfrm>
        <a:prstGeom prst="roundRect">
          <a:avLst/>
        </a:prstGeom>
        <a:solidFill>
          <a:schemeClr val="accent1">
            <a:lumMod val="40000"/>
            <a:lumOff val="6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endParaRPr lang="en-US" sz="1500" kern="1200" dirty="0"/>
        </a:p>
      </dsp:txBody>
      <dsp:txXfrm>
        <a:off x="4875773" y="267241"/>
        <a:ext cx="383796" cy="301885"/>
      </dsp:txXfrm>
    </dsp:sp>
    <dsp:sp modelId="{B1C67EBC-3167-4379-A224-39BE142E6011}">
      <dsp:nvSpPr>
        <dsp:cNvPr id="0" name=""/>
        <dsp:cNvSpPr/>
      </dsp:nvSpPr>
      <dsp:spPr>
        <a:xfrm>
          <a:off x="5345310" y="250910"/>
          <a:ext cx="416458" cy="334547"/>
        </a:xfrm>
        <a:prstGeom prst="roundRect">
          <a:avLst/>
        </a:prstGeom>
        <a:solidFill>
          <a:schemeClr val="accent1">
            <a:lumMod val="40000"/>
            <a:lumOff val="6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endParaRPr lang="en-US" sz="1500" kern="1200" dirty="0"/>
        </a:p>
      </dsp:txBody>
      <dsp:txXfrm>
        <a:off x="5361641" y="267241"/>
        <a:ext cx="383796" cy="301885"/>
      </dsp:txXfrm>
    </dsp:sp>
    <dsp:sp modelId="{5E070B4D-A4F2-4B53-8204-EF9D9603D692}">
      <dsp:nvSpPr>
        <dsp:cNvPr id="0" name=""/>
        <dsp:cNvSpPr/>
      </dsp:nvSpPr>
      <dsp:spPr>
        <a:xfrm>
          <a:off x="5831178" y="250910"/>
          <a:ext cx="416458" cy="334547"/>
        </a:xfrm>
        <a:prstGeom prst="roundRect">
          <a:avLst/>
        </a:prstGeom>
        <a:solidFill>
          <a:schemeClr val="accent1">
            <a:lumMod val="40000"/>
            <a:lumOff val="6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endParaRPr lang="en-US" sz="1500" kern="1200" dirty="0"/>
        </a:p>
      </dsp:txBody>
      <dsp:txXfrm>
        <a:off x="5847509" y="267241"/>
        <a:ext cx="383796" cy="301885"/>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BE743E-7414-4DC3-9D94-C99B93AE7942}">
      <dsp:nvSpPr>
        <dsp:cNvPr id="0" name=""/>
        <dsp:cNvSpPr/>
      </dsp:nvSpPr>
      <dsp:spPr>
        <a:xfrm>
          <a:off x="445" y="420877"/>
          <a:ext cx="359064" cy="179532"/>
        </a:xfrm>
        <a:prstGeom prst="roundRect">
          <a:avLst>
            <a:gd name="adj" fmla="val 10000"/>
          </a:avLst>
        </a:prstGeom>
        <a:gradFill rotWithShape="1">
          <a:gsLst>
            <a:gs pos="0">
              <a:schemeClr val="accent1">
                <a:tint val="83000"/>
                <a:satMod val="100000"/>
                <a:lumMod val="100000"/>
              </a:schemeClr>
            </a:gs>
            <a:gs pos="100000">
              <a:schemeClr val="accent1">
                <a:tint val="61000"/>
                <a:satMod val="150000"/>
                <a:lumMod val="100000"/>
              </a:schemeClr>
            </a:gs>
          </a:gsLst>
          <a:path path="circle">
            <a:fillToRect l="100000" t="100000" r="100000" b="100000"/>
          </a:path>
        </a:gradFill>
        <a:ln w="9525" cap="flat" cmpd="sng" algn="ctr">
          <a:solidFill>
            <a:schemeClr val="accent1"/>
          </a:solidFill>
          <a:prstDash val="solid"/>
        </a:ln>
        <a:effectLst/>
      </dsp:spPr>
      <dsp:style>
        <a:lnRef idx="1">
          <a:schemeClr val="accent1"/>
        </a:lnRef>
        <a:fillRef idx="2">
          <a:schemeClr val="accent1"/>
        </a:fillRef>
        <a:effectRef idx="1">
          <a:schemeClr val="accent1"/>
        </a:effectRef>
        <a:fontRef idx="minor">
          <a:schemeClr val="dk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t> </a:t>
          </a:r>
        </a:p>
      </dsp:txBody>
      <dsp:txXfrm>
        <a:off x="5703" y="426135"/>
        <a:ext cx="348548" cy="169016"/>
      </dsp:txXfrm>
    </dsp:sp>
    <dsp:sp modelId="{53BA12B1-3866-4D7B-9660-900B1EF1E0CF}">
      <dsp:nvSpPr>
        <dsp:cNvPr id="0" name=""/>
        <dsp:cNvSpPr/>
      </dsp:nvSpPr>
      <dsp:spPr>
        <a:xfrm rot="18770822">
          <a:off x="325722" y="415620"/>
          <a:ext cx="211200" cy="35200"/>
        </a:xfrm>
        <a:custGeom>
          <a:avLst/>
          <a:gdLst/>
          <a:ahLst/>
          <a:cxnLst/>
          <a:rect l="0" t="0" r="0" b="0"/>
          <a:pathLst>
            <a:path>
              <a:moveTo>
                <a:pt x="0" y="17600"/>
              </a:moveTo>
              <a:lnTo>
                <a:pt x="211200" y="17600"/>
              </a:lnTo>
            </a:path>
          </a:pathLst>
        </a:custGeom>
        <a:noFill/>
        <a:ln w="9525" cap="flat" cmpd="sng" algn="ctr">
          <a:solidFill>
            <a:schemeClr val="accent1"/>
          </a:solidFill>
          <a:prstDash val="solid"/>
        </a:ln>
        <a:effectLst/>
      </dsp:spPr>
      <dsp:style>
        <a:lnRef idx="1">
          <a:schemeClr val="accent1"/>
        </a:lnRef>
        <a:fillRef idx="2">
          <a:schemeClr val="accent1"/>
        </a:fillRef>
        <a:effectRef idx="1">
          <a:schemeClr val="accent1"/>
        </a:effectRef>
        <a:fontRef idx="minor">
          <a:schemeClr val="dk1"/>
        </a:fontRef>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26042" y="427940"/>
        <a:ext cx="10560" cy="10560"/>
      </dsp:txXfrm>
    </dsp:sp>
    <dsp:sp modelId="{A9DE72D7-D64C-46AB-89B8-1DDCF95A5E23}">
      <dsp:nvSpPr>
        <dsp:cNvPr id="0" name=""/>
        <dsp:cNvSpPr/>
      </dsp:nvSpPr>
      <dsp:spPr>
        <a:xfrm>
          <a:off x="503135" y="266031"/>
          <a:ext cx="359064" cy="179532"/>
        </a:xfrm>
        <a:prstGeom prst="roundRect">
          <a:avLst>
            <a:gd name="adj" fmla="val 10000"/>
          </a:avLst>
        </a:prstGeom>
        <a:gradFill rotWithShape="1">
          <a:gsLst>
            <a:gs pos="0">
              <a:schemeClr val="accent1">
                <a:tint val="83000"/>
                <a:satMod val="100000"/>
                <a:lumMod val="100000"/>
              </a:schemeClr>
            </a:gs>
            <a:gs pos="100000">
              <a:schemeClr val="accent1">
                <a:tint val="61000"/>
                <a:satMod val="150000"/>
                <a:lumMod val="100000"/>
              </a:schemeClr>
            </a:gs>
          </a:gsLst>
          <a:path path="circle">
            <a:fillToRect l="100000" t="100000" r="100000" b="100000"/>
          </a:path>
        </a:gradFill>
        <a:ln w="9525" cap="flat" cmpd="sng" algn="ctr">
          <a:solidFill>
            <a:schemeClr val="accent1"/>
          </a:solidFill>
          <a:prstDash val="solid"/>
        </a:ln>
        <a:effectLst/>
      </dsp:spPr>
      <dsp:style>
        <a:lnRef idx="1">
          <a:schemeClr val="accent1"/>
        </a:lnRef>
        <a:fillRef idx="2">
          <a:schemeClr val="accent1"/>
        </a:fillRef>
        <a:effectRef idx="1">
          <a:schemeClr val="accent1"/>
        </a:effectRef>
        <a:fontRef idx="minor">
          <a:schemeClr val="dk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t> </a:t>
          </a:r>
        </a:p>
      </dsp:txBody>
      <dsp:txXfrm>
        <a:off x="508393" y="271289"/>
        <a:ext cx="348548" cy="169016"/>
      </dsp:txXfrm>
    </dsp:sp>
    <dsp:sp modelId="{E233CA3A-25BD-4D68-8257-049ECD960A95}">
      <dsp:nvSpPr>
        <dsp:cNvPr id="0" name=""/>
        <dsp:cNvSpPr/>
      </dsp:nvSpPr>
      <dsp:spPr>
        <a:xfrm rot="19457599">
          <a:off x="845575" y="286581"/>
          <a:ext cx="176875" cy="35200"/>
        </a:xfrm>
        <a:custGeom>
          <a:avLst/>
          <a:gdLst/>
          <a:ahLst/>
          <a:cxnLst/>
          <a:rect l="0" t="0" r="0" b="0"/>
          <a:pathLst>
            <a:path>
              <a:moveTo>
                <a:pt x="0" y="17600"/>
              </a:moveTo>
              <a:lnTo>
                <a:pt x="176875" y="17600"/>
              </a:lnTo>
            </a:path>
          </a:pathLst>
        </a:custGeom>
        <a:noFill/>
        <a:ln w="9525" cap="flat" cmpd="sng" algn="ctr">
          <a:solidFill>
            <a:schemeClr val="accent1"/>
          </a:solidFill>
          <a:prstDash val="solid"/>
        </a:ln>
        <a:effectLst/>
      </dsp:spPr>
      <dsp:style>
        <a:lnRef idx="1">
          <a:schemeClr val="accent1"/>
        </a:lnRef>
        <a:fillRef idx="2">
          <a:schemeClr val="accent1"/>
        </a:fillRef>
        <a:effectRef idx="1">
          <a:schemeClr val="accent1"/>
        </a:effectRef>
        <a:fontRef idx="minor">
          <a:schemeClr val="dk1"/>
        </a:fontRef>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929591" y="299760"/>
        <a:ext cx="8843" cy="8843"/>
      </dsp:txXfrm>
    </dsp:sp>
    <dsp:sp modelId="{268C0CE0-DA77-4A90-884A-273039F6AEF6}">
      <dsp:nvSpPr>
        <dsp:cNvPr id="0" name=""/>
        <dsp:cNvSpPr/>
      </dsp:nvSpPr>
      <dsp:spPr>
        <a:xfrm>
          <a:off x="1005825" y="162800"/>
          <a:ext cx="359064" cy="179532"/>
        </a:xfrm>
        <a:prstGeom prst="roundRect">
          <a:avLst>
            <a:gd name="adj" fmla="val 10000"/>
          </a:avLst>
        </a:prstGeom>
        <a:gradFill rotWithShape="1">
          <a:gsLst>
            <a:gs pos="0">
              <a:schemeClr val="accent1">
                <a:tint val="83000"/>
                <a:satMod val="100000"/>
                <a:lumMod val="100000"/>
              </a:schemeClr>
            </a:gs>
            <a:gs pos="100000">
              <a:schemeClr val="accent1">
                <a:tint val="61000"/>
                <a:satMod val="150000"/>
                <a:lumMod val="100000"/>
              </a:schemeClr>
            </a:gs>
          </a:gsLst>
          <a:path path="circle">
            <a:fillToRect l="100000" t="100000" r="100000" b="100000"/>
          </a:path>
        </a:gradFill>
        <a:ln w="9525" cap="flat" cmpd="sng" algn="ctr">
          <a:solidFill>
            <a:schemeClr val="accent1"/>
          </a:solidFill>
          <a:prstDash val="solid"/>
        </a:ln>
        <a:effectLst/>
      </dsp:spPr>
      <dsp:style>
        <a:lnRef idx="1">
          <a:schemeClr val="accent1"/>
        </a:lnRef>
        <a:fillRef idx="2">
          <a:schemeClr val="accent1"/>
        </a:fillRef>
        <a:effectRef idx="1">
          <a:schemeClr val="accent1"/>
        </a:effectRef>
        <a:fontRef idx="minor">
          <a:schemeClr val="dk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t> </a:t>
          </a:r>
        </a:p>
      </dsp:txBody>
      <dsp:txXfrm>
        <a:off x="1011083" y="168058"/>
        <a:ext cx="348548" cy="169016"/>
      </dsp:txXfrm>
    </dsp:sp>
    <dsp:sp modelId="{DA454CAF-5941-42F1-9A14-7B651415446B}">
      <dsp:nvSpPr>
        <dsp:cNvPr id="0" name=""/>
        <dsp:cNvSpPr/>
      </dsp:nvSpPr>
      <dsp:spPr>
        <a:xfrm rot="2142401">
          <a:off x="845575" y="389812"/>
          <a:ext cx="176875" cy="35200"/>
        </a:xfrm>
        <a:custGeom>
          <a:avLst/>
          <a:gdLst/>
          <a:ahLst/>
          <a:cxnLst/>
          <a:rect l="0" t="0" r="0" b="0"/>
          <a:pathLst>
            <a:path>
              <a:moveTo>
                <a:pt x="0" y="17600"/>
              </a:moveTo>
              <a:lnTo>
                <a:pt x="176875" y="17600"/>
              </a:lnTo>
            </a:path>
          </a:pathLst>
        </a:custGeom>
        <a:noFill/>
        <a:ln w="9525" cap="flat" cmpd="sng" algn="ctr">
          <a:solidFill>
            <a:schemeClr val="accent1"/>
          </a:solidFill>
          <a:prstDash val="solid"/>
        </a:ln>
        <a:effectLst/>
      </dsp:spPr>
      <dsp:style>
        <a:lnRef idx="1">
          <a:schemeClr val="accent1"/>
        </a:lnRef>
        <a:fillRef idx="2">
          <a:schemeClr val="accent1"/>
        </a:fillRef>
        <a:effectRef idx="1">
          <a:schemeClr val="accent1"/>
        </a:effectRef>
        <a:fontRef idx="minor">
          <a:schemeClr val="dk1"/>
        </a:fontRef>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929591" y="402991"/>
        <a:ext cx="8843" cy="8843"/>
      </dsp:txXfrm>
    </dsp:sp>
    <dsp:sp modelId="{1F9D012B-2541-4F60-9936-F955E5E8143F}">
      <dsp:nvSpPr>
        <dsp:cNvPr id="0" name=""/>
        <dsp:cNvSpPr/>
      </dsp:nvSpPr>
      <dsp:spPr>
        <a:xfrm>
          <a:off x="1005825" y="369262"/>
          <a:ext cx="359064" cy="179532"/>
        </a:xfrm>
        <a:prstGeom prst="roundRect">
          <a:avLst>
            <a:gd name="adj" fmla="val 10000"/>
          </a:avLst>
        </a:prstGeom>
        <a:gradFill rotWithShape="1">
          <a:gsLst>
            <a:gs pos="0">
              <a:schemeClr val="accent1">
                <a:tint val="83000"/>
                <a:satMod val="100000"/>
                <a:lumMod val="100000"/>
              </a:schemeClr>
            </a:gs>
            <a:gs pos="100000">
              <a:schemeClr val="accent1">
                <a:tint val="61000"/>
                <a:satMod val="150000"/>
                <a:lumMod val="100000"/>
              </a:schemeClr>
            </a:gs>
          </a:gsLst>
          <a:path path="circle">
            <a:fillToRect l="100000" t="100000" r="100000" b="100000"/>
          </a:path>
        </a:gradFill>
        <a:ln w="9525" cap="flat" cmpd="sng" algn="ctr">
          <a:solidFill>
            <a:schemeClr val="accent1"/>
          </a:solidFill>
          <a:prstDash val="solid"/>
        </a:ln>
        <a:effectLst/>
      </dsp:spPr>
      <dsp:style>
        <a:lnRef idx="1">
          <a:schemeClr val="accent1"/>
        </a:lnRef>
        <a:fillRef idx="2">
          <a:schemeClr val="accent1"/>
        </a:fillRef>
        <a:effectRef idx="1">
          <a:schemeClr val="accent1"/>
        </a:effectRef>
        <a:fontRef idx="minor">
          <a:schemeClr val="dk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t> </a:t>
          </a:r>
        </a:p>
      </dsp:txBody>
      <dsp:txXfrm>
        <a:off x="1011083" y="374520"/>
        <a:ext cx="348548" cy="169016"/>
      </dsp:txXfrm>
    </dsp:sp>
    <dsp:sp modelId="{5CC27A30-CBEB-411C-BC03-FBC1F2C3C77B}">
      <dsp:nvSpPr>
        <dsp:cNvPr id="0" name=""/>
        <dsp:cNvSpPr/>
      </dsp:nvSpPr>
      <dsp:spPr>
        <a:xfrm rot="2829178">
          <a:off x="325722" y="570467"/>
          <a:ext cx="211200" cy="35200"/>
        </a:xfrm>
        <a:custGeom>
          <a:avLst/>
          <a:gdLst/>
          <a:ahLst/>
          <a:cxnLst/>
          <a:rect l="0" t="0" r="0" b="0"/>
          <a:pathLst>
            <a:path>
              <a:moveTo>
                <a:pt x="0" y="17600"/>
              </a:moveTo>
              <a:lnTo>
                <a:pt x="211200" y="17600"/>
              </a:lnTo>
            </a:path>
          </a:pathLst>
        </a:custGeom>
        <a:noFill/>
        <a:ln w="9525" cap="flat" cmpd="sng" algn="ctr">
          <a:solidFill>
            <a:schemeClr val="accent1"/>
          </a:solidFill>
          <a:prstDash val="solid"/>
        </a:ln>
        <a:effectLst/>
      </dsp:spPr>
      <dsp:style>
        <a:lnRef idx="1">
          <a:schemeClr val="accent1"/>
        </a:lnRef>
        <a:fillRef idx="2">
          <a:schemeClr val="accent1"/>
        </a:fillRef>
        <a:effectRef idx="1">
          <a:schemeClr val="accent1"/>
        </a:effectRef>
        <a:fontRef idx="minor">
          <a:schemeClr val="dk1"/>
        </a:fontRef>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26042" y="582787"/>
        <a:ext cx="10560" cy="10560"/>
      </dsp:txXfrm>
    </dsp:sp>
    <dsp:sp modelId="{096FB719-B52E-45CD-9EF7-3FCE9D171A4D}">
      <dsp:nvSpPr>
        <dsp:cNvPr id="0" name=""/>
        <dsp:cNvSpPr/>
      </dsp:nvSpPr>
      <dsp:spPr>
        <a:xfrm>
          <a:off x="503135" y="575724"/>
          <a:ext cx="359064" cy="179532"/>
        </a:xfrm>
        <a:prstGeom prst="roundRect">
          <a:avLst>
            <a:gd name="adj" fmla="val 10000"/>
          </a:avLst>
        </a:prstGeom>
        <a:gradFill rotWithShape="1">
          <a:gsLst>
            <a:gs pos="0">
              <a:schemeClr val="accent1">
                <a:tint val="83000"/>
                <a:satMod val="100000"/>
                <a:lumMod val="100000"/>
              </a:schemeClr>
            </a:gs>
            <a:gs pos="100000">
              <a:schemeClr val="accent1">
                <a:tint val="61000"/>
                <a:satMod val="150000"/>
                <a:lumMod val="100000"/>
              </a:schemeClr>
            </a:gs>
          </a:gsLst>
          <a:path path="circle">
            <a:fillToRect l="100000" t="100000" r="100000" b="100000"/>
          </a:path>
        </a:gradFill>
        <a:ln w="9525" cap="flat" cmpd="sng" algn="ctr">
          <a:solidFill>
            <a:schemeClr val="accent1"/>
          </a:solidFill>
          <a:prstDash val="solid"/>
        </a:ln>
        <a:effectLst/>
      </dsp:spPr>
      <dsp:style>
        <a:lnRef idx="1">
          <a:schemeClr val="accent1"/>
        </a:lnRef>
        <a:fillRef idx="2">
          <a:schemeClr val="accent1"/>
        </a:fillRef>
        <a:effectRef idx="1">
          <a:schemeClr val="accent1"/>
        </a:effectRef>
        <a:fontRef idx="minor">
          <a:schemeClr val="dk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t> </a:t>
          </a:r>
        </a:p>
      </dsp:txBody>
      <dsp:txXfrm>
        <a:off x="508393" y="580982"/>
        <a:ext cx="348548" cy="169016"/>
      </dsp:txXfrm>
    </dsp:sp>
    <dsp:sp modelId="{FC1A1B9D-0AB4-4F16-822D-9F81DD54AE2F}">
      <dsp:nvSpPr>
        <dsp:cNvPr id="0" name=""/>
        <dsp:cNvSpPr/>
      </dsp:nvSpPr>
      <dsp:spPr>
        <a:xfrm>
          <a:off x="862200" y="647890"/>
          <a:ext cx="143625" cy="35200"/>
        </a:xfrm>
        <a:custGeom>
          <a:avLst/>
          <a:gdLst/>
          <a:ahLst/>
          <a:cxnLst/>
          <a:rect l="0" t="0" r="0" b="0"/>
          <a:pathLst>
            <a:path>
              <a:moveTo>
                <a:pt x="0" y="17600"/>
              </a:moveTo>
              <a:lnTo>
                <a:pt x="143625" y="17600"/>
              </a:lnTo>
            </a:path>
          </a:pathLst>
        </a:custGeom>
        <a:noFill/>
        <a:ln w="9525" cap="flat" cmpd="sng" algn="ctr">
          <a:solidFill>
            <a:schemeClr val="accent1"/>
          </a:solidFill>
          <a:prstDash val="solid"/>
        </a:ln>
        <a:effectLst/>
      </dsp:spPr>
      <dsp:style>
        <a:lnRef idx="1">
          <a:schemeClr val="accent1"/>
        </a:lnRef>
        <a:fillRef idx="2">
          <a:schemeClr val="accent1"/>
        </a:fillRef>
        <a:effectRef idx="1">
          <a:schemeClr val="accent1"/>
        </a:effectRef>
        <a:fontRef idx="minor">
          <a:schemeClr val="dk1"/>
        </a:fontRef>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930422" y="661899"/>
        <a:ext cx="7181" cy="7181"/>
      </dsp:txXfrm>
    </dsp:sp>
    <dsp:sp modelId="{D9D200E3-86DA-41FF-97A5-11B23230B1B5}">
      <dsp:nvSpPr>
        <dsp:cNvPr id="0" name=""/>
        <dsp:cNvSpPr/>
      </dsp:nvSpPr>
      <dsp:spPr>
        <a:xfrm>
          <a:off x="1005825" y="575724"/>
          <a:ext cx="359064" cy="179532"/>
        </a:xfrm>
        <a:prstGeom prst="roundRect">
          <a:avLst>
            <a:gd name="adj" fmla="val 10000"/>
          </a:avLst>
        </a:prstGeom>
        <a:gradFill rotWithShape="1">
          <a:gsLst>
            <a:gs pos="0">
              <a:schemeClr val="accent1">
                <a:tint val="83000"/>
                <a:satMod val="100000"/>
                <a:lumMod val="100000"/>
              </a:schemeClr>
            </a:gs>
            <a:gs pos="100000">
              <a:schemeClr val="accent1">
                <a:tint val="61000"/>
                <a:satMod val="150000"/>
                <a:lumMod val="100000"/>
              </a:schemeClr>
            </a:gs>
          </a:gsLst>
          <a:path path="circle">
            <a:fillToRect l="100000" t="100000" r="100000" b="100000"/>
          </a:path>
        </a:gradFill>
        <a:ln w="9525" cap="flat" cmpd="sng" algn="ctr">
          <a:solidFill>
            <a:schemeClr val="accent1"/>
          </a:solidFill>
          <a:prstDash val="solid"/>
        </a:ln>
        <a:effectLst/>
      </dsp:spPr>
      <dsp:style>
        <a:lnRef idx="1">
          <a:schemeClr val="accent1"/>
        </a:lnRef>
        <a:fillRef idx="2">
          <a:schemeClr val="accent1"/>
        </a:fillRef>
        <a:effectRef idx="1">
          <a:schemeClr val="accent1"/>
        </a:effectRef>
        <a:fontRef idx="minor">
          <a:schemeClr val="dk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t> </a:t>
          </a:r>
        </a:p>
      </dsp:txBody>
      <dsp:txXfrm>
        <a:off x="1011083" y="580982"/>
        <a:ext cx="348548" cy="169016"/>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01877A-E6AF-4C55-ABAE-F1752F85749C}">
      <dsp:nvSpPr>
        <dsp:cNvPr id="0" name=""/>
        <dsp:cNvSpPr/>
      </dsp:nvSpPr>
      <dsp:spPr>
        <a:xfrm>
          <a:off x="313983" y="0"/>
          <a:ext cx="3558483" cy="921224"/>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07C99B7-9B91-43EB-863C-41C0EEB302BF}">
      <dsp:nvSpPr>
        <dsp:cNvPr id="0" name=""/>
        <dsp:cNvSpPr/>
      </dsp:nvSpPr>
      <dsp:spPr>
        <a:xfrm>
          <a:off x="2095" y="276367"/>
          <a:ext cx="302332" cy="368489"/>
        </a:xfrm>
        <a:prstGeom prst="roundRect">
          <a:avLst/>
        </a:prstGeom>
        <a:solidFill>
          <a:schemeClr val="accent1">
            <a:lumMod val="40000"/>
            <a:lumOff val="6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endParaRPr lang="en-US" sz="1600" kern="1200" dirty="0"/>
        </a:p>
      </dsp:txBody>
      <dsp:txXfrm>
        <a:off x="16854" y="291126"/>
        <a:ext cx="272814" cy="338971"/>
      </dsp:txXfrm>
    </dsp:sp>
    <dsp:sp modelId="{3B131DB1-3485-45DB-8AAD-4323E156B5FB}">
      <dsp:nvSpPr>
        <dsp:cNvPr id="0" name=""/>
        <dsp:cNvSpPr/>
      </dsp:nvSpPr>
      <dsp:spPr>
        <a:xfrm>
          <a:off x="354816" y="276367"/>
          <a:ext cx="302332" cy="368489"/>
        </a:xfrm>
        <a:prstGeom prst="roundRect">
          <a:avLst/>
        </a:prstGeom>
        <a:solidFill>
          <a:schemeClr val="accent1">
            <a:lumMod val="40000"/>
            <a:lumOff val="6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endParaRPr lang="en-US" sz="1600" kern="1200" dirty="0"/>
        </a:p>
      </dsp:txBody>
      <dsp:txXfrm>
        <a:off x="369575" y="291126"/>
        <a:ext cx="272814" cy="338971"/>
      </dsp:txXfrm>
    </dsp:sp>
    <dsp:sp modelId="{6E386522-2C9F-4126-A3C6-26C8A9562D59}">
      <dsp:nvSpPr>
        <dsp:cNvPr id="0" name=""/>
        <dsp:cNvSpPr/>
      </dsp:nvSpPr>
      <dsp:spPr>
        <a:xfrm>
          <a:off x="707536" y="276367"/>
          <a:ext cx="302332" cy="368489"/>
        </a:xfrm>
        <a:prstGeom prst="roundRect">
          <a:avLst/>
        </a:prstGeom>
        <a:solidFill>
          <a:schemeClr val="accent1">
            <a:lumMod val="5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endParaRPr lang="en-US" sz="1600" kern="1200" dirty="0"/>
        </a:p>
      </dsp:txBody>
      <dsp:txXfrm>
        <a:off x="722295" y="291126"/>
        <a:ext cx="272814" cy="338971"/>
      </dsp:txXfrm>
    </dsp:sp>
    <dsp:sp modelId="{C2D76D59-1D75-4E48-91F7-15EFA5C14B3D}">
      <dsp:nvSpPr>
        <dsp:cNvPr id="0" name=""/>
        <dsp:cNvSpPr/>
      </dsp:nvSpPr>
      <dsp:spPr>
        <a:xfrm>
          <a:off x="1060257" y="276367"/>
          <a:ext cx="302332" cy="368489"/>
        </a:xfrm>
        <a:prstGeom prst="roundRect">
          <a:avLst/>
        </a:prstGeom>
        <a:solidFill>
          <a:schemeClr val="accent1">
            <a:lumMod val="40000"/>
            <a:lumOff val="6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endParaRPr lang="en-US" sz="1600" kern="1200" dirty="0"/>
        </a:p>
      </dsp:txBody>
      <dsp:txXfrm>
        <a:off x="1075016" y="291126"/>
        <a:ext cx="272814" cy="338971"/>
      </dsp:txXfrm>
    </dsp:sp>
    <dsp:sp modelId="{8464FC22-B7AA-4806-8787-663D63486F60}">
      <dsp:nvSpPr>
        <dsp:cNvPr id="0" name=""/>
        <dsp:cNvSpPr/>
      </dsp:nvSpPr>
      <dsp:spPr>
        <a:xfrm>
          <a:off x="1412978" y="276367"/>
          <a:ext cx="302332" cy="368489"/>
        </a:xfrm>
        <a:prstGeom prst="roundRect">
          <a:avLst/>
        </a:prstGeom>
        <a:solidFill>
          <a:schemeClr val="accent1">
            <a:lumMod val="40000"/>
            <a:lumOff val="6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endParaRPr lang="en-US" sz="1600" kern="1200" dirty="0"/>
        </a:p>
      </dsp:txBody>
      <dsp:txXfrm>
        <a:off x="1427737" y="291126"/>
        <a:ext cx="272814" cy="338971"/>
      </dsp:txXfrm>
    </dsp:sp>
    <dsp:sp modelId="{E4117646-8A13-4968-BA44-83F194E8DFEE}">
      <dsp:nvSpPr>
        <dsp:cNvPr id="0" name=""/>
        <dsp:cNvSpPr/>
      </dsp:nvSpPr>
      <dsp:spPr>
        <a:xfrm>
          <a:off x="1765699" y="276367"/>
          <a:ext cx="302332" cy="368489"/>
        </a:xfrm>
        <a:prstGeom prst="roundRect">
          <a:avLst/>
        </a:prstGeom>
        <a:solidFill>
          <a:schemeClr val="accent1">
            <a:lumMod val="5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endParaRPr lang="en-US" sz="1600" kern="1200" dirty="0"/>
        </a:p>
      </dsp:txBody>
      <dsp:txXfrm>
        <a:off x="1780458" y="291126"/>
        <a:ext cx="272814" cy="338971"/>
      </dsp:txXfrm>
    </dsp:sp>
    <dsp:sp modelId="{B5054807-503F-4B1F-B23B-768ECE5D1196}">
      <dsp:nvSpPr>
        <dsp:cNvPr id="0" name=""/>
        <dsp:cNvSpPr/>
      </dsp:nvSpPr>
      <dsp:spPr>
        <a:xfrm>
          <a:off x="2118419" y="276367"/>
          <a:ext cx="302332" cy="368489"/>
        </a:xfrm>
        <a:prstGeom prst="roundRect">
          <a:avLst/>
        </a:prstGeom>
        <a:solidFill>
          <a:schemeClr val="bg1"/>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endParaRPr lang="en-US" sz="1600" kern="1200" dirty="0"/>
        </a:p>
      </dsp:txBody>
      <dsp:txXfrm>
        <a:off x="2133178" y="291126"/>
        <a:ext cx="272814" cy="338971"/>
      </dsp:txXfrm>
    </dsp:sp>
    <dsp:sp modelId="{9EAEB3A6-6F03-4703-B3A7-C67C7299BDCB}">
      <dsp:nvSpPr>
        <dsp:cNvPr id="0" name=""/>
        <dsp:cNvSpPr/>
      </dsp:nvSpPr>
      <dsp:spPr>
        <a:xfrm>
          <a:off x="2471140" y="276367"/>
          <a:ext cx="302332" cy="368489"/>
        </a:xfrm>
        <a:prstGeom prst="roundRect">
          <a:avLst/>
        </a:prstGeom>
        <a:solidFill>
          <a:schemeClr val="bg1"/>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endParaRPr lang="en-US" sz="1600" kern="1200" dirty="0"/>
        </a:p>
      </dsp:txBody>
      <dsp:txXfrm>
        <a:off x="2485899" y="291126"/>
        <a:ext cx="272814" cy="338971"/>
      </dsp:txXfrm>
    </dsp:sp>
    <dsp:sp modelId="{9D607719-7E83-41E8-A7AA-62CF51B7D7A0}">
      <dsp:nvSpPr>
        <dsp:cNvPr id="0" name=""/>
        <dsp:cNvSpPr/>
      </dsp:nvSpPr>
      <dsp:spPr>
        <a:xfrm>
          <a:off x="2823861" y="276367"/>
          <a:ext cx="302332" cy="368489"/>
        </a:xfrm>
        <a:prstGeom prst="roundRect">
          <a:avLst/>
        </a:prstGeom>
        <a:solidFill>
          <a:schemeClr val="bg1"/>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endParaRPr lang="en-US" sz="1600" kern="1200" dirty="0"/>
        </a:p>
      </dsp:txBody>
      <dsp:txXfrm>
        <a:off x="2838620" y="291126"/>
        <a:ext cx="272814" cy="338971"/>
      </dsp:txXfrm>
    </dsp:sp>
    <dsp:sp modelId="{3031199B-CFB5-4BF3-9A6D-09257C871CAE}">
      <dsp:nvSpPr>
        <dsp:cNvPr id="0" name=""/>
        <dsp:cNvSpPr/>
      </dsp:nvSpPr>
      <dsp:spPr>
        <a:xfrm>
          <a:off x="3176582" y="276367"/>
          <a:ext cx="302332" cy="368489"/>
        </a:xfrm>
        <a:prstGeom prst="roundRect">
          <a:avLst/>
        </a:prstGeom>
        <a:solidFill>
          <a:schemeClr val="bg1"/>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endParaRPr lang="en-US" sz="1600" kern="1200" dirty="0"/>
        </a:p>
      </dsp:txBody>
      <dsp:txXfrm>
        <a:off x="3191341" y="291126"/>
        <a:ext cx="272814" cy="338971"/>
      </dsp:txXfrm>
    </dsp:sp>
    <dsp:sp modelId="{B1C67EBC-3167-4379-A224-39BE142E6011}">
      <dsp:nvSpPr>
        <dsp:cNvPr id="0" name=""/>
        <dsp:cNvSpPr/>
      </dsp:nvSpPr>
      <dsp:spPr>
        <a:xfrm>
          <a:off x="3529302" y="276367"/>
          <a:ext cx="302332" cy="368489"/>
        </a:xfrm>
        <a:prstGeom prst="roundRect">
          <a:avLst/>
        </a:prstGeom>
        <a:solidFill>
          <a:schemeClr val="bg1"/>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endParaRPr lang="en-US" sz="1600" kern="1200" dirty="0"/>
        </a:p>
      </dsp:txBody>
      <dsp:txXfrm>
        <a:off x="3544061" y="291126"/>
        <a:ext cx="272814" cy="338971"/>
      </dsp:txXfrm>
    </dsp:sp>
    <dsp:sp modelId="{5E070B4D-A4F2-4B53-8204-EF9D9603D692}">
      <dsp:nvSpPr>
        <dsp:cNvPr id="0" name=""/>
        <dsp:cNvSpPr/>
      </dsp:nvSpPr>
      <dsp:spPr>
        <a:xfrm>
          <a:off x="3882023" y="276367"/>
          <a:ext cx="302332" cy="368489"/>
        </a:xfrm>
        <a:prstGeom prst="roundRect">
          <a:avLst/>
        </a:prstGeom>
        <a:solidFill>
          <a:schemeClr val="bg1"/>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endParaRPr lang="en-US" sz="1600" kern="1200" dirty="0"/>
        </a:p>
      </dsp:txBody>
      <dsp:txXfrm>
        <a:off x="3896782" y="291126"/>
        <a:ext cx="272814" cy="338971"/>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01877A-E6AF-4C55-ABAE-F1752F85749C}">
      <dsp:nvSpPr>
        <dsp:cNvPr id="0" name=""/>
        <dsp:cNvSpPr/>
      </dsp:nvSpPr>
      <dsp:spPr>
        <a:xfrm>
          <a:off x="249379" y="0"/>
          <a:ext cx="2826298" cy="605993"/>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07C99B7-9B91-43EB-863C-41C0EEB302BF}">
      <dsp:nvSpPr>
        <dsp:cNvPr id="0" name=""/>
        <dsp:cNvSpPr/>
      </dsp:nvSpPr>
      <dsp:spPr>
        <a:xfrm>
          <a:off x="1664" y="181797"/>
          <a:ext cx="240124" cy="242397"/>
        </a:xfrm>
        <a:prstGeom prst="roundRect">
          <a:avLst/>
        </a:prstGeom>
        <a:solidFill>
          <a:schemeClr val="accent1">
            <a:lumMod val="40000"/>
            <a:lumOff val="6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endParaRPr lang="en-US" sz="1000" kern="1200" dirty="0"/>
        </a:p>
      </dsp:txBody>
      <dsp:txXfrm>
        <a:off x="13386" y="193519"/>
        <a:ext cx="216680" cy="218953"/>
      </dsp:txXfrm>
    </dsp:sp>
    <dsp:sp modelId="{3B131DB1-3485-45DB-8AAD-4323E156B5FB}">
      <dsp:nvSpPr>
        <dsp:cNvPr id="0" name=""/>
        <dsp:cNvSpPr/>
      </dsp:nvSpPr>
      <dsp:spPr>
        <a:xfrm>
          <a:off x="281809" y="181797"/>
          <a:ext cx="240124" cy="242397"/>
        </a:xfrm>
        <a:prstGeom prst="roundRect">
          <a:avLst/>
        </a:prstGeom>
        <a:solidFill>
          <a:schemeClr val="accent1">
            <a:lumMod val="40000"/>
            <a:lumOff val="6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endParaRPr lang="en-US" sz="1000" kern="1200" dirty="0"/>
        </a:p>
      </dsp:txBody>
      <dsp:txXfrm>
        <a:off x="293531" y="193519"/>
        <a:ext cx="216680" cy="218953"/>
      </dsp:txXfrm>
    </dsp:sp>
    <dsp:sp modelId="{6E386522-2C9F-4126-A3C6-26C8A9562D59}">
      <dsp:nvSpPr>
        <dsp:cNvPr id="0" name=""/>
        <dsp:cNvSpPr/>
      </dsp:nvSpPr>
      <dsp:spPr>
        <a:xfrm>
          <a:off x="561955" y="181797"/>
          <a:ext cx="240124" cy="242397"/>
        </a:xfrm>
        <a:prstGeom prst="roundRect">
          <a:avLst/>
        </a:prstGeom>
        <a:solidFill>
          <a:schemeClr val="accent1">
            <a:lumMod val="40000"/>
            <a:lumOff val="6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endParaRPr lang="en-US" sz="1000" kern="1200" dirty="0"/>
        </a:p>
      </dsp:txBody>
      <dsp:txXfrm>
        <a:off x="573677" y="193519"/>
        <a:ext cx="216680" cy="218953"/>
      </dsp:txXfrm>
    </dsp:sp>
    <dsp:sp modelId="{C2D76D59-1D75-4E48-91F7-15EFA5C14B3D}">
      <dsp:nvSpPr>
        <dsp:cNvPr id="0" name=""/>
        <dsp:cNvSpPr/>
      </dsp:nvSpPr>
      <dsp:spPr>
        <a:xfrm>
          <a:off x="842101" y="181797"/>
          <a:ext cx="240124" cy="242397"/>
        </a:xfrm>
        <a:prstGeom prst="roundRect">
          <a:avLst/>
        </a:prstGeom>
        <a:solidFill>
          <a:schemeClr val="bg1"/>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endParaRPr lang="en-US" sz="1000" kern="1200" dirty="0"/>
        </a:p>
      </dsp:txBody>
      <dsp:txXfrm>
        <a:off x="853823" y="193519"/>
        <a:ext cx="216680" cy="218953"/>
      </dsp:txXfrm>
    </dsp:sp>
    <dsp:sp modelId="{8464FC22-B7AA-4806-8787-663D63486F60}">
      <dsp:nvSpPr>
        <dsp:cNvPr id="0" name=""/>
        <dsp:cNvSpPr/>
      </dsp:nvSpPr>
      <dsp:spPr>
        <a:xfrm>
          <a:off x="1122247" y="181797"/>
          <a:ext cx="240124" cy="242397"/>
        </a:xfrm>
        <a:prstGeom prst="roundRect">
          <a:avLst/>
        </a:prstGeom>
        <a:solidFill>
          <a:schemeClr val="bg1"/>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endParaRPr lang="en-US" sz="1000" kern="1200" dirty="0"/>
        </a:p>
      </dsp:txBody>
      <dsp:txXfrm>
        <a:off x="1133969" y="193519"/>
        <a:ext cx="216680" cy="218953"/>
      </dsp:txXfrm>
    </dsp:sp>
    <dsp:sp modelId="{E4117646-8A13-4968-BA44-83F194E8DFEE}">
      <dsp:nvSpPr>
        <dsp:cNvPr id="0" name=""/>
        <dsp:cNvSpPr/>
      </dsp:nvSpPr>
      <dsp:spPr>
        <a:xfrm>
          <a:off x="1402393" y="181797"/>
          <a:ext cx="240124" cy="242397"/>
        </a:xfrm>
        <a:prstGeom prst="roundRect">
          <a:avLst/>
        </a:prstGeom>
        <a:solidFill>
          <a:schemeClr val="bg1"/>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endParaRPr lang="en-US" sz="1000" kern="1200" dirty="0"/>
        </a:p>
      </dsp:txBody>
      <dsp:txXfrm>
        <a:off x="1414115" y="193519"/>
        <a:ext cx="216680" cy="218953"/>
      </dsp:txXfrm>
    </dsp:sp>
    <dsp:sp modelId="{B5054807-503F-4B1F-B23B-768ECE5D1196}">
      <dsp:nvSpPr>
        <dsp:cNvPr id="0" name=""/>
        <dsp:cNvSpPr/>
      </dsp:nvSpPr>
      <dsp:spPr>
        <a:xfrm>
          <a:off x="1682538" y="181797"/>
          <a:ext cx="240124" cy="242397"/>
        </a:xfrm>
        <a:prstGeom prst="roundRect">
          <a:avLst/>
        </a:prstGeom>
        <a:solidFill>
          <a:schemeClr val="bg1"/>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endParaRPr lang="en-US" sz="1000" kern="1200" dirty="0"/>
        </a:p>
      </dsp:txBody>
      <dsp:txXfrm>
        <a:off x="1694260" y="193519"/>
        <a:ext cx="216680" cy="218953"/>
      </dsp:txXfrm>
    </dsp:sp>
    <dsp:sp modelId="{9EAEB3A6-6F03-4703-B3A7-C67C7299BDCB}">
      <dsp:nvSpPr>
        <dsp:cNvPr id="0" name=""/>
        <dsp:cNvSpPr/>
      </dsp:nvSpPr>
      <dsp:spPr>
        <a:xfrm>
          <a:off x="1962684" y="181797"/>
          <a:ext cx="240124" cy="242397"/>
        </a:xfrm>
        <a:prstGeom prst="roundRect">
          <a:avLst/>
        </a:prstGeom>
        <a:solidFill>
          <a:schemeClr val="bg1"/>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endParaRPr lang="en-US" sz="1000" kern="1200" dirty="0"/>
        </a:p>
      </dsp:txBody>
      <dsp:txXfrm>
        <a:off x="1974406" y="193519"/>
        <a:ext cx="216680" cy="218953"/>
      </dsp:txXfrm>
    </dsp:sp>
    <dsp:sp modelId="{9D607719-7E83-41E8-A7AA-62CF51B7D7A0}">
      <dsp:nvSpPr>
        <dsp:cNvPr id="0" name=""/>
        <dsp:cNvSpPr/>
      </dsp:nvSpPr>
      <dsp:spPr>
        <a:xfrm>
          <a:off x="2242830" y="181797"/>
          <a:ext cx="240124" cy="242397"/>
        </a:xfrm>
        <a:prstGeom prst="roundRect">
          <a:avLst/>
        </a:prstGeom>
        <a:solidFill>
          <a:schemeClr val="bg1"/>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endParaRPr lang="en-US" sz="1000" kern="1200" dirty="0"/>
        </a:p>
      </dsp:txBody>
      <dsp:txXfrm>
        <a:off x="2254552" y="193519"/>
        <a:ext cx="216680" cy="218953"/>
      </dsp:txXfrm>
    </dsp:sp>
    <dsp:sp modelId="{3031199B-CFB5-4BF3-9A6D-09257C871CAE}">
      <dsp:nvSpPr>
        <dsp:cNvPr id="0" name=""/>
        <dsp:cNvSpPr/>
      </dsp:nvSpPr>
      <dsp:spPr>
        <a:xfrm>
          <a:off x="2522976" y="181797"/>
          <a:ext cx="240124" cy="242397"/>
        </a:xfrm>
        <a:prstGeom prst="roundRect">
          <a:avLst/>
        </a:prstGeom>
        <a:solidFill>
          <a:schemeClr val="bg1"/>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endParaRPr lang="en-US" sz="1000" kern="1200" dirty="0"/>
        </a:p>
      </dsp:txBody>
      <dsp:txXfrm>
        <a:off x="2534698" y="193519"/>
        <a:ext cx="216680" cy="218953"/>
      </dsp:txXfrm>
    </dsp:sp>
    <dsp:sp modelId="{B1C67EBC-3167-4379-A224-39BE142E6011}">
      <dsp:nvSpPr>
        <dsp:cNvPr id="0" name=""/>
        <dsp:cNvSpPr/>
      </dsp:nvSpPr>
      <dsp:spPr>
        <a:xfrm>
          <a:off x="2803122" y="181797"/>
          <a:ext cx="240124" cy="242397"/>
        </a:xfrm>
        <a:prstGeom prst="roundRect">
          <a:avLst/>
        </a:prstGeom>
        <a:solidFill>
          <a:schemeClr val="bg1"/>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endParaRPr lang="en-US" sz="1000" kern="1200" dirty="0"/>
        </a:p>
      </dsp:txBody>
      <dsp:txXfrm>
        <a:off x="2814844" y="193519"/>
        <a:ext cx="216680" cy="218953"/>
      </dsp:txXfrm>
    </dsp:sp>
    <dsp:sp modelId="{5E070B4D-A4F2-4B53-8204-EF9D9603D692}">
      <dsp:nvSpPr>
        <dsp:cNvPr id="0" name=""/>
        <dsp:cNvSpPr/>
      </dsp:nvSpPr>
      <dsp:spPr>
        <a:xfrm>
          <a:off x="3083267" y="181797"/>
          <a:ext cx="240124" cy="242397"/>
        </a:xfrm>
        <a:prstGeom prst="roundRect">
          <a:avLst/>
        </a:prstGeom>
        <a:solidFill>
          <a:schemeClr val="bg1"/>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endParaRPr lang="en-US" sz="1000" kern="1200" dirty="0"/>
        </a:p>
      </dsp:txBody>
      <dsp:txXfrm>
        <a:off x="3094989" y="193519"/>
        <a:ext cx="216680" cy="218953"/>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01877A-E6AF-4C55-ABAE-F1752F85749C}">
      <dsp:nvSpPr>
        <dsp:cNvPr id="0" name=""/>
        <dsp:cNvSpPr/>
      </dsp:nvSpPr>
      <dsp:spPr>
        <a:xfrm>
          <a:off x="249379" y="0"/>
          <a:ext cx="2826298" cy="605993"/>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07C99B7-9B91-43EB-863C-41C0EEB302BF}">
      <dsp:nvSpPr>
        <dsp:cNvPr id="0" name=""/>
        <dsp:cNvSpPr/>
      </dsp:nvSpPr>
      <dsp:spPr>
        <a:xfrm>
          <a:off x="1664" y="181797"/>
          <a:ext cx="240124" cy="242397"/>
        </a:xfrm>
        <a:prstGeom prst="roundRect">
          <a:avLst/>
        </a:prstGeom>
        <a:solidFill>
          <a:schemeClr val="accent1">
            <a:lumMod val="40000"/>
            <a:lumOff val="6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endParaRPr lang="en-US" sz="1000" kern="1200" dirty="0"/>
        </a:p>
      </dsp:txBody>
      <dsp:txXfrm>
        <a:off x="13386" y="193519"/>
        <a:ext cx="216680" cy="218953"/>
      </dsp:txXfrm>
    </dsp:sp>
    <dsp:sp modelId="{3B131DB1-3485-45DB-8AAD-4323E156B5FB}">
      <dsp:nvSpPr>
        <dsp:cNvPr id="0" name=""/>
        <dsp:cNvSpPr/>
      </dsp:nvSpPr>
      <dsp:spPr>
        <a:xfrm>
          <a:off x="281809" y="181797"/>
          <a:ext cx="240124" cy="242397"/>
        </a:xfrm>
        <a:prstGeom prst="roundRect">
          <a:avLst/>
        </a:prstGeom>
        <a:solidFill>
          <a:schemeClr val="accent1">
            <a:lumMod val="40000"/>
            <a:lumOff val="6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endParaRPr lang="en-US" sz="1000" kern="1200" dirty="0"/>
        </a:p>
      </dsp:txBody>
      <dsp:txXfrm>
        <a:off x="293531" y="193519"/>
        <a:ext cx="216680" cy="218953"/>
      </dsp:txXfrm>
    </dsp:sp>
    <dsp:sp modelId="{6E386522-2C9F-4126-A3C6-26C8A9562D59}">
      <dsp:nvSpPr>
        <dsp:cNvPr id="0" name=""/>
        <dsp:cNvSpPr/>
      </dsp:nvSpPr>
      <dsp:spPr>
        <a:xfrm>
          <a:off x="561955" y="181797"/>
          <a:ext cx="240124" cy="242397"/>
        </a:xfrm>
        <a:prstGeom prst="roundRect">
          <a:avLst/>
        </a:prstGeom>
        <a:solidFill>
          <a:schemeClr val="accent1">
            <a:lumMod val="40000"/>
            <a:lumOff val="6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endParaRPr lang="en-US" sz="1000" kern="1200" dirty="0"/>
        </a:p>
      </dsp:txBody>
      <dsp:txXfrm>
        <a:off x="573677" y="193519"/>
        <a:ext cx="216680" cy="218953"/>
      </dsp:txXfrm>
    </dsp:sp>
    <dsp:sp modelId="{C2D76D59-1D75-4E48-91F7-15EFA5C14B3D}">
      <dsp:nvSpPr>
        <dsp:cNvPr id="0" name=""/>
        <dsp:cNvSpPr/>
      </dsp:nvSpPr>
      <dsp:spPr>
        <a:xfrm>
          <a:off x="842101" y="181797"/>
          <a:ext cx="240124" cy="242397"/>
        </a:xfrm>
        <a:prstGeom prst="roundRect">
          <a:avLst/>
        </a:prstGeom>
        <a:solidFill>
          <a:schemeClr val="accent1">
            <a:lumMod val="40000"/>
            <a:lumOff val="6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endParaRPr lang="en-US" sz="1000" kern="1200" dirty="0"/>
        </a:p>
      </dsp:txBody>
      <dsp:txXfrm>
        <a:off x="853823" y="193519"/>
        <a:ext cx="216680" cy="218953"/>
      </dsp:txXfrm>
    </dsp:sp>
    <dsp:sp modelId="{8464FC22-B7AA-4806-8787-663D63486F60}">
      <dsp:nvSpPr>
        <dsp:cNvPr id="0" name=""/>
        <dsp:cNvSpPr/>
      </dsp:nvSpPr>
      <dsp:spPr>
        <a:xfrm>
          <a:off x="1122247" y="181797"/>
          <a:ext cx="240124" cy="242397"/>
        </a:xfrm>
        <a:prstGeom prst="roundRect">
          <a:avLst/>
        </a:prstGeom>
        <a:solidFill>
          <a:schemeClr val="bg1"/>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endParaRPr lang="en-US" sz="1000" kern="1200" dirty="0"/>
        </a:p>
      </dsp:txBody>
      <dsp:txXfrm>
        <a:off x="1133969" y="193519"/>
        <a:ext cx="216680" cy="218953"/>
      </dsp:txXfrm>
    </dsp:sp>
    <dsp:sp modelId="{E4117646-8A13-4968-BA44-83F194E8DFEE}">
      <dsp:nvSpPr>
        <dsp:cNvPr id="0" name=""/>
        <dsp:cNvSpPr/>
      </dsp:nvSpPr>
      <dsp:spPr>
        <a:xfrm>
          <a:off x="1402393" y="181797"/>
          <a:ext cx="240124" cy="242397"/>
        </a:xfrm>
        <a:prstGeom prst="roundRect">
          <a:avLst/>
        </a:prstGeom>
        <a:solidFill>
          <a:schemeClr val="bg1"/>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endParaRPr lang="en-US" sz="1000" kern="1200" dirty="0"/>
        </a:p>
      </dsp:txBody>
      <dsp:txXfrm>
        <a:off x="1414115" y="193519"/>
        <a:ext cx="216680" cy="218953"/>
      </dsp:txXfrm>
    </dsp:sp>
    <dsp:sp modelId="{B5054807-503F-4B1F-B23B-768ECE5D1196}">
      <dsp:nvSpPr>
        <dsp:cNvPr id="0" name=""/>
        <dsp:cNvSpPr/>
      </dsp:nvSpPr>
      <dsp:spPr>
        <a:xfrm>
          <a:off x="1682538" y="181797"/>
          <a:ext cx="240124" cy="242397"/>
        </a:xfrm>
        <a:prstGeom prst="roundRect">
          <a:avLst/>
        </a:prstGeom>
        <a:solidFill>
          <a:schemeClr val="bg1"/>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endParaRPr lang="en-US" sz="1000" kern="1200" dirty="0"/>
        </a:p>
      </dsp:txBody>
      <dsp:txXfrm>
        <a:off x="1694260" y="193519"/>
        <a:ext cx="216680" cy="218953"/>
      </dsp:txXfrm>
    </dsp:sp>
    <dsp:sp modelId="{9EAEB3A6-6F03-4703-B3A7-C67C7299BDCB}">
      <dsp:nvSpPr>
        <dsp:cNvPr id="0" name=""/>
        <dsp:cNvSpPr/>
      </dsp:nvSpPr>
      <dsp:spPr>
        <a:xfrm>
          <a:off x="1962684" y="181797"/>
          <a:ext cx="240124" cy="242397"/>
        </a:xfrm>
        <a:prstGeom prst="roundRect">
          <a:avLst/>
        </a:prstGeom>
        <a:solidFill>
          <a:schemeClr val="bg1"/>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endParaRPr lang="en-US" sz="1000" kern="1200" dirty="0"/>
        </a:p>
      </dsp:txBody>
      <dsp:txXfrm>
        <a:off x="1974406" y="193519"/>
        <a:ext cx="216680" cy="218953"/>
      </dsp:txXfrm>
    </dsp:sp>
    <dsp:sp modelId="{9D607719-7E83-41E8-A7AA-62CF51B7D7A0}">
      <dsp:nvSpPr>
        <dsp:cNvPr id="0" name=""/>
        <dsp:cNvSpPr/>
      </dsp:nvSpPr>
      <dsp:spPr>
        <a:xfrm>
          <a:off x="2242830" y="181797"/>
          <a:ext cx="240124" cy="242397"/>
        </a:xfrm>
        <a:prstGeom prst="roundRect">
          <a:avLst/>
        </a:prstGeom>
        <a:solidFill>
          <a:schemeClr val="bg1"/>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endParaRPr lang="en-US" sz="1000" kern="1200" dirty="0"/>
        </a:p>
      </dsp:txBody>
      <dsp:txXfrm>
        <a:off x="2254552" y="193519"/>
        <a:ext cx="216680" cy="218953"/>
      </dsp:txXfrm>
    </dsp:sp>
    <dsp:sp modelId="{3031199B-CFB5-4BF3-9A6D-09257C871CAE}">
      <dsp:nvSpPr>
        <dsp:cNvPr id="0" name=""/>
        <dsp:cNvSpPr/>
      </dsp:nvSpPr>
      <dsp:spPr>
        <a:xfrm>
          <a:off x="2522976" y="181797"/>
          <a:ext cx="240124" cy="242397"/>
        </a:xfrm>
        <a:prstGeom prst="roundRect">
          <a:avLst/>
        </a:prstGeom>
        <a:solidFill>
          <a:schemeClr val="bg1"/>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endParaRPr lang="en-US" sz="1000" kern="1200" dirty="0"/>
        </a:p>
      </dsp:txBody>
      <dsp:txXfrm>
        <a:off x="2534698" y="193519"/>
        <a:ext cx="216680" cy="218953"/>
      </dsp:txXfrm>
    </dsp:sp>
    <dsp:sp modelId="{B1C67EBC-3167-4379-A224-39BE142E6011}">
      <dsp:nvSpPr>
        <dsp:cNvPr id="0" name=""/>
        <dsp:cNvSpPr/>
      </dsp:nvSpPr>
      <dsp:spPr>
        <a:xfrm>
          <a:off x="2803122" y="181797"/>
          <a:ext cx="240124" cy="242397"/>
        </a:xfrm>
        <a:prstGeom prst="roundRect">
          <a:avLst/>
        </a:prstGeom>
        <a:solidFill>
          <a:schemeClr val="bg1"/>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endParaRPr lang="en-US" sz="1000" kern="1200" dirty="0"/>
        </a:p>
      </dsp:txBody>
      <dsp:txXfrm>
        <a:off x="2814844" y="193519"/>
        <a:ext cx="216680" cy="218953"/>
      </dsp:txXfrm>
    </dsp:sp>
    <dsp:sp modelId="{5E070B4D-A4F2-4B53-8204-EF9D9603D692}">
      <dsp:nvSpPr>
        <dsp:cNvPr id="0" name=""/>
        <dsp:cNvSpPr/>
      </dsp:nvSpPr>
      <dsp:spPr>
        <a:xfrm>
          <a:off x="3083267" y="181797"/>
          <a:ext cx="240124" cy="242397"/>
        </a:xfrm>
        <a:prstGeom prst="roundRect">
          <a:avLst/>
        </a:prstGeom>
        <a:solidFill>
          <a:schemeClr val="bg1"/>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endParaRPr lang="en-US" sz="1000" kern="1200" dirty="0"/>
        </a:p>
      </dsp:txBody>
      <dsp:txXfrm>
        <a:off x="3094989" y="193519"/>
        <a:ext cx="216680" cy="218953"/>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545976-E092-430D-BCFC-460B937B18BC}">
      <dsp:nvSpPr>
        <dsp:cNvPr id="0" name=""/>
        <dsp:cNvSpPr/>
      </dsp:nvSpPr>
      <dsp:spPr>
        <a:xfrm>
          <a:off x="101047" y="99"/>
          <a:ext cx="239867" cy="143920"/>
        </a:xfrm>
        <a:prstGeom prst="rect">
          <a:avLst/>
        </a:prstGeom>
        <a:gradFill rotWithShape="1">
          <a:gsLst>
            <a:gs pos="0">
              <a:schemeClr val="accent1">
                <a:tint val="83000"/>
                <a:satMod val="100000"/>
                <a:lumMod val="100000"/>
              </a:schemeClr>
            </a:gs>
            <a:gs pos="100000">
              <a:schemeClr val="accent1">
                <a:tint val="61000"/>
                <a:satMod val="150000"/>
                <a:lumMod val="100000"/>
              </a:schemeClr>
            </a:gs>
          </a:gsLst>
          <a:path path="circle">
            <a:fillToRect l="100000" t="100000" r="100000" b="100000"/>
          </a:path>
        </a:gradFill>
        <a:ln w="9525" cap="flat" cmpd="sng" algn="ctr">
          <a:solidFill>
            <a:schemeClr val="accent1"/>
          </a:solidFill>
          <a:prstDash val="solid"/>
        </a:ln>
        <a:effectLst/>
        <a:scene3d>
          <a:camera prst="orthographicFront"/>
          <a:lightRig rig="flat" dir="t"/>
        </a:scene3d>
        <a:sp3d/>
      </dsp:spPr>
      <dsp:style>
        <a:lnRef idx="1">
          <a:schemeClr val="accent1"/>
        </a:lnRef>
        <a:fillRef idx="2">
          <a:schemeClr val="accent1"/>
        </a:fillRef>
        <a:effectRef idx="1">
          <a:schemeClr val="accent1"/>
        </a:effectRef>
        <a:fontRef idx="minor">
          <a:schemeClr val="dk1"/>
        </a:fontRef>
      </dsp:style>
      <dsp:txBody>
        <a:bodyPr spcFirstLastPara="0" vert="horz" wrap="square" lIns="26670" tIns="26670" rIns="26670" bIns="26670" numCol="1" spcCol="1270" anchor="ctr" anchorCtr="0">
          <a:noAutofit/>
        </a:bodyPr>
        <a:lstStyle/>
        <a:p>
          <a:pPr marL="0" lvl="0" indent="0" algn="ctr" defTabSz="311150">
            <a:lnSpc>
              <a:spcPct val="90000"/>
            </a:lnSpc>
            <a:spcBef>
              <a:spcPct val="0"/>
            </a:spcBef>
            <a:spcAft>
              <a:spcPct val="35000"/>
            </a:spcAft>
            <a:buNone/>
          </a:pPr>
          <a:endParaRPr lang="en-US" sz="700" kern="1200" dirty="0"/>
        </a:p>
      </dsp:txBody>
      <dsp:txXfrm>
        <a:off x="101047" y="99"/>
        <a:ext cx="239867" cy="143920"/>
      </dsp:txXfrm>
    </dsp:sp>
    <dsp:sp modelId="{395676F4-24A7-4B8C-84DC-EA86972644F1}">
      <dsp:nvSpPr>
        <dsp:cNvPr id="0" name=""/>
        <dsp:cNvSpPr/>
      </dsp:nvSpPr>
      <dsp:spPr>
        <a:xfrm>
          <a:off x="364901" y="99"/>
          <a:ext cx="239867" cy="143920"/>
        </a:xfrm>
        <a:prstGeom prst="rect">
          <a:avLst/>
        </a:prstGeom>
        <a:gradFill rotWithShape="1">
          <a:gsLst>
            <a:gs pos="0">
              <a:schemeClr val="accent1">
                <a:tint val="83000"/>
                <a:satMod val="100000"/>
                <a:lumMod val="100000"/>
              </a:schemeClr>
            </a:gs>
            <a:gs pos="100000">
              <a:schemeClr val="accent1">
                <a:tint val="61000"/>
                <a:satMod val="150000"/>
                <a:lumMod val="100000"/>
              </a:schemeClr>
            </a:gs>
          </a:gsLst>
          <a:path path="circle">
            <a:fillToRect l="100000" t="100000" r="100000" b="100000"/>
          </a:path>
        </a:gradFill>
        <a:ln w="9525" cap="flat" cmpd="sng" algn="ctr">
          <a:solidFill>
            <a:schemeClr val="accent1"/>
          </a:solidFill>
          <a:prstDash val="solid"/>
        </a:ln>
        <a:effectLst/>
        <a:scene3d>
          <a:camera prst="orthographicFront"/>
          <a:lightRig rig="flat" dir="t"/>
        </a:scene3d>
        <a:sp3d/>
      </dsp:spPr>
      <dsp:style>
        <a:lnRef idx="1">
          <a:schemeClr val="accent1"/>
        </a:lnRef>
        <a:fillRef idx="2">
          <a:schemeClr val="accent1"/>
        </a:fillRef>
        <a:effectRef idx="1">
          <a:schemeClr val="accent1"/>
        </a:effectRef>
        <a:fontRef idx="minor">
          <a:schemeClr val="dk1"/>
        </a:fontRef>
      </dsp:style>
      <dsp:txBody>
        <a:bodyPr spcFirstLastPara="0" vert="horz" wrap="square" lIns="26670" tIns="26670" rIns="26670" bIns="26670" numCol="1" spcCol="1270" anchor="ctr" anchorCtr="0">
          <a:noAutofit/>
        </a:bodyPr>
        <a:lstStyle/>
        <a:p>
          <a:pPr marL="0" lvl="0" indent="0" algn="ctr" defTabSz="311150">
            <a:lnSpc>
              <a:spcPct val="90000"/>
            </a:lnSpc>
            <a:spcBef>
              <a:spcPct val="0"/>
            </a:spcBef>
            <a:spcAft>
              <a:spcPct val="35000"/>
            </a:spcAft>
            <a:buNone/>
          </a:pPr>
          <a:r>
            <a:rPr lang="en-US" sz="700" kern="1200" dirty="0"/>
            <a:t> </a:t>
          </a:r>
        </a:p>
      </dsp:txBody>
      <dsp:txXfrm>
        <a:off x="364901" y="99"/>
        <a:ext cx="239867" cy="143920"/>
      </dsp:txXfrm>
    </dsp:sp>
    <dsp:sp modelId="{D41C02A3-A4DB-4F50-A3F1-4D881B1192C9}">
      <dsp:nvSpPr>
        <dsp:cNvPr id="0" name=""/>
        <dsp:cNvSpPr/>
      </dsp:nvSpPr>
      <dsp:spPr>
        <a:xfrm>
          <a:off x="101047" y="168006"/>
          <a:ext cx="239867" cy="143920"/>
        </a:xfrm>
        <a:prstGeom prst="rect">
          <a:avLst/>
        </a:prstGeom>
        <a:gradFill rotWithShape="1">
          <a:gsLst>
            <a:gs pos="0">
              <a:schemeClr val="accent1">
                <a:tint val="83000"/>
                <a:satMod val="100000"/>
                <a:lumMod val="100000"/>
              </a:schemeClr>
            </a:gs>
            <a:gs pos="100000">
              <a:schemeClr val="accent1">
                <a:tint val="61000"/>
                <a:satMod val="150000"/>
                <a:lumMod val="100000"/>
              </a:schemeClr>
            </a:gs>
          </a:gsLst>
          <a:path path="circle">
            <a:fillToRect l="100000" t="100000" r="100000" b="100000"/>
          </a:path>
        </a:gradFill>
        <a:ln w="9525" cap="flat" cmpd="sng" algn="ctr">
          <a:solidFill>
            <a:schemeClr val="accent1"/>
          </a:solidFill>
          <a:prstDash val="solid"/>
        </a:ln>
        <a:effectLst/>
        <a:scene3d>
          <a:camera prst="orthographicFront"/>
          <a:lightRig rig="flat" dir="t"/>
        </a:scene3d>
        <a:sp3d/>
      </dsp:spPr>
      <dsp:style>
        <a:lnRef idx="1">
          <a:schemeClr val="accent1"/>
        </a:lnRef>
        <a:fillRef idx="2">
          <a:schemeClr val="accent1"/>
        </a:fillRef>
        <a:effectRef idx="1">
          <a:schemeClr val="accent1"/>
        </a:effectRef>
        <a:fontRef idx="minor">
          <a:schemeClr val="dk1"/>
        </a:fontRef>
      </dsp:style>
      <dsp:txBody>
        <a:bodyPr spcFirstLastPara="0" vert="horz" wrap="square" lIns="26670" tIns="26670" rIns="26670" bIns="26670" numCol="1" spcCol="1270" anchor="ctr" anchorCtr="0">
          <a:noAutofit/>
        </a:bodyPr>
        <a:lstStyle/>
        <a:p>
          <a:pPr marL="0" lvl="0" indent="0" algn="ctr" defTabSz="311150">
            <a:lnSpc>
              <a:spcPct val="90000"/>
            </a:lnSpc>
            <a:spcBef>
              <a:spcPct val="0"/>
            </a:spcBef>
            <a:spcAft>
              <a:spcPct val="35000"/>
            </a:spcAft>
            <a:buNone/>
          </a:pPr>
          <a:r>
            <a:rPr lang="en-US" sz="700" kern="1200" dirty="0"/>
            <a:t> </a:t>
          </a:r>
        </a:p>
      </dsp:txBody>
      <dsp:txXfrm>
        <a:off x="101047" y="168006"/>
        <a:ext cx="239867" cy="143920"/>
      </dsp:txXfrm>
    </dsp:sp>
    <dsp:sp modelId="{9560B028-FF05-4945-A45E-3B7D0C2912CE}">
      <dsp:nvSpPr>
        <dsp:cNvPr id="0" name=""/>
        <dsp:cNvSpPr/>
      </dsp:nvSpPr>
      <dsp:spPr>
        <a:xfrm>
          <a:off x="364901" y="168006"/>
          <a:ext cx="239867" cy="143920"/>
        </a:xfrm>
        <a:prstGeom prst="rect">
          <a:avLst/>
        </a:prstGeom>
        <a:gradFill rotWithShape="1">
          <a:gsLst>
            <a:gs pos="0">
              <a:schemeClr val="accent1">
                <a:tint val="83000"/>
                <a:satMod val="100000"/>
                <a:lumMod val="100000"/>
              </a:schemeClr>
            </a:gs>
            <a:gs pos="100000">
              <a:schemeClr val="accent1">
                <a:tint val="61000"/>
                <a:satMod val="150000"/>
                <a:lumMod val="100000"/>
              </a:schemeClr>
            </a:gs>
          </a:gsLst>
          <a:path path="circle">
            <a:fillToRect l="100000" t="100000" r="100000" b="100000"/>
          </a:path>
        </a:gradFill>
        <a:ln w="9525" cap="flat" cmpd="sng" algn="ctr">
          <a:solidFill>
            <a:schemeClr val="accent1"/>
          </a:solidFill>
          <a:prstDash val="solid"/>
        </a:ln>
        <a:effectLst/>
        <a:scene3d>
          <a:camera prst="orthographicFront"/>
          <a:lightRig rig="flat" dir="t"/>
        </a:scene3d>
        <a:sp3d/>
      </dsp:spPr>
      <dsp:style>
        <a:lnRef idx="1">
          <a:schemeClr val="accent1"/>
        </a:lnRef>
        <a:fillRef idx="2">
          <a:schemeClr val="accent1"/>
        </a:fillRef>
        <a:effectRef idx="1">
          <a:schemeClr val="accent1"/>
        </a:effectRef>
        <a:fontRef idx="minor">
          <a:schemeClr val="dk1"/>
        </a:fontRef>
      </dsp:style>
      <dsp:txBody>
        <a:bodyPr spcFirstLastPara="0" vert="horz" wrap="square" lIns="26670" tIns="26670" rIns="26670" bIns="26670" numCol="1" spcCol="1270" anchor="ctr" anchorCtr="0">
          <a:noAutofit/>
        </a:bodyPr>
        <a:lstStyle/>
        <a:p>
          <a:pPr marL="0" lvl="0" indent="0" algn="ctr" defTabSz="311150">
            <a:lnSpc>
              <a:spcPct val="90000"/>
            </a:lnSpc>
            <a:spcBef>
              <a:spcPct val="0"/>
            </a:spcBef>
            <a:spcAft>
              <a:spcPct val="35000"/>
            </a:spcAft>
            <a:buNone/>
          </a:pPr>
          <a:r>
            <a:rPr lang="en-US" sz="700" kern="1200" dirty="0"/>
            <a:t>  </a:t>
          </a:r>
        </a:p>
      </dsp:txBody>
      <dsp:txXfrm>
        <a:off x="364901" y="168006"/>
        <a:ext cx="239867" cy="143920"/>
      </dsp:txXfrm>
    </dsp:sp>
    <dsp:sp modelId="{CFE2AE05-82D3-4455-AD31-ED6B710A7A02}">
      <dsp:nvSpPr>
        <dsp:cNvPr id="0" name=""/>
        <dsp:cNvSpPr/>
      </dsp:nvSpPr>
      <dsp:spPr>
        <a:xfrm>
          <a:off x="101047" y="335913"/>
          <a:ext cx="239867" cy="143920"/>
        </a:xfrm>
        <a:prstGeom prst="rect">
          <a:avLst/>
        </a:prstGeom>
        <a:gradFill rotWithShape="1">
          <a:gsLst>
            <a:gs pos="0">
              <a:schemeClr val="accent1">
                <a:tint val="83000"/>
                <a:satMod val="100000"/>
                <a:lumMod val="100000"/>
              </a:schemeClr>
            </a:gs>
            <a:gs pos="100000">
              <a:schemeClr val="accent1">
                <a:tint val="61000"/>
                <a:satMod val="150000"/>
                <a:lumMod val="100000"/>
              </a:schemeClr>
            </a:gs>
          </a:gsLst>
          <a:path path="circle">
            <a:fillToRect l="100000" t="100000" r="100000" b="100000"/>
          </a:path>
        </a:gradFill>
        <a:ln w="9525" cap="flat" cmpd="sng" algn="ctr">
          <a:solidFill>
            <a:schemeClr val="accent1"/>
          </a:solidFill>
          <a:prstDash val="solid"/>
        </a:ln>
        <a:effectLst/>
        <a:scene3d>
          <a:camera prst="orthographicFront"/>
          <a:lightRig rig="flat" dir="t"/>
        </a:scene3d>
        <a:sp3d/>
      </dsp:spPr>
      <dsp:style>
        <a:lnRef idx="1">
          <a:schemeClr val="accent1"/>
        </a:lnRef>
        <a:fillRef idx="2">
          <a:schemeClr val="accent1"/>
        </a:fillRef>
        <a:effectRef idx="1">
          <a:schemeClr val="accent1"/>
        </a:effectRef>
        <a:fontRef idx="minor">
          <a:schemeClr val="dk1"/>
        </a:fontRef>
      </dsp:style>
      <dsp:txBody>
        <a:bodyPr spcFirstLastPara="0" vert="horz" wrap="square" lIns="26670" tIns="26670" rIns="26670" bIns="26670" numCol="1" spcCol="1270" anchor="ctr" anchorCtr="0">
          <a:noAutofit/>
        </a:bodyPr>
        <a:lstStyle/>
        <a:p>
          <a:pPr marL="0" lvl="0" indent="0" algn="ctr" defTabSz="311150">
            <a:lnSpc>
              <a:spcPct val="90000"/>
            </a:lnSpc>
            <a:spcBef>
              <a:spcPct val="0"/>
            </a:spcBef>
            <a:spcAft>
              <a:spcPct val="35000"/>
            </a:spcAft>
            <a:buNone/>
          </a:pPr>
          <a:r>
            <a:rPr lang="en-US" sz="700" kern="1200" dirty="0"/>
            <a:t> </a:t>
          </a:r>
        </a:p>
      </dsp:txBody>
      <dsp:txXfrm>
        <a:off x="101047" y="335913"/>
        <a:ext cx="239867" cy="143920"/>
      </dsp:txXfrm>
    </dsp:sp>
    <dsp:sp modelId="{15CBA8DB-E0BE-4FCA-AAEA-A9A0848D3E7F}">
      <dsp:nvSpPr>
        <dsp:cNvPr id="0" name=""/>
        <dsp:cNvSpPr/>
      </dsp:nvSpPr>
      <dsp:spPr>
        <a:xfrm>
          <a:off x="364901" y="335913"/>
          <a:ext cx="239867" cy="143920"/>
        </a:xfrm>
        <a:prstGeom prst="rect">
          <a:avLst/>
        </a:prstGeom>
        <a:gradFill rotWithShape="1">
          <a:gsLst>
            <a:gs pos="0">
              <a:schemeClr val="accent1">
                <a:tint val="83000"/>
                <a:satMod val="100000"/>
                <a:lumMod val="100000"/>
              </a:schemeClr>
            </a:gs>
            <a:gs pos="100000">
              <a:schemeClr val="accent1">
                <a:tint val="61000"/>
                <a:satMod val="150000"/>
                <a:lumMod val="100000"/>
              </a:schemeClr>
            </a:gs>
          </a:gsLst>
          <a:path path="circle">
            <a:fillToRect l="100000" t="100000" r="100000" b="100000"/>
          </a:path>
        </a:gradFill>
        <a:ln w="9525" cap="flat" cmpd="sng" algn="ctr">
          <a:solidFill>
            <a:schemeClr val="accent1"/>
          </a:solidFill>
          <a:prstDash val="solid"/>
        </a:ln>
        <a:effectLst/>
        <a:scene3d>
          <a:camera prst="orthographicFront"/>
          <a:lightRig rig="flat" dir="t"/>
        </a:scene3d>
        <a:sp3d/>
      </dsp:spPr>
      <dsp:style>
        <a:lnRef idx="1">
          <a:schemeClr val="accent1"/>
        </a:lnRef>
        <a:fillRef idx="2">
          <a:schemeClr val="accent1"/>
        </a:fillRef>
        <a:effectRef idx="1">
          <a:schemeClr val="accent1"/>
        </a:effectRef>
        <a:fontRef idx="minor">
          <a:schemeClr val="dk1"/>
        </a:fontRef>
      </dsp:style>
      <dsp:txBody>
        <a:bodyPr spcFirstLastPara="0" vert="horz" wrap="square" lIns="26670" tIns="26670" rIns="26670" bIns="26670" numCol="1" spcCol="1270" anchor="ctr" anchorCtr="0">
          <a:noAutofit/>
        </a:bodyPr>
        <a:lstStyle/>
        <a:p>
          <a:pPr marL="0" lvl="0" indent="0" algn="ctr" defTabSz="311150">
            <a:lnSpc>
              <a:spcPct val="90000"/>
            </a:lnSpc>
            <a:spcBef>
              <a:spcPct val="0"/>
            </a:spcBef>
            <a:spcAft>
              <a:spcPct val="35000"/>
            </a:spcAft>
            <a:buNone/>
          </a:pPr>
          <a:r>
            <a:rPr lang="en-US" sz="700" kern="1200" dirty="0"/>
            <a:t> </a:t>
          </a:r>
        </a:p>
      </dsp:txBody>
      <dsp:txXfrm>
        <a:off x="364901" y="335913"/>
        <a:ext cx="239867" cy="143920"/>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01877A-E6AF-4C55-ABAE-F1752F85749C}">
      <dsp:nvSpPr>
        <dsp:cNvPr id="0" name=""/>
        <dsp:cNvSpPr/>
      </dsp:nvSpPr>
      <dsp:spPr>
        <a:xfrm>
          <a:off x="249379" y="0"/>
          <a:ext cx="2826298" cy="605993"/>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07C99B7-9B91-43EB-863C-41C0EEB302BF}">
      <dsp:nvSpPr>
        <dsp:cNvPr id="0" name=""/>
        <dsp:cNvSpPr/>
      </dsp:nvSpPr>
      <dsp:spPr>
        <a:xfrm>
          <a:off x="1664" y="181797"/>
          <a:ext cx="240124" cy="242397"/>
        </a:xfrm>
        <a:prstGeom prst="roundRect">
          <a:avLst/>
        </a:prstGeom>
        <a:solidFill>
          <a:schemeClr val="accent1">
            <a:lumMod val="40000"/>
            <a:lumOff val="6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endParaRPr lang="en-US" sz="1000" kern="1200" dirty="0"/>
        </a:p>
      </dsp:txBody>
      <dsp:txXfrm>
        <a:off x="13386" y="193519"/>
        <a:ext cx="216680" cy="218953"/>
      </dsp:txXfrm>
    </dsp:sp>
    <dsp:sp modelId="{3B131DB1-3485-45DB-8AAD-4323E156B5FB}">
      <dsp:nvSpPr>
        <dsp:cNvPr id="0" name=""/>
        <dsp:cNvSpPr/>
      </dsp:nvSpPr>
      <dsp:spPr>
        <a:xfrm>
          <a:off x="281809" y="181797"/>
          <a:ext cx="240124" cy="242397"/>
        </a:xfrm>
        <a:prstGeom prst="roundRect">
          <a:avLst/>
        </a:prstGeom>
        <a:solidFill>
          <a:schemeClr val="accent1">
            <a:lumMod val="40000"/>
            <a:lumOff val="6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endParaRPr lang="en-US" sz="1000" kern="1200" dirty="0"/>
        </a:p>
      </dsp:txBody>
      <dsp:txXfrm>
        <a:off x="293531" y="193519"/>
        <a:ext cx="216680" cy="218953"/>
      </dsp:txXfrm>
    </dsp:sp>
    <dsp:sp modelId="{6E386522-2C9F-4126-A3C6-26C8A9562D59}">
      <dsp:nvSpPr>
        <dsp:cNvPr id="0" name=""/>
        <dsp:cNvSpPr/>
      </dsp:nvSpPr>
      <dsp:spPr>
        <a:xfrm>
          <a:off x="561955" y="181797"/>
          <a:ext cx="240124" cy="242397"/>
        </a:xfrm>
        <a:prstGeom prst="roundRect">
          <a:avLst/>
        </a:prstGeom>
        <a:solidFill>
          <a:schemeClr val="accent1">
            <a:lumMod val="5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endParaRPr lang="en-US" sz="1000" kern="1200" dirty="0"/>
        </a:p>
      </dsp:txBody>
      <dsp:txXfrm>
        <a:off x="573677" y="193519"/>
        <a:ext cx="216680" cy="218953"/>
      </dsp:txXfrm>
    </dsp:sp>
    <dsp:sp modelId="{C2D76D59-1D75-4E48-91F7-15EFA5C14B3D}">
      <dsp:nvSpPr>
        <dsp:cNvPr id="0" name=""/>
        <dsp:cNvSpPr/>
      </dsp:nvSpPr>
      <dsp:spPr>
        <a:xfrm>
          <a:off x="842101" y="181797"/>
          <a:ext cx="240124" cy="242397"/>
        </a:xfrm>
        <a:prstGeom prst="roundRect">
          <a:avLst/>
        </a:prstGeom>
        <a:solidFill>
          <a:schemeClr val="bg1"/>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endParaRPr lang="en-US" sz="1000" kern="1200" dirty="0"/>
        </a:p>
      </dsp:txBody>
      <dsp:txXfrm>
        <a:off x="853823" y="193519"/>
        <a:ext cx="216680" cy="218953"/>
      </dsp:txXfrm>
    </dsp:sp>
    <dsp:sp modelId="{8464FC22-B7AA-4806-8787-663D63486F60}">
      <dsp:nvSpPr>
        <dsp:cNvPr id="0" name=""/>
        <dsp:cNvSpPr/>
      </dsp:nvSpPr>
      <dsp:spPr>
        <a:xfrm>
          <a:off x="1122247" y="181797"/>
          <a:ext cx="240124" cy="242397"/>
        </a:xfrm>
        <a:prstGeom prst="roundRect">
          <a:avLst/>
        </a:prstGeom>
        <a:solidFill>
          <a:schemeClr val="bg1"/>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endParaRPr lang="en-US" sz="1000" kern="1200" dirty="0"/>
        </a:p>
      </dsp:txBody>
      <dsp:txXfrm>
        <a:off x="1133969" y="193519"/>
        <a:ext cx="216680" cy="218953"/>
      </dsp:txXfrm>
    </dsp:sp>
    <dsp:sp modelId="{E4117646-8A13-4968-BA44-83F194E8DFEE}">
      <dsp:nvSpPr>
        <dsp:cNvPr id="0" name=""/>
        <dsp:cNvSpPr/>
      </dsp:nvSpPr>
      <dsp:spPr>
        <a:xfrm>
          <a:off x="1402393" y="181797"/>
          <a:ext cx="240124" cy="242397"/>
        </a:xfrm>
        <a:prstGeom prst="roundRect">
          <a:avLst/>
        </a:prstGeom>
        <a:solidFill>
          <a:schemeClr val="bg1"/>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endParaRPr lang="en-US" sz="1000" kern="1200" dirty="0"/>
        </a:p>
      </dsp:txBody>
      <dsp:txXfrm>
        <a:off x="1414115" y="193519"/>
        <a:ext cx="216680" cy="218953"/>
      </dsp:txXfrm>
    </dsp:sp>
    <dsp:sp modelId="{B5054807-503F-4B1F-B23B-768ECE5D1196}">
      <dsp:nvSpPr>
        <dsp:cNvPr id="0" name=""/>
        <dsp:cNvSpPr/>
      </dsp:nvSpPr>
      <dsp:spPr>
        <a:xfrm>
          <a:off x="1682538" y="181797"/>
          <a:ext cx="240124" cy="242397"/>
        </a:xfrm>
        <a:prstGeom prst="roundRect">
          <a:avLst/>
        </a:prstGeom>
        <a:solidFill>
          <a:schemeClr val="bg1"/>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endParaRPr lang="en-US" sz="1000" kern="1200" dirty="0"/>
        </a:p>
      </dsp:txBody>
      <dsp:txXfrm>
        <a:off x="1694260" y="193519"/>
        <a:ext cx="216680" cy="218953"/>
      </dsp:txXfrm>
    </dsp:sp>
    <dsp:sp modelId="{9EAEB3A6-6F03-4703-B3A7-C67C7299BDCB}">
      <dsp:nvSpPr>
        <dsp:cNvPr id="0" name=""/>
        <dsp:cNvSpPr/>
      </dsp:nvSpPr>
      <dsp:spPr>
        <a:xfrm>
          <a:off x="1962684" y="181797"/>
          <a:ext cx="240124" cy="242397"/>
        </a:xfrm>
        <a:prstGeom prst="roundRect">
          <a:avLst/>
        </a:prstGeom>
        <a:solidFill>
          <a:schemeClr val="bg1"/>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endParaRPr lang="en-US" sz="1000" kern="1200" dirty="0"/>
        </a:p>
      </dsp:txBody>
      <dsp:txXfrm>
        <a:off x="1974406" y="193519"/>
        <a:ext cx="216680" cy="218953"/>
      </dsp:txXfrm>
    </dsp:sp>
    <dsp:sp modelId="{9D607719-7E83-41E8-A7AA-62CF51B7D7A0}">
      <dsp:nvSpPr>
        <dsp:cNvPr id="0" name=""/>
        <dsp:cNvSpPr/>
      </dsp:nvSpPr>
      <dsp:spPr>
        <a:xfrm>
          <a:off x="2242830" y="181797"/>
          <a:ext cx="240124" cy="242397"/>
        </a:xfrm>
        <a:prstGeom prst="roundRect">
          <a:avLst/>
        </a:prstGeom>
        <a:solidFill>
          <a:schemeClr val="bg1"/>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endParaRPr lang="en-US" sz="1000" kern="1200" dirty="0"/>
        </a:p>
      </dsp:txBody>
      <dsp:txXfrm>
        <a:off x="2254552" y="193519"/>
        <a:ext cx="216680" cy="218953"/>
      </dsp:txXfrm>
    </dsp:sp>
    <dsp:sp modelId="{3031199B-CFB5-4BF3-9A6D-09257C871CAE}">
      <dsp:nvSpPr>
        <dsp:cNvPr id="0" name=""/>
        <dsp:cNvSpPr/>
      </dsp:nvSpPr>
      <dsp:spPr>
        <a:xfrm>
          <a:off x="2522976" y="181797"/>
          <a:ext cx="240124" cy="242397"/>
        </a:xfrm>
        <a:prstGeom prst="roundRect">
          <a:avLst/>
        </a:prstGeom>
        <a:solidFill>
          <a:schemeClr val="bg1"/>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endParaRPr lang="en-US" sz="1000" kern="1200" dirty="0"/>
        </a:p>
      </dsp:txBody>
      <dsp:txXfrm>
        <a:off x="2534698" y="193519"/>
        <a:ext cx="216680" cy="218953"/>
      </dsp:txXfrm>
    </dsp:sp>
    <dsp:sp modelId="{B1C67EBC-3167-4379-A224-39BE142E6011}">
      <dsp:nvSpPr>
        <dsp:cNvPr id="0" name=""/>
        <dsp:cNvSpPr/>
      </dsp:nvSpPr>
      <dsp:spPr>
        <a:xfrm>
          <a:off x="2803122" y="181797"/>
          <a:ext cx="240124" cy="242397"/>
        </a:xfrm>
        <a:prstGeom prst="roundRect">
          <a:avLst/>
        </a:prstGeom>
        <a:solidFill>
          <a:schemeClr val="bg1"/>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endParaRPr lang="en-US" sz="1000" kern="1200" dirty="0"/>
        </a:p>
      </dsp:txBody>
      <dsp:txXfrm>
        <a:off x="2814844" y="193519"/>
        <a:ext cx="216680" cy="218953"/>
      </dsp:txXfrm>
    </dsp:sp>
    <dsp:sp modelId="{5E070B4D-A4F2-4B53-8204-EF9D9603D692}">
      <dsp:nvSpPr>
        <dsp:cNvPr id="0" name=""/>
        <dsp:cNvSpPr/>
      </dsp:nvSpPr>
      <dsp:spPr>
        <a:xfrm>
          <a:off x="3083267" y="181797"/>
          <a:ext cx="240124" cy="242397"/>
        </a:xfrm>
        <a:prstGeom prst="roundRect">
          <a:avLst/>
        </a:prstGeom>
        <a:solidFill>
          <a:schemeClr val="bg1"/>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endParaRPr lang="en-US" sz="1000" kern="1200" dirty="0"/>
        </a:p>
      </dsp:txBody>
      <dsp:txXfrm>
        <a:off x="3094989" y="193519"/>
        <a:ext cx="216680" cy="218953"/>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01877A-E6AF-4C55-ABAE-F1752F85749C}">
      <dsp:nvSpPr>
        <dsp:cNvPr id="0" name=""/>
        <dsp:cNvSpPr/>
      </dsp:nvSpPr>
      <dsp:spPr>
        <a:xfrm>
          <a:off x="249379" y="0"/>
          <a:ext cx="2826298" cy="605993"/>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07C99B7-9B91-43EB-863C-41C0EEB302BF}">
      <dsp:nvSpPr>
        <dsp:cNvPr id="0" name=""/>
        <dsp:cNvSpPr/>
      </dsp:nvSpPr>
      <dsp:spPr>
        <a:xfrm>
          <a:off x="1664" y="181797"/>
          <a:ext cx="240124" cy="242397"/>
        </a:xfrm>
        <a:prstGeom prst="roundRect">
          <a:avLst/>
        </a:prstGeom>
        <a:solidFill>
          <a:schemeClr val="accent1">
            <a:lumMod val="40000"/>
            <a:lumOff val="6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endParaRPr lang="en-US" sz="1000" kern="1200" dirty="0"/>
        </a:p>
      </dsp:txBody>
      <dsp:txXfrm>
        <a:off x="13386" y="193519"/>
        <a:ext cx="216680" cy="218953"/>
      </dsp:txXfrm>
    </dsp:sp>
    <dsp:sp modelId="{3B131DB1-3485-45DB-8AAD-4323E156B5FB}">
      <dsp:nvSpPr>
        <dsp:cNvPr id="0" name=""/>
        <dsp:cNvSpPr/>
      </dsp:nvSpPr>
      <dsp:spPr>
        <a:xfrm>
          <a:off x="281809" y="181797"/>
          <a:ext cx="240124" cy="242397"/>
        </a:xfrm>
        <a:prstGeom prst="roundRect">
          <a:avLst/>
        </a:prstGeom>
        <a:solidFill>
          <a:schemeClr val="accent1">
            <a:lumMod val="40000"/>
            <a:lumOff val="6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endParaRPr lang="en-US" sz="1000" kern="1200" dirty="0"/>
        </a:p>
      </dsp:txBody>
      <dsp:txXfrm>
        <a:off x="293531" y="193519"/>
        <a:ext cx="216680" cy="218953"/>
      </dsp:txXfrm>
    </dsp:sp>
    <dsp:sp modelId="{6E386522-2C9F-4126-A3C6-26C8A9562D59}">
      <dsp:nvSpPr>
        <dsp:cNvPr id="0" name=""/>
        <dsp:cNvSpPr/>
      </dsp:nvSpPr>
      <dsp:spPr>
        <a:xfrm>
          <a:off x="561955" y="181797"/>
          <a:ext cx="240124" cy="242397"/>
        </a:xfrm>
        <a:prstGeom prst="roundRect">
          <a:avLst/>
        </a:prstGeom>
        <a:solidFill>
          <a:schemeClr val="accent1">
            <a:lumMod val="5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endParaRPr lang="en-US" sz="1000" kern="1200" dirty="0"/>
        </a:p>
      </dsp:txBody>
      <dsp:txXfrm>
        <a:off x="573677" y="193519"/>
        <a:ext cx="216680" cy="218953"/>
      </dsp:txXfrm>
    </dsp:sp>
    <dsp:sp modelId="{C2D76D59-1D75-4E48-91F7-15EFA5C14B3D}">
      <dsp:nvSpPr>
        <dsp:cNvPr id="0" name=""/>
        <dsp:cNvSpPr/>
      </dsp:nvSpPr>
      <dsp:spPr>
        <a:xfrm>
          <a:off x="842101" y="181797"/>
          <a:ext cx="240124" cy="242397"/>
        </a:xfrm>
        <a:prstGeom prst="roundRect">
          <a:avLst/>
        </a:prstGeom>
        <a:solidFill>
          <a:schemeClr val="accent2">
            <a:lumMod val="20000"/>
            <a:lumOff val="8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endParaRPr lang="en-US" sz="1000" kern="1200" dirty="0"/>
        </a:p>
      </dsp:txBody>
      <dsp:txXfrm>
        <a:off x="853823" y="193519"/>
        <a:ext cx="216680" cy="218953"/>
      </dsp:txXfrm>
    </dsp:sp>
    <dsp:sp modelId="{8464FC22-B7AA-4806-8787-663D63486F60}">
      <dsp:nvSpPr>
        <dsp:cNvPr id="0" name=""/>
        <dsp:cNvSpPr/>
      </dsp:nvSpPr>
      <dsp:spPr>
        <a:xfrm>
          <a:off x="1122247" y="181797"/>
          <a:ext cx="240124" cy="242397"/>
        </a:xfrm>
        <a:prstGeom prst="roundRect">
          <a:avLst/>
        </a:prstGeom>
        <a:solidFill>
          <a:schemeClr val="accent2">
            <a:lumMod val="20000"/>
            <a:lumOff val="8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endParaRPr lang="en-US" sz="1000" kern="1200" dirty="0"/>
        </a:p>
      </dsp:txBody>
      <dsp:txXfrm>
        <a:off x="1133969" y="193519"/>
        <a:ext cx="216680" cy="218953"/>
      </dsp:txXfrm>
    </dsp:sp>
    <dsp:sp modelId="{E4117646-8A13-4968-BA44-83F194E8DFEE}">
      <dsp:nvSpPr>
        <dsp:cNvPr id="0" name=""/>
        <dsp:cNvSpPr/>
      </dsp:nvSpPr>
      <dsp:spPr>
        <a:xfrm>
          <a:off x="1402393" y="181797"/>
          <a:ext cx="240124" cy="242397"/>
        </a:xfrm>
        <a:prstGeom prst="roundRect">
          <a:avLst/>
        </a:prstGeom>
        <a:solidFill>
          <a:schemeClr val="accent2">
            <a:lumMod val="60000"/>
            <a:lumOff val="4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endParaRPr lang="en-US" sz="1000" kern="1200" dirty="0"/>
        </a:p>
      </dsp:txBody>
      <dsp:txXfrm>
        <a:off x="1414115" y="193519"/>
        <a:ext cx="216680" cy="218953"/>
      </dsp:txXfrm>
    </dsp:sp>
    <dsp:sp modelId="{B5054807-503F-4B1F-B23B-768ECE5D1196}">
      <dsp:nvSpPr>
        <dsp:cNvPr id="0" name=""/>
        <dsp:cNvSpPr/>
      </dsp:nvSpPr>
      <dsp:spPr>
        <a:xfrm>
          <a:off x="1682538" y="181797"/>
          <a:ext cx="240124" cy="242397"/>
        </a:xfrm>
        <a:prstGeom prst="roundRect">
          <a:avLst/>
        </a:prstGeom>
        <a:solidFill>
          <a:schemeClr val="bg1"/>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endParaRPr lang="en-US" sz="1000" kern="1200" dirty="0"/>
        </a:p>
      </dsp:txBody>
      <dsp:txXfrm>
        <a:off x="1694260" y="193519"/>
        <a:ext cx="216680" cy="218953"/>
      </dsp:txXfrm>
    </dsp:sp>
    <dsp:sp modelId="{9EAEB3A6-6F03-4703-B3A7-C67C7299BDCB}">
      <dsp:nvSpPr>
        <dsp:cNvPr id="0" name=""/>
        <dsp:cNvSpPr/>
      </dsp:nvSpPr>
      <dsp:spPr>
        <a:xfrm>
          <a:off x="1962684" y="181797"/>
          <a:ext cx="240124" cy="242397"/>
        </a:xfrm>
        <a:prstGeom prst="roundRect">
          <a:avLst/>
        </a:prstGeom>
        <a:solidFill>
          <a:schemeClr val="bg1"/>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endParaRPr lang="en-US" sz="1000" kern="1200" dirty="0"/>
        </a:p>
      </dsp:txBody>
      <dsp:txXfrm>
        <a:off x="1974406" y="193519"/>
        <a:ext cx="216680" cy="218953"/>
      </dsp:txXfrm>
    </dsp:sp>
    <dsp:sp modelId="{9D607719-7E83-41E8-A7AA-62CF51B7D7A0}">
      <dsp:nvSpPr>
        <dsp:cNvPr id="0" name=""/>
        <dsp:cNvSpPr/>
      </dsp:nvSpPr>
      <dsp:spPr>
        <a:xfrm>
          <a:off x="2242830" y="181797"/>
          <a:ext cx="240124" cy="242397"/>
        </a:xfrm>
        <a:prstGeom prst="roundRect">
          <a:avLst/>
        </a:prstGeom>
        <a:solidFill>
          <a:schemeClr val="bg1"/>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endParaRPr lang="en-US" sz="1000" kern="1200" dirty="0"/>
        </a:p>
      </dsp:txBody>
      <dsp:txXfrm>
        <a:off x="2254552" y="193519"/>
        <a:ext cx="216680" cy="218953"/>
      </dsp:txXfrm>
    </dsp:sp>
    <dsp:sp modelId="{3031199B-CFB5-4BF3-9A6D-09257C871CAE}">
      <dsp:nvSpPr>
        <dsp:cNvPr id="0" name=""/>
        <dsp:cNvSpPr/>
      </dsp:nvSpPr>
      <dsp:spPr>
        <a:xfrm>
          <a:off x="2522976" y="181797"/>
          <a:ext cx="240124" cy="242397"/>
        </a:xfrm>
        <a:prstGeom prst="roundRect">
          <a:avLst/>
        </a:prstGeom>
        <a:solidFill>
          <a:schemeClr val="bg1"/>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endParaRPr lang="en-US" sz="1000" kern="1200" dirty="0"/>
        </a:p>
      </dsp:txBody>
      <dsp:txXfrm>
        <a:off x="2534698" y="193519"/>
        <a:ext cx="216680" cy="218953"/>
      </dsp:txXfrm>
    </dsp:sp>
    <dsp:sp modelId="{B1C67EBC-3167-4379-A224-39BE142E6011}">
      <dsp:nvSpPr>
        <dsp:cNvPr id="0" name=""/>
        <dsp:cNvSpPr/>
      </dsp:nvSpPr>
      <dsp:spPr>
        <a:xfrm>
          <a:off x="2803122" y="181797"/>
          <a:ext cx="240124" cy="242397"/>
        </a:xfrm>
        <a:prstGeom prst="roundRect">
          <a:avLst/>
        </a:prstGeom>
        <a:solidFill>
          <a:schemeClr val="bg1"/>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endParaRPr lang="en-US" sz="1000" kern="1200" dirty="0"/>
        </a:p>
      </dsp:txBody>
      <dsp:txXfrm>
        <a:off x="2814844" y="193519"/>
        <a:ext cx="216680" cy="218953"/>
      </dsp:txXfrm>
    </dsp:sp>
    <dsp:sp modelId="{5E070B4D-A4F2-4B53-8204-EF9D9603D692}">
      <dsp:nvSpPr>
        <dsp:cNvPr id="0" name=""/>
        <dsp:cNvSpPr/>
      </dsp:nvSpPr>
      <dsp:spPr>
        <a:xfrm>
          <a:off x="3083267" y="181797"/>
          <a:ext cx="240124" cy="242397"/>
        </a:xfrm>
        <a:prstGeom prst="roundRect">
          <a:avLst/>
        </a:prstGeom>
        <a:solidFill>
          <a:schemeClr val="bg1"/>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endParaRPr lang="en-US" sz="1000" kern="1200" dirty="0"/>
        </a:p>
      </dsp:txBody>
      <dsp:txXfrm>
        <a:off x="3094989" y="193519"/>
        <a:ext cx="216680" cy="218953"/>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01877A-E6AF-4C55-ABAE-F1752F85749C}">
      <dsp:nvSpPr>
        <dsp:cNvPr id="0" name=""/>
        <dsp:cNvSpPr/>
      </dsp:nvSpPr>
      <dsp:spPr>
        <a:xfrm>
          <a:off x="249379" y="0"/>
          <a:ext cx="2826298" cy="605993"/>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07C99B7-9B91-43EB-863C-41C0EEB302BF}">
      <dsp:nvSpPr>
        <dsp:cNvPr id="0" name=""/>
        <dsp:cNvSpPr/>
      </dsp:nvSpPr>
      <dsp:spPr>
        <a:xfrm>
          <a:off x="1664" y="181797"/>
          <a:ext cx="240124" cy="242397"/>
        </a:xfrm>
        <a:prstGeom prst="roundRect">
          <a:avLst/>
        </a:prstGeom>
        <a:solidFill>
          <a:schemeClr val="accent1">
            <a:lumMod val="40000"/>
            <a:lumOff val="6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endParaRPr lang="en-US" sz="1000" kern="1200" dirty="0"/>
        </a:p>
      </dsp:txBody>
      <dsp:txXfrm>
        <a:off x="13386" y="193519"/>
        <a:ext cx="216680" cy="218953"/>
      </dsp:txXfrm>
    </dsp:sp>
    <dsp:sp modelId="{3B131DB1-3485-45DB-8AAD-4323E156B5FB}">
      <dsp:nvSpPr>
        <dsp:cNvPr id="0" name=""/>
        <dsp:cNvSpPr/>
      </dsp:nvSpPr>
      <dsp:spPr>
        <a:xfrm>
          <a:off x="281809" y="181797"/>
          <a:ext cx="240124" cy="242397"/>
        </a:xfrm>
        <a:prstGeom prst="roundRect">
          <a:avLst/>
        </a:prstGeom>
        <a:solidFill>
          <a:schemeClr val="accent1">
            <a:lumMod val="40000"/>
            <a:lumOff val="6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endParaRPr lang="en-US" sz="1000" kern="1200" dirty="0"/>
        </a:p>
      </dsp:txBody>
      <dsp:txXfrm>
        <a:off x="293531" y="193519"/>
        <a:ext cx="216680" cy="218953"/>
      </dsp:txXfrm>
    </dsp:sp>
    <dsp:sp modelId="{6E386522-2C9F-4126-A3C6-26C8A9562D59}">
      <dsp:nvSpPr>
        <dsp:cNvPr id="0" name=""/>
        <dsp:cNvSpPr/>
      </dsp:nvSpPr>
      <dsp:spPr>
        <a:xfrm>
          <a:off x="561955" y="181797"/>
          <a:ext cx="240124" cy="242397"/>
        </a:xfrm>
        <a:prstGeom prst="roundRect">
          <a:avLst/>
        </a:prstGeom>
        <a:solidFill>
          <a:schemeClr val="accent1">
            <a:lumMod val="5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endParaRPr lang="en-US" sz="1000" kern="1200" dirty="0"/>
        </a:p>
      </dsp:txBody>
      <dsp:txXfrm>
        <a:off x="573677" y="193519"/>
        <a:ext cx="216680" cy="218953"/>
      </dsp:txXfrm>
    </dsp:sp>
    <dsp:sp modelId="{C2D76D59-1D75-4E48-91F7-15EFA5C14B3D}">
      <dsp:nvSpPr>
        <dsp:cNvPr id="0" name=""/>
        <dsp:cNvSpPr/>
      </dsp:nvSpPr>
      <dsp:spPr>
        <a:xfrm>
          <a:off x="842101" y="181797"/>
          <a:ext cx="240124" cy="242397"/>
        </a:xfrm>
        <a:prstGeom prst="roundRect">
          <a:avLst/>
        </a:prstGeom>
        <a:solidFill>
          <a:schemeClr val="accent2">
            <a:lumMod val="20000"/>
            <a:lumOff val="8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endParaRPr lang="en-US" sz="1000" kern="1200" dirty="0"/>
        </a:p>
      </dsp:txBody>
      <dsp:txXfrm>
        <a:off x="853823" y="193519"/>
        <a:ext cx="216680" cy="218953"/>
      </dsp:txXfrm>
    </dsp:sp>
    <dsp:sp modelId="{8464FC22-B7AA-4806-8787-663D63486F60}">
      <dsp:nvSpPr>
        <dsp:cNvPr id="0" name=""/>
        <dsp:cNvSpPr/>
      </dsp:nvSpPr>
      <dsp:spPr>
        <a:xfrm>
          <a:off x="1122247" y="181797"/>
          <a:ext cx="240124" cy="242397"/>
        </a:xfrm>
        <a:prstGeom prst="roundRect">
          <a:avLst/>
        </a:prstGeom>
        <a:solidFill>
          <a:schemeClr val="accent2">
            <a:lumMod val="20000"/>
            <a:lumOff val="8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endParaRPr lang="en-US" sz="1000" kern="1200" dirty="0"/>
        </a:p>
      </dsp:txBody>
      <dsp:txXfrm>
        <a:off x="1133969" y="193519"/>
        <a:ext cx="216680" cy="218953"/>
      </dsp:txXfrm>
    </dsp:sp>
    <dsp:sp modelId="{E4117646-8A13-4968-BA44-83F194E8DFEE}">
      <dsp:nvSpPr>
        <dsp:cNvPr id="0" name=""/>
        <dsp:cNvSpPr/>
      </dsp:nvSpPr>
      <dsp:spPr>
        <a:xfrm>
          <a:off x="1402393" y="181797"/>
          <a:ext cx="240124" cy="242397"/>
        </a:xfrm>
        <a:prstGeom prst="roundRect">
          <a:avLst/>
        </a:prstGeom>
        <a:solidFill>
          <a:schemeClr val="accent2">
            <a:lumMod val="60000"/>
            <a:lumOff val="4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endParaRPr lang="en-US" sz="1000" kern="1200" dirty="0"/>
        </a:p>
      </dsp:txBody>
      <dsp:txXfrm>
        <a:off x="1414115" y="193519"/>
        <a:ext cx="216680" cy="218953"/>
      </dsp:txXfrm>
    </dsp:sp>
    <dsp:sp modelId="{B5054807-503F-4B1F-B23B-768ECE5D1196}">
      <dsp:nvSpPr>
        <dsp:cNvPr id="0" name=""/>
        <dsp:cNvSpPr/>
      </dsp:nvSpPr>
      <dsp:spPr>
        <a:xfrm>
          <a:off x="1682538" y="181797"/>
          <a:ext cx="240124" cy="242397"/>
        </a:xfrm>
        <a:prstGeom prst="roundRect">
          <a:avLst/>
        </a:prstGeom>
        <a:solidFill>
          <a:schemeClr val="accent1">
            <a:lumMod val="40000"/>
            <a:lumOff val="6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endParaRPr lang="en-US" sz="1000" kern="1200" dirty="0"/>
        </a:p>
      </dsp:txBody>
      <dsp:txXfrm>
        <a:off x="1694260" y="193519"/>
        <a:ext cx="216680" cy="218953"/>
      </dsp:txXfrm>
    </dsp:sp>
    <dsp:sp modelId="{9EAEB3A6-6F03-4703-B3A7-C67C7299BDCB}">
      <dsp:nvSpPr>
        <dsp:cNvPr id="0" name=""/>
        <dsp:cNvSpPr/>
      </dsp:nvSpPr>
      <dsp:spPr>
        <a:xfrm>
          <a:off x="1962684" y="181797"/>
          <a:ext cx="240124" cy="242397"/>
        </a:xfrm>
        <a:prstGeom prst="roundRect">
          <a:avLst/>
        </a:prstGeom>
        <a:solidFill>
          <a:schemeClr val="bg1"/>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endParaRPr lang="en-US" sz="1000" kern="1200" dirty="0"/>
        </a:p>
      </dsp:txBody>
      <dsp:txXfrm>
        <a:off x="1974406" y="193519"/>
        <a:ext cx="216680" cy="218953"/>
      </dsp:txXfrm>
    </dsp:sp>
    <dsp:sp modelId="{9D607719-7E83-41E8-A7AA-62CF51B7D7A0}">
      <dsp:nvSpPr>
        <dsp:cNvPr id="0" name=""/>
        <dsp:cNvSpPr/>
      </dsp:nvSpPr>
      <dsp:spPr>
        <a:xfrm>
          <a:off x="2242830" y="181797"/>
          <a:ext cx="240124" cy="242397"/>
        </a:xfrm>
        <a:prstGeom prst="roundRect">
          <a:avLst/>
        </a:prstGeom>
        <a:solidFill>
          <a:schemeClr val="bg1"/>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endParaRPr lang="en-US" sz="1000" kern="1200" dirty="0"/>
        </a:p>
      </dsp:txBody>
      <dsp:txXfrm>
        <a:off x="2254552" y="193519"/>
        <a:ext cx="216680" cy="218953"/>
      </dsp:txXfrm>
    </dsp:sp>
    <dsp:sp modelId="{3031199B-CFB5-4BF3-9A6D-09257C871CAE}">
      <dsp:nvSpPr>
        <dsp:cNvPr id="0" name=""/>
        <dsp:cNvSpPr/>
      </dsp:nvSpPr>
      <dsp:spPr>
        <a:xfrm>
          <a:off x="2522976" y="181797"/>
          <a:ext cx="240124" cy="242397"/>
        </a:xfrm>
        <a:prstGeom prst="roundRect">
          <a:avLst/>
        </a:prstGeom>
        <a:solidFill>
          <a:schemeClr val="bg1"/>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endParaRPr lang="en-US" sz="1000" kern="1200" dirty="0"/>
        </a:p>
      </dsp:txBody>
      <dsp:txXfrm>
        <a:off x="2534698" y="193519"/>
        <a:ext cx="216680" cy="218953"/>
      </dsp:txXfrm>
    </dsp:sp>
    <dsp:sp modelId="{B1C67EBC-3167-4379-A224-39BE142E6011}">
      <dsp:nvSpPr>
        <dsp:cNvPr id="0" name=""/>
        <dsp:cNvSpPr/>
      </dsp:nvSpPr>
      <dsp:spPr>
        <a:xfrm>
          <a:off x="2803122" y="181797"/>
          <a:ext cx="240124" cy="242397"/>
        </a:xfrm>
        <a:prstGeom prst="roundRect">
          <a:avLst/>
        </a:prstGeom>
        <a:solidFill>
          <a:schemeClr val="bg1"/>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endParaRPr lang="en-US" sz="1000" kern="1200" dirty="0"/>
        </a:p>
      </dsp:txBody>
      <dsp:txXfrm>
        <a:off x="2814844" y="193519"/>
        <a:ext cx="216680" cy="218953"/>
      </dsp:txXfrm>
    </dsp:sp>
    <dsp:sp modelId="{5E070B4D-A4F2-4B53-8204-EF9D9603D692}">
      <dsp:nvSpPr>
        <dsp:cNvPr id="0" name=""/>
        <dsp:cNvSpPr/>
      </dsp:nvSpPr>
      <dsp:spPr>
        <a:xfrm>
          <a:off x="3083267" y="181797"/>
          <a:ext cx="240124" cy="242397"/>
        </a:xfrm>
        <a:prstGeom prst="roundRect">
          <a:avLst/>
        </a:prstGeom>
        <a:solidFill>
          <a:schemeClr val="bg1"/>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endParaRPr lang="en-US" sz="1000" kern="1200" dirty="0"/>
        </a:p>
      </dsp:txBody>
      <dsp:txXfrm>
        <a:off x="3094989" y="193519"/>
        <a:ext cx="216680" cy="218953"/>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01877A-E6AF-4C55-ABAE-F1752F85749C}">
      <dsp:nvSpPr>
        <dsp:cNvPr id="0" name=""/>
        <dsp:cNvSpPr/>
      </dsp:nvSpPr>
      <dsp:spPr>
        <a:xfrm>
          <a:off x="249379" y="0"/>
          <a:ext cx="2826298" cy="605993"/>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07C99B7-9B91-43EB-863C-41C0EEB302BF}">
      <dsp:nvSpPr>
        <dsp:cNvPr id="0" name=""/>
        <dsp:cNvSpPr/>
      </dsp:nvSpPr>
      <dsp:spPr>
        <a:xfrm>
          <a:off x="1664" y="181797"/>
          <a:ext cx="240124" cy="242397"/>
        </a:xfrm>
        <a:prstGeom prst="roundRect">
          <a:avLst/>
        </a:prstGeom>
        <a:solidFill>
          <a:schemeClr val="accent1">
            <a:lumMod val="40000"/>
            <a:lumOff val="6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endParaRPr lang="en-US" sz="1000" kern="1200" dirty="0"/>
        </a:p>
      </dsp:txBody>
      <dsp:txXfrm>
        <a:off x="13386" y="193519"/>
        <a:ext cx="216680" cy="218953"/>
      </dsp:txXfrm>
    </dsp:sp>
    <dsp:sp modelId="{3B131DB1-3485-45DB-8AAD-4323E156B5FB}">
      <dsp:nvSpPr>
        <dsp:cNvPr id="0" name=""/>
        <dsp:cNvSpPr/>
      </dsp:nvSpPr>
      <dsp:spPr>
        <a:xfrm>
          <a:off x="281809" y="181797"/>
          <a:ext cx="240124" cy="242397"/>
        </a:xfrm>
        <a:prstGeom prst="roundRect">
          <a:avLst/>
        </a:prstGeom>
        <a:solidFill>
          <a:schemeClr val="accent1">
            <a:lumMod val="40000"/>
            <a:lumOff val="6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endParaRPr lang="en-US" sz="1000" kern="1200" dirty="0"/>
        </a:p>
      </dsp:txBody>
      <dsp:txXfrm>
        <a:off x="293531" y="193519"/>
        <a:ext cx="216680" cy="218953"/>
      </dsp:txXfrm>
    </dsp:sp>
    <dsp:sp modelId="{6E386522-2C9F-4126-A3C6-26C8A9562D59}">
      <dsp:nvSpPr>
        <dsp:cNvPr id="0" name=""/>
        <dsp:cNvSpPr/>
      </dsp:nvSpPr>
      <dsp:spPr>
        <a:xfrm>
          <a:off x="561955" y="181797"/>
          <a:ext cx="240124" cy="242397"/>
        </a:xfrm>
        <a:prstGeom prst="roundRect">
          <a:avLst/>
        </a:prstGeom>
        <a:solidFill>
          <a:schemeClr val="accent1">
            <a:lumMod val="5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endParaRPr lang="en-US" sz="1000" kern="1200" dirty="0"/>
        </a:p>
      </dsp:txBody>
      <dsp:txXfrm>
        <a:off x="573677" y="193519"/>
        <a:ext cx="216680" cy="218953"/>
      </dsp:txXfrm>
    </dsp:sp>
    <dsp:sp modelId="{C2D76D59-1D75-4E48-91F7-15EFA5C14B3D}">
      <dsp:nvSpPr>
        <dsp:cNvPr id="0" name=""/>
        <dsp:cNvSpPr/>
      </dsp:nvSpPr>
      <dsp:spPr>
        <a:xfrm>
          <a:off x="842101" y="181797"/>
          <a:ext cx="240124" cy="242397"/>
        </a:xfrm>
        <a:prstGeom prst="roundRect">
          <a:avLst/>
        </a:prstGeom>
        <a:solidFill>
          <a:schemeClr val="accent2">
            <a:lumMod val="20000"/>
            <a:lumOff val="8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endParaRPr lang="en-US" sz="1000" kern="1200" dirty="0"/>
        </a:p>
      </dsp:txBody>
      <dsp:txXfrm>
        <a:off x="853823" y="193519"/>
        <a:ext cx="216680" cy="218953"/>
      </dsp:txXfrm>
    </dsp:sp>
    <dsp:sp modelId="{8464FC22-B7AA-4806-8787-663D63486F60}">
      <dsp:nvSpPr>
        <dsp:cNvPr id="0" name=""/>
        <dsp:cNvSpPr/>
      </dsp:nvSpPr>
      <dsp:spPr>
        <a:xfrm>
          <a:off x="1122247" y="181797"/>
          <a:ext cx="240124" cy="242397"/>
        </a:xfrm>
        <a:prstGeom prst="roundRect">
          <a:avLst/>
        </a:prstGeom>
        <a:solidFill>
          <a:schemeClr val="accent2">
            <a:lumMod val="20000"/>
            <a:lumOff val="8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endParaRPr lang="en-US" sz="1000" kern="1200" dirty="0"/>
        </a:p>
      </dsp:txBody>
      <dsp:txXfrm>
        <a:off x="1133969" y="193519"/>
        <a:ext cx="216680" cy="218953"/>
      </dsp:txXfrm>
    </dsp:sp>
    <dsp:sp modelId="{E4117646-8A13-4968-BA44-83F194E8DFEE}">
      <dsp:nvSpPr>
        <dsp:cNvPr id="0" name=""/>
        <dsp:cNvSpPr/>
      </dsp:nvSpPr>
      <dsp:spPr>
        <a:xfrm>
          <a:off x="1402393" y="181797"/>
          <a:ext cx="240124" cy="242397"/>
        </a:xfrm>
        <a:prstGeom prst="roundRect">
          <a:avLst/>
        </a:prstGeom>
        <a:solidFill>
          <a:schemeClr val="accent2">
            <a:lumMod val="60000"/>
            <a:lumOff val="4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endParaRPr lang="en-US" sz="1000" kern="1200" dirty="0"/>
        </a:p>
      </dsp:txBody>
      <dsp:txXfrm>
        <a:off x="1414115" y="193519"/>
        <a:ext cx="216680" cy="218953"/>
      </dsp:txXfrm>
    </dsp:sp>
    <dsp:sp modelId="{B5054807-503F-4B1F-B23B-768ECE5D1196}">
      <dsp:nvSpPr>
        <dsp:cNvPr id="0" name=""/>
        <dsp:cNvSpPr/>
      </dsp:nvSpPr>
      <dsp:spPr>
        <a:xfrm>
          <a:off x="1682538" y="181797"/>
          <a:ext cx="240124" cy="242397"/>
        </a:xfrm>
        <a:prstGeom prst="roundRect">
          <a:avLst/>
        </a:prstGeom>
        <a:solidFill>
          <a:schemeClr val="accent1">
            <a:lumMod val="40000"/>
            <a:lumOff val="6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endParaRPr lang="en-US" sz="1000" kern="1200" dirty="0"/>
        </a:p>
      </dsp:txBody>
      <dsp:txXfrm>
        <a:off x="1694260" y="193519"/>
        <a:ext cx="216680" cy="218953"/>
      </dsp:txXfrm>
    </dsp:sp>
    <dsp:sp modelId="{9EAEB3A6-6F03-4703-B3A7-C67C7299BDCB}">
      <dsp:nvSpPr>
        <dsp:cNvPr id="0" name=""/>
        <dsp:cNvSpPr/>
      </dsp:nvSpPr>
      <dsp:spPr>
        <a:xfrm>
          <a:off x="1962684" y="181797"/>
          <a:ext cx="240124" cy="242397"/>
        </a:xfrm>
        <a:prstGeom prst="roundRect">
          <a:avLst/>
        </a:prstGeom>
        <a:solidFill>
          <a:schemeClr val="accent1">
            <a:lumMod val="5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endParaRPr lang="en-US" sz="1000" kern="1200" dirty="0"/>
        </a:p>
      </dsp:txBody>
      <dsp:txXfrm>
        <a:off x="1974406" y="193519"/>
        <a:ext cx="216680" cy="218953"/>
      </dsp:txXfrm>
    </dsp:sp>
    <dsp:sp modelId="{9D607719-7E83-41E8-A7AA-62CF51B7D7A0}">
      <dsp:nvSpPr>
        <dsp:cNvPr id="0" name=""/>
        <dsp:cNvSpPr/>
      </dsp:nvSpPr>
      <dsp:spPr>
        <a:xfrm>
          <a:off x="2242830" y="181797"/>
          <a:ext cx="240124" cy="242397"/>
        </a:xfrm>
        <a:prstGeom prst="roundRect">
          <a:avLst/>
        </a:prstGeom>
        <a:solidFill>
          <a:schemeClr val="bg1"/>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endParaRPr lang="en-US" sz="1000" kern="1200" dirty="0"/>
        </a:p>
      </dsp:txBody>
      <dsp:txXfrm>
        <a:off x="2254552" y="193519"/>
        <a:ext cx="216680" cy="218953"/>
      </dsp:txXfrm>
    </dsp:sp>
    <dsp:sp modelId="{3031199B-CFB5-4BF3-9A6D-09257C871CAE}">
      <dsp:nvSpPr>
        <dsp:cNvPr id="0" name=""/>
        <dsp:cNvSpPr/>
      </dsp:nvSpPr>
      <dsp:spPr>
        <a:xfrm>
          <a:off x="2522976" y="181797"/>
          <a:ext cx="240124" cy="242397"/>
        </a:xfrm>
        <a:prstGeom prst="roundRect">
          <a:avLst/>
        </a:prstGeom>
        <a:solidFill>
          <a:schemeClr val="bg1"/>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endParaRPr lang="en-US" sz="1000" kern="1200" dirty="0"/>
        </a:p>
      </dsp:txBody>
      <dsp:txXfrm>
        <a:off x="2534698" y="193519"/>
        <a:ext cx="216680" cy="218953"/>
      </dsp:txXfrm>
    </dsp:sp>
    <dsp:sp modelId="{B1C67EBC-3167-4379-A224-39BE142E6011}">
      <dsp:nvSpPr>
        <dsp:cNvPr id="0" name=""/>
        <dsp:cNvSpPr/>
      </dsp:nvSpPr>
      <dsp:spPr>
        <a:xfrm>
          <a:off x="2803122" y="181797"/>
          <a:ext cx="240124" cy="242397"/>
        </a:xfrm>
        <a:prstGeom prst="roundRect">
          <a:avLst/>
        </a:prstGeom>
        <a:solidFill>
          <a:schemeClr val="bg1"/>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endParaRPr lang="en-US" sz="1000" kern="1200" dirty="0"/>
        </a:p>
      </dsp:txBody>
      <dsp:txXfrm>
        <a:off x="2814844" y="193519"/>
        <a:ext cx="216680" cy="218953"/>
      </dsp:txXfrm>
    </dsp:sp>
    <dsp:sp modelId="{5E070B4D-A4F2-4B53-8204-EF9D9603D692}">
      <dsp:nvSpPr>
        <dsp:cNvPr id="0" name=""/>
        <dsp:cNvSpPr/>
      </dsp:nvSpPr>
      <dsp:spPr>
        <a:xfrm>
          <a:off x="3083267" y="181797"/>
          <a:ext cx="240124" cy="242397"/>
        </a:xfrm>
        <a:prstGeom prst="roundRect">
          <a:avLst/>
        </a:prstGeom>
        <a:solidFill>
          <a:schemeClr val="bg1"/>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endParaRPr lang="en-US" sz="1000" kern="1200" dirty="0"/>
        </a:p>
      </dsp:txBody>
      <dsp:txXfrm>
        <a:off x="3094989" y="193519"/>
        <a:ext cx="216680" cy="218953"/>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FF2E9F-3BDA-4408-A3E8-57C72778A521}">
      <dsp:nvSpPr>
        <dsp:cNvPr id="0" name=""/>
        <dsp:cNvSpPr/>
      </dsp:nvSpPr>
      <dsp:spPr>
        <a:xfrm>
          <a:off x="1097" y="0"/>
          <a:ext cx="328059" cy="174009"/>
        </a:xfrm>
        <a:prstGeom prst="roundRect">
          <a:avLst>
            <a:gd name="adj" fmla="val 10000"/>
          </a:avLst>
        </a:prstGeom>
        <a:gradFill rotWithShape="1">
          <a:gsLst>
            <a:gs pos="0">
              <a:schemeClr val="accent1">
                <a:tint val="83000"/>
                <a:satMod val="100000"/>
                <a:lumMod val="100000"/>
              </a:schemeClr>
            </a:gs>
            <a:gs pos="100000">
              <a:schemeClr val="accent1">
                <a:tint val="61000"/>
                <a:satMod val="150000"/>
                <a:lumMod val="100000"/>
              </a:schemeClr>
            </a:gs>
          </a:gsLst>
          <a:path path="circle">
            <a:fillToRect l="100000" t="100000" r="100000" b="100000"/>
          </a:path>
        </a:gradFill>
        <a:ln w="9525" cap="flat" cmpd="sng" algn="ctr">
          <a:solidFill>
            <a:schemeClr val="accent1"/>
          </a:solidFill>
          <a:prstDash val="solid"/>
        </a:ln>
        <a:effectLst/>
      </dsp:spPr>
      <dsp:style>
        <a:lnRef idx="1">
          <a:schemeClr val="accent1"/>
        </a:lnRef>
        <a:fillRef idx="2">
          <a:schemeClr val="accent1"/>
        </a:fillRef>
        <a:effectRef idx="1">
          <a:schemeClr val="accent1"/>
        </a:effectRef>
        <a:fontRef idx="minor">
          <a:schemeClr val="dk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en-US" sz="800" kern="1200" dirty="0"/>
            <a:t> </a:t>
          </a:r>
        </a:p>
      </dsp:txBody>
      <dsp:txXfrm>
        <a:off x="6194" y="5097"/>
        <a:ext cx="317865" cy="163815"/>
      </dsp:txXfrm>
    </dsp:sp>
    <dsp:sp modelId="{26ED2760-4299-4DE7-AA9E-8C4D801C7E69}">
      <dsp:nvSpPr>
        <dsp:cNvPr id="0" name=""/>
        <dsp:cNvSpPr/>
      </dsp:nvSpPr>
      <dsp:spPr>
        <a:xfrm>
          <a:off x="361963" y="46325"/>
          <a:ext cx="69548" cy="81358"/>
        </a:xfrm>
        <a:prstGeom prst="rightArrow">
          <a:avLst>
            <a:gd name="adj1" fmla="val 60000"/>
            <a:gd name="adj2" fmla="val 50000"/>
          </a:avLst>
        </a:prstGeom>
        <a:gradFill rotWithShape="1">
          <a:gsLst>
            <a:gs pos="0">
              <a:schemeClr val="accent1">
                <a:tint val="83000"/>
                <a:satMod val="100000"/>
                <a:lumMod val="100000"/>
              </a:schemeClr>
            </a:gs>
            <a:gs pos="100000">
              <a:schemeClr val="accent1">
                <a:tint val="61000"/>
                <a:satMod val="150000"/>
                <a:lumMod val="100000"/>
              </a:schemeClr>
            </a:gs>
          </a:gsLst>
          <a:path path="circle">
            <a:fillToRect l="100000" t="100000" r="100000" b="100000"/>
          </a:path>
        </a:gradFill>
        <a:ln w="9525" cap="flat" cmpd="sng" algn="ctr">
          <a:solidFill>
            <a:schemeClr val="accent1"/>
          </a:solidFill>
          <a:prstDash val="solid"/>
        </a:ln>
        <a:effectLst/>
      </dsp:spPr>
      <dsp:style>
        <a:lnRef idx="1">
          <a:schemeClr val="accent1"/>
        </a:lnRef>
        <a:fillRef idx="2">
          <a:schemeClr val="accent1"/>
        </a:fillRef>
        <a:effectRef idx="1">
          <a:schemeClr val="accent1"/>
        </a:effectRef>
        <a:fontRef idx="minor">
          <a:schemeClr val="dk1"/>
        </a:fontRef>
      </dsp:style>
      <dsp:txBody>
        <a:bodyPr spcFirstLastPara="0" vert="horz" wrap="square" lIns="0" tIns="0" rIns="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61963" y="62597"/>
        <a:ext cx="48684" cy="48814"/>
      </dsp:txXfrm>
    </dsp:sp>
    <dsp:sp modelId="{F2AB1812-8AFB-4DC3-AD4D-58FE61BF9973}">
      <dsp:nvSpPr>
        <dsp:cNvPr id="0" name=""/>
        <dsp:cNvSpPr/>
      </dsp:nvSpPr>
      <dsp:spPr>
        <a:xfrm>
          <a:off x="460381" y="0"/>
          <a:ext cx="328059" cy="174009"/>
        </a:xfrm>
        <a:prstGeom prst="roundRect">
          <a:avLst>
            <a:gd name="adj" fmla="val 10000"/>
          </a:avLst>
        </a:prstGeom>
        <a:gradFill rotWithShape="1">
          <a:gsLst>
            <a:gs pos="0">
              <a:schemeClr val="accent1">
                <a:tint val="83000"/>
                <a:satMod val="100000"/>
                <a:lumMod val="100000"/>
              </a:schemeClr>
            </a:gs>
            <a:gs pos="100000">
              <a:schemeClr val="accent1">
                <a:tint val="61000"/>
                <a:satMod val="150000"/>
                <a:lumMod val="100000"/>
              </a:schemeClr>
            </a:gs>
          </a:gsLst>
          <a:path path="circle">
            <a:fillToRect l="100000" t="100000" r="100000" b="100000"/>
          </a:path>
        </a:gradFill>
        <a:ln w="9525" cap="flat" cmpd="sng" algn="ctr">
          <a:solidFill>
            <a:schemeClr val="accent1"/>
          </a:solidFill>
          <a:prstDash val="solid"/>
        </a:ln>
        <a:effectLst/>
      </dsp:spPr>
      <dsp:style>
        <a:lnRef idx="1">
          <a:schemeClr val="accent1"/>
        </a:lnRef>
        <a:fillRef idx="2">
          <a:schemeClr val="accent1"/>
        </a:fillRef>
        <a:effectRef idx="1">
          <a:schemeClr val="accent1"/>
        </a:effectRef>
        <a:fontRef idx="minor">
          <a:schemeClr val="dk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en-US" sz="800" kern="1200" dirty="0"/>
            <a:t> </a:t>
          </a:r>
        </a:p>
      </dsp:txBody>
      <dsp:txXfrm>
        <a:off x="465478" y="5097"/>
        <a:ext cx="317865" cy="163815"/>
      </dsp:txXfrm>
    </dsp:sp>
    <dsp:sp modelId="{6E352F3C-3FF7-476E-AEAC-34BC88D9CF18}">
      <dsp:nvSpPr>
        <dsp:cNvPr id="0" name=""/>
        <dsp:cNvSpPr/>
      </dsp:nvSpPr>
      <dsp:spPr>
        <a:xfrm>
          <a:off x="821521" y="46325"/>
          <a:ext cx="70130" cy="81358"/>
        </a:xfrm>
        <a:prstGeom prst="rightArrow">
          <a:avLst>
            <a:gd name="adj1" fmla="val 60000"/>
            <a:gd name="adj2" fmla="val 50000"/>
          </a:avLst>
        </a:prstGeom>
        <a:gradFill rotWithShape="1">
          <a:gsLst>
            <a:gs pos="0">
              <a:schemeClr val="accent1">
                <a:tint val="83000"/>
                <a:satMod val="100000"/>
                <a:lumMod val="100000"/>
              </a:schemeClr>
            </a:gs>
            <a:gs pos="100000">
              <a:schemeClr val="accent1">
                <a:tint val="61000"/>
                <a:satMod val="150000"/>
                <a:lumMod val="100000"/>
              </a:schemeClr>
            </a:gs>
          </a:gsLst>
          <a:path path="circle">
            <a:fillToRect l="100000" t="100000" r="100000" b="100000"/>
          </a:path>
        </a:gradFill>
        <a:ln w="9525" cap="flat" cmpd="sng" algn="ctr">
          <a:solidFill>
            <a:schemeClr val="accent1"/>
          </a:solidFill>
          <a:prstDash val="solid"/>
        </a:ln>
        <a:effectLst/>
      </dsp:spPr>
      <dsp:style>
        <a:lnRef idx="1">
          <a:schemeClr val="accent1"/>
        </a:lnRef>
        <a:fillRef idx="2">
          <a:schemeClr val="accent1"/>
        </a:fillRef>
        <a:effectRef idx="1">
          <a:schemeClr val="accent1"/>
        </a:effectRef>
        <a:fontRef idx="minor">
          <a:schemeClr val="dk1"/>
        </a:fontRef>
      </dsp:style>
      <dsp:txBody>
        <a:bodyPr spcFirstLastPara="0" vert="horz" wrap="square" lIns="0" tIns="0" rIns="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821521" y="62597"/>
        <a:ext cx="49091" cy="48814"/>
      </dsp:txXfrm>
    </dsp:sp>
    <dsp:sp modelId="{6988BEAB-449D-462E-B5B8-E34E61A811A3}">
      <dsp:nvSpPr>
        <dsp:cNvPr id="0" name=""/>
        <dsp:cNvSpPr/>
      </dsp:nvSpPr>
      <dsp:spPr>
        <a:xfrm>
          <a:off x="920763" y="0"/>
          <a:ext cx="328059" cy="174009"/>
        </a:xfrm>
        <a:prstGeom prst="roundRect">
          <a:avLst>
            <a:gd name="adj" fmla="val 10000"/>
          </a:avLst>
        </a:prstGeom>
        <a:gradFill rotWithShape="1">
          <a:gsLst>
            <a:gs pos="0">
              <a:schemeClr val="accent1">
                <a:tint val="83000"/>
                <a:satMod val="100000"/>
                <a:lumMod val="100000"/>
              </a:schemeClr>
            </a:gs>
            <a:gs pos="100000">
              <a:schemeClr val="accent1">
                <a:tint val="61000"/>
                <a:satMod val="150000"/>
                <a:lumMod val="100000"/>
              </a:schemeClr>
            </a:gs>
          </a:gsLst>
          <a:path path="circle">
            <a:fillToRect l="100000" t="100000" r="100000" b="100000"/>
          </a:path>
        </a:gradFill>
        <a:ln w="9525" cap="flat" cmpd="sng" algn="ctr">
          <a:solidFill>
            <a:schemeClr val="accent1"/>
          </a:solidFill>
          <a:prstDash val="solid"/>
        </a:ln>
        <a:effectLst/>
      </dsp:spPr>
      <dsp:style>
        <a:lnRef idx="1">
          <a:schemeClr val="accent1"/>
        </a:lnRef>
        <a:fillRef idx="2">
          <a:schemeClr val="accent1"/>
        </a:fillRef>
        <a:effectRef idx="1">
          <a:schemeClr val="accent1"/>
        </a:effectRef>
        <a:fontRef idx="minor">
          <a:schemeClr val="dk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en-US" sz="800" kern="1200" dirty="0"/>
            <a:t> </a:t>
          </a:r>
        </a:p>
      </dsp:txBody>
      <dsp:txXfrm>
        <a:off x="925860" y="5097"/>
        <a:ext cx="317865" cy="16381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01877A-E6AF-4C55-ABAE-F1752F85749C}">
      <dsp:nvSpPr>
        <dsp:cNvPr id="0" name=""/>
        <dsp:cNvSpPr/>
      </dsp:nvSpPr>
      <dsp:spPr>
        <a:xfrm>
          <a:off x="313983" y="0"/>
          <a:ext cx="3558483" cy="921224"/>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07C99B7-9B91-43EB-863C-41C0EEB302BF}">
      <dsp:nvSpPr>
        <dsp:cNvPr id="0" name=""/>
        <dsp:cNvSpPr/>
      </dsp:nvSpPr>
      <dsp:spPr>
        <a:xfrm>
          <a:off x="2095" y="276367"/>
          <a:ext cx="302332" cy="368489"/>
        </a:xfrm>
        <a:prstGeom prst="roundRect">
          <a:avLst/>
        </a:prstGeom>
        <a:solidFill>
          <a:schemeClr val="tx2">
            <a:lumMod val="60000"/>
            <a:lumOff val="4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endParaRPr lang="en-US" sz="1600" kern="1200" dirty="0"/>
        </a:p>
      </dsp:txBody>
      <dsp:txXfrm>
        <a:off x="16854" y="291126"/>
        <a:ext cx="272814" cy="338971"/>
      </dsp:txXfrm>
    </dsp:sp>
    <dsp:sp modelId="{3B131DB1-3485-45DB-8AAD-4323E156B5FB}">
      <dsp:nvSpPr>
        <dsp:cNvPr id="0" name=""/>
        <dsp:cNvSpPr/>
      </dsp:nvSpPr>
      <dsp:spPr>
        <a:xfrm>
          <a:off x="354816" y="276367"/>
          <a:ext cx="302332" cy="368489"/>
        </a:xfrm>
        <a:prstGeom prst="roundRect">
          <a:avLst/>
        </a:prstGeom>
        <a:solidFill>
          <a:schemeClr val="tx2">
            <a:lumMod val="60000"/>
            <a:lumOff val="4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endParaRPr lang="en-US" sz="1600" kern="1200" dirty="0"/>
        </a:p>
      </dsp:txBody>
      <dsp:txXfrm>
        <a:off x="369575" y="291126"/>
        <a:ext cx="272814" cy="338971"/>
      </dsp:txXfrm>
    </dsp:sp>
    <dsp:sp modelId="{6E386522-2C9F-4126-A3C6-26C8A9562D59}">
      <dsp:nvSpPr>
        <dsp:cNvPr id="0" name=""/>
        <dsp:cNvSpPr/>
      </dsp:nvSpPr>
      <dsp:spPr>
        <a:xfrm>
          <a:off x="707536" y="276367"/>
          <a:ext cx="302332" cy="368489"/>
        </a:xfrm>
        <a:prstGeom prst="roundRect">
          <a:avLst/>
        </a:prstGeom>
        <a:solidFill>
          <a:schemeClr val="tx2">
            <a:lumMod val="60000"/>
            <a:lumOff val="4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endParaRPr lang="en-US" sz="1600" kern="1200" dirty="0"/>
        </a:p>
      </dsp:txBody>
      <dsp:txXfrm>
        <a:off x="722295" y="291126"/>
        <a:ext cx="272814" cy="338971"/>
      </dsp:txXfrm>
    </dsp:sp>
    <dsp:sp modelId="{C2D76D59-1D75-4E48-91F7-15EFA5C14B3D}">
      <dsp:nvSpPr>
        <dsp:cNvPr id="0" name=""/>
        <dsp:cNvSpPr/>
      </dsp:nvSpPr>
      <dsp:spPr>
        <a:xfrm>
          <a:off x="1060257" y="276367"/>
          <a:ext cx="302332" cy="368489"/>
        </a:xfrm>
        <a:prstGeom prst="roundRect">
          <a:avLst/>
        </a:prstGeom>
        <a:solidFill>
          <a:schemeClr val="tx2">
            <a:lumMod val="60000"/>
            <a:lumOff val="4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endParaRPr lang="en-US" sz="1600" kern="1200" dirty="0"/>
        </a:p>
      </dsp:txBody>
      <dsp:txXfrm>
        <a:off x="1075016" y="291126"/>
        <a:ext cx="272814" cy="338971"/>
      </dsp:txXfrm>
    </dsp:sp>
    <dsp:sp modelId="{8464FC22-B7AA-4806-8787-663D63486F60}">
      <dsp:nvSpPr>
        <dsp:cNvPr id="0" name=""/>
        <dsp:cNvSpPr/>
      </dsp:nvSpPr>
      <dsp:spPr>
        <a:xfrm>
          <a:off x="1412978" y="276367"/>
          <a:ext cx="302332" cy="368489"/>
        </a:xfrm>
        <a:prstGeom prst="roundRect">
          <a:avLst/>
        </a:prstGeom>
        <a:solidFill>
          <a:schemeClr val="tx2">
            <a:lumMod val="60000"/>
            <a:lumOff val="4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endParaRPr lang="en-US" sz="1600" kern="1200" dirty="0"/>
        </a:p>
      </dsp:txBody>
      <dsp:txXfrm>
        <a:off x="1427737" y="291126"/>
        <a:ext cx="272814" cy="338971"/>
      </dsp:txXfrm>
    </dsp:sp>
    <dsp:sp modelId="{E4117646-8A13-4968-BA44-83F194E8DFEE}">
      <dsp:nvSpPr>
        <dsp:cNvPr id="0" name=""/>
        <dsp:cNvSpPr/>
      </dsp:nvSpPr>
      <dsp:spPr>
        <a:xfrm>
          <a:off x="1765699" y="276367"/>
          <a:ext cx="302332" cy="368489"/>
        </a:xfrm>
        <a:prstGeom prst="roundRect">
          <a:avLst/>
        </a:prstGeom>
        <a:solidFill>
          <a:schemeClr val="tx2">
            <a:lumMod val="60000"/>
            <a:lumOff val="4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endParaRPr lang="en-US" sz="1600" kern="1200" dirty="0"/>
        </a:p>
      </dsp:txBody>
      <dsp:txXfrm>
        <a:off x="1780458" y="291126"/>
        <a:ext cx="272814" cy="338971"/>
      </dsp:txXfrm>
    </dsp:sp>
    <dsp:sp modelId="{B5054807-503F-4B1F-B23B-768ECE5D1196}">
      <dsp:nvSpPr>
        <dsp:cNvPr id="0" name=""/>
        <dsp:cNvSpPr/>
      </dsp:nvSpPr>
      <dsp:spPr>
        <a:xfrm>
          <a:off x="2118419" y="276367"/>
          <a:ext cx="302332" cy="368489"/>
        </a:xfrm>
        <a:prstGeom prst="roundRect">
          <a:avLst/>
        </a:prstGeom>
        <a:solidFill>
          <a:schemeClr val="bg1"/>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endParaRPr lang="en-US" sz="1600" kern="1200" dirty="0"/>
        </a:p>
      </dsp:txBody>
      <dsp:txXfrm>
        <a:off x="2133178" y="291126"/>
        <a:ext cx="272814" cy="338971"/>
      </dsp:txXfrm>
    </dsp:sp>
    <dsp:sp modelId="{9EAEB3A6-6F03-4703-B3A7-C67C7299BDCB}">
      <dsp:nvSpPr>
        <dsp:cNvPr id="0" name=""/>
        <dsp:cNvSpPr/>
      </dsp:nvSpPr>
      <dsp:spPr>
        <a:xfrm>
          <a:off x="2471140" y="276367"/>
          <a:ext cx="302332" cy="368489"/>
        </a:xfrm>
        <a:prstGeom prst="roundRect">
          <a:avLst/>
        </a:prstGeom>
        <a:solidFill>
          <a:schemeClr val="bg1"/>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endParaRPr lang="en-US" sz="1600" kern="1200" dirty="0"/>
        </a:p>
      </dsp:txBody>
      <dsp:txXfrm>
        <a:off x="2485899" y="291126"/>
        <a:ext cx="272814" cy="338971"/>
      </dsp:txXfrm>
    </dsp:sp>
    <dsp:sp modelId="{9D607719-7E83-41E8-A7AA-62CF51B7D7A0}">
      <dsp:nvSpPr>
        <dsp:cNvPr id="0" name=""/>
        <dsp:cNvSpPr/>
      </dsp:nvSpPr>
      <dsp:spPr>
        <a:xfrm>
          <a:off x="2823861" y="276367"/>
          <a:ext cx="302332" cy="368489"/>
        </a:xfrm>
        <a:prstGeom prst="roundRect">
          <a:avLst/>
        </a:prstGeom>
        <a:solidFill>
          <a:schemeClr val="bg1"/>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endParaRPr lang="en-US" sz="1600" kern="1200" dirty="0"/>
        </a:p>
      </dsp:txBody>
      <dsp:txXfrm>
        <a:off x="2838620" y="291126"/>
        <a:ext cx="272814" cy="338971"/>
      </dsp:txXfrm>
    </dsp:sp>
    <dsp:sp modelId="{3031199B-CFB5-4BF3-9A6D-09257C871CAE}">
      <dsp:nvSpPr>
        <dsp:cNvPr id="0" name=""/>
        <dsp:cNvSpPr/>
      </dsp:nvSpPr>
      <dsp:spPr>
        <a:xfrm>
          <a:off x="3176582" y="276367"/>
          <a:ext cx="302332" cy="368489"/>
        </a:xfrm>
        <a:prstGeom prst="roundRect">
          <a:avLst/>
        </a:prstGeom>
        <a:solidFill>
          <a:schemeClr val="bg1"/>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endParaRPr lang="en-US" sz="1600" kern="1200" dirty="0"/>
        </a:p>
      </dsp:txBody>
      <dsp:txXfrm>
        <a:off x="3191341" y="291126"/>
        <a:ext cx="272814" cy="338971"/>
      </dsp:txXfrm>
    </dsp:sp>
    <dsp:sp modelId="{B1C67EBC-3167-4379-A224-39BE142E6011}">
      <dsp:nvSpPr>
        <dsp:cNvPr id="0" name=""/>
        <dsp:cNvSpPr/>
      </dsp:nvSpPr>
      <dsp:spPr>
        <a:xfrm>
          <a:off x="3529302" y="276367"/>
          <a:ext cx="302332" cy="368489"/>
        </a:xfrm>
        <a:prstGeom prst="roundRect">
          <a:avLst/>
        </a:prstGeom>
        <a:solidFill>
          <a:schemeClr val="bg1"/>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endParaRPr lang="en-US" sz="1600" kern="1200" dirty="0"/>
        </a:p>
      </dsp:txBody>
      <dsp:txXfrm>
        <a:off x="3544061" y="291126"/>
        <a:ext cx="272814" cy="338971"/>
      </dsp:txXfrm>
    </dsp:sp>
    <dsp:sp modelId="{5E070B4D-A4F2-4B53-8204-EF9D9603D692}">
      <dsp:nvSpPr>
        <dsp:cNvPr id="0" name=""/>
        <dsp:cNvSpPr/>
      </dsp:nvSpPr>
      <dsp:spPr>
        <a:xfrm>
          <a:off x="3882023" y="276367"/>
          <a:ext cx="302332" cy="368489"/>
        </a:xfrm>
        <a:prstGeom prst="roundRect">
          <a:avLst/>
        </a:prstGeom>
        <a:solidFill>
          <a:schemeClr val="bg1"/>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endParaRPr lang="en-US" sz="1600" kern="1200" dirty="0"/>
        </a:p>
      </dsp:txBody>
      <dsp:txXfrm>
        <a:off x="3896782" y="291126"/>
        <a:ext cx="272814" cy="338971"/>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545976-E092-430D-BCFC-460B937B18BC}">
      <dsp:nvSpPr>
        <dsp:cNvPr id="0" name=""/>
        <dsp:cNvSpPr/>
      </dsp:nvSpPr>
      <dsp:spPr>
        <a:xfrm>
          <a:off x="77952" y="46"/>
          <a:ext cx="331968" cy="199181"/>
        </a:xfrm>
        <a:prstGeom prst="rect">
          <a:avLst/>
        </a:prstGeom>
        <a:gradFill rotWithShape="1">
          <a:gsLst>
            <a:gs pos="0">
              <a:schemeClr val="accent1">
                <a:tint val="83000"/>
                <a:satMod val="100000"/>
                <a:lumMod val="100000"/>
              </a:schemeClr>
            </a:gs>
            <a:gs pos="100000">
              <a:schemeClr val="accent1">
                <a:tint val="61000"/>
                <a:satMod val="150000"/>
                <a:lumMod val="100000"/>
              </a:schemeClr>
            </a:gs>
          </a:gsLst>
          <a:path path="circle">
            <a:fillToRect l="100000" t="100000" r="100000" b="100000"/>
          </a:path>
        </a:gradFill>
        <a:ln w="9525" cap="flat" cmpd="sng" algn="ctr">
          <a:solidFill>
            <a:schemeClr val="accent1"/>
          </a:solidFill>
          <a:prstDash val="solid"/>
        </a:ln>
        <a:effectLst/>
        <a:scene3d>
          <a:camera prst="orthographicFront"/>
          <a:lightRig rig="flat" dir="t"/>
        </a:scene3d>
        <a:sp3d/>
      </dsp:spPr>
      <dsp:style>
        <a:lnRef idx="1">
          <a:schemeClr val="accent1"/>
        </a:lnRef>
        <a:fillRef idx="2">
          <a:schemeClr val="accent1"/>
        </a:fillRef>
        <a:effectRef idx="1">
          <a:schemeClr val="accent1"/>
        </a:effectRef>
        <a:fontRef idx="minor">
          <a:schemeClr val="dk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endParaRPr lang="en-US" sz="900" kern="1200" dirty="0"/>
        </a:p>
      </dsp:txBody>
      <dsp:txXfrm>
        <a:off x="77952" y="46"/>
        <a:ext cx="331968" cy="199181"/>
      </dsp:txXfrm>
    </dsp:sp>
    <dsp:sp modelId="{395676F4-24A7-4B8C-84DC-EA86972644F1}">
      <dsp:nvSpPr>
        <dsp:cNvPr id="0" name=""/>
        <dsp:cNvSpPr/>
      </dsp:nvSpPr>
      <dsp:spPr>
        <a:xfrm>
          <a:off x="443117" y="46"/>
          <a:ext cx="331968" cy="199181"/>
        </a:xfrm>
        <a:prstGeom prst="rect">
          <a:avLst/>
        </a:prstGeom>
        <a:gradFill rotWithShape="1">
          <a:gsLst>
            <a:gs pos="0">
              <a:schemeClr val="accent1">
                <a:tint val="83000"/>
                <a:satMod val="100000"/>
                <a:lumMod val="100000"/>
              </a:schemeClr>
            </a:gs>
            <a:gs pos="100000">
              <a:schemeClr val="accent1">
                <a:tint val="61000"/>
                <a:satMod val="150000"/>
                <a:lumMod val="100000"/>
              </a:schemeClr>
            </a:gs>
          </a:gsLst>
          <a:path path="circle">
            <a:fillToRect l="100000" t="100000" r="100000" b="100000"/>
          </a:path>
        </a:gradFill>
        <a:ln w="9525" cap="flat" cmpd="sng" algn="ctr">
          <a:solidFill>
            <a:schemeClr val="accent1"/>
          </a:solidFill>
          <a:prstDash val="solid"/>
        </a:ln>
        <a:effectLst/>
        <a:scene3d>
          <a:camera prst="orthographicFront"/>
          <a:lightRig rig="flat" dir="t"/>
        </a:scene3d>
        <a:sp3d/>
      </dsp:spPr>
      <dsp:style>
        <a:lnRef idx="1">
          <a:schemeClr val="accent1"/>
        </a:lnRef>
        <a:fillRef idx="2">
          <a:schemeClr val="accent1"/>
        </a:fillRef>
        <a:effectRef idx="1">
          <a:schemeClr val="accent1"/>
        </a:effectRef>
        <a:fontRef idx="minor">
          <a:schemeClr val="dk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dirty="0"/>
            <a:t> </a:t>
          </a:r>
        </a:p>
      </dsp:txBody>
      <dsp:txXfrm>
        <a:off x="443117" y="46"/>
        <a:ext cx="331968" cy="199181"/>
      </dsp:txXfrm>
    </dsp:sp>
    <dsp:sp modelId="{D41C02A3-A4DB-4F50-A3F1-4D881B1192C9}">
      <dsp:nvSpPr>
        <dsp:cNvPr id="0" name=""/>
        <dsp:cNvSpPr/>
      </dsp:nvSpPr>
      <dsp:spPr>
        <a:xfrm>
          <a:off x="77952" y="232423"/>
          <a:ext cx="331968" cy="199181"/>
        </a:xfrm>
        <a:prstGeom prst="rect">
          <a:avLst/>
        </a:prstGeom>
        <a:gradFill rotWithShape="1">
          <a:gsLst>
            <a:gs pos="0">
              <a:schemeClr val="accent1">
                <a:tint val="83000"/>
                <a:satMod val="100000"/>
                <a:lumMod val="100000"/>
              </a:schemeClr>
            </a:gs>
            <a:gs pos="100000">
              <a:schemeClr val="accent1">
                <a:tint val="61000"/>
                <a:satMod val="150000"/>
                <a:lumMod val="100000"/>
              </a:schemeClr>
            </a:gs>
          </a:gsLst>
          <a:path path="circle">
            <a:fillToRect l="100000" t="100000" r="100000" b="100000"/>
          </a:path>
        </a:gradFill>
        <a:ln w="9525" cap="flat" cmpd="sng" algn="ctr">
          <a:solidFill>
            <a:schemeClr val="accent1"/>
          </a:solidFill>
          <a:prstDash val="solid"/>
        </a:ln>
        <a:effectLst/>
        <a:scene3d>
          <a:camera prst="orthographicFront"/>
          <a:lightRig rig="flat" dir="t"/>
        </a:scene3d>
        <a:sp3d/>
      </dsp:spPr>
      <dsp:style>
        <a:lnRef idx="1">
          <a:schemeClr val="accent1"/>
        </a:lnRef>
        <a:fillRef idx="2">
          <a:schemeClr val="accent1"/>
        </a:fillRef>
        <a:effectRef idx="1">
          <a:schemeClr val="accent1"/>
        </a:effectRef>
        <a:fontRef idx="minor">
          <a:schemeClr val="dk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dirty="0"/>
            <a:t> </a:t>
          </a:r>
        </a:p>
      </dsp:txBody>
      <dsp:txXfrm>
        <a:off x="77952" y="232423"/>
        <a:ext cx="331968" cy="199181"/>
      </dsp:txXfrm>
    </dsp:sp>
    <dsp:sp modelId="{9560B028-FF05-4945-A45E-3B7D0C2912CE}">
      <dsp:nvSpPr>
        <dsp:cNvPr id="0" name=""/>
        <dsp:cNvSpPr/>
      </dsp:nvSpPr>
      <dsp:spPr>
        <a:xfrm>
          <a:off x="443117" y="232423"/>
          <a:ext cx="331968" cy="199181"/>
        </a:xfrm>
        <a:prstGeom prst="rect">
          <a:avLst/>
        </a:prstGeom>
        <a:gradFill rotWithShape="1">
          <a:gsLst>
            <a:gs pos="0">
              <a:schemeClr val="accent1">
                <a:tint val="83000"/>
                <a:satMod val="100000"/>
                <a:lumMod val="100000"/>
              </a:schemeClr>
            </a:gs>
            <a:gs pos="100000">
              <a:schemeClr val="accent1">
                <a:tint val="61000"/>
                <a:satMod val="150000"/>
                <a:lumMod val="100000"/>
              </a:schemeClr>
            </a:gs>
          </a:gsLst>
          <a:path path="circle">
            <a:fillToRect l="100000" t="100000" r="100000" b="100000"/>
          </a:path>
        </a:gradFill>
        <a:ln w="9525" cap="flat" cmpd="sng" algn="ctr">
          <a:solidFill>
            <a:schemeClr val="accent1"/>
          </a:solidFill>
          <a:prstDash val="solid"/>
        </a:ln>
        <a:effectLst/>
        <a:scene3d>
          <a:camera prst="orthographicFront"/>
          <a:lightRig rig="flat" dir="t"/>
        </a:scene3d>
        <a:sp3d/>
      </dsp:spPr>
      <dsp:style>
        <a:lnRef idx="1">
          <a:schemeClr val="accent1"/>
        </a:lnRef>
        <a:fillRef idx="2">
          <a:schemeClr val="accent1"/>
        </a:fillRef>
        <a:effectRef idx="1">
          <a:schemeClr val="accent1"/>
        </a:effectRef>
        <a:fontRef idx="minor">
          <a:schemeClr val="dk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dirty="0"/>
            <a:t>  </a:t>
          </a:r>
        </a:p>
      </dsp:txBody>
      <dsp:txXfrm>
        <a:off x="443117" y="232423"/>
        <a:ext cx="331968" cy="199181"/>
      </dsp:txXfrm>
    </dsp:sp>
    <dsp:sp modelId="{CFE2AE05-82D3-4455-AD31-ED6B710A7A02}">
      <dsp:nvSpPr>
        <dsp:cNvPr id="0" name=""/>
        <dsp:cNvSpPr/>
      </dsp:nvSpPr>
      <dsp:spPr>
        <a:xfrm>
          <a:off x="77952" y="464801"/>
          <a:ext cx="331968" cy="199181"/>
        </a:xfrm>
        <a:prstGeom prst="rect">
          <a:avLst/>
        </a:prstGeom>
        <a:gradFill rotWithShape="1">
          <a:gsLst>
            <a:gs pos="0">
              <a:schemeClr val="accent1">
                <a:tint val="83000"/>
                <a:satMod val="100000"/>
                <a:lumMod val="100000"/>
              </a:schemeClr>
            </a:gs>
            <a:gs pos="100000">
              <a:schemeClr val="accent1">
                <a:tint val="61000"/>
                <a:satMod val="150000"/>
                <a:lumMod val="100000"/>
              </a:schemeClr>
            </a:gs>
          </a:gsLst>
          <a:path path="circle">
            <a:fillToRect l="100000" t="100000" r="100000" b="100000"/>
          </a:path>
        </a:gradFill>
        <a:ln w="9525" cap="flat" cmpd="sng" algn="ctr">
          <a:solidFill>
            <a:schemeClr val="accent1"/>
          </a:solidFill>
          <a:prstDash val="solid"/>
        </a:ln>
        <a:effectLst/>
        <a:scene3d>
          <a:camera prst="orthographicFront"/>
          <a:lightRig rig="flat" dir="t"/>
        </a:scene3d>
        <a:sp3d/>
      </dsp:spPr>
      <dsp:style>
        <a:lnRef idx="1">
          <a:schemeClr val="accent1"/>
        </a:lnRef>
        <a:fillRef idx="2">
          <a:schemeClr val="accent1"/>
        </a:fillRef>
        <a:effectRef idx="1">
          <a:schemeClr val="accent1"/>
        </a:effectRef>
        <a:fontRef idx="minor">
          <a:schemeClr val="dk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dirty="0"/>
            <a:t> </a:t>
          </a:r>
        </a:p>
      </dsp:txBody>
      <dsp:txXfrm>
        <a:off x="77952" y="464801"/>
        <a:ext cx="331968" cy="199181"/>
      </dsp:txXfrm>
    </dsp:sp>
    <dsp:sp modelId="{15CBA8DB-E0BE-4FCA-AAEA-A9A0848D3E7F}">
      <dsp:nvSpPr>
        <dsp:cNvPr id="0" name=""/>
        <dsp:cNvSpPr/>
      </dsp:nvSpPr>
      <dsp:spPr>
        <a:xfrm>
          <a:off x="443117" y="464801"/>
          <a:ext cx="331968" cy="199181"/>
        </a:xfrm>
        <a:prstGeom prst="rect">
          <a:avLst/>
        </a:prstGeom>
        <a:gradFill rotWithShape="1">
          <a:gsLst>
            <a:gs pos="0">
              <a:schemeClr val="accent1">
                <a:tint val="83000"/>
                <a:satMod val="100000"/>
                <a:lumMod val="100000"/>
              </a:schemeClr>
            </a:gs>
            <a:gs pos="100000">
              <a:schemeClr val="accent1">
                <a:tint val="61000"/>
                <a:satMod val="150000"/>
                <a:lumMod val="100000"/>
              </a:schemeClr>
            </a:gs>
          </a:gsLst>
          <a:path path="circle">
            <a:fillToRect l="100000" t="100000" r="100000" b="100000"/>
          </a:path>
        </a:gradFill>
        <a:ln w="9525" cap="flat" cmpd="sng" algn="ctr">
          <a:solidFill>
            <a:schemeClr val="accent1"/>
          </a:solidFill>
          <a:prstDash val="solid"/>
        </a:ln>
        <a:effectLst/>
        <a:scene3d>
          <a:camera prst="orthographicFront"/>
          <a:lightRig rig="flat" dir="t"/>
        </a:scene3d>
        <a:sp3d/>
      </dsp:spPr>
      <dsp:style>
        <a:lnRef idx="1">
          <a:schemeClr val="accent1"/>
        </a:lnRef>
        <a:fillRef idx="2">
          <a:schemeClr val="accent1"/>
        </a:fillRef>
        <a:effectRef idx="1">
          <a:schemeClr val="accent1"/>
        </a:effectRef>
        <a:fontRef idx="minor">
          <a:schemeClr val="dk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dirty="0"/>
            <a:t> </a:t>
          </a:r>
        </a:p>
      </dsp:txBody>
      <dsp:txXfrm>
        <a:off x="443117" y="464801"/>
        <a:ext cx="331968" cy="199181"/>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BE743E-7414-4DC3-9D94-C99B93AE7942}">
      <dsp:nvSpPr>
        <dsp:cNvPr id="0" name=""/>
        <dsp:cNvSpPr/>
      </dsp:nvSpPr>
      <dsp:spPr>
        <a:xfrm>
          <a:off x="445" y="420877"/>
          <a:ext cx="359064" cy="179532"/>
        </a:xfrm>
        <a:prstGeom prst="roundRect">
          <a:avLst>
            <a:gd name="adj" fmla="val 10000"/>
          </a:avLst>
        </a:prstGeom>
        <a:gradFill rotWithShape="1">
          <a:gsLst>
            <a:gs pos="0">
              <a:schemeClr val="accent1">
                <a:tint val="83000"/>
                <a:satMod val="100000"/>
                <a:lumMod val="100000"/>
              </a:schemeClr>
            </a:gs>
            <a:gs pos="100000">
              <a:schemeClr val="accent1">
                <a:tint val="61000"/>
                <a:satMod val="150000"/>
                <a:lumMod val="100000"/>
              </a:schemeClr>
            </a:gs>
          </a:gsLst>
          <a:path path="circle">
            <a:fillToRect l="100000" t="100000" r="100000" b="100000"/>
          </a:path>
        </a:gradFill>
        <a:ln w="9525" cap="flat" cmpd="sng" algn="ctr">
          <a:solidFill>
            <a:schemeClr val="accent1"/>
          </a:solidFill>
          <a:prstDash val="solid"/>
        </a:ln>
        <a:effectLst/>
      </dsp:spPr>
      <dsp:style>
        <a:lnRef idx="1">
          <a:schemeClr val="accent1"/>
        </a:lnRef>
        <a:fillRef idx="2">
          <a:schemeClr val="accent1"/>
        </a:fillRef>
        <a:effectRef idx="1">
          <a:schemeClr val="accent1"/>
        </a:effectRef>
        <a:fontRef idx="minor">
          <a:schemeClr val="dk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t> </a:t>
          </a:r>
        </a:p>
      </dsp:txBody>
      <dsp:txXfrm>
        <a:off x="5703" y="426135"/>
        <a:ext cx="348548" cy="169016"/>
      </dsp:txXfrm>
    </dsp:sp>
    <dsp:sp modelId="{53BA12B1-3866-4D7B-9660-900B1EF1E0CF}">
      <dsp:nvSpPr>
        <dsp:cNvPr id="0" name=""/>
        <dsp:cNvSpPr/>
      </dsp:nvSpPr>
      <dsp:spPr>
        <a:xfrm rot="18770822">
          <a:off x="325722" y="415620"/>
          <a:ext cx="211200" cy="35200"/>
        </a:xfrm>
        <a:custGeom>
          <a:avLst/>
          <a:gdLst/>
          <a:ahLst/>
          <a:cxnLst/>
          <a:rect l="0" t="0" r="0" b="0"/>
          <a:pathLst>
            <a:path>
              <a:moveTo>
                <a:pt x="0" y="17600"/>
              </a:moveTo>
              <a:lnTo>
                <a:pt x="211200" y="17600"/>
              </a:lnTo>
            </a:path>
          </a:pathLst>
        </a:custGeom>
        <a:noFill/>
        <a:ln w="9525" cap="flat" cmpd="sng" algn="ctr">
          <a:solidFill>
            <a:schemeClr val="accent1"/>
          </a:solidFill>
          <a:prstDash val="solid"/>
        </a:ln>
        <a:effectLst/>
      </dsp:spPr>
      <dsp:style>
        <a:lnRef idx="1">
          <a:schemeClr val="accent1"/>
        </a:lnRef>
        <a:fillRef idx="2">
          <a:schemeClr val="accent1"/>
        </a:fillRef>
        <a:effectRef idx="1">
          <a:schemeClr val="accent1"/>
        </a:effectRef>
        <a:fontRef idx="minor">
          <a:schemeClr val="dk1"/>
        </a:fontRef>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26042" y="427940"/>
        <a:ext cx="10560" cy="10560"/>
      </dsp:txXfrm>
    </dsp:sp>
    <dsp:sp modelId="{A9DE72D7-D64C-46AB-89B8-1DDCF95A5E23}">
      <dsp:nvSpPr>
        <dsp:cNvPr id="0" name=""/>
        <dsp:cNvSpPr/>
      </dsp:nvSpPr>
      <dsp:spPr>
        <a:xfrm>
          <a:off x="503135" y="266031"/>
          <a:ext cx="359064" cy="179532"/>
        </a:xfrm>
        <a:prstGeom prst="roundRect">
          <a:avLst>
            <a:gd name="adj" fmla="val 10000"/>
          </a:avLst>
        </a:prstGeom>
        <a:gradFill rotWithShape="1">
          <a:gsLst>
            <a:gs pos="0">
              <a:schemeClr val="accent1">
                <a:tint val="83000"/>
                <a:satMod val="100000"/>
                <a:lumMod val="100000"/>
              </a:schemeClr>
            </a:gs>
            <a:gs pos="100000">
              <a:schemeClr val="accent1">
                <a:tint val="61000"/>
                <a:satMod val="150000"/>
                <a:lumMod val="100000"/>
              </a:schemeClr>
            </a:gs>
          </a:gsLst>
          <a:path path="circle">
            <a:fillToRect l="100000" t="100000" r="100000" b="100000"/>
          </a:path>
        </a:gradFill>
        <a:ln w="9525" cap="flat" cmpd="sng" algn="ctr">
          <a:solidFill>
            <a:schemeClr val="accent1"/>
          </a:solidFill>
          <a:prstDash val="solid"/>
        </a:ln>
        <a:effectLst/>
      </dsp:spPr>
      <dsp:style>
        <a:lnRef idx="1">
          <a:schemeClr val="accent1"/>
        </a:lnRef>
        <a:fillRef idx="2">
          <a:schemeClr val="accent1"/>
        </a:fillRef>
        <a:effectRef idx="1">
          <a:schemeClr val="accent1"/>
        </a:effectRef>
        <a:fontRef idx="minor">
          <a:schemeClr val="dk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t> </a:t>
          </a:r>
        </a:p>
      </dsp:txBody>
      <dsp:txXfrm>
        <a:off x="508393" y="271289"/>
        <a:ext cx="348548" cy="169016"/>
      </dsp:txXfrm>
    </dsp:sp>
    <dsp:sp modelId="{E233CA3A-25BD-4D68-8257-049ECD960A95}">
      <dsp:nvSpPr>
        <dsp:cNvPr id="0" name=""/>
        <dsp:cNvSpPr/>
      </dsp:nvSpPr>
      <dsp:spPr>
        <a:xfrm rot="19457599">
          <a:off x="845575" y="286581"/>
          <a:ext cx="176875" cy="35200"/>
        </a:xfrm>
        <a:custGeom>
          <a:avLst/>
          <a:gdLst/>
          <a:ahLst/>
          <a:cxnLst/>
          <a:rect l="0" t="0" r="0" b="0"/>
          <a:pathLst>
            <a:path>
              <a:moveTo>
                <a:pt x="0" y="17600"/>
              </a:moveTo>
              <a:lnTo>
                <a:pt x="176875" y="17600"/>
              </a:lnTo>
            </a:path>
          </a:pathLst>
        </a:custGeom>
        <a:noFill/>
        <a:ln w="9525" cap="flat" cmpd="sng" algn="ctr">
          <a:solidFill>
            <a:schemeClr val="accent1"/>
          </a:solidFill>
          <a:prstDash val="solid"/>
        </a:ln>
        <a:effectLst/>
      </dsp:spPr>
      <dsp:style>
        <a:lnRef idx="1">
          <a:schemeClr val="accent1"/>
        </a:lnRef>
        <a:fillRef idx="2">
          <a:schemeClr val="accent1"/>
        </a:fillRef>
        <a:effectRef idx="1">
          <a:schemeClr val="accent1"/>
        </a:effectRef>
        <a:fontRef idx="minor">
          <a:schemeClr val="dk1"/>
        </a:fontRef>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929591" y="299760"/>
        <a:ext cx="8843" cy="8843"/>
      </dsp:txXfrm>
    </dsp:sp>
    <dsp:sp modelId="{268C0CE0-DA77-4A90-884A-273039F6AEF6}">
      <dsp:nvSpPr>
        <dsp:cNvPr id="0" name=""/>
        <dsp:cNvSpPr/>
      </dsp:nvSpPr>
      <dsp:spPr>
        <a:xfrm>
          <a:off x="1005825" y="162800"/>
          <a:ext cx="359064" cy="179532"/>
        </a:xfrm>
        <a:prstGeom prst="roundRect">
          <a:avLst>
            <a:gd name="adj" fmla="val 10000"/>
          </a:avLst>
        </a:prstGeom>
        <a:gradFill rotWithShape="1">
          <a:gsLst>
            <a:gs pos="0">
              <a:schemeClr val="accent1">
                <a:tint val="83000"/>
                <a:satMod val="100000"/>
                <a:lumMod val="100000"/>
              </a:schemeClr>
            </a:gs>
            <a:gs pos="100000">
              <a:schemeClr val="accent1">
                <a:tint val="61000"/>
                <a:satMod val="150000"/>
                <a:lumMod val="100000"/>
              </a:schemeClr>
            </a:gs>
          </a:gsLst>
          <a:path path="circle">
            <a:fillToRect l="100000" t="100000" r="100000" b="100000"/>
          </a:path>
        </a:gradFill>
        <a:ln w="9525" cap="flat" cmpd="sng" algn="ctr">
          <a:solidFill>
            <a:schemeClr val="accent1"/>
          </a:solidFill>
          <a:prstDash val="solid"/>
        </a:ln>
        <a:effectLst/>
      </dsp:spPr>
      <dsp:style>
        <a:lnRef idx="1">
          <a:schemeClr val="accent1"/>
        </a:lnRef>
        <a:fillRef idx="2">
          <a:schemeClr val="accent1"/>
        </a:fillRef>
        <a:effectRef idx="1">
          <a:schemeClr val="accent1"/>
        </a:effectRef>
        <a:fontRef idx="minor">
          <a:schemeClr val="dk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t> </a:t>
          </a:r>
        </a:p>
      </dsp:txBody>
      <dsp:txXfrm>
        <a:off x="1011083" y="168058"/>
        <a:ext cx="348548" cy="169016"/>
      </dsp:txXfrm>
    </dsp:sp>
    <dsp:sp modelId="{DA454CAF-5941-42F1-9A14-7B651415446B}">
      <dsp:nvSpPr>
        <dsp:cNvPr id="0" name=""/>
        <dsp:cNvSpPr/>
      </dsp:nvSpPr>
      <dsp:spPr>
        <a:xfrm rot="2142401">
          <a:off x="845575" y="389812"/>
          <a:ext cx="176875" cy="35200"/>
        </a:xfrm>
        <a:custGeom>
          <a:avLst/>
          <a:gdLst/>
          <a:ahLst/>
          <a:cxnLst/>
          <a:rect l="0" t="0" r="0" b="0"/>
          <a:pathLst>
            <a:path>
              <a:moveTo>
                <a:pt x="0" y="17600"/>
              </a:moveTo>
              <a:lnTo>
                <a:pt x="176875" y="17600"/>
              </a:lnTo>
            </a:path>
          </a:pathLst>
        </a:custGeom>
        <a:noFill/>
        <a:ln w="9525" cap="flat" cmpd="sng" algn="ctr">
          <a:solidFill>
            <a:schemeClr val="accent1"/>
          </a:solidFill>
          <a:prstDash val="solid"/>
        </a:ln>
        <a:effectLst/>
      </dsp:spPr>
      <dsp:style>
        <a:lnRef idx="1">
          <a:schemeClr val="accent1"/>
        </a:lnRef>
        <a:fillRef idx="2">
          <a:schemeClr val="accent1"/>
        </a:fillRef>
        <a:effectRef idx="1">
          <a:schemeClr val="accent1"/>
        </a:effectRef>
        <a:fontRef idx="minor">
          <a:schemeClr val="dk1"/>
        </a:fontRef>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929591" y="402991"/>
        <a:ext cx="8843" cy="8843"/>
      </dsp:txXfrm>
    </dsp:sp>
    <dsp:sp modelId="{1F9D012B-2541-4F60-9936-F955E5E8143F}">
      <dsp:nvSpPr>
        <dsp:cNvPr id="0" name=""/>
        <dsp:cNvSpPr/>
      </dsp:nvSpPr>
      <dsp:spPr>
        <a:xfrm>
          <a:off x="1005825" y="369262"/>
          <a:ext cx="359064" cy="179532"/>
        </a:xfrm>
        <a:prstGeom prst="roundRect">
          <a:avLst>
            <a:gd name="adj" fmla="val 10000"/>
          </a:avLst>
        </a:prstGeom>
        <a:gradFill rotWithShape="1">
          <a:gsLst>
            <a:gs pos="0">
              <a:schemeClr val="accent1">
                <a:tint val="83000"/>
                <a:satMod val="100000"/>
                <a:lumMod val="100000"/>
              </a:schemeClr>
            </a:gs>
            <a:gs pos="100000">
              <a:schemeClr val="accent1">
                <a:tint val="61000"/>
                <a:satMod val="150000"/>
                <a:lumMod val="100000"/>
              </a:schemeClr>
            </a:gs>
          </a:gsLst>
          <a:path path="circle">
            <a:fillToRect l="100000" t="100000" r="100000" b="100000"/>
          </a:path>
        </a:gradFill>
        <a:ln w="9525" cap="flat" cmpd="sng" algn="ctr">
          <a:solidFill>
            <a:schemeClr val="accent1"/>
          </a:solidFill>
          <a:prstDash val="solid"/>
        </a:ln>
        <a:effectLst/>
      </dsp:spPr>
      <dsp:style>
        <a:lnRef idx="1">
          <a:schemeClr val="accent1"/>
        </a:lnRef>
        <a:fillRef idx="2">
          <a:schemeClr val="accent1"/>
        </a:fillRef>
        <a:effectRef idx="1">
          <a:schemeClr val="accent1"/>
        </a:effectRef>
        <a:fontRef idx="minor">
          <a:schemeClr val="dk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t> </a:t>
          </a:r>
        </a:p>
      </dsp:txBody>
      <dsp:txXfrm>
        <a:off x="1011083" y="374520"/>
        <a:ext cx="348548" cy="169016"/>
      </dsp:txXfrm>
    </dsp:sp>
    <dsp:sp modelId="{5CC27A30-CBEB-411C-BC03-FBC1F2C3C77B}">
      <dsp:nvSpPr>
        <dsp:cNvPr id="0" name=""/>
        <dsp:cNvSpPr/>
      </dsp:nvSpPr>
      <dsp:spPr>
        <a:xfrm rot="2829178">
          <a:off x="325722" y="570467"/>
          <a:ext cx="211200" cy="35200"/>
        </a:xfrm>
        <a:custGeom>
          <a:avLst/>
          <a:gdLst/>
          <a:ahLst/>
          <a:cxnLst/>
          <a:rect l="0" t="0" r="0" b="0"/>
          <a:pathLst>
            <a:path>
              <a:moveTo>
                <a:pt x="0" y="17600"/>
              </a:moveTo>
              <a:lnTo>
                <a:pt x="211200" y="17600"/>
              </a:lnTo>
            </a:path>
          </a:pathLst>
        </a:custGeom>
        <a:noFill/>
        <a:ln w="9525" cap="flat" cmpd="sng" algn="ctr">
          <a:solidFill>
            <a:schemeClr val="accent1"/>
          </a:solidFill>
          <a:prstDash val="solid"/>
        </a:ln>
        <a:effectLst/>
      </dsp:spPr>
      <dsp:style>
        <a:lnRef idx="1">
          <a:schemeClr val="accent1"/>
        </a:lnRef>
        <a:fillRef idx="2">
          <a:schemeClr val="accent1"/>
        </a:fillRef>
        <a:effectRef idx="1">
          <a:schemeClr val="accent1"/>
        </a:effectRef>
        <a:fontRef idx="minor">
          <a:schemeClr val="dk1"/>
        </a:fontRef>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26042" y="582787"/>
        <a:ext cx="10560" cy="10560"/>
      </dsp:txXfrm>
    </dsp:sp>
    <dsp:sp modelId="{096FB719-B52E-45CD-9EF7-3FCE9D171A4D}">
      <dsp:nvSpPr>
        <dsp:cNvPr id="0" name=""/>
        <dsp:cNvSpPr/>
      </dsp:nvSpPr>
      <dsp:spPr>
        <a:xfrm>
          <a:off x="503135" y="575724"/>
          <a:ext cx="359064" cy="179532"/>
        </a:xfrm>
        <a:prstGeom prst="roundRect">
          <a:avLst>
            <a:gd name="adj" fmla="val 10000"/>
          </a:avLst>
        </a:prstGeom>
        <a:gradFill rotWithShape="1">
          <a:gsLst>
            <a:gs pos="0">
              <a:schemeClr val="accent1">
                <a:tint val="83000"/>
                <a:satMod val="100000"/>
                <a:lumMod val="100000"/>
              </a:schemeClr>
            </a:gs>
            <a:gs pos="100000">
              <a:schemeClr val="accent1">
                <a:tint val="61000"/>
                <a:satMod val="150000"/>
                <a:lumMod val="100000"/>
              </a:schemeClr>
            </a:gs>
          </a:gsLst>
          <a:path path="circle">
            <a:fillToRect l="100000" t="100000" r="100000" b="100000"/>
          </a:path>
        </a:gradFill>
        <a:ln w="9525" cap="flat" cmpd="sng" algn="ctr">
          <a:solidFill>
            <a:schemeClr val="accent1"/>
          </a:solidFill>
          <a:prstDash val="solid"/>
        </a:ln>
        <a:effectLst/>
      </dsp:spPr>
      <dsp:style>
        <a:lnRef idx="1">
          <a:schemeClr val="accent1"/>
        </a:lnRef>
        <a:fillRef idx="2">
          <a:schemeClr val="accent1"/>
        </a:fillRef>
        <a:effectRef idx="1">
          <a:schemeClr val="accent1"/>
        </a:effectRef>
        <a:fontRef idx="minor">
          <a:schemeClr val="dk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t> </a:t>
          </a:r>
        </a:p>
      </dsp:txBody>
      <dsp:txXfrm>
        <a:off x="508393" y="580982"/>
        <a:ext cx="348548" cy="169016"/>
      </dsp:txXfrm>
    </dsp:sp>
    <dsp:sp modelId="{FC1A1B9D-0AB4-4F16-822D-9F81DD54AE2F}">
      <dsp:nvSpPr>
        <dsp:cNvPr id="0" name=""/>
        <dsp:cNvSpPr/>
      </dsp:nvSpPr>
      <dsp:spPr>
        <a:xfrm>
          <a:off x="862200" y="647890"/>
          <a:ext cx="143625" cy="35200"/>
        </a:xfrm>
        <a:custGeom>
          <a:avLst/>
          <a:gdLst/>
          <a:ahLst/>
          <a:cxnLst/>
          <a:rect l="0" t="0" r="0" b="0"/>
          <a:pathLst>
            <a:path>
              <a:moveTo>
                <a:pt x="0" y="17600"/>
              </a:moveTo>
              <a:lnTo>
                <a:pt x="143625" y="17600"/>
              </a:lnTo>
            </a:path>
          </a:pathLst>
        </a:custGeom>
        <a:noFill/>
        <a:ln w="9525" cap="flat" cmpd="sng" algn="ctr">
          <a:solidFill>
            <a:schemeClr val="accent1"/>
          </a:solidFill>
          <a:prstDash val="solid"/>
        </a:ln>
        <a:effectLst/>
      </dsp:spPr>
      <dsp:style>
        <a:lnRef idx="1">
          <a:schemeClr val="accent1"/>
        </a:lnRef>
        <a:fillRef idx="2">
          <a:schemeClr val="accent1"/>
        </a:fillRef>
        <a:effectRef idx="1">
          <a:schemeClr val="accent1"/>
        </a:effectRef>
        <a:fontRef idx="minor">
          <a:schemeClr val="dk1"/>
        </a:fontRef>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930422" y="661899"/>
        <a:ext cx="7181" cy="7181"/>
      </dsp:txXfrm>
    </dsp:sp>
    <dsp:sp modelId="{D9D200E3-86DA-41FF-97A5-11B23230B1B5}">
      <dsp:nvSpPr>
        <dsp:cNvPr id="0" name=""/>
        <dsp:cNvSpPr/>
      </dsp:nvSpPr>
      <dsp:spPr>
        <a:xfrm>
          <a:off x="1005825" y="575724"/>
          <a:ext cx="359064" cy="179532"/>
        </a:xfrm>
        <a:prstGeom prst="roundRect">
          <a:avLst>
            <a:gd name="adj" fmla="val 10000"/>
          </a:avLst>
        </a:prstGeom>
        <a:gradFill rotWithShape="1">
          <a:gsLst>
            <a:gs pos="0">
              <a:schemeClr val="accent1">
                <a:tint val="83000"/>
                <a:satMod val="100000"/>
                <a:lumMod val="100000"/>
              </a:schemeClr>
            </a:gs>
            <a:gs pos="100000">
              <a:schemeClr val="accent1">
                <a:tint val="61000"/>
                <a:satMod val="150000"/>
                <a:lumMod val="100000"/>
              </a:schemeClr>
            </a:gs>
          </a:gsLst>
          <a:path path="circle">
            <a:fillToRect l="100000" t="100000" r="100000" b="100000"/>
          </a:path>
        </a:gradFill>
        <a:ln w="9525" cap="flat" cmpd="sng" algn="ctr">
          <a:solidFill>
            <a:schemeClr val="accent1"/>
          </a:solidFill>
          <a:prstDash val="solid"/>
        </a:ln>
        <a:effectLst/>
      </dsp:spPr>
      <dsp:style>
        <a:lnRef idx="1">
          <a:schemeClr val="accent1"/>
        </a:lnRef>
        <a:fillRef idx="2">
          <a:schemeClr val="accent1"/>
        </a:fillRef>
        <a:effectRef idx="1">
          <a:schemeClr val="accent1"/>
        </a:effectRef>
        <a:fontRef idx="minor">
          <a:schemeClr val="dk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t> </a:t>
          </a:r>
        </a:p>
      </dsp:txBody>
      <dsp:txXfrm>
        <a:off x="1011083" y="580982"/>
        <a:ext cx="348548" cy="169016"/>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01877A-E6AF-4C55-ABAE-F1752F85749C}">
      <dsp:nvSpPr>
        <dsp:cNvPr id="0" name=""/>
        <dsp:cNvSpPr/>
      </dsp:nvSpPr>
      <dsp:spPr>
        <a:xfrm>
          <a:off x="468629" y="0"/>
          <a:ext cx="5311140" cy="836367"/>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07C99B7-9B91-43EB-863C-41C0EEB302BF}">
      <dsp:nvSpPr>
        <dsp:cNvPr id="0" name=""/>
        <dsp:cNvSpPr/>
      </dsp:nvSpPr>
      <dsp:spPr>
        <a:xfrm>
          <a:off x="438" y="250910"/>
          <a:ext cx="420310" cy="334547"/>
        </a:xfrm>
        <a:prstGeom prst="roundRect">
          <a:avLst/>
        </a:prstGeom>
        <a:solidFill>
          <a:schemeClr val="tx2">
            <a:lumMod val="60000"/>
            <a:lumOff val="4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endParaRPr lang="en-US" sz="1300" kern="1200" dirty="0"/>
        </a:p>
      </dsp:txBody>
      <dsp:txXfrm>
        <a:off x="16769" y="267241"/>
        <a:ext cx="387648" cy="301885"/>
      </dsp:txXfrm>
    </dsp:sp>
    <dsp:sp modelId="{977D4FD3-2184-49B2-AEAC-D85703295BCA}">
      <dsp:nvSpPr>
        <dsp:cNvPr id="0" name=""/>
        <dsp:cNvSpPr/>
      </dsp:nvSpPr>
      <dsp:spPr>
        <a:xfrm>
          <a:off x="486039" y="250910"/>
          <a:ext cx="420310" cy="334547"/>
        </a:xfrm>
        <a:prstGeom prst="roundRect">
          <a:avLst/>
        </a:prstGeom>
        <a:solidFill>
          <a:schemeClr val="tx2">
            <a:lumMod val="60000"/>
            <a:lumOff val="4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endParaRPr lang="en-US" sz="1300" kern="1200" dirty="0"/>
        </a:p>
      </dsp:txBody>
      <dsp:txXfrm>
        <a:off x="502370" y="267241"/>
        <a:ext cx="387648" cy="301885"/>
      </dsp:txXfrm>
    </dsp:sp>
    <dsp:sp modelId="{3B131DB1-3485-45DB-8AAD-4323E156B5FB}">
      <dsp:nvSpPr>
        <dsp:cNvPr id="0" name=""/>
        <dsp:cNvSpPr/>
      </dsp:nvSpPr>
      <dsp:spPr>
        <a:xfrm>
          <a:off x="971640" y="250910"/>
          <a:ext cx="420310" cy="334547"/>
        </a:xfrm>
        <a:prstGeom prst="roundRect">
          <a:avLst/>
        </a:prstGeom>
        <a:solidFill>
          <a:schemeClr val="tx2">
            <a:lumMod val="60000"/>
            <a:lumOff val="4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endParaRPr lang="en-US" sz="1300" kern="1200" dirty="0"/>
        </a:p>
      </dsp:txBody>
      <dsp:txXfrm>
        <a:off x="987971" y="267241"/>
        <a:ext cx="387648" cy="301885"/>
      </dsp:txXfrm>
    </dsp:sp>
    <dsp:sp modelId="{6E386522-2C9F-4126-A3C6-26C8A9562D59}">
      <dsp:nvSpPr>
        <dsp:cNvPr id="0" name=""/>
        <dsp:cNvSpPr/>
      </dsp:nvSpPr>
      <dsp:spPr>
        <a:xfrm>
          <a:off x="1457241" y="250910"/>
          <a:ext cx="420310" cy="334547"/>
        </a:xfrm>
        <a:prstGeom prst="roundRect">
          <a:avLst/>
        </a:prstGeom>
        <a:solidFill>
          <a:schemeClr val="tx2">
            <a:lumMod val="60000"/>
            <a:lumOff val="4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endParaRPr lang="en-US" sz="1300" kern="1200" dirty="0"/>
        </a:p>
      </dsp:txBody>
      <dsp:txXfrm>
        <a:off x="1473572" y="267241"/>
        <a:ext cx="387648" cy="301885"/>
      </dsp:txXfrm>
    </dsp:sp>
    <dsp:sp modelId="{C2D76D59-1D75-4E48-91F7-15EFA5C14B3D}">
      <dsp:nvSpPr>
        <dsp:cNvPr id="0" name=""/>
        <dsp:cNvSpPr/>
      </dsp:nvSpPr>
      <dsp:spPr>
        <a:xfrm>
          <a:off x="1942842" y="250910"/>
          <a:ext cx="420310" cy="334547"/>
        </a:xfrm>
        <a:prstGeom prst="roundRect">
          <a:avLst/>
        </a:prstGeom>
        <a:solidFill>
          <a:schemeClr val="tx2">
            <a:lumMod val="60000"/>
            <a:lumOff val="4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endParaRPr lang="en-US" sz="1300" kern="1200" dirty="0"/>
        </a:p>
      </dsp:txBody>
      <dsp:txXfrm>
        <a:off x="1959173" y="267241"/>
        <a:ext cx="387648" cy="301885"/>
      </dsp:txXfrm>
    </dsp:sp>
    <dsp:sp modelId="{8464FC22-B7AA-4806-8787-663D63486F60}">
      <dsp:nvSpPr>
        <dsp:cNvPr id="0" name=""/>
        <dsp:cNvSpPr/>
      </dsp:nvSpPr>
      <dsp:spPr>
        <a:xfrm>
          <a:off x="2428443" y="250910"/>
          <a:ext cx="420310" cy="334547"/>
        </a:xfrm>
        <a:prstGeom prst="roundRect">
          <a:avLst/>
        </a:prstGeom>
        <a:solidFill>
          <a:schemeClr val="tx2">
            <a:lumMod val="60000"/>
            <a:lumOff val="4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endParaRPr lang="en-US" sz="1300" kern="1200" dirty="0"/>
        </a:p>
      </dsp:txBody>
      <dsp:txXfrm>
        <a:off x="2444774" y="267241"/>
        <a:ext cx="387648" cy="301885"/>
      </dsp:txXfrm>
    </dsp:sp>
    <dsp:sp modelId="{E4117646-8A13-4968-BA44-83F194E8DFEE}">
      <dsp:nvSpPr>
        <dsp:cNvPr id="0" name=""/>
        <dsp:cNvSpPr/>
      </dsp:nvSpPr>
      <dsp:spPr>
        <a:xfrm>
          <a:off x="2914044" y="250910"/>
          <a:ext cx="420310" cy="334547"/>
        </a:xfrm>
        <a:prstGeom prst="roundRect">
          <a:avLst/>
        </a:prstGeom>
        <a:solidFill>
          <a:schemeClr val="tx2">
            <a:lumMod val="60000"/>
            <a:lumOff val="4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b="1" kern="1200" dirty="0"/>
            <a:t>4KB</a:t>
          </a:r>
        </a:p>
      </dsp:txBody>
      <dsp:txXfrm>
        <a:off x="2930375" y="267241"/>
        <a:ext cx="387648" cy="301885"/>
      </dsp:txXfrm>
    </dsp:sp>
    <dsp:sp modelId="{B5054807-503F-4B1F-B23B-768ECE5D1196}">
      <dsp:nvSpPr>
        <dsp:cNvPr id="0" name=""/>
        <dsp:cNvSpPr/>
      </dsp:nvSpPr>
      <dsp:spPr>
        <a:xfrm>
          <a:off x="3399645" y="250910"/>
          <a:ext cx="420310" cy="334547"/>
        </a:xfrm>
        <a:prstGeom prst="roundRect">
          <a:avLst/>
        </a:prstGeom>
        <a:solidFill>
          <a:schemeClr val="accent1">
            <a:lumMod val="40000"/>
            <a:lumOff val="6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endParaRPr lang="en-US" sz="1300" kern="1200" dirty="0"/>
        </a:p>
      </dsp:txBody>
      <dsp:txXfrm>
        <a:off x="3415976" y="267241"/>
        <a:ext cx="387648" cy="301885"/>
      </dsp:txXfrm>
    </dsp:sp>
    <dsp:sp modelId="{9EAEB3A6-6F03-4703-B3A7-C67C7299BDCB}">
      <dsp:nvSpPr>
        <dsp:cNvPr id="0" name=""/>
        <dsp:cNvSpPr/>
      </dsp:nvSpPr>
      <dsp:spPr>
        <a:xfrm>
          <a:off x="3885247" y="250910"/>
          <a:ext cx="420310" cy="334547"/>
        </a:xfrm>
        <a:prstGeom prst="roundRect">
          <a:avLst/>
        </a:prstGeom>
        <a:solidFill>
          <a:schemeClr val="accent1">
            <a:lumMod val="40000"/>
            <a:lumOff val="6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endParaRPr lang="en-US" sz="1300" kern="1200" dirty="0"/>
        </a:p>
      </dsp:txBody>
      <dsp:txXfrm>
        <a:off x="3901578" y="267241"/>
        <a:ext cx="387648" cy="301885"/>
      </dsp:txXfrm>
    </dsp:sp>
    <dsp:sp modelId="{9D607719-7E83-41E8-A7AA-62CF51B7D7A0}">
      <dsp:nvSpPr>
        <dsp:cNvPr id="0" name=""/>
        <dsp:cNvSpPr/>
      </dsp:nvSpPr>
      <dsp:spPr>
        <a:xfrm>
          <a:off x="4370848" y="250910"/>
          <a:ext cx="420310" cy="334547"/>
        </a:xfrm>
        <a:prstGeom prst="roundRect">
          <a:avLst/>
        </a:prstGeom>
        <a:solidFill>
          <a:schemeClr val="accent1">
            <a:lumMod val="40000"/>
            <a:lumOff val="6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endParaRPr lang="en-US" sz="1300" kern="1200" dirty="0"/>
        </a:p>
      </dsp:txBody>
      <dsp:txXfrm>
        <a:off x="4387179" y="267241"/>
        <a:ext cx="387648" cy="301885"/>
      </dsp:txXfrm>
    </dsp:sp>
    <dsp:sp modelId="{3031199B-CFB5-4BF3-9A6D-09257C871CAE}">
      <dsp:nvSpPr>
        <dsp:cNvPr id="0" name=""/>
        <dsp:cNvSpPr/>
      </dsp:nvSpPr>
      <dsp:spPr>
        <a:xfrm>
          <a:off x="4856449" y="250910"/>
          <a:ext cx="420310" cy="334547"/>
        </a:xfrm>
        <a:prstGeom prst="roundRect">
          <a:avLst/>
        </a:prstGeom>
        <a:solidFill>
          <a:schemeClr val="accent1">
            <a:lumMod val="40000"/>
            <a:lumOff val="6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endParaRPr lang="en-US" sz="1300" kern="1200" dirty="0"/>
        </a:p>
      </dsp:txBody>
      <dsp:txXfrm>
        <a:off x="4872780" y="267241"/>
        <a:ext cx="387648" cy="301885"/>
      </dsp:txXfrm>
    </dsp:sp>
    <dsp:sp modelId="{B1C67EBC-3167-4379-A224-39BE142E6011}">
      <dsp:nvSpPr>
        <dsp:cNvPr id="0" name=""/>
        <dsp:cNvSpPr/>
      </dsp:nvSpPr>
      <dsp:spPr>
        <a:xfrm>
          <a:off x="5342050" y="250910"/>
          <a:ext cx="420310" cy="334547"/>
        </a:xfrm>
        <a:prstGeom prst="roundRect">
          <a:avLst/>
        </a:prstGeom>
        <a:solidFill>
          <a:schemeClr val="accent1">
            <a:lumMod val="40000"/>
            <a:lumOff val="6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endParaRPr lang="en-US" sz="1300" kern="1200" dirty="0"/>
        </a:p>
      </dsp:txBody>
      <dsp:txXfrm>
        <a:off x="5358381" y="267241"/>
        <a:ext cx="387648" cy="301885"/>
      </dsp:txXfrm>
    </dsp:sp>
    <dsp:sp modelId="{5E070B4D-A4F2-4B53-8204-EF9D9603D692}">
      <dsp:nvSpPr>
        <dsp:cNvPr id="0" name=""/>
        <dsp:cNvSpPr/>
      </dsp:nvSpPr>
      <dsp:spPr>
        <a:xfrm>
          <a:off x="5827651" y="250910"/>
          <a:ext cx="420310" cy="334547"/>
        </a:xfrm>
        <a:prstGeom prst="roundRect">
          <a:avLst/>
        </a:prstGeom>
        <a:solidFill>
          <a:schemeClr val="accent1">
            <a:lumMod val="40000"/>
            <a:lumOff val="6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endParaRPr lang="en-US" sz="1300" kern="1200" dirty="0"/>
        </a:p>
      </dsp:txBody>
      <dsp:txXfrm>
        <a:off x="5843982" y="267241"/>
        <a:ext cx="387648" cy="301885"/>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1426EC-64D7-4011-9501-1D93848AA5EC}">
      <dsp:nvSpPr>
        <dsp:cNvPr id="0" name=""/>
        <dsp:cNvSpPr/>
      </dsp:nvSpPr>
      <dsp:spPr>
        <a:xfrm>
          <a:off x="48" y="138428"/>
          <a:ext cx="485143" cy="485143"/>
        </a:xfrm>
        <a:prstGeom prst="ellipse">
          <a:avLst/>
        </a:prstGeom>
        <a:solidFill>
          <a:schemeClr val="bg1">
            <a:lumMod val="95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6699" tIns="9144" rIns="26699" bIns="30480" numCol="1" spcCol="1270" anchor="b" anchorCtr="0">
          <a:noAutofit/>
        </a:bodyPr>
        <a:lstStyle/>
        <a:p>
          <a:pPr marL="0" lvl="0" indent="0" algn="ctr" defTabSz="1066800">
            <a:lnSpc>
              <a:spcPct val="90000"/>
            </a:lnSpc>
            <a:spcBef>
              <a:spcPct val="0"/>
            </a:spcBef>
            <a:spcAft>
              <a:spcPct val="35000"/>
            </a:spcAft>
            <a:buNone/>
          </a:pPr>
          <a:r>
            <a:rPr lang="en-US" sz="2400" kern="1200" dirty="0"/>
            <a:t>L</a:t>
          </a:r>
          <a:r>
            <a:rPr lang="en-US" sz="2400" kern="1200" baseline="-25000" dirty="0"/>
            <a:t>0</a:t>
          </a:r>
        </a:p>
      </dsp:txBody>
      <dsp:txXfrm>
        <a:off x="71096" y="209476"/>
        <a:ext cx="343047" cy="343047"/>
      </dsp:txXfrm>
    </dsp:sp>
    <dsp:sp modelId="{5CD7F580-C372-4AEC-9FF3-ECBF19BCEE6A}">
      <dsp:nvSpPr>
        <dsp:cNvPr id="0" name=""/>
        <dsp:cNvSpPr/>
      </dsp:nvSpPr>
      <dsp:spPr>
        <a:xfrm>
          <a:off x="388163" y="138428"/>
          <a:ext cx="485143" cy="485143"/>
        </a:xfrm>
        <a:prstGeom prst="ellipse">
          <a:avLst/>
        </a:prstGeom>
        <a:solidFill>
          <a:schemeClr val="bg1">
            <a:lumMod val="85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6699" tIns="9144" rIns="26699" bIns="30480" numCol="1" spcCol="1270" anchor="b" anchorCtr="0">
          <a:noAutofit/>
        </a:bodyPr>
        <a:lstStyle/>
        <a:p>
          <a:pPr marL="0" lvl="0" indent="0" algn="ctr" defTabSz="1066800">
            <a:lnSpc>
              <a:spcPct val="90000"/>
            </a:lnSpc>
            <a:spcBef>
              <a:spcPct val="0"/>
            </a:spcBef>
            <a:spcAft>
              <a:spcPct val="35000"/>
            </a:spcAft>
            <a:buNone/>
          </a:pPr>
          <a:r>
            <a:rPr lang="en-US" sz="2400" kern="1200" dirty="0"/>
            <a:t>L</a:t>
          </a:r>
          <a:r>
            <a:rPr lang="en-US" sz="2400" kern="1200" baseline="-25000" dirty="0"/>
            <a:t>1</a:t>
          </a:r>
          <a:endParaRPr lang="en-US" sz="2400" kern="1200" dirty="0">
            <a:solidFill>
              <a:schemeClr val="tx1"/>
            </a:solidFill>
          </a:endParaRPr>
        </a:p>
      </dsp:txBody>
      <dsp:txXfrm>
        <a:off x="459211" y="209476"/>
        <a:ext cx="343047" cy="343047"/>
      </dsp:txXfrm>
    </dsp:sp>
    <dsp:sp modelId="{54B2A1A0-F0D7-4E71-AFD4-03EC8E5FBAB4}">
      <dsp:nvSpPr>
        <dsp:cNvPr id="0" name=""/>
        <dsp:cNvSpPr/>
      </dsp:nvSpPr>
      <dsp:spPr>
        <a:xfrm>
          <a:off x="776278" y="138428"/>
          <a:ext cx="485143" cy="485143"/>
        </a:xfrm>
        <a:prstGeom prst="ellipse">
          <a:avLst/>
        </a:prstGeom>
        <a:solidFill>
          <a:schemeClr val="bg1">
            <a:lumMod val="75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6699" tIns="9144" rIns="26699" bIns="30480" numCol="1" spcCol="1270" anchor="b" anchorCtr="0">
          <a:noAutofit/>
        </a:bodyPr>
        <a:lstStyle/>
        <a:p>
          <a:pPr marL="0" lvl="0" indent="0" algn="ctr" defTabSz="1066800">
            <a:lnSpc>
              <a:spcPct val="90000"/>
            </a:lnSpc>
            <a:spcBef>
              <a:spcPct val="0"/>
            </a:spcBef>
            <a:spcAft>
              <a:spcPct val="35000"/>
            </a:spcAft>
            <a:buNone/>
          </a:pPr>
          <a:r>
            <a:rPr lang="en-US" sz="2400" kern="1200" dirty="0"/>
            <a:t>L</a:t>
          </a:r>
          <a:r>
            <a:rPr lang="en-US" sz="2400" kern="1200" baseline="-25000" dirty="0"/>
            <a:t>2</a:t>
          </a:r>
        </a:p>
      </dsp:txBody>
      <dsp:txXfrm>
        <a:off x="847326" y="209476"/>
        <a:ext cx="343047" cy="343047"/>
      </dsp:txXfrm>
    </dsp:sp>
    <dsp:sp modelId="{8C6D11CD-C245-42CB-BAE2-23B9B635020B}">
      <dsp:nvSpPr>
        <dsp:cNvPr id="0" name=""/>
        <dsp:cNvSpPr/>
      </dsp:nvSpPr>
      <dsp:spPr>
        <a:xfrm>
          <a:off x="1164393" y="138428"/>
          <a:ext cx="485143" cy="485143"/>
        </a:xfrm>
        <a:prstGeom prst="ellipse">
          <a:avLst/>
        </a:prstGeom>
        <a:solidFill>
          <a:schemeClr val="bg1">
            <a:lumMod val="65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6699" tIns="9144" rIns="26699" bIns="30480" numCol="1" spcCol="1270" anchor="b" anchorCtr="0">
          <a:noAutofit/>
        </a:bodyPr>
        <a:lstStyle/>
        <a:p>
          <a:pPr marL="0" lvl="0" indent="0" algn="ctr" defTabSz="1066800">
            <a:lnSpc>
              <a:spcPct val="90000"/>
            </a:lnSpc>
            <a:spcBef>
              <a:spcPct val="0"/>
            </a:spcBef>
            <a:spcAft>
              <a:spcPct val="35000"/>
            </a:spcAft>
            <a:buNone/>
          </a:pPr>
          <a:r>
            <a:rPr lang="en-US" sz="2400" kern="1200" dirty="0"/>
            <a:t>L</a:t>
          </a:r>
          <a:r>
            <a:rPr lang="en-US" sz="2400" kern="1200" baseline="-25000" dirty="0"/>
            <a:t>3</a:t>
          </a:r>
          <a:endParaRPr lang="en-US" sz="2400" kern="1200" baseline="-25000" dirty="0">
            <a:solidFill>
              <a:schemeClr val="tx1"/>
            </a:solidFill>
          </a:endParaRPr>
        </a:p>
      </dsp:txBody>
      <dsp:txXfrm>
        <a:off x="1235441" y="209476"/>
        <a:ext cx="343047" cy="343047"/>
      </dsp:txXfrm>
    </dsp:sp>
    <dsp:sp modelId="{B995C1CD-78C4-4B7A-BA04-3472B3FE4E64}">
      <dsp:nvSpPr>
        <dsp:cNvPr id="0" name=""/>
        <dsp:cNvSpPr/>
      </dsp:nvSpPr>
      <dsp:spPr>
        <a:xfrm>
          <a:off x="1552508" y="138428"/>
          <a:ext cx="485143" cy="485143"/>
        </a:xfrm>
        <a:prstGeom prst="ellipse">
          <a:avLst/>
        </a:prstGeom>
        <a:solidFill>
          <a:schemeClr val="bg1">
            <a:lumMod val="95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6699" tIns="9144" rIns="26699" bIns="30480" numCol="1" spcCol="1270" anchor="b" anchorCtr="0">
          <a:noAutofit/>
        </a:bodyPr>
        <a:lstStyle/>
        <a:p>
          <a:pPr marL="0" lvl="0" indent="0" algn="ctr" defTabSz="1066800">
            <a:lnSpc>
              <a:spcPct val="90000"/>
            </a:lnSpc>
            <a:spcBef>
              <a:spcPct val="0"/>
            </a:spcBef>
            <a:spcAft>
              <a:spcPct val="35000"/>
            </a:spcAft>
            <a:buNone/>
          </a:pPr>
          <a:r>
            <a:rPr lang="en-US" sz="2400" kern="1200" dirty="0"/>
            <a:t>L</a:t>
          </a:r>
          <a:r>
            <a:rPr lang="en-US" sz="2400" kern="1200" baseline="-25000" dirty="0"/>
            <a:t>4</a:t>
          </a:r>
        </a:p>
      </dsp:txBody>
      <dsp:txXfrm>
        <a:off x="1623556" y="209476"/>
        <a:ext cx="343047" cy="343047"/>
      </dsp:txXfrm>
    </dsp:sp>
    <dsp:sp modelId="{3CF60241-41A3-43B3-AE0C-3E4125BFAE1A}">
      <dsp:nvSpPr>
        <dsp:cNvPr id="0" name=""/>
        <dsp:cNvSpPr/>
      </dsp:nvSpPr>
      <dsp:spPr>
        <a:xfrm>
          <a:off x="1940623" y="138428"/>
          <a:ext cx="485143" cy="485143"/>
        </a:xfrm>
        <a:prstGeom prst="ellipse">
          <a:avLst/>
        </a:prstGeom>
        <a:solidFill>
          <a:schemeClr val="bg1">
            <a:lumMod val="85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6699" tIns="9144" rIns="26699" bIns="30480" numCol="1" spcCol="1270" anchor="b" anchorCtr="0">
          <a:noAutofit/>
        </a:bodyPr>
        <a:lstStyle/>
        <a:p>
          <a:pPr marL="0" lvl="0" indent="0" algn="ctr" defTabSz="1066800">
            <a:lnSpc>
              <a:spcPct val="90000"/>
            </a:lnSpc>
            <a:spcBef>
              <a:spcPct val="0"/>
            </a:spcBef>
            <a:spcAft>
              <a:spcPct val="35000"/>
            </a:spcAft>
            <a:buNone/>
          </a:pPr>
          <a:r>
            <a:rPr lang="en-US" sz="2400" kern="1200" dirty="0">
              <a:solidFill>
                <a:schemeClr val="tx1"/>
              </a:solidFill>
            </a:rPr>
            <a:t>L</a:t>
          </a:r>
          <a:r>
            <a:rPr lang="en-US" sz="2400" kern="1200" baseline="-25000" dirty="0">
              <a:solidFill>
                <a:schemeClr val="tx1"/>
              </a:solidFill>
            </a:rPr>
            <a:t>5</a:t>
          </a:r>
        </a:p>
      </dsp:txBody>
      <dsp:txXfrm>
        <a:off x="2011671" y="209476"/>
        <a:ext cx="343047" cy="343047"/>
      </dsp:txXfrm>
    </dsp:sp>
    <dsp:sp modelId="{A639D83C-3BD9-4A53-A33C-DF1071136414}">
      <dsp:nvSpPr>
        <dsp:cNvPr id="0" name=""/>
        <dsp:cNvSpPr/>
      </dsp:nvSpPr>
      <dsp:spPr>
        <a:xfrm>
          <a:off x="2328738" y="138428"/>
          <a:ext cx="485143" cy="485143"/>
        </a:xfrm>
        <a:prstGeom prst="ellipse">
          <a:avLst/>
        </a:prstGeom>
        <a:solidFill>
          <a:schemeClr val="bg1">
            <a:lumMod val="75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6699" tIns="9144" rIns="26699" bIns="30480" numCol="1" spcCol="1270" anchor="b" anchorCtr="0">
          <a:noAutofit/>
        </a:bodyPr>
        <a:lstStyle/>
        <a:p>
          <a:pPr marL="0" lvl="0" indent="0" algn="ctr" defTabSz="1066800">
            <a:lnSpc>
              <a:spcPct val="90000"/>
            </a:lnSpc>
            <a:spcBef>
              <a:spcPct val="0"/>
            </a:spcBef>
            <a:spcAft>
              <a:spcPct val="35000"/>
            </a:spcAft>
            <a:buNone/>
          </a:pPr>
          <a:r>
            <a:rPr lang="en-US" sz="2400" kern="1200" dirty="0"/>
            <a:t>L</a:t>
          </a:r>
          <a:r>
            <a:rPr lang="en-US" sz="2400" kern="1200" baseline="-25000" dirty="0"/>
            <a:t>6</a:t>
          </a:r>
        </a:p>
      </dsp:txBody>
      <dsp:txXfrm>
        <a:off x="2399786" y="209476"/>
        <a:ext cx="343047" cy="343047"/>
      </dsp:txXfrm>
    </dsp:sp>
    <dsp:sp modelId="{16617ED2-472D-4B60-86DD-CDAD2952DA13}">
      <dsp:nvSpPr>
        <dsp:cNvPr id="0" name=""/>
        <dsp:cNvSpPr/>
      </dsp:nvSpPr>
      <dsp:spPr>
        <a:xfrm>
          <a:off x="2716852" y="138428"/>
          <a:ext cx="485143" cy="485143"/>
        </a:xfrm>
        <a:prstGeom prst="ellipse">
          <a:avLst/>
        </a:prstGeom>
        <a:solidFill>
          <a:schemeClr val="bg1">
            <a:lumMod val="65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6699" tIns="9144" rIns="26699" bIns="30480" numCol="1" spcCol="1270" anchor="b" anchorCtr="0">
          <a:noAutofit/>
        </a:bodyPr>
        <a:lstStyle/>
        <a:p>
          <a:pPr marL="0" lvl="0" indent="0" algn="ctr" defTabSz="1066800">
            <a:lnSpc>
              <a:spcPct val="90000"/>
            </a:lnSpc>
            <a:spcBef>
              <a:spcPct val="0"/>
            </a:spcBef>
            <a:spcAft>
              <a:spcPct val="35000"/>
            </a:spcAft>
            <a:buNone/>
          </a:pPr>
          <a:r>
            <a:rPr lang="en-US" sz="2400" kern="1200" dirty="0">
              <a:solidFill>
                <a:schemeClr val="tx1"/>
              </a:solidFill>
            </a:rPr>
            <a:t>L</a:t>
          </a:r>
          <a:r>
            <a:rPr lang="en-US" sz="2400" kern="1200" baseline="-25000" dirty="0">
              <a:solidFill>
                <a:schemeClr val="tx1"/>
              </a:solidFill>
            </a:rPr>
            <a:t>7</a:t>
          </a:r>
        </a:p>
      </dsp:txBody>
      <dsp:txXfrm>
        <a:off x="2787900" y="209476"/>
        <a:ext cx="343047" cy="343047"/>
      </dsp:txXfrm>
    </dsp:sp>
    <dsp:sp modelId="{EC850A8B-025C-4AE7-A0DB-D282C6BE5478}">
      <dsp:nvSpPr>
        <dsp:cNvPr id="0" name=""/>
        <dsp:cNvSpPr/>
      </dsp:nvSpPr>
      <dsp:spPr>
        <a:xfrm>
          <a:off x="3104967" y="138428"/>
          <a:ext cx="485143" cy="485143"/>
        </a:xfrm>
        <a:prstGeom prst="ellipse">
          <a:avLst/>
        </a:prstGeom>
        <a:solidFill>
          <a:schemeClr val="bg1">
            <a:lumMod val="95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6699" tIns="9144" rIns="26699" bIns="30480" numCol="1" spcCol="1270" anchor="b" anchorCtr="0">
          <a:noAutofit/>
        </a:bodyPr>
        <a:lstStyle/>
        <a:p>
          <a:pPr marL="0" lvl="0" indent="0" algn="ctr" defTabSz="1066800">
            <a:lnSpc>
              <a:spcPct val="90000"/>
            </a:lnSpc>
            <a:spcBef>
              <a:spcPct val="0"/>
            </a:spcBef>
            <a:spcAft>
              <a:spcPct val="35000"/>
            </a:spcAft>
            <a:buNone/>
          </a:pPr>
          <a:r>
            <a:rPr lang="en-US" sz="2400" kern="1200" dirty="0">
              <a:solidFill>
                <a:schemeClr val="tx1"/>
              </a:solidFill>
            </a:rPr>
            <a:t>.</a:t>
          </a:r>
        </a:p>
      </dsp:txBody>
      <dsp:txXfrm>
        <a:off x="3176015" y="209476"/>
        <a:ext cx="343047" cy="343047"/>
      </dsp:txXfrm>
    </dsp:sp>
    <dsp:sp modelId="{747D1370-8DF6-4A5F-8CB5-A61C97D90A72}">
      <dsp:nvSpPr>
        <dsp:cNvPr id="0" name=""/>
        <dsp:cNvSpPr/>
      </dsp:nvSpPr>
      <dsp:spPr>
        <a:xfrm>
          <a:off x="3493082" y="138428"/>
          <a:ext cx="485143" cy="485143"/>
        </a:xfrm>
        <a:prstGeom prst="ellipse">
          <a:avLst/>
        </a:prstGeom>
        <a:solidFill>
          <a:schemeClr val="bg1">
            <a:lumMod val="85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6699" tIns="9144" rIns="26699" bIns="30480" numCol="1" spcCol="1270" anchor="b" anchorCtr="0">
          <a:noAutofit/>
        </a:bodyPr>
        <a:lstStyle/>
        <a:p>
          <a:pPr marL="0" lvl="0" indent="0" algn="ctr" defTabSz="1066800">
            <a:lnSpc>
              <a:spcPct val="90000"/>
            </a:lnSpc>
            <a:spcBef>
              <a:spcPct val="0"/>
            </a:spcBef>
            <a:spcAft>
              <a:spcPct val="35000"/>
            </a:spcAft>
            <a:buNone/>
          </a:pPr>
          <a:r>
            <a:rPr lang="en-US" sz="2400" kern="1200" dirty="0">
              <a:solidFill>
                <a:schemeClr val="tx1"/>
              </a:solidFill>
            </a:rPr>
            <a:t>.</a:t>
          </a:r>
        </a:p>
      </dsp:txBody>
      <dsp:txXfrm>
        <a:off x="3564130" y="209476"/>
        <a:ext cx="343047" cy="343047"/>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1426EC-64D7-4011-9501-1D93848AA5EC}">
      <dsp:nvSpPr>
        <dsp:cNvPr id="0" name=""/>
        <dsp:cNvSpPr/>
      </dsp:nvSpPr>
      <dsp:spPr>
        <a:xfrm>
          <a:off x="48" y="138428"/>
          <a:ext cx="485143" cy="485143"/>
        </a:xfrm>
        <a:prstGeom prst="ellipse">
          <a:avLst/>
        </a:prstGeom>
        <a:solidFill>
          <a:schemeClr val="bg1">
            <a:lumMod val="95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6699" tIns="9144" rIns="26699" bIns="30480" numCol="1" spcCol="1270" anchor="b" anchorCtr="0">
          <a:noAutofit/>
        </a:bodyPr>
        <a:lstStyle/>
        <a:p>
          <a:pPr marL="0" lvl="0" indent="0" algn="ctr" defTabSz="1066800">
            <a:lnSpc>
              <a:spcPct val="90000"/>
            </a:lnSpc>
            <a:spcBef>
              <a:spcPct val="0"/>
            </a:spcBef>
            <a:spcAft>
              <a:spcPct val="35000"/>
            </a:spcAft>
            <a:buNone/>
          </a:pPr>
          <a:r>
            <a:rPr lang="en-US" sz="2400" kern="1200" dirty="0"/>
            <a:t>L</a:t>
          </a:r>
          <a:r>
            <a:rPr lang="en-US" sz="2400" kern="1200" baseline="-25000" dirty="0"/>
            <a:t>0</a:t>
          </a:r>
        </a:p>
      </dsp:txBody>
      <dsp:txXfrm>
        <a:off x="71096" y="209476"/>
        <a:ext cx="343047" cy="343047"/>
      </dsp:txXfrm>
    </dsp:sp>
    <dsp:sp modelId="{5CD7F580-C372-4AEC-9FF3-ECBF19BCEE6A}">
      <dsp:nvSpPr>
        <dsp:cNvPr id="0" name=""/>
        <dsp:cNvSpPr/>
      </dsp:nvSpPr>
      <dsp:spPr>
        <a:xfrm>
          <a:off x="388163" y="138428"/>
          <a:ext cx="485143" cy="485143"/>
        </a:xfrm>
        <a:prstGeom prst="ellipse">
          <a:avLst/>
        </a:prstGeom>
        <a:solidFill>
          <a:schemeClr val="bg1">
            <a:lumMod val="85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6699" tIns="9144" rIns="26699" bIns="30480" numCol="1" spcCol="1270" anchor="b" anchorCtr="0">
          <a:noAutofit/>
        </a:bodyPr>
        <a:lstStyle/>
        <a:p>
          <a:pPr marL="0" lvl="0" indent="0" algn="ctr" defTabSz="1066800">
            <a:lnSpc>
              <a:spcPct val="90000"/>
            </a:lnSpc>
            <a:spcBef>
              <a:spcPct val="0"/>
            </a:spcBef>
            <a:spcAft>
              <a:spcPct val="35000"/>
            </a:spcAft>
            <a:buNone/>
          </a:pPr>
          <a:r>
            <a:rPr lang="en-US" sz="2400" kern="1200" dirty="0"/>
            <a:t>L</a:t>
          </a:r>
          <a:r>
            <a:rPr lang="en-US" sz="2400" kern="1200" baseline="-25000" dirty="0"/>
            <a:t>1</a:t>
          </a:r>
          <a:endParaRPr lang="en-US" sz="2400" kern="1200" dirty="0">
            <a:solidFill>
              <a:schemeClr val="tx1"/>
            </a:solidFill>
          </a:endParaRPr>
        </a:p>
      </dsp:txBody>
      <dsp:txXfrm>
        <a:off x="459211" y="209476"/>
        <a:ext cx="343047" cy="343047"/>
      </dsp:txXfrm>
    </dsp:sp>
    <dsp:sp modelId="{54B2A1A0-F0D7-4E71-AFD4-03EC8E5FBAB4}">
      <dsp:nvSpPr>
        <dsp:cNvPr id="0" name=""/>
        <dsp:cNvSpPr/>
      </dsp:nvSpPr>
      <dsp:spPr>
        <a:xfrm>
          <a:off x="776278" y="138428"/>
          <a:ext cx="485143" cy="485143"/>
        </a:xfrm>
        <a:prstGeom prst="ellipse">
          <a:avLst/>
        </a:prstGeom>
        <a:solidFill>
          <a:schemeClr val="bg1">
            <a:lumMod val="75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6699" tIns="9144" rIns="26699" bIns="30480" numCol="1" spcCol="1270" anchor="b" anchorCtr="0">
          <a:noAutofit/>
        </a:bodyPr>
        <a:lstStyle/>
        <a:p>
          <a:pPr marL="0" lvl="0" indent="0" algn="ctr" defTabSz="1066800">
            <a:lnSpc>
              <a:spcPct val="90000"/>
            </a:lnSpc>
            <a:spcBef>
              <a:spcPct val="0"/>
            </a:spcBef>
            <a:spcAft>
              <a:spcPct val="35000"/>
            </a:spcAft>
            <a:buNone/>
          </a:pPr>
          <a:r>
            <a:rPr lang="en-US" sz="2400" kern="1200" dirty="0"/>
            <a:t>L</a:t>
          </a:r>
          <a:r>
            <a:rPr lang="en-US" sz="2400" kern="1200" baseline="-25000" dirty="0"/>
            <a:t>2</a:t>
          </a:r>
        </a:p>
      </dsp:txBody>
      <dsp:txXfrm>
        <a:off x="847326" y="209476"/>
        <a:ext cx="343047" cy="343047"/>
      </dsp:txXfrm>
    </dsp:sp>
    <dsp:sp modelId="{8C6D11CD-C245-42CB-BAE2-23B9B635020B}">
      <dsp:nvSpPr>
        <dsp:cNvPr id="0" name=""/>
        <dsp:cNvSpPr/>
      </dsp:nvSpPr>
      <dsp:spPr>
        <a:xfrm>
          <a:off x="1164393" y="138428"/>
          <a:ext cx="485143" cy="485143"/>
        </a:xfrm>
        <a:prstGeom prst="ellipse">
          <a:avLst/>
        </a:prstGeom>
        <a:solidFill>
          <a:schemeClr val="bg1">
            <a:lumMod val="65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6699" tIns="9144" rIns="26699" bIns="30480" numCol="1" spcCol="1270" anchor="b" anchorCtr="0">
          <a:noAutofit/>
        </a:bodyPr>
        <a:lstStyle/>
        <a:p>
          <a:pPr marL="0" lvl="0" indent="0" algn="ctr" defTabSz="1066800">
            <a:lnSpc>
              <a:spcPct val="90000"/>
            </a:lnSpc>
            <a:spcBef>
              <a:spcPct val="0"/>
            </a:spcBef>
            <a:spcAft>
              <a:spcPct val="35000"/>
            </a:spcAft>
            <a:buNone/>
          </a:pPr>
          <a:r>
            <a:rPr lang="en-US" sz="2400" kern="1200" dirty="0"/>
            <a:t>L</a:t>
          </a:r>
          <a:r>
            <a:rPr lang="en-US" sz="2400" kern="1200" baseline="-25000" dirty="0"/>
            <a:t>3</a:t>
          </a:r>
          <a:endParaRPr lang="en-US" sz="2400" kern="1200" baseline="-25000" dirty="0">
            <a:solidFill>
              <a:schemeClr val="tx1"/>
            </a:solidFill>
          </a:endParaRPr>
        </a:p>
      </dsp:txBody>
      <dsp:txXfrm>
        <a:off x="1235441" y="209476"/>
        <a:ext cx="343047" cy="343047"/>
      </dsp:txXfrm>
    </dsp:sp>
    <dsp:sp modelId="{B995C1CD-78C4-4B7A-BA04-3472B3FE4E64}">
      <dsp:nvSpPr>
        <dsp:cNvPr id="0" name=""/>
        <dsp:cNvSpPr/>
      </dsp:nvSpPr>
      <dsp:spPr>
        <a:xfrm>
          <a:off x="1552508" y="138428"/>
          <a:ext cx="485143" cy="485143"/>
        </a:xfrm>
        <a:prstGeom prst="ellipse">
          <a:avLst/>
        </a:prstGeom>
        <a:solidFill>
          <a:schemeClr val="bg1">
            <a:lumMod val="95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6699" tIns="9144" rIns="26699" bIns="30480" numCol="1" spcCol="1270" anchor="b" anchorCtr="0">
          <a:noAutofit/>
        </a:bodyPr>
        <a:lstStyle/>
        <a:p>
          <a:pPr marL="0" lvl="0" indent="0" algn="ctr" defTabSz="1066800">
            <a:lnSpc>
              <a:spcPct val="90000"/>
            </a:lnSpc>
            <a:spcBef>
              <a:spcPct val="0"/>
            </a:spcBef>
            <a:spcAft>
              <a:spcPct val="35000"/>
            </a:spcAft>
            <a:buNone/>
          </a:pPr>
          <a:r>
            <a:rPr lang="en-US" sz="2400" kern="1200" dirty="0"/>
            <a:t>L</a:t>
          </a:r>
          <a:r>
            <a:rPr lang="en-US" sz="2400" kern="1200" baseline="-25000" dirty="0"/>
            <a:t>4</a:t>
          </a:r>
        </a:p>
      </dsp:txBody>
      <dsp:txXfrm>
        <a:off x="1623556" y="209476"/>
        <a:ext cx="343047" cy="343047"/>
      </dsp:txXfrm>
    </dsp:sp>
    <dsp:sp modelId="{3CF60241-41A3-43B3-AE0C-3E4125BFAE1A}">
      <dsp:nvSpPr>
        <dsp:cNvPr id="0" name=""/>
        <dsp:cNvSpPr/>
      </dsp:nvSpPr>
      <dsp:spPr>
        <a:xfrm>
          <a:off x="1940623" y="138428"/>
          <a:ext cx="485143" cy="485143"/>
        </a:xfrm>
        <a:prstGeom prst="ellipse">
          <a:avLst/>
        </a:prstGeom>
        <a:solidFill>
          <a:schemeClr val="bg1">
            <a:lumMod val="85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6699" tIns="9144" rIns="26699" bIns="30480" numCol="1" spcCol="1270" anchor="b" anchorCtr="0">
          <a:noAutofit/>
        </a:bodyPr>
        <a:lstStyle/>
        <a:p>
          <a:pPr marL="0" lvl="0" indent="0" algn="ctr" defTabSz="1066800">
            <a:lnSpc>
              <a:spcPct val="90000"/>
            </a:lnSpc>
            <a:spcBef>
              <a:spcPct val="0"/>
            </a:spcBef>
            <a:spcAft>
              <a:spcPct val="35000"/>
            </a:spcAft>
            <a:buNone/>
          </a:pPr>
          <a:r>
            <a:rPr lang="en-US" sz="2400" kern="1200" dirty="0">
              <a:solidFill>
                <a:schemeClr val="tx1"/>
              </a:solidFill>
            </a:rPr>
            <a:t>L</a:t>
          </a:r>
          <a:r>
            <a:rPr lang="en-US" sz="2400" kern="1200" baseline="-25000" dirty="0">
              <a:solidFill>
                <a:schemeClr val="tx1"/>
              </a:solidFill>
            </a:rPr>
            <a:t>5</a:t>
          </a:r>
        </a:p>
      </dsp:txBody>
      <dsp:txXfrm>
        <a:off x="2011671" y="209476"/>
        <a:ext cx="343047" cy="343047"/>
      </dsp:txXfrm>
    </dsp:sp>
    <dsp:sp modelId="{A639D83C-3BD9-4A53-A33C-DF1071136414}">
      <dsp:nvSpPr>
        <dsp:cNvPr id="0" name=""/>
        <dsp:cNvSpPr/>
      </dsp:nvSpPr>
      <dsp:spPr>
        <a:xfrm>
          <a:off x="2328738" y="138428"/>
          <a:ext cx="485143" cy="485143"/>
        </a:xfrm>
        <a:prstGeom prst="ellipse">
          <a:avLst/>
        </a:prstGeom>
        <a:solidFill>
          <a:schemeClr val="bg1">
            <a:lumMod val="75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6699" tIns="9144" rIns="26699" bIns="30480" numCol="1" spcCol="1270" anchor="b" anchorCtr="0">
          <a:noAutofit/>
        </a:bodyPr>
        <a:lstStyle/>
        <a:p>
          <a:pPr marL="0" lvl="0" indent="0" algn="ctr" defTabSz="1066800">
            <a:lnSpc>
              <a:spcPct val="90000"/>
            </a:lnSpc>
            <a:spcBef>
              <a:spcPct val="0"/>
            </a:spcBef>
            <a:spcAft>
              <a:spcPct val="35000"/>
            </a:spcAft>
            <a:buNone/>
          </a:pPr>
          <a:r>
            <a:rPr lang="en-US" sz="2400" kern="1200" dirty="0"/>
            <a:t>L</a:t>
          </a:r>
          <a:r>
            <a:rPr lang="en-US" sz="2400" kern="1200" baseline="-25000" dirty="0"/>
            <a:t>6</a:t>
          </a:r>
        </a:p>
      </dsp:txBody>
      <dsp:txXfrm>
        <a:off x="2399786" y="209476"/>
        <a:ext cx="343047" cy="343047"/>
      </dsp:txXfrm>
    </dsp:sp>
    <dsp:sp modelId="{16617ED2-472D-4B60-86DD-CDAD2952DA13}">
      <dsp:nvSpPr>
        <dsp:cNvPr id="0" name=""/>
        <dsp:cNvSpPr/>
      </dsp:nvSpPr>
      <dsp:spPr>
        <a:xfrm>
          <a:off x="2716852" y="138428"/>
          <a:ext cx="485143" cy="485143"/>
        </a:xfrm>
        <a:prstGeom prst="ellipse">
          <a:avLst/>
        </a:prstGeom>
        <a:solidFill>
          <a:schemeClr val="bg1">
            <a:lumMod val="65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6699" tIns="9144" rIns="26699" bIns="30480" numCol="1" spcCol="1270" anchor="b" anchorCtr="0">
          <a:noAutofit/>
        </a:bodyPr>
        <a:lstStyle/>
        <a:p>
          <a:pPr marL="0" lvl="0" indent="0" algn="ctr" defTabSz="1066800">
            <a:lnSpc>
              <a:spcPct val="90000"/>
            </a:lnSpc>
            <a:spcBef>
              <a:spcPct val="0"/>
            </a:spcBef>
            <a:spcAft>
              <a:spcPct val="35000"/>
            </a:spcAft>
            <a:buNone/>
          </a:pPr>
          <a:r>
            <a:rPr lang="en-US" sz="2400" kern="1200" dirty="0">
              <a:solidFill>
                <a:schemeClr val="tx1"/>
              </a:solidFill>
            </a:rPr>
            <a:t>L</a:t>
          </a:r>
          <a:r>
            <a:rPr lang="en-US" sz="2400" kern="1200" baseline="-25000" dirty="0">
              <a:solidFill>
                <a:schemeClr val="tx1"/>
              </a:solidFill>
            </a:rPr>
            <a:t>7</a:t>
          </a:r>
        </a:p>
      </dsp:txBody>
      <dsp:txXfrm>
        <a:off x="2787900" y="209476"/>
        <a:ext cx="343047" cy="343047"/>
      </dsp:txXfrm>
    </dsp:sp>
    <dsp:sp modelId="{EC850A8B-025C-4AE7-A0DB-D282C6BE5478}">
      <dsp:nvSpPr>
        <dsp:cNvPr id="0" name=""/>
        <dsp:cNvSpPr/>
      </dsp:nvSpPr>
      <dsp:spPr>
        <a:xfrm>
          <a:off x="3104967" y="138428"/>
          <a:ext cx="485143" cy="485143"/>
        </a:xfrm>
        <a:prstGeom prst="ellipse">
          <a:avLst/>
        </a:prstGeom>
        <a:solidFill>
          <a:schemeClr val="bg1">
            <a:lumMod val="95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6699" tIns="9144" rIns="26699" bIns="30480" numCol="1" spcCol="1270" anchor="b" anchorCtr="0">
          <a:noAutofit/>
        </a:bodyPr>
        <a:lstStyle/>
        <a:p>
          <a:pPr marL="0" lvl="0" indent="0" algn="ctr" defTabSz="1066800">
            <a:lnSpc>
              <a:spcPct val="90000"/>
            </a:lnSpc>
            <a:spcBef>
              <a:spcPct val="0"/>
            </a:spcBef>
            <a:spcAft>
              <a:spcPct val="35000"/>
            </a:spcAft>
            <a:buNone/>
          </a:pPr>
          <a:r>
            <a:rPr lang="en-US" sz="2400" kern="1200" dirty="0">
              <a:solidFill>
                <a:schemeClr val="tx1"/>
              </a:solidFill>
            </a:rPr>
            <a:t>.</a:t>
          </a:r>
        </a:p>
      </dsp:txBody>
      <dsp:txXfrm>
        <a:off x="3176015" y="209476"/>
        <a:ext cx="343047" cy="343047"/>
      </dsp:txXfrm>
    </dsp:sp>
    <dsp:sp modelId="{747D1370-8DF6-4A5F-8CB5-A61C97D90A72}">
      <dsp:nvSpPr>
        <dsp:cNvPr id="0" name=""/>
        <dsp:cNvSpPr/>
      </dsp:nvSpPr>
      <dsp:spPr>
        <a:xfrm>
          <a:off x="3493082" y="138428"/>
          <a:ext cx="485143" cy="485143"/>
        </a:xfrm>
        <a:prstGeom prst="ellipse">
          <a:avLst/>
        </a:prstGeom>
        <a:solidFill>
          <a:schemeClr val="bg1">
            <a:lumMod val="85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6699" tIns="9144" rIns="26699" bIns="30480" numCol="1" spcCol="1270" anchor="b" anchorCtr="0">
          <a:noAutofit/>
        </a:bodyPr>
        <a:lstStyle/>
        <a:p>
          <a:pPr marL="0" lvl="0" indent="0" algn="ctr" defTabSz="1066800">
            <a:lnSpc>
              <a:spcPct val="90000"/>
            </a:lnSpc>
            <a:spcBef>
              <a:spcPct val="0"/>
            </a:spcBef>
            <a:spcAft>
              <a:spcPct val="35000"/>
            </a:spcAft>
            <a:buNone/>
          </a:pPr>
          <a:r>
            <a:rPr lang="en-US" sz="2400" kern="1200" dirty="0">
              <a:solidFill>
                <a:schemeClr val="tx1"/>
              </a:solidFill>
            </a:rPr>
            <a:t>.</a:t>
          </a:r>
        </a:p>
      </dsp:txBody>
      <dsp:txXfrm>
        <a:off x="3564130" y="209476"/>
        <a:ext cx="343047" cy="343047"/>
      </dsp:txXfrm>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FF2E9F-3BDA-4408-A3E8-57C72778A521}">
      <dsp:nvSpPr>
        <dsp:cNvPr id="0" name=""/>
        <dsp:cNvSpPr/>
      </dsp:nvSpPr>
      <dsp:spPr>
        <a:xfrm>
          <a:off x="2325" y="0"/>
          <a:ext cx="446628" cy="243120"/>
        </a:xfrm>
        <a:prstGeom prst="roundRect">
          <a:avLst>
            <a:gd name="adj" fmla="val 10000"/>
          </a:avLst>
        </a:prstGeom>
        <a:solidFill>
          <a:schemeClr val="accent1">
            <a:lumMod val="60000"/>
            <a:lumOff val="40000"/>
          </a:schemeClr>
        </a:solidFill>
        <a:ln w="9525" cap="flat" cmpd="sng" algn="ctr">
          <a:solidFill>
            <a:schemeClr val="accent1">
              <a:lumMod val="60000"/>
              <a:lumOff val="40000"/>
            </a:schemeClr>
          </a:solidFill>
          <a:prstDash val="solid"/>
        </a:ln>
        <a:effectLst/>
      </dsp:spPr>
      <dsp:style>
        <a:lnRef idx="1">
          <a:schemeClr val="accent1"/>
        </a:lnRef>
        <a:fillRef idx="2">
          <a:schemeClr val="accent1"/>
        </a:fillRef>
        <a:effectRef idx="1">
          <a:schemeClr val="accent1"/>
        </a:effectRef>
        <a:fontRef idx="minor">
          <a:schemeClr val="dk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C</a:t>
          </a:r>
        </a:p>
      </dsp:txBody>
      <dsp:txXfrm>
        <a:off x="9446" y="7121"/>
        <a:ext cx="432386" cy="228878"/>
      </dsp:txXfrm>
    </dsp:sp>
    <dsp:sp modelId="{26ED2760-4299-4DE7-AA9E-8C4D801C7E69}">
      <dsp:nvSpPr>
        <dsp:cNvPr id="0" name=""/>
        <dsp:cNvSpPr/>
      </dsp:nvSpPr>
      <dsp:spPr>
        <a:xfrm>
          <a:off x="493616" y="66178"/>
          <a:ext cx="94685" cy="110763"/>
        </a:xfrm>
        <a:prstGeom prst="rightArrow">
          <a:avLst>
            <a:gd name="adj1" fmla="val 60000"/>
            <a:gd name="adj2" fmla="val 50000"/>
          </a:avLst>
        </a:prstGeom>
        <a:gradFill rotWithShape="1">
          <a:gsLst>
            <a:gs pos="0">
              <a:schemeClr val="accent1">
                <a:tint val="83000"/>
                <a:satMod val="100000"/>
                <a:lumMod val="100000"/>
              </a:schemeClr>
            </a:gs>
            <a:gs pos="100000">
              <a:schemeClr val="accent1">
                <a:tint val="61000"/>
                <a:satMod val="150000"/>
                <a:lumMod val="100000"/>
              </a:schemeClr>
            </a:gs>
          </a:gsLst>
          <a:path path="circle">
            <a:fillToRect l="100000" t="100000" r="100000" b="100000"/>
          </a:path>
        </a:gradFill>
        <a:ln w="9525" cap="flat" cmpd="sng" algn="ctr">
          <a:solidFill>
            <a:schemeClr val="accent1"/>
          </a:solidFill>
          <a:prstDash val="solid"/>
        </a:ln>
        <a:effectLst/>
      </dsp:spPr>
      <dsp:style>
        <a:lnRef idx="1">
          <a:schemeClr val="accent1"/>
        </a:lnRef>
        <a:fillRef idx="2">
          <a:schemeClr val="accent1"/>
        </a:fillRef>
        <a:effectRef idx="1">
          <a:schemeClr val="accent1"/>
        </a:effectRef>
        <a:fontRef idx="minor">
          <a:schemeClr val="dk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493616" y="88331"/>
        <a:ext cx="66280" cy="66457"/>
      </dsp:txXfrm>
    </dsp:sp>
    <dsp:sp modelId="{F2AB1812-8AFB-4DC3-AD4D-58FE61BF9973}">
      <dsp:nvSpPr>
        <dsp:cNvPr id="0" name=""/>
        <dsp:cNvSpPr/>
      </dsp:nvSpPr>
      <dsp:spPr>
        <a:xfrm>
          <a:off x="627604" y="0"/>
          <a:ext cx="446628" cy="243120"/>
        </a:xfrm>
        <a:prstGeom prst="roundRect">
          <a:avLst>
            <a:gd name="adj" fmla="val 10000"/>
          </a:avLst>
        </a:prstGeom>
        <a:solidFill>
          <a:schemeClr val="accent1">
            <a:lumMod val="60000"/>
            <a:lumOff val="40000"/>
          </a:schemeClr>
        </a:solidFill>
        <a:ln w="9525" cap="flat" cmpd="sng" algn="ctr">
          <a:solidFill>
            <a:schemeClr val="accent1">
              <a:lumMod val="60000"/>
              <a:lumOff val="40000"/>
            </a:schemeClr>
          </a:solidFill>
          <a:prstDash val="solid"/>
        </a:ln>
        <a:effectLst/>
      </dsp:spPr>
      <dsp:style>
        <a:lnRef idx="1">
          <a:schemeClr val="accent1"/>
        </a:lnRef>
        <a:fillRef idx="2">
          <a:schemeClr val="accent1"/>
        </a:fillRef>
        <a:effectRef idx="1">
          <a:schemeClr val="accent1"/>
        </a:effectRef>
        <a:fontRef idx="minor">
          <a:schemeClr val="dk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C</a:t>
          </a:r>
        </a:p>
      </dsp:txBody>
      <dsp:txXfrm>
        <a:off x="634725" y="7121"/>
        <a:ext cx="432386" cy="228878"/>
      </dsp:txXfrm>
    </dsp:sp>
    <dsp:sp modelId="{6E352F3C-3FF7-476E-AEAC-34BC88D9CF18}">
      <dsp:nvSpPr>
        <dsp:cNvPr id="0" name=""/>
        <dsp:cNvSpPr/>
      </dsp:nvSpPr>
      <dsp:spPr>
        <a:xfrm>
          <a:off x="1118895" y="66178"/>
          <a:ext cx="94685" cy="110763"/>
        </a:xfrm>
        <a:prstGeom prst="rightArrow">
          <a:avLst>
            <a:gd name="adj1" fmla="val 60000"/>
            <a:gd name="adj2" fmla="val 50000"/>
          </a:avLst>
        </a:prstGeom>
        <a:gradFill rotWithShape="1">
          <a:gsLst>
            <a:gs pos="0">
              <a:schemeClr val="accent1">
                <a:tint val="83000"/>
                <a:satMod val="100000"/>
                <a:lumMod val="100000"/>
              </a:schemeClr>
            </a:gs>
            <a:gs pos="100000">
              <a:schemeClr val="accent1">
                <a:tint val="61000"/>
                <a:satMod val="150000"/>
                <a:lumMod val="100000"/>
              </a:schemeClr>
            </a:gs>
          </a:gsLst>
          <a:path path="circle">
            <a:fillToRect l="100000" t="100000" r="100000" b="100000"/>
          </a:path>
        </a:gradFill>
        <a:ln w="9525" cap="flat" cmpd="sng" algn="ctr">
          <a:solidFill>
            <a:schemeClr val="accent1"/>
          </a:solidFill>
          <a:prstDash val="solid"/>
        </a:ln>
        <a:effectLst/>
      </dsp:spPr>
      <dsp:style>
        <a:lnRef idx="1">
          <a:schemeClr val="accent1"/>
        </a:lnRef>
        <a:fillRef idx="2">
          <a:schemeClr val="accent1"/>
        </a:fillRef>
        <a:effectRef idx="1">
          <a:schemeClr val="accent1"/>
        </a:effectRef>
        <a:fontRef idx="minor">
          <a:schemeClr val="dk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1118895" y="88331"/>
        <a:ext cx="66280" cy="66457"/>
      </dsp:txXfrm>
    </dsp:sp>
    <dsp:sp modelId="{6C3384C6-8FAA-4FE2-B8D1-B6B9BCF436C3}">
      <dsp:nvSpPr>
        <dsp:cNvPr id="0" name=""/>
        <dsp:cNvSpPr/>
      </dsp:nvSpPr>
      <dsp:spPr>
        <a:xfrm>
          <a:off x="1252884" y="0"/>
          <a:ext cx="446628" cy="243120"/>
        </a:xfrm>
        <a:prstGeom prst="roundRect">
          <a:avLst>
            <a:gd name="adj" fmla="val 10000"/>
          </a:avLst>
        </a:prstGeom>
        <a:solidFill>
          <a:schemeClr val="accent1">
            <a:lumMod val="60000"/>
            <a:lumOff val="40000"/>
          </a:schemeClr>
        </a:solidFill>
        <a:ln w="9525" cap="flat" cmpd="sng" algn="ctr">
          <a:solidFill>
            <a:schemeClr val="accent1">
              <a:lumMod val="60000"/>
              <a:lumOff val="40000"/>
            </a:schemeClr>
          </a:solidFill>
          <a:prstDash val="solid"/>
        </a:ln>
        <a:effectLst/>
      </dsp:spPr>
      <dsp:style>
        <a:lnRef idx="1">
          <a:schemeClr val="accent1"/>
        </a:lnRef>
        <a:fillRef idx="2">
          <a:schemeClr val="accent1"/>
        </a:fillRef>
        <a:effectRef idx="1">
          <a:schemeClr val="accent1"/>
        </a:effectRef>
        <a:fontRef idx="minor">
          <a:schemeClr val="dk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C</a:t>
          </a:r>
        </a:p>
      </dsp:txBody>
      <dsp:txXfrm>
        <a:off x="1260005" y="7121"/>
        <a:ext cx="432386" cy="228878"/>
      </dsp:txXfrm>
    </dsp:sp>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FF2E9F-3BDA-4408-A3E8-57C72778A521}">
      <dsp:nvSpPr>
        <dsp:cNvPr id="0" name=""/>
        <dsp:cNvSpPr/>
      </dsp:nvSpPr>
      <dsp:spPr>
        <a:xfrm>
          <a:off x="2325" y="0"/>
          <a:ext cx="446628" cy="243120"/>
        </a:xfrm>
        <a:prstGeom prst="roundRect">
          <a:avLst>
            <a:gd name="adj" fmla="val 10000"/>
          </a:avLst>
        </a:prstGeom>
        <a:gradFill rotWithShape="1">
          <a:gsLst>
            <a:gs pos="0">
              <a:schemeClr val="accent1">
                <a:tint val="83000"/>
                <a:satMod val="100000"/>
                <a:lumMod val="100000"/>
              </a:schemeClr>
            </a:gs>
            <a:gs pos="100000">
              <a:schemeClr val="accent1">
                <a:tint val="61000"/>
                <a:satMod val="150000"/>
                <a:lumMod val="100000"/>
              </a:schemeClr>
            </a:gs>
          </a:gsLst>
          <a:path path="circle">
            <a:fillToRect l="100000" t="100000" r="100000" b="100000"/>
          </a:path>
        </a:gradFill>
        <a:ln w="9525" cap="flat" cmpd="sng" algn="ctr">
          <a:solidFill>
            <a:schemeClr val="accent1">
              <a:lumMod val="60000"/>
              <a:lumOff val="40000"/>
            </a:schemeClr>
          </a:solidFill>
          <a:prstDash val="solid"/>
        </a:ln>
        <a:effectLst/>
      </dsp:spPr>
      <dsp:style>
        <a:lnRef idx="1">
          <a:schemeClr val="accent1"/>
        </a:lnRef>
        <a:fillRef idx="2">
          <a:schemeClr val="accent1"/>
        </a:fillRef>
        <a:effectRef idx="1">
          <a:schemeClr val="accent1"/>
        </a:effectRef>
        <a:fontRef idx="minor">
          <a:schemeClr val="dk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 C</a:t>
          </a:r>
        </a:p>
      </dsp:txBody>
      <dsp:txXfrm>
        <a:off x="9446" y="7121"/>
        <a:ext cx="432386" cy="228878"/>
      </dsp:txXfrm>
    </dsp:sp>
    <dsp:sp modelId="{26ED2760-4299-4DE7-AA9E-8C4D801C7E69}">
      <dsp:nvSpPr>
        <dsp:cNvPr id="0" name=""/>
        <dsp:cNvSpPr/>
      </dsp:nvSpPr>
      <dsp:spPr>
        <a:xfrm>
          <a:off x="493616" y="66178"/>
          <a:ext cx="94685" cy="110763"/>
        </a:xfrm>
        <a:prstGeom prst="rightArrow">
          <a:avLst>
            <a:gd name="adj1" fmla="val 60000"/>
            <a:gd name="adj2" fmla="val 50000"/>
          </a:avLst>
        </a:prstGeom>
        <a:gradFill rotWithShape="1">
          <a:gsLst>
            <a:gs pos="0">
              <a:schemeClr val="accent1">
                <a:tint val="83000"/>
                <a:satMod val="100000"/>
                <a:lumMod val="100000"/>
              </a:schemeClr>
            </a:gs>
            <a:gs pos="100000">
              <a:schemeClr val="accent1">
                <a:tint val="61000"/>
                <a:satMod val="150000"/>
                <a:lumMod val="100000"/>
              </a:schemeClr>
            </a:gs>
          </a:gsLst>
          <a:path path="circle">
            <a:fillToRect l="100000" t="100000" r="100000" b="100000"/>
          </a:path>
        </a:gradFill>
        <a:ln w="9525" cap="flat" cmpd="sng" algn="ctr">
          <a:solidFill>
            <a:schemeClr val="accent1"/>
          </a:solidFill>
          <a:prstDash val="solid"/>
        </a:ln>
        <a:effectLst/>
      </dsp:spPr>
      <dsp:style>
        <a:lnRef idx="1">
          <a:schemeClr val="accent1"/>
        </a:lnRef>
        <a:fillRef idx="2">
          <a:schemeClr val="accent1"/>
        </a:fillRef>
        <a:effectRef idx="1">
          <a:schemeClr val="accent1"/>
        </a:effectRef>
        <a:fontRef idx="minor">
          <a:schemeClr val="dk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493616" y="88331"/>
        <a:ext cx="66280" cy="66457"/>
      </dsp:txXfrm>
    </dsp:sp>
    <dsp:sp modelId="{F2AB1812-8AFB-4DC3-AD4D-58FE61BF9973}">
      <dsp:nvSpPr>
        <dsp:cNvPr id="0" name=""/>
        <dsp:cNvSpPr/>
      </dsp:nvSpPr>
      <dsp:spPr>
        <a:xfrm>
          <a:off x="627604" y="0"/>
          <a:ext cx="446628" cy="243120"/>
        </a:xfrm>
        <a:prstGeom prst="roundRect">
          <a:avLst>
            <a:gd name="adj" fmla="val 10000"/>
          </a:avLst>
        </a:prstGeom>
        <a:gradFill rotWithShape="1">
          <a:gsLst>
            <a:gs pos="0">
              <a:schemeClr val="accent1">
                <a:tint val="83000"/>
                <a:satMod val="100000"/>
                <a:lumMod val="100000"/>
              </a:schemeClr>
            </a:gs>
            <a:gs pos="100000">
              <a:schemeClr val="accent1">
                <a:tint val="61000"/>
                <a:satMod val="150000"/>
                <a:lumMod val="100000"/>
              </a:schemeClr>
            </a:gs>
          </a:gsLst>
          <a:path path="circle">
            <a:fillToRect l="100000" t="100000" r="100000" b="100000"/>
          </a:path>
        </a:gradFill>
        <a:ln w="9525" cap="flat" cmpd="sng" algn="ctr">
          <a:solidFill>
            <a:schemeClr val="accent1">
              <a:lumMod val="60000"/>
              <a:lumOff val="40000"/>
            </a:schemeClr>
          </a:solidFill>
          <a:prstDash val="solid"/>
        </a:ln>
        <a:effectLst/>
      </dsp:spPr>
      <dsp:style>
        <a:lnRef idx="1">
          <a:schemeClr val="accent1"/>
        </a:lnRef>
        <a:fillRef idx="2">
          <a:schemeClr val="accent1"/>
        </a:fillRef>
        <a:effectRef idx="1">
          <a:schemeClr val="accent1"/>
        </a:effectRef>
        <a:fontRef idx="minor">
          <a:schemeClr val="dk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 C</a:t>
          </a:r>
        </a:p>
      </dsp:txBody>
      <dsp:txXfrm>
        <a:off x="634725" y="7121"/>
        <a:ext cx="432386" cy="228878"/>
      </dsp:txXfrm>
    </dsp:sp>
    <dsp:sp modelId="{6E352F3C-3FF7-476E-AEAC-34BC88D9CF18}">
      <dsp:nvSpPr>
        <dsp:cNvPr id="0" name=""/>
        <dsp:cNvSpPr/>
      </dsp:nvSpPr>
      <dsp:spPr>
        <a:xfrm>
          <a:off x="1118895" y="66178"/>
          <a:ext cx="94685" cy="110763"/>
        </a:xfrm>
        <a:prstGeom prst="rightArrow">
          <a:avLst>
            <a:gd name="adj1" fmla="val 60000"/>
            <a:gd name="adj2" fmla="val 50000"/>
          </a:avLst>
        </a:prstGeom>
        <a:gradFill rotWithShape="1">
          <a:gsLst>
            <a:gs pos="0">
              <a:schemeClr val="accent1">
                <a:tint val="83000"/>
                <a:satMod val="100000"/>
                <a:lumMod val="100000"/>
              </a:schemeClr>
            </a:gs>
            <a:gs pos="100000">
              <a:schemeClr val="accent1">
                <a:tint val="61000"/>
                <a:satMod val="150000"/>
                <a:lumMod val="100000"/>
              </a:schemeClr>
            </a:gs>
          </a:gsLst>
          <a:path path="circle">
            <a:fillToRect l="100000" t="100000" r="100000" b="100000"/>
          </a:path>
        </a:gradFill>
        <a:ln w="9525" cap="flat" cmpd="sng" algn="ctr">
          <a:solidFill>
            <a:schemeClr val="accent1"/>
          </a:solidFill>
          <a:prstDash val="solid"/>
        </a:ln>
        <a:effectLst/>
      </dsp:spPr>
      <dsp:style>
        <a:lnRef idx="1">
          <a:schemeClr val="accent1"/>
        </a:lnRef>
        <a:fillRef idx="2">
          <a:schemeClr val="accent1"/>
        </a:fillRef>
        <a:effectRef idx="1">
          <a:schemeClr val="accent1"/>
        </a:effectRef>
        <a:fontRef idx="minor">
          <a:schemeClr val="dk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1118895" y="88331"/>
        <a:ext cx="66280" cy="66457"/>
      </dsp:txXfrm>
    </dsp:sp>
    <dsp:sp modelId="{6988BEAB-449D-462E-B5B8-E34E61A811A3}">
      <dsp:nvSpPr>
        <dsp:cNvPr id="0" name=""/>
        <dsp:cNvSpPr/>
      </dsp:nvSpPr>
      <dsp:spPr>
        <a:xfrm>
          <a:off x="1252884" y="0"/>
          <a:ext cx="446628" cy="243120"/>
        </a:xfrm>
        <a:prstGeom prst="roundRect">
          <a:avLst>
            <a:gd name="adj" fmla="val 10000"/>
          </a:avLst>
        </a:prstGeom>
        <a:gradFill rotWithShape="1">
          <a:gsLst>
            <a:gs pos="0">
              <a:schemeClr val="accent1">
                <a:tint val="83000"/>
                <a:satMod val="100000"/>
                <a:lumMod val="100000"/>
              </a:schemeClr>
            </a:gs>
            <a:gs pos="100000">
              <a:schemeClr val="accent1">
                <a:tint val="61000"/>
                <a:satMod val="150000"/>
                <a:lumMod val="100000"/>
              </a:schemeClr>
            </a:gs>
          </a:gsLst>
          <a:path path="circle">
            <a:fillToRect l="100000" t="100000" r="100000" b="100000"/>
          </a:path>
        </a:gradFill>
        <a:ln w="9525" cap="flat" cmpd="sng" algn="ctr">
          <a:solidFill>
            <a:schemeClr val="accent1">
              <a:lumMod val="60000"/>
              <a:lumOff val="40000"/>
            </a:schemeClr>
          </a:solidFill>
          <a:prstDash val="solid"/>
        </a:ln>
        <a:effectLst/>
      </dsp:spPr>
      <dsp:style>
        <a:lnRef idx="1">
          <a:schemeClr val="accent1"/>
        </a:lnRef>
        <a:fillRef idx="2">
          <a:schemeClr val="accent1"/>
        </a:fillRef>
        <a:effectRef idx="1">
          <a:schemeClr val="accent1"/>
        </a:effectRef>
        <a:fontRef idx="minor">
          <a:schemeClr val="dk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 C</a:t>
          </a:r>
        </a:p>
      </dsp:txBody>
      <dsp:txXfrm>
        <a:off x="1260005" y="7121"/>
        <a:ext cx="432386" cy="228878"/>
      </dsp:txXfrm>
    </dsp:sp>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545976-E092-430D-BCFC-460B937B18BC}">
      <dsp:nvSpPr>
        <dsp:cNvPr id="0" name=""/>
        <dsp:cNvSpPr/>
      </dsp:nvSpPr>
      <dsp:spPr>
        <a:xfrm>
          <a:off x="12355" y="104424"/>
          <a:ext cx="474559" cy="284735"/>
        </a:xfrm>
        <a:prstGeom prst="rect">
          <a:avLst/>
        </a:prstGeom>
        <a:solidFill>
          <a:schemeClr val="accent6">
            <a:lumMod val="60000"/>
            <a:lumOff val="40000"/>
          </a:schemeClr>
        </a:solidFill>
        <a:ln w="9525" cap="flat" cmpd="sng" algn="ctr">
          <a:solidFill>
            <a:schemeClr val="accent6">
              <a:lumMod val="60000"/>
              <a:lumOff val="40000"/>
            </a:schemeClr>
          </a:solidFill>
          <a:prstDash val="solid"/>
        </a:ln>
        <a:effectLst/>
        <a:scene3d>
          <a:camera prst="orthographicFront"/>
          <a:lightRig rig="flat" dir="t"/>
        </a:scene3d>
        <a:sp3d/>
      </dsp:spPr>
      <dsp:style>
        <a:lnRef idx="1">
          <a:schemeClr val="accent1"/>
        </a:lnRef>
        <a:fillRef idx="2">
          <a:schemeClr val="accent1"/>
        </a:fillRef>
        <a:effectRef idx="1">
          <a:schemeClr val="accent1"/>
        </a:effectRef>
        <a:fontRef idx="minor">
          <a:schemeClr val="dk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chemeClr val="tx1"/>
              </a:solidFill>
            </a:rPr>
            <a:t>B</a:t>
          </a:r>
        </a:p>
      </dsp:txBody>
      <dsp:txXfrm>
        <a:off x="12355" y="104424"/>
        <a:ext cx="474559" cy="284735"/>
      </dsp:txXfrm>
    </dsp:sp>
    <dsp:sp modelId="{395676F4-24A7-4B8C-84DC-EA86972644F1}">
      <dsp:nvSpPr>
        <dsp:cNvPr id="0" name=""/>
        <dsp:cNvSpPr/>
      </dsp:nvSpPr>
      <dsp:spPr>
        <a:xfrm>
          <a:off x="522137" y="104424"/>
          <a:ext cx="474559" cy="284735"/>
        </a:xfrm>
        <a:prstGeom prst="rect">
          <a:avLst/>
        </a:prstGeom>
        <a:solidFill>
          <a:schemeClr val="accent6">
            <a:lumMod val="60000"/>
            <a:lumOff val="40000"/>
          </a:schemeClr>
        </a:solidFill>
        <a:ln w="9525" cap="flat" cmpd="sng" algn="ctr">
          <a:solidFill>
            <a:schemeClr val="accent6">
              <a:lumMod val="60000"/>
              <a:lumOff val="40000"/>
            </a:schemeClr>
          </a:solidFill>
          <a:prstDash val="solid"/>
        </a:ln>
        <a:effectLst/>
        <a:scene3d>
          <a:camera prst="orthographicFront"/>
          <a:lightRig rig="flat" dir="t"/>
        </a:scene3d>
        <a:sp3d/>
      </dsp:spPr>
      <dsp:style>
        <a:lnRef idx="1">
          <a:schemeClr val="accent1"/>
        </a:lnRef>
        <a:fillRef idx="2">
          <a:schemeClr val="accent1"/>
        </a:fillRef>
        <a:effectRef idx="1">
          <a:schemeClr val="accent1"/>
        </a:effectRef>
        <a:fontRef idx="minor">
          <a:schemeClr val="dk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chemeClr val="tx1"/>
              </a:solidFill>
            </a:rPr>
            <a:t>B</a:t>
          </a:r>
        </a:p>
      </dsp:txBody>
      <dsp:txXfrm>
        <a:off x="522137" y="104424"/>
        <a:ext cx="474559" cy="284735"/>
      </dsp:txXfrm>
    </dsp:sp>
    <dsp:sp modelId="{D41C02A3-A4DB-4F50-A3F1-4D881B1192C9}">
      <dsp:nvSpPr>
        <dsp:cNvPr id="0" name=""/>
        <dsp:cNvSpPr/>
      </dsp:nvSpPr>
      <dsp:spPr>
        <a:xfrm>
          <a:off x="121" y="436616"/>
          <a:ext cx="474559" cy="284735"/>
        </a:xfrm>
        <a:prstGeom prst="rect">
          <a:avLst/>
        </a:prstGeom>
        <a:solidFill>
          <a:schemeClr val="accent6">
            <a:lumMod val="60000"/>
            <a:lumOff val="40000"/>
          </a:schemeClr>
        </a:solidFill>
        <a:ln w="9525" cap="flat" cmpd="sng" algn="ctr">
          <a:solidFill>
            <a:schemeClr val="accent6">
              <a:lumMod val="60000"/>
              <a:lumOff val="40000"/>
            </a:schemeClr>
          </a:solidFill>
          <a:prstDash val="solid"/>
        </a:ln>
        <a:effectLst/>
        <a:scene3d>
          <a:camera prst="orthographicFront"/>
          <a:lightRig rig="flat" dir="t"/>
        </a:scene3d>
        <a:sp3d/>
      </dsp:spPr>
      <dsp:style>
        <a:lnRef idx="1">
          <a:schemeClr val="accent1"/>
        </a:lnRef>
        <a:fillRef idx="2">
          <a:schemeClr val="accent1"/>
        </a:fillRef>
        <a:effectRef idx="1">
          <a:schemeClr val="accent1"/>
        </a:effectRef>
        <a:fontRef idx="minor">
          <a:schemeClr val="dk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chemeClr val="tx1"/>
              </a:solidFill>
            </a:rPr>
            <a:t>B </a:t>
          </a:r>
        </a:p>
      </dsp:txBody>
      <dsp:txXfrm>
        <a:off x="121" y="436616"/>
        <a:ext cx="474559" cy="284735"/>
      </dsp:txXfrm>
    </dsp:sp>
    <dsp:sp modelId="{9560B028-FF05-4945-A45E-3B7D0C2912CE}">
      <dsp:nvSpPr>
        <dsp:cNvPr id="0" name=""/>
        <dsp:cNvSpPr/>
      </dsp:nvSpPr>
      <dsp:spPr>
        <a:xfrm>
          <a:off x="522137" y="436616"/>
          <a:ext cx="474559" cy="284735"/>
        </a:xfrm>
        <a:prstGeom prst="rect">
          <a:avLst/>
        </a:prstGeom>
        <a:solidFill>
          <a:schemeClr val="accent6">
            <a:lumMod val="60000"/>
            <a:lumOff val="40000"/>
          </a:schemeClr>
        </a:solidFill>
        <a:ln w="9525" cap="flat" cmpd="sng" algn="ctr">
          <a:solidFill>
            <a:schemeClr val="accent6">
              <a:lumMod val="60000"/>
              <a:lumOff val="40000"/>
            </a:schemeClr>
          </a:solidFill>
          <a:prstDash val="solid"/>
        </a:ln>
        <a:effectLst/>
        <a:scene3d>
          <a:camera prst="orthographicFront"/>
          <a:lightRig rig="flat" dir="t"/>
        </a:scene3d>
        <a:sp3d/>
      </dsp:spPr>
      <dsp:style>
        <a:lnRef idx="1">
          <a:schemeClr val="accent1"/>
        </a:lnRef>
        <a:fillRef idx="2">
          <a:schemeClr val="accent1"/>
        </a:fillRef>
        <a:effectRef idx="1">
          <a:schemeClr val="accent1"/>
        </a:effectRef>
        <a:fontRef idx="minor">
          <a:schemeClr val="dk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chemeClr val="tx1"/>
              </a:solidFill>
            </a:rPr>
            <a:t>B</a:t>
          </a:r>
        </a:p>
      </dsp:txBody>
      <dsp:txXfrm>
        <a:off x="522137" y="436616"/>
        <a:ext cx="474559" cy="284735"/>
      </dsp:txXfrm>
    </dsp:sp>
    <dsp:sp modelId="{CFE2AE05-82D3-4455-AD31-ED6B710A7A02}">
      <dsp:nvSpPr>
        <dsp:cNvPr id="0" name=""/>
        <dsp:cNvSpPr/>
      </dsp:nvSpPr>
      <dsp:spPr>
        <a:xfrm>
          <a:off x="121" y="768808"/>
          <a:ext cx="474559" cy="284735"/>
        </a:xfrm>
        <a:prstGeom prst="rect">
          <a:avLst/>
        </a:prstGeom>
        <a:solidFill>
          <a:schemeClr val="accent6">
            <a:lumMod val="60000"/>
            <a:lumOff val="40000"/>
          </a:schemeClr>
        </a:solidFill>
        <a:ln w="9525" cap="flat" cmpd="sng" algn="ctr">
          <a:solidFill>
            <a:schemeClr val="accent6">
              <a:lumMod val="60000"/>
              <a:lumOff val="40000"/>
            </a:schemeClr>
          </a:solidFill>
          <a:prstDash val="solid"/>
        </a:ln>
        <a:effectLst/>
        <a:scene3d>
          <a:camera prst="orthographicFront"/>
          <a:lightRig rig="flat" dir="t"/>
        </a:scene3d>
        <a:sp3d/>
      </dsp:spPr>
      <dsp:style>
        <a:lnRef idx="1">
          <a:schemeClr val="accent1"/>
        </a:lnRef>
        <a:fillRef idx="2">
          <a:schemeClr val="accent1"/>
        </a:fillRef>
        <a:effectRef idx="1">
          <a:schemeClr val="accent1"/>
        </a:effectRef>
        <a:fontRef idx="minor">
          <a:schemeClr val="dk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chemeClr val="tx1"/>
              </a:solidFill>
            </a:rPr>
            <a:t>B</a:t>
          </a:r>
        </a:p>
      </dsp:txBody>
      <dsp:txXfrm>
        <a:off x="121" y="768808"/>
        <a:ext cx="474559" cy="284735"/>
      </dsp:txXfrm>
    </dsp:sp>
    <dsp:sp modelId="{15CBA8DB-E0BE-4FCA-AAEA-A9A0848D3E7F}">
      <dsp:nvSpPr>
        <dsp:cNvPr id="0" name=""/>
        <dsp:cNvSpPr/>
      </dsp:nvSpPr>
      <dsp:spPr>
        <a:xfrm>
          <a:off x="522137" y="768808"/>
          <a:ext cx="474559" cy="284735"/>
        </a:xfrm>
        <a:prstGeom prst="rect">
          <a:avLst/>
        </a:prstGeom>
        <a:solidFill>
          <a:schemeClr val="accent6">
            <a:lumMod val="60000"/>
            <a:lumOff val="40000"/>
          </a:schemeClr>
        </a:solidFill>
        <a:ln w="9525" cap="flat" cmpd="sng" algn="ctr">
          <a:solidFill>
            <a:schemeClr val="accent6">
              <a:lumMod val="60000"/>
              <a:lumOff val="40000"/>
            </a:schemeClr>
          </a:solidFill>
          <a:prstDash val="solid"/>
        </a:ln>
        <a:effectLst/>
        <a:scene3d>
          <a:camera prst="orthographicFront"/>
          <a:lightRig rig="flat" dir="t"/>
        </a:scene3d>
        <a:sp3d/>
      </dsp:spPr>
      <dsp:style>
        <a:lnRef idx="1">
          <a:schemeClr val="accent1"/>
        </a:lnRef>
        <a:fillRef idx="2">
          <a:schemeClr val="accent1"/>
        </a:fillRef>
        <a:effectRef idx="1">
          <a:schemeClr val="accent1"/>
        </a:effectRef>
        <a:fontRef idx="minor">
          <a:schemeClr val="dk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chemeClr val="tx1"/>
              </a:solidFill>
            </a:rPr>
            <a:t>B</a:t>
          </a:r>
        </a:p>
      </dsp:txBody>
      <dsp:txXfrm>
        <a:off x="522137" y="768808"/>
        <a:ext cx="474559" cy="284735"/>
      </dsp:txXfrm>
    </dsp:sp>
  </dsp:spTree>
</dsp:drawing>
</file>

<file path=ppt/diagrams/drawing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BE743E-7414-4DC3-9D94-C99B93AE7942}">
      <dsp:nvSpPr>
        <dsp:cNvPr id="0" name=""/>
        <dsp:cNvSpPr/>
      </dsp:nvSpPr>
      <dsp:spPr>
        <a:xfrm>
          <a:off x="228854" y="346199"/>
          <a:ext cx="481128" cy="240564"/>
        </a:xfrm>
        <a:prstGeom prst="roundRect">
          <a:avLst>
            <a:gd name="adj" fmla="val 10000"/>
          </a:avLst>
        </a:prstGeom>
        <a:solidFill>
          <a:schemeClr val="accent2">
            <a:lumMod val="60000"/>
            <a:lumOff val="40000"/>
          </a:schemeClr>
        </a:solidFill>
        <a:ln w="9525" cap="flat" cmpd="sng" algn="ctr">
          <a:solidFill>
            <a:schemeClr val="accent2">
              <a:lumMod val="60000"/>
              <a:lumOff val="40000"/>
            </a:schemeClr>
          </a:solidFill>
          <a:prstDash val="solid"/>
        </a:ln>
        <a:effectLst/>
      </dsp:spPr>
      <dsp:style>
        <a:lnRef idx="1">
          <a:schemeClr val="accent1"/>
        </a:lnRef>
        <a:fillRef idx="2">
          <a:schemeClr val="accent1"/>
        </a:fillRef>
        <a:effectRef idx="1">
          <a:schemeClr val="accent1"/>
        </a:effectRef>
        <a:fontRef idx="minor">
          <a:schemeClr val="dk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a:t>  A</a:t>
          </a:r>
          <a:endParaRPr lang="en-US" sz="1400" kern="1200" dirty="0"/>
        </a:p>
      </dsp:txBody>
      <dsp:txXfrm>
        <a:off x="235900" y="353245"/>
        <a:ext cx="467036" cy="226472"/>
      </dsp:txXfrm>
    </dsp:sp>
    <dsp:sp modelId="{53BA12B1-3866-4D7B-9660-900B1EF1E0CF}">
      <dsp:nvSpPr>
        <dsp:cNvPr id="0" name=""/>
        <dsp:cNvSpPr/>
      </dsp:nvSpPr>
      <dsp:spPr>
        <a:xfrm rot="18770822">
          <a:off x="664709" y="335491"/>
          <a:ext cx="282998" cy="54492"/>
        </a:xfrm>
        <a:custGeom>
          <a:avLst/>
          <a:gdLst/>
          <a:ahLst/>
          <a:cxnLst/>
          <a:rect l="0" t="0" r="0" b="0"/>
          <a:pathLst>
            <a:path>
              <a:moveTo>
                <a:pt x="0" y="27246"/>
              </a:moveTo>
              <a:lnTo>
                <a:pt x="282998" y="27246"/>
              </a:lnTo>
            </a:path>
          </a:pathLst>
        </a:custGeom>
        <a:noFill/>
        <a:ln w="9525" cap="flat" cmpd="sng" algn="ctr">
          <a:solidFill>
            <a:schemeClr val="accent2">
              <a:lumMod val="60000"/>
              <a:lumOff val="40000"/>
            </a:schemeClr>
          </a:solidFill>
          <a:prstDash val="solid"/>
        </a:ln>
        <a:effectLst/>
      </dsp:spPr>
      <dsp:style>
        <a:lnRef idx="1">
          <a:schemeClr val="accent1"/>
        </a:lnRef>
        <a:fillRef idx="2">
          <a:schemeClr val="accent1"/>
        </a:fillRef>
        <a:effectRef idx="1">
          <a:schemeClr val="accent1"/>
        </a:effectRef>
        <a:fontRef idx="minor">
          <a:schemeClr val="dk1"/>
        </a:fontRef>
      </dsp:style>
      <dsp:txBody>
        <a:bodyPr spcFirstLastPara="0" vert="horz" wrap="square" lIns="12700" tIns="0" rIns="1270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799134" y="355662"/>
        <a:ext cx="14149" cy="14149"/>
      </dsp:txXfrm>
    </dsp:sp>
    <dsp:sp modelId="{A9DE72D7-D64C-46AB-89B8-1DDCF95A5E23}">
      <dsp:nvSpPr>
        <dsp:cNvPr id="0" name=""/>
        <dsp:cNvSpPr/>
      </dsp:nvSpPr>
      <dsp:spPr>
        <a:xfrm>
          <a:off x="902434" y="138712"/>
          <a:ext cx="481128" cy="240564"/>
        </a:xfrm>
        <a:prstGeom prst="roundRect">
          <a:avLst>
            <a:gd name="adj" fmla="val 10000"/>
          </a:avLst>
        </a:prstGeom>
        <a:solidFill>
          <a:schemeClr val="accent2">
            <a:lumMod val="60000"/>
            <a:lumOff val="40000"/>
          </a:schemeClr>
        </a:solidFill>
        <a:ln w="9525" cap="flat" cmpd="sng" algn="ctr">
          <a:solidFill>
            <a:schemeClr val="accent2">
              <a:lumMod val="60000"/>
              <a:lumOff val="40000"/>
            </a:schemeClr>
          </a:solidFill>
          <a:prstDash val="solid"/>
        </a:ln>
        <a:effectLst/>
      </dsp:spPr>
      <dsp:style>
        <a:lnRef idx="1">
          <a:schemeClr val="accent1"/>
        </a:lnRef>
        <a:fillRef idx="2">
          <a:schemeClr val="accent1"/>
        </a:fillRef>
        <a:effectRef idx="1">
          <a:schemeClr val="accent1"/>
        </a:effectRef>
        <a:fontRef idx="minor">
          <a:schemeClr val="dk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t>A</a:t>
          </a:r>
        </a:p>
      </dsp:txBody>
      <dsp:txXfrm>
        <a:off x="909480" y="145758"/>
        <a:ext cx="467036" cy="226472"/>
      </dsp:txXfrm>
    </dsp:sp>
    <dsp:sp modelId="{E233CA3A-25BD-4D68-8257-049ECD960A95}">
      <dsp:nvSpPr>
        <dsp:cNvPr id="0" name=""/>
        <dsp:cNvSpPr/>
      </dsp:nvSpPr>
      <dsp:spPr>
        <a:xfrm rot="19457599">
          <a:off x="1361286" y="162586"/>
          <a:ext cx="237004" cy="54492"/>
        </a:xfrm>
        <a:custGeom>
          <a:avLst/>
          <a:gdLst/>
          <a:ahLst/>
          <a:cxnLst/>
          <a:rect l="0" t="0" r="0" b="0"/>
          <a:pathLst>
            <a:path>
              <a:moveTo>
                <a:pt x="0" y="27246"/>
              </a:moveTo>
              <a:lnTo>
                <a:pt x="237004" y="27246"/>
              </a:lnTo>
            </a:path>
          </a:pathLst>
        </a:custGeom>
        <a:noFill/>
        <a:ln w="9525" cap="flat" cmpd="sng" algn="ctr">
          <a:solidFill>
            <a:schemeClr val="accent2">
              <a:lumMod val="60000"/>
              <a:lumOff val="40000"/>
            </a:schemeClr>
          </a:solidFill>
          <a:prstDash val="solid"/>
        </a:ln>
        <a:effectLst/>
      </dsp:spPr>
      <dsp:style>
        <a:lnRef idx="1">
          <a:schemeClr val="accent1"/>
        </a:lnRef>
        <a:fillRef idx="2">
          <a:schemeClr val="accent1"/>
        </a:fillRef>
        <a:effectRef idx="1">
          <a:schemeClr val="accent1"/>
        </a:effectRef>
        <a:fontRef idx="minor">
          <a:schemeClr val="dk1"/>
        </a:fontRef>
      </dsp:style>
      <dsp:txBody>
        <a:bodyPr spcFirstLastPara="0" vert="horz" wrap="square" lIns="12700" tIns="0" rIns="1270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1473863" y="183907"/>
        <a:ext cx="11850" cy="11850"/>
      </dsp:txXfrm>
    </dsp:sp>
    <dsp:sp modelId="{268C0CE0-DA77-4A90-884A-273039F6AEF6}">
      <dsp:nvSpPr>
        <dsp:cNvPr id="0" name=""/>
        <dsp:cNvSpPr/>
      </dsp:nvSpPr>
      <dsp:spPr>
        <a:xfrm>
          <a:off x="1576014" y="388"/>
          <a:ext cx="481128" cy="240564"/>
        </a:xfrm>
        <a:prstGeom prst="roundRect">
          <a:avLst>
            <a:gd name="adj" fmla="val 10000"/>
          </a:avLst>
        </a:prstGeom>
        <a:solidFill>
          <a:schemeClr val="accent2">
            <a:lumMod val="60000"/>
            <a:lumOff val="40000"/>
          </a:schemeClr>
        </a:solidFill>
        <a:ln w="9525" cap="flat" cmpd="sng" algn="ctr">
          <a:solidFill>
            <a:schemeClr val="accent2">
              <a:lumMod val="60000"/>
              <a:lumOff val="40000"/>
            </a:schemeClr>
          </a:solidFill>
          <a:prstDash val="solid"/>
        </a:ln>
        <a:effectLst/>
      </dsp:spPr>
      <dsp:style>
        <a:lnRef idx="1">
          <a:schemeClr val="accent1"/>
        </a:lnRef>
        <a:fillRef idx="2">
          <a:schemeClr val="accent1"/>
        </a:fillRef>
        <a:effectRef idx="1">
          <a:schemeClr val="accent1"/>
        </a:effectRef>
        <a:fontRef idx="minor">
          <a:schemeClr val="dk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t>A </a:t>
          </a:r>
        </a:p>
      </dsp:txBody>
      <dsp:txXfrm>
        <a:off x="1583060" y="7434"/>
        <a:ext cx="467036" cy="226472"/>
      </dsp:txXfrm>
    </dsp:sp>
    <dsp:sp modelId="{DA454CAF-5941-42F1-9A14-7B651415446B}">
      <dsp:nvSpPr>
        <dsp:cNvPr id="0" name=""/>
        <dsp:cNvSpPr/>
      </dsp:nvSpPr>
      <dsp:spPr>
        <a:xfrm rot="2142401">
          <a:off x="1361286" y="300910"/>
          <a:ext cx="237004" cy="54492"/>
        </a:xfrm>
        <a:custGeom>
          <a:avLst/>
          <a:gdLst/>
          <a:ahLst/>
          <a:cxnLst/>
          <a:rect l="0" t="0" r="0" b="0"/>
          <a:pathLst>
            <a:path>
              <a:moveTo>
                <a:pt x="0" y="27246"/>
              </a:moveTo>
              <a:lnTo>
                <a:pt x="237004" y="27246"/>
              </a:lnTo>
            </a:path>
          </a:pathLst>
        </a:custGeom>
        <a:noFill/>
        <a:ln w="9525" cap="flat" cmpd="sng" algn="ctr">
          <a:solidFill>
            <a:schemeClr val="accent2">
              <a:lumMod val="60000"/>
              <a:lumOff val="40000"/>
            </a:schemeClr>
          </a:solidFill>
          <a:prstDash val="solid"/>
        </a:ln>
        <a:effectLst/>
      </dsp:spPr>
      <dsp:style>
        <a:lnRef idx="1">
          <a:schemeClr val="accent1"/>
        </a:lnRef>
        <a:fillRef idx="2">
          <a:schemeClr val="accent1"/>
        </a:fillRef>
        <a:effectRef idx="1">
          <a:schemeClr val="accent1"/>
        </a:effectRef>
        <a:fontRef idx="minor">
          <a:schemeClr val="dk1"/>
        </a:fontRef>
      </dsp:style>
      <dsp:txBody>
        <a:bodyPr spcFirstLastPara="0" vert="horz" wrap="square" lIns="12700" tIns="0" rIns="1270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1473863" y="322231"/>
        <a:ext cx="11850" cy="11850"/>
      </dsp:txXfrm>
    </dsp:sp>
    <dsp:sp modelId="{1F9D012B-2541-4F60-9936-F955E5E8143F}">
      <dsp:nvSpPr>
        <dsp:cNvPr id="0" name=""/>
        <dsp:cNvSpPr/>
      </dsp:nvSpPr>
      <dsp:spPr>
        <a:xfrm>
          <a:off x="1576014" y="277036"/>
          <a:ext cx="481128" cy="240564"/>
        </a:xfrm>
        <a:prstGeom prst="roundRect">
          <a:avLst>
            <a:gd name="adj" fmla="val 10000"/>
          </a:avLst>
        </a:prstGeom>
        <a:solidFill>
          <a:schemeClr val="accent2">
            <a:lumMod val="60000"/>
            <a:lumOff val="40000"/>
          </a:schemeClr>
        </a:solidFill>
        <a:ln w="9525" cap="flat" cmpd="sng" algn="ctr">
          <a:solidFill>
            <a:schemeClr val="accent2">
              <a:lumMod val="60000"/>
              <a:lumOff val="40000"/>
            </a:schemeClr>
          </a:solidFill>
          <a:prstDash val="solid"/>
        </a:ln>
        <a:effectLst/>
      </dsp:spPr>
      <dsp:style>
        <a:lnRef idx="1">
          <a:schemeClr val="accent1"/>
        </a:lnRef>
        <a:fillRef idx="2">
          <a:schemeClr val="accent1"/>
        </a:fillRef>
        <a:effectRef idx="1">
          <a:schemeClr val="accent1"/>
        </a:effectRef>
        <a:fontRef idx="minor">
          <a:schemeClr val="dk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t>A</a:t>
          </a:r>
        </a:p>
      </dsp:txBody>
      <dsp:txXfrm>
        <a:off x="1583060" y="284082"/>
        <a:ext cx="467036" cy="226472"/>
      </dsp:txXfrm>
    </dsp:sp>
    <dsp:sp modelId="{5CC27A30-CBEB-411C-BC03-FBC1F2C3C77B}">
      <dsp:nvSpPr>
        <dsp:cNvPr id="0" name=""/>
        <dsp:cNvSpPr/>
      </dsp:nvSpPr>
      <dsp:spPr>
        <a:xfrm rot="2829178">
          <a:off x="664709" y="542978"/>
          <a:ext cx="282998" cy="54492"/>
        </a:xfrm>
        <a:custGeom>
          <a:avLst/>
          <a:gdLst/>
          <a:ahLst/>
          <a:cxnLst/>
          <a:rect l="0" t="0" r="0" b="0"/>
          <a:pathLst>
            <a:path>
              <a:moveTo>
                <a:pt x="0" y="27246"/>
              </a:moveTo>
              <a:lnTo>
                <a:pt x="282998" y="27246"/>
              </a:lnTo>
            </a:path>
          </a:pathLst>
        </a:custGeom>
        <a:noFill/>
        <a:ln w="9525" cap="flat" cmpd="sng" algn="ctr">
          <a:solidFill>
            <a:schemeClr val="accent2">
              <a:lumMod val="60000"/>
              <a:lumOff val="40000"/>
            </a:schemeClr>
          </a:solidFill>
          <a:prstDash val="solid"/>
        </a:ln>
        <a:effectLst/>
      </dsp:spPr>
      <dsp:style>
        <a:lnRef idx="1">
          <a:schemeClr val="accent1"/>
        </a:lnRef>
        <a:fillRef idx="2">
          <a:schemeClr val="accent1"/>
        </a:fillRef>
        <a:effectRef idx="1">
          <a:schemeClr val="accent1"/>
        </a:effectRef>
        <a:fontRef idx="minor">
          <a:schemeClr val="dk1"/>
        </a:fontRef>
      </dsp:style>
      <dsp:txBody>
        <a:bodyPr spcFirstLastPara="0" vert="horz" wrap="square" lIns="12700" tIns="0" rIns="1270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799134" y="563149"/>
        <a:ext cx="14149" cy="14149"/>
      </dsp:txXfrm>
    </dsp:sp>
    <dsp:sp modelId="{096FB719-B52E-45CD-9EF7-3FCE9D171A4D}">
      <dsp:nvSpPr>
        <dsp:cNvPr id="0" name=""/>
        <dsp:cNvSpPr/>
      </dsp:nvSpPr>
      <dsp:spPr>
        <a:xfrm>
          <a:off x="902434" y="553685"/>
          <a:ext cx="481128" cy="240564"/>
        </a:xfrm>
        <a:prstGeom prst="roundRect">
          <a:avLst>
            <a:gd name="adj" fmla="val 10000"/>
          </a:avLst>
        </a:prstGeom>
        <a:solidFill>
          <a:schemeClr val="accent2">
            <a:lumMod val="60000"/>
            <a:lumOff val="40000"/>
          </a:schemeClr>
        </a:solidFill>
        <a:ln w="9525" cap="flat" cmpd="sng" algn="ctr">
          <a:solidFill>
            <a:schemeClr val="accent2">
              <a:lumMod val="60000"/>
              <a:lumOff val="40000"/>
            </a:schemeClr>
          </a:solidFill>
          <a:prstDash val="solid"/>
        </a:ln>
        <a:effectLst/>
      </dsp:spPr>
      <dsp:style>
        <a:lnRef idx="1">
          <a:schemeClr val="accent1"/>
        </a:lnRef>
        <a:fillRef idx="2">
          <a:schemeClr val="accent1"/>
        </a:fillRef>
        <a:effectRef idx="1">
          <a:schemeClr val="accent1"/>
        </a:effectRef>
        <a:fontRef idx="minor">
          <a:schemeClr val="dk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t>A</a:t>
          </a:r>
        </a:p>
      </dsp:txBody>
      <dsp:txXfrm>
        <a:off x="909480" y="560731"/>
        <a:ext cx="467036" cy="226472"/>
      </dsp:txXfrm>
    </dsp:sp>
    <dsp:sp modelId="{FC1A1B9D-0AB4-4F16-822D-9F81DD54AE2F}">
      <dsp:nvSpPr>
        <dsp:cNvPr id="0" name=""/>
        <dsp:cNvSpPr/>
      </dsp:nvSpPr>
      <dsp:spPr>
        <a:xfrm>
          <a:off x="1383563" y="646721"/>
          <a:ext cx="192451" cy="54492"/>
        </a:xfrm>
        <a:custGeom>
          <a:avLst/>
          <a:gdLst/>
          <a:ahLst/>
          <a:cxnLst/>
          <a:rect l="0" t="0" r="0" b="0"/>
          <a:pathLst>
            <a:path>
              <a:moveTo>
                <a:pt x="0" y="27246"/>
              </a:moveTo>
              <a:lnTo>
                <a:pt x="192451" y="27246"/>
              </a:lnTo>
            </a:path>
          </a:pathLst>
        </a:custGeom>
        <a:noFill/>
        <a:ln w="9525" cap="flat" cmpd="sng" algn="ctr">
          <a:solidFill>
            <a:schemeClr val="accent2">
              <a:lumMod val="60000"/>
              <a:lumOff val="40000"/>
            </a:schemeClr>
          </a:solidFill>
          <a:prstDash val="solid"/>
        </a:ln>
        <a:effectLst/>
      </dsp:spPr>
      <dsp:style>
        <a:lnRef idx="1">
          <a:schemeClr val="accent1"/>
        </a:lnRef>
        <a:fillRef idx="2">
          <a:schemeClr val="accent1"/>
        </a:fillRef>
        <a:effectRef idx="1">
          <a:schemeClr val="accent1"/>
        </a:effectRef>
        <a:fontRef idx="minor">
          <a:schemeClr val="dk1"/>
        </a:fontRef>
      </dsp:style>
      <dsp:txBody>
        <a:bodyPr spcFirstLastPara="0" vert="horz" wrap="square" lIns="12700" tIns="0" rIns="1270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1474977" y="669156"/>
        <a:ext cx="9622" cy="9622"/>
      </dsp:txXfrm>
    </dsp:sp>
    <dsp:sp modelId="{D9D200E3-86DA-41FF-97A5-11B23230B1B5}">
      <dsp:nvSpPr>
        <dsp:cNvPr id="0" name=""/>
        <dsp:cNvSpPr/>
      </dsp:nvSpPr>
      <dsp:spPr>
        <a:xfrm>
          <a:off x="1576014" y="553685"/>
          <a:ext cx="481128" cy="240564"/>
        </a:xfrm>
        <a:prstGeom prst="roundRect">
          <a:avLst>
            <a:gd name="adj" fmla="val 10000"/>
          </a:avLst>
        </a:prstGeom>
        <a:solidFill>
          <a:schemeClr val="accent2">
            <a:lumMod val="60000"/>
            <a:lumOff val="40000"/>
          </a:schemeClr>
        </a:solidFill>
        <a:ln w="9525" cap="flat" cmpd="sng" algn="ctr">
          <a:solidFill>
            <a:schemeClr val="accent2">
              <a:lumMod val="60000"/>
              <a:lumOff val="40000"/>
            </a:schemeClr>
          </a:solidFill>
          <a:prstDash val="solid"/>
        </a:ln>
        <a:effectLst/>
      </dsp:spPr>
      <dsp:style>
        <a:lnRef idx="1">
          <a:schemeClr val="accent1"/>
        </a:lnRef>
        <a:fillRef idx="2">
          <a:schemeClr val="accent1"/>
        </a:fillRef>
        <a:effectRef idx="1">
          <a:schemeClr val="accent1"/>
        </a:effectRef>
        <a:fontRef idx="minor">
          <a:schemeClr val="dk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t>A</a:t>
          </a:r>
        </a:p>
      </dsp:txBody>
      <dsp:txXfrm>
        <a:off x="1583060" y="560731"/>
        <a:ext cx="467036" cy="226472"/>
      </dsp:txXfrm>
    </dsp:sp>
  </dsp:spTree>
</dsp:drawing>
</file>

<file path=ppt/diagrams/drawing2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01877A-E6AF-4C55-ABAE-F1752F85749C}">
      <dsp:nvSpPr>
        <dsp:cNvPr id="0" name=""/>
        <dsp:cNvSpPr/>
      </dsp:nvSpPr>
      <dsp:spPr>
        <a:xfrm>
          <a:off x="326357" y="0"/>
          <a:ext cx="3698717" cy="786358"/>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07C99B7-9B91-43EB-863C-41C0EEB302BF}">
      <dsp:nvSpPr>
        <dsp:cNvPr id="0" name=""/>
        <dsp:cNvSpPr/>
      </dsp:nvSpPr>
      <dsp:spPr>
        <a:xfrm>
          <a:off x="2177" y="235907"/>
          <a:ext cx="314246" cy="314543"/>
        </a:xfrm>
        <a:prstGeom prst="roundRect">
          <a:avLst/>
        </a:prstGeom>
        <a:solidFill>
          <a:schemeClr val="accent2">
            <a:lumMod val="60000"/>
            <a:lumOff val="40000"/>
          </a:schemeClr>
        </a:solidFill>
        <a:ln w="15875" cap="flat" cmpd="sng" algn="ctr">
          <a:solidFill>
            <a:schemeClr val="accent2">
              <a:lumMod val="60000"/>
              <a:lumOff val="4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chemeClr val="tx1"/>
              </a:solidFill>
            </a:rPr>
            <a:t>A</a:t>
          </a:r>
        </a:p>
      </dsp:txBody>
      <dsp:txXfrm>
        <a:off x="17517" y="251247"/>
        <a:ext cx="283566" cy="283863"/>
      </dsp:txXfrm>
    </dsp:sp>
    <dsp:sp modelId="{3B131DB1-3485-45DB-8AAD-4323E156B5FB}">
      <dsp:nvSpPr>
        <dsp:cNvPr id="0" name=""/>
        <dsp:cNvSpPr/>
      </dsp:nvSpPr>
      <dsp:spPr>
        <a:xfrm>
          <a:off x="368798" y="235907"/>
          <a:ext cx="314246" cy="314543"/>
        </a:xfrm>
        <a:prstGeom prst="roundRect">
          <a:avLst/>
        </a:prstGeom>
        <a:solidFill>
          <a:schemeClr val="accent6">
            <a:lumMod val="60000"/>
            <a:lumOff val="40000"/>
          </a:schemeClr>
        </a:solidFill>
        <a:ln w="15875" cap="flat" cmpd="sng" algn="ctr">
          <a:solidFill>
            <a:schemeClr val="accent6">
              <a:lumMod val="60000"/>
              <a:lumOff val="4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chemeClr val="tx1"/>
              </a:solidFill>
            </a:rPr>
            <a:t>B</a:t>
          </a:r>
        </a:p>
      </dsp:txBody>
      <dsp:txXfrm>
        <a:off x="384138" y="251247"/>
        <a:ext cx="283566" cy="283863"/>
      </dsp:txXfrm>
    </dsp:sp>
    <dsp:sp modelId="{6E386522-2C9F-4126-A3C6-26C8A9562D59}">
      <dsp:nvSpPr>
        <dsp:cNvPr id="0" name=""/>
        <dsp:cNvSpPr/>
      </dsp:nvSpPr>
      <dsp:spPr>
        <a:xfrm>
          <a:off x="735419" y="235907"/>
          <a:ext cx="314246" cy="314543"/>
        </a:xfrm>
        <a:prstGeom prst="roundRect">
          <a:avLst/>
        </a:prstGeom>
        <a:solidFill>
          <a:schemeClr val="accent1">
            <a:lumMod val="60000"/>
            <a:lumOff val="40000"/>
          </a:schemeClr>
        </a:solidFill>
        <a:ln w="15875" cap="flat" cmpd="sng" algn="ctr">
          <a:solidFill>
            <a:schemeClr val="accent1">
              <a:lumMod val="60000"/>
              <a:lumOff val="4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chemeClr val="tx1"/>
              </a:solidFill>
            </a:rPr>
            <a:t>C</a:t>
          </a:r>
        </a:p>
      </dsp:txBody>
      <dsp:txXfrm>
        <a:off x="750759" y="251247"/>
        <a:ext cx="283566" cy="283863"/>
      </dsp:txXfrm>
    </dsp:sp>
    <dsp:sp modelId="{C2D76D59-1D75-4E48-91F7-15EFA5C14B3D}">
      <dsp:nvSpPr>
        <dsp:cNvPr id="0" name=""/>
        <dsp:cNvSpPr/>
      </dsp:nvSpPr>
      <dsp:spPr>
        <a:xfrm>
          <a:off x="1102040" y="235907"/>
          <a:ext cx="314246" cy="314543"/>
        </a:xfrm>
        <a:prstGeom prst="roundRect">
          <a:avLst/>
        </a:prstGeom>
        <a:solidFill>
          <a:schemeClr val="accent6">
            <a:lumMod val="60000"/>
            <a:lumOff val="40000"/>
          </a:schemeClr>
        </a:solidFill>
        <a:ln w="15875" cap="flat" cmpd="sng" algn="ctr">
          <a:solidFill>
            <a:schemeClr val="accent6">
              <a:lumMod val="60000"/>
              <a:lumOff val="4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chemeClr val="tx1"/>
              </a:solidFill>
            </a:rPr>
            <a:t>B</a:t>
          </a:r>
        </a:p>
      </dsp:txBody>
      <dsp:txXfrm>
        <a:off x="1117380" y="251247"/>
        <a:ext cx="283566" cy="283863"/>
      </dsp:txXfrm>
    </dsp:sp>
    <dsp:sp modelId="{8464FC22-B7AA-4806-8787-663D63486F60}">
      <dsp:nvSpPr>
        <dsp:cNvPr id="0" name=""/>
        <dsp:cNvSpPr/>
      </dsp:nvSpPr>
      <dsp:spPr>
        <a:xfrm>
          <a:off x="1468661" y="235907"/>
          <a:ext cx="314246" cy="314543"/>
        </a:xfrm>
        <a:prstGeom prst="roundRect">
          <a:avLst/>
        </a:prstGeom>
        <a:solidFill>
          <a:schemeClr val="accent2">
            <a:lumMod val="60000"/>
            <a:lumOff val="40000"/>
          </a:schemeClr>
        </a:solidFill>
        <a:ln w="15875" cap="flat" cmpd="sng" algn="ctr">
          <a:solidFill>
            <a:schemeClr val="accent2">
              <a:lumMod val="60000"/>
              <a:lumOff val="4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chemeClr val="tx1"/>
              </a:solidFill>
            </a:rPr>
            <a:t>A</a:t>
          </a:r>
        </a:p>
      </dsp:txBody>
      <dsp:txXfrm>
        <a:off x="1484001" y="251247"/>
        <a:ext cx="283566" cy="283863"/>
      </dsp:txXfrm>
    </dsp:sp>
    <dsp:sp modelId="{E4117646-8A13-4968-BA44-83F194E8DFEE}">
      <dsp:nvSpPr>
        <dsp:cNvPr id="0" name=""/>
        <dsp:cNvSpPr/>
      </dsp:nvSpPr>
      <dsp:spPr>
        <a:xfrm>
          <a:off x="1835282" y="235907"/>
          <a:ext cx="314246" cy="314543"/>
        </a:xfrm>
        <a:prstGeom prst="roundRect">
          <a:avLst/>
        </a:prstGeom>
        <a:solidFill>
          <a:schemeClr val="accent1">
            <a:lumMod val="60000"/>
            <a:lumOff val="40000"/>
          </a:schemeClr>
        </a:solidFill>
        <a:ln w="15875" cap="flat" cmpd="sng" algn="ctr">
          <a:solidFill>
            <a:schemeClr val="accent1">
              <a:lumMod val="60000"/>
              <a:lumOff val="4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chemeClr val="tx1"/>
              </a:solidFill>
            </a:rPr>
            <a:t>C</a:t>
          </a:r>
        </a:p>
      </dsp:txBody>
      <dsp:txXfrm>
        <a:off x="1850622" y="251247"/>
        <a:ext cx="283566" cy="283863"/>
      </dsp:txXfrm>
    </dsp:sp>
    <dsp:sp modelId="{B5054807-503F-4B1F-B23B-768ECE5D1196}">
      <dsp:nvSpPr>
        <dsp:cNvPr id="0" name=""/>
        <dsp:cNvSpPr/>
      </dsp:nvSpPr>
      <dsp:spPr>
        <a:xfrm>
          <a:off x="2201903" y="235907"/>
          <a:ext cx="314246" cy="314543"/>
        </a:xfrm>
        <a:prstGeom prst="roundRect">
          <a:avLst/>
        </a:prstGeom>
        <a:solidFill>
          <a:schemeClr val="accent2">
            <a:lumMod val="60000"/>
            <a:lumOff val="40000"/>
          </a:schemeClr>
        </a:solidFill>
        <a:ln w="15875" cap="flat" cmpd="sng" algn="ctr">
          <a:solidFill>
            <a:schemeClr val="accent2">
              <a:lumMod val="60000"/>
              <a:lumOff val="4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chemeClr val="tx1"/>
              </a:solidFill>
            </a:rPr>
            <a:t>A</a:t>
          </a:r>
        </a:p>
      </dsp:txBody>
      <dsp:txXfrm>
        <a:off x="2217243" y="251247"/>
        <a:ext cx="283566" cy="283863"/>
      </dsp:txXfrm>
    </dsp:sp>
    <dsp:sp modelId="{9EAEB3A6-6F03-4703-B3A7-C67C7299BDCB}">
      <dsp:nvSpPr>
        <dsp:cNvPr id="0" name=""/>
        <dsp:cNvSpPr/>
      </dsp:nvSpPr>
      <dsp:spPr>
        <a:xfrm>
          <a:off x="2568524" y="235907"/>
          <a:ext cx="314246" cy="314543"/>
        </a:xfrm>
        <a:prstGeom prst="roundRect">
          <a:avLst/>
        </a:prstGeom>
        <a:solidFill>
          <a:schemeClr val="accent6">
            <a:lumMod val="60000"/>
            <a:lumOff val="40000"/>
          </a:schemeClr>
        </a:solidFill>
        <a:ln w="15875" cap="flat" cmpd="sng" algn="ctr">
          <a:solidFill>
            <a:schemeClr val="accent6">
              <a:lumMod val="60000"/>
              <a:lumOff val="4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chemeClr val="tx1"/>
              </a:solidFill>
            </a:rPr>
            <a:t>B</a:t>
          </a:r>
        </a:p>
      </dsp:txBody>
      <dsp:txXfrm>
        <a:off x="2583864" y="251247"/>
        <a:ext cx="283566" cy="283863"/>
      </dsp:txXfrm>
    </dsp:sp>
    <dsp:sp modelId="{9D607719-7E83-41E8-A7AA-62CF51B7D7A0}">
      <dsp:nvSpPr>
        <dsp:cNvPr id="0" name=""/>
        <dsp:cNvSpPr/>
      </dsp:nvSpPr>
      <dsp:spPr>
        <a:xfrm>
          <a:off x="2935144" y="235907"/>
          <a:ext cx="314246" cy="314543"/>
        </a:xfrm>
        <a:prstGeom prst="roundRect">
          <a:avLst/>
        </a:prstGeom>
        <a:solidFill>
          <a:schemeClr val="accent1">
            <a:lumMod val="60000"/>
            <a:lumOff val="40000"/>
          </a:schemeClr>
        </a:solidFill>
        <a:ln w="15875" cap="flat" cmpd="sng" algn="ctr">
          <a:solidFill>
            <a:schemeClr val="accent1">
              <a:lumMod val="60000"/>
              <a:lumOff val="4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solidFill>
                <a:schemeClr val="tx1"/>
              </a:solidFill>
            </a:rPr>
            <a:t>C</a:t>
          </a:r>
        </a:p>
        <a:p>
          <a:pPr marL="0" lvl="0" indent="0" algn="ctr" defTabSz="488950">
            <a:lnSpc>
              <a:spcPct val="90000"/>
            </a:lnSpc>
            <a:spcBef>
              <a:spcPct val="0"/>
            </a:spcBef>
            <a:spcAft>
              <a:spcPct val="35000"/>
            </a:spcAft>
            <a:buNone/>
          </a:pPr>
          <a:r>
            <a:rPr lang="en-US" sz="1100" kern="1200" dirty="0">
              <a:solidFill>
                <a:schemeClr val="tx1"/>
              </a:solidFill>
            </a:rPr>
            <a:t> </a:t>
          </a:r>
        </a:p>
      </dsp:txBody>
      <dsp:txXfrm>
        <a:off x="2950484" y="251247"/>
        <a:ext cx="283566" cy="283863"/>
      </dsp:txXfrm>
    </dsp:sp>
    <dsp:sp modelId="{3031199B-CFB5-4BF3-9A6D-09257C871CAE}">
      <dsp:nvSpPr>
        <dsp:cNvPr id="0" name=""/>
        <dsp:cNvSpPr/>
      </dsp:nvSpPr>
      <dsp:spPr>
        <a:xfrm>
          <a:off x="3301765" y="235907"/>
          <a:ext cx="314246" cy="314543"/>
        </a:xfrm>
        <a:prstGeom prst="roundRect">
          <a:avLst/>
        </a:prstGeom>
        <a:solidFill>
          <a:schemeClr val="bg1"/>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chemeClr val="tx1"/>
              </a:solidFill>
            </a:rPr>
            <a:t>…</a:t>
          </a:r>
        </a:p>
      </dsp:txBody>
      <dsp:txXfrm>
        <a:off x="3317105" y="251247"/>
        <a:ext cx="283566" cy="283863"/>
      </dsp:txXfrm>
    </dsp:sp>
    <dsp:sp modelId="{B1C67EBC-3167-4379-A224-39BE142E6011}">
      <dsp:nvSpPr>
        <dsp:cNvPr id="0" name=""/>
        <dsp:cNvSpPr/>
      </dsp:nvSpPr>
      <dsp:spPr>
        <a:xfrm>
          <a:off x="3668386" y="235907"/>
          <a:ext cx="314246" cy="314543"/>
        </a:xfrm>
        <a:prstGeom prst="roundRect">
          <a:avLst/>
        </a:prstGeom>
        <a:solidFill>
          <a:schemeClr val="bg1"/>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chemeClr val="tx1"/>
              </a:solidFill>
            </a:rPr>
            <a:t>…</a:t>
          </a:r>
        </a:p>
      </dsp:txBody>
      <dsp:txXfrm>
        <a:off x="3683726" y="251247"/>
        <a:ext cx="283566" cy="283863"/>
      </dsp:txXfrm>
    </dsp:sp>
    <dsp:sp modelId="{5E070B4D-A4F2-4B53-8204-EF9D9603D692}">
      <dsp:nvSpPr>
        <dsp:cNvPr id="0" name=""/>
        <dsp:cNvSpPr/>
      </dsp:nvSpPr>
      <dsp:spPr>
        <a:xfrm>
          <a:off x="4035007" y="235907"/>
          <a:ext cx="314246" cy="314543"/>
        </a:xfrm>
        <a:prstGeom prst="roundRect">
          <a:avLst/>
        </a:prstGeom>
        <a:solidFill>
          <a:schemeClr val="bg1"/>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endParaRPr lang="en-US" sz="1400" kern="1200" dirty="0">
            <a:solidFill>
              <a:schemeClr val="tx1"/>
            </a:solidFill>
          </a:endParaRPr>
        </a:p>
      </dsp:txBody>
      <dsp:txXfrm>
        <a:off x="4050347" y="251247"/>
        <a:ext cx="283566" cy="28386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BE743E-7414-4DC3-9D94-C99B93AE7942}">
      <dsp:nvSpPr>
        <dsp:cNvPr id="0" name=""/>
        <dsp:cNvSpPr/>
      </dsp:nvSpPr>
      <dsp:spPr>
        <a:xfrm>
          <a:off x="445" y="420877"/>
          <a:ext cx="359064" cy="179532"/>
        </a:xfrm>
        <a:prstGeom prst="roundRect">
          <a:avLst>
            <a:gd name="adj" fmla="val 10000"/>
          </a:avLst>
        </a:prstGeom>
        <a:gradFill rotWithShape="1">
          <a:gsLst>
            <a:gs pos="0">
              <a:schemeClr val="accent1">
                <a:tint val="83000"/>
                <a:satMod val="100000"/>
                <a:lumMod val="100000"/>
              </a:schemeClr>
            </a:gs>
            <a:gs pos="100000">
              <a:schemeClr val="accent1">
                <a:tint val="61000"/>
                <a:satMod val="150000"/>
                <a:lumMod val="100000"/>
              </a:schemeClr>
            </a:gs>
          </a:gsLst>
          <a:path path="circle">
            <a:fillToRect l="100000" t="100000" r="100000" b="100000"/>
          </a:path>
        </a:gradFill>
        <a:ln w="9525" cap="flat" cmpd="sng" algn="ctr">
          <a:solidFill>
            <a:schemeClr val="accent1"/>
          </a:solidFill>
          <a:prstDash val="solid"/>
        </a:ln>
        <a:effectLst/>
      </dsp:spPr>
      <dsp:style>
        <a:lnRef idx="1">
          <a:schemeClr val="accent1"/>
        </a:lnRef>
        <a:fillRef idx="2">
          <a:schemeClr val="accent1"/>
        </a:fillRef>
        <a:effectRef idx="1">
          <a:schemeClr val="accent1"/>
        </a:effectRef>
        <a:fontRef idx="minor">
          <a:schemeClr val="dk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t> </a:t>
          </a:r>
        </a:p>
      </dsp:txBody>
      <dsp:txXfrm>
        <a:off x="5703" y="426135"/>
        <a:ext cx="348548" cy="169016"/>
      </dsp:txXfrm>
    </dsp:sp>
    <dsp:sp modelId="{53BA12B1-3866-4D7B-9660-900B1EF1E0CF}">
      <dsp:nvSpPr>
        <dsp:cNvPr id="0" name=""/>
        <dsp:cNvSpPr/>
      </dsp:nvSpPr>
      <dsp:spPr>
        <a:xfrm rot="18770822">
          <a:off x="325722" y="415620"/>
          <a:ext cx="211200" cy="35200"/>
        </a:xfrm>
        <a:custGeom>
          <a:avLst/>
          <a:gdLst/>
          <a:ahLst/>
          <a:cxnLst/>
          <a:rect l="0" t="0" r="0" b="0"/>
          <a:pathLst>
            <a:path>
              <a:moveTo>
                <a:pt x="0" y="17600"/>
              </a:moveTo>
              <a:lnTo>
                <a:pt x="211200" y="17600"/>
              </a:lnTo>
            </a:path>
          </a:pathLst>
        </a:custGeom>
        <a:noFill/>
        <a:ln w="9525" cap="flat" cmpd="sng" algn="ctr">
          <a:solidFill>
            <a:schemeClr val="accent1"/>
          </a:solidFill>
          <a:prstDash val="solid"/>
        </a:ln>
        <a:effectLst/>
      </dsp:spPr>
      <dsp:style>
        <a:lnRef idx="1">
          <a:schemeClr val="accent1"/>
        </a:lnRef>
        <a:fillRef idx="2">
          <a:schemeClr val="accent1"/>
        </a:fillRef>
        <a:effectRef idx="1">
          <a:schemeClr val="accent1"/>
        </a:effectRef>
        <a:fontRef idx="minor">
          <a:schemeClr val="dk1"/>
        </a:fontRef>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26042" y="427940"/>
        <a:ext cx="10560" cy="10560"/>
      </dsp:txXfrm>
    </dsp:sp>
    <dsp:sp modelId="{A9DE72D7-D64C-46AB-89B8-1DDCF95A5E23}">
      <dsp:nvSpPr>
        <dsp:cNvPr id="0" name=""/>
        <dsp:cNvSpPr/>
      </dsp:nvSpPr>
      <dsp:spPr>
        <a:xfrm>
          <a:off x="503135" y="266031"/>
          <a:ext cx="359064" cy="179532"/>
        </a:xfrm>
        <a:prstGeom prst="roundRect">
          <a:avLst>
            <a:gd name="adj" fmla="val 10000"/>
          </a:avLst>
        </a:prstGeom>
        <a:gradFill rotWithShape="1">
          <a:gsLst>
            <a:gs pos="0">
              <a:schemeClr val="accent1">
                <a:tint val="83000"/>
                <a:satMod val="100000"/>
                <a:lumMod val="100000"/>
              </a:schemeClr>
            </a:gs>
            <a:gs pos="100000">
              <a:schemeClr val="accent1">
                <a:tint val="61000"/>
                <a:satMod val="150000"/>
                <a:lumMod val="100000"/>
              </a:schemeClr>
            </a:gs>
          </a:gsLst>
          <a:path path="circle">
            <a:fillToRect l="100000" t="100000" r="100000" b="100000"/>
          </a:path>
        </a:gradFill>
        <a:ln w="9525" cap="flat" cmpd="sng" algn="ctr">
          <a:solidFill>
            <a:schemeClr val="accent1"/>
          </a:solidFill>
          <a:prstDash val="solid"/>
        </a:ln>
        <a:effectLst/>
      </dsp:spPr>
      <dsp:style>
        <a:lnRef idx="1">
          <a:schemeClr val="accent1"/>
        </a:lnRef>
        <a:fillRef idx="2">
          <a:schemeClr val="accent1"/>
        </a:fillRef>
        <a:effectRef idx="1">
          <a:schemeClr val="accent1"/>
        </a:effectRef>
        <a:fontRef idx="minor">
          <a:schemeClr val="dk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t> </a:t>
          </a:r>
        </a:p>
      </dsp:txBody>
      <dsp:txXfrm>
        <a:off x="508393" y="271289"/>
        <a:ext cx="348548" cy="169016"/>
      </dsp:txXfrm>
    </dsp:sp>
    <dsp:sp modelId="{E233CA3A-25BD-4D68-8257-049ECD960A95}">
      <dsp:nvSpPr>
        <dsp:cNvPr id="0" name=""/>
        <dsp:cNvSpPr/>
      </dsp:nvSpPr>
      <dsp:spPr>
        <a:xfrm rot="19457599">
          <a:off x="845575" y="286581"/>
          <a:ext cx="176875" cy="35200"/>
        </a:xfrm>
        <a:custGeom>
          <a:avLst/>
          <a:gdLst/>
          <a:ahLst/>
          <a:cxnLst/>
          <a:rect l="0" t="0" r="0" b="0"/>
          <a:pathLst>
            <a:path>
              <a:moveTo>
                <a:pt x="0" y="17600"/>
              </a:moveTo>
              <a:lnTo>
                <a:pt x="176875" y="17600"/>
              </a:lnTo>
            </a:path>
          </a:pathLst>
        </a:custGeom>
        <a:noFill/>
        <a:ln w="9525" cap="flat" cmpd="sng" algn="ctr">
          <a:solidFill>
            <a:schemeClr val="accent1"/>
          </a:solidFill>
          <a:prstDash val="solid"/>
        </a:ln>
        <a:effectLst/>
      </dsp:spPr>
      <dsp:style>
        <a:lnRef idx="1">
          <a:schemeClr val="accent1"/>
        </a:lnRef>
        <a:fillRef idx="2">
          <a:schemeClr val="accent1"/>
        </a:fillRef>
        <a:effectRef idx="1">
          <a:schemeClr val="accent1"/>
        </a:effectRef>
        <a:fontRef idx="minor">
          <a:schemeClr val="dk1"/>
        </a:fontRef>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929591" y="299760"/>
        <a:ext cx="8843" cy="8843"/>
      </dsp:txXfrm>
    </dsp:sp>
    <dsp:sp modelId="{268C0CE0-DA77-4A90-884A-273039F6AEF6}">
      <dsp:nvSpPr>
        <dsp:cNvPr id="0" name=""/>
        <dsp:cNvSpPr/>
      </dsp:nvSpPr>
      <dsp:spPr>
        <a:xfrm>
          <a:off x="1005825" y="162800"/>
          <a:ext cx="359064" cy="179532"/>
        </a:xfrm>
        <a:prstGeom prst="roundRect">
          <a:avLst>
            <a:gd name="adj" fmla="val 10000"/>
          </a:avLst>
        </a:prstGeom>
        <a:gradFill rotWithShape="1">
          <a:gsLst>
            <a:gs pos="0">
              <a:schemeClr val="accent1">
                <a:tint val="83000"/>
                <a:satMod val="100000"/>
                <a:lumMod val="100000"/>
              </a:schemeClr>
            </a:gs>
            <a:gs pos="100000">
              <a:schemeClr val="accent1">
                <a:tint val="61000"/>
                <a:satMod val="150000"/>
                <a:lumMod val="100000"/>
              </a:schemeClr>
            </a:gs>
          </a:gsLst>
          <a:path path="circle">
            <a:fillToRect l="100000" t="100000" r="100000" b="100000"/>
          </a:path>
        </a:gradFill>
        <a:ln w="9525" cap="flat" cmpd="sng" algn="ctr">
          <a:solidFill>
            <a:schemeClr val="accent1"/>
          </a:solidFill>
          <a:prstDash val="solid"/>
        </a:ln>
        <a:effectLst/>
      </dsp:spPr>
      <dsp:style>
        <a:lnRef idx="1">
          <a:schemeClr val="accent1"/>
        </a:lnRef>
        <a:fillRef idx="2">
          <a:schemeClr val="accent1"/>
        </a:fillRef>
        <a:effectRef idx="1">
          <a:schemeClr val="accent1"/>
        </a:effectRef>
        <a:fontRef idx="minor">
          <a:schemeClr val="dk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t> </a:t>
          </a:r>
        </a:p>
      </dsp:txBody>
      <dsp:txXfrm>
        <a:off x="1011083" y="168058"/>
        <a:ext cx="348548" cy="169016"/>
      </dsp:txXfrm>
    </dsp:sp>
    <dsp:sp modelId="{DA454CAF-5941-42F1-9A14-7B651415446B}">
      <dsp:nvSpPr>
        <dsp:cNvPr id="0" name=""/>
        <dsp:cNvSpPr/>
      </dsp:nvSpPr>
      <dsp:spPr>
        <a:xfrm rot="2142401">
          <a:off x="845575" y="389812"/>
          <a:ext cx="176875" cy="35200"/>
        </a:xfrm>
        <a:custGeom>
          <a:avLst/>
          <a:gdLst/>
          <a:ahLst/>
          <a:cxnLst/>
          <a:rect l="0" t="0" r="0" b="0"/>
          <a:pathLst>
            <a:path>
              <a:moveTo>
                <a:pt x="0" y="17600"/>
              </a:moveTo>
              <a:lnTo>
                <a:pt x="176875" y="17600"/>
              </a:lnTo>
            </a:path>
          </a:pathLst>
        </a:custGeom>
        <a:noFill/>
        <a:ln w="9525" cap="flat" cmpd="sng" algn="ctr">
          <a:solidFill>
            <a:schemeClr val="accent1"/>
          </a:solidFill>
          <a:prstDash val="solid"/>
        </a:ln>
        <a:effectLst/>
      </dsp:spPr>
      <dsp:style>
        <a:lnRef idx="1">
          <a:schemeClr val="accent1"/>
        </a:lnRef>
        <a:fillRef idx="2">
          <a:schemeClr val="accent1"/>
        </a:fillRef>
        <a:effectRef idx="1">
          <a:schemeClr val="accent1"/>
        </a:effectRef>
        <a:fontRef idx="minor">
          <a:schemeClr val="dk1"/>
        </a:fontRef>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929591" y="402991"/>
        <a:ext cx="8843" cy="8843"/>
      </dsp:txXfrm>
    </dsp:sp>
    <dsp:sp modelId="{1F9D012B-2541-4F60-9936-F955E5E8143F}">
      <dsp:nvSpPr>
        <dsp:cNvPr id="0" name=""/>
        <dsp:cNvSpPr/>
      </dsp:nvSpPr>
      <dsp:spPr>
        <a:xfrm>
          <a:off x="1005825" y="369262"/>
          <a:ext cx="359064" cy="179532"/>
        </a:xfrm>
        <a:prstGeom prst="roundRect">
          <a:avLst>
            <a:gd name="adj" fmla="val 10000"/>
          </a:avLst>
        </a:prstGeom>
        <a:gradFill rotWithShape="1">
          <a:gsLst>
            <a:gs pos="0">
              <a:schemeClr val="accent1">
                <a:tint val="83000"/>
                <a:satMod val="100000"/>
                <a:lumMod val="100000"/>
              </a:schemeClr>
            </a:gs>
            <a:gs pos="100000">
              <a:schemeClr val="accent1">
                <a:tint val="61000"/>
                <a:satMod val="150000"/>
                <a:lumMod val="100000"/>
              </a:schemeClr>
            </a:gs>
          </a:gsLst>
          <a:path path="circle">
            <a:fillToRect l="100000" t="100000" r="100000" b="100000"/>
          </a:path>
        </a:gradFill>
        <a:ln w="9525" cap="flat" cmpd="sng" algn="ctr">
          <a:solidFill>
            <a:schemeClr val="accent1"/>
          </a:solidFill>
          <a:prstDash val="solid"/>
        </a:ln>
        <a:effectLst/>
      </dsp:spPr>
      <dsp:style>
        <a:lnRef idx="1">
          <a:schemeClr val="accent1"/>
        </a:lnRef>
        <a:fillRef idx="2">
          <a:schemeClr val="accent1"/>
        </a:fillRef>
        <a:effectRef idx="1">
          <a:schemeClr val="accent1"/>
        </a:effectRef>
        <a:fontRef idx="minor">
          <a:schemeClr val="dk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t> </a:t>
          </a:r>
        </a:p>
      </dsp:txBody>
      <dsp:txXfrm>
        <a:off x="1011083" y="374520"/>
        <a:ext cx="348548" cy="169016"/>
      </dsp:txXfrm>
    </dsp:sp>
    <dsp:sp modelId="{5CC27A30-CBEB-411C-BC03-FBC1F2C3C77B}">
      <dsp:nvSpPr>
        <dsp:cNvPr id="0" name=""/>
        <dsp:cNvSpPr/>
      </dsp:nvSpPr>
      <dsp:spPr>
        <a:xfrm rot="2829178">
          <a:off x="325722" y="570467"/>
          <a:ext cx="211200" cy="35200"/>
        </a:xfrm>
        <a:custGeom>
          <a:avLst/>
          <a:gdLst/>
          <a:ahLst/>
          <a:cxnLst/>
          <a:rect l="0" t="0" r="0" b="0"/>
          <a:pathLst>
            <a:path>
              <a:moveTo>
                <a:pt x="0" y="17600"/>
              </a:moveTo>
              <a:lnTo>
                <a:pt x="211200" y="17600"/>
              </a:lnTo>
            </a:path>
          </a:pathLst>
        </a:custGeom>
        <a:noFill/>
        <a:ln w="9525" cap="flat" cmpd="sng" algn="ctr">
          <a:solidFill>
            <a:schemeClr val="accent1"/>
          </a:solidFill>
          <a:prstDash val="solid"/>
        </a:ln>
        <a:effectLst/>
      </dsp:spPr>
      <dsp:style>
        <a:lnRef idx="1">
          <a:schemeClr val="accent1"/>
        </a:lnRef>
        <a:fillRef idx="2">
          <a:schemeClr val="accent1"/>
        </a:fillRef>
        <a:effectRef idx="1">
          <a:schemeClr val="accent1"/>
        </a:effectRef>
        <a:fontRef idx="minor">
          <a:schemeClr val="dk1"/>
        </a:fontRef>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26042" y="582787"/>
        <a:ext cx="10560" cy="10560"/>
      </dsp:txXfrm>
    </dsp:sp>
    <dsp:sp modelId="{096FB719-B52E-45CD-9EF7-3FCE9D171A4D}">
      <dsp:nvSpPr>
        <dsp:cNvPr id="0" name=""/>
        <dsp:cNvSpPr/>
      </dsp:nvSpPr>
      <dsp:spPr>
        <a:xfrm>
          <a:off x="503135" y="575724"/>
          <a:ext cx="359064" cy="179532"/>
        </a:xfrm>
        <a:prstGeom prst="roundRect">
          <a:avLst>
            <a:gd name="adj" fmla="val 10000"/>
          </a:avLst>
        </a:prstGeom>
        <a:gradFill rotWithShape="1">
          <a:gsLst>
            <a:gs pos="0">
              <a:schemeClr val="accent1">
                <a:tint val="83000"/>
                <a:satMod val="100000"/>
                <a:lumMod val="100000"/>
              </a:schemeClr>
            </a:gs>
            <a:gs pos="100000">
              <a:schemeClr val="accent1">
                <a:tint val="61000"/>
                <a:satMod val="150000"/>
                <a:lumMod val="100000"/>
              </a:schemeClr>
            </a:gs>
          </a:gsLst>
          <a:path path="circle">
            <a:fillToRect l="100000" t="100000" r="100000" b="100000"/>
          </a:path>
        </a:gradFill>
        <a:ln w="9525" cap="flat" cmpd="sng" algn="ctr">
          <a:solidFill>
            <a:schemeClr val="accent1"/>
          </a:solidFill>
          <a:prstDash val="solid"/>
        </a:ln>
        <a:effectLst/>
      </dsp:spPr>
      <dsp:style>
        <a:lnRef idx="1">
          <a:schemeClr val="accent1"/>
        </a:lnRef>
        <a:fillRef idx="2">
          <a:schemeClr val="accent1"/>
        </a:fillRef>
        <a:effectRef idx="1">
          <a:schemeClr val="accent1"/>
        </a:effectRef>
        <a:fontRef idx="minor">
          <a:schemeClr val="dk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t> </a:t>
          </a:r>
        </a:p>
      </dsp:txBody>
      <dsp:txXfrm>
        <a:off x="508393" y="580982"/>
        <a:ext cx="348548" cy="169016"/>
      </dsp:txXfrm>
    </dsp:sp>
    <dsp:sp modelId="{FC1A1B9D-0AB4-4F16-822D-9F81DD54AE2F}">
      <dsp:nvSpPr>
        <dsp:cNvPr id="0" name=""/>
        <dsp:cNvSpPr/>
      </dsp:nvSpPr>
      <dsp:spPr>
        <a:xfrm>
          <a:off x="862200" y="647890"/>
          <a:ext cx="143625" cy="35200"/>
        </a:xfrm>
        <a:custGeom>
          <a:avLst/>
          <a:gdLst/>
          <a:ahLst/>
          <a:cxnLst/>
          <a:rect l="0" t="0" r="0" b="0"/>
          <a:pathLst>
            <a:path>
              <a:moveTo>
                <a:pt x="0" y="17600"/>
              </a:moveTo>
              <a:lnTo>
                <a:pt x="143625" y="17600"/>
              </a:lnTo>
            </a:path>
          </a:pathLst>
        </a:custGeom>
        <a:noFill/>
        <a:ln w="9525" cap="flat" cmpd="sng" algn="ctr">
          <a:solidFill>
            <a:schemeClr val="accent1"/>
          </a:solidFill>
          <a:prstDash val="solid"/>
        </a:ln>
        <a:effectLst/>
      </dsp:spPr>
      <dsp:style>
        <a:lnRef idx="1">
          <a:schemeClr val="accent1"/>
        </a:lnRef>
        <a:fillRef idx="2">
          <a:schemeClr val="accent1"/>
        </a:fillRef>
        <a:effectRef idx="1">
          <a:schemeClr val="accent1"/>
        </a:effectRef>
        <a:fontRef idx="minor">
          <a:schemeClr val="dk1"/>
        </a:fontRef>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930422" y="661899"/>
        <a:ext cx="7181" cy="7181"/>
      </dsp:txXfrm>
    </dsp:sp>
    <dsp:sp modelId="{D9D200E3-86DA-41FF-97A5-11B23230B1B5}">
      <dsp:nvSpPr>
        <dsp:cNvPr id="0" name=""/>
        <dsp:cNvSpPr/>
      </dsp:nvSpPr>
      <dsp:spPr>
        <a:xfrm>
          <a:off x="1005825" y="575724"/>
          <a:ext cx="359064" cy="179532"/>
        </a:xfrm>
        <a:prstGeom prst="roundRect">
          <a:avLst>
            <a:gd name="adj" fmla="val 10000"/>
          </a:avLst>
        </a:prstGeom>
        <a:gradFill rotWithShape="1">
          <a:gsLst>
            <a:gs pos="0">
              <a:schemeClr val="accent1">
                <a:tint val="83000"/>
                <a:satMod val="100000"/>
                <a:lumMod val="100000"/>
              </a:schemeClr>
            </a:gs>
            <a:gs pos="100000">
              <a:schemeClr val="accent1">
                <a:tint val="61000"/>
                <a:satMod val="150000"/>
                <a:lumMod val="100000"/>
              </a:schemeClr>
            </a:gs>
          </a:gsLst>
          <a:path path="circle">
            <a:fillToRect l="100000" t="100000" r="100000" b="100000"/>
          </a:path>
        </a:gradFill>
        <a:ln w="9525" cap="flat" cmpd="sng" algn="ctr">
          <a:solidFill>
            <a:schemeClr val="accent1"/>
          </a:solidFill>
          <a:prstDash val="solid"/>
        </a:ln>
        <a:effectLst/>
      </dsp:spPr>
      <dsp:style>
        <a:lnRef idx="1">
          <a:schemeClr val="accent1"/>
        </a:lnRef>
        <a:fillRef idx="2">
          <a:schemeClr val="accent1"/>
        </a:fillRef>
        <a:effectRef idx="1">
          <a:schemeClr val="accent1"/>
        </a:effectRef>
        <a:fontRef idx="minor">
          <a:schemeClr val="dk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t> </a:t>
          </a:r>
        </a:p>
      </dsp:txBody>
      <dsp:txXfrm>
        <a:off x="1011083" y="580982"/>
        <a:ext cx="348548" cy="169016"/>
      </dsp:txXfrm>
    </dsp:sp>
  </dsp:spTree>
</dsp:drawing>
</file>

<file path=ppt/diagrams/drawing3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01877A-E6AF-4C55-ABAE-F1752F85749C}">
      <dsp:nvSpPr>
        <dsp:cNvPr id="0" name=""/>
        <dsp:cNvSpPr/>
      </dsp:nvSpPr>
      <dsp:spPr>
        <a:xfrm>
          <a:off x="326357" y="0"/>
          <a:ext cx="3698717" cy="786358"/>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07C99B7-9B91-43EB-863C-41C0EEB302BF}">
      <dsp:nvSpPr>
        <dsp:cNvPr id="0" name=""/>
        <dsp:cNvSpPr/>
      </dsp:nvSpPr>
      <dsp:spPr>
        <a:xfrm>
          <a:off x="2177" y="235907"/>
          <a:ext cx="314246" cy="314543"/>
        </a:xfrm>
        <a:prstGeom prst="roundRect">
          <a:avLst/>
        </a:prstGeom>
        <a:solidFill>
          <a:schemeClr val="bg1"/>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b="1" kern="1200" dirty="0">
              <a:solidFill>
                <a:schemeClr val="tx1"/>
              </a:solidFill>
            </a:rPr>
            <a:t>skip</a:t>
          </a:r>
        </a:p>
      </dsp:txBody>
      <dsp:txXfrm>
        <a:off x="17517" y="251247"/>
        <a:ext cx="283566" cy="283863"/>
      </dsp:txXfrm>
    </dsp:sp>
    <dsp:sp modelId="{3B131DB1-3485-45DB-8AAD-4323E156B5FB}">
      <dsp:nvSpPr>
        <dsp:cNvPr id="0" name=""/>
        <dsp:cNvSpPr/>
      </dsp:nvSpPr>
      <dsp:spPr>
        <a:xfrm>
          <a:off x="368798" y="235907"/>
          <a:ext cx="314246" cy="314543"/>
        </a:xfrm>
        <a:prstGeom prst="roundRect">
          <a:avLst/>
        </a:prstGeom>
        <a:solidFill>
          <a:schemeClr val="accent6">
            <a:lumMod val="60000"/>
            <a:lumOff val="40000"/>
          </a:schemeClr>
        </a:solidFill>
        <a:ln w="15875" cap="flat" cmpd="sng" algn="ctr">
          <a:solidFill>
            <a:schemeClr val="accent6">
              <a:lumMod val="60000"/>
              <a:lumOff val="4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chemeClr val="tx1"/>
              </a:solidFill>
            </a:rPr>
            <a:t>B</a:t>
          </a:r>
        </a:p>
      </dsp:txBody>
      <dsp:txXfrm>
        <a:off x="384138" y="251247"/>
        <a:ext cx="283566" cy="283863"/>
      </dsp:txXfrm>
    </dsp:sp>
    <dsp:sp modelId="{6E386522-2C9F-4126-A3C6-26C8A9562D59}">
      <dsp:nvSpPr>
        <dsp:cNvPr id="0" name=""/>
        <dsp:cNvSpPr/>
      </dsp:nvSpPr>
      <dsp:spPr>
        <a:xfrm>
          <a:off x="735419" y="235907"/>
          <a:ext cx="314246" cy="314543"/>
        </a:xfrm>
        <a:prstGeom prst="roundRect">
          <a:avLst/>
        </a:prstGeom>
        <a:solidFill>
          <a:schemeClr val="accent1">
            <a:lumMod val="60000"/>
            <a:lumOff val="40000"/>
          </a:schemeClr>
        </a:solidFill>
        <a:ln w="15875" cap="flat" cmpd="sng" algn="ctr">
          <a:solidFill>
            <a:schemeClr val="accent1">
              <a:lumMod val="60000"/>
              <a:lumOff val="4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chemeClr val="tx1"/>
              </a:solidFill>
            </a:rPr>
            <a:t>C</a:t>
          </a:r>
        </a:p>
      </dsp:txBody>
      <dsp:txXfrm>
        <a:off x="750759" y="251247"/>
        <a:ext cx="283566" cy="283863"/>
      </dsp:txXfrm>
    </dsp:sp>
    <dsp:sp modelId="{C2D76D59-1D75-4E48-91F7-15EFA5C14B3D}">
      <dsp:nvSpPr>
        <dsp:cNvPr id="0" name=""/>
        <dsp:cNvSpPr/>
      </dsp:nvSpPr>
      <dsp:spPr>
        <a:xfrm>
          <a:off x="1102040" y="235907"/>
          <a:ext cx="314246" cy="314543"/>
        </a:xfrm>
        <a:prstGeom prst="roundRect">
          <a:avLst/>
        </a:prstGeom>
        <a:solidFill>
          <a:schemeClr val="accent6">
            <a:lumMod val="60000"/>
            <a:lumOff val="40000"/>
          </a:schemeClr>
        </a:solidFill>
        <a:ln w="15875" cap="flat" cmpd="sng" algn="ctr">
          <a:solidFill>
            <a:schemeClr val="accent6">
              <a:lumMod val="60000"/>
              <a:lumOff val="4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chemeClr val="tx1"/>
              </a:solidFill>
            </a:rPr>
            <a:t>B</a:t>
          </a:r>
        </a:p>
      </dsp:txBody>
      <dsp:txXfrm>
        <a:off x="1117380" y="251247"/>
        <a:ext cx="283566" cy="283863"/>
      </dsp:txXfrm>
    </dsp:sp>
    <dsp:sp modelId="{8464FC22-B7AA-4806-8787-663D63486F60}">
      <dsp:nvSpPr>
        <dsp:cNvPr id="0" name=""/>
        <dsp:cNvSpPr/>
      </dsp:nvSpPr>
      <dsp:spPr>
        <a:xfrm>
          <a:off x="1468661" y="235907"/>
          <a:ext cx="314246" cy="314543"/>
        </a:xfrm>
        <a:prstGeom prst="roundRect">
          <a:avLst/>
        </a:prstGeom>
        <a:solidFill>
          <a:schemeClr val="bg1"/>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b="1" kern="1200" dirty="0">
              <a:solidFill>
                <a:schemeClr val="tx1"/>
              </a:solidFill>
            </a:rPr>
            <a:t>skip</a:t>
          </a:r>
        </a:p>
      </dsp:txBody>
      <dsp:txXfrm>
        <a:off x="1484001" y="251247"/>
        <a:ext cx="283566" cy="283863"/>
      </dsp:txXfrm>
    </dsp:sp>
    <dsp:sp modelId="{E4117646-8A13-4968-BA44-83F194E8DFEE}">
      <dsp:nvSpPr>
        <dsp:cNvPr id="0" name=""/>
        <dsp:cNvSpPr/>
      </dsp:nvSpPr>
      <dsp:spPr>
        <a:xfrm>
          <a:off x="1835282" y="235907"/>
          <a:ext cx="314246" cy="314543"/>
        </a:xfrm>
        <a:prstGeom prst="roundRect">
          <a:avLst/>
        </a:prstGeom>
        <a:solidFill>
          <a:schemeClr val="accent1">
            <a:lumMod val="60000"/>
            <a:lumOff val="40000"/>
          </a:schemeClr>
        </a:solidFill>
        <a:ln w="15875" cap="flat" cmpd="sng" algn="ctr">
          <a:solidFill>
            <a:schemeClr val="accent1">
              <a:lumMod val="60000"/>
              <a:lumOff val="4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chemeClr val="tx1"/>
              </a:solidFill>
            </a:rPr>
            <a:t>C</a:t>
          </a:r>
        </a:p>
      </dsp:txBody>
      <dsp:txXfrm>
        <a:off x="1850622" y="251247"/>
        <a:ext cx="283566" cy="283863"/>
      </dsp:txXfrm>
    </dsp:sp>
    <dsp:sp modelId="{B5054807-503F-4B1F-B23B-768ECE5D1196}">
      <dsp:nvSpPr>
        <dsp:cNvPr id="0" name=""/>
        <dsp:cNvSpPr/>
      </dsp:nvSpPr>
      <dsp:spPr>
        <a:xfrm>
          <a:off x="2201903" y="235907"/>
          <a:ext cx="314246" cy="314543"/>
        </a:xfrm>
        <a:prstGeom prst="roundRect">
          <a:avLst/>
        </a:prstGeom>
        <a:solidFill>
          <a:schemeClr val="bg1"/>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b="1" kern="1200" dirty="0">
              <a:solidFill>
                <a:schemeClr val="tx1"/>
              </a:solidFill>
            </a:rPr>
            <a:t>skip</a:t>
          </a:r>
        </a:p>
      </dsp:txBody>
      <dsp:txXfrm>
        <a:off x="2217243" y="251247"/>
        <a:ext cx="283566" cy="283863"/>
      </dsp:txXfrm>
    </dsp:sp>
    <dsp:sp modelId="{9EAEB3A6-6F03-4703-B3A7-C67C7299BDCB}">
      <dsp:nvSpPr>
        <dsp:cNvPr id="0" name=""/>
        <dsp:cNvSpPr/>
      </dsp:nvSpPr>
      <dsp:spPr>
        <a:xfrm>
          <a:off x="2568524" y="235907"/>
          <a:ext cx="314246" cy="314543"/>
        </a:xfrm>
        <a:prstGeom prst="roundRect">
          <a:avLst/>
        </a:prstGeom>
        <a:solidFill>
          <a:schemeClr val="accent6">
            <a:lumMod val="60000"/>
            <a:lumOff val="40000"/>
          </a:schemeClr>
        </a:solidFill>
        <a:ln w="15875" cap="flat" cmpd="sng" algn="ctr">
          <a:solidFill>
            <a:schemeClr val="accent6">
              <a:lumMod val="60000"/>
              <a:lumOff val="4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chemeClr val="tx1"/>
              </a:solidFill>
            </a:rPr>
            <a:t>B</a:t>
          </a:r>
        </a:p>
      </dsp:txBody>
      <dsp:txXfrm>
        <a:off x="2583864" y="251247"/>
        <a:ext cx="283566" cy="283863"/>
      </dsp:txXfrm>
    </dsp:sp>
    <dsp:sp modelId="{9D607719-7E83-41E8-A7AA-62CF51B7D7A0}">
      <dsp:nvSpPr>
        <dsp:cNvPr id="0" name=""/>
        <dsp:cNvSpPr/>
      </dsp:nvSpPr>
      <dsp:spPr>
        <a:xfrm>
          <a:off x="2935144" y="235907"/>
          <a:ext cx="314246" cy="314543"/>
        </a:xfrm>
        <a:prstGeom prst="roundRect">
          <a:avLst/>
        </a:prstGeom>
        <a:solidFill>
          <a:schemeClr val="accent1">
            <a:lumMod val="60000"/>
            <a:lumOff val="40000"/>
          </a:schemeClr>
        </a:solidFill>
        <a:ln w="15875" cap="flat" cmpd="sng" algn="ctr">
          <a:solidFill>
            <a:schemeClr val="accent1">
              <a:lumMod val="60000"/>
              <a:lumOff val="4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chemeClr val="tx1"/>
              </a:solidFill>
            </a:rPr>
            <a:t>C</a:t>
          </a:r>
        </a:p>
      </dsp:txBody>
      <dsp:txXfrm>
        <a:off x="2950484" y="251247"/>
        <a:ext cx="283566" cy="283863"/>
      </dsp:txXfrm>
    </dsp:sp>
    <dsp:sp modelId="{3031199B-CFB5-4BF3-9A6D-09257C871CAE}">
      <dsp:nvSpPr>
        <dsp:cNvPr id="0" name=""/>
        <dsp:cNvSpPr/>
      </dsp:nvSpPr>
      <dsp:spPr>
        <a:xfrm>
          <a:off x="3301765" y="235907"/>
          <a:ext cx="314246" cy="314543"/>
        </a:xfrm>
        <a:prstGeom prst="roundRect">
          <a:avLst/>
        </a:prstGeom>
        <a:solidFill>
          <a:schemeClr val="bg1"/>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endParaRPr lang="en-US" sz="2000" kern="1200" dirty="0">
            <a:solidFill>
              <a:schemeClr val="tx1"/>
            </a:solidFill>
          </a:endParaRPr>
        </a:p>
      </dsp:txBody>
      <dsp:txXfrm>
        <a:off x="3317105" y="251247"/>
        <a:ext cx="283566" cy="283863"/>
      </dsp:txXfrm>
    </dsp:sp>
    <dsp:sp modelId="{B1C67EBC-3167-4379-A224-39BE142E6011}">
      <dsp:nvSpPr>
        <dsp:cNvPr id="0" name=""/>
        <dsp:cNvSpPr/>
      </dsp:nvSpPr>
      <dsp:spPr>
        <a:xfrm>
          <a:off x="3668386" y="235907"/>
          <a:ext cx="314246" cy="314543"/>
        </a:xfrm>
        <a:prstGeom prst="roundRect">
          <a:avLst/>
        </a:prstGeom>
        <a:solidFill>
          <a:schemeClr val="bg1"/>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endParaRPr lang="en-US" sz="2000" kern="1200" dirty="0">
            <a:solidFill>
              <a:schemeClr val="tx1"/>
            </a:solidFill>
          </a:endParaRPr>
        </a:p>
      </dsp:txBody>
      <dsp:txXfrm>
        <a:off x="3683726" y="251247"/>
        <a:ext cx="283566" cy="283863"/>
      </dsp:txXfrm>
    </dsp:sp>
    <dsp:sp modelId="{5E070B4D-A4F2-4B53-8204-EF9D9603D692}">
      <dsp:nvSpPr>
        <dsp:cNvPr id="0" name=""/>
        <dsp:cNvSpPr/>
      </dsp:nvSpPr>
      <dsp:spPr>
        <a:xfrm>
          <a:off x="4035007" y="235907"/>
          <a:ext cx="314246" cy="314543"/>
        </a:xfrm>
        <a:prstGeom prst="roundRect">
          <a:avLst/>
        </a:prstGeom>
        <a:solidFill>
          <a:schemeClr val="bg1"/>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endParaRPr lang="en-US" sz="2000" kern="1200" dirty="0">
            <a:solidFill>
              <a:schemeClr val="tx1"/>
            </a:solidFill>
          </a:endParaRPr>
        </a:p>
      </dsp:txBody>
      <dsp:txXfrm>
        <a:off x="4050347" y="251247"/>
        <a:ext cx="283566" cy="283863"/>
      </dsp:txXfrm>
    </dsp:sp>
  </dsp:spTree>
</dsp:drawing>
</file>

<file path=ppt/diagrams/drawing3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01877A-E6AF-4C55-ABAE-F1752F85749C}">
      <dsp:nvSpPr>
        <dsp:cNvPr id="0" name=""/>
        <dsp:cNvSpPr/>
      </dsp:nvSpPr>
      <dsp:spPr>
        <a:xfrm>
          <a:off x="326357" y="0"/>
          <a:ext cx="3698717" cy="786358"/>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07C99B7-9B91-43EB-863C-41C0EEB302BF}">
      <dsp:nvSpPr>
        <dsp:cNvPr id="0" name=""/>
        <dsp:cNvSpPr/>
      </dsp:nvSpPr>
      <dsp:spPr>
        <a:xfrm>
          <a:off x="2177" y="235907"/>
          <a:ext cx="314246" cy="314543"/>
        </a:xfrm>
        <a:prstGeom prst="roundRect">
          <a:avLst/>
        </a:prstGeom>
        <a:solidFill>
          <a:schemeClr val="accent2">
            <a:lumMod val="60000"/>
            <a:lumOff val="40000"/>
          </a:schemeClr>
        </a:solidFill>
        <a:ln w="15875" cap="flat" cmpd="sng" algn="ctr">
          <a:solidFill>
            <a:schemeClr val="accent2">
              <a:lumMod val="60000"/>
              <a:lumOff val="4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chemeClr val="tx1"/>
              </a:solidFill>
            </a:rPr>
            <a:t>A</a:t>
          </a:r>
        </a:p>
      </dsp:txBody>
      <dsp:txXfrm>
        <a:off x="17517" y="251247"/>
        <a:ext cx="283566" cy="283863"/>
      </dsp:txXfrm>
    </dsp:sp>
    <dsp:sp modelId="{3B131DB1-3485-45DB-8AAD-4323E156B5FB}">
      <dsp:nvSpPr>
        <dsp:cNvPr id="0" name=""/>
        <dsp:cNvSpPr/>
      </dsp:nvSpPr>
      <dsp:spPr>
        <a:xfrm>
          <a:off x="368798" y="235907"/>
          <a:ext cx="314246" cy="314543"/>
        </a:xfrm>
        <a:prstGeom prst="roundRect">
          <a:avLst/>
        </a:prstGeom>
        <a:solidFill>
          <a:schemeClr val="bg1"/>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b="1" kern="1200" dirty="0">
              <a:solidFill>
                <a:schemeClr val="tx1"/>
              </a:solidFill>
            </a:rPr>
            <a:t>skip</a:t>
          </a:r>
        </a:p>
      </dsp:txBody>
      <dsp:txXfrm>
        <a:off x="384138" y="251247"/>
        <a:ext cx="283566" cy="283863"/>
      </dsp:txXfrm>
    </dsp:sp>
    <dsp:sp modelId="{6E386522-2C9F-4126-A3C6-26C8A9562D59}">
      <dsp:nvSpPr>
        <dsp:cNvPr id="0" name=""/>
        <dsp:cNvSpPr/>
      </dsp:nvSpPr>
      <dsp:spPr>
        <a:xfrm>
          <a:off x="735419" y="235907"/>
          <a:ext cx="314246" cy="314543"/>
        </a:xfrm>
        <a:prstGeom prst="roundRect">
          <a:avLst/>
        </a:prstGeom>
        <a:solidFill>
          <a:schemeClr val="accent1">
            <a:lumMod val="60000"/>
            <a:lumOff val="40000"/>
          </a:schemeClr>
        </a:solidFill>
        <a:ln w="15875" cap="flat" cmpd="sng" algn="ctr">
          <a:solidFill>
            <a:schemeClr val="accent1">
              <a:lumMod val="60000"/>
              <a:lumOff val="4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chemeClr val="tx1"/>
              </a:solidFill>
            </a:rPr>
            <a:t>C</a:t>
          </a:r>
        </a:p>
      </dsp:txBody>
      <dsp:txXfrm>
        <a:off x="750759" y="251247"/>
        <a:ext cx="283566" cy="283863"/>
      </dsp:txXfrm>
    </dsp:sp>
    <dsp:sp modelId="{C2D76D59-1D75-4E48-91F7-15EFA5C14B3D}">
      <dsp:nvSpPr>
        <dsp:cNvPr id="0" name=""/>
        <dsp:cNvSpPr/>
      </dsp:nvSpPr>
      <dsp:spPr>
        <a:xfrm>
          <a:off x="1102040" y="235907"/>
          <a:ext cx="314246" cy="314543"/>
        </a:xfrm>
        <a:prstGeom prst="roundRect">
          <a:avLst/>
        </a:prstGeom>
        <a:solidFill>
          <a:schemeClr val="bg1"/>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b="1" i="0" kern="1200" dirty="0">
              <a:solidFill>
                <a:schemeClr val="tx1"/>
              </a:solidFill>
            </a:rPr>
            <a:t>skip</a:t>
          </a:r>
        </a:p>
      </dsp:txBody>
      <dsp:txXfrm>
        <a:off x="1117380" y="251247"/>
        <a:ext cx="283566" cy="283863"/>
      </dsp:txXfrm>
    </dsp:sp>
    <dsp:sp modelId="{8464FC22-B7AA-4806-8787-663D63486F60}">
      <dsp:nvSpPr>
        <dsp:cNvPr id="0" name=""/>
        <dsp:cNvSpPr/>
      </dsp:nvSpPr>
      <dsp:spPr>
        <a:xfrm>
          <a:off x="1468661" y="235907"/>
          <a:ext cx="314246" cy="314543"/>
        </a:xfrm>
        <a:prstGeom prst="roundRect">
          <a:avLst/>
        </a:prstGeom>
        <a:solidFill>
          <a:schemeClr val="accent2">
            <a:lumMod val="60000"/>
            <a:lumOff val="40000"/>
          </a:schemeClr>
        </a:solidFill>
        <a:ln w="15875" cap="flat" cmpd="sng" algn="ctr">
          <a:solidFill>
            <a:schemeClr val="accent2">
              <a:lumMod val="60000"/>
              <a:lumOff val="4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chemeClr val="tx1"/>
              </a:solidFill>
            </a:rPr>
            <a:t>A</a:t>
          </a:r>
        </a:p>
      </dsp:txBody>
      <dsp:txXfrm>
        <a:off x="1484001" y="251247"/>
        <a:ext cx="283566" cy="283863"/>
      </dsp:txXfrm>
    </dsp:sp>
    <dsp:sp modelId="{E4117646-8A13-4968-BA44-83F194E8DFEE}">
      <dsp:nvSpPr>
        <dsp:cNvPr id="0" name=""/>
        <dsp:cNvSpPr/>
      </dsp:nvSpPr>
      <dsp:spPr>
        <a:xfrm>
          <a:off x="1835282" y="235907"/>
          <a:ext cx="314246" cy="314543"/>
        </a:xfrm>
        <a:prstGeom prst="roundRect">
          <a:avLst/>
        </a:prstGeom>
        <a:solidFill>
          <a:schemeClr val="accent1">
            <a:lumMod val="60000"/>
            <a:lumOff val="40000"/>
          </a:schemeClr>
        </a:solidFill>
        <a:ln w="15875" cap="flat" cmpd="sng" algn="ctr">
          <a:solidFill>
            <a:schemeClr val="accent1">
              <a:lumMod val="60000"/>
              <a:lumOff val="4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chemeClr val="tx1"/>
              </a:solidFill>
            </a:rPr>
            <a:t>C</a:t>
          </a:r>
        </a:p>
      </dsp:txBody>
      <dsp:txXfrm>
        <a:off x="1850622" y="251247"/>
        <a:ext cx="283566" cy="283863"/>
      </dsp:txXfrm>
    </dsp:sp>
    <dsp:sp modelId="{B5054807-503F-4B1F-B23B-768ECE5D1196}">
      <dsp:nvSpPr>
        <dsp:cNvPr id="0" name=""/>
        <dsp:cNvSpPr/>
      </dsp:nvSpPr>
      <dsp:spPr>
        <a:xfrm>
          <a:off x="2201903" y="235907"/>
          <a:ext cx="314246" cy="314543"/>
        </a:xfrm>
        <a:prstGeom prst="roundRect">
          <a:avLst/>
        </a:prstGeom>
        <a:solidFill>
          <a:schemeClr val="accent2">
            <a:lumMod val="60000"/>
            <a:lumOff val="40000"/>
          </a:schemeClr>
        </a:solidFill>
        <a:ln w="15875" cap="flat" cmpd="sng" algn="ctr">
          <a:solidFill>
            <a:schemeClr val="accent2">
              <a:lumMod val="60000"/>
              <a:lumOff val="4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chemeClr val="tx1"/>
              </a:solidFill>
            </a:rPr>
            <a:t>A</a:t>
          </a:r>
        </a:p>
      </dsp:txBody>
      <dsp:txXfrm>
        <a:off x="2217243" y="251247"/>
        <a:ext cx="283566" cy="283863"/>
      </dsp:txXfrm>
    </dsp:sp>
    <dsp:sp modelId="{9EAEB3A6-6F03-4703-B3A7-C67C7299BDCB}">
      <dsp:nvSpPr>
        <dsp:cNvPr id="0" name=""/>
        <dsp:cNvSpPr/>
      </dsp:nvSpPr>
      <dsp:spPr>
        <a:xfrm>
          <a:off x="2568524" y="235907"/>
          <a:ext cx="314246" cy="314543"/>
        </a:xfrm>
        <a:prstGeom prst="roundRect">
          <a:avLst/>
        </a:prstGeom>
        <a:solidFill>
          <a:schemeClr val="bg1"/>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b="1" kern="1200" dirty="0">
              <a:solidFill>
                <a:schemeClr val="tx1"/>
              </a:solidFill>
            </a:rPr>
            <a:t>skip</a:t>
          </a:r>
        </a:p>
      </dsp:txBody>
      <dsp:txXfrm>
        <a:off x="2583864" y="251247"/>
        <a:ext cx="283566" cy="283863"/>
      </dsp:txXfrm>
    </dsp:sp>
    <dsp:sp modelId="{9D607719-7E83-41E8-A7AA-62CF51B7D7A0}">
      <dsp:nvSpPr>
        <dsp:cNvPr id="0" name=""/>
        <dsp:cNvSpPr/>
      </dsp:nvSpPr>
      <dsp:spPr>
        <a:xfrm>
          <a:off x="2935144" y="235907"/>
          <a:ext cx="314246" cy="314543"/>
        </a:xfrm>
        <a:prstGeom prst="roundRect">
          <a:avLst/>
        </a:prstGeom>
        <a:solidFill>
          <a:schemeClr val="accent1">
            <a:lumMod val="60000"/>
            <a:lumOff val="40000"/>
          </a:schemeClr>
        </a:solidFill>
        <a:ln w="15875" cap="flat" cmpd="sng" algn="ctr">
          <a:solidFill>
            <a:schemeClr val="accent1">
              <a:lumMod val="60000"/>
              <a:lumOff val="4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chemeClr val="tx1"/>
              </a:solidFill>
            </a:rPr>
            <a:t>C</a:t>
          </a:r>
        </a:p>
      </dsp:txBody>
      <dsp:txXfrm>
        <a:off x="2950484" y="251247"/>
        <a:ext cx="283566" cy="283863"/>
      </dsp:txXfrm>
    </dsp:sp>
    <dsp:sp modelId="{3031199B-CFB5-4BF3-9A6D-09257C871CAE}">
      <dsp:nvSpPr>
        <dsp:cNvPr id="0" name=""/>
        <dsp:cNvSpPr/>
      </dsp:nvSpPr>
      <dsp:spPr>
        <a:xfrm>
          <a:off x="3301765" y="235907"/>
          <a:ext cx="314246" cy="314543"/>
        </a:xfrm>
        <a:prstGeom prst="roundRect">
          <a:avLst/>
        </a:prstGeom>
        <a:solidFill>
          <a:schemeClr val="bg1"/>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endParaRPr lang="en-US" sz="2000" kern="1200" dirty="0">
            <a:solidFill>
              <a:schemeClr val="tx1"/>
            </a:solidFill>
          </a:endParaRPr>
        </a:p>
      </dsp:txBody>
      <dsp:txXfrm>
        <a:off x="3317105" y="251247"/>
        <a:ext cx="283566" cy="283863"/>
      </dsp:txXfrm>
    </dsp:sp>
    <dsp:sp modelId="{B1C67EBC-3167-4379-A224-39BE142E6011}">
      <dsp:nvSpPr>
        <dsp:cNvPr id="0" name=""/>
        <dsp:cNvSpPr/>
      </dsp:nvSpPr>
      <dsp:spPr>
        <a:xfrm>
          <a:off x="3668386" y="235907"/>
          <a:ext cx="314246" cy="314543"/>
        </a:xfrm>
        <a:prstGeom prst="roundRect">
          <a:avLst/>
        </a:prstGeom>
        <a:solidFill>
          <a:schemeClr val="bg1"/>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endParaRPr lang="en-US" sz="2000" kern="1200" dirty="0">
            <a:solidFill>
              <a:schemeClr val="tx1"/>
            </a:solidFill>
          </a:endParaRPr>
        </a:p>
      </dsp:txBody>
      <dsp:txXfrm>
        <a:off x="3683726" y="251247"/>
        <a:ext cx="283566" cy="283863"/>
      </dsp:txXfrm>
    </dsp:sp>
    <dsp:sp modelId="{5E070B4D-A4F2-4B53-8204-EF9D9603D692}">
      <dsp:nvSpPr>
        <dsp:cNvPr id="0" name=""/>
        <dsp:cNvSpPr/>
      </dsp:nvSpPr>
      <dsp:spPr>
        <a:xfrm>
          <a:off x="4035007" y="235907"/>
          <a:ext cx="314246" cy="314543"/>
        </a:xfrm>
        <a:prstGeom prst="roundRect">
          <a:avLst/>
        </a:prstGeom>
        <a:solidFill>
          <a:schemeClr val="bg1"/>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endParaRPr lang="en-US" sz="2000" kern="1200" dirty="0">
            <a:solidFill>
              <a:schemeClr val="tx1"/>
            </a:solidFill>
          </a:endParaRPr>
        </a:p>
      </dsp:txBody>
      <dsp:txXfrm>
        <a:off x="4050347" y="251247"/>
        <a:ext cx="283566" cy="283863"/>
      </dsp:txXfrm>
    </dsp:sp>
  </dsp:spTree>
</dsp:drawing>
</file>

<file path=ppt/diagrams/drawing3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01877A-E6AF-4C55-ABAE-F1752F85749C}">
      <dsp:nvSpPr>
        <dsp:cNvPr id="0" name=""/>
        <dsp:cNvSpPr/>
      </dsp:nvSpPr>
      <dsp:spPr>
        <a:xfrm>
          <a:off x="326357" y="0"/>
          <a:ext cx="3698717" cy="786358"/>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07C99B7-9B91-43EB-863C-41C0EEB302BF}">
      <dsp:nvSpPr>
        <dsp:cNvPr id="0" name=""/>
        <dsp:cNvSpPr/>
      </dsp:nvSpPr>
      <dsp:spPr>
        <a:xfrm>
          <a:off x="2177" y="235907"/>
          <a:ext cx="314246" cy="314543"/>
        </a:xfrm>
        <a:prstGeom prst="roundRect">
          <a:avLst/>
        </a:prstGeom>
        <a:solidFill>
          <a:schemeClr val="bg1"/>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b="1" kern="1200" dirty="0">
              <a:solidFill>
                <a:schemeClr val="tx1"/>
              </a:solidFill>
            </a:rPr>
            <a:t>skip</a:t>
          </a:r>
        </a:p>
      </dsp:txBody>
      <dsp:txXfrm>
        <a:off x="17517" y="251247"/>
        <a:ext cx="283566" cy="283863"/>
      </dsp:txXfrm>
    </dsp:sp>
    <dsp:sp modelId="{3B131DB1-3485-45DB-8AAD-4323E156B5FB}">
      <dsp:nvSpPr>
        <dsp:cNvPr id="0" name=""/>
        <dsp:cNvSpPr/>
      </dsp:nvSpPr>
      <dsp:spPr>
        <a:xfrm>
          <a:off x="368798" y="235907"/>
          <a:ext cx="314246" cy="314543"/>
        </a:xfrm>
        <a:prstGeom prst="roundRect">
          <a:avLst/>
        </a:prstGeom>
        <a:solidFill>
          <a:schemeClr val="accent6">
            <a:lumMod val="60000"/>
            <a:lumOff val="40000"/>
          </a:schemeClr>
        </a:solidFill>
        <a:ln w="15875" cap="flat" cmpd="sng" algn="ctr">
          <a:solidFill>
            <a:schemeClr val="accent6">
              <a:lumMod val="60000"/>
              <a:lumOff val="4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chemeClr val="tx1"/>
              </a:solidFill>
            </a:rPr>
            <a:t>B</a:t>
          </a:r>
        </a:p>
      </dsp:txBody>
      <dsp:txXfrm>
        <a:off x="384138" y="251247"/>
        <a:ext cx="283566" cy="283863"/>
      </dsp:txXfrm>
    </dsp:sp>
    <dsp:sp modelId="{6E386522-2C9F-4126-A3C6-26C8A9562D59}">
      <dsp:nvSpPr>
        <dsp:cNvPr id="0" name=""/>
        <dsp:cNvSpPr/>
      </dsp:nvSpPr>
      <dsp:spPr>
        <a:xfrm>
          <a:off x="735419" y="235907"/>
          <a:ext cx="314246" cy="314543"/>
        </a:xfrm>
        <a:prstGeom prst="roundRect">
          <a:avLst/>
        </a:prstGeom>
        <a:solidFill>
          <a:schemeClr val="accent1">
            <a:lumMod val="60000"/>
            <a:lumOff val="40000"/>
          </a:schemeClr>
        </a:solidFill>
        <a:ln w="15875" cap="flat" cmpd="sng" algn="ctr">
          <a:solidFill>
            <a:schemeClr val="accent1">
              <a:lumMod val="60000"/>
              <a:lumOff val="4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chemeClr val="tx1"/>
              </a:solidFill>
            </a:rPr>
            <a:t>C</a:t>
          </a:r>
        </a:p>
      </dsp:txBody>
      <dsp:txXfrm>
        <a:off x="750759" y="251247"/>
        <a:ext cx="283566" cy="283863"/>
      </dsp:txXfrm>
    </dsp:sp>
    <dsp:sp modelId="{C2D76D59-1D75-4E48-91F7-15EFA5C14B3D}">
      <dsp:nvSpPr>
        <dsp:cNvPr id="0" name=""/>
        <dsp:cNvSpPr/>
      </dsp:nvSpPr>
      <dsp:spPr>
        <a:xfrm>
          <a:off x="1102040" y="235907"/>
          <a:ext cx="314246" cy="314543"/>
        </a:xfrm>
        <a:prstGeom prst="roundRect">
          <a:avLst/>
        </a:prstGeom>
        <a:solidFill>
          <a:schemeClr val="accent6">
            <a:lumMod val="60000"/>
            <a:lumOff val="40000"/>
          </a:schemeClr>
        </a:solidFill>
        <a:ln w="15875" cap="flat" cmpd="sng" algn="ctr">
          <a:solidFill>
            <a:schemeClr val="accent6">
              <a:lumMod val="60000"/>
              <a:lumOff val="4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chemeClr val="tx1"/>
              </a:solidFill>
            </a:rPr>
            <a:t>B</a:t>
          </a:r>
        </a:p>
      </dsp:txBody>
      <dsp:txXfrm>
        <a:off x="1117380" y="251247"/>
        <a:ext cx="283566" cy="283863"/>
      </dsp:txXfrm>
    </dsp:sp>
    <dsp:sp modelId="{8464FC22-B7AA-4806-8787-663D63486F60}">
      <dsp:nvSpPr>
        <dsp:cNvPr id="0" name=""/>
        <dsp:cNvSpPr/>
      </dsp:nvSpPr>
      <dsp:spPr>
        <a:xfrm>
          <a:off x="1468661" y="235907"/>
          <a:ext cx="314246" cy="314543"/>
        </a:xfrm>
        <a:prstGeom prst="roundRect">
          <a:avLst/>
        </a:prstGeom>
        <a:solidFill>
          <a:schemeClr val="bg1"/>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b="1" kern="1200" dirty="0">
              <a:solidFill>
                <a:schemeClr val="tx1"/>
              </a:solidFill>
            </a:rPr>
            <a:t>skip</a:t>
          </a:r>
        </a:p>
      </dsp:txBody>
      <dsp:txXfrm>
        <a:off x="1484001" y="251247"/>
        <a:ext cx="283566" cy="283863"/>
      </dsp:txXfrm>
    </dsp:sp>
    <dsp:sp modelId="{E4117646-8A13-4968-BA44-83F194E8DFEE}">
      <dsp:nvSpPr>
        <dsp:cNvPr id="0" name=""/>
        <dsp:cNvSpPr/>
      </dsp:nvSpPr>
      <dsp:spPr>
        <a:xfrm>
          <a:off x="1835282" y="235907"/>
          <a:ext cx="314246" cy="314543"/>
        </a:xfrm>
        <a:prstGeom prst="roundRect">
          <a:avLst/>
        </a:prstGeom>
        <a:solidFill>
          <a:schemeClr val="accent1">
            <a:lumMod val="60000"/>
            <a:lumOff val="40000"/>
          </a:schemeClr>
        </a:solidFill>
        <a:ln w="15875" cap="flat" cmpd="sng" algn="ctr">
          <a:solidFill>
            <a:schemeClr val="accent1">
              <a:lumMod val="60000"/>
              <a:lumOff val="4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chemeClr val="tx1"/>
              </a:solidFill>
            </a:rPr>
            <a:t>C</a:t>
          </a:r>
        </a:p>
      </dsp:txBody>
      <dsp:txXfrm>
        <a:off x="1850622" y="251247"/>
        <a:ext cx="283566" cy="283863"/>
      </dsp:txXfrm>
    </dsp:sp>
    <dsp:sp modelId="{B5054807-503F-4B1F-B23B-768ECE5D1196}">
      <dsp:nvSpPr>
        <dsp:cNvPr id="0" name=""/>
        <dsp:cNvSpPr/>
      </dsp:nvSpPr>
      <dsp:spPr>
        <a:xfrm>
          <a:off x="2201903" y="235907"/>
          <a:ext cx="314246" cy="314543"/>
        </a:xfrm>
        <a:prstGeom prst="roundRect">
          <a:avLst/>
        </a:prstGeom>
        <a:solidFill>
          <a:schemeClr val="bg1"/>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b="1" kern="1200" dirty="0">
              <a:solidFill>
                <a:schemeClr val="tx1"/>
              </a:solidFill>
            </a:rPr>
            <a:t>skip</a:t>
          </a:r>
        </a:p>
      </dsp:txBody>
      <dsp:txXfrm>
        <a:off x="2217243" y="251247"/>
        <a:ext cx="283566" cy="283863"/>
      </dsp:txXfrm>
    </dsp:sp>
    <dsp:sp modelId="{9EAEB3A6-6F03-4703-B3A7-C67C7299BDCB}">
      <dsp:nvSpPr>
        <dsp:cNvPr id="0" name=""/>
        <dsp:cNvSpPr/>
      </dsp:nvSpPr>
      <dsp:spPr>
        <a:xfrm>
          <a:off x="2568524" y="235907"/>
          <a:ext cx="314246" cy="314543"/>
        </a:xfrm>
        <a:prstGeom prst="roundRect">
          <a:avLst/>
        </a:prstGeom>
        <a:solidFill>
          <a:schemeClr val="accent6">
            <a:lumMod val="60000"/>
            <a:lumOff val="40000"/>
          </a:schemeClr>
        </a:solidFill>
        <a:ln w="15875" cap="flat" cmpd="sng" algn="ctr">
          <a:solidFill>
            <a:schemeClr val="accent6">
              <a:lumMod val="60000"/>
              <a:lumOff val="4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chemeClr val="tx1"/>
              </a:solidFill>
            </a:rPr>
            <a:t>B</a:t>
          </a:r>
        </a:p>
      </dsp:txBody>
      <dsp:txXfrm>
        <a:off x="2583864" y="251247"/>
        <a:ext cx="283566" cy="283863"/>
      </dsp:txXfrm>
    </dsp:sp>
    <dsp:sp modelId="{9D607719-7E83-41E8-A7AA-62CF51B7D7A0}">
      <dsp:nvSpPr>
        <dsp:cNvPr id="0" name=""/>
        <dsp:cNvSpPr/>
      </dsp:nvSpPr>
      <dsp:spPr>
        <a:xfrm>
          <a:off x="2935144" y="235907"/>
          <a:ext cx="314246" cy="314543"/>
        </a:xfrm>
        <a:prstGeom prst="roundRect">
          <a:avLst/>
        </a:prstGeom>
        <a:solidFill>
          <a:schemeClr val="accent1">
            <a:lumMod val="60000"/>
            <a:lumOff val="40000"/>
          </a:schemeClr>
        </a:solidFill>
        <a:ln w="15875" cap="flat" cmpd="sng" algn="ctr">
          <a:solidFill>
            <a:schemeClr val="accent1">
              <a:lumMod val="60000"/>
              <a:lumOff val="4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chemeClr val="tx1"/>
              </a:solidFill>
            </a:rPr>
            <a:t>C</a:t>
          </a:r>
        </a:p>
      </dsp:txBody>
      <dsp:txXfrm>
        <a:off x="2950484" y="251247"/>
        <a:ext cx="283566" cy="283863"/>
      </dsp:txXfrm>
    </dsp:sp>
    <dsp:sp modelId="{3031199B-CFB5-4BF3-9A6D-09257C871CAE}">
      <dsp:nvSpPr>
        <dsp:cNvPr id="0" name=""/>
        <dsp:cNvSpPr/>
      </dsp:nvSpPr>
      <dsp:spPr>
        <a:xfrm>
          <a:off x="3301765" y="235907"/>
          <a:ext cx="314246" cy="314543"/>
        </a:xfrm>
        <a:prstGeom prst="roundRect">
          <a:avLst/>
        </a:prstGeom>
        <a:solidFill>
          <a:srgbClr val="843C0C"/>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rgbClr val="FFFFFF"/>
              </a:solidFill>
            </a:rPr>
            <a:t>0</a:t>
          </a:r>
        </a:p>
      </dsp:txBody>
      <dsp:txXfrm>
        <a:off x="3317105" y="251247"/>
        <a:ext cx="283566" cy="283863"/>
      </dsp:txXfrm>
    </dsp:sp>
    <dsp:sp modelId="{B1C67EBC-3167-4379-A224-39BE142E6011}">
      <dsp:nvSpPr>
        <dsp:cNvPr id="0" name=""/>
        <dsp:cNvSpPr/>
      </dsp:nvSpPr>
      <dsp:spPr>
        <a:xfrm>
          <a:off x="3668386" y="235907"/>
          <a:ext cx="314246" cy="314543"/>
        </a:xfrm>
        <a:prstGeom prst="roundRect">
          <a:avLst/>
        </a:prstGeom>
        <a:solidFill>
          <a:schemeClr val="bg1"/>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endParaRPr lang="en-US" sz="2000" kern="1200" dirty="0">
            <a:solidFill>
              <a:schemeClr val="tx1"/>
            </a:solidFill>
          </a:endParaRPr>
        </a:p>
      </dsp:txBody>
      <dsp:txXfrm>
        <a:off x="3683726" y="251247"/>
        <a:ext cx="283566" cy="283863"/>
      </dsp:txXfrm>
    </dsp:sp>
    <dsp:sp modelId="{5E070B4D-A4F2-4B53-8204-EF9D9603D692}">
      <dsp:nvSpPr>
        <dsp:cNvPr id="0" name=""/>
        <dsp:cNvSpPr/>
      </dsp:nvSpPr>
      <dsp:spPr>
        <a:xfrm>
          <a:off x="4035007" y="235907"/>
          <a:ext cx="314246" cy="314543"/>
        </a:xfrm>
        <a:prstGeom prst="roundRect">
          <a:avLst/>
        </a:prstGeom>
        <a:solidFill>
          <a:schemeClr val="bg1"/>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endParaRPr lang="en-US" sz="2000" kern="1200" dirty="0">
            <a:solidFill>
              <a:schemeClr val="tx1"/>
            </a:solidFill>
          </a:endParaRPr>
        </a:p>
      </dsp:txBody>
      <dsp:txXfrm>
        <a:off x="4050347" y="251247"/>
        <a:ext cx="283566" cy="283863"/>
      </dsp:txXfrm>
    </dsp:sp>
  </dsp:spTree>
</dsp:drawing>
</file>

<file path=ppt/diagrams/drawing3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01877A-E6AF-4C55-ABAE-F1752F85749C}">
      <dsp:nvSpPr>
        <dsp:cNvPr id="0" name=""/>
        <dsp:cNvSpPr/>
      </dsp:nvSpPr>
      <dsp:spPr>
        <a:xfrm>
          <a:off x="326357" y="0"/>
          <a:ext cx="3698717" cy="786358"/>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07C99B7-9B91-43EB-863C-41C0EEB302BF}">
      <dsp:nvSpPr>
        <dsp:cNvPr id="0" name=""/>
        <dsp:cNvSpPr/>
      </dsp:nvSpPr>
      <dsp:spPr>
        <a:xfrm>
          <a:off x="2177" y="235907"/>
          <a:ext cx="314246" cy="314543"/>
        </a:xfrm>
        <a:prstGeom prst="roundRect">
          <a:avLst/>
        </a:prstGeom>
        <a:solidFill>
          <a:schemeClr val="accent2">
            <a:lumMod val="60000"/>
            <a:lumOff val="40000"/>
          </a:schemeClr>
        </a:solidFill>
        <a:ln w="15875" cap="flat" cmpd="sng" algn="ctr">
          <a:solidFill>
            <a:schemeClr val="accent2">
              <a:lumMod val="60000"/>
              <a:lumOff val="4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chemeClr val="tx1"/>
              </a:solidFill>
            </a:rPr>
            <a:t>A</a:t>
          </a:r>
        </a:p>
      </dsp:txBody>
      <dsp:txXfrm>
        <a:off x="17517" y="251247"/>
        <a:ext cx="283566" cy="283863"/>
      </dsp:txXfrm>
    </dsp:sp>
    <dsp:sp modelId="{3B131DB1-3485-45DB-8AAD-4323E156B5FB}">
      <dsp:nvSpPr>
        <dsp:cNvPr id="0" name=""/>
        <dsp:cNvSpPr/>
      </dsp:nvSpPr>
      <dsp:spPr>
        <a:xfrm>
          <a:off x="368798" y="235907"/>
          <a:ext cx="314246" cy="314543"/>
        </a:xfrm>
        <a:prstGeom prst="roundRect">
          <a:avLst/>
        </a:prstGeom>
        <a:solidFill>
          <a:schemeClr val="bg1"/>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b="1" kern="1200" dirty="0">
              <a:solidFill>
                <a:schemeClr val="tx1"/>
              </a:solidFill>
            </a:rPr>
            <a:t>skip</a:t>
          </a:r>
        </a:p>
      </dsp:txBody>
      <dsp:txXfrm>
        <a:off x="384138" y="251247"/>
        <a:ext cx="283566" cy="283863"/>
      </dsp:txXfrm>
    </dsp:sp>
    <dsp:sp modelId="{6E386522-2C9F-4126-A3C6-26C8A9562D59}">
      <dsp:nvSpPr>
        <dsp:cNvPr id="0" name=""/>
        <dsp:cNvSpPr/>
      </dsp:nvSpPr>
      <dsp:spPr>
        <a:xfrm>
          <a:off x="735419" y="235907"/>
          <a:ext cx="314246" cy="314543"/>
        </a:xfrm>
        <a:prstGeom prst="roundRect">
          <a:avLst/>
        </a:prstGeom>
        <a:solidFill>
          <a:schemeClr val="accent1">
            <a:lumMod val="60000"/>
            <a:lumOff val="40000"/>
          </a:schemeClr>
        </a:solidFill>
        <a:ln w="15875" cap="flat" cmpd="sng" algn="ctr">
          <a:solidFill>
            <a:schemeClr val="accent1">
              <a:lumMod val="60000"/>
              <a:lumOff val="4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chemeClr val="tx1"/>
              </a:solidFill>
            </a:rPr>
            <a:t>C</a:t>
          </a:r>
        </a:p>
      </dsp:txBody>
      <dsp:txXfrm>
        <a:off x="750759" y="251247"/>
        <a:ext cx="283566" cy="283863"/>
      </dsp:txXfrm>
    </dsp:sp>
    <dsp:sp modelId="{C2D76D59-1D75-4E48-91F7-15EFA5C14B3D}">
      <dsp:nvSpPr>
        <dsp:cNvPr id="0" name=""/>
        <dsp:cNvSpPr/>
      </dsp:nvSpPr>
      <dsp:spPr>
        <a:xfrm>
          <a:off x="1102040" y="235907"/>
          <a:ext cx="314246" cy="314543"/>
        </a:xfrm>
        <a:prstGeom prst="roundRect">
          <a:avLst/>
        </a:prstGeom>
        <a:solidFill>
          <a:schemeClr val="bg1"/>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b="1" i="0" kern="1200" dirty="0">
              <a:solidFill>
                <a:schemeClr val="tx1"/>
              </a:solidFill>
            </a:rPr>
            <a:t>skip</a:t>
          </a:r>
        </a:p>
      </dsp:txBody>
      <dsp:txXfrm>
        <a:off x="1117380" y="251247"/>
        <a:ext cx="283566" cy="283863"/>
      </dsp:txXfrm>
    </dsp:sp>
    <dsp:sp modelId="{8464FC22-B7AA-4806-8787-663D63486F60}">
      <dsp:nvSpPr>
        <dsp:cNvPr id="0" name=""/>
        <dsp:cNvSpPr/>
      </dsp:nvSpPr>
      <dsp:spPr>
        <a:xfrm>
          <a:off x="1468661" y="235907"/>
          <a:ext cx="314246" cy="314543"/>
        </a:xfrm>
        <a:prstGeom prst="roundRect">
          <a:avLst/>
        </a:prstGeom>
        <a:solidFill>
          <a:schemeClr val="accent2">
            <a:lumMod val="60000"/>
            <a:lumOff val="40000"/>
          </a:schemeClr>
        </a:solidFill>
        <a:ln w="15875" cap="flat" cmpd="sng" algn="ctr">
          <a:solidFill>
            <a:schemeClr val="accent2">
              <a:lumMod val="60000"/>
              <a:lumOff val="4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chemeClr val="tx1"/>
              </a:solidFill>
            </a:rPr>
            <a:t>A</a:t>
          </a:r>
        </a:p>
      </dsp:txBody>
      <dsp:txXfrm>
        <a:off x="1484001" y="251247"/>
        <a:ext cx="283566" cy="283863"/>
      </dsp:txXfrm>
    </dsp:sp>
    <dsp:sp modelId="{E4117646-8A13-4968-BA44-83F194E8DFEE}">
      <dsp:nvSpPr>
        <dsp:cNvPr id="0" name=""/>
        <dsp:cNvSpPr/>
      </dsp:nvSpPr>
      <dsp:spPr>
        <a:xfrm>
          <a:off x="1835282" y="235907"/>
          <a:ext cx="314246" cy="314543"/>
        </a:xfrm>
        <a:prstGeom prst="roundRect">
          <a:avLst/>
        </a:prstGeom>
        <a:solidFill>
          <a:schemeClr val="accent1">
            <a:lumMod val="60000"/>
            <a:lumOff val="40000"/>
          </a:schemeClr>
        </a:solidFill>
        <a:ln w="15875" cap="flat" cmpd="sng" algn="ctr">
          <a:solidFill>
            <a:schemeClr val="accent1">
              <a:lumMod val="60000"/>
              <a:lumOff val="4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chemeClr val="tx1"/>
              </a:solidFill>
            </a:rPr>
            <a:t>C</a:t>
          </a:r>
        </a:p>
      </dsp:txBody>
      <dsp:txXfrm>
        <a:off x="1850622" y="251247"/>
        <a:ext cx="283566" cy="283863"/>
      </dsp:txXfrm>
    </dsp:sp>
    <dsp:sp modelId="{B5054807-503F-4B1F-B23B-768ECE5D1196}">
      <dsp:nvSpPr>
        <dsp:cNvPr id="0" name=""/>
        <dsp:cNvSpPr/>
      </dsp:nvSpPr>
      <dsp:spPr>
        <a:xfrm>
          <a:off x="2201903" y="235907"/>
          <a:ext cx="314246" cy="314543"/>
        </a:xfrm>
        <a:prstGeom prst="roundRect">
          <a:avLst/>
        </a:prstGeom>
        <a:solidFill>
          <a:schemeClr val="accent2">
            <a:lumMod val="60000"/>
            <a:lumOff val="40000"/>
          </a:schemeClr>
        </a:solidFill>
        <a:ln w="15875" cap="flat" cmpd="sng" algn="ctr">
          <a:solidFill>
            <a:schemeClr val="accent2">
              <a:lumMod val="60000"/>
              <a:lumOff val="4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chemeClr val="tx1"/>
              </a:solidFill>
            </a:rPr>
            <a:t>A</a:t>
          </a:r>
        </a:p>
      </dsp:txBody>
      <dsp:txXfrm>
        <a:off x="2217243" y="251247"/>
        <a:ext cx="283566" cy="283863"/>
      </dsp:txXfrm>
    </dsp:sp>
    <dsp:sp modelId="{9EAEB3A6-6F03-4703-B3A7-C67C7299BDCB}">
      <dsp:nvSpPr>
        <dsp:cNvPr id="0" name=""/>
        <dsp:cNvSpPr/>
      </dsp:nvSpPr>
      <dsp:spPr>
        <a:xfrm>
          <a:off x="2568524" y="235907"/>
          <a:ext cx="314246" cy="314543"/>
        </a:xfrm>
        <a:prstGeom prst="roundRect">
          <a:avLst/>
        </a:prstGeom>
        <a:solidFill>
          <a:schemeClr val="bg1"/>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b="1" kern="1200" dirty="0">
              <a:solidFill>
                <a:schemeClr val="tx1"/>
              </a:solidFill>
            </a:rPr>
            <a:t>skip</a:t>
          </a:r>
        </a:p>
      </dsp:txBody>
      <dsp:txXfrm>
        <a:off x="2583864" y="251247"/>
        <a:ext cx="283566" cy="283863"/>
      </dsp:txXfrm>
    </dsp:sp>
    <dsp:sp modelId="{9D607719-7E83-41E8-A7AA-62CF51B7D7A0}">
      <dsp:nvSpPr>
        <dsp:cNvPr id="0" name=""/>
        <dsp:cNvSpPr/>
      </dsp:nvSpPr>
      <dsp:spPr>
        <a:xfrm>
          <a:off x="2935144" y="235907"/>
          <a:ext cx="314246" cy="314543"/>
        </a:xfrm>
        <a:prstGeom prst="roundRect">
          <a:avLst/>
        </a:prstGeom>
        <a:solidFill>
          <a:schemeClr val="accent1">
            <a:lumMod val="60000"/>
            <a:lumOff val="40000"/>
          </a:schemeClr>
        </a:solidFill>
        <a:ln w="15875" cap="flat" cmpd="sng" algn="ctr">
          <a:solidFill>
            <a:schemeClr val="accent1">
              <a:lumMod val="60000"/>
              <a:lumOff val="4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chemeClr val="tx1"/>
              </a:solidFill>
            </a:rPr>
            <a:t>C</a:t>
          </a:r>
        </a:p>
      </dsp:txBody>
      <dsp:txXfrm>
        <a:off x="2950484" y="251247"/>
        <a:ext cx="283566" cy="283863"/>
      </dsp:txXfrm>
    </dsp:sp>
    <dsp:sp modelId="{3031199B-CFB5-4BF3-9A6D-09257C871CAE}">
      <dsp:nvSpPr>
        <dsp:cNvPr id="0" name=""/>
        <dsp:cNvSpPr/>
      </dsp:nvSpPr>
      <dsp:spPr>
        <a:xfrm>
          <a:off x="3301765" y="235907"/>
          <a:ext cx="314246" cy="314543"/>
        </a:xfrm>
        <a:prstGeom prst="roundRect">
          <a:avLst/>
        </a:prstGeom>
        <a:solidFill>
          <a:schemeClr val="accent2">
            <a:lumMod val="5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bg1"/>
              </a:solidFill>
            </a:rPr>
            <a:t>0</a:t>
          </a:r>
        </a:p>
      </dsp:txBody>
      <dsp:txXfrm>
        <a:off x="3317105" y="251247"/>
        <a:ext cx="283566" cy="283863"/>
      </dsp:txXfrm>
    </dsp:sp>
    <dsp:sp modelId="{B1C67EBC-3167-4379-A224-39BE142E6011}">
      <dsp:nvSpPr>
        <dsp:cNvPr id="0" name=""/>
        <dsp:cNvSpPr/>
      </dsp:nvSpPr>
      <dsp:spPr>
        <a:xfrm>
          <a:off x="3668386" y="235907"/>
          <a:ext cx="314246" cy="314543"/>
        </a:xfrm>
        <a:prstGeom prst="roundRect">
          <a:avLst/>
        </a:prstGeom>
        <a:solidFill>
          <a:schemeClr val="bg1"/>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endParaRPr lang="en-US" sz="2000" kern="1200" dirty="0">
            <a:solidFill>
              <a:schemeClr val="tx1"/>
            </a:solidFill>
          </a:endParaRPr>
        </a:p>
      </dsp:txBody>
      <dsp:txXfrm>
        <a:off x="3683726" y="251247"/>
        <a:ext cx="283566" cy="283863"/>
      </dsp:txXfrm>
    </dsp:sp>
    <dsp:sp modelId="{5E070B4D-A4F2-4B53-8204-EF9D9603D692}">
      <dsp:nvSpPr>
        <dsp:cNvPr id="0" name=""/>
        <dsp:cNvSpPr/>
      </dsp:nvSpPr>
      <dsp:spPr>
        <a:xfrm>
          <a:off x="4035007" y="235907"/>
          <a:ext cx="314246" cy="314543"/>
        </a:xfrm>
        <a:prstGeom prst="roundRect">
          <a:avLst/>
        </a:prstGeom>
        <a:solidFill>
          <a:schemeClr val="bg1"/>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endParaRPr lang="en-US" sz="2000" kern="1200" dirty="0">
            <a:solidFill>
              <a:schemeClr val="tx1"/>
            </a:solidFill>
          </a:endParaRPr>
        </a:p>
      </dsp:txBody>
      <dsp:txXfrm>
        <a:off x="4050347" y="251247"/>
        <a:ext cx="283566" cy="283863"/>
      </dsp:txXfrm>
    </dsp:sp>
  </dsp:spTree>
</dsp:drawing>
</file>

<file path=ppt/diagrams/drawing3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FF2E9F-3BDA-4408-A3E8-57C72778A521}">
      <dsp:nvSpPr>
        <dsp:cNvPr id="0" name=""/>
        <dsp:cNvSpPr/>
      </dsp:nvSpPr>
      <dsp:spPr>
        <a:xfrm>
          <a:off x="2325" y="0"/>
          <a:ext cx="446628" cy="243120"/>
        </a:xfrm>
        <a:prstGeom prst="roundRect">
          <a:avLst>
            <a:gd name="adj" fmla="val 10000"/>
          </a:avLst>
        </a:prstGeom>
        <a:solidFill>
          <a:schemeClr val="accent1">
            <a:lumMod val="60000"/>
            <a:lumOff val="40000"/>
          </a:schemeClr>
        </a:solidFill>
        <a:ln w="9525" cap="flat" cmpd="sng" algn="ctr">
          <a:solidFill>
            <a:schemeClr val="accent1">
              <a:lumMod val="60000"/>
              <a:lumOff val="40000"/>
            </a:schemeClr>
          </a:solidFill>
          <a:prstDash val="solid"/>
        </a:ln>
        <a:effectLst/>
      </dsp:spPr>
      <dsp:style>
        <a:lnRef idx="1">
          <a:schemeClr val="accent1"/>
        </a:lnRef>
        <a:fillRef idx="2">
          <a:schemeClr val="accent1"/>
        </a:fillRef>
        <a:effectRef idx="1">
          <a:schemeClr val="accent1"/>
        </a:effectRef>
        <a:fontRef idx="minor">
          <a:schemeClr val="dk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  C</a:t>
          </a:r>
        </a:p>
      </dsp:txBody>
      <dsp:txXfrm>
        <a:off x="9446" y="7121"/>
        <a:ext cx="432386" cy="228878"/>
      </dsp:txXfrm>
    </dsp:sp>
    <dsp:sp modelId="{26ED2760-4299-4DE7-AA9E-8C4D801C7E69}">
      <dsp:nvSpPr>
        <dsp:cNvPr id="0" name=""/>
        <dsp:cNvSpPr/>
      </dsp:nvSpPr>
      <dsp:spPr>
        <a:xfrm>
          <a:off x="493616" y="66178"/>
          <a:ext cx="94685" cy="110763"/>
        </a:xfrm>
        <a:prstGeom prst="rightArrow">
          <a:avLst>
            <a:gd name="adj1" fmla="val 60000"/>
            <a:gd name="adj2" fmla="val 50000"/>
          </a:avLst>
        </a:prstGeom>
        <a:gradFill rotWithShape="1">
          <a:gsLst>
            <a:gs pos="0">
              <a:schemeClr val="accent1">
                <a:tint val="83000"/>
                <a:satMod val="100000"/>
                <a:lumMod val="100000"/>
              </a:schemeClr>
            </a:gs>
            <a:gs pos="100000">
              <a:schemeClr val="accent1">
                <a:tint val="61000"/>
                <a:satMod val="150000"/>
                <a:lumMod val="100000"/>
              </a:schemeClr>
            </a:gs>
          </a:gsLst>
          <a:path path="circle">
            <a:fillToRect l="100000" t="100000" r="100000" b="100000"/>
          </a:path>
        </a:gradFill>
        <a:ln w="9525" cap="flat" cmpd="sng" algn="ctr">
          <a:solidFill>
            <a:schemeClr val="accent1"/>
          </a:solidFill>
          <a:prstDash val="solid"/>
        </a:ln>
        <a:effectLst/>
      </dsp:spPr>
      <dsp:style>
        <a:lnRef idx="1">
          <a:schemeClr val="accent1"/>
        </a:lnRef>
        <a:fillRef idx="2">
          <a:schemeClr val="accent1"/>
        </a:fillRef>
        <a:effectRef idx="1">
          <a:schemeClr val="accent1"/>
        </a:effectRef>
        <a:fontRef idx="minor">
          <a:schemeClr val="dk1"/>
        </a:fontRef>
      </dsp:style>
      <dsp:txBody>
        <a:bodyPr spcFirstLastPara="0" vert="horz" wrap="square" lIns="0" tIns="0" rIns="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93616" y="88331"/>
        <a:ext cx="66280" cy="66457"/>
      </dsp:txXfrm>
    </dsp:sp>
    <dsp:sp modelId="{F2AB1812-8AFB-4DC3-AD4D-58FE61BF9973}">
      <dsp:nvSpPr>
        <dsp:cNvPr id="0" name=""/>
        <dsp:cNvSpPr/>
      </dsp:nvSpPr>
      <dsp:spPr>
        <a:xfrm>
          <a:off x="627604" y="0"/>
          <a:ext cx="446628" cy="243120"/>
        </a:xfrm>
        <a:prstGeom prst="roundRect">
          <a:avLst>
            <a:gd name="adj" fmla="val 10000"/>
          </a:avLst>
        </a:prstGeom>
        <a:solidFill>
          <a:schemeClr val="accent1">
            <a:lumMod val="60000"/>
            <a:lumOff val="40000"/>
          </a:schemeClr>
        </a:solidFill>
        <a:ln w="9525" cap="flat" cmpd="sng" algn="ctr">
          <a:solidFill>
            <a:schemeClr val="accent1">
              <a:lumMod val="60000"/>
              <a:lumOff val="40000"/>
            </a:schemeClr>
          </a:solidFill>
          <a:prstDash val="solid"/>
        </a:ln>
        <a:effectLst/>
      </dsp:spPr>
      <dsp:style>
        <a:lnRef idx="1">
          <a:schemeClr val="accent1"/>
        </a:lnRef>
        <a:fillRef idx="2">
          <a:schemeClr val="accent1"/>
        </a:fillRef>
        <a:effectRef idx="1">
          <a:schemeClr val="accent1"/>
        </a:effectRef>
        <a:fontRef idx="minor">
          <a:schemeClr val="dk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  C</a:t>
          </a:r>
        </a:p>
      </dsp:txBody>
      <dsp:txXfrm>
        <a:off x="634725" y="7121"/>
        <a:ext cx="432386" cy="228878"/>
      </dsp:txXfrm>
    </dsp:sp>
    <dsp:sp modelId="{6E352F3C-3FF7-476E-AEAC-34BC88D9CF18}">
      <dsp:nvSpPr>
        <dsp:cNvPr id="0" name=""/>
        <dsp:cNvSpPr/>
      </dsp:nvSpPr>
      <dsp:spPr>
        <a:xfrm>
          <a:off x="1118895" y="66178"/>
          <a:ext cx="94685" cy="110763"/>
        </a:xfrm>
        <a:prstGeom prst="rightArrow">
          <a:avLst>
            <a:gd name="adj1" fmla="val 60000"/>
            <a:gd name="adj2" fmla="val 50000"/>
          </a:avLst>
        </a:prstGeom>
        <a:gradFill rotWithShape="1">
          <a:gsLst>
            <a:gs pos="0">
              <a:schemeClr val="accent1">
                <a:tint val="83000"/>
                <a:satMod val="100000"/>
                <a:lumMod val="100000"/>
              </a:schemeClr>
            </a:gs>
            <a:gs pos="100000">
              <a:schemeClr val="accent1">
                <a:tint val="61000"/>
                <a:satMod val="150000"/>
                <a:lumMod val="100000"/>
              </a:schemeClr>
            </a:gs>
          </a:gsLst>
          <a:path path="circle">
            <a:fillToRect l="100000" t="100000" r="100000" b="100000"/>
          </a:path>
        </a:gradFill>
        <a:ln w="9525" cap="flat" cmpd="sng" algn="ctr">
          <a:solidFill>
            <a:schemeClr val="accent1"/>
          </a:solidFill>
          <a:prstDash val="solid"/>
        </a:ln>
        <a:effectLst/>
      </dsp:spPr>
      <dsp:style>
        <a:lnRef idx="1">
          <a:schemeClr val="accent1"/>
        </a:lnRef>
        <a:fillRef idx="2">
          <a:schemeClr val="accent1"/>
        </a:fillRef>
        <a:effectRef idx="1">
          <a:schemeClr val="accent1"/>
        </a:effectRef>
        <a:fontRef idx="minor">
          <a:schemeClr val="dk1"/>
        </a:fontRef>
      </dsp:style>
      <dsp:txBody>
        <a:bodyPr spcFirstLastPara="0" vert="horz" wrap="square" lIns="0" tIns="0" rIns="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118895" y="88331"/>
        <a:ext cx="66280" cy="66457"/>
      </dsp:txXfrm>
    </dsp:sp>
    <dsp:sp modelId="{6988BEAB-449D-462E-B5B8-E34E61A811A3}">
      <dsp:nvSpPr>
        <dsp:cNvPr id="0" name=""/>
        <dsp:cNvSpPr/>
      </dsp:nvSpPr>
      <dsp:spPr>
        <a:xfrm>
          <a:off x="1252884" y="0"/>
          <a:ext cx="446628" cy="243120"/>
        </a:xfrm>
        <a:prstGeom prst="roundRect">
          <a:avLst>
            <a:gd name="adj" fmla="val 10000"/>
          </a:avLst>
        </a:prstGeom>
        <a:solidFill>
          <a:schemeClr val="accent1">
            <a:lumMod val="60000"/>
            <a:lumOff val="40000"/>
          </a:schemeClr>
        </a:solidFill>
        <a:ln w="9525" cap="flat" cmpd="sng" algn="ctr">
          <a:solidFill>
            <a:schemeClr val="accent1">
              <a:lumMod val="60000"/>
              <a:lumOff val="40000"/>
            </a:schemeClr>
          </a:solidFill>
          <a:prstDash val="solid"/>
        </a:ln>
        <a:effectLst/>
      </dsp:spPr>
      <dsp:style>
        <a:lnRef idx="1">
          <a:schemeClr val="accent1"/>
        </a:lnRef>
        <a:fillRef idx="2">
          <a:schemeClr val="accent1"/>
        </a:fillRef>
        <a:effectRef idx="1">
          <a:schemeClr val="accent1"/>
        </a:effectRef>
        <a:fontRef idx="minor">
          <a:schemeClr val="dk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  C</a:t>
          </a:r>
        </a:p>
      </dsp:txBody>
      <dsp:txXfrm>
        <a:off x="1260005" y="7121"/>
        <a:ext cx="432386" cy="228878"/>
      </dsp:txXfrm>
    </dsp:sp>
  </dsp:spTree>
</dsp:drawing>
</file>

<file path=ppt/diagrams/drawing3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FF2E9F-3BDA-4408-A3E8-57C72778A521}">
      <dsp:nvSpPr>
        <dsp:cNvPr id="0" name=""/>
        <dsp:cNvSpPr/>
      </dsp:nvSpPr>
      <dsp:spPr>
        <a:xfrm>
          <a:off x="2325" y="0"/>
          <a:ext cx="446628" cy="243120"/>
        </a:xfrm>
        <a:prstGeom prst="roundRect">
          <a:avLst>
            <a:gd name="adj" fmla="val 10000"/>
          </a:avLst>
        </a:prstGeom>
        <a:solidFill>
          <a:schemeClr val="accent1">
            <a:lumMod val="60000"/>
            <a:lumOff val="40000"/>
          </a:schemeClr>
        </a:solidFill>
        <a:ln w="9525" cap="flat" cmpd="sng" algn="ctr">
          <a:solidFill>
            <a:schemeClr val="accent1">
              <a:lumMod val="60000"/>
              <a:lumOff val="40000"/>
            </a:schemeClr>
          </a:solidFill>
          <a:prstDash val="solid"/>
        </a:ln>
        <a:effectLst/>
      </dsp:spPr>
      <dsp:style>
        <a:lnRef idx="1">
          <a:schemeClr val="accent1"/>
        </a:lnRef>
        <a:fillRef idx="2">
          <a:schemeClr val="accent1"/>
        </a:fillRef>
        <a:effectRef idx="1">
          <a:schemeClr val="accent1"/>
        </a:effectRef>
        <a:fontRef idx="minor">
          <a:schemeClr val="dk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  C</a:t>
          </a:r>
        </a:p>
      </dsp:txBody>
      <dsp:txXfrm>
        <a:off x="9446" y="7121"/>
        <a:ext cx="432386" cy="228878"/>
      </dsp:txXfrm>
    </dsp:sp>
    <dsp:sp modelId="{26ED2760-4299-4DE7-AA9E-8C4D801C7E69}">
      <dsp:nvSpPr>
        <dsp:cNvPr id="0" name=""/>
        <dsp:cNvSpPr/>
      </dsp:nvSpPr>
      <dsp:spPr>
        <a:xfrm>
          <a:off x="493616" y="66178"/>
          <a:ext cx="94685" cy="110763"/>
        </a:xfrm>
        <a:prstGeom prst="rightArrow">
          <a:avLst>
            <a:gd name="adj1" fmla="val 60000"/>
            <a:gd name="adj2" fmla="val 50000"/>
          </a:avLst>
        </a:prstGeom>
        <a:gradFill rotWithShape="1">
          <a:gsLst>
            <a:gs pos="0">
              <a:schemeClr val="accent1">
                <a:tint val="83000"/>
                <a:satMod val="100000"/>
                <a:lumMod val="100000"/>
              </a:schemeClr>
            </a:gs>
            <a:gs pos="100000">
              <a:schemeClr val="accent1">
                <a:tint val="61000"/>
                <a:satMod val="150000"/>
                <a:lumMod val="100000"/>
              </a:schemeClr>
            </a:gs>
          </a:gsLst>
          <a:path path="circle">
            <a:fillToRect l="100000" t="100000" r="100000" b="100000"/>
          </a:path>
        </a:gradFill>
        <a:ln w="9525" cap="flat" cmpd="sng" algn="ctr">
          <a:solidFill>
            <a:schemeClr val="accent1"/>
          </a:solidFill>
          <a:prstDash val="solid"/>
        </a:ln>
        <a:effectLst/>
      </dsp:spPr>
      <dsp:style>
        <a:lnRef idx="1">
          <a:schemeClr val="accent1"/>
        </a:lnRef>
        <a:fillRef idx="2">
          <a:schemeClr val="accent1"/>
        </a:fillRef>
        <a:effectRef idx="1">
          <a:schemeClr val="accent1"/>
        </a:effectRef>
        <a:fontRef idx="minor">
          <a:schemeClr val="dk1"/>
        </a:fontRef>
      </dsp:style>
      <dsp:txBody>
        <a:bodyPr spcFirstLastPara="0" vert="horz" wrap="square" lIns="0" tIns="0" rIns="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93616" y="88331"/>
        <a:ext cx="66280" cy="66457"/>
      </dsp:txXfrm>
    </dsp:sp>
    <dsp:sp modelId="{F2AB1812-8AFB-4DC3-AD4D-58FE61BF9973}">
      <dsp:nvSpPr>
        <dsp:cNvPr id="0" name=""/>
        <dsp:cNvSpPr/>
      </dsp:nvSpPr>
      <dsp:spPr>
        <a:xfrm>
          <a:off x="627604" y="0"/>
          <a:ext cx="446628" cy="243120"/>
        </a:xfrm>
        <a:prstGeom prst="roundRect">
          <a:avLst>
            <a:gd name="adj" fmla="val 10000"/>
          </a:avLst>
        </a:prstGeom>
        <a:solidFill>
          <a:schemeClr val="accent1">
            <a:lumMod val="60000"/>
            <a:lumOff val="40000"/>
          </a:schemeClr>
        </a:solidFill>
        <a:ln w="9525" cap="flat" cmpd="sng" algn="ctr">
          <a:solidFill>
            <a:schemeClr val="accent1">
              <a:lumMod val="60000"/>
              <a:lumOff val="40000"/>
            </a:schemeClr>
          </a:solidFill>
          <a:prstDash val="solid"/>
        </a:ln>
        <a:effectLst/>
      </dsp:spPr>
      <dsp:style>
        <a:lnRef idx="1">
          <a:schemeClr val="accent1"/>
        </a:lnRef>
        <a:fillRef idx="2">
          <a:schemeClr val="accent1"/>
        </a:fillRef>
        <a:effectRef idx="1">
          <a:schemeClr val="accent1"/>
        </a:effectRef>
        <a:fontRef idx="minor">
          <a:schemeClr val="dk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  C</a:t>
          </a:r>
        </a:p>
      </dsp:txBody>
      <dsp:txXfrm>
        <a:off x="634725" y="7121"/>
        <a:ext cx="432386" cy="228878"/>
      </dsp:txXfrm>
    </dsp:sp>
    <dsp:sp modelId="{6E352F3C-3FF7-476E-AEAC-34BC88D9CF18}">
      <dsp:nvSpPr>
        <dsp:cNvPr id="0" name=""/>
        <dsp:cNvSpPr/>
      </dsp:nvSpPr>
      <dsp:spPr>
        <a:xfrm>
          <a:off x="1118895" y="66178"/>
          <a:ext cx="94685" cy="110763"/>
        </a:xfrm>
        <a:prstGeom prst="rightArrow">
          <a:avLst>
            <a:gd name="adj1" fmla="val 60000"/>
            <a:gd name="adj2" fmla="val 50000"/>
          </a:avLst>
        </a:prstGeom>
        <a:gradFill rotWithShape="1">
          <a:gsLst>
            <a:gs pos="0">
              <a:schemeClr val="accent1">
                <a:tint val="83000"/>
                <a:satMod val="100000"/>
                <a:lumMod val="100000"/>
              </a:schemeClr>
            </a:gs>
            <a:gs pos="100000">
              <a:schemeClr val="accent1">
                <a:tint val="61000"/>
                <a:satMod val="150000"/>
                <a:lumMod val="100000"/>
              </a:schemeClr>
            </a:gs>
          </a:gsLst>
          <a:path path="circle">
            <a:fillToRect l="100000" t="100000" r="100000" b="100000"/>
          </a:path>
        </a:gradFill>
        <a:ln w="9525" cap="flat" cmpd="sng" algn="ctr">
          <a:solidFill>
            <a:schemeClr val="accent1"/>
          </a:solidFill>
          <a:prstDash val="solid"/>
        </a:ln>
        <a:effectLst/>
      </dsp:spPr>
      <dsp:style>
        <a:lnRef idx="1">
          <a:schemeClr val="accent1"/>
        </a:lnRef>
        <a:fillRef idx="2">
          <a:schemeClr val="accent1"/>
        </a:fillRef>
        <a:effectRef idx="1">
          <a:schemeClr val="accent1"/>
        </a:effectRef>
        <a:fontRef idx="minor">
          <a:schemeClr val="dk1"/>
        </a:fontRef>
      </dsp:style>
      <dsp:txBody>
        <a:bodyPr spcFirstLastPara="0" vert="horz" wrap="square" lIns="0" tIns="0" rIns="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118895" y="88331"/>
        <a:ext cx="66280" cy="66457"/>
      </dsp:txXfrm>
    </dsp:sp>
    <dsp:sp modelId="{6988BEAB-449D-462E-B5B8-E34E61A811A3}">
      <dsp:nvSpPr>
        <dsp:cNvPr id="0" name=""/>
        <dsp:cNvSpPr/>
      </dsp:nvSpPr>
      <dsp:spPr>
        <a:xfrm>
          <a:off x="1252884" y="0"/>
          <a:ext cx="446628" cy="243120"/>
        </a:xfrm>
        <a:prstGeom prst="roundRect">
          <a:avLst>
            <a:gd name="adj" fmla="val 10000"/>
          </a:avLst>
        </a:prstGeom>
        <a:solidFill>
          <a:schemeClr val="accent1">
            <a:lumMod val="60000"/>
            <a:lumOff val="40000"/>
          </a:schemeClr>
        </a:solidFill>
        <a:ln w="9525" cap="flat" cmpd="sng" algn="ctr">
          <a:solidFill>
            <a:schemeClr val="accent1">
              <a:lumMod val="60000"/>
              <a:lumOff val="40000"/>
            </a:schemeClr>
          </a:solidFill>
          <a:prstDash val="solid"/>
        </a:ln>
        <a:effectLst/>
      </dsp:spPr>
      <dsp:style>
        <a:lnRef idx="1">
          <a:schemeClr val="accent1"/>
        </a:lnRef>
        <a:fillRef idx="2">
          <a:schemeClr val="accent1"/>
        </a:fillRef>
        <a:effectRef idx="1">
          <a:schemeClr val="accent1"/>
        </a:effectRef>
        <a:fontRef idx="minor">
          <a:schemeClr val="dk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 C</a:t>
          </a:r>
        </a:p>
      </dsp:txBody>
      <dsp:txXfrm>
        <a:off x="1260005" y="7121"/>
        <a:ext cx="432386" cy="228878"/>
      </dsp:txXfrm>
    </dsp:sp>
  </dsp:spTree>
</dsp:drawing>
</file>

<file path=ppt/diagrams/drawing3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545976-E092-430D-BCFC-460B937B18BC}">
      <dsp:nvSpPr>
        <dsp:cNvPr id="0" name=""/>
        <dsp:cNvSpPr/>
      </dsp:nvSpPr>
      <dsp:spPr>
        <a:xfrm>
          <a:off x="12355" y="104424"/>
          <a:ext cx="474559" cy="284735"/>
        </a:xfrm>
        <a:prstGeom prst="rect">
          <a:avLst/>
        </a:prstGeom>
        <a:solidFill>
          <a:schemeClr val="accent6">
            <a:lumMod val="60000"/>
            <a:lumOff val="40000"/>
          </a:schemeClr>
        </a:solidFill>
        <a:ln w="9525" cap="flat" cmpd="sng" algn="ctr">
          <a:solidFill>
            <a:schemeClr val="accent6">
              <a:lumMod val="60000"/>
              <a:lumOff val="40000"/>
            </a:schemeClr>
          </a:solidFill>
          <a:prstDash val="solid"/>
        </a:ln>
        <a:effectLst/>
        <a:scene3d>
          <a:camera prst="orthographicFront"/>
          <a:lightRig rig="flat" dir="t"/>
        </a:scene3d>
        <a:sp3d/>
      </dsp:spPr>
      <dsp:style>
        <a:lnRef idx="1">
          <a:schemeClr val="accent1"/>
        </a:lnRef>
        <a:fillRef idx="2">
          <a:schemeClr val="accent1"/>
        </a:fillRef>
        <a:effectRef idx="1">
          <a:schemeClr val="accent1"/>
        </a:effectRef>
        <a:fontRef idx="minor">
          <a:schemeClr val="dk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chemeClr val="tx1"/>
              </a:solidFill>
            </a:rPr>
            <a:t>B</a:t>
          </a:r>
        </a:p>
      </dsp:txBody>
      <dsp:txXfrm>
        <a:off x="12355" y="104424"/>
        <a:ext cx="474559" cy="284735"/>
      </dsp:txXfrm>
    </dsp:sp>
    <dsp:sp modelId="{395676F4-24A7-4B8C-84DC-EA86972644F1}">
      <dsp:nvSpPr>
        <dsp:cNvPr id="0" name=""/>
        <dsp:cNvSpPr/>
      </dsp:nvSpPr>
      <dsp:spPr>
        <a:xfrm>
          <a:off x="522137" y="104424"/>
          <a:ext cx="474559" cy="284735"/>
        </a:xfrm>
        <a:prstGeom prst="rect">
          <a:avLst/>
        </a:prstGeom>
        <a:solidFill>
          <a:schemeClr val="accent6">
            <a:lumMod val="60000"/>
            <a:lumOff val="40000"/>
          </a:schemeClr>
        </a:solidFill>
        <a:ln w="9525" cap="flat" cmpd="sng" algn="ctr">
          <a:solidFill>
            <a:schemeClr val="accent6">
              <a:lumMod val="60000"/>
              <a:lumOff val="40000"/>
            </a:schemeClr>
          </a:solidFill>
          <a:prstDash val="solid"/>
        </a:ln>
        <a:effectLst/>
        <a:scene3d>
          <a:camera prst="orthographicFront"/>
          <a:lightRig rig="flat" dir="t"/>
        </a:scene3d>
        <a:sp3d/>
      </dsp:spPr>
      <dsp:style>
        <a:lnRef idx="1">
          <a:schemeClr val="accent1"/>
        </a:lnRef>
        <a:fillRef idx="2">
          <a:schemeClr val="accent1"/>
        </a:fillRef>
        <a:effectRef idx="1">
          <a:schemeClr val="accent1"/>
        </a:effectRef>
        <a:fontRef idx="minor">
          <a:schemeClr val="dk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chemeClr val="tx1"/>
              </a:solidFill>
            </a:rPr>
            <a:t>B</a:t>
          </a:r>
        </a:p>
      </dsp:txBody>
      <dsp:txXfrm>
        <a:off x="522137" y="104424"/>
        <a:ext cx="474559" cy="284735"/>
      </dsp:txXfrm>
    </dsp:sp>
    <dsp:sp modelId="{D41C02A3-A4DB-4F50-A3F1-4D881B1192C9}">
      <dsp:nvSpPr>
        <dsp:cNvPr id="0" name=""/>
        <dsp:cNvSpPr/>
      </dsp:nvSpPr>
      <dsp:spPr>
        <a:xfrm>
          <a:off x="121" y="436616"/>
          <a:ext cx="474559" cy="284735"/>
        </a:xfrm>
        <a:prstGeom prst="rect">
          <a:avLst/>
        </a:prstGeom>
        <a:solidFill>
          <a:schemeClr val="accent6">
            <a:lumMod val="60000"/>
            <a:lumOff val="40000"/>
          </a:schemeClr>
        </a:solidFill>
        <a:ln w="9525" cap="flat" cmpd="sng" algn="ctr">
          <a:solidFill>
            <a:schemeClr val="accent6">
              <a:lumMod val="60000"/>
              <a:lumOff val="40000"/>
            </a:schemeClr>
          </a:solidFill>
          <a:prstDash val="solid"/>
        </a:ln>
        <a:effectLst/>
        <a:scene3d>
          <a:camera prst="orthographicFront"/>
          <a:lightRig rig="flat" dir="t"/>
        </a:scene3d>
        <a:sp3d/>
      </dsp:spPr>
      <dsp:style>
        <a:lnRef idx="1">
          <a:schemeClr val="accent1"/>
        </a:lnRef>
        <a:fillRef idx="2">
          <a:schemeClr val="accent1"/>
        </a:fillRef>
        <a:effectRef idx="1">
          <a:schemeClr val="accent1"/>
        </a:effectRef>
        <a:fontRef idx="minor">
          <a:schemeClr val="dk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chemeClr val="tx1"/>
              </a:solidFill>
            </a:rPr>
            <a:t>B</a:t>
          </a:r>
        </a:p>
      </dsp:txBody>
      <dsp:txXfrm>
        <a:off x="121" y="436616"/>
        <a:ext cx="474559" cy="284735"/>
      </dsp:txXfrm>
    </dsp:sp>
    <dsp:sp modelId="{9560B028-FF05-4945-A45E-3B7D0C2912CE}">
      <dsp:nvSpPr>
        <dsp:cNvPr id="0" name=""/>
        <dsp:cNvSpPr/>
      </dsp:nvSpPr>
      <dsp:spPr>
        <a:xfrm>
          <a:off x="522137" y="436616"/>
          <a:ext cx="474559" cy="284735"/>
        </a:xfrm>
        <a:prstGeom prst="rect">
          <a:avLst/>
        </a:prstGeom>
        <a:solidFill>
          <a:schemeClr val="accent6">
            <a:lumMod val="60000"/>
            <a:lumOff val="40000"/>
          </a:schemeClr>
        </a:solidFill>
        <a:ln w="9525" cap="flat" cmpd="sng" algn="ctr">
          <a:solidFill>
            <a:schemeClr val="accent6">
              <a:lumMod val="60000"/>
              <a:lumOff val="40000"/>
            </a:schemeClr>
          </a:solidFill>
          <a:prstDash val="solid"/>
        </a:ln>
        <a:effectLst/>
        <a:scene3d>
          <a:camera prst="orthographicFront"/>
          <a:lightRig rig="flat" dir="t"/>
        </a:scene3d>
        <a:sp3d/>
      </dsp:spPr>
      <dsp:style>
        <a:lnRef idx="1">
          <a:schemeClr val="accent1"/>
        </a:lnRef>
        <a:fillRef idx="2">
          <a:schemeClr val="accent1"/>
        </a:fillRef>
        <a:effectRef idx="1">
          <a:schemeClr val="accent1"/>
        </a:effectRef>
        <a:fontRef idx="minor">
          <a:schemeClr val="dk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chemeClr val="tx1"/>
              </a:solidFill>
            </a:rPr>
            <a:t>B</a:t>
          </a:r>
        </a:p>
      </dsp:txBody>
      <dsp:txXfrm>
        <a:off x="522137" y="436616"/>
        <a:ext cx="474559" cy="284735"/>
      </dsp:txXfrm>
    </dsp:sp>
    <dsp:sp modelId="{CFE2AE05-82D3-4455-AD31-ED6B710A7A02}">
      <dsp:nvSpPr>
        <dsp:cNvPr id="0" name=""/>
        <dsp:cNvSpPr/>
      </dsp:nvSpPr>
      <dsp:spPr>
        <a:xfrm>
          <a:off x="121" y="768808"/>
          <a:ext cx="474559" cy="284735"/>
        </a:xfrm>
        <a:prstGeom prst="rect">
          <a:avLst/>
        </a:prstGeom>
        <a:solidFill>
          <a:schemeClr val="accent6">
            <a:lumMod val="60000"/>
            <a:lumOff val="40000"/>
          </a:schemeClr>
        </a:solidFill>
        <a:ln w="9525" cap="flat" cmpd="sng" algn="ctr">
          <a:solidFill>
            <a:schemeClr val="accent6">
              <a:lumMod val="60000"/>
              <a:lumOff val="40000"/>
            </a:schemeClr>
          </a:solidFill>
          <a:prstDash val="solid"/>
        </a:ln>
        <a:effectLst/>
        <a:scene3d>
          <a:camera prst="orthographicFront"/>
          <a:lightRig rig="flat" dir="t"/>
        </a:scene3d>
        <a:sp3d/>
      </dsp:spPr>
      <dsp:style>
        <a:lnRef idx="1">
          <a:schemeClr val="accent1"/>
        </a:lnRef>
        <a:fillRef idx="2">
          <a:schemeClr val="accent1"/>
        </a:fillRef>
        <a:effectRef idx="1">
          <a:schemeClr val="accent1"/>
        </a:effectRef>
        <a:fontRef idx="minor">
          <a:schemeClr val="dk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chemeClr val="tx1"/>
              </a:solidFill>
            </a:rPr>
            <a:t>B</a:t>
          </a:r>
        </a:p>
      </dsp:txBody>
      <dsp:txXfrm>
        <a:off x="121" y="768808"/>
        <a:ext cx="474559" cy="284735"/>
      </dsp:txXfrm>
    </dsp:sp>
    <dsp:sp modelId="{15CBA8DB-E0BE-4FCA-AAEA-A9A0848D3E7F}">
      <dsp:nvSpPr>
        <dsp:cNvPr id="0" name=""/>
        <dsp:cNvSpPr/>
      </dsp:nvSpPr>
      <dsp:spPr>
        <a:xfrm>
          <a:off x="522137" y="768808"/>
          <a:ext cx="474559" cy="284735"/>
        </a:xfrm>
        <a:prstGeom prst="rect">
          <a:avLst/>
        </a:prstGeom>
        <a:solidFill>
          <a:schemeClr val="accent6">
            <a:lumMod val="60000"/>
            <a:lumOff val="40000"/>
          </a:schemeClr>
        </a:solidFill>
        <a:ln w="9525" cap="flat" cmpd="sng" algn="ctr">
          <a:solidFill>
            <a:schemeClr val="accent6">
              <a:lumMod val="60000"/>
              <a:lumOff val="40000"/>
            </a:schemeClr>
          </a:solidFill>
          <a:prstDash val="solid"/>
        </a:ln>
        <a:effectLst/>
        <a:scene3d>
          <a:camera prst="orthographicFront"/>
          <a:lightRig rig="flat" dir="t"/>
        </a:scene3d>
        <a:sp3d/>
      </dsp:spPr>
      <dsp:style>
        <a:lnRef idx="1">
          <a:schemeClr val="accent1"/>
        </a:lnRef>
        <a:fillRef idx="2">
          <a:schemeClr val="accent1"/>
        </a:fillRef>
        <a:effectRef idx="1">
          <a:schemeClr val="accent1"/>
        </a:effectRef>
        <a:fontRef idx="minor">
          <a:schemeClr val="dk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chemeClr val="tx1"/>
              </a:solidFill>
            </a:rPr>
            <a:t>B</a:t>
          </a:r>
        </a:p>
      </dsp:txBody>
      <dsp:txXfrm>
        <a:off x="522137" y="768808"/>
        <a:ext cx="474559" cy="284735"/>
      </dsp:txXfrm>
    </dsp:sp>
  </dsp:spTree>
</dsp:drawing>
</file>

<file path=ppt/diagrams/drawing3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BE743E-7414-4DC3-9D94-C99B93AE7942}">
      <dsp:nvSpPr>
        <dsp:cNvPr id="0" name=""/>
        <dsp:cNvSpPr/>
      </dsp:nvSpPr>
      <dsp:spPr>
        <a:xfrm>
          <a:off x="228854" y="346199"/>
          <a:ext cx="481128" cy="240564"/>
        </a:xfrm>
        <a:prstGeom prst="roundRect">
          <a:avLst>
            <a:gd name="adj" fmla="val 10000"/>
          </a:avLst>
        </a:prstGeom>
        <a:solidFill>
          <a:schemeClr val="accent2">
            <a:lumMod val="60000"/>
            <a:lumOff val="40000"/>
          </a:schemeClr>
        </a:solidFill>
        <a:ln w="9525" cap="flat" cmpd="sng" algn="ctr">
          <a:solidFill>
            <a:schemeClr val="accent2">
              <a:lumMod val="60000"/>
              <a:lumOff val="40000"/>
            </a:schemeClr>
          </a:solidFill>
          <a:prstDash val="solid"/>
        </a:ln>
        <a:effectLst/>
      </dsp:spPr>
      <dsp:style>
        <a:lnRef idx="1">
          <a:schemeClr val="accent1"/>
        </a:lnRef>
        <a:fillRef idx="2">
          <a:schemeClr val="accent1"/>
        </a:fillRef>
        <a:effectRef idx="1">
          <a:schemeClr val="accent1"/>
        </a:effectRef>
        <a:fontRef idx="minor">
          <a:schemeClr val="dk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t>  A</a:t>
          </a:r>
        </a:p>
      </dsp:txBody>
      <dsp:txXfrm>
        <a:off x="235900" y="353245"/>
        <a:ext cx="467036" cy="226472"/>
      </dsp:txXfrm>
    </dsp:sp>
    <dsp:sp modelId="{53BA12B1-3866-4D7B-9660-900B1EF1E0CF}">
      <dsp:nvSpPr>
        <dsp:cNvPr id="0" name=""/>
        <dsp:cNvSpPr/>
      </dsp:nvSpPr>
      <dsp:spPr>
        <a:xfrm rot="18770822">
          <a:off x="664709" y="335491"/>
          <a:ext cx="282998" cy="54492"/>
        </a:xfrm>
        <a:custGeom>
          <a:avLst/>
          <a:gdLst/>
          <a:ahLst/>
          <a:cxnLst/>
          <a:rect l="0" t="0" r="0" b="0"/>
          <a:pathLst>
            <a:path>
              <a:moveTo>
                <a:pt x="0" y="27246"/>
              </a:moveTo>
              <a:lnTo>
                <a:pt x="282998" y="27246"/>
              </a:lnTo>
            </a:path>
          </a:pathLst>
        </a:custGeom>
        <a:noFill/>
        <a:ln w="9525" cap="flat" cmpd="sng" algn="ctr">
          <a:solidFill>
            <a:schemeClr val="accent2">
              <a:lumMod val="60000"/>
              <a:lumOff val="40000"/>
            </a:schemeClr>
          </a:solidFill>
          <a:prstDash val="solid"/>
        </a:ln>
        <a:effectLst/>
      </dsp:spPr>
      <dsp:style>
        <a:lnRef idx="1">
          <a:schemeClr val="accent1"/>
        </a:lnRef>
        <a:fillRef idx="2">
          <a:schemeClr val="accent1"/>
        </a:fillRef>
        <a:effectRef idx="1">
          <a:schemeClr val="accent1"/>
        </a:effectRef>
        <a:fontRef idx="minor">
          <a:schemeClr val="dk1"/>
        </a:fontRef>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799134" y="355662"/>
        <a:ext cx="14149" cy="14149"/>
      </dsp:txXfrm>
    </dsp:sp>
    <dsp:sp modelId="{A9DE72D7-D64C-46AB-89B8-1DDCF95A5E23}">
      <dsp:nvSpPr>
        <dsp:cNvPr id="0" name=""/>
        <dsp:cNvSpPr/>
      </dsp:nvSpPr>
      <dsp:spPr>
        <a:xfrm>
          <a:off x="902434" y="138712"/>
          <a:ext cx="481128" cy="240564"/>
        </a:xfrm>
        <a:prstGeom prst="roundRect">
          <a:avLst>
            <a:gd name="adj" fmla="val 10000"/>
          </a:avLst>
        </a:prstGeom>
        <a:solidFill>
          <a:schemeClr val="accent2">
            <a:lumMod val="60000"/>
            <a:lumOff val="40000"/>
          </a:schemeClr>
        </a:solidFill>
        <a:ln w="9525" cap="flat" cmpd="sng" algn="ctr">
          <a:solidFill>
            <a:schemeClr val="accent2">
              <a:lumMod val="60000"/>
              <a:lumOff val="40000"/>
            </a:schemeClr>
          </a:solidFill>
          <a:prstDash val="solid"/>
        </a:ln>
        <a:effectLst/>
      </dsp:spPr>
      <dsp:style>
        <a:lnRef idx="1">
          <a:schemeClr val="accent1"/>
        </a:lnRef>
        <a:fillRef idx="2">
          <a:schemeClr val="accent1"/>
        </a:fillRef>
        <a:effectRef idx="1">
          <a:schemeClr val="accent1"/>
        </a:effectRef>
        <a:fontRef idx="minor">
          <a:schemeClr val="dk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t> A</a:t>
          </a:r>
        </a:p>
      </dsp:txBody>
      <dsp:txXfrm>
        <a:off x="909480" y="145758"/>
        <a:ext cx="467036" cy="226472"/>
      </dsp:txXfrm>
    </dsp:sp>
    <dsp:sp modelId="{E233CA3A-25BD-4D68-8257-049ECD960A95}">
      <dsp:nvSpPr>
        <dsp:cNvPr id="0" name=""/>
        <dsp:cNvSpPr/>
      </dsp:nvSpPr>
      <dsp:spPr>
        <a:xfrm rot="19457599">
          <a:off x="1361286" y="162586"/>
          <a:ext cx="237004" cy="54492"/>
        </a:xfrm>
        <a:custGeom>
          <a:avLst/>
          <a:gdLst/>
          <a:ahLst/>
          <a:cxnLst/>
          <a:rect l="0" t="0" r="0" b="0"/>
          <a:pathLst>
            <a:path>
              <a:moveTo>
                <a:pt x="0" y="27246"/>
              </a:moveTo>
              <a:lnTo>
                <a:pt x="237004" y="27246"/>
              </a:lnTo>
            </a:path>
          </a:pathLst>
        </a:custGeom>
        <a:noFill/>
        <a:ln w="9525" cap="flat" cmpd="sng" algn="ctr">
          <a:solidFill>
            <a:schemeClr val="accent2">
              <a:lumMod val="60000"/>
              <a:lumOff val="40000"/>
            </a:schemeClr>
          </a:solidFill>
          <a:prstDash val="solid"/>
        </a:ln>
        <a:effectLst/>
      </dsp:spPr>
      <dsp:style>
        <a:lnRef idx="1">
          <a:schemeClr val="accent1"/>
        </a:lnRef>
        <a:fillRef idx="2">
          <a:schemeClr val="accent1"/>
        </a:fillRef>
        <a:effectRef idx="1">
          <a:schemeClr val="accent1"/>
        </a:effectRef>
        <a:fontRef idx="minor">
          <a:schemeClr val="dk1"/>
        </a:fontRef>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473863" y="183907"/>
        <a:ext cx="11850" cy="11850"/>
      </dsp:txXfrm>
    </dsp:sp>
    <dsp:sp modelId="{268C0CE0-DA77-4A90-884A-273039F6AEF6}">
      <dsp:nvSpPr>
        <dsp:cNvPr id="0" name=""/>
        <dsp:cNvSpPr/>
      </dsp:nvSpPr>
      <dsp:spPr>
        <a:xfrm>
          <a:off x="1576014" y="388"/>
          <a:ext cx="481128" cy="240564"/>
        </a:xfrm>
        <a:prstGeom prst="roundRect">
          <a:avLst>
            <a:gd name="adj" fmla="val 10000"/>
          </a:avLst>
        </a:prstGeom>
        <a:solidFill>
          <a:schemeClr val="accent2">
            <a:lumMod val="60000"/>
            <a:lumOff val="40000"/>
          </a:schemeClr>
        </a:solidFill>
        <a:ln w="9525" cap="flat" cmpd="sng" algn="ctr">
          <a:solidFill>
            <a:schemeClr val="accent2">
              <a:lumMod val="60000"/>
              <a:lumOff val="40000"/>
            </a:schemeClr>
          </a:solidFill>
          <a:prstDash val="solid"/>
        </a:ln>
        <a:effectLst/>
      </dsp:spPr>
      <dsp:style>
        <a:lnRef idx="1">
          <a:schemeClr val="accent1"/>
        </a:lnRef>
        <a:fillRef idx="2">
          <a:schemeClr val="accent1"/>
        </a:fillRef>
        <a:effectRef idx="1">
          <a:schemeClr val="accent1"/>
        </a:effectRef>
        <a:fontRef idx="minor">
          <a:schemeClr val="dk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t>  A</a:t>
          </a:r>
        </a:p>
      </dsp:txBody>
      <dsp:txXfrm>
        <a:off x="1583060" y="7434"/>
        <a:ext cx="467036" cy="226472"/>
      </dsp:txXfrm>
    </dsp:sp>
    <dsp:sp modelId="{DA454CAF-5941-42F1-9A14-7B651415446B}">
      <dsp:nvSpPr>
        <dsp:cNvPr id="0" name=""/>
        <dsp:cNvSpPr/>
      </dsp:nvSpPr>
      <dsp:spPr>
        <a:xfrm rot="2142401">
          <a:off x="1361286" y="300910"/>
          <a:ext cx="237004" cy="54492"/>
        </a:xfrm>
        <a:custGeom>
          <a:avLst/>
          <a:gdLst/>
          <a:ahLst/>
          <a:cxnLst/>
          <a:rect l="0" t="0" r="0" b="0"/>
          <a:pathLst>
            <a:path>
              <a:moveTo>
                <a:pt x="0" y="27246"/>
              </a:moveTo>
              <a:lnTo>
                <a:pt x="237004" y="27246"/>
              </a:lnTo>
            </a:path>
          </a:pathLst>
        </a:custGeom>
        <a:noFill/>
        <a:ln w="9525" cap="flat" cmpd="sng" algn="ctr">
          <a:solidFill>
            <a:schemeClr val="accent2">
              <a:lumMod val="60000"/>
              <a:lumOff val="40000"/>
            </a:schemeClr>
          </a:solidFill>
          <a:prstDash val="solid"/>
        </a:ln>
        <a:effectLst/>
      </dsp:spPr>
      <dsp:style>
        <a:lnRef idx="1">
          <a:schemeClr val="accent1"/>
        </a:lnRef>
        <a:fillRef idx="2">
          <a:schemeClr val="accent1"/>
        </a:fillRef>
        <a:effectRef idx="1">
          <a:schemeClr val="accent1"/>
        </a:effectRef>
        <a:fontRef idx="minor">
          <a:schemeClr val="dk1"/>
        </a:fontRef>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473863" y="322231"/>
        <a:ext cx="11850" cy="11850"/>
      </dsp:txXfrm>
    </dsp:sp>
    <dsp:sp modelId="{1F9D012B-2541-4F60-9936-F955E5E8143F}">
      <dsp:nvSpPr>
        <dsp:cNvPr id="0" name=""/>
        <dsp:cNvSpPr/>
      </dsp:nvSpPr>
      <dsp:spPr>
        <a:xfrm>
          <a:off x="1576014" y="277036"/>
          <a:ext cx="481128" cy="240564"/>
        </a:xfrm>
        <a:prstGeom prst="roundRect">
          <a:avLst>
            <a:gd name="adj" fmla="val 10000"/>
          </a:avLst>
        </a:prstGeom>
        <a:solidFill>
          <a:schemeClr val="accent2">
            <a:lumMod val="60000"/>
            <a:lumOff val="40000"/>
          </a:schemeClr>
        </a:solidFill>
        <a:ln w="9525" cap="flat" cmpd="sng" algn="ctr">
          <a:solidFill>
            <a:schemeClr val="accent2">
              <a:lumMod val="60000"/>
              <a:lumOff val="40000"/>
            </a:schemeClr>
          </a:solidFill>
          <a:prstDash val="solid"/>
        </a:ln>
        <a:effectLst/>
      </dsp:spPr>
      <dsp:style>
        <a:lnRef idx="1">
          <a:schemeClr val="accent1"/>
        </a:lnRef>
        <a:fillRef idx="2">
          <a:schemeClr val="accent1"/>
        </a:fillRef>
        <a:effectRef idx="1">
          <a:schemeClr val="accent1"/>
        </a:effectRef>
        <a:fontRef idx="minor">
          <a:schemeClr val="dk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t>  A</a:t>
          </a:r>
        </a:p>
      </dsp:txBody>
      <dsp:txXfrm>
        <a:off x="1583060" y="284082"/>
        <a:ext cx="467036" cy="226472"/>
      </dsp:txXfrm>
    </dsp:sp>
    <dsp:sp modelId="{5CC27A30-CBEB-411C-BC03-FBC1F2C3C77B}">
      <dsp:nvSpPr>
        <dsp:cNvPr id="0" name=""/>
        <dsp:cNvSpPr/>
      </dsp:nvSpPr>
      <dsp:spPr>
        <a:xfrm rot="2829178">
          <a:off x="664709" y="542978"/>
          <a:ext cx="282998" cy="54492"/>
        </a:xfrm>
        <a:custGeom>
          <a:avLst/>
          <a:gdLst/>
          <a:ahLst/>
          <a:cxnLst/>
          <a:rect l="0" t="0" r="0" b="0"/>
          <a:pathLst>
            <a:path>
              <a:moveTo>
                <a:pt x="0" y="27246"/>
              </a:moveTo>
              <a:lnTo>
                <a:pt x="282998" y="27246"/>
              </a:lnTo>
            </a:path>
          </a:pathLst>
        </a:custGeom>
        <a:noFill/>
        <a:ln w="9525" cap="flat" cmpd="sng" algn="ctr">
          <a:solidFill>
            <a:schemeClr val="accent2">
              <a:lumMod val="60000"/>
              <a:lumOff val="40000"/>
            </a:schemeClr>
          </a:solidFill>
          <a:prstDash val="solid"/>
        </a:ln>
        <a:effectLst/>
      </dsp:spPr>
      <dsp:style>
        <a:lnRef idx="1">
          <a:schemeClr val="accent1"/>
        </a:lnRef>
        <a:fillRef idx="2">
          <a:schemeClr val="accent1"/>
        </a:fillRef>
        <a:effectRef idx="1">
          <a:schemeClr val="accent1"/>
        </a:effectRef>
        <a:fontRef idx="minor">
          <a:schemeClr val="dk1"/>
        </a:fontRef>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799134" y="563149"/>
        <a:ext cx="14149" cy="14149"/>
      </dsp:txXfrm>
    </dsp:sp>
    <dsp:sp modelId="{096FB719-B52E-45CD-9EF7-3FCE9D171A4D}">
      <dsp:nvSpPr>
        <dsp:cNvPr id="0" name=""/>
        <dsp:cNvSpPr/>
      </dsp:nvSpPr>
      <dsp:spPr>
        <a:xfrm>
          <a:off x="902434" y="553685"/>
          <a:ext cx="481128" cy="240564"/>
        </a:xfrm>
        <a:prstGeom prst="roundRect">
          <a:avLst>
            <a:gd name="adj" fmla="val 10000"/>
          </a:avLst>
        </a:prstGeom>
        <a:solidFill>
          <a:schemeClr val="accent2">
            <a:lumMod val="60000"/>
            <a:lumOff val="40000"/>
          </a:schemeClr>
        </a:solidFill>
        <a:ln w="9525" cap="flat" cmpd="sng" algn="ctr">
          <a:solidFill>
            <a:schemeClr val="accent2">
              <a:lumMod val="60000"/>
              <a:lumOff val="40000"/>
            </a:schemeClr>
          </a:solidFill>
          <a:prstDash val="solid"/>
        </a:ln>
        <a:effectLst/>
      </dsp:spPr>
      <dsp:style>
        <a:lnRef idx="1">
          <a:schemeClr val="accent1"/>
        </a:lnRef>
        <a:fillRef idx="2">
          <a:schemeClr val="accent1"/>
        </a:fillRef>
        <a:effectRef idx="1">
          <a:schemeClr val="accent1"/>
        </a:effectRef>
        <a:fontRef idx="minor">
          <a:schemeClr val="dk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t>A</a:t>
          </a:r>
        </a:p>
      </dsp:txBody>
      <dsp:txXfrm>
        <a:off x="909480" y="560731"/>
        <a:ext cx="467036" cy="226472"/>
      </dsp:txXfrm>
    </dsp:sp>
    <dsp:sp modelId="{FC1A1B9D-0AB4-4F16-822D-9F81DD54AE2F}">
      <dsp:nvSpPr>
        <dsp:cNvPr id="0" name=""/>
        <dsp:cNvSpPr/>
      </dsp:nvSpPr>
      <dsp:spPr>
        <a:xfrm>
          <a:off x="1383563" y="646721"/>
          <a:ext cx="192451" cy="54492"/>
        </a:xfrm>
        <a:custGeom>
          <a:avLst/>
          <a:gdLst/>
          <a:ahLst/>
          <a:cxnLst/>
          <a:rect l="0" t="0" r="0" b="0"/>
          <a:pathLst>
            <a:path>
              <a:moveTo>
                <a:pt x="0" y="27246"/>
              </a:moveTo>
              <a:lnTo>
                <a:pt x="192451" y="27246"/>
              </a:lnTo>
            </a:path>
          </a:pathLst>
        </a:custGeom>
        <a:noFill/>
        <a:ln w="9525" cap="flat" cmpd="sng" algn="ctr">
          <a:solidFill>
            <a:schemeClr val="accent2">
              <a:lumMod val="60000"/>
              <a:lumOff val="40000"/>
            </a:schemeClr>
          </a:solidFill>
          <a:prstDash val="solid"/>
        </a:ln>
        <a:effectLst/>
      </dsp:spPr>
      <dsp:style>
        <a:lnRef idx="1">
          <a:schemeClr val="accent1"/>
        </a:lnRef>
        <a:fillRef idx="2">
          <a:schemeClr val="accent1"/>
        </a:fillRef>
        <a:effectRef idx="1">
          <a:schemeClr val="accent1"/>
        </a:effectRef>
        <a:fontRef idx="minor">
          <a:schemeClr val="dk1"/>
        </a:fontRef>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474977" y="669156"/>
        <a:ext cx="9622" cy="9622"/>
      </dsp:txXfrm>
    </dsp:sp>
    <dsp:sp modelId="{D9D200E3-86DA-41FF-97A5-11B23230B1B5}">
      <dsp:nvSpPr>
        <dsp:cNvPr id="0" name=""/>
        <dsp:cNvSpPr/>
      </dsp:nvSpPr>
      <dsp:spPr>
        <a:xfrm>
          <a:off x="1576014" y="553685"/>
          <a:ext cx="481128" cy="240564"/>
        </a:xfrm>
        <a:prstGeom prst="roundRect">
          <a:avLst>
            <a:gd name="adj" fmla="val 10000"/>
          </a:avLst>
        </a:prstGeom>
        <a:solidFill>
          <a:schemeClr val="accent2">
            <a:lumMod val="60000"/>
            <a:lumOff val="40000"/>
          </a:schemeClr>
        </a:solidFill>
        <a:ln w="9525" cap="flat" cmpd="sng" algn="ctr">
          <a:solidFill>
            <a:schemeClr val="accent2">
              <a:lumMod val="60000"/>
              <a:lumOff val="40000"/>
            </a:schemeClr>
          </a:solidFill>
          <a:prstDash val="solid"/>
        </a:ln>
        <a:effectLst/>
      </dsp:spPr>
      <dsp:style>
        <a:lnRef idx="1">
          <a:schemeClr val="accent1"/>
        </a:lnRef>
        <a:fillRef idx="2">
          <a:schemeClr val="accent1"/>
        </a:fillRef>
        <a:effectRef idx="1">
          <a:schemeClr val="accent1"/>
        </a:effectRef>
        <a:fontRef idx="minor">
          <a:schemeClr val="dk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t>  A</a:t>
          </a:r>
        </a:p>
      </dsp:txBody>
      <dsp:txXfrm>
        <a:off x="1583060" y="560731"/>
        <a:ext cx="467036" cy="226472"/>
      </dsp:txXfrm>
    </dsp:sp>
  </dsp:spTree>
</dsp:drawing>
</file>

<file path=ppt/diagrams/drawing3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01877A-E6AF-4C55-ABAE-F1752F85749C}">
      <dsp:nvSpPr>
        <dsp:cNvPr id="0" name=""/>
        <dsp:cNvSpPr/>
      </dsp:nvSpPr>
      <dsp:spPr>
        <a:xfrm>
          <a:off x="326357" y="0"/>
          <a:ext cx="3698717" cy="786358"/>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07C99B7-9B91-43EB-863C-41C0EEB302BF}">
      <dsp:nvSpPr>
        <dsp:cNvPr id="0" name=""/>
        <dsp:cNvSpPr/>
      </dsp:nvSpPr>
      <dsp:spPr>
        <a:xfrm>
          <a:off x="2177" y="235907"/>
          <a:ext cx="314246" cy="314543"/>
        </a:xfrm>
        <a:prstGeom prst="roundRect">
          <a:avLst/>
        </a:prstGeom>
        <a:solidFill>
          <a:schemeClr val="bg1"/>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b="1" kern="1200" dirty="0">
              <a:solidFill>
                <a:schemeClr val="tx1"/>
              </a:solidFill>
            </a:rPr>
            <a:t>skip</a:t>
          </a:r>
        </a:p>
      </dsp:txBody>
      <dsp:txXfrm>
        <a:off x="17517" y="251247"/>
        <a:ext cx="283566" cy="283863"/>
      </dsp:txXfrm>
    </dsp:sp>
    <dsp:sp modelId="{3B131DB1-3485-45DB-8AAD-4323E156B5FB}">
      <dsp:nvSpPr>
        <dsp:cNvPr id="0" name=""/>
        <dsp:cNvSpPr/>
      </dsp:nvSpPr>
      <dsp:spPr>
        <a:xfrm>
          <a:off x="368798" y="235907"/>
          <a:ext cx="314246" cy="314543"/>
        </a:xfrm>
        <a:prstGeom prst="roundRect">
          <a:avLst/>
        </a:prstGeom>
        <a:solidFill>
          <a:schemeClr val="accent6">
            <a:lumMod val="60000"/>
            <a:lumOff val="40000"/>
          </a:schemeClr>
        </a:solidFill>
        <a:ln w="15875" cap="flat" cmpd="sng" algn="ctr">
          <a:solidFill>
            <a:schemeClr val="accent6">
              <a:lumMod val="60000"/>
              <a:lumOff val="4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chemeClr val="tx1"/>
              </a:solidFill>
            </a:rPr>
            <a:t>B</a:t>
          </a:r>
        </a:p>
      </dsp:txBody>
      <dsp:txXfrm>
        <a:off x="384138" y="251247"/>
        <a:ext cx="283566" cy="283863"/>
      </dsp:txXfrm>
    </dsp:sp>
    <dsp:sp modelId="{6E386522-2C9F-4126-A3C6-26C8A9562D59}">
      <dsp:nvSpPr>
        <dsp:cNvPr id="0" name=""/>
        <dsp:cNvSpPr/>
      </dsp:nvSpPr>
      <dsp:spPr>
        <a:xfrm>
          <a:off x="735419" y="235907"/>
          <a:ext cx="314246" cy="314543"/>
        </a:xfrm>
        <a:prstGeom prst="roundRect">
          <a:avLst/>
        </a:prstGeom>
        <a:solidFill>
          <a:schemeClr val="accent1">
            <a:lumMod val="60000"/>
            <a:lumOff val="40000"/>
          </a:schemeClr>
        </a:solidFill>
        <a:ln w="15875" cap="flat" cmpd="sng" algn="ctr">
          <a:solidFill>
            <a:schemeClr val="accent1">
              <a:lumMod val="60000"/>
              <a:lumOff val="4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chemeClr val="tx1"/>
              </a:solidFill>
            </a:rPr>
            <a:t>C</a:t>
          </a:r>
        </a:p>
      </dsp:txBody>
      <dsp:txXfrm>
        <a:off x="750759" y="251247"/>
        <a:ext cx="283566" cy="283863"/>
      </dsp:txXfrm>
    </dsp:sp>
    <dsp:sp modelId="{C2D76D59-1D75-4E48-91F7-15EFA5C14B3D}">
      <dsp:nvSpPr>
        <dsp:cNvPr id="0" name=""/>
        <dsp:cNvSpPr/>
      </dsp:nvSpPr>
      <dsp:spPr>
        <a:xfrm>
          <a:off x="1102040" y="235907"/>
          <a:ext cx="314246" cy="314543"/>
        </a:xfrm>
        <a:prstGeom prst="roundRect">
          <a:avLst/>
        </a:prstGeom>
        <a:solidFill>
          <a:schemeClr val="accent6">
            <a:lumMod val="60000"/>
            <a:lumOff val="40000"/>
          </a:schemeClr>
        </a:solidFill>
        <a:ln w="15875" cap="flat" cmpd="sng" algn="ctr">
          <a:solidFill>
            <a:schemeClr val="accent6">
              <a:lumMod val="60000"/>
              <a:lumOff val="4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chemeClr val="tx1"/>
              </a:solidFill>
            </a:rPr>
            <a:t>B</a:t>
          </a:r>
        </a:p>
      </dsp:txBody>
      <dsp:txXfrm>
        <a:off x="1117380" y="251247"/>
        <a:ext cx="283566" cy="283863"/>
      </dsp:txXfrm>
    </dsp:sp>
    <dsp:sp modelId="{8464FC22-B7AA-4806-8787-663D63486F60}">
      <dsp:nvSpPr>
        <dsp:cNvPr id="0" name=""/>
        <dsp:cNvSpPr/>
      </dsp:nvSpPr>
      <dsp:spPr>
        <a:xfrm>
          <a:off x="1468661" y="235907"/>
          <a:ext cx="314246" cy="314543"/>
        </a:xfrm>
        <a:prstGeom prst="roundRect">
          <a:avLst/>
        </a:prstGeom>
        <a:solidFill>
          <a:schemeClr val="bg1"/>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b="1" kern="1200" dirty="0">
              <a:solidFill>
                <a:schemeClr val="tx1"/>
              </a:solidFill>
            </a:rPr>
            <a:t>skip</a:t>
          </a:r>
        </a:p>
      </dsp:txBody>
      <dsp:txXfrm>
        <a:off x="1484001" y="251247"/>
        <a:ext cx="283566" cy="283863"/>
      </dsp:txXfrm>
    </dsp:sp>
    <dsp:sp modelId="{E4117646-8A13-4968-BA44-83F194E8DFEE}">
      <dsp:nvSpPr>
        <dsp:cNvPr id="0" name=""/>
        <dsp:cNvSpPr/>
      </dsp:nvSpPr>
      <dsp:spPr>
        <a:xfrm>
          <a:off x="1835282" y="235907"/>
          <a:ext cx="314246" cy="314543"/>
        </a:xfrm>
        <a:prstGeom prst="roundRect">
          <a:avLst/>
        </a:prstGeom>
        <a:solidFill>
          <a:schemeClr val="accent1">
            <a:lumMod val="60000"/>
            <a:lumOff val="40000"/>
          </a:schemeClr>
        </a:solidFill>
        <a:ln w="15875" cap="flat" cmpd="sng" algn="ctr">
          <a:solidFill>
            <a:schemeClr val="accent1">
              <a:lumMod val="60000"/>
              <a:lumOff val="4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chemeClr val="tx1"/>
              </a:solidFill>
            </a:rPr>
            <a:t>C</a:t>
          </a:r>
        </a:p>
      </dsp:txBody>
      <dsp:txXfrm>
        <a:off x="1850622" y="251247"/>
        <a:ext cx="283566" cy="283863"/>
      </dsp:txXfrm>
    </dsp:sp>
    <dsp:sp modelId="{B5054807-503F-4B1F-B23B-768ECE5D1196}">
      <dsp:nvSpPr>
        <dsp:cNvPr id="0" name=""/>
        <dsp:cNvSpPr/>
      </dsp:nvSpPr>
      <dsp:spPr>
        <a:xfrm>
          <a:off x="2201903" y="235907"/>
          <a:ext cx="314246" cy="314543"/>
        </a:xfrm>
        <a:prstGeom prst="roundRect">
          <a:avLst/>
        </a:prstGeom>
        <a:solidFill>
          <a:schemeClr val="bg1"/>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b="1" kern="1200" dirty="0">
              <a:solidFill>
                <a:schemeClr val="tx1"/>
              </a:solidFill>
            </a:rPr>
            <a:t>skip</a:t>
          </a:r>
        </a:p>
      </dsp:txBody>
      <dsp:txXfrm>
        <a:off x="2217243" y="251247"/>
        <a:ext cx="283566" cy="283863"/>
      </dsp:txXfrm>
    </dsp:sp>
    <dsp:sp modelId="{9EAEB3A6-6F03-4703-B3A7-C67C7299BDCB}">
      <dsp:nvSpPr>
        <dsp:cNvPr id="0" name=""/>
        <dsp:cNvSpPr/>
      </dsp:nvSpPr>
      <dsp:spPr>
        <a:xfrm>
          <a:off x="2568524" y="235907"/>
          <a:ext cx="314246" cy="314543"/>
        </a:xfrm>
        <a:prstGeom prst="roundRect">
          <a:avLst/>
        </a:prstGeom>
        <a:solidFill>
          <a:schemeClr val="accent6">
            <a:lumMod val="60000"/>
            <a:lumOff val="40000"/>
          </a:schemeClr>
        </a:solidFill>
        <a:ln w="15875" cap="flat" cmpd="sng" algn="ctr">
          <a:solidFill>
            <a:schemeClr val="accent6">
              <a:lumMod val="60000"/>
              <a:lumOff val="4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chemeClr val="tx1"/>
              </a:solidFill>
            </a:rPr>
            <a:t>B</a:t>
          </a:r>
        </a:p>
      </dsp:txBody>
      <dsp:txXfrm>
        <a:off x="2583864" y="251247"/>
        <a:ext cx="283566" cy="283863"/>
      </dsp:txXfrm>
    </dsp:sp>
    <dsp:sp modelId="{9D607719-7E83-41E8-A7AA-62CF51B7D7A0}">
      <dsp:nvSpPr>
        <dsp:cNvPr id="0" name=""/>
        <dsp:cNvSpPr/>
      </dsp:nvSpPr>
      <dsp:spPr>
        <a:xfrm>
          <a:off x="2935144" y="235907"/>
          <a:ext cx="314246" cy="314543"/>
        </a:xfrm>
        <a:prstGeom prst="roundRect">
          <a:avLst/>
        </a:prstGeom>
        <a:solidFill>
          <a:schemeClr val="accent1">
            <a:lumMod val="60000"/>
            <a:lumOff val="40000"/>
          </a:schemeClr>
        </a:solidFill>
        <a:ln w="15875" cap="flat" cmpd="sng" algn="ctr">
          <a:solidFill>
            <a:schemeClr val="accent1">
              <a:lumMod val="60000"/>
              <a:lumOff val="4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chemeClr val="tx1"/>
              </a:solidFill>
            </a:rPr>
            <a:t>C</a:t>
          </a:r>
        </a:p>
      </dsp:txBody>
      <dsp:txXfrm>
        <a:off x="2950484" y="251247"/>
        <a:ext cx="283566" cy="283863"/>
      </dsp:txXfrm>
    </dsp:sp>
    <dsp:sp modelId="{3031199B-CFB5-4BF3-9A6D-09257C871CAE}">
      <dsp:nvSpPr>
        <dsp:cNvPr id="0" name=""/>
        <dsp:cNvSpPr/>
      </dsp:nvSpPr>
      <dsp:spPr>
        <a:xfrm>
          <a:off x="3301765" y="235907"/>
          <a:ext cx="314246" cy="314543"/>
        </a:xfrm>
        <a:prstGeom prst="roundRect">
          <a:avLst/>
        </a:prstGeom>
        <a:solidFill>
          <a:schemeClr val="bg1"/>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endParaRPr lang="en-US" sz="2000" kern="1200" dirty="0">
            <a:solidFill>
              <a:schemeClr val="tx1"/>
            </a:solidFill>
          </a:endParaRPr>
        </a:p>
      </dsp:txBody>
      <dsp:txXfrm>
        <a:off x="3317105" y="251247"/>
        <a:ext cx="283566" cy="283863"/>
      </dsp:txXfrm>
    </dsp:sp>
    <dsp:sp modelId="{B1C67EBC-3167-4379-A224-39BE142E6011}">
      <dsp:nvSpPr>
        <dsp:cNvPr id="0" name=""/>
        <dsp:cNvSpPr/>
      </dsp:nvSpPr>
      <dsp:spPr>
        <a:xfrm>
          <a:off x="3668386" y="235907"/>
          <a:ext cx="314246" cy="314543"/>
        </a:xfrm>
        <a:prstGeom prst="roundRect">
          <a:avLst/>
        </a:prstGeom>
        <a:solidFill>
          <a:schemeClr val="bg1"/>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endParaRPr lang="en-US" sz="2000" kern="1200" dirty="0">
            <a:solidFill>
              <a:schemeClr val="tx1"/>
            </a:solidFill>
          </a:endParaRPr>
        </a:p>
      </dsp:txBody>
      <dsp:txXfrm>
        <a:off x="3683726" y="251247"/>
        <a:ext cx="283566" cy="283863"/>
      </dsp:txXfrm>
    </dsp:sp>
    <dsp:sp modelId="{5E070B4D-A4F2-4B53-8204-EF9D9603D692}">
      <dsp:nvSpPr>
        <dsp:cNvPr id="0" name=""/>
        <dsp:cNvSpPr/>
      </dsp:nvSpPr>
      <dsp:spPr>
        <a:xfrm>
          <a:off x="4035007" y="235907"/>
          <a:ext cx="314246" cy="314543"/>
        </a:xfrm>
        <a:prstGeom prst="roundRect">
          <a:avLst/>
        </a:prstGeom>
        <a:solidFill>
          <a:schemeClr val="bg1"/>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endParaRPr lang="en-US" sz="2000" kern="1200" dirty="0">
            <a:solidFill>
              <a:schemeClr val="tx1"/>
            </a:solidFill>
          </a:endParaRPr>
        </a:p>
      </dsp:txBody>
      <dsp:txXfrm>
        <a:off x="4050347" y="251247"/>
        <a:ext cx="283566" cy="283863"/>
      </dsp:txXfrm>
    </dsp:sp>
  </dsp:spTree>
</dsp:drawing>
</file>

<file path=ppt/diagrams/drawing3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01877A-E6AF-4C55-ABAE-F1752F85749C}">
      <dsp:nvSpPr>
        <dsp:cNvPr id="0" name=""/>
        <dsp:cNvSpPr/>
      </dsp:nvSpPr>
      <dsp:spPr>
        <a:xfrm>
          <a:off x="326357" y="0"/>
          <a:ext cx="3698717" cy="786358"/>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07C99B7-9B91-43EB-863C-41C0EEB302BF}">
      <dsp:nvSpPr>
        <dsp:cNvPr id="0" name=""/>
        <dsp:cNvSpPr/>
      </dsp:nvSpPr>
      <dsp:spPr>
        <a:xfrm>
          <a:off x="2177" y="235907"/>
          <a:ext cx="314246" cy="314543"/>
        </a:xfrm>
        <a:prstGeom prst="roundRect">
          <a:avLst/>
        </a:prstGeom>
        <a:solidFill>
          <a:schemeClr val="accent2">
            <a:lumMod val="60000"/>
            <a:lumOff val="40000"/>
          </a:schemeClr>
        </a:solidFill>
        <a:ln w="15875" cap="flat" cmpd="sng" algn="ctr">
          <a:solidFill>
            <a:schemeClr val="accent2">
              <a:lumMod val="60000"/>
              <a:lumOff val="4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chemeClr val="tx1"/>
              </a:solidFill>
            </a:rPr>
            <a:t>A</a:t>
          </a:r>
        </a:p>
      </dsp:txBody>
      <dsp:txXfrm>
        <a:off x="17517" y="251247"/>
        <a:ext cx="283566" cy="283863"/>
      </dsp:txXfrm>
    </dsp:sp>
    <dsp:sp modelId="{3B131DB1-3485-45DB-8AAD-4323E156B5FB}">
      <dsp:nvSpPr>
        <dsp:cNvPr id="0" name=""/>
        <dsp:cNvSpPr/>
      </dsp:nvSpPr>
      <dsp:spPr>
        <a:xfrm>
          <a:off x="368798" y="235907"/>
          <a:ext cx="314246" cy="314543"/>
        </a:xfrm>
        <a:prstGeom prst="roundRect">
          <a:avLst/>
        </a:prstGeom>
        <a:solidFill>
          <a:schemeClr val="bg1"/>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b="1" kern="1200" dirty="0">
              <a:solidFill>
                <a:schemeClr val="tx1"/>
              </a:solidFill>
            </a:rPr>
            <a:t>skip</a:t>
          </a:r>
        </a:p>
      </dsp:txBody>
      <dsp:txXfrm>
        <a:off x="384138" y="251247"/>
        <a:ext cx="283566" cy="283863"/>
      </dsp:txXfrm>
    </dsp:sp>
    <dsp:sp modelId="{6E386522-2C9F-4126-A3C6-26C8A9562D59}">
      <dsp:nvSpPr>
        <dsp:cNvPr id="0" name=""/>
        <dsp:cNvSpPr/>
      </dsp:nvSpPr>
      <dsp:spPr>
        <a:xfrm>
          <a:off x="735419" y="235907"/>
          <a:ext cx="314246" cy="314543"/>
        </a:xfrm>
        <a:prstGeom prst="roundRect">
          <a:avLst/>
        </a:prstGeom>
        <a:solidFill>
          <a:schemeClr val="accent1">
            <a:lumMod val="60000"/>
            <a:lumOff val="40000"/>
          </a:schemeClr>
        </a:solidFill>
        <a:ln w="15875" cap="flat" cmpd="sng" algn="ctr">
          <a:solidFill>
            <a:schemeClr val="accent1">
              <a:lumMod val="60000"/>
              <a:lumOff val="4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chemeClr val="tx1"/>
              </a:solidFill>
            </a:rPr>
            <a:t>C</a:t>
          </a:r>
        </a:p>
      </dsp:txBody>
      <dsp:txXfrm>
        <a:off x="750759" y="251247"/>
        <a:ext cx="283566" cy="283863"/>
      </dsp:txXfrm>
    </dsp:sp>
    <dsp:sp modelId="{C2D76D59-1D75-4E48-91F7-15EFA5C14B3D}">
      <dsp:nvSpPr>
        <dsp:cNvPr id="0" name=""/>
        <dsp:cNvSpPr/>
      </dsp:nvSpPr>
      <dsp:spPr>
        <a:xfrm>
          <a:off x="1102040" y="235907"/>
          <a:ext cx="314246" cy="314543"/>
        </a:xfrm>
        <a:prstGeom prst="roundRect">
          <a:avLst/>
        </a:prstGeom>
        <a:solidFill>
          <a:schemeClr val="bg1"/>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b="1" i="0" kern="1200" dirty="0">
              <a:solidFill>
                <a:schemeClr val="tx1"/>
              </a:solidFill>
            </a:rPr>
            <a:t>skip</a:t>
          </a:r>
        </a:p>
      </dsp:txBody>
      <dsp:txXfrm>
        <a:off x="1117380" y="251247"/>
        <a:ext cx="283566" cy="283863"/>
      </dsp:txXfrm>
    </dsp:sp>
    <dsp:sp modelId="{8464FC22-B7AA-4806-8787-663D63486F60}">
      <dsp:nvSpPr>
        <dsp:cNvPr id="0" name=""/>
        <dsp:cNvSpPr/>
      </dsp:nvSpPr>
      <dsp:spPr>
        <a:xfrm>
          <a:off x="1468661" y="235907"/>
          <a:ext cx="314246" cy="314543"/>
        </a:xfrm>
        <a:prstGeom prst="roundRect">
          <a:avLst/>
        </a:prstGeom>
        <a:solidFill>
          <a:schemeClr val="accent2">
            <a:lumMod val="60000"/>
            <a:lumOff val="40000"/>
          </a:schemeClr>
        </a:solidFill>
        <a:ln w="15875" cap="flat" cmpd="sng" algn="ctr">
          <a:solidFill>
            <a:schemeClr val="accent2">
              <a:lumMod val="60000"/>
              <a:lumOff val="4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chemeClr val="tx1"/>
              </a:solidFill>
            </a:rPr>
            <a:t>A</a:t>
          </a:r>
        </a:p>
      </dsp:txBody>
      <dsp:txXfrm>
        <a:off x="1484001" y="251247"/>
        <a:ext cx="283566" cy="283863"/>
      </dsp:txXfrm>
    </dsp:sp>
    <dsp:sp modelId="{E4117646-8A13-4968-BA44-83F194E8DFEE}">
      <dsp:nvSpPr>
        <dsp:cNvPr id="0" name=""/>
        <dsp:cNvSpPr/>
      </dsp:nvSpPr>
      <dsp:spPr>
        <a:xfrm>
          <a:off x="1835282" y="235907"/>
          <a:ext cx="314246" cy="314543"/>
        </a:xfrm>
        <a:prstGeom prst="roundRect">
          <a:avLst/>
        </a:prstGeom>
        <a:solidFill>
          <a:schemeClr val="accent1">
            <a:lumMod val="60000"/>
            <a:lumOff val="40000"/>
          </a:schemeClr>
        </a:solidFill>
        <a:ln w="15875" cap="flat" cmpd="sng" algn="ctr">
          <a:solidFill>
            <a:schemeClr val="accent1">
              <a:lumMod val="60000"/>
              <a:lumOff val="4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chemeClr val="tx1"/>
              </a:solidFill>
            </a:rPr>
            <a:t>C</a:t>
          </a:r>
        </a:p>
      </dsp:txBody>
      <dsp:txXfrm>
        <a:off x="1850622" y="251247"/>
        <a:ext cx="283566" cy="283863"/>
      </dsp:txXfrm>
    </dsp:sp>
    <dsp:sp modelId="{B5054807-503F-4B1F-B23B-768ECE5D1196}">
      <dsp:nvSpPr>
        <dsp:cNvPr id="0" name=""/>
        <dsp:cNvSpPr/>
      </dsp:nvSpPr>
      <dsp:spPr>
        <a:xfrm>
          <a:off x="2201903" y="235907"/>
          <a:ext cx="314246" cy="314543"/>
        </a:xfrm>
        <a:prstGeom prst="roundRect">
          <a:avLst/>
        </a:prstGeom>
        <a:solidFill>
          <a:schemeClr val="accent2">
            <a:lumMod val="60000"/>
            <a:lumOff val="40000"/>
          </a:schemeClr>
        </a:solidFill>
        <a:ln w="15875" cap="flat" cmpd="sng" algn="ctr">
          <a:solidFill>
            <a:schemeClr val="accent2">
              <a:lumMod val="60000"/>
              <a:lumOff val="4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chemeClr val="tx1"/>
              </a:solidFill>
            </a:rPr>
            <a:t>A</a:t>
          </a:r>
        </a:p>
      </dsp:txBody>
      <dsp:txXfrm>
        <a:off x="2217243" y="251247"/>
        <a:ext cx="283566" cy="283863"/>
      </dsp:txXfrm>
    </dsp:sp>
    <dsp:sp modelId="{9EAEB3A6-6F03-4703-B3A7-C67C7299BDCB}">
      <dsp:nvSpPr>
        <dsp:cNvPr id="0" name=""/>
        <dsp:cNvSpPr/>
      </dsp:nvSpPr>
      <dsp:spPr>
        <a:xfrm>
          <a:off x="2568524" y="235907"/>
          <a:ext cx="314246" cy="314543"/>
        </a:xfrm>
        <a:prstGeom prst="roundRect">
          <a:avLst/>
        </a:prstGeom>
        <a:solidFill>
          <a:schemeClr val="bg1"/>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b="1" kern="1200" dirty="0">
              <a:solidFill>
                <a:schemeClr val="tx1"/>
              </a:solidFill>
            </a:rPr>
            <a:t>skip</a:t>
          </a:r>
        </a:p>
      </dsp:txBody>
      <dsp:txXfrm>
        <a:off x="2583864" y="251247"/>
        <a:ext cx="283566" cy="283863"/>
      </dsp:txXfrm>
    </dsp:sp>
    <dsp:sp modelId="{9D607719-7E83-41E8-A7AA-62CF51B7D7A0}">
      <dsp:nvSpPr>
        <dsp:cNvPr id="0" name=""/>
        <dsp:cNvSpPr/>
      </dsp:nvSpPr>
      <dsp:spPr>
        <a:xfrm>
          <a:off x="2935144" y="235907"/>
          <a:ext cx="314246" cy="314543"/>
        </a:xfrm>
        <a:prstGeom prst="roundRect">
          <a:avLst/>
        </a:prstGeom>
        <a:solidFill>
          <a:schemeClr val="accent1">
            <a:lumMod val="60000"/>
            <a:lumOff val="40000"/>
          </a:schemeClr>
        </a:solidFill>
        <a:ln w="15875" cap="flat" cmpd="sng" algn="ctr">
          <a:solidFill>
            <a:schemeClr val="accent1">
              <a:lumMod val="60000"/>
              <a:lumOff val="4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chemeClr val="tx1"/>
              </a:solidFill>
            </a:rPr>
            <a:t>C</a:t>
          </a:r>
        </a:p>
      </dsp:txBody>
      <dsp:txXfrm>
        <a:off x="2950484" y="251247"/>
        <a:ext cx="283566" cy="283863"/>
      </dsp:txXfrm>
    </dsp:sp>
    <dsp:sp modelId="{3031199B-CFB5-4BF3-9A6D-09257C871CAE}">
      <dsp:nvSpPr>
        <dsp:cNvPr id="0" name=""/>
        <dsp:cNvSpPr/>
      </dsp:nvSpPr>
      <dsp:spPr>
        <a:xfrm>
          <a:off x="3301765" y="235907"/>
          <a:ext cx="314246" cy="314543"/>
        </a:xfrm>
        <a:prstGeom prst="roundRect">
          <a:avLst/>
        </a:prstGeom>
        <a:solidFill>
          <a:schemeClr val="bg1"/>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endParaRPr lang="en-US" sz="2000" kern="1200" dirty="0">
            <a:solidFill>
              <a:schemeClr val="tx1"/>
            </a:solidFill>
          </a:endParaRPr>
        </a:p>
      </dsp:txBody>
      <dsp:txXfrm>
        <a:off x="3317105" y="251247"/>
        <a:ext cx="283566" cy="283863"/>
      </dsp:txXfrm>
    </dsp:sp>
    <dsp:sp modelId="{B1C67EBC-3167-4379-A224-39BE142E6011}">
      <dsp:nvSpPr>
        <dsp:cNvPr id="0" name=""/>
        <dsp:cNvSpPr/>
      </dsp:nvSpPr>
      <dsp:spPr>
        <a:xfrm>
          <a:off x="3668386" y="235907"/>
          <a:ext cx="314246" cy="314543"/>
        </a:xfrm>
        <a:prstGeom prst="roundRect">
          <a:avLst/>
        </a:prstGeom>
        <a:solidFill>
          <a:schemeClr val="bg1"/>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endParaRPr lang="en-US" sz="2000" kern="1200" dirty="0">
            <a:solidFill>
              <a:schemeClr val="tx1"/>
            </a:solidFill>
          </a:endParaRPr>
        </a:p>
      </dsp:txBody>
      <dsp:txXfrm>
        <a:off x="3683726" y="251247"/>
        <a:ext cx="283566" cy="283863"/>
      </dsp:txXfrm>
    </dsp:sp>
    <dsp:sp modelId="{5E070B4D-A4F2-4B53-8204-EF9D9603D692}">
      <dsp:nvSpPr>
        <dsp:cNvPr id="0" name=""/>
        <dsp:cNvSpPr/>
      </dsp:nvSpPr>
      <dsp:spPr>
        <a:xfrm>
          <a:off x="4035007" y="235907"/>
          <a:ext cx="314246" cy="314543"/>
        </a:xfrm>
        <a:prstGeom prst="roundRect">
          <a:avLst/>
        </a:prstGeom>
        <a:solidFill>
          <a:schemeClr val="bg1"/>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endParaRPr lang="en-US" sz="2000" kern="1200" dirty="0">
            <a:solidFill>
              <a:schemeClr val="tx1"/>
            </a:solidFill>
          </a:endParaRPr>
        </a:p>
      </dsp:txBody>
      <dsp:txXfrm>
        <a:off x="4050347" y="251247"/>
        <a:ext cx="283566" cy="28386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BE743E-7414-4DC3-9D94-C99B93AE7942}">
      <dsp:nvSpPr>
        <dsp:cNvPr id="0" name=""/>
        <dsp:cNvSpPr/>
      </dsp:nvSpPr>
      <dsp:spPr>
        <a:xfrm>
          <a:off x="445" y="420877"/>
          <a:ext cx="359064" cy="179532"/>
        </a:xfrm>
        <a:prstGeom prst="roundRect">
          <a:avLst>
            <a:gd name="adj" fmla="val 10000"/>
          </a:avLst>
        </a:prstGeom>
        <a:gradFill rotWithShape="1">
          <a:gsLst>
            <a:gs pos="0">
              <a:schemeClr val="accent1">
                <a:tint val="83000"/>
                <a:satMod val="100000"/>
                <a:lumMod val="100000"/>
              </a:schemeClr>
            </a:gs>
            <a:gs pos="100000">
              <a:schemeClr val="accent1">
                <a:tint val="61000"/>
                <a:satMod val="150000"/>
                <a:lumMod val="100000"/>
              </a:schemeClr>
            </a:gs>
          </a:gsLst>
          <a:path path="circle">
            <a:fillToRect l="100000" t="100000" r="100000" b="100000"/>
          </a:path>
        </a:gradFill>
        <a:ln w="9525" cap="flat" cmpd="sng" algn="ctr">
          <a:solidFill>
            <a:schemeClr val="accent1"/>
          </a:solidFill>
          <a:prstDash val="solid"/>
        </a:ln>
        <a:effectLst/>
      </dsp:spPr>
      <dsp:style>
        <a:lnRef idx="1">
          <a:schemeClr val="accent1"/>
        </a:lnRef>
        <a:fillRef idx="2">
          <a:schemeClr val="accent1"/>
        </a:fillRef>
        <a:effectRef idx="1">
          <a:schemeClr val="accent1"/>
        </a:effectRef>
        <a:fontRef idx="minor">
          <a:schemeClr val="dk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t> </a:t>
          </a:r>
        </a:p>
      </dsp:txBody>
      <dsp:txXfrm>
        <a:off x="5703" y="426135"/>
        <a:ext cx="348548" cy="169016"/>
      </dsp:txXfrm>
    </dsp:sp>
    <dsp:sp modelId="{53BA12B1-3866-4D7B-9660-900B1EF1E0CF}">
      <dsp:nvSpPr>
        <dsp:cNvPr id="0" name=""/>
        <dsp:cNvSpPr/>
      </dsp:nvSpPr>
      <dsp:spPr>
        <a:xfrm rot="18770822">
          <a:off x="325722" y="415620"/>
          <a:ext cx="211200" cy="35200"/>
        </a:xfrm>
        <a:custGeom>
          <a:avLst/>
          <a:gdLst/>
          <a:ahLst/>
          <a:cxnLst/>
          <a:rect l="0" t="0" r="0" b="0"/>
          <a:pathLst>
            <a:path>
              <a:moveTo>
                <a:pt x="0" y="17600"/>
              </a:moveTo>
              <a:lnTo>
                <a:pt x="211200" y="17600"/>
              </a:lnTo>
            </a:path>
          </a:pathLst>
        </a:custGeom>
        <a:noFill/>
        <a:ln w="9525" cap="flat" cmpd="sng" algn="ctr">
          <a:solidFill>
            <a:schemeClr val="accent1"/>
          </a:solidFill>
          <a:prstDash val="solid"/>
        </a:ln>
        <a:effectLst/>
      </dsp:spPr>
      <dsp:style>
        <a:lnRef idx="1">
          <a:schemeClr val="accent1"/>
        </a:lnRef>
        <a:fillRef idx="2">
          <a:schemeClr val="accent1"/>
        </a:fillRef>
        <a:effectRef idx="1">
          <a:schemeClr val="accent1"/>
        </a:effectRef>
        <a:fontRef idx="minor">
          <a:schemeClr val="dk1"/>
        </a:fontRef>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26042" y="427940"/>
        <a:ext cx="10560" cy="10560"/>
      </dsp:txXfrm>
    </dsp:sp>
    <dsp:sp modelId="{A9DE72D7-D64C-46AB-89B8-1DDCF95A5E23}">
      <dsp:nvSpPr>
        <dsp:cNvPr id="0" name=""/>
        <dsp:cNvSpPr/>
      </dsp:nvSpPr>
      <dsp:spPr>
        <a:xfrm>
          <a:off x="503135" y="266031"/>
          <a:ext cx="359064" cy="179532"/>
        </a:xfrm>
        <a:prstGeom prst="roundRect">
          <a:avLst>
            <a:gd name="adj" fmla="val 10000"/>
          </a:avLst>
        </a:prstGeom>
        <a:gradFill rotWithShape="1">
          <a:gsLst>
            <a:gs pos="0">
              <a:schemeClr val="accent1">
                <a:tint val="83000"/>
                <a:satMod val="100000"/>
                <a:lumMod val="100000"/>
              </a:schemeClr>
            </a:gs>
            <a:gs pos="100000">
              <a:schemeClr val="accent1">
                <a:tint val="61000"/>
                <a:satMod val="150000"/>
                <a:lumMod val="100000"/>
              </a:schemeClr>
            </a:gs>
          </a:gsLst>
          <a:path path="circle">
            <a:fillToRect l="100000" t="100000" r="100000" b="100000"/>
          </a:path>
        </a:gradFill>
        <a:ln w="9525" cap="flat" cmpd="sng" algn="ctr">
          <a:solidFill>
            <a:schemeClr val="accent1"/>
          </a:solidFill>
          <a:prstDash val="solid"/>
        </a:ln>
        <a:effectLst/>
      </dsp:spPr>
      <dsp:style>
        <a:lnRef idx="1">
          <a:schemeClr val="accent1"/>
        </a:lnRef>
        <a:fillRef idx="2">
          <a:schemeClr val="accent1"/>
        </a:fillRef>
        <a:effectRef idx="1">
          <a:schemeClr val="accent1"/>
        </a:effectRef>
        <a:fontRef idx="minor">
          <a:schemeClr val="dk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t> </a:t>
          </a:r>
        </a:p>
      </dsp:txBody>
      <dsp:txXfrm>
        <a:off x="508393" y="271289"/>
        <a:ext cx="348548" cy="169016"/>
      </dsp:txXfrm>
    </dsp:sp>
    <dsp:sp modelId="{E233CA3A-25BD-4D68-8257-049ECD960A95}">
      <dsp:nvSpPr>
        <dsp:cNvPr id="0" name=""/>
        <dsp:cNvSpPr/>
      </dsp:nvSpPr>
      <dsp:spPr>
        <a:xfrm rot="19457599">
          <a:off x="845575" y="286581"/>
          <a:ext cx="176875" cy="35200"/>
        </a:xfrm>
        <a:custGeom>
          <a:avLst/>
          <a:gdLst/>
          <a:ahLst/>
          <a:cxnLst/>
          <a:rect l="0" t="0" r="0" b="0"/>
          <a:pathLst>
            <a:path>
              <a:moveTo>
                <a:pt x="0" y="17600"/>
              </a:moveTo>
              <a:lnTo>
                <a:pt x="176875" y="17600"/>
              </a:lnTo>
            </a:path>
          </a:pathLst>
        </a:custGeom>
        <a:noFill/>
        <a:ln w="9525" cap="flat" cmpd="sng" algn="ctr">
          <a:solidFill>
            <a:schemeClr val="accent1"/>
          </a:solidFill>
          <a:prstDash val="solid"/>
        </a:ln>
        <a:effectLst/>
      </dsp:spPr>
      <dsp:style>
        <a:lnRef idx="1">
          <a:schemeClr val="accent1"/>
        </a:lnRef>
        <a:fillRef idx="2">
          <a:schemeClr val="accent1"/>
        </a:fillRef>
        <a:effectRef idx="1">
          <a:schemeClr val="accent1"/>
        </a:effectRef>
        <a:fontRef idx="minor">
          <a:schemeClr val="dk1"/>
        </a:fontRef>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929591" y="299760"/>
        <a:ext cx="8843" cy="8843"/>
      </dsp:txXfrm>
    </dsp:sp>
    <dsp:sp modelId="{268C0CE0-DA77-4A90-884A-273039F6AEF6}">
      <dsp:nvSpPr>
        <dsp:cNvPr id="0" name=""/>
        <dsp:cNvSpPr/>
      </dsp:nvSpPr>
      <dsp:spPr>
        <a:xfrm>
          <a:off x="1005825" y="162800"/>
          <a:ext cx="359064" cy="179532"/>
        </a:xfrm>
        <a:prstGeom prst="roundRect">
          <a:avLst>
            <a:gd name="adj" fmla="val 10000"/>
          </a:avLst>
        </a:prstGeom>
        <a:gradFill rotWithShape="1">
          <a:gsLst>
            <a:gs pos="0">
              <a:schemeClr val="accent1">
                <a:tint val="83000"/>
                <a:satMod val="100000"/>
                <a:lumMod val="100000"/>
              </a:schemeClr>
            </a:gs>
            <a:gs pos="100000">
              <a:schemeClr val="accent1">
                <a:tint val="61000"/>
                <a:satMod val="150000"/>
                <a:lumMod val="100000"/>
              </a:schemeClr>
            </a:gs>
          </a:gsLst>
          <a:path path="circle">
            <a:fillToRect l="100000" t="100000" r="100000" b="100000"/>
          </a:path>
        </a:gradFill>
        <a:ln w="9525" cap="flat" cmpd="sng" algn="ctr">
          <a:solidFill>
            <a:schemeClr val="accent1"/>
          </a:solidFill>
          <a:prstDash val="solid"/>
        </a:ln>
        <a:effectLst/>
      </dsp:spPr>
      <dsp:style>
        <a:lnRef idx="1">
          <a:schemeClr val="accent1"/>
        </a:lnRef>
        <a:fillRef idx="2">
          <a:schemeClr val="accent1"/>
        </a:fillRef>
        <a:effectRef idx="1">
          <a:schemeClr val="accent1"/>
        </a:effectRef>
        <a:fontRef idx="minor">
          <a:schemeClr val="dk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t> </a:t>
          </a:r>
        </a:p>
      </dsp:txBody>
      <dsp:txXfrm>
        <a:off x="1011083" y="168058"/>
        <a:ext cx="348548" cy="169016"/>
      </dsp:txXfrm>
    </dsp:sp>
    <dsp:sp modelId="{DA454CAF-5941-42F1-9A14-7B651415446B}">
      <dsp:nvSpPr>
        <dsp:cNvPr id="0" name=""/>
        <dsp:cNvSpPr/>
      </dsp:nvSpPr>
      <dsp:spPr>
        <a:xfrm rot="2142401">
          <a:off x="845575" y="389812"/>
          <a:ext cx="176875" cy="35200"/>
        </a:xfrm>
        <a:custGeom>
          <a:avLst/>
          <a:gdLst/>
          <a:ahLst/>
          <a:cxnLst/>
          <a:rect l="0" t="0" r="0" b="0"/>
          <a:pathLst>
            <a:path>
              <a:moveTo>
                <a:pt x="0" y="17600"/>
              </a:moveTo>
              <a:lnTo>
                <a:pt x="176875" y="17600"/>
              </a:lnTo>
            </a:path>
          </a:pathLst>
        </a:custGeom>
        <a:noFill/>
        <a:ln w="9525" cap="flat" cmpd="sng" algn="ctr">
          <a:solidFill>
            <a:schemeClr val="accent1"/>
          </a:solidFill>
          <a:prstDash val="solid"/>
        </a:ln>
        <a:effectLst/>
      </dsp:spPr>
      <dsp:style>
        <a:lnRef idx="1">
          <a:schemeClr val="accent1"/>
        </a:lnRef>
        <a:fillRef idx="2">
          <a:schemeClr val="accent1"/>
        </a:fillRef>
        <a:effectRef idx="1">
          <a:schemeClr val="accent1"/>
        </a:effectRef>
        <a:fontRef idx="minor">
          <a:schemeClr val="dk1"/>
        </a:fontRef>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929591" y="402991"/>
        <a:ext cx="8843" cy="8843"/>
      </dsp:txXfrm>
    </dsp:sp>
    <dsp:sp modelId="{1F9D012B-2541-4F60-9936-F955E5E8143F}">
      <dsp:nvSpPr>
        <dsp:cNvPr id="0" name=""/>
        <dsp:cNvSpPr/>
      </dsp:nvSpPr>
      <dsp:spPr>
        <a:xfrm>
          <a:off x="1005825" y="369262"/>
          <a:ext cx="359064" cy="179532"/>
        </a:xfrm>
        <a:prstGeom prst="roundRect">
          <a:avLst>
            <a:gd name="adj" fmla="val 10000"/>
          </a:avLst>
        </a:prstGeom>
        <a:gradFill rotWithShape="1">
          <a:gsLst>
            <a:gs pos="0">
              <a:schemeClr val="accent1">
                <a:tint val="83000"/>
                <a:satMod val="100000"/>
                <a:lumMod val="100000"/>
              </a:schemeClr>
            </a:gs>
            <a:gs pos="100000">
              <a:schemeClr val="accent1">
                <a:tint val="61000"/>
                <a:satMod val="150000"/>
                <a:lumMod val="100000"/>
              </a:schemeClr>
            </a:gs>
          </a:gsLst>
          <a:path path="circle">
            <a:fillToRect l="100000" t="100000" r="100000" b="100000"/>
          </a:path>
        </a:gradFill>
        <a:ln w="9525" cap="flat" cmpd="sng" algn="ctr">
          <a:solidFill>
            <a:schemeClr val="accent1"/>
          </a:solidFill>
          <a:prstDash val="solid"/>
        </a:ln>
        <a:effectLst/>
      </dsp:spPr>
      <dsp:style>
        <a:lnRef idx="1">
          <a:schemeClr val="accent1"/>
        </a:lnRef>
        <a:fillRef idx="2">
          <a:schemeClr val="accent1"/>
        </a:fillRef>
        <a:effectRef idx="1">
          <a:schemeClr val="accent1"/>
        </a:effectRef>
        <a:fontRef idx="minor">
          <a:schemeClr val="dk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t> </a:t>
          </a:r>
        </a:p>
      </dsp:txBody>
      <dsp:txXfrm>
        <a:off x="1011083" y="374520"/>
        <a:ext cx="348548" cy="169016"/>
      </dsp:txXfrm>
    </dsp:sp>
    <dsp:sp modelId="{5CC27A30-CBEB-411C-BC03-FBC1F2C3C77B}">
      <dsp:nvSpPr>
        <dsp:cNvPr id="0" name=""/>
        <dsp:cNvSpPr/>
      </dsp:nvSpPr>
      <dsp:spPr>
        <a:xfrm rot="2829178">
          <a:off x="325722" y="570467"/>
          <a:ext cx="211200" cy="35200"/>
        </a:xfrm>
        <a:custGeom>
          <a:avLst/>
          <a:gdLst/>
          <a:ahLst/>
          <a:cxnLst/>
          <a:rect l="0" t="0" r="0" b="0"/>
          <a:pathLst>
            <a:path>
              <a:moveTo>
                <a:pt x="0" y="17600"/>
              </a:moveTo>
              <a:lnTo>
                <a:pt x="211200" y="17600"/>
              </a:lnTo>
            </a:path>
          </a:pathLst>
        </a:custGeom>
        <a:noFill/>
        <a:ln w="9525" cap="flat" cmpd="sng" algn="ctr">
          <a:solidFill>
            <a:schemeClr val="accent1"/>
          </a:solidFill>
          <a:prstDash val="solid"/>
        </a:ln>
        <a:effectLst/>
      </dsp:spPr>
      <dsp:style>
        <a:lnRef idx="1">
          <a:schemeClr val="accent1"/>
        </a:lnRef>
        <a:fillRef idx="2">
          <a:schemeClr val="accent1"/>
        </a:fillRef>
        <a:effectRef idx="1">
          <a:schemeClr val="accent1"/>
        </a:effectRef>
        <a:fontRef idx="minor">
          <a:schemeClr val="dk1"/>
        </a:fontRef>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26042" y="582787"/>
        <a:ext cx="10560" cy="10560"/>
      </dsp:txXfrm>
    </dsp:sp>
    <dsp:sp modelId="{096FB719-B52E-45CD-9EF7-3FCE9D171A4D}">
      <dsp:nvSpPr>
        <dsp:cNvPr id="0" name=""/>
        <dsp:cNvSpPr/>
      </dsp:nvSpPr>
      <dsp:spPr>
        <a:xfrm>
          <a:off x="503135" y="575724"/>
          <a:ext cx="359064" cy="179532"/>
        </a:xfrm>
        <a:prstGeom prst="roundRect">
          <a:avLst>
            <a:gd name="adj" fmla="val 10000"/>
          </a:avLst>
        </a:prstGeom>
        <a:gradFill rotWithShape="1">
          <a:gsLst>
            <a:gs pos="0">
              <a:schemeClr val="accent1">
                <a:tint val="83000"/>
                <a:satMod val="100000"/>
                <a:lumMod val="100000"/>
              </a:schemeClr>
            </a:gs>
            <a:gs pos="100000">
              <a:schemeClr val="accent1">
                <a:tint val="61000"/>
                <a:satMod val="150000"/>
                <a:lumMod val="100000"/>
              </a:schemeClr>
            </a:gs>
          </a:gsLst>
          <a:path path="circle">
            <a:fillToRect l="100000" t="100000" r="100000" b="100000"/>
          </a:path>
        </a:gradFill>
        <a:ln w="9525" cap="flat" cmpd="sng" algn="ctr">
          <a:solidFill>
            <a:schemeClr val="accent1"/>
          </a:solidFill>
          <a:prstDash val="solid"/>
        </a:ln>
        <a:effectLst/>
      </dsp:spPr>
      <dsp:style>
        <a:lnRef idx="1">
          <a:schemeClr val="accent1"/>
        </a:lnRef>
        <a:fillRef idx="2">
          <a:schemeClr val="accent1"/>
        </a:fillRef>
        <a:effectRef idx="1">
          <a:schemeClr val="accent1"/>
        </a:effectRef>
        <a:fontRef idx="minor">
          <a:schemeClr val="dk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t> </a:t>
          </a:r>
        </a:p>
      </dsp:txBody>
      <dsp:txXfrm>
        <a:off x="508393" y="580982"/>
        <a:ext cx="348548" cy="169016"/>
      </dsp:txXfrm>
    </dsp:sp>
    <dsp:sp modelId="{FC1A1B9D-0AB4-4F16-822D-9F81DD54AE2F}">
      <dsp:nvSpPr>
        <dsp:cNvPr id="0" name=""/>
        <dsp:cNvSpPr/>
      </dsp:nvSpPr>
      <dsp:spPr>
        <a:xfrm>
          <a:off x="862200" y="647890"/>
          <a:ext cx="143625" cy="35200"/>
        </a:xfrm>
        <a:custGeom>
          <a:avLst/>
          <a:gdLst/>
          <a:ahLst/>
          <a:cxnLst/>
          <a:rect l="0" t="0" r="0" b="0"/>
          <a:pathLst>
            <a:path>
              <a:moveTo>
                <a:pt x="0" y="17600"/>
              </a:moveTo>
              <a:lnTo>
                <a:pt x="143625" y="17600"/>
              </a:lnTo>
            </a:path>
          </a:pathLst>
        </a:custGeom>
        <a:noFill/>
        <a:ln w="9525" cap="flat" cmpd="sng" algn="ctr">
          <a:solidFill>
            <a:schemeClr val="accent1"/>
          </a:solidFill>
          <a:prstDash val="solid"/>
        </a:ln>
        <a:effectLst/>
      </dsp:spPr>
      <dsp:style>
        <a:lnRef idx="1">
          <a:schemeClr val="accent1"/>
        </a:lnRef>
        <a:fillRef idx="2">
          <a:schemeClr val="accent1"/>
        </a:fillRef>
        <a:effectRef idx="1">
          <a:schemeClr val="accent1"/>
        </a:effectRef>
        <a:fontRef idx="minor">
          <a:schemeClr val="dk1"/>
        </a:fontRef>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930422" y="661899"/>
        <a:ext cx="7181" cy="7181"/>
      </dsp:txXfrm>
    </dsp:sp>
    <dsp:sp modelId="{D9D200E3-86DA-41FF-97A5-11B23230B1B5}">
      <dsp:nvSpPr>
        <dsp:cNvPr id="0" name=""/>
        <dsp:cNvSpPr/>
      </dsp:nvSpPr>
      <dsp:spPr>
        <a:xfrm>
          <a:off x="1005825" y="575724"/>
          <a:ext cx="359064" cy="179532"/>
        </a:xfrm>
        <a:prstGeom prst="roundRect">
          <a:avLst>
            <a:gd name="adj" fmla="val 10000"/>
          </a:avLst>
        </a:prstGeom>
        <a:gradFill rotWithShape="1">
          <a:gsLst>
            <a:gs pos="0">
              <a:schemeClr val="accent1">
                <a:tint val="83000"/>
                <a:satMod val="100000"/>
                <a:lumMod val="100000"/>
              </a:schemeClr>
            </a:gs>
            <a:gs pos="100000">
              <a:schemeClr val="accent1">
                <a:tint val="61000"/>
                <a:satMod val="150000"/>
                <a:lumMod val="100000"/>
              </a:schemeClr>
            </a:gs>
          </a:gsLst>
          <a:path path="circle">
            <a:fillToRect l="100000" t="100000" r="100000" b="100000"/>
          </a:path>
        </a:gradFill>
        <a:ln w="9525" cap="flat" cmpd="sng" algn="ctr">
          <a:solidFill>
            <a:schemeClr val="accent1"/>
          </a:solidFill>
          <a:prstDash val="solid"/>
        </a:ln>
        <a:effectLst/>
      </dsp:spPr>
      <dsp:style>
        <a:lnRef idx="1">
          <a:schemeClr val="accent1"/>
        </a:lnRef>
        <a:fillRef idx="2">
          <a:schemeClr val="accent1"/>
        </a:fillRef>
        <a:effectRef idx="1">
          <a:schemeClr val="accent1"/>
        </a:effectRef>
        <a:fontRef idx="minor">
          <a:schemeClr val="dk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t> </a:t>
          </a:r>
        </a:p>
      </dsp:txBody>
      <dsp:txXfrm>
        <a:off x="1011083" y="580982"/>
        <a:ext cx="348548" cy="169016"/>
      </dsp:txXfrm>
    </dsp:sp>
  </dsp:spTree>
</dsp:drawing>
</file>

<file path=ppt/diagrams/drawing4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01877A-E6AF-4C55-ABAE-F1752F85749C}">
      <dsp:nvSpPr>
        <dsp:cNvPr id="0" name=""/>
        <dsp:cNvSpPr/>
      </dsp:nvSpPr>
      <dsp:spPr>
        <a:xfrm>
          <a:off x="326357" y="0"/>
          <a:ext cx="3698717" cy="786358"/>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07C99B7-9B91-43EB-863C-41C0EEB302BF}">
      <dsp:nvSpPr>
        <dsp:cNvPr id="0" name=""/>
        <dsp:cNvSpPr/>
      </dsp:nvSpPr>
      <dsp:spPr>
        <a:xfrm>
          <a:off x="2177" y="235907"/>
          <a:ext cx="314246" cy="314543"/>
        </a:xfrm>
        <a:prstGeom prst="roundRect">
          <a:avLst/>
        </a:prstGeom>
        <a:solidFill>
          <a:schemeClr val="bg1"/>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b="1" kern="1200" dirty="0">
              <a:solidFill>
                <a:schemeClr val="tx1"/>
              </a:solidFill>
            </a:rPr>
            <a:t>skip</a:t>
          </a:r>
        </a:p>
      </dsp:txBody>
      <dsp:txXfrm>
        <a:off x="17517" y="251247"/>
        <a:ext cx="283566" cy="283863"/>
      </dsp:txXfrm>
    </dsp:sp>
    <dsp:sp modelId="{3B131DB1-3485-45DB-8AAD-4323E156B5FB}">
      <dsp:nvSpPr>
        <dsp:cNvPr id="0" name=""/>
        <dsp:cNvSpPr/>
      </dsp:nvSpPr>
      <dsp:spPr>
        <a:xfrm>
          <a:off x="368798" y="235907"/>
          <a:ext cx="314246" cy="314543"/>
        </a:xfrm>
        <a:prstGeom prst="roundRect">
          <a:avLst/>
        </a:prstGeom>
        <a:solidFill>
          <a:schemeClr val="accent6">
            <a:lumMod val="60000"/>
            <a:lumOff val="40000"/>
          </a:schemeClr>
        </a:solidFill>
        <a:ln w="15875" cap="flat" cmpd="sng" algn="ctr">
          <a:solidFill>
            <a:schemeClr val="accent6">
              <a:lumMod val="60000"/>
              <a:lumOff val="4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chemeClr val="tx1"/>
              </a:solidFill>
            </a:rPr>
            <a:t>B</a:t>
          </a:r>
        </a:p>
      </dsp:txBody>
      <dsp:txXfrm>
        <a:off x="384138" y="251247"/>
        <a:ext cx="283566" cy="283863"/>
      </dsp:txXfrm>
    </dsp:sp>
    <dsp:sp modelId="{6E386522-2C9F-4126-A3C6-26C8A9562D59}">
      <dsp:nvSpPr>
        <dsp:cNvPr id="0" name=""/>
        <dsp:cNvSpPr/>
      </dsp:nvSpPr>
      <dsp:spPr>
        <a:xfrm>
          <a:off x="735419" y="235907"/>
          <a:ext cx="314246" cy="314543"/>
        </a:xfrm>
        <a:prstGeom prst="roundRect">
          <a:avLst/>
        </a:prstGeom>
        <a:solidFill>
          <a:schemeClr val="accent1">
            <a:lumMod val="60000"/>
            <a:lumOff val="40000"/>
          </a:schemeClr>
        </a:solidFill>
        <a:ln w="15875" cap="flat" cmpd="sng" algn="ctr">
          <a:solidFill>
            <a:schemeClr val="accent1">
              <a:lumMod val="60000"/>
              <a:lumOff val="4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chemeClr val="tx1"/>
              </a:solidFill>
            </a:rPr>
            <a:t>C</a:t>
          </a:r>
        </a:p>
      </dsp:txBody>
      <dsp:txXfrm>
        <a:off x="750759" y="251247"/>
        <a:ext cx="283566" cy="283863"/>
      </dsp:txXfrm>
    </dsp:sp>
    <dsp:sp modelId="{C2D76D59-1D75-4E48-91F7-15EFA5C14B3D}">
      <dsp:nvSpPr>
        <dsp:cNvPr id="0" name=""/>
        <dsp:cNvSpPr/>
      </dsp:nvSpPr>
      <dsp:spPr>
        <a:xfrm>
          <a:off x="1102040" y="235907"/>
          <a:ext cx="314246" cy="314543"/>
        </a:xfrm>
        <a:prstGeom prst="roundRect">
          <a:avLst/>
        </a:prstGeom>
        <a:solidFill>
          <a:schemeClr val="accent6">
            <a:lumMod val="60000"/>
            <a:lumOff val="40000"/>
          </a:schemeClr>
        </a:solidFill>
        <a:ln w="15875" cap="flat" cmpd="sng" algn="ctr">
          <a:solidFill>
            <a:schemeClr val="accent6">
              <a:lumMod val="60000"/>
              <a:lumOff val="4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chemeClr val="tx1"/>
              </a:solidFill>
            </a:rPr>
            <a:t>B</a:t>
          </a:r>
        </a:p>
      </dsp:txBody>
      <dsp:txXfrm>
        <a:off x="1117380" y="251247"/>
        <a:ext cx="283566" cy="283863"/>
      </dsp:txXfrm>
    </dsp:sp>
    <dsp:sp modelId="{8464FC22-B7AA-4806-8787-663D63486F60}">
      <dsp:nvSpPr>
        <dsp:cNvPr id="0" name=""/>
        <dsp:cNvSpPr/>
      </dsp:nvSpPr>
      <dsp:spPr>
        <a:xfrm>
          <a:off x="1468661" y="235907"/>
          <a:ext cx="314246" cy="314543"/>
        </a:xfrm>
        <a:prstGeom prst="roundRect">
          <a:avLst/>
        </a:prstGeom>
        <a:solidFill>
          <a:schemeClr val="bg1"/>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b="1" kern="1200" dirty="0">
              <a:solidFill>
                <a:schemeClr val="tx1"/>
              </a:solidFill>
            </a:rPr>
            <a:t>skip</a:t>
          </a:r>
        </a:p>
      </dsp:txBody>
      <dsp:txXfrm>
        <a:off x="1484001" y="251247"/>
        <a:ext cx="283566" cy="283863"/>
      </dsp:txXfrm>
    </dsp:sp>
    <dsp:sp modelId="{E4117646-8A13-4968-BA44-83F194E8DFEE}">
      <dsp:nvSpPr>
        <dsp:cNvPr id="0" name=""/>
        <dsp:cNvSpPr/>
      </dsp:nvSpPr>
      <dsp:spPr>
        <a:xfrm>
          <a:off x="1835282" y="235907"/>
          <a:ext cx="314246" cy="314543"/>
        </a:xfrm>
        <a:prstGeom prst="roundRect">
          <a:avLst/>
        </a:prstGeom>
        <a:solidFill>
          <a:schemeClr val="accent1">
            <a:lumMod val="60000"/>
            <a:lumOff val="40000"/>
          </a:schemeClr>
        </a:solidFill>
        <a:ln w="15875" cap="flat" cmpd="sng" algn="ctr">
          <a:solidFill>
            <a:schemeClr val="accent1">
              <a:lumMod val="60000"/>
              <a:lumOff val="4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chemeClr val="tx1"/>
              </a:solidFill>
            </a:rPr>
            <a:t>C</a:t>
          </a:r>
        </a:p>
      </dsp:txBody>
      <dsp:txXfrm>
        <a:off x="1850622" y="251247"/>
        <a:ext cx="283566" cy="283863"/>
      </dsp:txXfrm>
    </dsp:sp>
    <dsp:sp modelId="{B5054807-503F-4B1F-B23B-768ECE5D1196}">
      <dsp:nvSpPr>
        <dsp:cNvPr id="0" name=""/>
        <dsp:cNvSpPr/>
      </dsp:nvSpPr>
      <dsp:spPr>
        <a:xfrm>
          <a:off x="2201903" y="235907"/>
          <a:ext cx="314246" cy="314543"/>
        </a:xfrm>
        <a:prstGeom prst="roundRect">
          <a:avLst/>
        </a:prstGeom>
        <a:solidFill>
          <a:schemeClr val="bg1"/>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b="1" kern="1200" dirty="0">
              <a:solidFill>
                <a:schemeClr val="tx1"/>
              </a:solidFill>
            </a:rPr>
            <a:t>skip</a:t>
          </a:r>
        </a:p>
      </dsp:txBody>
      <dsp:txXfrm>
        <a:off x="2217243" y="251247"/>
        <a:ext cx="283566" cy="283863"/>
      </dsp:txXfrm>
    </dsp:sp>
    <dsp:sp modelId="{9EAEB3A6-6F03-4703-B3A7-C67C7299BDCB}">
      <dsp:nvSpPr>
        <dsp:cNvPr id="0" name=""/>
        <dsp:cNvSpPr/>
      </dsp:nvSpPr>
      <dsp:spPr>
        <a:xfrm>
          <a:off x="2568524" y="235907"/>
          <a:ext cx="314246" cy="314543"/>
        </a:xfrm>
        <a:prstGeom prst="roundRect">
          <a:avLst/>
        </a:prstGeom>
        <a:solidFill>
          <a:schemeClr val="accent6">
            <a:lumMod val="60000"/>
            <a:lumOff val="40000"/>
          </a:schemeClr>
        </a:solidFill>
        <a:ln w="15875" cap="flat" cmpd="sng" algn="ctr">
          <a:solidFill>
            <a:schemeClr val="accent6">
              <a:lumMod val="60000"/>
              <a:lumOff val="4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chemeClr val="tx1"/>
              </a:solidFill>
            </a:rPr>
            <a:t>B</a:t>
          </a:r>
        </a:p>
      </dsp:txBody>
      <dsp:txXfrm>
        <a:off x="2583864" y="251247"/>
        <a:ext cx="283566" cy="283863"/>
      </dsp:txXfrm>
    </dsp:sp>
    <dsp:sp modelId="{9D607719-7E83-41E8-A7AA-62CF51B7D7A0}">
      <dsp:nvSpPr>
        <dsp:cNvPr id="0" name=""/>
        <dsp:cNvSpPr/>
      </dsp:nvSpPr>
      <dsp:spPr>
        <a:xfrm>
          <a:off x="2935144" y="235907"/>
          <a:ext cx="314246" cy="314543"/>
        </a:xfrm>
        <a:prstGeom prst="roundRect">
          <a:avLst/>
        </a:prstGeom>
        <a:solidFill>
          <a:schemeClr val="accent1">
            <a:lumMod val="60000"/>
            <a:lumOff val="40000"/>
          </a:schemeClr>
        </a:solidFill>
        <a:ln w="15875" cap="flat" cmpd="sng" algn="ctr">
          <a:solidFill>
            <a:schemeClr val="accent1">
              <a:lumMod val="60000"/>
              <a:lumOff val="4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chemeClr val="tx1"/>
              </a:solidFill>
            </a:rPr>
            <a:t>C</a:t>
          </a:r>
        </a:p>
      </dsp:txBody>
      <dsp:txXfrm>
        <a:off x="2950484" y="251247"/>
        <a:ext cx="283566" cy="283863"/>
      </dsp:txXfrm>
    </dsp:sp>
    <dsp:sp modelId="{3031199B-CFB5-4BF3-9A6D-09257C871CAE}">
      <dsp:nvSpPr>
        <dsp:cNvPr id="0" name=""/>
        <dsp:cNvSpPr/>
      </dsp:nvSpPr>
      <dsp:spPr>
        <a:xfrm>
          <a:off x="3301765" y="235907"/>
          <a:ext cx="314246" cy="314543"/>
        </a:xfrm>
        <a:prstGeom prst="roundRect">
          <a:avLst/>
        </a:prstGeom>
        <a:solidFill>
          <a:schemeClr val="accent2">
            <a:lumMod val="5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rgbClr val="FFFFFF"/>
              </a:solidFill>
            </a:rPr>
            <a:t>0</a:t>
          </a:r>
        </a:p>
      </dsp:txBody>
      <dsp:txXfrm>
        <a:off x="3317105" y="251247"/>
        <a:ext cx="283566" cy="283863"/>
      </dsp:txXfrm>
    </dsp:sp>
    <dsp:sp modelId="{B1C67EBC-3167-4379-A224-39BE142E6011}">
      <dsp:nvSpPr>
        <dsp:cNvPr id="0" name=""/>
        <dsp:cNvSpPr/>
      </dsp:nvSpPr>
      <dsp:spPr>
        <a:xfrm>
          <a:off x="3668386" y="235907"/>
          <a:ext cx="314246" cy="314543"/>
        </a:xfrm>
        <a:prstGeom prst="roundRect">
          <a:avLst/>
        </a:prstGeom>
        <a:solidFill>
          <a:schemeClr val="accent6">
            <a:lumMod val="5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rgbClr val="FFFFFF"/>
              </a:solidFill>
            </a:rPr>
            <a:t>1</a:t>
          </a:r>
        </a:p>
      </dsp:txBody>
      <dsp:txXfrm>
        <a:off x="3683726" y="251247"/>
        <a:ext cx="283566" cy="283863"/>
      </dsp:txXfrm>
    </dsp:sp>
    <dsp:sp modelId="{5E070B4D-A4F2-4B53-8204-EF9D9603D692}">
      <dsp:nvSpPr>
        <dsp:cNvPr id="0" name=""/>
        <dsp:cNvSpPr/>
      </dsp:nvSpPr>
      <dsp:spPr>
        <a:xfrm>
          <a:off x="4035007" y="235907"/>
          <a:ext cx="314246" cy="314543"/>
        </a:xfrm>
        <a:prstGeom prst="roundRect">
          <a:avLst/>
        </a:prstGeom>
        <a:solidFill>
          <a:schemeClr val="bg1"/>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endParaRPr lang="en-US" sz="2000" kern="1200" dirty="0">
            <a:solidFill>
              <a:schemeClr val="tx1"/>
            </a:solidFill>
          </a:endParaRPr>
        </a:p>
      </dsp:txBody>
      <dsp:txXfrm>
        <a:off x="4050347" y="251247"/>
        <a:ext cx="283566" cy="283863"/>
      </dsp:txXfrm>
    </dsp:sp>
  </dsp:spTree>
</dsp:drawing>
</file>

<file path=ppt/diagrams/drawing4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01877A-E6AF-4C55-ABAE-F1752F85749C}">
      <dsp:nvSpPr>
        <dsp:cNvPr id="0" name=""/>
        <dsp:cNvSpPr/>
      </dsp:nvSpPr>
      <dsp:spPr>
        <a:xfrm>
          <a:off x="326357" y="0"/>
          <a:ext cx="3698717" cy="786358"/>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07C99B7-9B91-43EB-863C-41C0EEB302BF}">
      <dsp:nvSpPr>
        <dsp:cNvPr id="0" name=""/>
        <dsp:cNvSpPr/>
      </dsp:nvSpPr>
      <dsp:spPr>
        <a:xfrm>
          <a:off x="2177" y="235907"/>
          <a:ext cx="314246" cy="314543"/>
        </a:xfrm>
        <a:prstGeom prst="roundRect">
          <a:avLst/>
        </a:prstGeom>
        <a:solidFill>
          <a:schemeClr val="accent2">
            <a:lumMod val="60000"/>
            <a:lumOff val="40000"/>
          </a:schemeClr>
        </a:solidFill>
        <a:ln w="15875" cap="flat" cmpd="sng" algn="ctr">
          <a:solidFill>
            <a:schemeClr val="accent2">
              <a:lumMod val="60000"/>
              <a:lumOff val="4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chemeClr val="tx1"/>
              </a:solidFill>
            </a:rPr>
            <a:t>A</a:t>
          </a:r>
        </a:p>
      </dsp:txBody>
      <dsp:txXfrm>
        <a:off x="17517" y="251247"/>
        <a:ext cx="283566" cy="283863"/>
      </dsp:txXfrm>
    </dsp:sp>
    <dsp:sp modelId="{3B131DB1-3485-45DB-8AAD-4323E156B5FB}">
      <dsp:nvSpPr>
        <dsp:cNvPr id="0" name=""/>
        <dsp:cNvSpPr/>
      </dsp:nvSpPr>
      <dsp:spPr>
        <a:xfrm>
          <a:off x="368798" y="235907"/>
          <a:ext cx="314246" cy="314543"/>
        </a:xfrm>
        <a:prstGeom prst="roundRect">
          <a:avLst/>
        </a:prstGeom>
        <a:solidFill>
          <a:schemeClr val="bg1"/>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b="1" kern="1200" dirty="0">
              <a:solidFill>
                <a:schemeClr val="tx1"/>
              </a:solidFill>
            </a:rPr>
            <a:t>skip</a:t>
          </a:r>
        </a:p>
      </dsp:txBody>
      <dsp:txXfrm>
        <a:off x="384138" y="251247"/>
        <a:ext cx="283566" cy="283863"/>
      </dsp:txXfrm>
    </dsp:sp>
    <dsp:sp modelId="{6E386522-2C9F-4126-A3C6-26C8A9562D59}">
      <dsp:nvSpPr>
        <dsp:cNvPr id="0" name=""/>
        <dsp:cNvSpPr/>
      </dsp:nvSpPr>
      <dsp:spPr>
        <a:xfrm>
          <a:off x="735419" y="235907"/>
          <a:ext cx="314246" cy="314543"/>
        </a:xfrm>
        <a:prstGeom prst="roundRect">
          <a:avLst/>
        </a:prstGeom>
        <a:solidFill>
          <a:schemeClr val="accent1">
            <a:lumMod val="60000"/>
            <a:lumOff val="40000"/>
          </a:schemeClr>
        </a:solidFill>
        <a:ln w="15875" cap="flat" cmpd="sng" algn="ctr">
          <a:solidFill>
            <a:schemeClr val="accent1">
              <a:lumMod val="60000"/>
              <a:lumOff val="4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chemeClr val="tx1"/>
              </a:solidFill>
            </a:rPr>
            <a:t>C</a:t>
          </a:r>
        </a:p>
      </dsp:txBody>
      <dsp:txXfrm>
        <a:off x="750759" y="251247"/>
        <a:ext cx="283566" cy="283863"/>
      </dsp:txXfrm>
    </dsp:sp>
    <dsp:sp modelId="{C2D76D59-1D75-4E48-91F7-15EFA5C14B3D}">
      <dsp:nvSpPr>
        <dsp:cNvPr id="0" name=""/>
        <dsp:cNvSpPr/>
      </dsp:nvSpPr>
      <dsp:spPr>
        <a:xfrm>
          <a:off x="1102040" y="235907"/>
          <a:ext cx="314246" cy="314543"/>
        </a:xfrm>
        <a:prstGeom prst="roundRect">
          <a:avLst/>
        </a:prstGeom>
        <a:solidFill>
          <a:schemeClr val="bg1"/>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b="1" i="0" kern="1200" dirty="0">
              <a:solidFill>
                <a:schemeClr val="tx1"/>
              </a:solidFill>
            </a:rPr>
            <a:t>skip</a:t>
          </a:r>
        </a:p>
      </dsp:txBody>
      <dsp:txXfrm>
        <a:off x="1117380" y="251247"/>
        <a:ext cx="283566" cy="283863"/>
      </dsp:txXfrm>
    </dsp:sp>
    <dsp:sp modelId="{8464FC22-B7AA-4806-8787-663D63486F60}">
      <dsp:nvSpPr>
        <dsp:cNvPr id="0" name=""/>
        <dsp:cNvSpPr/>
      </dsp:nvSpPr>
      <dsp:spPr>
        <a:xfrm>
          <a:off x="1468661" y="235907"/>
          <a:ext cx="314246" cy="314543"/>
        </a:xfrm>
        <a:prstGeom prst="roundRect">
          <a:avLst/>
        </a:prstGeom>
        <a:solidFill>
          <a:schemeClr val="accent2">
            <a:lumMod val="60000"/>
            <a:lumOff val="40000"/>
          </a:schemeClr>
        </a:solidFill>
        <a:ln w="15875" cap="flat" cmpd="sng" algn="ctr">
          <a:solidFill>
            <a:schemeClr val="accent2">
              <a:lumMod val="60000"/>
              <a:lumOff val="4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chemeClr val="tx1"/>
              </a:solidFill>
            </a:rPr>
            <a:t>A</a:t>
          </a:r>
        </a:p>
      </dsp:txBody>
      <dsp:txXfrm>
        <a:off x="1484001" y="251247"/>
        <a:ext cx="283566" cy="283863"/>
      </dsp:txXfrm>
    </dsp:sp>
    <dsp:sp modelId="{E4117646-8A13-4968-BA44-83F194E8DFEE}">
      <dsp:nvSpPr>
        <dsp:cNvPr id="0" name=""/>
        <dsp:cNvSpPr/>
      </dsp:nvSpPr>
      <dsp:spPr>
        <a:xfrm>
          <a:off x="1835282" y="235907"/>
          <a:ext cx="314246" cy="314543"/>
        </a:xfrm>
        <a:prstGeom prst="roundRect">
          <a:avLst/>
        </a:prstGeom>
        <a:solidFill>
          <a:schemeClr val="accent1">
            <a:lumMod val="60000"/>
            <a:lumOff val="40000"/>
          </a:schemeClr>
        </a:solidFill>
        <a:ln w="15875" cap="flat" cmpd="sng" algn="ctr">
          <a:solidFill>
            <a:schemeClr val="accent1">
              <a:lumMod val="60000"/>
              <a:lumOff val="4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chemeClr val="tx1"/>
              </a:solidFill>
            </a:rPr>
            <a:t>C</a:t>
          </a:r>
        </a:p>
      </dsp:txBody>
      <dsp:txXfrm>
        <a:off x="1850622" y="251247"/>
        <a:ext cx="283566" cy="283863"/>
      </dsp:txXfrm>
    </dsp:sp>
    <dsp:sp modelId="{B5054807-503F-4B1F-B23B-768ECE5D1196}">
      <dsp:nvSpPr>
        <dsp:cNvPr id="0" name=""/>
        <dsp:cNvSpPr/>
      </dsp:nvSpPr>
      <dsp:spPr>
        <a:xfrm>
          <a:off x="2201903" y="235907"/>
          <a:ext cx="314246" cy="314543"/>
        </a:xfrm>
        <a:prstGeom prst="roundRect">
          <a:avLst/>
        </a:prstGeom>
        <a:solidFill>
          <a:schemeClr val="accent2">
            <a:lumMod val="60000"/>
            <a:lumOff val="40000"/>
          </a:schemeClr>
        </a:solidFill>
        <a:ln w="15875" cap="flat" cmpd="sng" algn="ctr">
          <a:solidFill>
            <a:schemeClr val="accent2">
              <a:lumMod val="60000"/>
              <a:lumOff val="4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chemeClr val="tx1"/>
              </a:solidFill>
            </a:rPr>
            <a:t>A</a:t>
          </a:r>
        </a:p>
      </dsp:txBody>
      <dsp:txXfrm>
        <a:off x="2217243" y="251247"/>
        <a:ext cx="283566" cy="283863"/>
      </dsp:txXfrm>
    </dsp:sp>
    <dsp:sp modelId="{9EAEB3A6-6F03-4703-B3A7-C67C7299BDCB}">
      <dsp:nvSpPr>
        <dsp:cNvPr id="0" name=""/>
        <dsp:cNvSpPr/>
      </dsp:nvSpPr>
      <dsp:spPr>
        <a:xfrm>
          <a:off x="2568524" y="235907"/>
          <a:ext cx="314246" cy="314543"/>
        </a:xfrm>
        <a:prstGeom prst="roundRect">
          <a:avLst/>
        </a:prstGeom>
        <a:solidFill>
          <a:schemeClr val="bg1"/>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b="1" kern="1200" dirty="0">
              <a:solidFill>
                <a:schemeClr val="tx1"/>
              </a:solidFill>
            </a:rPr>
            <a:t>skip</a:t>
          </a:r>
        </a:p>
      </dsp:txBody>
      <dsp:txXfrm>
        <a:off x="2583864" y="251247"/>
        <a:ext cx="283566" cy="283863"/>
      </dsp:txXfrm>
    </dsp:sp>
    <dsp:sp modelId="{9D607719-7E83-41E8-A7AA-62CF51B7D7A0}">
      <dsp:nvSpPr>
        <dsp:cNvPr id="0" name=""/>
        <dsp:cNvSpPr/>
      </dsp:nvSpPr>
      <dsp:spPr>
        <a:xfrm>
          <a:off x="2935144" y="235907"/>
          <a:ext cx="314246" cy="314543"/>
        </a:xfrm>
        <a:prstGeom prst="roundRect">
          <a:avLst/>
        </a:prstGeom>
        <a:solidFill>
          <a:schemeClr val="accent1">
            <a:lumMod val="60000"/>
            <a:lumOff val="40000"/>
          </a:schemeClr>
        </a:solidFill>
        <a:ln w="15875" cap="flat" cmpd="sng" algn="ctr">
          <a:solidFill>
            <a:schemeClr val="accent1">
              <a:lumMod val="60000"/>
              <a:lumOff val="4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chemeClr val="tx1"/>
              </a:solidFill>
            </a:rPr>
            <a:t>C</a:t>
          </a:r>
        </a:p>
      </dsp:txBody>
      <dsp:txXfrm>
        <a:off x="2950484" y="251247"/>
        <a:ext cx="283566" cy="283863"/>
      </dsp:txXfrm>
    </dsp:sp>
    <dsp:sp modelId="{3031199B-CFB5-4BF3-9A6D-09257C871CAE}">
      <dsp:nvSpPr>
        <dsp:cNvPr id="0" name=""/>
        <dsp:cNvSpPr/>
      </dsp:nvSpPr>
      <dsp:spPr>
        <a:xfrm>
          <a:off x="3301765" y="235907"/>
          <a:ext cx="314246" cy="314543"/>
        </a:xfrm>
        <a:prstGeom prst="roundRect">
          <a:avLst/>
        </a:prstGeom>
        <a:solidFill>
          <a:schemeClr val="accent2">
            <a:lumMod val="5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rgbClr val="FFFFFF"/>
              </a:solidFill>
            </a:rPr>
            <a:t>O</a:t>
          </a:r>
        </a:p>
      </dsp:txBody>
      <dsp:txXfrm>
        <a:off x="3317105" y="251247"/>
        <a:ext cx="283566" cy="283863"/>
      </dsp:txXfrm>
    </dsp:sp>
    <dsp:sp modelId="{B1C67EBC-3167-4379-A224-39BE142E6011}">
      <dsp:nvSpPr>
        <dsp:cNvPr id="0" name=""/>
        <dsp:cNvSpPr/>
      </dsp:nvSpPr>
      <dsp:spPr>
        <a:xfrm>
          <a:off x="3668386" y="235907"/>
          <a:ext cx="314246" cy="314543"/>
        </a:xfrm>
        <a:prstGeom prst="roundRect">
          <a:avLst/>
        </a:prstGeom>
        <a:solidFill>
          <a:schemeClr val="accent6">
            <a:lumMod val="5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rgbClr val="FFFFFF"/>
              </a:solidFill>
            </a:rPr>
            <a:t>1</a:t>
          </a:r>
        </a:p>
      </dsp:txBody>
      <dsp:txXfrm>
        <a:off x="3683726" y="251247"/>
        <a:ext cx="283566" cy="283863"/>
      </dsp:txXfrm>
    </dsp:sp>
    <dsp:sp modelId="{5E070B4D-A4F2-4B53-8204-EF9D9603D692}">
      <dsp:nvSpPr>
        <dsp:cNvPr id="0" name=""/>
        <dsp:cNvSpPr/>
      </dsp:nvSpPr>
      <dsp:spPr>
        <a:xfrm>
          <a:off x="4035007" y="235907"/>
          <a:ext cx="314246" cy="314543"/>
        </a:xfrm>
        <a:prstGeom prst="roundRect">
          <a:avLst/>
        </a:prstGeom>
        <a:solidFill>
          <a:schemeClr val="bg1"/>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endParaRPr lang="en-US" sz="2000" kern="1200" dirty="0">
            <a:solidFill>
              <a:schemeClr val="tx1"/>
            </a:solidFill>
          </a:endParaRPr>
        </a:p>
      </dsp:txBody>
      <dsp:txXfrm>
        <a:off x="4050347" y="251247"/>
        <a:ext cx="283566" cy="283863"/>
      </dsp:txXfrm>
    </dsp:sp>
  </dsp:spTree>
</dsp:drawing>
</file>

<file path=ppt/diagrams/drawing4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FF2E9F-3BDA-4408-A3E8-57C72778A521}">
      <dsp:nvSpPr>
        <dsp:cNvPr id="0" name=""/>
        <dsp:cNvSpPr/>
      </dsp:nvSpPr>
      <dsp:spPr>
        <a:xfrm>
          <a:off x="2325" y="0"/>
          <a:ext cx="446628" cy="243120"/>
        </a:xfrm>
        <a:prstGeom prst="roundRect">
          <a:avLst>
            <a:gd name="adj" fmla="val 10000"/>
          </a:avLst>
        </a:prstGeom>
        <a:solidFill>
          <a:schemeClr val="accent1">
            <a:lumMod val="60000"/>
            <a:lumOff val="40000"/>
          </a:schemeClr>
        </a:solidFill>
        <a:ln w="9525" cap="flat" cmpd="sng" algn="ctr">
          <a:solidFill>
            <a:schemeClr val="accent1">
              <a:lumMod val="60000"/>
              <a:lumOff val="40000"/>
            </a:schemeClr>
          </a:solidFill>
          <a:prstDash val="solid"/>
        </a:ln>
        <a:effectLst/>
      </dsp:spPr>
      <dsp:style>
        <a:lnRef idx="1">
          <a:schemeClr val="accent1"/>
        </a:lnRef>
        <a:fillRef idx="2">
          <a:schemeClr val="accent1"/>
        </a:fillRef>
        <a:effectRef idx="1">
          <a:schemeClr val="accent1"/>
        </a:effectRef>
        <a:fontRef idx="minor">
          <a:schemeClr val="dk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  C</a:t>
          </a:r>
        </a:p>
      </dsp:txBody>
      <dsp:txXfrm>
        <a:off x="9446" y="7121"/>
        <a:ext cx="432386" cy="228878"/>
      </dsp:txXfrm>
    </dsp:sp>
    <dsp:sp modelId="{26ED2760-4299-4DE7-AA9E-8C4D801C7E69}">
      <dsp:nvSpPr>
        <dsp:cNvPr id="0" name=""/>
        <dsp:cNvSpPr/>
      </dsp:nvSpPr>
      <dsp:spPr>
        <a:xfrm>
          <a:off x="493616" y="66178"/>
          <a:ext cx="94685" cy="110763"/>
        </a:xfrm>
        <a:prstGeom prst="rightArrow">
          <a:avLst>
            <a:gd name="adj1" fmla="val 60000"/>
            <a:gd name="adj2" fmla="val 50000"/>
          </a:avLst>
        </a:prstGeom>
        <a:gradFill rotWithShape="1">
          <a:gsLst>
            <a:gs pos="0">
              <a:schemeClr val="accent1">
                <a:tint val="83000"/>
                <a:satMod val="100000"/>
                <a:lumMod val="100000"/>
              </a:schemeClr>
            </a:gs>
            <a:gs pos="100000">
              <a:schemeClr val="accent1">
                <a:tint val="61000"/>
                <a:satMod val="150000"/>
                <a:lumMod val="100000"/>
              </a:schemeClr>
            </a:gs>
          </a:gsLst>
          <a:path path="circle">
            <a:fillToRect l="100000" t="100000" r="100000" b="100000"/>
          </a:path>
        </a:gradFill>
        <a:ln w="9525" cap="flat" cmpd="sng" algn="ctr">
          <a:solidFill>
            <a:schemeClr val="accent1"/>
          </a:solidFill>
          <a:prstDash val="solid"/>
        </a:ln>
        <a:effectLst/>
      </dsp:spPr>
      <dsp:style>
        <a:lnRef idx="1">
          <a:schemeClr val="accent1"/>
        </a:lnRef>
        <a:fillRef idx="2">
          <a:schemeClr val="accent1"/>
        </a:fillRef>
        <a:effectRef idx="1">
          <a:schemeClr val="accent1"/>
        </a:effectRef>
        <a:fontRef idx="minor">
          <a:schemeClr val="dk1"/>
        </a:fontRef>
      </dsp:style>
      <dsp:txBody>
        <a:bodyPr spcFirstLastPara="0" vert="horz" wrap="square" lIns="0" tIns="0" rIns="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93616" y="88331"/>
        <a:ext cx="66280" cy="66457"/>
      </dsp:txXfrm>
    </dsp:sp>
    <dsp:sp modelId="{F2AB1812-8AFB-4DC3-AD4D-58FE61BF9973}">
      <dsp:nvSpPr>
        <dsp:cNvPr id="0" name=""/>
        <dsp:cNvSpPr/>
      </dsp:nvSpPr>
      <dsp:spPr>
        <a:xfrm>
          <a:off x="627604" y="0"/>
          <a:ext cx="446628" cy="243120"/>
        </a:xfrm>
        <a:prstGeom prst="roundRect">
          <a:avLst>
            <a:gd name="adj" fmla="val 10000"/>
          </a:avLst>
        </a:prstGeom>
        <a:solidFill>
          <a:schemeClr val="accent1">
            <a:lumMod val="60000"/>
            <a:lumOff val="40000"/>
          </a:schemeClr>
        </a:solidFill>
        <a:ln w="9525" cap="flat" cmpd="sng" algn="ctr">
          <a:solidFill>
            <a:schemeClr val="accent1">
              <a:lumMod val="60000"/>
              <a:lumOff val="40000"/>
            </a:schemeClr>
          </a:solidFill>
          <a:prstDash val="solid"/>
        </a:ln>
        <a:effectLst/>
      </dsp:spPr>
      <dsp:style>
        <a:lnRef idx="1">
          <a:schemeClr val="accent1"/>
        </a:lnRef>
        <a:fillRef idx="2">
          <a:schemeClr val="accent1"/>
        </a:fillRef>
        <a:effectRef idx="1">
          <a:schemeClr val="accent1"/>
        </a:effectRef>
        <a:fontRef idx="minor">
          <a:schemeClr val="dk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  C</a:t>
          </a:r>
        </a:p>
      </dsp:txBody>
      <dsp:txXfrm>
        <a:off x="634725" y="7121"/>
        <a:ext cx="432386" cy="228878"/>
      </dsp:txXfrm>
    </dsp:sp>
    <dsp:sp modelId="{6E352F3C-3FF7-476E-AEAC-34BC88D9CF18}">
      <dsp:nvSpPr>
        <dsp:cNvPr id="0" name=""/>
        <dsp:cNvSpPr/>
      </dsp:nvSpPr>
      <dsp:spPr>
        <a:xfrm>
          <a:off x="1118895" y="66178"/>
          <a:ext cx="94685" cy="110763"/>
        </a:xfrm>
        <a:prstGeom prst="rightArrow">
          <a:avLst>
            <a:gd name="adj1" fmla="val 60000"/>
            <a:gd name="adj2" fmla="val 50000"/>
          </a:avLst>
        </a:prstGeom>
        <a:gradFill rotWithShape="1">
          <a:gsLst>
            <a:gs pos="0">
              <a:schemeClr val="accent1">
                <a:tint val="83000"/>
                <a:satMod val="100000"/>
                <a:lumMod val="100000"/>
              </a:schemeClr>
            </a:gs>
            <a:gs pos="100000">
              <a:schemeClr val="accent1">
                <a:tint val="61000"/>
                <a:satMod val="150000"/>
                <a:lumMod val="100000"/>
              </a:schemeClr>
            </a:gs>
          </a:gsLst>
          <a:path path="circle">
            <a:fillToRect l="100000" t="100000" r="100000" b="100000"/>
          </a:path>
        </a:gradFill>
        <a:ln w="9525" cap="flat" cmpd="sng" algn="ctr">
          <a:solidFill>
            <a:schemeClr val="accent1"/>
          </a:solidFill>
          <a:prstDash val="solid"/>
        </a:ln>
        <a:effectLst/>
      </dsp:spPr>
      <dsp:style>
        <a:lnRef idx="1">
          <a:schemeClr val="accent1"/>
        </a:lnRef>
        <a:fillRef idx="2">
          <a:schemeClr val="accent1"/>
        </a:fillRef>
        <a:effectRef idx="1">
          <a:schemeClr val="accent1"/>
        </a:effectRef>
        <a:fontRef idx="minor">
          <a:schemeClr val="dk1"/>
        </a:fontRef>
      </dsp:style>
      <dsp:txBody>
        <a:bodyPr spcFirstLastPara="0" vert="horz" wrap="square" lIns="0" tIns="0" rIns="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118895" y="88331"/>
        <a:ext cx="66280" cy="66457"/>
      </dsp:txXfrm>
    </dsp:sp>
    <dsp:sp modelId="{6988BEAB-449D-462E-B5B8-E34E61A811A3}">
      <dsp:nvSpPr>
        <dsp:cNvPr id="0" name=""/>
        <dsp:cNvSpPr/>
      </dsp:nvSpPr>
      <dsp:spPr>
        <a:xfrm>
          <a:off x="1252884" y="0"/>
          <a:ext cx="446628" cy="243120"/>
        </a:xfrm>
        <a:prstGeom prst="roundRect">
          <a:avLst>
            <a:gd name="adj" fmla="val 10000"/>
          </a:avLst>
        </a:prstGeom>
        <a:solidFill>
          <a:schemeClr val="accent1">
            <a:lumMod val="60000"/>
            <a:lumOff val="40000"/>
          </a:schemeClr>
        </a:solidFill>
        <a:ln w="9525" cap="flat" cmpd="sng" algn="ctr">
          <a:solidFill>
            <a:schemeClr val="accent1">
              <a:lumMod val="60000"/>
              <a:lumOff val="40000"/>
            </a:schemeClr>
          </a:solidFill>
          <a:prstDash val="solid"/>
        </a:ln>
        <a:effectLst/>
      </dsp:spPr>
      <dsp:style>
        <a:lnRef idx="1">
          <a:schemeClr val="accent1"/>
        </a:lnRef>
        <a:fillRef idx="2">
          <a:schemeClr val="accent1"/>
        </a:fillRef>
        <a:effectRef idx="1">
          <a:schemeClr val="accent1"/>
        </a:effectRef>
        <a:fontRef idx="minor">
          <a:schemeClr val="dk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  C</a:t>
          </a:r>
        </a:p>
      </dsp:txBody>
      <dsp:txXfrm>
        <a:off x="1260005" y="7121"/>
        <a:ext cx="432386" cy="228878"/>
      </dsp:txXfrm>
    </dsp:sp>
  </dsp:spTree>
</dsp:drawing>
</file>

<file path=ppt/diagrams/drawing4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FF2E9F-3BDA-4408-A3E8-57C72778A521}">
      <dsp:nvSpPr>
        <dsp:cNvPr id="0" name=""/>
        <dsp:cNvSpPr/>
      </dsp:nvSpPr>
      <dsp:spPr>
        <a:xfrm>
          <a:off x="2325" y="0"/>
          <a:ext cx="446628" cy="243120"/>
        </a:xfrm>
        <a:prstGeom prst="roundRect">
          <a:avLst>
            <a:gd name="adj" fmla="val 10000"/>
          </a:avLst>
        </a:prstGeom>
        <a:solidFill>
          <a:schemeClr val="accent1">
            <a:lumMod val="60000"/>
            <a:lumOff val="40000"/>
          </a:schemeClr>
        </a:solidFill>
        <a:ln w="9525" cap="flat" cmpd="sng" algn="ctr">
          <a:solidFill>
            <a:schemeClr val="accent1">
              <a:lumMod val="60000"/>
              <a:lumOff val="40000"/>
            </a:schemeClr>
          </a:solidFill>
          <a:prstDash val="solid"/>
        </a:ln>
        <a:effectLst/>
      </dsp:spPr>
      <dsp:style>
        <a:lnRef idx="1">
          <a:schemeClr val="accent1"/>
        </a:lnRef>
        <a:fillRef idx="2">
          <a:schemeClr val="accent1"/>
        </a:fillRef>
        <a:effectRef idx="1">
          <a:schemeClr val="accent1"/>
        </a:effectRef>
        <a:fontRef idx="minor">
          <a:schemeClr val="dk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  C</a:t>
          </a:r>
        </a:p>
      </dsp:txBody>
      <dsp:txXfrm>
        <a:off x="9446" y="7121"/>
        <a:ext cx="432386" cy="228878"/>
      </dsp:txXfrm>
    </dsp:sp>
    <dsp:sp modelId="{26ED2760-4299-4DE7-AA9E-8C4D801C7E69}">
      <dsp:nvSpPr>
        <dsp:cNvPr id="0" name=""/>
        <dsp:cNvSpPr/>
      </dsp:nvSpPr>
      <dsp:spPr>
        <a:xfrm>
          <a:off x="493616" y="66178"/>
          <a:ext cx="94685" cy="110763"/>
        </a:xfrm>
        <a:prstGeom prst="rightArrow">
          <a:avLst>
            <a:gd name="adj1" fmla="val 60000"/>
            <a:gd name="adj2" fmla="val 50000"/>
          </a:avLst>
        </a:prstGeom>
        <a:gradFill rotWithShape="1">
          <a:gsLst>
            <a:gs pos="0">
              <a:schemeClr val="accent1">
                <a:tint val="83000"/>
                <a:satMod val="100000"/>
                <a:lumMod val="100000"/>
              </a:schemeClr>
            </a:gs>
            <a:gs pos="100000">
              <a:schemeClr val="accent1">
                <a:tint val="61000"/>
                <a:satMod val="150000"/>
                <a:lumMod val="100000"/>
              </a:schemeClr>
            </a:gs>
          </a:gsLst>
          <a:path path="circle">
            <a:fillToRect l="100000" t="100000" r="100000" b="100000"/>
          </a:path>
        </a:gradFill>
        <a:ln w="9525" cap="flat" cmpd="sng" algn="ctr">
          <a:solidFill>
            <a:schemeClr val="accent1"/>
          </a:solidFill>
          <a:prstDash val="solid"/>
        </a:ln>
        <a:effectLst/>
      </dsp:spPr>
      <dsp:style>
        <a:lnRef idx="1">
          <a:schemeClr val="accent1"/>
        </a:lnRef>
        <a:fillRef idx="2">
          <a:schemeClr val="accent1"/>
        </a:fillRef>
        <a:effectRef idx="1">
          <a:schemeClr val="accent1"/>
        </a:effectRef>
        <a:fontRef idx="minor">
          <a:schemeClr val="dk1"/>
        </a:fontRef>
      </dsp:style>
      <dsp:txBody>
        <a:bodyPr spcFirstLastPara="0" vert="horz" wrap="square" lIns="0" tIns="0" rIns="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93616" y="88331"/>
        <a:ext cx="66280" cy="66457"/>
      </dsp:txXfrm>
    </dsp:sp>
    <dsp:sp modelId="{F2AB1812-8AFB-4DC3-AD4D-58FE61BF9973}">
      <dsp:nvSpPr>
        <dsp:cNvPr id="0" name=""/>
        <dsp:cNvSpPr/>
      </dsp:nvSpPr>
      <dsp:spPr>
        <a:xfrm>
          <a:off x="627604" y="0"/>
          <a:ext cx="446628" cy="243120"/>
        </a:xfrm>
        <a:prstGeom prst="roundRect">
          <a:avLst>
            <a:gd name="adj" fmla="val 10000"/>
          </a:avLst>
        </a:prstGeom>
        <a:solidFill>
          <a:schemeClr val="accent1">
            <a:lumMod val="60000"/>
            <a:lumOff val="40000"/>
          </a:schemeClr>
        </a:solidFill>
        <a:ln w="9525" cap="flat" cmpd="sng" algn="ctr">
          <a:solidFill>
            <a:schemeClr val="accent1">
              <a:lumMod val="60000"/>
              <a:lumOff val="40000"/>
            </a:schemeClr>
          </a:solidFill>
          <a:prstDash val="solid"/>
        </a:ln>
        <a:effectLst/>
      </dsp:spPr>
      <dsp:style>
        <a:lnRef idx="1">
          <a:schemeClr val="accent1"/>
        </a:lnRef>
        <a:fillRef idx="2">
          <a:schemeClr val="accent1"/>
        </a:fillRef>
        <a:effectRef idx="1">
          <a:schemeClr val="accent1"/>
        </a:effectRef>
        <a:fontRef idx="minor">
          <a:schemeClr val="dk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  C</a:t>
          </a:r>
        </a:p>
      </dsp:txBody>
      <dsp:txXfrm>
        <a:off x="634725" y="7121"/>
        <a:ext cx="432386" cy="228878"/>
      </dsp:txXfrm>
    </dsp:sp>
    <dsp:sp modelId="{6E352F3C-3FF7-476E-AEAC-34BC88D9CF18}">
      <dsp:nvSpPr>
        <dsp:cNvPr id="0" name=""/>
        <dsp:cNvSpPr/>
      </dsp:nvSpPr>
      <dsp:spPr>
        <a:xfrm>
          <a:off x="1118895" y="66178"/>
          <a:ext cx="94685" cy="110763"/>
        </a:xfrm>
        <a:prstGeom prst="rightArrow">
          <a:avLst>
            <a:gd name="adj1" fmla="val 60000"/>
            <a:gd name="adj2" fmla="val 50000"/>
          </a:avLst>
        </a:prstGeom>
        <a:gradFill rotWithShape="1">
          <a:gsLst>
            <a:gs pos="0">
              <a:schemeClr val="accent1">
                <a:tint val="83000"/>
                <a:satMod val="100000"/>
                <a:lumMod val="100000"/>
              </a:schemeClr>
            </a:gs>
            <a:gs pos="100000">
              <a:schemeClr val="accent1">
                <a:tint val="61000"/>
                <a:satMod val="150000"/>
                <a:lumMod val="100000"/>
              </a:schemeClr>
            </a:gs>
          </a:gsLst>
          <a:path path="circle">
            <a:fillToRect l="100000" t="100000" r="100000" b="100000"/>
          </a:path>
        </a:gradFill>
        <a:ln w="9525" cap="flat" cmpd="sng" algn="ctr">
          <a:solidFill>
            <a:schemeClr val="accent1"/>
          </a:solidFill>
          <a:prstDash val="solid"/>
        </a:ln>
        <a:effectLst/>
      </dsp:spPr>
      <dsp:style>
        <a:lnRef idx="1">
          <a:schemeClr val="accent1"/>
        </a:lnRef>
        <a:fillRef idx="2">
          <a:schemeClr val="accent1"/>
        </a:fillRef>
        <a:effectRef idx="1">
          <a:schemeClr val="accent1"/>
        </a:effectRef>
        <a:fontRef idx="minor">
          <a:schemeClr val="dk1"/>
        </a:fontRef>
      </dsp:style>
      <dsp:txBody>
        <a:bodyPr spcFirstLastPara="0" vert="horz" wrap="square" lIns="0" tIns="0" rIns="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118895" y="88331"/>
        <a:ext cx="66280" cy="66457"/>
      </dsp:txXfrm>
    </dsp:sp>
    <dsp:sp modelId="{6988BEAB-449D-462E-B5B8-E34E61A811A3}">
      <dsp:nvSpPr>
        <dsp:cNvPr id="0" name=""/>
        <dsp:cNvSpPr/>
      </dsp:nvSpPr>
      <dsp:spPr>
        <a:xfrm>
          <a:off x="1252884" y="0"/>
          <a:ext cx="446628" cy="243120"/>
        </a:xfrm>
        <a:prstGeom prst="roundRect">
          <a:avLst>
            <a:gd name="adj" fmla="val 10000"/>
          </a:avLst>
        </a:prstGeom>
        <a:solidFill>
          <a:schemeClr val="accent1">
            <a:lumMod val="60000"/>
            <a:lumOff val="40000"/>
          </a:schemeClr>
        </a:solidFill>
        <a:ln w="9525" cap="flat" cmpd="sng" algn="ctr">
          <a:solidFill>
            <a:schemeClr val="accent1">
              <a:lumMod val="60000"/>
              <a:lumOff val="40000"/>
            </a:schemeClr>
          </a:solidFill>
          <a:prstDash val="solid"/>
        </a:ln>
        <a:effectLst/>
      </dsp:spPr>
      <dsp:style>
        <a:lnRef idx="1">
          <a:schemeClr val="accent1"/>
        </a:lnRef>
        <a:fillRef idx="2">
          <a:schemeClr val="accent1"/>
        </a:fillRef>
        <a:effectRef idx="1">
          <a:schemeClr val="accent1"/>
        </a:effectRef>
        <a:fontRef idx="minor">
          <a:schemeClr val="dk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 C</a:t>
          </a:r>
        </a:p>
      </dsp:txBody>
      <dsp:txXfrm>
        <a:off x="1260005" y="7121"/>
        <a:ext cx="432386" cy="228878"/>
      </dsp:txXfrm>
    </dsp:sp>
  </dsp:spTree>
</dsp:drawing>
</file>

<file path=ppt/diagrams/drawing4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545976-E092-430D-BCFC-460B937B18BC}">
      <dsp:nvSpPr>
        <dsp:cNvPr id="0" name=""/>
        <dsp:cNvSpPr/>
      </dsp:nvSpPr>
      <dsp:spPr>
        <a:xfrm>
          <a:off x="12355" y="104424"/>
          <a:ext cx="474559" cy="284735"/>
        </a:xfrm>
        <a:prstGeom prst="rect">
          <a:avLst/>
        </a:prstGeom>
        <a:solidFill>
          <a:schemeClr val="accent6">
            <a:lumMod val="60000"/>
            <a:lumOff val="40000"/>
          </a:schemeClr>
        </a:solidFill>
        <a:ln w="9525" cap="flat" cmpd="sng" algn="ctr">
          <a:solidFill>
            <a:schemeClr val="accent6">
              <a:lumMod val="60000"/>
              <a:lumOff val="40000"/>
            </a:schemeClr>
          </a:solidFill>
          <a:prstDash val="solid"/>
        </a:ln>
        <a:effectLst/>
        <a:scene3d>
          <a:camera prst="orthographicFront"/>
          <a:lightRig rig="flat" dir="t"/>
        </a:scene3d>
        <a:sp3d/>
      </dsp:spPr>
      <dsp:style>
        <a:lnRef idx="1">
          <a:schemeClr val="accent1"/>
        </a:lnRef>
        <a:fillRef idx="2">
          <a:schemeClr val="accent1"/>
        </a:fillRef>
        <a:effectRef idx="1">
          <a:schemeClr val="accent1"/>
        </a:effectRef>
        <a:fontRef idx="minor">
          <a:schemeClr val="dk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chemeClr val="tx1"/>
              </a:solidFill>
            </a:rPr>
            <a:t>B</a:t>
          </a:r>
        </a:p>
      </dsp:txBody>
      <dsp:txXfrm>
        <a:off x="12355" y="104424"/>
        <a:ext cx="474559" cy="284735"/>
      </dsp:txXfrm>
    </dsp:sp>
    <dsp:sp modelId="{395676F4-24A7-4B8C-84DC-EA86972644F1}">
      <dsp:nvSpPr>
        <dsp:cNvPr id="0" name=""/>
        <dsp:cNvSpPr/>
      </dsp:nvSpPr>
      <dsp:spPr>
        <a:xfrm>
          <a:off x="522137" y="104424"/>
          <a:ext cx="474559" cy="284735"/>
        </a:xfrm>
        <a:prstGeom prst="rect">
          <a:avLst/>
        </a:prstGeom>
        <a:solidFill>
          <a:schemeClr val="accent6">
            <a:lumMod val="60000"/>
            <a:lumOff val="40000"/>
          </a:schemeClr>
        </a:solidFill>
        <a:ln w="9525" cap="flat" cmpd="sng" algn="ctr">
          <a:solidFill>
            <a:schemeClr val="accent6">
              <a:lumMod val="60000"/>
              <a:lumOff val="40000"/>
            </a:schemeClr>
          </a:solidFill>
          <a:prstDash val="solid"/>
        </a:ln>
        <a:effectLst/>
        <a:scene3d>
          <a:camera prst="orthographicFront"/>
          <a:lightRig rig="flat" dir="t"/>
        </a:scene3d>
        <a:sp3d/>
      </dsp:spPr>
      <dsp:style>
        <a:lnRef idx="1">
          <a:schemeClr val="accent1"/>
        </a:lnRef>
        <a:fillRef idx="2">
          <a:schemeClr val="accent1"/>
        </a:fillRef>
        <a:effectRef idx="1">
          <a:schemeClr val="accent1"/>
        </a:effectRef>
        <a:fontRef idx="minor">
          <a:schemeClr val="dk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chemeClr val="tx1"/>
              </a:solidFill>
            </a:rPr>
            <a:t>B</a:t>
          </a:r>
        </a:p>
      </dsp:txBody>
      <dsp:txXfrm>
        <a:off x="522137" y="104424"/>
        <a:ext cx="474559" cy="284735"/>
      </dsp:txXfrm>
    </dsp:sp>
    <dsp:sp modelId="{D41C02A3-A4DB-4F50-A3F1-4D881B1192C9}">
      <dsp:nvSpPr>
        <dsp:cNvPr id="0" name=""/>
        <dsp:cNvSpPr/>
      </dsp:nvSpPr>
      <dsp:spPr>
        <a:xfrm>
          <a:off x="121" y="436616"/>
          <a:ext cx="474559" cy="284735"/>
        </a:xfrm>
        <a:prstGeom prst="rect">
          <a:avLst/>
        </a:prstGeom>
        <a:solidFill>
          <a:schemeClr val="accent6">
            <a:lumMod val="60000"/>
            <a:lumOff val="40000"/>
          </a:schemeClr>
        </a:solidFill>
        <a:ln w="9525" cap="flat" cmpd="sng" algn="ctr">
          <a:solidFill>
            <a:schemeClr val="accent6">
              <a:lumMod val="60000"/>
              <a:lumOff val="40000"/>
            </a:schemeClr>
          </a:solidFill>
          <a:prstDash val="solid"/>
        </a:ln>
        <a:effectLst/>
        <a:scene3d>
          <a:camera prst="orthographicFront"/>
          <a:lightRig rig="flat" dir="t"/>
        </a:scene3d>
        <a:sp3d/>
      </dsp:spPr>
      <dsp:style>
        <a:lnRef idx="1">
          <a:schemeClr val="accent1"/>
        </a:lnRef>
        <a:fillRef idx="2">
          <a:schemeClr val="accent1"/>
        </a:fillRef>
        <a:effectRef idx="1">
          <a:schemeClr val="accent1"/>
        </a:effectRef>
        <a:fontRef idx="minor">
          <a:schemeClr val="dk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chemeClr val="tx1"/>
              </a:solidFill>
            </a:rPr>
            <a:t>B</a:t>
          </a:r>
        </a:p>
      </dsp:txBody>
      <dsp:txXfrm>
        <a:off x="121" y="436616"/>
        <a:ext cx="474559" cy="284735"/>
      </dsp:txXfrm>
    </dsp:sp>
    <dsp:sp modelId="{9560B028-FF05-4945-A45E-3B7D0C2912CE}">
      <dsp:nvSpPr>
        <dsp:cNvPr id="0" name=""/>
        <dsp:cNvSpPr/>
      </dsp:nvSpPr>
      <dsp:spPr>
        <a:xfrm>
          <a:off x="522137" y="436616"/>
          <a:ext cx="474559" cy="284735"/>
        </a:xfrm>
        <a:prstGeom prst="rect">
          <a:avLst/>
        </a:prstGeom>
        <a:solidFill>
          <a:schemeClr val="accent6">
            <a:lumMod val="60000"/>
            <a:lumOff val="40000"/>
          </a:schemeClr>
        </a:solidFill>
        <a:ln w="9525" cap="flat" cmpd="sng" algn="ctr">
          <a:solidFill>
            <a:schemeClr val="accent6">
              <a:lumMod val="60000"/>
              <a:lumOff val="40000"/>
            </a:schemeClr>
          </a:solidFill>
          <a:prstDash val="solid"/>
        </a:ln>
        <a:effectLst/>
        <a:scene3d>
          <a:camera prst="orthographicFront"/>
          <a:lightRig rig="flat" dir="t"/>
        </a:scene3d>
        <a:sp3d/>
      </dsp:spPr>
      <dsp:style>
        <a:lnRef idx="1">
          <a:schemeClr val="accent1"/>
        </a:lnRef>
        <a:fillRef idx="2">
          <a:schemeClr val="accent1"/>
        </a:fillRef>
        <a:effectRef idx="1">
          <a:schemeClr val="accent1"/>
        </a:effectRef>
        <a:fontRef idx="minor">
          <a:schemeClr val="dk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chemeClr val="tx1"/>
              </a:solidFill>
            </a:rPr>
            <a:t>B</a:t>
          </a:r>
        </a:p>
      </dsp:txBody>
      <dsp:txXfrm>
        <a:off x="522137" y="436616"/>
        <a:ext cx="474559" cy="284735"/>
      </dsp:txXfrm>
    </dsp:sp>
    <dsp:sp modelId="{CFE2AE05-82D3-4455-AD31-ED6B710A7A02}">
      <dsp:nvSpPr>
        <dsp:cNvPr id="0" name=""/>
        <dsp:cNvSpPr/>
      </dsp:nvSpPr>
      <dsp:spPr>
        <a:xfrm>
          <a:off x="121" y="768808"/>
          <a:ext cx="474559" cy="284735"/>
        </a:xfrm>
        <a:prstGeom prst="rect">
          <a:avLst/>
        </a:prstGeom>
        <a:solidFill>
          <a:schemeClr val="accent6">
            <a:lumMod val="60000"/>
            <a:lumOff val="40000"/>
          </a:schemeClr>
        </a:solidFill>
        <a:ln w="9525" cap="flat" cmpd="sng" algn="ctr">
          <a:solidFill>
            <a:schemeClr val="accent6">
              <a:lumMod val="60000"/>
              <a:lumOff val="40000"/>
            </a:schemeClr>
          </a:solidFill>
          <a:prstDash val="solid"/>
        </a:ln>
        <a:effectLst/>
        <a:scene3d>
          <a:camera prst="orthographicFront"/>
          <a:lightRig rig="flat" dir="t"/>
        </a:scene3d>
        <a:sp3d/>
      </dsp:spPr>
      <dsp:style>
        <a:lnRef idx="1">
          <a:schemeClr val="accent1"/>
        </a:lnRef>
        <a:fillRef idx="2">
          <a:schemeClr val="accent1"/>
        </a:fillRef>
        <a:effectRef idx="1">
          <a:schemeClr val="accent1"/>
        </a:effectRef>
        <a:fontRef idx="minor">
          <a:schemeClr val="dk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chemeClr val="tx1"/>
              </a:solidFill>
            </a:rPr>
            <a:t>B</a:t>
          </a:r>
        </a:p>
      </dsp:txBody>
      <dsp:txXfrm>
        <a:off x="121" y="768808"/>
        <a:ext cx="474559" cy="284735"/>
      </dsp:txXfrm>
    </dsp:sp>
    <dsp:sp modelId="{15CBA8DB-E0BE-4FCA-AAEA-A9A0848D3E7F}">
      <dsp:nvSpPr>
        <dsp:cNvPr id="0" name=""/>
        <dsp:cNvSpPr/>
      </dsp:nvSpPr>
      <dsp:spPr>
        <a:xfrm>
          <a:off x="522137" y="768808"/>
          <a:ext cx="474559" cy="284735"/>
        </a:xfrm>
        <a:prstGeom prst="rect">
          <a:avLst/>
        </a:prstGeom>
        <a:solidFill>
          <a:schemeClr val="accent6">
            <a:lumMod val="60000"/>
            <a:lumOff val="40000"/>
          </a:schemeClr>
        </a:solidFill>
        <a:ln w="9525" cap="flat" cmpd="sng" algn="ctr">
          <a:solidFill>
            <a:schemeClr val="accent6">
              <a:lumMod val="60000"/>
              <a:lumOff val="40000"/>
            </a:schemeClr>
          </a:solidFill>
          <a:prstDash val="solid"/>
        </a:ln>
        <a:effectLst/>
        <a:scene3d>
          <a:camera prst="orthographicFront"/>
          <a:lightRig rig="flat" dir="t"/>
        </a:scene3d>
        <a:sp3d/>
      </dsp:spPr>
      <dsp:style>
        <a:lnRef idx="1">
          <a:schemeClr val="accent1"/>
        </a:lnRef>
        <a:fillRef idx="2">
          <a:schemeClr val="accent1"/>
        </a:fillRef>
        <a:effectRef idx="1">
          <a:schemeClr val="accent1"/>
        </a:effectRef>
        <a:fontRef idx="minor">
          <a:schemeClr val="dk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chemeClr val="tx1"/>
              </a:solidFill>
            </a:rPr>
            <a:t>B</a:t>
          </a:r>
        </a:p>
      </dsp:txBody>
      <dsp:txXfrm>
        <a:off x="522137" y="768808"/>
        <a:ext cx="474559" cy="284735"/>
      </dsp:txXfrm>
    </dsp:sp>
  </dsp:spTree>
</dsp:drawing>
</file>

<file path=ppt/diagrams/drawing4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BE743E-7414-4DC3-9D94-C99B93AE7942}">
      <dsp:nvSpPr>
        <dsp:cNvPr id="0" name=""/>
        <dsp:cNvSpPr/>
      </dsp:nvSpPr>
      <dsp:spPr>
        <a:xfrm>
          <a:off x="228854" y="346199"/>
          <a:ext cx="481128" cy="240564"/>
        </a:xfrm>
        <a:prstGeom prst="roundRect">
          <a:avLst>
            <a:gd name="adj" fmla="val 10000"/>
          </a:avLst>
        </a:prstGeom>
        <a:solidFill>
          <a:schemeClr val="accent2">
            <a:lumMod val="60000"/>
            <a:lumOff val="40000"/>
          </a:schemeClr>
        </a:solidFill>
        <a:ln w="9525" cap="flat" cmpd="sng" algn="ctr">
          <a:solidFill>
            <a:schemeClr val="accent2">
              <a:lumMod val="60000"/>
              <a:lumOff val="40000"/>
            </a:schemeClr>
          </a:solidFill>
          <a:prstDash val="solid"/>
        </a:ln>
        <a:effectLst/>
      </dsp:spPr>
      <dsp:style>
        <a:lnRef idx="1">
          <a:schemeClr val="accent1"/>
        </a:lnRef>
        <a:fillRef idx="2">
          <a:schemeClr val="accent1"/>
        </a:fillRef>
        <a:effectRef idx="1">
          <a:schemeClr val="accent1"/>
        </a:effectRef>
        <a:fontRef idx="minor">
          <a:schemeClr val="dk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t>  A</a:t>
          </a:r>
        </a:p>
      </dsp:txBody>
      <dsp:txXfrm>
        <a:off x="235900" y="353245"/>
        <a:ext cx="467036" cy="226472"/>
      </dsp:txXfrm>
    </dsp:sp>
    <dsp:sp modelId="{53BA12B1-3866-4D7B-9660-900B1EF1E0CF}">
      <dsp:nvSpPr>
        <dsp:cNvPr id="0" name=""/>
        <dsp:cNvSpPr/>
      </dsp:nvSpPr>
      <dsp:spPr>
        <a:xfrm rot="18770822">
          <a:off x="664709" y="335491"/>
          <a:ext cx="282998" cy="54492"/>
        </a:xfrm>
        <a:custGeom>
          <a:avLst/>
          <a:gdLst/>
          <a:ahLst/>
          <a:cxnLst/>
          <a:rect l="0" t="0" r="0" b="0"/>
          <a:pathLst>
            <a:path>
              <a:moveTo>
                <a:pt x="0" y="27246"/>
              </a:moveTo>
              <a:lnTo>
                <a:pt x="282998" y="27246"/>
              </a:lnTo>
            </a:path>
          </a:pathLst>
        </a:custGeom>
        <a:noFill/>
        <a:ln w="9525" cap="flat" cmpd="sng" algn="ctr">
          <a:solidFill>
            <a:schemeClr val="accent2">
              <a:lumMod val="60000"/>
              <a:lumOff val="40000"/>
            </a:schemeClr>
          </a:solidFill>
          <a:prstDash val="solid"/>
        </a:ln>
        <a:effectLst/>
      </dsp:spPr>
      <dsp:style>
        <a:lnRef idx="1">
          <a:schemeClr val="accent1"/>
        </a:lnRef>
        <a:fillRef idx="2">
          <a:schemeClr val="accent1"/>
        </a:fillRef>
        <a:effectRef idx="1">
          <a:schemeClr val="accent1"/>
        </a:effectRef>
        <a:fontRef idx="minor">
          <a:schemeClr val="dk1"/>
        </a:fontRef>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799134" y="355662"/>
        <a:ext cx="14149" cy="14149"/>
      </dsp:txXfrm>
    </dsp:sp>
    <dsp:sp modelId="{A9DE72D7-D64C-46AB-89B8-1DDCF95A5E23}">
      <dsp:nvSpPr>
        <dsp:cNvPr id="0" name=""/>
        <dsp:cNvSpPr/>
      </dsp:nvSpPr>
      <dsp:spPr>
        <a:xfrm>
          <a:off x="902434" y="138712"/>
          <a:ext cx="481128" cy="240564"/>
        </a:xfrm>
        <a:prstGeom prst="roundRect">
          <a:avLst>
            <a:gd name="adj" fmla="val 10000"/>
          </a:avLst>
        </a:prstGeom>
        <a:solidFill>
          <a:schemeClr val="accent2">
            <a:lumMod val="60000"/>
            <a:lumOff val="40000"/>
          </a:schemeClr>
        </a:solidFill>
        <a:ln w="9525" cap="flat" cmpd="sng" algn="ctr">
          <a:solidFill>
            <a:schemeClr val="accent2">
              <a:lumMod val="60000"/>
              <a:lumOff val="40000"/>
            </a:schemeClr>
          </a:solidFill>
          <a:prstDash val="solid"/>
        </a:ln>
        <a:effectLst/>
      </dsp:spPr>
      <dsp:style>
        <a:lnRef idx="1">
          <a:schemeClr val="accent1"/>
        </a:lnRef>
        <a:fillRef idx="2">
          <a:schemeClr val="accent1"/>
        </a:fillRef>
        <a:effectRef idx="1">
          <a:schemeClr val="accent1"/>
        </a:effectRef>
        <a:fontRef idx="minor">
          <a:schemeClr val="dk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t> A</a:t>
          </a:r>
        </a:p>
      </dsp:txBody>
      <dsp:txXfrm>
        <a:off x="909480" y="145758"/>
        <a:ext cx="467036" cy="226472"/>
      </dsp:txXfrm>
    </dsp:sp>
    <dsp:sp modelId="{E233CA3A-25BD-4D68-8257-049ECD960A95}">
      <dsp:nvSpPr>
        <dsp:cNvPr id="0" name=""/>
        <dsp:cNvSpPr/>
      </dsp:nvSpPr>
      <dsp:spPr>
        <a:xfrm rot="19457599">
          <a:off x="1361286" y="162586"/>
          <a:ext cx="237004" cy="54492"/>
        </a:xfrm>
        <a:custGeom>
          <a:avLst/>
          <a:gdLst/>
          <a:ahLst/>
          <a:cxnLst/>
          <a:rect l="0" t="0" r="0" b="0"/>
          <a:pathLst>
            <a:path>
              <a:moveTo>
                <a:pt x="0" y="27246"/>
              </a:moveTo>
              <a:lnTo>
                <a:pt x="237004" y="27246"/>
              </a:lnTo>
            </a:path>
          </a:pathLst>
        </a:custGeom>
        <a:noFill/>
        <a:ln w="9525" cap="flat" cmpd="sng" algn="ctr">
          <a:solidFill>
            <a:schemeClr val="accent2">
              <a:lumMod val="60000"/>
              <a:lumOff val="40000"/>
            </a:schemeClr>
          </a:solidFill>
          <a:prstDash val="solid"/>
        </a:ln>
        <a:effectLst/>
      </dsp:spPr>
      <dsp:style>
        <a:lnRef idx="1">
          <a:schemeClr val="accent1"/>
        </a:lnRef>
        <a:fillRef idx="2">
          <a:schemeClr val="accent1"/>
        </a:fillRef>
        <a:effectRef idx="1">
          <a:schemeClr val="accent1"/>
        </a:effectRef>
        <a:fontRef idx="minor">
          <a:schemeClr val="dk1"/>
        </a:fontRef>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473863" y="183907"/>
        <a:ext cx="11850" cy="11850"/>
      </dsp:txXfrm>
    </dsp:sp>
    <dsp:sp modelId="{268C0CE0-DA77-4A90-884A-273039F6AEF6}">
      <dsp:nvSpPr>
        <dsp:cNvPr id="0" name=""/>
        <dsp:cNvSpPr/>
      </dsp:nvSpPr>
      <dsp:spPr>
        <a:xfrm>
          <a:off x="1576014" y="388"/>
          <a:ext cx="481128" cy="240564"/>
        </a:xfrm>
        <a:prstGeom prst="roundRect">
          <a:avLst>
            <a:gd name="adj" fmla="val 10000"/>
          </a:avLst>
        </a:prstGeom>
        <a:solidFill>
          <a:schemeClr val="accent2">
            <a:lumMod val="60000"/>
            <a:lumOff val="40000"/>
          </a:schemeClr>
        </a:solidFill>
        <a:ln w="9525" cap="flat" cmpd="sng" algn="ctr">
          <a:solidFill>
            <a:schemeClr val="accent2">
              <a:lumMod val="60000"/>
              <a:lumOff val="40000"/>
            </a:schemeClr>
          </a:solidFill>
          <a:prstDash val="solid"/>
        </a:ln>
        <a:effectLst/>
      </dsp:spPr>
      <dsp:style>
        <a:lnRef idx="1">
          <a:schemeClr val="accent1"/>
        </a:lnRef>
        <a:fillRef idx="2">
          <a:schemeClr val="accent1"/>
        </a:fillRef>
        <a:effectRef idx="1">
          <a:schemeClr val="accent1"/>
        </a:effectRef>
        <a:fontRef idx="minor">
          <a:schemeClr val="dk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t>  A</a:t>
          </a:r>
        </a:p>
      </dsp:txBody>
      <dsp:txXfrm>
        <a:off x="1583060" y="7434"/>
        <a:ext cx="467036" cy="226472"/>
      </dsp:txXfrm>
    </dsp:sp>
    <dsp:sp modelId="{DA454CAF-5941-42F1-9A14-7B651415446B}">
      <dsp:nvSpPr>
        <dsp:cNvPr id="0" name=""/>
        <dsp:cNvSpPr/>
      </dsp:nvSpPr>
      <dsp:spPr>
        <a:xfrm rot="2142401">
          <a:off x="1361286" y="300910"/>
          <a:ext cx="237004" cy="54492"/>
        </a:xfrm>
        <a:custGeom>
          <a:avLst/>
          <a:gdLst/>
          <a:ahLst/>
          <a:cxnLst/>
          <a:rect l="0" t="0" r="0" b="0"/>
          <a:pathLst>
            <a:path>
              <a:moveTo>
                <a:pt x="0" y="27246"/>
              </a:moveTo>
              <a:lnTo>
                <a:pt x="237004" y="27246"/>
              </a:lnTo>
            </a:path>
          </a:pathLst>
        </a:custGeom>
        <a:noFill/>
        <a:ln w="9525" cap="flat" cmpd="sng" algn="ctr">
          <a:solidFill>
            <a:schemeClr val="accent2">
              <a:lumMod val="60000"/>
              <a:lumOff val="40000"/>
            </a:schemeClr>
          </a:solidFill>
          <a:prstDash val="solid"/>
        </a:ln>
        <a:effectLst/>
      </dsp:spPr>
      <dsp:style>
        <a:lnRef idx="1">
          <a:schemeClr val="accent1"/>
        </a:lnRef>
        <a:fillRef idx="2">
          <a:schemeClr val="accent1"/>
        </a:fillRef>
        <a:effectRef idx="1">
          <a:schemeClr val="accent1"/>
        </a:effectRef>
        <a:fontRef idx="minor">
          <a:schemeClr val="dk1"/>
        </a:fontRef>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473863" y="322231"/>
        <a:ext cx="11850" cy="11850"/>
      </dsp:txXfrm>
    </dsp:sp>
    <dsp:sp modelId="{1F9D012B-2541-4F60-9936-F955E5E8143F}">
      <dsp:nvSpPr>
        <dsp:cNvPr id="0" name=""/>
        <dsp:cNvSpPr/>
      </dsp:nvSpPr>
      <dsp:spPr>
        <a:xfrm>
          <a:off x="1576014" y="277036"/>
          <a:ext cx="481128" cy="240564"/>
        </a:xfrm>
        <a:prstGeom prst="roundRect">
          <a:avLst>
            <a:gd name="adj" fmla="val 10000"/>
          </a:avLst>
        </a:prstGeom>
        <a:solidFill>
          <a:schemeClr val="accent2">
            <a:lumMod val="60000"/>
            <a:lumOff val="40000"/>
          </a:schemeClr>
        </a:solidFill>
        <a:ln w="9525" cap="flat" cmpd="sng" algn="ctr">
          <a:solidFill>
            <a:schemeClr val="accent2">
              <a:lumMod val="60000"/>
              <a:lumOff val="40000"/>
            </a:schemeClr>
          </a:solidFill>
          <a:prstDash val="solid"/>
        </a:ln>
        <a:effectLst/>
      </dsp:spPr>
      <dsp:style>
        <a:lnRef idx="1">
          <a:schemeClr val="accent1"/>
        </a:lnRef>
        <a:fillRef idx="2">
          <a:schemeClr val="accent1"/>
        </a:fillRef>
        <a:effectRef idx="1">
          <a:schemeClr val="accent1"/>
        </a:effectRef>
        <a:fontRef idx="minor">
          <a:schemeClr val="dk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t>  A</a:t>
          </a:r>
        </a:p>
      </dsp:txBody>
      <dsp:txXfrm>
        <a:off x="1583060" y="284082"/>
        <a:ext cx="467036" cy="226472"/>
      </dsp:txXfrm>
    </dsp:sp>
    <dsp:sp modelId="{5CC27A30-CBEB-411C-BC03-FBC1F2C3C77B}">
      <dsp:nvSpPr>
        <dsp:cNvPr id="0" name=""/>
        <dsp:cNvSpPr/>
      </dsp:nvSpPr>
      <dsp:spPr>
        <a:xfrm rot="2829178">
          <a:off x="664709" y="542978"/>
          <a:ext cx="282998" cy="54492"/>
        </a:xfrm>
        <a:custGeom>
          <a:avLst/>
          <a:gdLst/>
          <a:ahLst/>
          <a:cxnLst/>
          <a:rect l="0" t="0" r="0" b="0"/>
          <a:pathLst>
            <a:path>
              <a:moveTo>
                <a:pt x="0" y="27246"/>
              </a:moveTo>
              <a:lnTo>
                <a:pt x="282998" y="27246"/>
              </a:lnTo>
            </a:path>
          </a:pathLst>
        </a:custGeom>
        <a:noFill/>
        <a:ln w="9525" cap="flat" cmpd="sng" algn="ctr">
          <a:solidFill>
            <a:schemeClr val="accent2">
              <a:lumMod val="60000"/>
              <a:lumOff val="40000"/>
            </a:schemeClr>
          </a:solidFill>
          <a:prstDash val="solid"/>
        </a:ln>
        <a:effectLst/>
      </dsp:spPr>
      <dsp:style>
        <a:lnRef idx="1">
          <a:schemeClr val="accent1"/>
        </a:lnRef>
        <a:fillRef idx="2">
          <a:schemeClr val="accent1"/>
        </a:fillRef>
        <a:effectRef idx="1">
          <a:schemeClr val="accent1"/>
        </a:effectRef>
        <a:fontRef idx="minor">
          <a:schemeClr val="dk1"/>
        </a:fontRef>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799134" y="563149"/>
        <a:ext cx="14149" cy="14149"/>
      </dsp:txXfrm>
    </dsp:sp>
    <dsp:sp modelId="{096FB719-B52E-45CD-9EF7-3FCE9D171A4D}">
      <dsp:nvSpPr>
        <dsp:cNvPr id="0" name=""/>
        <dsp:cNvSpPr/>
      </dsp:nvSpPr>
      <dsp:spPr>
        <a:xfrm>
          <a:off x="902434" y="553685"/>
          <a:ext cx="481128" cy="240564"/>
        </a:xfrm>
        <a:prstGeom prst="roundRect">
          <a:avLst>
            <a:gd name="adj" fmla="val 10000"/>
          </a:avLst>
        </a:prstGeom>
        <a:solidFill>
          <a:schemeClr val="accent2">
            <a:lumMod val="60000"/>
            <a:lumOff val="40000"/>
          </a:schemeClr>
        </a:solidFill>
        <a:ln w="9525" cap="flat" cmpd="sng" algn="ctr">
          <a:solidFill>
            <a:schemeClr val="accent2">
              <a:lumMod val="60000"/>
              <a:lumOff val="40000"/>
            </a:schemeClr>
          </a:solidFill>
          <a:prstDash val="solid"/>
        </a:ln>
        <a:effectLst/>
      </dsp:spPr>
      <dsp:style>
        <a:lnRef idx="1">
          <a:schemeClr val="accent1"/>
        </a:lnRef>
        <a:fillRef idx="2">
          <a:schemeClr val="accent1"/>
        </a:fillRef>
        <a:effectRef idx="1">
          <a:schemeClr val="accent1"/>
        </a:effectRef>
        <a:fontRef idx="minor">
          <a:schemeClr val="dk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t>A</a:t>
          </a:r>
        </a:p>
      </dsp:txBody>
      <dsp:txXfrm>
        <a:off x="909480" y="560731"/>
        <a:ext cx="467036" cy="226472"/>
      </dsp:txXfrm>
    </dsp:sp>
    <dsp:sp modelId="{FC1A1B9D-0AB4-4F16-822D-9F81DD54AE2F}">
      <dsp:nvSpPr>
        <dsp:cNvPr id="0" name=""/>
        <dsp:cNvSpPr/>
      </dsp:nvSpPr>
      <dsp:spPr>
        <a:xfrm>
          <a:off x="1383563" y="646721"/>
          <a:ext cx="192451" cy="54492"/>
        </a:xfrm>
        <a:custGeom>
          <a:avLst/>
          <a:gdLst/>
          <a:ahLst/>
          <a:cxnLst/>
          <a:rect l="0" t="0" r="0" b="0"/>
          <a:pathLst>
            <a:path>
              <a:moveTo>
                <a:pt x="0" y="27246"/>
              </a:moveTo>
              <a:lnTo>
                <a:pt x="192451" y="27246"/>
              </a:lnTo>
            </a:path>
          </a:pathLst>
        </a:custGeom>
        <a:noFill/>
        <a:ln w="9525" cap="flat" cmpd="sng" algn="ctr">
          <a:solidFill>
            <a:schemeClr val="accent2">
              <a:lumMod val="60000"/>
              <a:lumOff val="40000"/>
            </a:schemeClr>
          </a:solidFill>
          <a:prstDash val="solid"/>
        </a:ln>
        <a:effectLst/>
      </dsp:spPr>
      <dsp:style>
        <a:lnRef idx="1">
          <a:schemeClr val="accent1"/>
        </a:lnRef>
        <a:fillRef idx="2">
          <a:schemeClr val="accent1"/>
        </a:fillRef>
        <a:effectRef idx="1">
          <a:schemeClr val="accent1"/>
        </a:effectRef>
        <a:fontRef idx="minor">
          <a:schemeClr val="dk1"/>
        </a:fontRef>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474977" y="669156"/>
        <a:ext cx="9622" cy="9622"/>
      </dsp:txXfrm>
    </dsp:sp>
    <dsp:sp modelId="{D9D200E3-86DA-41FF-97A5-11B23230B1B5}">
      <dsp:nvSpPr>
        <dsp:cNvPr id="0" name=""/>
        <dsp:cNvSpPr/>
      </dsp:nvSpPr>
      <dsp:spPr>
        <a:xfrm>
          <a:off x="1576014" y="553685"/>
          <a:ext cx="481128" cy="240564"/>
        </a:xfrm>
        <a:prstGeom prst="roundRect">
          <a:avLst>
            <a:gd name="adj" fmla="val 10000"/>
          </a:avLst>
        </a:prstGeom>
        <a:solidFill>
          <a:schemeClr val="accent2">
            <a:lumMod val="60000"/>
            <a:lumOff val="40000"/>
          </a:schemeClr>
        </a:solidFill>
        <a:ln w="9525" cap="flat" cmpd="sng" algn="ctr">
          <a:solidFill>
            <a:schemeClr val="accent2">
              <a:lumMod val="60000"/>
              <a:lumOff val="40000"/>
            </a:schemeClr>
          </a:solidFill>
          <a:prstDash val="solid"/>
        </a:ln>
        <a:effectLst/>
      </dsp:spPr>
      <dsp:style>
        <a:lnRef idx="1">
          <a:schemeClr val="accent1"/>
        </a:lnRef>
        <a:fillRef idx="2">
          <a:schemeClr val="accent1"/>
        </a:fillRef>
        <a:effectRef idx="1">
          <a:schemeClr val="accent1"/>
        </a:effectRef>
        <a:fontRef idx="minor">
          <a:schemeClr val="dk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t>  A</a:t>
          </a:r>
        </a:p>
      </dsp:txBody>
      <dsp:txXfrm>
        <a:off x="1583060" y="560731"/>
        <a:ext cx="467036" cy="226472"/>
      </dsp:txXfrm>
    </dsp:sp>
  </dsp:spTree>
</dsp:drawing>
</file>

<file path=ppt/diagrams/drawing4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1426EC-64D7-4011-9501-1D93848AA5EC}">
      <dsp:nvSpPr>
        <dsp:cNvPr id="0" name=""/>
        <dsp:cNvSpPr/>
      </dsp:nvSpPr>
      <dsp:spPr>
        <a:xfrm>
          <a:off x="48" y="138428"/>
          <a:ext cx="485143" cy="485143"/>
        </a:xfrm>
        <a:prstGeom prst="ellipse">
          <a:avLst/>
        </a:prstGeom>
        <a:solidFill>
          <a:schemeClr val="lt1"/>
        </a:solidFill>
        <a:ln w="15875" cap="flat" cmpd="sng" algn="ctr">
          <a:solidFill>
            <a:schemeClr val="dk1"/>
          </a:solidFill>
          <a:prstDash val="solid"/>
        </a:ln>
        <a:effectLst/>
      </dsp:spPr>
      <dsp:style>
        <a:lnRef idx="2">
          <a:schemeClr val="dk1"/>
        </a:lnRef>
        <a:fillRef idx="1">
          <a:schemeClr val="lt1"/>
        </a:fillRef>
        <a:effectRef idx="0">
          <a:schemeClr val="dk1"/>
        </a:effectRef>
        <a:fontRef idx="minor">
          <a:schemeClr val="dk1"/>
        </a:fontRef>
      </dsp:style>
      <dsp:txBody>
        <a:bodyPr spcFirstLastPara="0" vert="horz" wrap="square" lIns="26699" tIns="9144" rIns="26699" bIns="30480" numCol="1" spcCol="1270" anchor="b" anchorCtr="0">
          <a:noAutofit/>
        </a:bodyPr>
        <a:lstStyle/>
        <a:p>
          <a:pPr marL="0" lvl="0" indent="0" algn="ctr" defTabSz="1066800">
            <a:lnSpc>
              <a:spcPct val="90000"/>
            </a:lnSpc>
            <a:spcBef>
              <a:spcPct val="0"/>
            </a:spcBef>
            <a:spcAft>
              <a:spcPct val="35000"/>
            </a:spcAft>
            <a:buNone/>
          </a:pPr>
          <a:r>
            <a:rPr lang="en-US" sz="2400" kern="1200" dirty="0"/>
            <a:t>L</a:t>
          </a:r>
          <a:r>
            <a:rPr lang="en-US" sz="2400" kern="1200" baseline="-25000" dirty="0"/>
            <a:t>0</a:t>
          </a:r>
        </a:p>
      </dsp:txBody>
      <dsp:txXfrm>
        <a:off x="71096" y="209476"/>
        <a:ext cx="343047" cy="343047"/>
      </dsp:txXfrm>
    </dsp:sp>
    <dsp:sp modelId="{5CD7F580-C372-4AEC-9FF3-ECBF19BCEE6A}">
      <dsp:nvSpPr>
        <dsp:cNvPr id="0" name=""/>
        <dsp:cNvSpPr/>
      </dsp:nvSpPr>
      <dsp:spPr>
        <a:xfrm>
          <a:off x="388163" y="138428"/>
          <a:ext cx="485143" cy="485143"/>
        </a:xfrm>
        <a:prstGeom prst="ellipse">
          <a:avLst/>
        </a:prstGeom>
        <a:solidFill>
          <a:schemeClr val="lt1"/>
        </a:solidFill>
        <a:ln w="15875" cap="flat" cmpd="sng" algn="ctr">
          <a:solidFill>
            <a:schemeClr val="dk1"/>
          </a:solidFill>
          <a:prstDash val="solid"/>
        </a:ln>
        <a:effectLst/>
      </dsp:spPr>
      <dsp:style>
        <a:lnRef idx="2">
          <a:schemeClr val="dk1"/>
        </a:lnRef>
        <a:fillRef idx="1">
          <a:schemeClr val="lt1"/>
        </a:fillRef>
        <a:effectRef idx="0">
          <a:schemeClr val="dk1"/>
        </a:effectRef>
        <a:fontRef idx="minor">
          <a:schemeClr val="dk1"/>
        </a:fontRef>
      </dsp:style>
      <dsp:txBody>
        <a:bodyPr spcFirstLastPara="0" vert="horz" wrap="square" lIns="26699" tIns="9144" rIns="26699" bIns="30480" numCol="1" spcCol="1270" anchor="b" anchorCtr="0">
          <a:noAutofit/>
        </a:bodyPr>
        <a:lstStyle/>
        <a:p>
          <a:pPr marL="0" lvl="0" indent="0" algn="ctr" defTabSz="1066800">
            <a:lnSpc>
              <a:spcPct val="90000"/>
            </a:lnSpc>
            <a:spcBef>
              <a:spcPct val="0"/>
            </a:spcBef>
            <a:spcAft>
              <a:spcPct val="35000"/>
            </a:spcAft>
            <a:buNone/>
          </a:pPr>
          <a:r>
            <a:rPr lang="en-US" sz="2400" kern="1200" dirty="0"/>
            <a:t>L</a:t>
          </a:r>
          <a:r>
            <a:rPr lang="en-US" sz="2400" kern="1200" baseline="-25000" dirty="0"/>
            <a:t>1</a:t>
          </a:r>
          <a:endParaRPr lang="en-US" sz="2400" kern="1200" dirty="0">
            <a:solidFill>
              <a:schemeClr val="tx1"/>
            </a:solidFill>
          </a:endParaRPr>
        </a:p>
      </dsp:txBody>
      <dsp:txXfrm>
        <a:off x="459211" y="209476"/>
        <a:ext cx="343047" cy="343047"/>
      </dsp:txXfrm>
    </dsp:sp>
    <dsp:sp modelId="{54B2A1A0-F0D7-4E71-AFD4-03EC8E5FBAB4}">
      <dsp:nvSpPr>
        <dsp:cNvPr id="0" name=""/>
        <dsp:cNvSpPr/>
      </dsp:nvSpPr>
      <dsp:spPr>
        <a:xfrm>
          <a:off x="776278" y="138428"/>
          <a:ext cx="485143" cy="485143"/>
        </a:xfrm>
        <a:prstGeom prst="ellipse">
          <a:avLst/>
        </a:prstGeom>
        <a:solidFill>
          <a:schemeClr val="lt1"/>
        </a:solidFill>
        <a:ln w="15875" cap="flat" cmpd="sng" algn="ctr">
          <a:solidFill>
            <a:schemeClr val="dk1"/>
          </a:solidFill>
          <a:prstDash val="solid"/>
        </a:ln>
        <a:effectLst/>
      </dsp:spPr>
      <dsp:style>
        <a:lnRef idx="2">
          <a:schemeClr val="dk1"/>
        </a:lnRef>
        <a:fillRef idx="1">
          <a:schemeClr val="lt1"/>
        </a:fillRef>
        <a:effectRef idx="0">
          <a:schemeClr val="dk1"/>
        </a:effectRef>
        <a:fontRef idx="minor">
          <a:schemeClr val="dk1"/>
        </a:fontRef>
      </dsp:style>
      <dsp:txBody>
        <a:bodyPr spcFirstLastPara="0" vert="horz" wrap="square" lIns="26699" tIns="9144" rIns="26699" bIns="30480" numCol="1" spcCol="1270" anchor="b" anchorCtr="0">
          <a:noAutofit/>
        </a:bodyPr>
        <a:lstStyle/>
        <a:p>
          <a:pPr marL="0" lvl="0" indent="0" algn="ctr" defTabSz="1066800">
            <a:lnSpc>
              <a:spcPct val="90000"/>
            </a:lnSpc>
            <a:spcBef>
              <a:spcPct val="0"/>
            </a:spcBef>
            <a:spcAft>
              <a:spcPct val="35000"/>
            </a:spcAft>
            <a:buNone/>
          </a:pPr>
          <a:r>
            <a:rPr lang="en-US" sz="2400" kern="1200" dirty="0"/>
            <a:t>L</a:t>
          </a:r>
          <a:r>
            <a:rPr lang="en-US" sz="2400" kern="1200" baseline="-25000" dirty="0"/>
            <a:t>2</a:t>
          </a:r>
        </a:p>
      </dsp:txBody>
      <dsp:txXfrm>
        <a:off x="847326" y="209476"/>
        <a:ext cx="343047" cy="343047"/>
      </dsp:txXfrm>
    </dsp:sp>
    <dsp:sp modelId="{8C6D11CD-C245-42CB-BAE2-23B9B635020B}">
      <dsp:nvSpPr>
        <dsp:cNvPr id="0" name=""/>
        <dsp:cNvSpPr/>
      </dsp:nvSpPr>
      <dsp:spPr>
        <a:xfrm>
          <a:off x="1164393" y="138428"/>
          <a:ext cx="485143" cy="485143"/>
        </a:xfrm>
        <a:prstGeom prst="ellipse">
          <a:avLst/>
        </a:prstGeom>
        <a:solidFill>
          <a:schemeClr val="lt1"/>
        </a:solidFill>
        <a:ln w="15875" cap="flat" cmpd="sng" algn="ctr">
          <a:solidFill>
            <a:schemeClr val="dk1"/>
          </a:solidFill>
          <a:prstDash val="solid"/>
        </a:ln>
        <a:effectLst/>
      </dsp:spPr>
      <dsp:style>
        <a:lnRef idx="2">
          <a:schemeClr val="dk1"/>
        </a:lnRef>
        <a:fillRef idx="1">
          <a:schemeClr val="lt1"/>
        </a:fillRef>
        <a:effectRef idx="0">
          <a:schemeClr val="dk1"/>
        </a:effectRef>
        <a:fontRef idx="minor">
          <a:schemeClr val="dk1"/>
        </a:fontRef>
      </dsp:style>
      <dsp:txBody>
        <a:bodyPr spcFirstLastPara="0" vert="horz" wrap="square" lIns="26699" tIns="9144" rIns="26699" bIns="30480" numCol="1" spcCol="1270" anchor="b" anchorCtr="0">
          <a:noAutofit/>
        </a:bodyPr>
        <a:lstStyle/>
        <a:p>
          <a:pPr marL="0" lvl="0" indent="0" algn="ctr" defTabSz="1066800">
            <a:lnSpc>
              <a:spcPct val="90000"/>
            </a:lnSpc>
            <a:spcBef>
              <a:spcPct val="0"/>
            </a:spcBef>
            <a:spcAft>
              <a:spcPct val="35000"/>
            </a:spcAft>
            <a:buNone/>
          </a:pPr>
          <a:r>
            <a:rPr lang="en-US" sz="2400" kern="1200" dirty="0"/>
            <a:t>L</a:t>
          </a:r>
          <a:r>
            <a:rPr lang="en-US" sz="2400" kern="1200" baseline="-25000" dirty="0"/>
            <a:t>3</a:t>
          </a:r>
          <a:endParaRPr lang="en-US" sz="2400" kern="1200" baseline="-25000" dirty="0">
            <a:solidFill>
              <a:schemeClr val="tx1"/>
            </a:solidFill>
          </a:endParaRPr>
        </a:p>
      </dsp:txBody>
      <dsp:txXfrm>
        <a:off x="1235441" y="209476"/>
        <a:ext cx="343047" cy="343047"/>
      </dsp:txXfrm>
    </dsp:sp>
    <dsp:sp modelId="{B995C1CD-78C4-4B7A-BA04-3472B3FE4E64}">
      <dsp:nvSpPr>
        <dsp:cNvPr id="0" name=""/>
        <dsp:cNvSpPr/>
      </dsp:nvSpPr>
      <dsp:spPr>
        <a:xfrm>
          <a:off x="1552508" y="138428"/>
          <a:ext cx="485143" cy="485143"/>
        </a:xfrm>
        <a:prstGeom prst="ellipse">
          <a:avLst/>
        </a:prstGeom>
        <a:solidFill>
          <a:schemeClr val="lt1"/>
        </a:solidFill>
        <a:ln w="15875" cap="flat" cmpd="sng" algn="ctr">
          <a:solidFill>
            <a:schemeClr val="dk1"/>
          </a:solidFill>
          <a:prstDash val="solid"/>
        </a:ln>
        <a:effectLst/>
      </dsp:spPr>
      <dsp:style>
        <a:lnRef idx="2">
          <a:schemeClr val="dk1"/>
        </a:lnRef>
        <a:fillRef idx="1">
          <a:schemeClr val="lt1"/>
        </a:fillRef>
        <a:effectRef idx="0">
          <a:schemeClr val="dk1"/>
        </a:effectRef>
        <a:fontRef idx="minor">
          <a:schemeClr val="dk1"/>
        </a:fontRef>
      </dsp:style>
      <dsp:txBody>
        <a:bodyPr spcFirstLastPara="0" vert="horz" wrap="square" lIns="26699" tIns="9144" rIns="26699" bIns="30480" numCol="1" spcCol="1270" anchor="b" anchorCtr="0">
          <a:noAutofit/>
        </a:bodyPr>
        <a:lstStyle/>
        <a:p>
          <a:pPr marL="0" lvl="0" indent="0" algn="ctr" defTabSz="1066800">
            <a:lnSpc>
              <a:spcPct val="90000"/>
            </a:lnSpc>
            <a:spcBef>
              <a:spcPct val="0"/>
            </a:spcBef>
            <a:spcAft>
              <a:spcPct val="35000"/>
            </a:spcAft>
            <a:buNone/>
          </a:pPr>
          <a:r>
            <a:rPr lang="en-US" sz="2400" kern="1200" dirty="0"/>
            <a:t>L</a:t>
          </a:r>
          <a:r>
            <a:rPr lang="en-US" sz="2400" kern="1200" baseline="-25000" dirty="0"/>
            <a:t>4</a:t>
          </a:r>
        </a:p>
      </dsp:txBody>
      <dsp:txXfrm>
        <a:off x="1623556" y="209476"/>
        <a:ext cx="343047" cy="343047"/>
      </dsp:txXfrm>
    </dsp:sp>
    <dsp:sp modelId="{3CF60241-41A3-43B3-AE0C-3E4125BFAE1A}">
      <dsp:nvSpPr>
        <dsp:cNvPr id="0" name=""/>
        <dsp:cNvSpPr/>
      </dsp:nvSpPr>
      <dsp:spPr>
        <a:xfrm>
          <a:off x="1940623" y="138428"/>
          <a:ext cx="485143" cy="485143"/>
        </a:xfrm>
        <a:prstGeom prst="ellipse">
          <a:avLst/>
        </a:prstGeom>
        <a:solidFill>
          <a:schemeClr val="lt1"/>
        </a:solidFill>
        <a:ln w="15875" cap="flat" cmpd="sng" algn="ctr">
          <a:solidFill>
            <a:schemeClr val="dk1"/>
          </a:solidFill>
          <a:prstDash val="solid"/>
        </a:ln>
        <a:effectLst/>
      </dsp:spPr>
      <dsp:style>
        <a:lnRef idx="2">
          <a:schemeClr val="dk1"/>
        </a:lnRef>
        <a:fillRef idx="1">
          <a:schemeClr val="lt1"/>
        </a:fillRef>
        <a:effectRef idx="0">
          <a:schemeClr val="dk1"/>
        </a:effectRef>
        <a:fontRef idx="minor">
          <a:schemeClr val="dk1"/>
        </a:fontRef>
      </dsp:style>
      <dsp:txBody>
        <a:bodyPr spcFirstLastPara="0" vert="horz" wrap="square" lIns="26699" tIns="9144" rIns="26699" bIns="30480" numCol="1" spcCol="1270" anchor="b" anchorCtr="0">
          <a:noAutofit/>
        </a:bodyPr>
        <a:lstStyle/>
        <a:p>
          <a:pPr marL="0" lvl="0" indent="0" algn="ctr" defTabSz="1066800">
            <a:lnSpc>
              <a:spcPct val="90000"/>
            </a:lnSpc>
            <a:spcBef>
              <a:spcPct val="0"/>
            </a:spcBef>
            <a:spcAft>
              <a:spcPct val="35000"/>
            </a:spcAft>
            <a:buNone/>
          </a:pPr>
          <a:r>
            <a:rPr lang="en-US" sz="2400" kern="1200" dirty="0">
              <a:solidFill>
                <a:schemeClr val="tx1"/>
              </a:solidFill>
            </a:rPr>
            <a:t>L</a:t>
          </a:r>
          <a:r>
            <a:rPr lang="en-US" sz="2400" kern="1200" baseline="-25000" dirty="0">
              <a:solidFill>
                <a:schemeClr val="tx1"/>
              </a:solidFill>
            </a:rPr>
            <a:t>5</a:t>
          </a:r>
        </a:p>
      </dsp:txBody>
      <dsp:txXfrm>
        <a:off x="2011671" y="209476"/>
        <a:ext cx="343047" cy="343047"/>
      </dsp:txXfrm>
    </dsp:sp>
    <dsp:sp modelId="{A639D83C-3BD9-4A53-A33C-DF1071136414}">
      <dsp:nvSpPr>
        <dsp:cNvPr id="0" name=""/>
        <dsp:cNvSpPr/>
      </dsp:nvSpPr>
      <dsp:spPr>
        <a:xfrm>
          <a:off x="2328738" y="138428"/>
          <a:ext cx="485143" cy="485143"/>
        </a:xfrm>
        <a:prstGeom prst="ellipse">
          <a:avLst/>
        </a:prstGeom>
        <a:solidFill>
          <a:schemeClr val="lt1"/>
        </a:solidFill>
        <a:ln w="15875" cap="flat" cmpd="sng" algn="ctr">
          <a:solidFill>
            <a:schemeClr val="dk1"/>
          </a:solidFill>
          <a:prstDash val="solid"/>
        </a:ln>
        <a:effectLst/>
      </dsp:spPr>
      <dsp:style>
        <a:lnRef idx="2">
          <a:schemeClr val="dk1"/>
        </a:lnRef>
        <a:fillRef idx="1">
          <a:schemeClr val="lt1"/>
        </a:fillRef>
        <a:effectRef idx="0">
          <a:schemeClr val="dk1"/>
        </a:effectRef>
        <a:fontRef idx="minor">
          <a:schemeClr val="dk1"/>
        </a:fontRef>
      </dsp:style>
      <dsp:txBody>
        <a:bodyPr spcFirstLastPara="0" vert="horz" wrap="square" lIns="26699" tIns="9144" rIns="26699" bIns="30480" numCol="1" spcCol="1270" anchor="b" anchorCtr="0">
          <a:noAutofit/>
        </a:bodyPr>
        <a:lstStyle/>
        <a:p>
          <a:pPr marL="0" lvl="0" indent="0" algn="ctr" defTabSz="1066800">
            <a:lnSpc>
              <a:spcPct val="90000"/>
            </a:lnSpc>
            <a:spcBef>
              <a:spcPct val="0"/>
            </a:spcBef>
            <a:spcAft>
              <a:spcPct val="35000"/>
            </a:spcAft>
            <a:buNone/>
          </a:pPr>
          <a:r>
            <a:rPr lang="en-US" sz="2400" kern="1200" dirty="0"/>
            <a:t>L</a:t>
          </a:r>
          <a:r>
            <a:rPr lang="en-US" sz="2400" kern="1200" baseline="-25000" dirty="0"/>
            <a:t>6</a:t>
          </a:r>
        </a:p>
      </dsp:txBody>
      <dsp:txXfrm>
        <a:off x="2399786" y="209476"/>
        <a:ext cx="343047" cy="343047"/>
      </dsp:txXfrm>
    </dsp:sp>
    <dsp:sp modelId="{16617ED2-472D-4B60-86DD-CDAD2952DA13}">
      <dsp:nvSpPr>
        <dsp:cNvPr id="0" name=""/>
        <dsp:cNvSpPr/>
      </dsp:nvSpPr>
      <dsp:spPr>
        <a:xfrm>
          <a:off x="2716852" y="138428"/>
          <a:ext cx="485143" cy="485143"/>
        </a:xfrm>
        <a:prstGeom prst="ellipse">
          <a:avLst/>
        </a:prstGeom>
        <a:solidFill>
          <a:schemeClr val="lt1"/>
        </a:solidFill>
        <a:ln w="15875" cap="flat" cmpd="sng" algn="ctr">
          <a:solidFill>
            <a:schemeClr val="dk1"/>
          </a:solidFill>
          <a:prstDash val="solid"/>
        </a:ln>
        <a:effectLst/>
      </dsp:spPr>
      <dsp:style>
        <a:lnRef idx="2">
          <a:schemeClr val="dk1"/>
        </a:lnRef>
        <a:fillRef idx="1">
          <a:schemeClr val="lt1"/>
        </a:fillRef>
        <a:effectRef idx="0">
          <a:schemeClr val="dk1"/>
        </a:effectRef>
        <a:fontRef idx="minor">
          <a:schemeClr val="dk1"/>
        </a:fontRef>
      </dsp:style>
      <dsp:txBody>
        <a:bodyPr spcFirstLastPara="0" vert="horz" wrap="square" lIns="26699" tIns="9144" rIns="26699" bIns="30480" numCol="1" spcCol="1270" anchor="b" anchorCtr="0">
          <a:noAutofit/>
        </a:bodyPr>
        <a:lstStyle/>
        <a:p>
          <a:pPr marL="0" lvl="0" indent="0" algn="ctr" defTabSz="1066800">
            <a:lnSpc>
              <a:spcPct val="90000"/>
            </a:lnSpc>
            <a:spcBef>
              <a:spcPct val="0"/>
            </a:spcBef>
            <a:spcAft>
              <a:spcPct val="35000"/>
            </a:spcAft>
            <a:buNone/>
          </a:pPr>
          <a:r>
            <a:rPr lang="en-US" sz="2400" kern="1200" dirty="0">
              <a:solidFill>
                <a:schemeClr val="tx1"/>
              </a:solidFill>
            </a:rPr>
            <a:t>L</a:t>
          </a:r>
          <a:r>
            <a:rPr lang="en-US" sz="2400" kern="1200" baseline="-25000" dirty="0">
              <a:solidFill>
                <a:schemeClr val="tx1"/>
              </a:solidFill>
            </a:rPr>
            <a:t>7</a:t>
          </a:r>
        </a:p>
      </dsp:txBody>
      <dsp:txXfrm>
        <a:off x="2787900" y="209476"/>
        <a:ext cx="343047" cy="343047"/>
      </dsp:txXfrm>
    </dsp:sp>
    <dsp:sp modelId="{EC850A8B-025C-4AE7-A0DB-D282C6BE5478}">
      <dsp:nvSpPr>
        <dsp:cNvPr id="0" name=""/>
        <dsp:cNvSpPr/>
      </dsp:nvSpPr>
      <dsp:spPr>
        <a:xfrm>
          <a:off x="3104967" y="138428"/>
          <a:ext cx="485143" cy="485143"/>
        </a:xfrm>
        <a:prstGeom prst="ellipse">
          <a:avLst/>
        </a:prstGeom>
        <a:solidFill>
          <a:schemeClr val="lt1"/>
        </a:solidFill>
        <a:ln w="15875" cap="flat" cmpd="sng" algn="ctr">
          <a:solidFill>
            <a:schemeClr val="dk1"/>
          </a:solidFill>
          <a:prstDash val="solid"/>
        </a:ln>
        <a:effectLst/>
      </dsp:spPr>
      <dsp:style>
        <a:lnRef idx="2">
          <a:schemeClr val="dk1"/>
        </a:lnRef>
        <a:fillRef idx="1">
          <a:schemeClr val="lt1"/>
        </a:fillRef>
        <a:effectRef idx="0">
          <a:schemeClr val="dk1"/>
        </a:effectRef>
        <a:fontRef idx="minor">
          <a:schemeClr val="dk1"/>
        </a:fontRef>
      </dsp:style>
      <dsp:txBody>
        <a:bodyPr spcFirstLastPara="0" vert="horz" wrap="square" lIns="26699" tIns="9144" rIns="26699" bIns="30480" numCol="1" spcCol="1270" anchor="b" anchorCtr="0">
          <a:noAutofit/>
        </a:bodyPr>
        <a:lstStyle/>
        <a:p>
          <a:pPr marL="0" lvl="0" indent="0" algn="ctr" defTabSz="1066800">
            <a:lnSpc>
              <a:spcPct val="90000"/>
            </a:lnSpc>
            <a:spcBef>
              <a:spcPct val="0"/>
            </a:spcBef>
            <a:spcAft>
              <a:spcPct val="35000"/>
            </a:spcAft>
            <a:buNone/>
          </a:pPr>
          <a:r>
            <a:rPr lang="en-US" sz="2400" kern="1200" dirty="0">
              <a:solidFill>
                <a:schemeClr val="tx1"/>
              </a:solidFill>
            </a:rPr>
            <a:t>.</a:t>
          </a:r>
        </a:p>
      </dsp:txBody>
      <dsp:txXfrm>
        <a:off x="3176015" y="209476"/>
        <a:ext cx="343047" cy="343047"/>
      </dsp:txXfrm>
    </dsp:sp>
    <dsp:sp modelId="{747D1370-8DF6-4A5F-8CB5-A61C97D90A72}">
      <dsp:nvSpPr>
        <dsp:cNvPr id="0" name=""/>
        <dsp:cNvSpPr/>
      </dsp:nvSpPr>
      <dsp:spPr>
        <a:xfrm>
          <a:off x="3493082" y="138428"/>
          <a:ext cx="485143" cy="485143"/>
        </a:xfrm>
        <a:prstGeom prst="ellipse">
          <a:avLst/>
        </a:prstGeom>
        <a:solidFill>
          <a:schemeClr val="lt1"/>
        </a:solidFill>
        <a:ln w="15875" cap="flat" cmpd="sng" algn="ctr">
          <a:solidFill>
            <a:schemeClr val="dk1"/>
          </a:solidFill>
          <a:prstDash val="solid"/>
        </a:ln>
        <a:effectLst/>
      </dsp:spPr>
      <dsp:style>
        <a:lnRef idx="2">
          <a:schemeClr val="dk1"/>
        </a:lnRef>
        <a:fillRef idx="1">
          <a:schemeClr val="lt1"/>
        </a:fillRef>
        <a:effectRef idx="0">
          <a:schemeClr val="dk1"/>
        </a:effectRef>
        <a:fontRef idx="minor">
          <a:schemeClr val="dk1"/>
        </a:fontRef>
      </dsp:style>
      <dsp:txBody>
        <a:bodyPr spcFirstLastPara="0" vert="horz" wrap="square" lIns="26699" tIns="9144" rIns="26699" bIns="30480" numCol="1" spcCol="1270" anchor="b" anchorCtr="0">
          <a:noAutofit/>
        </a:bodyPr>
        <a:lstStyle/>
        <a:p>
          <a:pPr marL="0" lvl="0" indent="0" algn="ctr" defTabSz="1066800">
            <a:lnSpc>
              <a:spcPct val="90000"/>
            </a:lnSpc>
            <a:spcBef>
              <a:spcPct val="0"/>
            </a:spcBef>
            <a:spcAft>
              <a:spcPct val="35000"/>
            </a:spcAft>
            <a:buNone/>
          </a:pPr>
          <a:r>
            <a:rPr lang="en-US" sz="2400" kern="1200" dirty="0">
              <a:solidFill>
                <a:schemeClr val="tx1"/>
              </a:solidFill>
            </a:rPr>
            <a:t>.</a:t>
          </a:r>
        </a:p>
      </dsp:txBody>
      <dsp:txXfrm>
        <a:off x="3564130" y="209476"/>
        <a:ext cx="343047" cy="343047"/>
      </dsp:txXfrm>
    </dsp:sp>
  </dsp:spTree>
</dsp:drawing>
</file>

<file path=ppt/diagrams/drawing4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1426EC-64D7-4011-9501-1D93848AA5EC}">
      <dsp:nvSpPr>
        <dsp:cNvPr id="0" name=""/>
        <dsp:cNvSpPr/>
      </dsp:nvSpPr>
      <dsp:spPr>
        <a:xfrm>
          <a:off x="48" y="138428"/>
          <a:ext cx="485143" cy="485143"/>
        </a:xfrm>
        <a:prstGeom prst="ellipse">
          <a:avLst/>
        </a:prstGeom>
        <a:solidFill>
          <a:schemeClr val="bg1">
            <a:lumMod val="95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6699" tIns="9144" rIns="26699" bIns="30480" numCol="1" spcCol="1270" anchor="b" anchorCtr="0">
          <a:noAutofit/>
        </a:bodyPr>
        <a:lstStyle/>
        <a:p>
          <a:pPr marL="0" lvl="0" indent="0" algn="ctr" defTabSz="1066800">
            <a:lnSpc>
              <a:spcPct val="90000"/>
            </a:lnSpc>
            <a:spcBef>
              <a:spcPct val="0"/>
            </a:spcBef>
            <a:spcAft>
              <a:spcPct val="35000"/>
            </a:spcAft>
            <a:buNone/>
          </a:pPr>
          <a:r>
            <a:rPr lang="en-US" sz="2400" kern="1200" dirty="0"/>
            <a:t>L</a:t>
          </a:r>
          <a:r>
            <a:rPr lang="en-US" sz="2400" kern="1200" baseline="-25000" dirty="0"/>
            <a:t>0</a:t>
          </a:r>
        </a:p>
      </dsp:txBody>
      <dsp:txXfrm>
        <a:off x="71096" y="209476"/>
        <a:ext cx="343047" cy="343047"/>
      </dsp:txXfrm>
    </dsp:sp>
    <dsp:sp modelId="{5CD7F580-C372-4AEC-9FF3-ECBF19BCEE6A}">
      <dsp:nvSpPr>
        <dsp:cNvPr id="0" name=""/>
        <dsp:cNvSpPr/>
      </dsp:nvSpPr>
      <dsp:spPr>
        <a:xfrm>
          <a:off x="388163" y="138428"/>
          <a:ext cx="485143" cy="485143"/>
        </a:xfrm>
        <a:prstGeom prst="ellipse">
          <a:avLst/>
        </a:prstGeom>
        <a:solidFill>
          <a:schemeClr val="bg1">
            <a:lumMod val="85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6699" tIns="9144" rIns="26699" bIns="30480" numCol="1" spcCol="1270" anchor="b" anchorCtr="0">
          <a:noAutofit/>
        </a:bodyPr>
        <a:lstStyle/>
        <a:p>
          <a:pPr marL="0" lvl="0" indent="0" algn="ctr" defTabSz="1066800">
            <a:lnSpc>
              <a:spcPct val="90000"/>
            </a:lnSpc>
            <a:spcBef>
              <a:spcPct val="0"/>
            </a:spcBef>
            <a:spcAft>
              <a:spcPct val="35000"/>
            </a:spcAft>
            <a:buNone/>
          </a:pPr>
          <a:r>
            <a:rPr lang="en-US" sz="2400" kern="1200" dirty="0"/>
            <a:t>L</a:t>
          </a:r>
          <a:r>
            <a:rPr lang="en-US" sz="2400" kern="1200" baseline="-25000" dirty="0"/>
            <a:t>1</a:t>
          </a:r>
          <a:endParaRPr lang="en-US" sz="2400" kern="1200" dirty="0">
            <a:solidFill>
              <a:schemeClr val="tx1"/>
            </a:solidFill>
          </a:endParaRPr>
        </a:p>
      </dsp:txBody>
      <dsp:txXfrm>
        <a:off x="459211" y="209476"/>
        <a:ext cx="343047" cy="343047"/>
      </dsp:txXfrm>
    </dsp:sp>
    <dsp:sp modelId="{54B2A1A0-F0D7-4E71-AFD4-03EC8E5FBAB4}">
      <dsp:nvSpPr>
        <dsp:cNvPr id="0" name=""/>
        <dsp:cNvSpPr/>
      </dsp:nvSpPr>
      <dsp:spPr>
        <a:xfrm>
          <a:off x="776278" y="138428"/>
          <a:ext cx="485143" cy="485143"/>
        </a:xfrm>
        <a:prstGeom prst="ellipse">
          <a:avLst/>
        </a:prstGeom>
        <a:solidFill>
          <a:schemeClr val="bg1">
            <a:lumMod val="75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6699" tIns="9144" rIns="26699" bIns="30480" numCol="1" spcCol="1270" anchor="b" anchorCtr="0">
          <a:noAutofit/>
        </a:bodyPr>
        <a:lstStyle/>
        <a:p>
          <a:pPr marL="0" lvl="0" indent="0" algn="ctr" defTabSz="1066800">
            <a:lnSpc>
              <a:spcPct val="90000"/>
            </a:lnSpc>
            <a:spcBef>
              <a:spcPct val="0"/>
            </a:spcBef>
            <a:spcAft>
              <a:spcPct val="35000"/>
            </a:spcAft>
            <a:buNone/>
          </a:pPr>
          <a:r>
            <a:rPr lang="en-US" sz="2400" kern="1200" dirty="0"/>
            <a:t>L</a:t>
          </a:r>
          <a:r>
            <a:rPr lang="en-US" sz="2400" kern="1200" baseline="-25000" dirty="0"/>
            <a:t>2</a:t>
          </a:r>
        </a:p>
      </dsp:txBody>
      <dsp:txXfrm>
        <a:off x="847326" y="209476"/>
        <a:ext cx="343047" cy="343047"/>
      </dsp:txXfrm>
    </dsp:sp>
    <dsp:sp modelId="{8C6D11CD-C245-42CB-BAE2-23B9B635020B}">
      <dsp:nvSpPr>
        <dsp:cNvPr id="0" name=""/>
        <dsp:cNvSpPr/>
      </dsp:nvSpPr>
      <dsp:spPr>
        <a:xfrm>
          <a:off x="1164393" y="138428"/>
          <a:ext cx="485143" cy="485143"/>
        </a:xfrm>
        <a:prstGeom prst="ellipse">
          <a:avLst/>
        </a:prstGeom>
        <a:solidFill>
          <a:schemeClr val="bg1">
            <a:lumMod val="65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6699" tIns="9144" rIns="26699" bIns="30480" numCol="1" spcCol="1270" anchor="b" anchorCtr="0">
          <a:noAutofit/>
        </a:bodyPr>
        <a:lstStyle/>
        <a:p>
          <a:pPr marL="0" lvl="0" indent="0" algn="ctr" defTabSz="1066800">
            <a:lnSpc>
              <a:spcPct val="90000"/>
            </a:lnSpc>
            <a:spcBef>
              <a:spcPct val="0"/>
            </a:spcBef>
            <a:spcAft>
              <a:spcPct val="35000"/>
            </a:spcAft>
            <a:buNone/>
          </a:pPr>
          <a:r>
            <a:rPr lang="en-US" sz="2400" kern="1200" dirty="0"/>
            <a:t>L</a:t>
          </a:r>
          <a:r>
            <a:rPr lang="en-US" sz="2400" kern="1200" baseline="-25000" dirty="0"/>
            <a:t>3</a:t>
          </a:r>
          <a:endParaRPr lang="en-US" sz="2400" kern="1200" baseline="-25000" dirty="0">
            <a:solidFill>
              <a:schemeClr val="tx1"/>
            </a:solidFill>
          </a:endParaRPr>
        </a:p>
      </dsp:txBody>
      <dsp:txXfrm>
        <a:off x="1235441" y="209476"/>
        <a:ext cx="343047" cy="343047"/>
      </dsp:txXfrm>
    </dsp:sp>
    <dsp:sp modelId="{B995C1CD-78C4-4B7A-BA04-3472B3FE4E64}">
      <dsp:nvSpPr>
        <dsp:cNvPr id="0" name=""/>
        <dsp:cNvSpPr/>
      </dsp:nvSpPr>
      <dsp:spPr>
        <a:xfrm>
          <a:off x="1552508" y="138428"/>
          <a:ext cx="485143" cy="485143"/>
        </a:xfrm>
        <a:prstGeom prst="ellipse">
          <a:avLst/>
        </a:prstGeom>
        <a:solidFill>
          <a:schemeClr val="bg1">
            <a:lumMod val="95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6699" tIns="9144" rIns="26699" bIns="30480" numCol="1" spcCol="1270" anchor="b" anchorCtr="0">
          <a:noAutofit/>
        </a:bodyPr>
        <a:lstStyle/>
        <a:p>
          <a:pPr marL="0" lvl="0" indent="0" algn="ctr" defTabSz="1066800">
            <a:lnSpc>
              <a:spcPct val="90000"/>
            </a:lnSpc>
            <a:spcBef>
              <a:spcPct val="0"/>
            </a:spcBef>
            <a:spcAft>
              <a:spcPct val="35000"/>
            </a:spcAft>
            <a:buNone/>
          </a:pPr>
          <a:r>
            <a:rPr lang="en-US" sz="2400" kern="1200" dirty="0"/>
            <a:t>L</a:t>
          </a:r>
          <a:r>
            <a:rPr lang="en-US" sz="2400" kern="1200" baseline="-25000" dirty="0"/>
            <a:t>4</a:t>
          </a:r>
        </a:p>
      </dsp:txBody>
      <dsp:txXfrm>
        <a:off x="1623556" y="209476"/>
        <a:ext cx="343047" cy="343047"/>
      </dsp:txXfrm>
    </dsp:sp>
    <dsp:sp modelId="{3CF60241-41A3-43B3-AE0C-3E4125BFAE1A}">
      <dsp:nvSpPr>
        <dsp:cNvPr id="0" name=""/>
        <dsp:cNvSpPr/>
      </dsp:nvSpPr>
      <dsp:spPr>
        <a:xfrm>
          <a:off x="1940623" y="138428"/>
          <a:ext cx="485143" cy="485143"/>
        </a:xfrm>
        <a:prstGeom prst="ellipse">
          <a:avLst/>
        </a:prstGeom>
        <a:solidFill>
          <a:schemeClr val="bg1">
            <a:lumMod val="85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6699" tIns="9144" rIns="26699" bIns="30480" numCol="1" spcCol="1270" anchor="b" anchorCtr="0">
          <a:noAutofit/>
        </a:bodyPr>
        <a:lstStyle/>
        <a:p>
          <a:pPr marL="0" lvl="0" indent="0" algn="ctr" defTabSz="1066800">
            <a:lnSpc>
              <a:spcPct val="90000"/>
            </a:lnSpc>
            <a:spcBef>
              <a:spcPct val="0"/>
            </a:spcBef>
            <a:spcAft>
              <a:spcPct val="35000"/>
            </a:spcAft>
            <a:buNone/>
          </a:pPr>
          <a:r>
            <a:rPr lang="en-US" sz="2400" kern="1200" dirty="0">
              <a:solidFill>
                <a:schemeClr val="tx1"/>
              </a:solidFill>
            </a:rPr>
            <a:t>L</a:t>
          </a:r>
          <a:r>
            <a:rPr lang="en-US" sz="2400" kern="1200" baseline="-25000" dirty="0">
              <a:solidFill>
                <a:schemeClr val="tx1"/>
              </a:solidFill>
            </a:rPr>
            <a:t>5</a:t>
          </a:r>
        </a:p>
      </dsp:txBody>
      <dsp:txXfrm>
        <a:off x="2011671" y="209476"/>
        <a:ext cx="343047" cy="343047"/>
      </dsp:txXfrm>
    </dsp:sp>
    <dsp:sp modelId="{A639D83C-3BD9-4A53-A33C-DF1071136414}">
      <dsp:nvSpPr>
        <dsp:cNvPr id="0" name=""/>
        <dsp:cNvSpPr/>
      </dsp:nvSpPr>
      <dsp:spPr>
        <a:xfrm>
          <a:off x="2328738" y="138428"/>
          <a:ext cx="485143" cy="485143"/>
        </a:xfrm>
        <a:prstGeom prst="ellipse">
          <a:avLst/>
        </a:prstGeom>
        <a:solidFill>
          <a:schemeClr val="bg1">
            <a:lumMod val="75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6699" tIns="9144" rIns="26699" bIns="30480" numCol="1" spcCol="1270" anchor="b" anchorCtr="0">
          <a:noAutofit/>
        </a:bodyPr>
        <a:lstStyle/>
        <a:p>
          <a:pPr marL="0" lvl="0" indent="0" algn="ctr" defTabSz="1066800">
            <a:lnSpc>
              <a:spcPct val="90000"/>
            </a:lnSpc>
            <a:spcBef>
              <a:spcPct val="0"/>
            </a:spcBef>
            <a:spcAft>
              <a:spcPct val="35000"/>
            </a:spcAft>
            <a:buNone/>
          </a:pPr>
          <a:r>
            <a:rPr lang="en-US" sz="2400" kern="1200" dirty="0"/>
            <a:t>L</a:t>
          </a:r>
          <a:r>
            <a:rPr lang="en-US" sz="2400" kern="1200" baseline="-25000" dirty="0"/>
            <a:t>6</a:t>
          </a:r>
        </a:p>
      </dsp:txBody>
      <dsp:txXfrm>
        <a:off x="2399786" y="209476"/>
        <a:ext cx="343047" cy="343047"/>
      </dsp:txXfrm>
    </dsp:sp>
    <dsp:sp modelId="{16617ED2-472D-4B60-86DD-CDAD2952DA13}">
      <dsp:nvSpPr>
        <dsp:cNvPr id="0" name=""/>
        <dsp:cNvSpPr/>
      </dsp:nvSpPr>
      <dsp:spPr>
        <a:xfrm>
          <a:off x="2716852" y="138428"/>
          <a:ext cx="485143" cy="485143"/>
        </a:xfrm>
        <a:prstGeom prst="ellipse">
          <a:avLst/>
        </a:prstGeom>
        <a:solidFill>
          <a:schemeClr val="bg1">
            <a:lumMod val="65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6699" tIns="9144" rIns="26699" bIns="30480" numCol="1" spcCol="1270" anchor="b" anchorCtr="0">
          <a:noAutofit/>
        </a:bodyPr>
        <a:lstStyle/>
        <a:p>
          <a:pPr marL="0" lvl="0" indent="0" algn="ctr" defTabSz="1066800">
            <a:lnSpc>
              <a:spcPct val="90000"/>
            </a:lnSpc>
            <a:spcBef>
              <a:spcPct val="0"/>
            </a:spcBef>
            <a:spcAft>
              <a:spcPct val="35000"/>
            </a:spcAft>
            <a:buNone/>
          </a:pPr>
          <a:r>
            <a:rPr lang="en-US" sz="2400" kern="1200" dirty="0">
              <a:solidFill>
                <a:schemeClr val="tx1"/>
              </a:solidFill>
            </a:rPr>
            <a:t>L</a:t>
          </a:r>
          <a:r>
            <a:rPr lang="en-US" sz="2400" kern="1200" baseline="-25000" dirty="0">
              <a:solidFill>
                <a:schemeClr val="tx1"/>
              </a:solidFill>
            </a:rPr>
            <a:t>7</a:t>
          </a:r>
        </a:p>
      </dsp:txBody>
      <dsp:txXfrm>
        <a:off x="2787900" y="209476"/>
        <a:ext cx="343047" cy="343047"/>
      </dsp:txXfrm>
    </dsp:sp>
    <dsp:sp modelId="{EC850A8B-025C-4AE7-A0DB-D282C6BE5478}">
      <dsp:nvSpPr>
        <dsp:cNvPr id="0" name=""/>
        <dsp:cNvSpPr/>
      </dsp:nvSpPr>
      <dsp:spPr>
        <a:xfrm>
          <a:off x="3104967" y="138428"/>
          <a:ext cx="485143" cy="485143"/>
        </a:xfrm>
        <a:prstGeom prst="ellipse">
          <a:avLst/>
        </a:prstGeom>
        <a:solidFill>
          <a:schemeClr val="bg1">
            <a:lumMod val="95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6699" tIns="9144" rIns="26699" bIns="30480" numCol="1" spcCol="1270" anchor="b" anchorCtr="0">
          <a:noAutofit/>
        </a:bodyPr>
        <a:lstStyle/>
        <a:p>
          <a:pPr marL="0" lvl="0" indent="0" algn="ctr" defTabSz="1066800">
            <a:lnSpc>
              <a:spcPct val="90000"/>
            </a:lnSpc>
            <a:spcBef>
              <a:spcPct val="0"/>
            </a:spcBef>
            <a:spcAft>
              <a:spcPct val="35000"/>
            </a:spcAft>
            <a:buNone/>
          </a:pPr>
          <a:r>
            <a:rPr lang="en-US" sz="2400" kern="1200" dirty="0">
              <a:solidFill>
                <a:schemeClr val="tx1"/>
              </a:solidFill>
            </a:rPr>
            <a:t>.</a:t>
          </a:r>
        </a:p>
      </dsp:txBody>
      <dsp:txXfrm>
        <a:off x="3176015" y="209476"/>
        <a:ext cx="343047" cy="343047"/>
      </dsp:txXfrm>
    </dsp:sp>
    <dsp:sp modelId="{747D1370-8DF6-4A5F-8CB5-A61C97D90A72}">
      <dsp:nvSpPr>
        <dsp:cNvPr id="0" name=""/>
        <dsp:cNvSpPr/>
      </dsp:nvSpPr>
      <dsp:spPr>
        <a:xfrm>
          <a:off x="3493082" y="138428"/>
          <a:ext cx="485143" cy="485143"/>
        </a:xfrm>
        <a:prstGeom prst="ellipse">
          <a:avLst/>
        </a:prstGeom>
        <a:solidFill>
          <a:schemeClr val="bg1">
            <a:lumMod val="85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6699" tIns="9144" rIns="26699" bIns="30480" numCol="1" spcCol="1270" anchor="b" anchorCtr="0">
          <a:noAutofit/>
        </a:bodyPr>
        <a:lstStyle/>
        <a:p>
          <a:pPr marL="0" lvl="0" indent="0" algn="ctr" defTabSz="1066800">
            <a:lnSpc>
              <a:spcPct val="90000"/>
            </a:lnSpc>
            <a:spcBef>
              <a:spcPct val="0"/>
            </a:spcBef>
            <a:spcAft>
              <a:spcPct val="35000"/>
            </a:spcAft>
            <a:buNone/>
          </a:pPr>
          <a:r>
            <a:rPr lang="en-US" sz="2400" kern="1200" dirty="0">
              <a:solidFill>
                <a:schemeClr val="tx1"/>
              </a:solidFill>
            </a:rPr>
            <a:t>.</a:t>
          </a:r>
        </a:p>
      </dsp:txBody>
      <dsp:txXfrm>
        <a:off x="3564130" y="209476"/>
        <a:ext cx="343047" cy="343047"/>
      </dsp:txXfrm>
    </dsp:sp>
  </dsp:spTree>
</dsp:drawing>
</file>

<file path=ppt/diagrams/drawing4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7DA5E4-19FF-1740-A62C-BC26598C269F}">
      <dsp:nvSpPr>
        <dsp:cNvPr id="0" name=""/>
        <dsp:cNvSpPr/>
      </dsp:nvSpPr>
      <dsp:spPr>
        <a:xfrm>
          <a:off x="0" y="88966"/>
          <a:ext cx="443956" cy="266373"/>
        </a:xfrm>
        <a:prstGeom prst="rect">
          <a:avLst/>
        </a:prstGeom>
        <a:gradFill rotWithShape="1">
          <a:gsLst>
            <a:gs pos="0">
              <a:schemeClr val="accent1">
                <a:tint val="83000"/>
                <a:satMod val="100000"/>
                <a:lumMod val="100000"/>
              </a:schemeClr>
            </a:gs>
            <a:gs pos="100000">
              <a:schemeClr val="accent1">
                <a:tint val="61000"/>
                <a:satMod val="150000"/>
                <a:lumMod val="100000"/>
              </a:schemeClr>
            </a:gs>
          </a:gsLst>
          <a:path path="circle">
            <a:fillToRect l="100000" t="100000" r="100000" b="100000"/>
          </a:path>
        </a:gradFill>
        <a:ln w="9525" cap="flat" cmpd="sng" algn="ctr">
          <a:solidFill>
            <a:schemeClr val="accent1"/>
          </a:solidFill>
          <a:prstDash val="solid"/>
        </a:ln>
        <a:effectLst/>
        <a:scene3d>
          <a:camera prst="orthographicFront"/>
          <a:lightRig rig="flat" dir="t"/>
        </a:scene3d>
        <a:sp3d/>
      </dsp:spPr>
      <dsp:style>
        <a:lnRef idx="1">
          <a:schemeClr val="accent1"/>
        </a:lnRef>
        <a:fillRef idx="2">
          <a:schemeClr val="accent1"/>
        </a:fillRef>
        <a:effectRef idx="1">
          <a:schemeClr val="accent1"/>
        </a:effectRef>
        <a:fontRef idx="minor">
          <a:schemeClr val="dk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endParaRPr lang="en-US" sz="1300" kern="1200" dirty="0"/>
        </a:p>
      </dsp:txBody>
      <dsp:txXfrm>
        <a:off x="0" y="88966"/>
        <a:ext cx="443956" cy="266373"/>
      </dsp:txXfrm>
    </dsp:sp>
  </dsp:spTree>
</dsp:drawing>
</file>

<file path=ppt/diagrams/drawing4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2A98AC-A7E6-8741-A50B-E4969EDD74BB}">
      <dsp:nvSpPr>
        <dsp:cNvPr id="0" name=""/>
        <dsp:cNvSpPr/>
      </dsp:nvSpPr>
      <dsp:spPr>
        <a:xfrm>
          <a:off x="0" y="88966"/>
          <a:ext cx="443956" cy="266373"/>
        </a:xfrm>
        <a:prstGeom prst="rect">
          <a:avLst/>
        </a:prstGeom>
        <a:gradFill rotWithShape="1">
          <a:gsLst>
            <a:gs pos="0">
              <a:schemeClr val="accent1">
                <a:tint val="83000"/>
                <a:satMod val="100000"/>
                <a:lumMod val="100000"/>
              </a:schemeClr>
            </a:gs>
            <a:gs pos="100000">
              <a:schemeClr val="accent1">
                <a:tint val="61000"/>
                <a:satMod val="150000"/>
                <a:lumMod val="100000"/>
              </a:schemeClr>
            </a:gs>
          </a:gsLst>
          <a:path path="circle">
            <a:fillToRect l="100000" t="100000" r="100000" b="100000"/>
          </a:path>
        </a:gradFill>
        <a:ln w="9525" cap="flat" cmpd="sng" algn="ctr">
          <a:solidFill>
            <a:schemeClr val="accent1"/>
          </a:solidFill>
          <a:prstDash val="solid"/>
        </a:ln>
        <a:effectLst/>
        <a:scene3d>
          <a:camera prst="orthographicFront"/>
          <a:lightRig rig="flat" dir="t"/>
        </a:scene3d>
        <a:sp3d/>
      </dsp:spPr>
      <dsp:style>
        <a:lnRef idx="1">
          <a:schemeClr val="accent1"/>
        </a:lnRef>
        <a:fillRef idx="2">
          <a:schemeClr val="accent1"/>
        </a:fillRef>
        <a:effectRef idx="1">
          <a:schemeClr val="accent1"/>
        </a:effectRef>
        <a:fontRef idx="minor">
          <a:schemeClr val="dk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endParaRPr lang="en-US" sz="1300" kern="1200" dirty="0"/>
        </a:p>
      </dsp:txBody>
      <dsp:txXfrm>
        <a:off x="0" y="88966"/>
        <a:ext cx="443956" cy="26637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FF2E9F-3BDA-4408-A3E8-57C72778A521}">
      <dsp:nvSpPr>
        <dsp:cNvPr id="0" name=""/>
        <dsp:cNvSpPr/>
      </dsp:nvSpPr>
      <dsp:spPr>
        <a:xfrm>
          <a:off x="1097" y="0"/>
          <a:ext cx="328059" cy="174009"/>
        </a:xfrm>
        <a:prstGeom prst="roundRect">
          <a:avLst>
            <a:gd name="adj" fmla="val 10000"/>
          </a:avLst>
        </a:prstGeom>
        <a:gradFill rotWithShape="1">
          <a:gsLst>
            <a:gs pos="0">
              <a:schemeClr val="accent1">
                <a:tint val="83000"/>
                <a:satMod val="100000"/>
                <a:lumMod val="100000"/>
              </a:schemeClr>
            </a:gs>
            <a:gs pos="100000">
              <a:schemeClr val="accent1">
                <a:tint val="61000"/>
                <a:satMod val="150000"/>
                <a:lumMod val="100000"/>
              </a:schemeClr>
            </a:gs>
          </a:gsLst>
          <a:path path="circle">
            <a:fillToRect l="100000" t="100000" r="100000" b="100000"/>
          </a:path>
        </a:gradFill>
        <a:ln w="9525" cap="flat" cmpd="sng" algn="ctr">
          <a:solidFill>
            <a:schemeClr val="accent1"/>
          </a:solidFill>
          <a:prstDash val="solid"/>
        </a:ln>
        <a:effectLst/>
      </dsp:spPr>
      <dsp:style>
        <a:lnRef idx="1">
          <a:schemeClr val="accent1"/>
        </a:lnRef>
        <a:fillRef idx="2">
          <a:schemeClr val="accent1"/>
        </a:fillRef>
        <a:effectRef idx="1">
          <a:schemeClr val="accent1"/>
        </a:effectRef>
        <a:fontRef idx="minor">
          <a:schemeClr val="dk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en-US" sz="800" kern="1200" dirty="0"/>
            <a:t> </a:t>
          </a:r>
        </a:p>
      </dsp:txBody>
      <dsp:txXfrm>
        <a:off x="6194" y="5097"/>
        <a:ext cx="317865" cy="163815"/>
      </dsp:txXfrm>
    </dsp:sp>
    <dsp:sp modelId="{26ED2760-4299-4DE7-AA9E-8C4D801C7E69}">
      <dsp:nvSpPr>
        <dsp:cNvPr id="0" name=""/>
        <dsp:cNvSpPr/>
      </dsp:nvSpPr>
      <dsp:spPr>
        <a:xfrm>
          <a:off x="361963" y="46325"/>
          <a:ext cx="69548" cy="81358"/>
        </a:xfrm>
        <a:prstGeom prst="rightArrow">
          <a:avLst>
            <a:gd name="adj1" fmla="val 60000"/>
            <a:gd name="adj2" fmla="val 50000"/>
          </a:avLst>
        </a:prstGeom>
        <a:gradFill rotWithShape="1">
          <a:gsLst>
            <a:gs pos="0">
              <a:schemeClr val="accent1">
                <a:tint val="83000"/>
                <a:satMod val="100000"/>
                <a:lumMod val="100000"/>
              </a:schemeClr>
            </a:gs>
            <a:gs pos="100000">
              <a:schemeClr val="accent1">
                <a:tint val="61000"/>
                <a:satMod val="150000"/>
                <a:lumMod val="100000"/>
              </a:schemeClr>
            </a:gs>
          </a:gsLst>
          <a:path path="circle">
            <a:fillToRect l="100000" t="100000" r="100000" b="100000"/>
          </a:path>
        </a:gradFill>
        <a:ln w="9525" cap="flat" cmpd="sng" algn="ctr">
          <a:solidFill>
            <a:schemeClr val="accent1"/>
          </a:solidFill>
          <a:prstDash val="solid"/>
        </a:ln>
        <a:effectLst/>
      </dsp:spPr>
      <dsp:style>
        <a:lnRef idx="1">
          <a:schemeClr val="accent1"/>
        </a:lnRef>
        <a:fillRef idx="2">
          <a:schemeClr val="accent1"/>
        </a:fillRef>
        <a:effectRef idx="1">
          <a:schemeClr val="accent1"/>
        </a:effectRef>
        <a:fontRef idx="minor">
          <a:schemeClr val="dk1"/>
        </a:fontRef>
      </dsp:style>
      <dsp:txBody>
        <a:bodyPr spcFirstLastPara="0" vert="horz" wrap="square" lIns="0" tIns="0" rIns="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61963" y="62597"/>
        <a:ext cx="48684" cy="48814"/>
      </dsp:txXfrm>
    </dsp:sp>
    <dsp:sp modelId="{F2AB1812-8AFB-4DC3-AD4D-58FE61BF9973}">
      <dsp:nvSpPr>
        <dsp:cNvPr id="0" name=""/>
        <dsp:cNvSpPr/>
      </dsp:nvSpPr>
      <dsp:spPr>
        <a:xfrm>
          <a:off x="460381" y="0"/>
          <a:ext cx="328059" cy="174009"/>
        </a:xfrm>
        <a:prstGeom prst="roundRect">
          <a:avLst>
            <a:gd name="adj" fmla="val 10000"/>
          </a:avLst>
        </a:prstGeom>
        <a:gradFill rotWithShape="1">
          <a:gsLst>
            <a:gs pos="0">
              <a:schemeClr val="accent1">
                <a:tint val="83000"/>
                <a:satMod val="100000"/>
                <a:lumMod val="100000"/>
              </a:schemeClr>
            </a:gs>
            <a:gs pos="100000">
              <a:schemeClr val="accent1">
                <a:tint val="61000"/>
                <a:satMod val="150000"/>
                <a:lumMod val="100000"/>
              </a:schemeClr>
            </a:gs>
          </a:gsLst>
          <a:path path="circle">
            <a:fillToRect l="100000" t="100000" r="100000" b="100000"/>
          </a:path>
        </a:gradFill>
        <a:ln w="9525" cap="flat" cmpd="sng" algn="ctr">
          <a:solidFill>
            <a:schemeClr val="accent1"/>
          </a:solidFill>
          <a:prstDash val="solid"/>
        </a:ln>
        <a:effectLst/>
      </dsp:spPr>
      <dsp:style>
        <a:lnRef idx="1">
          <a:schemeClr val="accent1"/>
        </a:lnRef>
        <a:fillRef idx="2">
          <a:schemeClr val="accent1"/>
        </a:fillRef>
        <a:effectRef idx="1">
          <a:schemeClr val="accent1"/>
        </a:effectRef>
        <a:fontRef idx="minor">
          <a:schemeClr val="dk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en-US" sz="800" kern="1200" dirty="0"/>
            <a:t> </a:t>
          </a:r>
        </a:p>
      </dsp:txBody>
      <dsp:txXfrm>
        <a:off x="465478" y="5097"/>
        <a:ext cx="317865" cy="163815"/>
      </dsp:txXfrm>
    </dsp:sp>
    <dsp:sp modelId="{6E352F3C-3FF7-476E-AEAC-34BC88D9CF18}">
      <dsp:nvSpPr>
        <dsp:cNvPr id="0" name=""/>
        <dsp:cNvSpPr/>
      </dsp:nvSpPr>
      <dsp:spPr>
        <a:xfrm>
          <a:off x="821521" y="46325"/>
          <a:ext cx="70130" cy="81358"/>
        </a:xfrm>
        <a:prstGeom prst="rightArrow">
          <a:avLst>
            <a:gd name="adj1" fmla="val 60000"/>
            <a:gd name="adj2" fmla="val 50000"/>
          </a:avLst>
        </a:prstGeom>
        <a:gradFill rotWithShape="1">
          <a:gsLst>
            <a:gs pos="0">
              <a:schemeClr val="accent1">
                <a:tint val="83000"/>
                <a:satMod val="100000"/>
                <a:lumMod val="100000"/>
              </a:schemeClr>
            </a:gs>
            <a:gs pos="100000">
              <a:schemeClr val="accent1">
                <a:tint val="61000"/>
                <a:satMod val="150000"/>
                <a:lumMod val="100000"/>
              </a:schemeClr>
            </a:gs>
          </a:gsLst>
          <a:path path="circle">
            <a:fillToRect l="100000" t="100000" r="100000" b="100000"/>
          </a:path>
        </a:gradFill>
        <a:ln w="9525" cap="flat" cmpd="sng" algn="ctr">
          <a:solidFill>
            <a:schemeClr val="accent1"/>
          </a:solidFill>
          <a:prstDash val="solid"/>
        </a:ln>
        <a:effectLst/>
      </dsp:spPr>
      <dsp:style>
        <a:lnRef idx="1">
          <a:schemeClr val="accent1"/>
        </a:lnRef>
        <a:fillRef idx="2">
          <a:schemeClr val="accent1"/>
        </a:fillRef>
        <a:effectRef idx="1">
          <a:schemeClr val="accent1"/>
        </a:effectRef>
        <a:fontRef idx="minor">
          <a:schemeClr val="dk1"/>
        </a:fontRef>
      </dsp:style>
      <dsp:txBody>
        <a:bodyPr spcFirstLastPara="0" vert="horz" wrap="square" lIns="0" tIns="0" rIns="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821521" y="62597"/>
        <a:ext cx="49091" cy="48814"/>
      </dsp:txXfrm>
    </dsp:sp>
    <dsp:sp modelId="{6988BEAB-449D-462E-B5B8-E34E61A811A3}">
      <dsp:nvSpPr>
        <dsp:cNvPr id="0" name=""/>
        <dsp:cNvSpPr/>
      </dsp:nvSpPr>
      <dsp:spPr>
        <a:xfrm>
          <a:off x="920763" y="0"/>
          <a:ext cx="328059" cy="174009"/>
        </a:xfrm>
        <a:prstGeom prst="roundRect">
          <a:avLst>
            <a:gd name="adj" fmla="val 10000"/>
          </a:avLst>
        </a:prstGeom>
        <a:gradFill rotWithShape="1">
          <a:gsLst>
            <a:gs pos="0">
              <a:schemeClr val="accent1">
                <a:tint val="83000"/>
                <a:satMod val="100000"/>
                <a:lumMod val="100000"/>
              </a:schemeClr>
            </a:gs>
            <a:gs pos="100000">
              <a:schemeClr val="accent1">
                <a:tint val="61000"/>
                <a:satMod val="150000"/>
                <a:lumMod val="100000"/>
              </a:schemeClr>
            </a:gs>
          </a:gsLst>
          <a:path path="circle">
            <a:fillToRect l="100000" t="100000" r="100000" b="100000"/>
          </a:path>
        </a:gradFill>
        <a:ln w="9525" cap="flat" cmpd="sng" algn="ctr">
          <a:solidFill>
            <a:schemeClr val="accent1"/>
          </a:solidFill>
          <a:prstDash val="solid"/>
        </a:ln>
        <a:effectLst/>
      </dsp:spPr>
      <dsp:style>
        <a:lnRef idx="1">
          <a:schemeClr val="accent1"/>
        </a:lnRef>
        <a:fillRef idx="2">
          <a:schemeClr val="accent1"/>
        </a:fillRef>
        <a:effectRef idx="1">
          <a:schemeClr val="accent1"/>
        </a:effectRef>
        <a:fontRef idx="minor">
          <a:schemeClr val="dk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en-US" sz="800" kern="1200" dirty="0"/>
            <a:t> </a:t>
          </a:r>
        </a:p>
      </dsp:txBody>
      <dsp:txXfrm>
        <a:off x="925860" y="5097"/>
        <a:ext cx="317865" cy="163815"/>
      </dsp:txXfrm>
    </dsp:sp>
  </dsp:spTree>
</dsp:drawing>
</file>

<file path=ppt/diagrams/drawing5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E197BA-CA8E-604E-970C-C005E22B2409}">
      <dsp:nvSpPr>
        <dsp:cNvPr id="0" name=""/>
        <dsp:cNvSpPr/>
      </dsp:nvSpPr>
      <dsp:spPr>
        <a:xfrm>
          <a:off x="0" y="88966"/>
          <a:ext cx="443956" cy="266373"/>
        </a:xfrm>
        <a:prstGeom prst="rect">
          <a:avLst/>
        </a:prstGeom>
        <a:gradFill rotWithShape="1">
          <a:gsLst>
            <a:gs pos="0">
              <a:schemeClr val="accent1">
                <a:tint val="83000"/>
                <a:satMod val="100000"/>
                <a:lumMod val="100000"/>
              </a:schemeClr>
            </a:gs>
            <a:gs pos="100000">
              <a:schemeClr val="accent1">
                <a:tint val="61000"/>
                <a:satMod val="150000"/>
                <a:lumMod val="100000"/>
              </a:schemeClr>
            </a:gs>
          </a:gsLst>
          <a:path path="circle">
            <a:fillToRect l="100000" t="100000" r="100000" b="100000"/>
          </a:path>
        </a:gradFill>
        <a:ln w="9525" cap="flat" cmpd="sng" algn="ctr">
          <a:solidFill>
            <a:schemeClr val="accent1"/>
          </a:solidFill>
          <a:prstDash val="solid"/>
        </a:ln>
        <a:effectLst/>
        <a:scene3d>
          <a:camera prst="orthographicFront"/>
          <a:lightRig rig="flat" dir="t"/>
        </a:scene3d>
        <a:sp3d/>
      </dsp:spPr>
      <dsp:style>
        <a:lnRef idx="1">
          <a:schemeClr val="accent1"/>
        </a:lnRef>
        <a:fillRef idx="2">
          <a:schemeClr val="accent1"/>
        </a:fillRef>
        <a:effectRef idx="1">
          <a:schemeClr val="accent1"/>
        </a:effectRef>
        <a:fontRef idx="minor">
          <a:schemeClr val="dk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endParaRPr lang="en-US" sz="1300" kern="1200" dirty="0"/>
        </a:p>
      </dsp:txBody>
      <dsp:txXfrm>
        <a:off x="0" y="88966"/>
        <a:ext cx="443956" cy="266373"/>
      </dsp:txXfrm>
    </dsp:sp>
  </dsp:spTree>
</dsp:drawing>
</file>

<file path=ppt/diagrams/drawing5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E371F4-08A0-DA4C-AF16-C20E5D68EA6D}">
      <dsp:nvSpPr>
        <dsp:cNvPr id="0" name=""/>
        <dsp:cNvSpPr/>
      </dsp:nvSpPr>
      <dsp:spPr>
        <a:xfrm>
          <a:off x="54" y="10796"/>
          <a:ext cx="211356" cy="126813"/>
        </a:xfrm>
        <a:prstGeom prst="rect">
          <a:avLst/>
        </a:prstGeom>
        <a:gradFill rotWithShape="1">
          <a:gsLst>
            <a:gs pos="0">
              <a:schemeClr val="accent1">
                <a:tint val="83000"/>
                <a:satMod val="100000"/>
                <a:lumMod val="100000"/>
              </a:schemeClr>
            </a:gs>
            <a:gs pos="100000">
              <a:schemeClr val="accent1">
                <a:tint val="61000"/>
                <a:satMod val="150000"/>
                <a:lumMod val="100000"/>
              </a:schemeClr>
            </a:gs>
          </a:gsLst>
          <a:path path="circle">
            <a:fillToRect l="100000" t="100000" r="100000" b="100000"/>
          </a:path>
        </a:gradFill>
        <a:ln w="9525" cap="flat" cmpd="sng" algn="ctr">
          <a:solidFill>
            <a:schemeClr val="accent1"/>
          </a:solidFill>
          <a:prstDash val="solid"/>
        </a:ln>
        <a:effectLst/>
        <a:scene3d>
          <a:camera prst="orthographicFront"/>
          <a:lightRig rig="flat" dir="t"/>
        </a:scene3d>
        <a:sp3d/>
      </dsp:spPr>
      <dsp:style>
        <a:lnRef idx="1">
          <a:schemeClr val="accent1"/>
        </a:lnRef>
        <a:fillRef idx="2">
          <a:schemeClr val="accent1"/>
        </a:fillRef>
        <a:effectRef idx="1">
          <a:schemeClr val="accent1"/>
        </a:effectRef>
        <a:fontRef idx="minor">
          <a:schemeClr val="dk1"/>
        </a:fontRef>
      </dsp:style>
      <dsp:txBody>
        <a:bodyPr spcFirstLastPara="0" vert="horz" wrap="square" lIns="22860" tIns="22860" rIns="22860" bIns="22860" numCol="1" spcCol="1270" anchor="ctr" anchorCtr="0">
          <a:noAutofit/>
        </a:bodyPr>
        <a:lstStyle/>
        <a:p>
          <a:pPr marL="0" lvl="0" indent="0" algn="ctr" defTabSz="266700">
            <a:lnSpc>
              <a:spcPct val="90000"/>
            </a:lnSpc>
            <a:spcBef>
              <a:spcPct val="0"/>
            </a:spcBef>
            <a:spcAft>
              <a:spcPct val="35000"/>
            </a:spcAft>
            <a:buNone/>
          </a:pPr>
          <a:endParaRPr lang="en-US" sz="600" kern="1200" dirty="0"/>
        </a:p>
      </dsp:txBody>
      <dsp:txXfrm>
        <a:off x="54" y="10796"/>
        <a:ext cx="211356" cy="126813"/>
      </dsp:txXfrm>
    </dsp:sp>
    <dsp:sp modelId="{BAAA71F4-3DA8-6843-AA9F-46756E01443D}">
      <dsp:nvSpPr>
        <dsp:cNvPr id="0" name=""/>
        <dsp:cNvSpPr/>
      </dsp:nvSpPr>
      <dsp:spPr>
        <a:xfrm>
          <a:off x="232545" y="10796"/>
          <a:ext cx="211356" cy="126813"/>
        </a:xfrm>
        <a:prstGeom prst="rect">
          <a:avLst/>
        </a:prstGeom>
        <a:gradFill rotWithShape="1">
          <a:gsLst>
            <a:gs pos="0">
              <a:schemeClr val="accent1">
                <a:tint val="83000"/>
                <a:satMod val="100000"/>
                <a:lumMod val="100000"/>
              </a:schemeClr>
            </a:gs>
            <a:gs pos="100000">
              <a:schemeClr val="accent1">
                <a:tint val="61000"/>
                <a:satMod val="150000"/>
                <a:lumMod val="100000"/>
              </a:schemeClr>
            </a:gs>
          </a:gsLst>
          <a:path path="circle">
            <a:fillToRect l="100000" t="100000" r="100000" b="100000"/>
          </a:path>
        </a:gradFill>
        <a:ln w="9525" cap="flat" cmpd="sng" algn="ctr">
          <a:solidFill>
            <a:schemeClr val="accent1"/>
          </a:solidFill>
          <a:prstDash val="solid"/>
        </a:ln>
        <a:effectLst/>
        <a:scene3d>
          <a:camera prst="orthographicFront"/>
          <a:lightRig rig="flat" dir="t"/>
        </a:scene3d>
        <a:sp3d/>
      </dsp:spPr>
      <dsp:style>
        <a:lnRef idx="1">
          <a:schemeClr val="accent1"/>
        </a:lnRef>
        <a:fillRef idx="2">
          <a:schemeClr val="accent1"/>
        </a:fillRef>
        <a:effectRef idx="1">
          <a:schemeClr val="accent1"/>
        </a:effectRef>
        <a:fontRef idx="minor">
          <a:schemeClr val="dk1"/>
        </a:fontRef>
      </dsp:style>
      <dsp:txBody>
        <a:bodyPr spcFirstLastPara="0" vert="horz" wrap="square" lIns="22860" tIns="22860" rIns="22860" bIns="22860" numCol="1" spcCol="1270" anchor="ctr" anchorCtr="0">
          <a:noAutofit/>
        </a:bodyPr>
        <a:lstStyle/>
        <a:p>
          <a:pPr marL="0" lvl="0" indent="0" algn="ctr" defTabSz="266700">
            <a:lnSpc>
              <a:spcPct val="90000"/>
            </a:lnSpc>
            <a:spcBef>
              <a:spcPct val="0"/>
            </a:spcBef>
            <a:spcAft>
              <a:spcPct val="35000"/>
            </a:spcAft>
            <a:buNone/>
          </a:pPr>
          <a:endParaRPr lang="en-US" sz="600" kern="1200" dirty="0"/>
        </a:p>
      </dsp:txBody>
      <dsp:txXfrm>
        <a:off x="232545" y="10796"/>
        <a:ext cx="211356" cy="126813"/>
      </dsp:txXfrm>
    </dsp:sp>
    <dsp:sp modelId="{A1D04787-9810-104A-B825-52166D68FEDD}">
      <dsp:nvSpPr>
        <dsp:cNvPr id="0" name=""/>
        <dsp:cNvSpPr/>
      </dsp:nvSpPr>
      <dsp:spPr>
        <a:xfrm>
          <a:off x="54" y="158746"/>
          <a:ext cx="211356" cy="126813"/>
        </a:xfrm>
        <a:prstGeom prst="rect">
          <a:avLst/>
        </a:prstGeom>
        <a:gradFill rotWithShape="1">
          <a:gsLst>
            <a:gs pos="0">
              <a:schemeClr val="accent1">
                <a:tint val="83000"/>
                <a:satMod val="100000"/>
                <a:lumMod val="100000"/>
              </a:schemeClr>
            </a:gs>
            <a:gs pos="100000">
              <a:schemeClr val="accent1">
                <a:tint val="61000"/>
                <a:satMod val="150000"/>
                <a:lumMod val="100000"/>
              </a:schemeClr>
            </a:gs>
          </a:gsLst>
          <a:path path="circle">
            <a:fillToRect l="100000" t="100000" r="100000" b="100000"/>
          </a:path>
        </a:gradFill>
        <a:ln w="9525" cap="flat" cmpd="sng" algn="ctr">
          <a:solidFill>
            <a:schemeClr val="accent1"/>
          </a:solidFill>
          <a:prstDash val="solid"/>
        </a:ln>
        <a:effectLst/>
        <a:scene3d>
          <a:camera prst="orthographicFront"/>
          <a:lightRig rig="flat" dir="t"/>
        </a:scene3d>
        <a:sp3d/>
      </dsp:spPr>
      <dsp:style>
        <a:lnRef idx="1">
          <a:schemeClr val="accent1"/>
        </a:lnRef>
        <a:fillRef idx="2">
          <a:schemeClr val="accent1"/>
        </a:fillRef>
        <a:effectRef idx="1">
          <a:schemeClr val="accent1"/>
        </a:effectRef>
        <a:fontRef idx="minor">
          <a:schemeClr val="dk1"/>
        </a:fontRef>
      </dsp:style>
      <dsp:txBody>
        <a:bodyPr spcFirstLastPara="0" vert="horz" wrap="square" lIns="22860" tIns="22860" rIns="22860" bIns="22860" numCol="1" spcCol="1270" anchor="ctr" anchorCtr="0">
          <a:noAutofit/>
        </a:bodyPr>
        <a:lstStyle/>
        <a:p>
          <a:pPr marL="0" lvl="0" indent="0" algn="ctr" defTabSz="266700">
            <a:lnSpc>
              <a:spcPct val="90000"/>
            </a:lnSpc>
            <a:spcBef>
              <a:spcPct val="0"/>
            </a:spcBef>
            <a:spcAft>
              <a:spcPct val="35000"/>
            </a:spcAft>
            <a:buNone/>
          </a:pPr>
          <a:endParaRPr lang="en-US" sz="600" kern="1200" dirty="0"/>
        </a:p>
      </dsp:txBody>
      <dsp:txXfrm>
        <a:off x="54" y="158746"/>
        <a:ext cx="211356" cy="126813"/>
      </dsp:txXfrm>
    </dsp:sp>
    <dsp:sp modelId="{E83A1AA0-85D9-B149-A2CD-44A96204BA81}">
      <dsp:nvSpPr>
        <dsp:cNvPr id="0" name=""/>
        <dsp:cNvSpPr/>
      </dsp:nvSpPr>
      <dsp:spPr>
        <a:xfrm>
          <a:off x="232545" y="158746"/>
          <a:ext cx="211356" cy="126813"/>
        </a:xfrm>
        <a:prstGeom prst="rect">
          <a:avLst/>
        </a:prstGeom>
        <a:gradFill rotWithShape="1">
          <a:gsLst>
            <a:gs pos="0">
              <a:schemeClr val="accent1">
                <a:tint val="83000"/>
                <a:satMod val="100000"/>
                <a:lumMod val="100000"/>
              </a:schemeClr>
            </a:gs>
            <a:gs pos="100000">
              <a:schemeClr val="accent1">
                <a:tint val="61000"/>
                <a:satMod val="150000"/>
                <a:lumMod val="100000"/>
              </a:schemeClr>
            </a:gs>
          </a:gsLst>
          <a:path path="circle">
            <a:fillToRect l="100000" t="100000" r="100000" b="100000"/>
          </a:path>
        </a:gradFill>
        <a:ln w="9525" cap="flat" cmpd="sng" algn="ctr">
          <a:solidFill>
            <a:schemeClr val="accent1"/>
          </a:solidFill>
          <a:prstDash val="solid"/>
        </a:ln>
        <a:effectLst/>
        <a:scene3d>
          <a:camera prst="orthographicFront"/>
          <a:lightRig rig="flat" dir="t"/>
        </a:scene3d>
        <a:sp3d/>
      </dsp:spPr>
      <dsp:style>
        <a:lnRef idx="1">
          <a:schemeClr val="accent1"/>
        </a:lnRef>
        <a:fillRef idx="2">
          <a:schemeClr val="accent1"/>
        </a:fillRef>
        <a:effectRef idx="1">
          <a:schemeClr val="accent1"/>
        </a:effectRef>
        <a:fontRef idx="minor">
          <a:schemeClr val="dk1"/>
        </a:fontRef>
      </dsp:style>
      <dsp:txBody>
        <a:bodyPr spcFirstLastPara="0" vert="horz" wrap="square" lIns="22860" tIns="22860" rIns="22860" bIns="22860" numCol="1" spcCol="1270" anchor="ctr" anchorCtr="0">
          <a:noAutofit/>
        </a:bodyPr>
        <a:lstStyle/>
        <a:p>
          <a:pPr marL="0" lvl="0" indent="0" algn="ctr" defTabSz="266700">
            <a:lnSpc>
              <a:spcPct val="90000"/>
            </a:lnSpc>
            <a:spcBef>
              <a:spcPct val="0"/>
            </a:spcBef>
            <a:spcAft>
              <a:spcPct val="35000"/>
            </a:spcAft>
            <a:buNone/>
          </a:pPr>
          <a:endParaRPr lang="en-US" sz="600" kern="1200" dirty="0"/>
        </a:p>
      </dsp:txBody>
      <dsp:txXfrm>
        <a:off x="232545" y="158746"/>
        <a:ext cx="211356" cy="126813"/>
      </dsp:txXfrm>
    </dsp:sp>
    <dsp:sp modelId="{C3096C0C-31DA-3642-9283-9D65045727CE}">
      <dsp:nvSpPr>
        <dsp:cNvPr id="0" name=""/>
        <dsp:cNvSpPr/>
      </dsp:nvSpPr>
      <dsp:spPr>
        <a:xfrm>
          <a:off x="54" y="306695"/>
          <a:ext cx="211356" cy="126813"/>
        </a:xfrm>
        <a:prstGeom prst="rect">
          <a:avLst/>
        </a:prstGeom>
        <a:gradFill rotWithShape="1">
          <a:gsLst>
            <a:gs pos="0">
              <a:schemeClr val="accent1">
                <a:tint val="83000"/>
                <a:satMod val="100000"/>
                <a:lumMod val="100000"/>
              </a:schemeClr>
            </a:gs>
            <a:gs pos="100000">
              <a:schemeClr val="accent1">
                <a:tint val="61000"/>
                <a:satMod val="150000"/>
                <a:lumMod val="100000"/>
              </a:schemeClr>
            </a:gs>
          </a:gsLst>
          <a:path path="circle">
            <a:fillToRect l="100000" t="100000" r="100000" b="100000"/>
          </a:path>
        </a:gradFill>
        <a:ln w="9525" cap="flat" cmpd="sng" algn="ctr">
          <a:solidFill>
            <a:schemeClr val="accent1"/>
          </a:solidFill>
          <a:prstDash val="solid"/>
        </a:ln>
        <a:effectLst/>
        <a:scene3d>
          <a:camera prst="orthographicFront"/>
          <a:lightRig rig="flat" dir="t"/>
        </a:scene3d>
        <a:sp3d/>
      </dsp:spPr>
      <dsp:style>
        <a:lnRef idx="1">
          <a:schemeClr val="accent1"/>
        </a:lnRef>
        <a:fillRef idx="2">
          <a:schemeClr val="accent1"/>
        </a:fillRef>
        <a:effectRef idx="1">
          <a:schemeClr val="accent1"/>
        </a:effectRef>
        <a:fontRef idx="minor">
          <a:schemeClr val="dk1"/>
        </a:fontRef>
      </dsp:style>
      <dsp:txBody>
        <a:bodyPr spcFirstLastPara="0" vert="horz" wrap="square" lIns="22860" tIns="22860" rIns="22860" bIns="22860" numCol="1" spcCol="1270" anchor="ctr" anchorCtr="0">
          <a:noAutofit/>
        </a:bodyPr>
        <a:lstStyle/>
        <a:p>
          <a:pPr marL="0" lvl="0" indent="0" algn="ctr" defTabSz="266700">
            <a:lnSpc>
              <a:spcPct val="90000"/>
            </a:lnSpc>
            <a:spcBef>
              <a:spcPct val="0"/>
            </a:spcBef>
            <a:spcAft>
              <a:spcPct val="35000"/>
            </a:spcAft>
            <a:buNone/>
          </a:pPr>
          <a:endParaRPr lang="en-US" sz="600" kern="1200" dirty="0"/>
        </a:p>
      </dsp:txBody>
      <dsp:txXfrm>
        <a:off x="54" y="306695"/>
        <a:ext cx="211356" cy="126813"/>
      </dsp:txXfrm>
    </dsp:sp>
    <dsp:sp modelId="{7D545976-E092-430D-BCFC-460B937B18BC}">
      <dsp:nvSpPr>
        <dsp:cNvPr id="0" name=""/>
        <dsp:cNvSpPr/>
      </dsp:nvSpPr>
      <dsp:spPr>
        <a:xfrm>
          <a:off x="232545" y="306695"/>
          <a:ext cx="211356" cy="126813"/>
        </a:xfrm>
        <a:prstGeom prst="rect">
          <a:avLst/>
        </a:prstGeom>
        <a:gradFill rotWithShape="1">
          <a:gsLst>
            <a:gs pos="0">
              <a:schemeClr val="accent1">
                <a:tint val="83000"/>
                <a:satMod val="100000"/>
                <a:lumMod val="100000"/>
              </a:schemeClr>
            </a:gs>
            <a:gs pos="100000">
              <a:schemeClr val="accent1">
                <a:tint val="61000"/>
                <a:satMod val="150000"/>
                <a:lumMod val="100000"/>
              </a:schemeClr>
            </a:gs>
          </a:gsLst>
          <a:path path="circle">
            <a:fillToRect l="100000" t="100000" r="100000" b="100000"/>
          </a:path>
        </a:gradFill>
        <a:ln w="9525" cap="flat" cmpd="sng" algn="ctr">
          <a:solidFill>
            <a:schemeClr val="accent1"/>
          </a:solidFill>
          <a:prstDash val="solid"/>
        </a:ln>
        <a:effectLst/>
        <a:scene3d>
          <a:camera prst="orthographicFront"/>
          <a:lightRig rig="flat" dir="t"/>
        </a:scene3d>
        <a:sp3d/>
      </dsp:spPr>
      <dsp:style>
        <a:lnRef idx="1">
          <a:schemeClr val="accent1"/>
        </a:lnRef>
        <a:fillRef idx="2">
          <a:schemeClr val="accent1"/>
        </a:fillRef>
        <a:effectRef idx="1">
          <a:schemeClr val="accent1"/>
        </a:effectRef>
        <a:fontRef idx="minor">
          <a:schemeClr val="dk1"/>
        </a:fontRef>
      </dsp:style>
      <dsp:txBody>
        <a:bodyPr spcFirstLastPara="0" vert="horz" wrap="square" lIns="22860" tIns="22860" rIns="22860" bIns="22860" numCol="1" spcCol="1270" anchor="ctr" anchorCtr="0">
          <a:noAutofit/>
        </a:bodyPr>
        <a:lstStyle/>
        <a:p>
          <a:pPr marL="0" lvl="0" indent="0" algn="ctr" defTabSz="266700">
            <a:lnSpc>
              <a:spcPct val="90000"/>
            </a:lnSpc>
            <a:spcBef>
              <a:spcPct val="0"/>
            </a:spcBef>
            <a:spcAft>
              <a:spcPct val="35000"/>
            </a:spcAft>
            <a:buNone/>
          </a:pPr>
          <a:endParaRPr lang="en-US" sz="600" kern="1200" dirty="0"/>
        </a:p>
      </dsp:txBody>
      <dsp:txXfrm>
        <a:off x="232545" y="306695"/>
        <a:ext cx="211356" cy="126813"/>
      </dsp:txXfrm>
    </dsp:sp>
  </dsp:spTree>
</dsp:drawing>
</file>

<file path=ppt/diagrams/drawing5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9B5E6E-0958-2047-9701-B421B157002D}">
      <dsp:nvSpPr>
        <dsp:cNvPr id="0" name=""/>
        <dsp:cNvSpPr/>
      </dsp:nvSpPr>
      <dsp:spPr>
        <a:xfrm>
          <a:off x="54" y="10796"/>
          <a:ext cx="211356" cy="126813"/>
        </a:xfrm>
        <a:prstGeom prst="rect">
          <a:avLst/>
        </a:prstGeom>
        <a:solidFill>
          <a:schemeClr val="accent2"/>
        </a:solidFill>
        <a:ln w="15875" cap="flat" cmpd="sng" algn="ctr">
          <a:solidFill>
            <a:schemeClr val="accent2">
              <a:shade val="50000"/>
            </a:schemeClr>
          </a:solidFill>
          <a:prstDash val="solid"/>
        </a:ln>
        <a:effectLst/>
        <a:scene3d>
          <a:camera prst="orthographicFront"/>
          <a:lightRig rig="flat" dir="t"/>
        </a:scene3d>
        <a:sp3d/>
      </dsp:spPr>
      <dsp:style>
        <a:lnRef idx="2">
          <a:schemeClr val="accent2">
            <a:shade val="50000"/>
          </a:schemeClr>
        </a:lnRef>
        <a:fillRef idx="1">
          <a:schemeClr val="accent2"/>
        </a:fillRef>
        <a:effectRef idx="0">
          <a:schemeClr val="accent2"/>
        </a:effectRef>
        <a:fontRef idx="minor">
          <a:schemeClr val="lt1"/>
        </a:fontRef>
      </dsp:style>
      <dsp:txBody>
        <a:bodyPr spcFirstLastPara="0" vert="horz" wrap="square" lIns="22860" tIns="22860" rIns="22860" bIns="22860" numCol="1" spcCol="1270" anchor="ctr" anchorCtr="0">
          <a:noAutofit/>
        </a:bodyPr>
        <a:lstStyle/>
        <a:p>
          <a:pPr marL="0" lvl="0" indent="0" algn="ctr" defTabSz="266700">
            <a:lnSpc>
              <a:spcPct val="90000"/>
            </a:lnSpc>
            <a:spcBef>
              <a:spcPct val="0"/>
            </a:spcBef>
            <a:spcAft>
              <a:spcPct val="35000"/>
            </a:spcAft>
            <a:buNone/>
          </a:pPr>
          <a:endParaRPr lang="en-US" sz="600" kern="1200" dirty="0"/>
        </a:p>
      </dsp:txBody>
      <dsp:txXfrm>
        <a:off x="54" y="10796"/>
        <a:ext cx="211356" cy="126813"/>
      </dsp:txXfrm>
    </dsp:sp>
    <dsp:sp modelId="{1089E02E-E92A-F145-90A3-DB7393CFE2DB}">
      <dsp:nvSpPr>
        <dsp:cNvPr id="0" name=""/>
        <dsp:cNvSpPr/>
      </dsp:nvSpPr>
      <dsp:spPr>
        <a:xfrm>
          <a:off x="232545" y="10796"/>
          <a:ext cx="211356" cy="126813"/>
        </a:xfrm>
        <a:prstGeom prst="rect">
          <a:avLst/>
        </a:prstGeom>
        <a:solidFill>
          <a:schemeClr val="accent2"/>
        </a:solidFill>
        <a:ln w="15875" cap="flat" cmpd="sng" algn="ctr">
          <a:solidFill>
            <a:schemeClr val="accent2">
              <a:shade val="50000"/>
            </a:schemeClr>
          </a:solidFill>
          <a:prstDash val="solid"/>
        </a:ln>
        <a:effectLst/>
        <a:scene3d>
          <a:camera prst="orthographicFront"/>
          <a:lightRig rig="flat" dir="t"/>
        </a:scene3d>
        <a:sp3d/>
      </dsp:spPr>
      <dsp:style>
        <a:lnRef idx="2">
          <a:schemeClr val="accent2">
            <a:shade val="50000"/>
          </a:schemeClr>
        </a:lnRef>
        <a:fillRef idx="1">
          <a:schemeClr val="accent2"/>
        </a:fillRef>
        <a:effectRef idx="0">
          <a:schemeClr val="accent2"/>
        </a:effectRef>
        <a:fontRef idx="minor">
          <a:schemeClr val="lt1"/>
        </a:fontRef>
      </dsp:style>
      <dsp:txBody>
        <a:bodyPr spcFirstLastPara="0" vert="horz" wrap="square" lIns="22860" tIns="22860" rIns="22860" bIns="22860" numCol="1" spcCol="1270" anchor="ctr" anchorCtr="0">
          <a:noAutofit/>
        </a:bodyPr>
        <a:lstStyle/>
        <a:p>
          <a:pPr marL="0" lvl="0" indent="0" algn="ctr" defTabSz="266700">
            <a:lnSpc>
              <a:spcPct val="90000"/>
            </a:lnSpc>
            <a:spcBef>
              <a:spcPct val="0"/>
            </a:spcBef>
            <a:spcAft>
              <a:spcPct val="35000"/>
            </a:spcAft>
            <a:buNone/>
          </a:pPr>
          <a:endParaRPr lang="en-US" sz="600" kern="1200" dirty="0"/>
        </a:p>
      </dsp:txBody>
      <dsp:txXfrm>
        <a:off x="232545" y="10796"/>
        <a:ext cx="211356" cy="126813"/>
      </dsp:txXfrm>
    </dsp:sp>
    <dsp:sp modelId="{F8682525-BF53-4747-A893-FF7E33C0C67D}">
      <dsp:nvSpPr>
        <dsp:cNvPr id="0" name=""/>
        <dsp:cNvSpPr/>
      </dsp:nvSpPr>
      <dsp:spPr>
        <a:xfrm>
          <a:off x="54" y="158746"/>
          <a:ext cx="211356" cy="126813"/>
        </a:xfrm>
        <a:prstGeom prst="rect">
          <a:avLst/>
        </a:prstGeom>
        <a:solidFill>
          <a:schemeClr val="accent2"/>
        </a:solidFill>
        <a:ln w="15875" cap="flat" cmpd="sng" algn="ctr">
          <a:solidFill>
            <a:schemeClr val="accent2">
              <a:shade val="50000"/>
            </a:schemeClr>
          </a:solidFill>
          <a:prstDash val="solid"/>
        </a:ln>
        <a:effectLst/>
        <a:scene3d>
          <a:camera prst="orthographicFront"/>
          <a:lightRig rig="flat" dir="t"/>
        </a:scene3d>
        <a:sp3d/>
      </dsp:spPr>
      <dsp:style>
        <a:lnRef idx="2">
          <a:schemeClr val="accent2">
            <a:shade val="50000"/>
          </a:schemeClr>
        </a:lnRef>
        <a:fillRef idx="1">
          <a:schemeClr val="accent2"/>
        </a:fillRef>
        <a:effectRef idx="0">
          <a:schemeClr val="accent2"/>
        </a:effectRef>
        <a:fontRef idx="minor">
          <a:schemeClr val="lt1"/>
        </a:fontRef>
      </dsp:style>
      <dsp:txBody>
        <a:bodyPr spcFirstLastPara="0" vert="horz" wrap="square" lIns="22860" tIns="22860" rIns="22860" bIns="22860" numCol="1" spcCol="1270" anchor="ctr" anchorCtr="0">
          <a:noAutofit/>
        </a:bodyPr>
        <a:lstStyle/>
        <a:p>
          <a:pPr marL="0" lvl="0" indent="0" algn="ctr" defTabSz="266700">
            <a:lnSpc>
              <a:spcPct val="90000"/>
            </a:lnSpc>
            <a:spcBef>
              <a:spcPct val="0"/>
            </a:spcBef>
            <a:spcAft>
              <a:spcPct val="35000"/>
            </a:spcAft>
            <a:buNone/>
          </a:pPr>
          <a:endParaRPr lang="en-US" sz="600" kern="1200" dirty="0"/>
        </a:p>
      </dsp:txBody>
      <dsp:txXfrm>
        <a:off x="54" y="158746"/>
        <a:ext cx="211356" cy="126813"/>
      </dsp:txXfrm>
    </dsp:sp>
    <dsp:sp modelId="{3023332A-64D7-2A4C-B529-4564D19702BC}">
      <dsp:nvSpPr>
        <dsp:cNvPr id="0" name=""/>
        <dsp:cNvSpPr/>
      </dsp:nvSpPr>
      <dsp:spPr>
        <a:xfrm>
          <a:off x="232545" y="158746"/>
          <a:ext cx="211356" cy="126813"/>
        </a:xfrm>
        <a:prstGeom prst="rect">
          <a:avLst/>
        </a:prstGeom>
        <a:solidFill>
          <a:schemeClr val="accent2"/>
        </a:solidFill>
        <a:ln w="15875" cap="flat" cmpd="sng" algn="ctr">
          <a:solidFill>
            <a:schemeClr val="accent2">
              <a:shade val="50000"/>
            </a:schemeClr>
          </a:solidFill>
          <a:prstDash val="solid"/>
        </a:ln>
        <a:effectLst/>
        <a:scene3d>
          <a:camera prst="orthographicFront"/>
          <a:lightRig rig="flat" dir="t"/>
        </a:scene3d>
        <a:sp3d/>
      </dsp:spPr>
      <dsp:style>
        <a:lnRef idx="2">
          <a:schemeClr val="accent2">
            <a:shade val="50000"/>
          </a:schemeClr>
        </a:lnRef>
        <a:fillRef idx="1">
          <a:schemeClr val="accent2"/>
        </a:fillRef>
        <a:effectRef idx="0">
          <a:schemeClr val="accent2"/>
        </a:effectRef>
        <a:fontRef idx="minor">
          <a:schemeClr val="lt1"/>
        </a:fontRef>
      </dsp:style>
      <dsp:txBody>
        <a:bodyPr spcFirstLastPara="0" vert="horz" wrap="square" lIns="22860" tIns="22860" rIns="22860" bIns="22860" numCol="1" spcCol="1270" anchor="ctr" anchorCtr="0">
          <a:noAutofit/>
        </a:bodyPr>
        <a:lstStyle/>
        <a:p>
          <a:pPr marL="0" lvl="0" indent="0" algn="ctr" defTabSz="266700">
            <a:lnSpc>
              <a:spcPct val="90000"/>
            </a:lnSpc>
            <a:spcBef>
              <a:spcPct val="0"/>
            </a:spcBef>
            <a:spcAft>
              <a:spcPct val="35000"/>
            </a:spcAft>
            <a:buNone/>
          </a:pPr>
          <a:endParaRPr lang="en-US" sz="600" kern="1200" dirty="0"/>
        </a:p>
      </dsp:txBody>
      <dsp:txXfrm>
        <a:off x="232545" y="158746"/>
        <a:ext cx="211356" cy="126813"/>
      </dsp:txXfrm>
    </dsp:sp>
    <dsp:sp modelId="{EC8C693D-4BA6-C943-B3C4-B8BC3FA8209C}">
      <dsp:nvSpPr>
        <dsp:cNvPr id="0" name=""/>
        <dsp:cNvSpPr/>
      </dsp:nvSpPr>
      <dsp:spPr>
        <a:xfrm>
          <a:off x="54" y="306695"/>
          <a:ext cx="211356" cy="126813"/>
        </a:xfrm>
        <a:prstGeom prst="rect">
          <a:avLst/>
        </a:prstGeom>
        <a:solidFill>
          <a:schemeClr val="accent2"/>
        </a:solidFill>
        <a:ln w="15875" cap="flat" cmpd="sng" algn="ctr">
          <a:solidFill>
            <a:schemeClr val="accent2">
              <a:shade val="50000"/>
            </a:schemeClr>
          </a:solidFill>
          <a:prstDash val="solid"/>
        </a:ln>
        <a:effectLst/>
        <a:scene3d>
          <a:camera prst="orthographicFront"/>
          <a:lightRig rig="flat" dir="t"/>
        </a:scene3d>
        <a:sp3d/>
      </dsp:spPr>
      <dsp:style>
        <a:lnRef idx="2">
          <a:schemeClr val="accent2">
            <a:shade val="50000"/>
          </a:schemeClr>
        </a:lnRef>
        <a:fillRef idx="1">
          <a:schemeClr val="accent2"/>
        </a:fillRef>
        <a:effectRef idx="0">
          <a:schemeClr val="accent2"/>
        </a:effectRef>
        <a:fontRef idx="minor">
          <a:schemeClr val="lt1"/>
        </a:fontRef>
      </dsp:style>
      <dsp:txBody>
        <a:bodyPr spcFirstLastPara="0" vert="horz" wrap="square" lIns="22860" tIns="22860" rIns="22860" bIns="22860" numCol="1" spcCol="1270" anchor="ctr" anchorCtr="0">
          <a:noAutofit/>
        </a:bodyPr>
        <a:lstStyle/>
        <a:p>
          <a:pPr marL="0" lvl="0" indent="0" algn="ctr" defTabSz="266700">
            <a:lnSpc>
              <a:spcPct val="90000"/>
            </a:lnSpc>
            <a:spcBef>
              <a:spcPct val="0"/>
            </a:spcBef>
            <a:spcAft>
              <a:spcPct val="35000"/>
            </a:spcAft>
            <a:buNone/>
          </a:pPr>
          <a:endParaRPr lang="en-US" sz="600" kern="1200" dirty="0"/>
        </a:p>
      </dsp:txBody>
      <dsp:txXfrm>
        <a:off x="54" y="306695"/>
        <a:ext cx="211356" cy="126813"/>
      </dsp:txXfrm>
    </dsp:sp>
    <dsp:sp modelId="{7D545976-E092-430D-BCFC-460B937B18BC}">
      <dsp:nvSpPr>
        <dsp:cNvPr id="0" name=""/>
        <dsp:cNvSpPr/>
      </dsp:nvSpPr>
      <dsp:spPr>
        <a:xfrm>
          <a:off x="232545" y="306695"/>
          <a:ext cx="211356" cy="126813"/>
        </a:xfrm>
        <a:prstGeom prst="rect">
          <a:avLst/>
        </a:prstGeom>
        <a:solidFill>
          <a:schemeClr val="accent2"/>
        </a:solidFill>
        <a:ln w="15875" cap="flat" cmpd="sng" algn="ctr">
          <a:solidFill>
            <a:schemeClr val="accent2">
              <a:shade val="50000"/>
            </a:schemeClr>
          </a:solidFill>
          <a:prstDash val="solid"/>
        </a:ln>
        <a:effectLst/>
        <a:scene3d>
          <a:camera prst="orthographicFront"/>
          <a:lightRig rig="flat" dir="t"/>
        </a:scene3d>
        <a:sp3d/>
      </dsp:spPr>
      <dsp:style>
        <a:lnRef idx="2">
          <a:schemeClr val="accent2">
            <a:shade val="50000"/>
          </a:schemeClr>
        </a:lnRef>
        <a:fillRef idx="1">
          <a:schemeClr val="accent2"/>
        </a:fillRef>
        <a:effectRef idx="0">
          <a:schemeClr val="accent2"/>
        </a:effectRef>
        <a:fontRef idx="minor">
          <a:schemeClr val="lt1"/>
        </a:fontRef>
      </dsp:style>
      <dsp:txBody>
        <a:bodyPr spcFirstLastPara="0" vert="horz" wrap="square" lIns="22860" tIns="22860" rIns="22860" bIns="22860" numCol="1" spcCol="1270" anchor="ctr" anchorCtr="0">
          <a:noAutofit/>
        </a:bodyPr>
        <a:lstStyle/>
        <a:p>
          <a:pPr marL="0" lvl="0" indent="0" algn="ctr" defTabSz="266700">
            <a:lnSpc>
              <a:spcPct val="90000"/>
            </a:lnSpc>
            <a:spcBef>
              <a:spcPct val="0"/>
            </a:spcBef>
            <a:spcAft>
              <a:spcPct val="35000"/>
            </a:spcAft>
            <a:buNone/>
          </a:pPr>
          <a:endParaRPr lang="en-US" sz="600" kern="1200" dirty="0"/>
        </a:p>
      </dsp:txBody>
      <dsp:txXfrm>
        <a:off x="232545" y="306695"/>
        <a:ext cx="211356" cy="126813"/>
      </dsp:txXfrm>
    </dsp:sp>
  </dsp:spTree>
</dsp:drawing>
</file>

<file path=ppt/diagrams/drawing5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60ED54-474B-8143-BA92-406F95DD541D}">
      <dsp:nvSpPr>
        <dsp:cNvPr id="0" name=""/>
        <dsp:cNvSpPr/>
      </dsp:nvSpPr>
      <dsp:spPr>
        <a:xfrm>
          <a:off x="54" y="10796"/>
          <a:ext cx="211356" cy="126813"/>
        </a:xfrm>
        <a:prstGeom prst="rect">
          <a:avLst/>
        </a:prstGeom>
        <a:solidFill>
          <a:schemeClr val="accent6"/>
        </a:solidFill>
        <a:ln w="15875" cap="flat" cmpd="sng" algn="ctr">
          <a:solidFill>
            <a:schemeClr val="accent6">
              <a:shade val="50000"/>
            </a:schemeClr>
          </a:solidFill>
          <a:prstDash val="solid"/>
        </a:ln>
        <a:effectLst/>
        <a:scene3d>
          <a:camera prst="orthographicFront"/>
          <a:lightRig rig="flat" dir="t"/>
        </a:scene3d>
        <a:sp3d/>
      </dsp:spPr>
      <dsp:style>
        <a:lnRef idx="2">
          <a:schemeClr val="accent6">
            <a:shade val="50000"/>
          </a:schemeClr>
        </a:lnRef>
        <a:fillRef idx="1">
          <a:schemeClr val="accent6"/>
        </a:fillRef>
        <a:effectRef idx="0">
          <a:schemeClr val="accent6"/>
        </a:effectRef>
        <a:fontRef idx="minor">
          <a:schemeClr val="lt1"/>
        </a:fontRef>
      </dsp:style>
      <dsp:txBody>
        <a:bodyPr spcFirstLastPara="0" vert="horz" wrap="square" lIns="22860" tIns="22860" rIns="22860" bIns="22860" numCol="1" spcCol="1270" anchor="ctr" anchorCtr="0">
          <a:noAutofit/>
        </a:bodyPr>
        <a:lstStyle/>
        <a:p>
          <a:pPr marL="0" lvl="0" indent="0" algn="ctr" defTabSz="266700">
            <a:lnSpc>
              <a:spcPct val="90000"/>
            </a:lnSpc>
            <a:spcBef>
              <a:spcPct val="0"/>
            </a:spcBef>
            <a:spcAft>
              <a:spcPct val="35000"/>
            </a:spcAft>
            <a:buNone/>
          </a:pPr>
          <a:endParaRPr lang="en-US" sz="600" kern="1200" dirty="0"/>
        </a:p>
      </dsp:txBody>
      <dsp:txXfrm>
        <a:off x="54" y="10796"/>
        <a:ext cx="211356" cy="126813"/>
      </dsp:txXfrm>
    </dsp:sp>
    <dsp:sp modelId="{A6CFAAC7-7FF8-D44D-A078-D90E839B7B6F}">
      <dsp:nvSpPr>
        <dsp:cNvPr id="0" name=""/>
        <dsp:cNvSpPr/>
      </dsp:nvSpPr>
      <dsp:spPr>
        <a:xfrm>
          <a:off x="232545" y="10796"/>
          <a:ext cx="211356" cy="126813"/>
        </a:xfrm>
        <a:prstGeom prst="rect">
          <a:avLst/>
        </a:prstGeom>
        <a:solidFill>
          <a:schemeClr val="accent6"/>
        </a:solidFill>
        <a:ln w="15875" cap="flat" cmpd="sng" algn="ctr">
          <a:solidFill>
            <a:schemeClr val="accent6">
              <a:shade val="50000"/>
            </a:schemeClr>
          </a:solidFill>
          <a:prstDash val="solid"/>
        </a:ln>
        <a:effectLst/>
        <a:scene3d>
          <a:camera prst="orthographicFront"/>
          <a:lightRig rig="flat" dir="t"/>
        </a:scene3d>
        <a:sp3d/>
      </dsp:spPr>
      <dsp:style>
        <a:lnRef idx="2">
          <a:schemeClr val="accent6">
            <a:shade val="50000"/>
          </a:schemeClr>
        </a:lnRef>
        <a:fillRef idx="1">
          <a:schemeClr val="accent6"/>
        </a:fillRef>
        <a:effectRef idx="0">
          <a:schemeClr val="accent6"/>
        </a:effectRef>
        <a:fontRef idx="minor">
          <a:schemeClr val="lt1"/>
        </a:fontRef>
      </dsp:style>
      <dsp:txBody>
        <a:bodyPr spcFirstLastPara="0" vert="horz" wrap="square" lIns="22860" tIns="22860" rIns="22860" bIns="22860" numCol="1" spcCol="1270" anchor="ctr" anchorCtr="0">
          <a:noAutofit/>
        </a:bodyPr>
        <a:lstStyle/>
        <a:p>
          <a:pPr marL="0" lvl="0" indent="0" algn="ctr" defTabSz="266700">
            <a:lnSpc>
              <a:spcPct val="90000"/>
            </a:lnSpc>
            <a:spcBef>
              <a:spcPct val="0"/>
            </a:spcBef>
            <a:spcAft>
              <a:spcPct val="35000"/>
            </a:spcAft>
            <a:buNone/>
          </a:pPr>
          <a:endParaRPr lang="en-US" sz="600" kern="1200" dirty="0"/>
        </a:p>
      </dsp:txBody>
      <dsp:txXfrm>
        <a:off x="232545" y="10796"/>
        <a:ext cx="211356" cy="126813"/>
      </dsp:txXfrm>
    </dsp:sp>
    <dsp:sp modelId="{47986C11-831E-DF47-AADE-1BE8B9281467}">
      <dsp:nvSpPr>
        <dsp:cNvPr id="0" name=""/>
        <dsp:cNvSpPr/>
      </dsp:nvSpPr>
      <dsp:spPr>
        <a:xfrm>
          <a:off x="54" y="158746"/>
          <a:ext cx="211356" cy="126813"/>
        </a:xfrm>
        <a:prstGeom prst="rect">
          <a:avLst/>
        </a:prstGeom>
        <a:solidFill>
          <a:schemeClr val="accent6"/>
        </a:solidFill>
        <a:ln w="15875" cap="flat" cmpd="sng" algn="ctr">
          <a:solidFill>
            <a:schemeClr val="accent6">
              <a:shade val="50000"/>
            </a:schemeClr>
          </a:solidFill>
          <a:prstDash val="solid"/>
        </a:ln>
        <a:effectLst/>
        <a:scene3d>
          <a:camera prst="orthographicFront"/>
          <a:lightRig rig="flat" dir="t"/>
        </a:scene3d>
        <a:sp3d/>
      </dsp:spPr>
      <dsp:style>
        <a:lnRef idx="2">
          <a:schemeClr val="accent6">
            <a:shade val="50000"/>
          </a:schemeClr>
        </a:lnRef>
        <a:fillRef idx="1">
          <a:schemeClr val="accent6"/>
        </a:fillRef>
        <a:effectRef idx="0">
          <a:schemeClr val="accent6"/>
        </a:effectRef>
        <a:fontRef idx="minor">
          <a:schemeClr val="lt1"/>
        </a:fontRef>
      </dsp:style>
      <dsp:txBody>
        <a:bodyPr spcFirstLastPara="0" vert="horz" wrap="square" lIns="22860" tIns="22860" rIns="22860" bIns="22860" numCol="1" spcCol="1270" anchor="ctr" anchorCtr="0">
          <a:noAutofit/>
        </a:bodyPr>
        <a:lstStyle/>
        <a:p>
          <a:pPr marL="0" lvl="0" indent="0" algn="ctr" defTabSz="266700">
            <a:lnSpc>
              <a:spcPct val="90000"/>
            </a:lnSpc>
            <a:spcBef>
              <a:spcPct val="0"/>
            </a:spcBef>
            <a:spcAft>
              <a:spcPct val="35000"/>
            </a:spcAft>
            <a:buNone/>
          </a:pPr>
          <a:endParaRPr lang="en-US" sz="600" kern="1200" dirty="0"/>
        </a:p>
      </dsp:txBody>
      <dsp:txXfrm>
        <a:off x="54" y="158746"/>
        <a:ext cx="211356" cy="126813"/>
      </dsp:txXfrm>
    </dsp:sp>
    <dsp:sp modelId="{30F0831E-4ABA-5243-B229-A94E6B654FE7}">
      <dsp:nvSpPr>
        <dsp:cNvPr id="0" name=""/>
        <dsp:cNvSpPr/>
      </dsp:nvSpPr>
      <dsp:spPr>
        <a:xfrm>
          <a:off x="232545" y="158746"/>
          <a:ext cx="211356" cy="126813"/>
        </a:xfrm>
        <a:prstGeom prst="rect">
          <a:avLst/>
        </a:prstGeom>
        <a:solidFill>
          <a:schemeClr val="accent6"/>
        </a:solidFill>
        <a:ln w="15875" cap="flat" cmpd="sng" algn="ctr">
          <a:solidFill>
            <a:schemeClr val="accent6">
              <a:shade val="50000"/>
            </a:schemeClr>
          </a:solidFill>
          <a:prstDash val="solid"/>
        </a:ln>
        <a:effectLst/>
        <a:scene3d>
          <a:camera prst="orthographicFront"/>
          <a:lightRig rig="flat" dir="t"/>
        </a:scene3d>
        <a:sp3d/>
      </dsp:spPr>
      <dsp:style>
        <a:lnRef idx="2">
          <a:schemeClr val="accent6">
            <a:shade val="50000"/>
          </a:schemeClr>
        </a:lnRef>
        <a:fillRef idx="1">
          <a:schemeClr val="accent6"/>
        </a:fillRef>
        <a:effectRef idx="0">
          <a:schemeClr val="accent6"/>
        </a:effectRef>
        <a:fontRef idx="minor">
          <a:schemeClr val="lt1"/>
        </a:fontRef>
      </dsp:style>
      <dsp:txBody>
        <a:bodyPr spcFirstLastPara="0" vert="horz" wrap="square" lIns="22860" tIns="22860" rIns="22860" bIns="22860" numCol="1" spcCol="1270" anchor="ctr" anchorCtr="0">
          <a:noAutofit/>
        </a:bodyPr>
        <a:lstStyle/>
        <a:p>
          <a:pPr marL="0" lvl="0" indent="0" algn="ctr" defTabSz="266700">
            <a:lnSpc>
              <a:spcPct val="90000"/>
            </a:lnSpc>
            <a:spcBef>
              <a:spcPct val="0"/>
            </a:spcBef>
            <a:spcAft>
              <a:spcPct val="35000"/>
            </a:spcAft>
            <a:buNone/>
          </a:pPr>
          <a:endParaRPr lang="en-US" sz="600" kern="1200" dirty="0"/>
        </a:p>
      </dsp:txBody>
      <dsp:txXfrm>
        <a:off x="232545" y="158746"/>
        <a:ext cx="211356" cy="126813"/>
      </dsp:txXfrm>
    </dsp:sp>
    <dsp:sp modelId="{7DE1E7D9-F7E7-9F45-AF19-E3D10BD6A0E7}">
      <dsp:nvSpPr>
        <dsp:cNvPr id="0" name=""/>
        <dsp:cNvSpPr/>
      </dsp:nvSpPr>
      <dsp:spPr>
        <a:xfrm>
          <a:off x="54" y="306695"/>
          <a:ext cx="211356" cy="126813"/>
        </a:xfrm>
        <a:prstGeom prst="rect">
          <a:avLst/>
        </a:prstGeom>
        <a:solidFill>
          <a:schemeClr val="accent6"/>
        </a:solidFill>
        <a:ln w="15875" cap="flat" cmpd="sng" algn="ctr">
          <a:solidFill>
            <a:schemeClr val="accent6">
              <a:shade val="50000"/>
            </a:schemeClr>
          </a:solidFill>
          <a:prstDash val="solid"/>
        </a:ln>
        <a:effectLst/>
        <a:scene3d>
          <a:camera prst="orthographicFront"/>
          <a:lightRig rig="flat" dir="t"/>
        </a:scene3d>
        <a:sp3d/>
      </dsp:spPr>
      <dsp:style>
        <a:lnRef idx="2">
          <a:schemeClr val="accent6">
            <a:shade val="50000"/>
          </a:schemeClr>
        </a:lnRef>
        <a:fillRef idx="1">
          <a:schemeClr val="accent6"/>
        </a:fillRef>
        <a:effectRef idx="0">
          <a:schemeClr val="accent6"/>
        </a:effectRef>
        <a:fontRef idx="minor">
          <a:schemeClr val="lt1"/>
        </a:fontRef>
      </dsp:style>
      <dsp:txBody>
        <a:bodyPr spcFirstLastPara="0" vert="horz" wrap="square" lIns="22860" tIns="22860" rIns="22860" bIns="22860" numCol="1" spcCol="1270" anchor="ctr" anchorCtr="0">
          <a:noAutofit/>
        </a:bodyPr>
        <a:lstStyle/>
        <a:p>
          <a:pPr marL="0" lvl="0" indent="0" algn="ctr" defTabSz="266700">
            <a:lnSpc>
              <a:spcPct val="90000"/>
            </a:lnSpc>
            <a:spcBef>
              <a:spcPct val="0"/>
            </a:spcBef>
            <a:spcAft>
              <a:spcPct val="35000"/>
            </a:spcAft>
            <a:buNone/>
          </a:pPr>
          <a:endParaRPr lang="en-US" sz="600" kern="1200" dirty="0"/>
        </a:p>
      </dsp:txBody>
      <dsp:txXfrm>
        <a:off x="54" y="306695"/>
        <a:ext cx="211356" cy="126813"/>
      </dsp:txXfrm>
    </dsp:sp>
    <dsp:sp modelId="{7D545976-E092-430D-BCFC-460B937B18BC}">
      <dsp:nvSpPr>
        <dsp:cNvPr id="0" name=""/>
        <dsp:cNvSpPr/>
      </dsp:nvSpPr>
      <dsp:spPr>
        <a:xfrm>
          <a:off x="232545" y="306695"/>
          <a:ext cx="211356" cy="126813"/>
        </a:xfrm>
        <a:prstGeom prst="rect">
          <a:avLst/>
        </a:prstGeom>
        <a:solidFill>
          <a:schemeClr val="accent6"/>
        </a:solidFill>
        <a:ln w="15875" cap="flat" cmpd="sng" algn="ctr">
          <a:solidFill>
            <a:schemeClr val="accent6">
              <a:shade val="50000"/>
            </a:schemeClr>
          </a:solidFill>
          <a:prstDash val="solid"/>
        </a:ln>
        <a:effectLst/>
        <a:scene3d>
          <a:camera prst="orthographicFront"/>
          <a:lightRig rig="flat" dir="t"/>
        </a:scene3d>
        <a:sp3d/>
      </dsp:spPr>
      <dsp:style>
        <a:lnRef idx="2">
          <a:schemeClr val="accent6">
            <a:shade val="50000"/>
          </a:schemeClr>
        </a:lnRef>
        <a:fillRef idx="1">
          <a:schemeClr val="accent6"/>
        </a:fillRef>
        <a:effectRef idx="0">
          <a:schemeClr val="accent6"/>
        </a:effectRef>
        <a:fontRef idx="minor">
          <a:schemeClr val="lt1"/>
        </a:fontRef>
      </dsp:style>
      <dsp:txBody>
        <a:bodyPr spcFirstLastPara="0" vert="horz" wrap="square" lIns="22860" tIns="22860" rIns="22860" bIns="22860" numCol="1" spcCol="1270" anchor="ctr" anchorCtr="0">
          <a:noAutofit/>
        </a:bodyPr>
        <a:lstStyle/>
        <a:p>
          <a:pPr marL="0" lvl="0" indent="0" algn="ctr" defTabSz="266700">
            <a:lnSpc>
              <a:spcPct val="90000"/>
            </a:lnSpc>
            <a:spcBef>
              <a:spcPct val="0"/>
            </a:spcBef>
            <a:spcAft>
              <a:spcPct val="35000"/>
            </a:spcAft>
            <a:buNone/>
          </a:pPr>
          <a:endParaRPr lang="en-US" sz="600" kern="1200" dirty="0"/>
        </a:p>
      </dsp:txBody>
      <dsp:txXfrm>
        <a:off x="232545" y="306695"/>
        <a:ext cx="211356" cy="12681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545976-E092-430D-BCFC-460B937B18BC}">
      <dsp:nvSpPr>
        <dsp:cNvPr id="0" name=""/>
        <dsp:cNvSpPr/>
      </dsp:nvSpPr>
      <dsp:spPr>
        <a:xfrm>
          <a:off x="77952" y="46"/>
          <a:ext cx="331968" cy="199181"/>
        </a:xfrm>
        <a:prstGeom prst="rect">
          <a:avLst/>
        </a:prstGeom>
        <a:gradFill rotWithShape="1">
          <a:gsLst>
            <a:gs pos="0">
              <a:schemeClr val="accent1">
                <a:tint val="83000"/>
                <a:satMod val="100000"/>
                <a:lumMod val="100000"/>
              </a:schemeClr>
            </a:gs>
            <a:gs pos="100000">
              <a:schemeClr val="accent1">
                <a:tint val="61000"/>
                <a:satMod val="150000"/>
                <a:lumMod val="100000"/>
              </a:schemeClr>
            </a:gs>
          </a:gsLst>
          <a:path path="circle">
            <a:fillToRect l="100000" t="100000" r="100000" b="100000"/>
          </a:path>
        </a:gradFill>
        <a:ln w="9525" cap="flat" cmpd="sng" algn="ctr">
          <a:solidFill>
            <a:schemeClr val="accent1"/>
          </a:solidFill>
          <a:prstDash val="solid"/>
        </a:ln>
        <a:effectLst/>
        <a:scene3d>
          <a:camera prst="orthographicFront"/>
          <a:lightRig rig="flat" dir="t"/>
        </a:scene3d>
        <a:sp3d/>
      </dsp:spPr>
      <dsp:style>
        <a:lnRef idx="1">
          <a:schemeClr val="accent1"/>
        </a:lnRef>
        <a:fillRef idx="2">
          <a:schemeClr val="accent1"/>
        </a:fillRef>
        <a:effectRef idx="1">
          <a:schemeClr val="accent1"/>
        </a:effectRef>
        <a:fontRef idx="minor">
          <a:schemeClr val="dk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endParaRPr lang="en-US" sz="900" kern="1200" dirty="0"/>
        </a:p>
      </dsp:txBody>
      <dsp:txXfrm>
        <a:off x="77952" y="46"/>
        <a:ext cx="331968" cy="199181"/>
      </dsp:txXfrm>
    </dsp:sp>
    <dsp:sp modelId="{395676F4-24A7-4B8C-84DC-EA86972644F1}">
      <dsp:nvSpPr>
        <dsp:cNvPr id="0" name=""/>
        <dsp:cNvSpPr/>
      </dsp:nvSpPr>
      <dsp:spPr>
        <a:xfrm>
          <a:off x="443117" y="46"/>
          <a:ext cx="331968" cy="199181"/>
        </a:xfrm>
        <a:prstGeom prst="rect">
          <a:avLst/>
        </a:prstGeom>
        <a:gradFill rotWithShape="1">
          <a:gsLst>
            <a:gs pos="0">
              <a:schemeClr val="accent1">
                <a:tint val="83000"/>
                <a:satMod val="100000"/>
                <a:lumMod val="100000"/>
              </a:schemeClr>
            </a:gs>
            <a:gs pos="100000">
              <a:schemeClr val="accent1">
                <a:tint val="61000"/>
                <a:satMod val="150000"/>
                <a:lumMod val="100000"/>
              </a:schemeClr>
            </a:gs>
          </a:gsLst>
          <a:path path="circle">
            <a:fillToRect l="100000" t="100000" r="100000" b="100000"/>
          </a:path>
        </a:gradFill>
        <a:ln w="9525" cap="flat" cmpd="sng" algn="ctr">
          <a:solidFill>
            <a:schemeClr val="accent1"/>
          </a:solidFill>
          <a:prstDash val="solid"/>
        </a:ln>
        <a:effectLst/>
        <a:scene3d>
          <a:camera prst="orthographicFront"/>
          <a:lightRig rig="flat" dir="t"/>
        </a:scene3d>
        <a:sp3d/>
      </dsp:spPr>
      <dsp:style>
        <a:lnRef idx="1">
          <a:schemeClr val="accent1"/>
        </a:lnRef>
        <a:fillRef idx="2">
          <a:schemeClr val="accent1"/>
        </a:fillRef>
        <a:effectRef idx="1">
          <a:schemeClr val="accent1"/>
        </a:effectRef>
        <a:fontRef idx="minor">
          <a:schemeClr val="dk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dirty="0"/>
            <a:t> </a:t>
          </a:r>
        </a:p>
      </dsp:txBody>
      <dsp:txXfrm>
        <a:off x="443117" y="46"/>
        <a:ext cx="331968" cy="199181"/>
      </dsp:txXfrm>
    </dsp:sp>
    <dsp:sp modelId="{D41C02A3-A4DB-4F50-A3F1-4D881B1192C9}">
      <dsp:nvSpPr>
        <dsp:cNvPr id="0" name=""/>
        <dsp:cNvSpPr/>
      </dsp:nvSpPr>
      <dsp:spPr>
        <a:xfrm>
          <a:off x="77952" y="232423"/>
          <a:ext cx="331968" cy="199181"/>
        </a:xfrm>
        <a:prstGeom prst="rect">
          <a:avLst/>
        </a:prstGeom>
        <a:gradFill rotWithShape="1">
          <a:gsLst>
            <a:gs pos="0">
              <a:schemeClr val="accent1">
                <a:tint val="83000"/>
                <a:satMod val="100000"/>
                <a:lumMod val="100000"/>
              </a:schemeClr>
            </a:gs>
            <a:gs pos="100000">
              <a:schemeClr val="accent1">
                <a:tint val="61000"/>
                <a:satMod val="150000"/>
                <a:lumMod val="100000"/>
              </a:schemeClr>
            </a:gs>
          </a:gsLst>
          <a:path path="circle">
            <a:fillToRect l="100000" t="100000" r="100000" b="100000"/>
          </a:path>
        </a:gradFill>
        <a:ln w="9525" cap="flat" cmpd="sng" algn="ctr">
          <a:solidFill>
            <a:schemeClr val="accent1"/>
          </a:solidFill>
          <a:prstDash val="solid"/>
        </a:ln>
        <a:effectLst/>
        <a:scene3d>
          <a:camera prst="orthographicFront"/>
          <a:lightRig rig="flat" dir="t"/>
        </a:scene3d>
        <a:sp3d/>
      </dsp:spPr>
      <dsp:style>
        <a:lnRef idx="1">
          <a:schemeClr val="accent1"/>
        </a:lnRef>
        <a:fillRef idx="2">
          <a:schemeClr val="accent1"/>
        </a:fillRef>
        <a:effectRef idx="1">
          <a:schemeClr val="accent1"/>
        </a:effectRef>
        <a:fontRef idx="minor">
          <a:schemeClr val="dk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dirty="0"/>
            <a:t> </a:t>
          </a:r>
        </a:p>
      </dsp:txBody>
      <dsp:txXfrm>
        <a:off x="77952" y="232423"/>
        <a:ext cx="331968" cy="199181"/>
      </dsp:txXfrm>
    </dsp:sp>
    <dsp:sp modelId="{9560B028-FF05-4945-A45E-3B7D0C2912CE}">
      <dsp:nvSpPr>
        <dsp:cNvPr id="0" name=""/>
        <dsp:cNvSpPr/>
      </dsp:nvSpPr>
      <dsp:spPr>
        <a:xfrm>
          <a:off x="443117" y="232423"/>
          <a:ext cx="331968" cy="199181"/>
        </a:xfrm>
        <a:prstGeom prst="rect">
          <a:avLst/>
        </a:prstGeom>
        <a:gradFill rotWithShape="1">
          <a:gsLst>
            <a:gs pos="0">
              <a:schemeClr val="accent1">
                <a:tint val="83000"/>
                <a:satMod val="100000"/>
                <a:lumMod val="100000"/>
              </a:schemeClr>
            </a:gs>
            <a:gs pos="100000">
              <a:schemeClr val="accent1">
                <a:tint val="61000"/>
                <a:satMod val="150000"/>
                <a:lumMod val="100000"/>
              </a:schemeClr>
            </a:gs>
          </a:gsLst>
          <a:path path="circle">
            <a:fillToRect l="100000" t="100000" r="100000" b="100000"/>
          </a:path>
        </a:gradFill>
        <a:ln w="9525" cap="flat" cmpd="sng" algn="ctr">
          <a:solidFill>
            <a:schemeClr val="accent1"/>
          </a:solidFill>
          <a:prstDash val="solid"/>
        </a:ln>
        <a:effectLst/>
        <a:scene3d>
          <a:camera prst="orthographicFront"/>
          <a:lightRig rig="flat" dir="t"/>
        </a:scene3d>
        <a:sp3d/>
      </dsp:spPr>
      <dsp:style>
        <a:lnRef idx="1">
          <a:schemeClr val="accent1"/>
        </a:lnRef>
        <a:fillRef idx="2">
          <a:schemeClr val="accent1"/>
        </a:fillRef>
        <a:effectRef idx="1">
          <a:schemeClr val="accent1"/>
        </a:effectRef>
        <a:fontRef idx="minor">
          <a:schemeClr val="dk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dirty="0"/>
            <a:t>  </a:t>
          </a:r>
        </a:p>
      </dsp:txBody>
      <dsp:txXfrm>
        <a:off x="443117" y="232423"/>
        <a:ext cx="331968" cy="199181"/>
      </dsp:txXfrm>
    </dsp:sp>
    <dsp:sp modelId="{CFE2AE05-82D3-4455-AD31-ED6B710A7A02}">
      <dsp:nvSpPr>
        <dsp:cNvPr id="0" name=""/>
        <dsp:cNvSpPr/>
      </dsp:nvSpPr>
      <dsp:spPr>
        <a:xfrm>
          <a:off x="77952" y="464801"/>
          <a:ext cx="331968" cy="199181"/>
        </a:xfrm>
        <a:prstGeom prst="rect">
          <a:avLst/>
        </a:prstGeom>
        <a:gradFill rotWithShape="1">
          <a:gsLst>
            <a:gs pos="0">
              <a:schemeClr val="accent1">
                <a:tint val="83000"/>
                <a:satMod val="100000"/>
                <a:lumMod val="100000"/>
              </a:schemeClr>
            </a:gs>
            <a:gs pos="100000">
              <a:schemeClr val="accent1">
                <a:tint val="61000"/>
                <a:satMod val="150000"/>
                <a:lumMod val="100000"/>
              </a:schemeClr>
            </a:gs>
          </a:gsLst>
          <a:path path="circle">
            <a:fillToRect l="100000" t="100000" r="100000" b="100000"/>
          </a:path>
        </a:gradFill>
        <a:ln w="9525" cap="flat" cmpd="sng" algn="ctr">
          <a:solidFill>
            <a:schemeClr val="accent1"/>
          </a:solidFill>
          <a:prstDash val="solid"/>
        </a:ln>
        <a:effectLst/>
        <a:scene3d>
          <a:camera prst="orthographicFront"/>
          <a:lightRig rig="flat" dir="t"/>
        </a:scene3d>
        <a:sp3d/>
      </dsp:spPr>
      <dsp:style>
        <a:lnRef idx="1">
          <a:schemeClr val="accent1"/>
        </a:lnRef>
        <a:fillRef idx="2">
          <a:schemeClr val="accent1"/>
        </a:fillRef>
        <a:effectRef idx="1">
          <a:schemeClr val="accent1"/>
        </a:effectRef>
        <a:fontRef idx="minor">
          <a:schemeClr val="dk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dirty="0"/>
            <a:t> </a:t>
          </a:r>
        </a:p>
      </dsp:txBody>
      <dsp:txXfrm>
        <a:off x="77952" y="464801"/>
        <a:ext cx="331968" cy="199181"/>
      </dsp:txXfrm>
    </dsp:sp>
    <dsp:sp modelId="{15CBA8DB-E0BE-4FCA-AAEA-A9A0848D3E7F}">
      <dsp:nvSpPr>
        <dsp:cNvPr id="0" name=""/>
        <dsp:cNvSpPr/>
      </dsp:nvSpPr>
      <dsp:spPr>
        <a:xfrm>
          <a:off x="443117" y="464801"/>
          <a:ext cx="331968" cy="199181"/>
        </a:xfrm>
        <a:prstGeom prst="rect">
          <a:avLst/>
        </a:prstGeom>
        <a:gradFill rotWithShape="1">
          <a:gsLst>
            <a:gs pos="0">
              <a:schemeClr val="accent1">
                <a:tint val="83000"/>
                <a:satMod val="100000"/>
                <a:lumMod val="100000"/>
              </a:schemeClr>
            </a:gs>
            <a:gs pos="100000">
              <a:schemeClr val="accent1">
                <a:tint val="61000"/>
                <a:satMod val="150000"/>
                <a:lumMod val="100000"/>
              </a:schemeClr>
            </a:gs>
          </a:gsLst>
          <a:path path="circle">
            <a:fillToRect l="100000" t="100000" r="100000" b="100000"/>
          </a:path>
        </a:gradFill>
        <a:ln w="9525" cap="flat" cmpd="sng" algn="ctr">
          <a:solidFill>
            <a:schemeClr val="accent1"/>
          </a:solidFill>
          <a:prstDash val="solid"/>
        </a:ln>
        <a:effectLst/>
        <a:scene3d>
          <a:camera prst="orthographicFront"/>
          <a:lightRig rig="flat" dir="t"/>
        </a:scene3d>
        <a:sp3d/>
      </dsp:spPr>
      <dsp:style>
        <a:lnRef idx="1">
          <a:schemeClr val="accent1"/>
        </a:lnRef>
        <a:fillRef idx="2">
          <a:schemeClr val="accent1"/>
        </a:fillRef>
        <a:effectRef idx="1">
          <a:schemeClr val="accent1"/>
        </a:effectRef>
        <a:fontRef idx="minor">
          <a:schemeClr val="dk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dirty="0"/>
            <a:t> </a:t>
          </a:r>
        </a:p>
      </dsp:txBody>
      <dsp:txXfrm>
        <a:off x="443117" y="464801"/>
        <a:ext cx="331968" cy="199181"/>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FF2E9F-3BDA-4408-A3E8-57C72778A521}">
      <dsp:nvSpPr>
        <dsp:cNvPr id="0" name=""/>
        <dsp:cNvSpPr/>
      </dsp:nvSpPr>
      <dsp:spPr>
        <a:xfrm>
          <a:off x="1097" y="0"/>
          <a:ext cx="328059" cy="174009"/>
        </a:xfrm>
        <a:prstGeom prst="roundRect">
          <a:avLst>
            <a:gd name="adj" fmla="val 10000"/>
          </a:avLst>
        </a:prstGeom>
        <a:gradFill rotWithShape="1">
          <a:gsLst>
            <a:gs pos="0">
              <a:schemeClr val="accent1">
                <a:tint val="83000"/>
                <a:satMod val="100000"/>
                <a:lumMod val="100000"/>
              </a:schemeClr>
            </a:gs>
            <a:gs pos="100000">
              <a:schemeClr val="accent1">
                <a:tint val="61000"/>
                <a:satMod val="150000"/>
                <a:lumMod val="100000"/>
              </a:schemeClr>
            </a:gs>
          </a:gsLst>
          <a:path path="circle">
            <a:fillToRect l="100000" t="100000" r="100000" b="100000"/>
          </a:path>
        </a:gradFill>
        <a:ln w="9525" cap="flat" cmpd="sng" algn="ctr">
          <a:solidFill>
            <a:schemeClr val="accent1"/>
          </a:solidFill>
          <a:prstDash val="solid"/>
        </a:ln>
        <a:effectLst/>
      </dsp:spPr>
      <dsp:style>
        <a:lnRef idx="1">
          <a:schemeClr val="accent1"/>
        </a:lnRef>
        <a:fillRef idx="2">
          <a:schemeClr val="accent1"/>
        </a:fillRef>
        <a:effectRef idx="1">
          <a:schemeClr val="accent1"/>
        </a:effectRef>
        <a:fontRef idx="minor">
          <a:schemeClr val="dk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en-US" sz="800" kern="1200" dirty="0"/>
            <a:t> </a:t>
          </a:r>
        </a:p>
      </dsp:txBody>
      <dsp:txXfrm>
        <a:off x="6194" y="5097"/>
        <a:ext cx="317865" cy="163815"/>
      </dsp:txXfrm>
    </dsp:sp>
    <dsp:sp modelId="{26ED2760-4299-4DE7-AA9E-8C4D801C7E69}">
      <dsp:nvSpPr>
        <dsp:cNvPr id="0" name=""/>
        <dsp:cNvSpPr/>
      </dsp:nvSpPr>
      <dsp:spPr>
        <a:xfrm>
          <a:off x="361963" y="46325"/>
          <a:ext cx="69548" cy="81358"/>
        </a:xfrm>
        <a:prstGeom prst="rightArrow">
          <a:avLst>
            <a:gd name="adj1" fmla="val 60000"/>
            <a:gd name="adj2" fmla="val 50000"/>
          </a:avLst>
        </a:prstGeom>
        <a:gradFill rotWithShape="1">
          <a:gsLst>
            <a:gs pos="0">
              <a:schemeClr val="accent1">
                <a:tint val="83000"/>
                <a:satMod val="100000"/>
                <a:lumMod val="100000"/>
              </a:schemeClr>
            </a:gs>
            <a:gs pos="100000">
              <a:schemeClr val="accent1">
                <a:tint val="61000"/>
                <a:satMod val="150000"/>
                <a:lumMod val="100000"/>
              </a:schemeClr>
            </a:gs>
          </a:gsLst>
          <a:path path="circle">
            <a:fillToRect l="100000" t="100000" r="100000" b="100000"/>
          </a:path>
        </a:gradFill>
        <a:ln w="9525" cap="flat" cmpd="sng" algn="ctr">
          <a:solidFill>
            <a:schemeClr val="accent1"/>
          </a:solidFill>
          <a:prstDash val="solid"/>
        </a:ln>
        <a:effectLst/>
      </dsp:spPr>
      <dsp:style>
        <a:lnRef idx="1">
          <a:schemeClr val="accent1"/>
        </a:lnRef>
        <a:fillRef idx="2">
          <a:schemeClr val="accent1"/>
        </a:fillRef>
        <a:effectRef idx="1">
          <a:schemeClr val="accent1"/>
        </a:effectRef>
        <a:fontRef idx="minor">
          <a:schemeClr val="dk1"/>
        </a:fontRef>
      </dsp:style>
      <dsp:txBody>
        <a:bodyPr spcFirstLastPara="0" vert="horz" wrap="square" lIns="0" tIns="0" rIns="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61963" y="62597"/>
        <a:ext cx="48684" cy="48814"/>
      </dsp:txXfrm>
    </dsp:sp>
    <dsp:sp modelId="{F2AB1812-8AFB-4DC3-AD4D-58FE61BF9973}">
      <dsp:nvSpPr>
        <dsp:cNvPr id="0" name=""/>
        <dsp:cNvSpPr/>
      </dsp:nvSpPr>
      <dsp:spPr>
        <a:xfrm>
          <a:off x="460381" y="0"/>
          <a:ext cx="328059" cy="174009"/>
        </a:xfrm>
        <a:prstGeom prst="roundRect">
          <a:avLst>
            <a:gd name="adj" fmla="val 10000"/>
          </a:avLst>
        </a:prstGeom>
        <a:gradFill rotWithShape="1">
          <a:gsLst>
            <a:gs pos="0">
              <a:schemeClr val="accent1">
                <a:tint val="83000"/>
                <a:satMod val="100000"/>
                <a:lumMod val="100000"/>
              </a:schemeClr>
            </a:gs>
            <a:gs pos="100000">
              <a:schemeClr val="accent1">
                <a:tint val="61000"/>
                <a:satMod val="150000"/>
                <a:lumMod val="100000"/>
              </a:schemeClr>
            </a:gs>
          </a:gsLst>
          <a:path path="circle">
            <a:fillToRect l="100000" t="100000" r="100000" b="100000"/>
          </a:path>
        </a:gradFill>
        <a:ln w="9525" cap="flat" cmpd="sng" algn="ctr">
          <a:solidFill>
            <a:schemeClr val="accent1"/>
          </a:solidFill>
          <a:prstDash val="solid"/>
        </a:ln>
        <a:effectLst/>
      </dsp:spPr>
      <dsp:style>
        <a:lnRef idx="1">
          <a:schemeClr val="accent1"/>
        </a:lnRef>
        <a:fillRef idx="2">
          <a:schemeClr val="accent1"/>
        </a:fillRef>
        <a:effectRef idx="1">
          <a:schemeClr val="accent1"/>
        </a:effectRef>
        <a:fontRef idx="minor">
          <a:schemeClr val="dk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en-US" sz="800" kern="1200" dirty="0"/>
            <a:t> </a:t>
          </a:r>
        </a:p>
      </dsp:txBody>
      <dsp:txXfrm>
        <a:off x="465478" y="5097"/>
        <a:ext cx="317865" cy="163815"/>
      </dsp:txXfrm>
    </dsp:sp>
    <dsp:sp modelId="{6E352F3C-3FF7-476E-AEAC-34BC88D9CF18}">
      <dsp:nvSpPr>
        <dsp:cNvPr id="0" name=""/>
        <dsp:cNvSpPr/>
      </dsp:nvSpPr>
      <dsp:spPr>
        <a:xfrm>
          <a:off x="821521" y="46325"/>
          <a:ext cx="70130" cy="81358"/>
        </a:xfrm>
        <a:prstGeom prst="rightArrow">
          <a:avLst>
            <a:gd name="adj1" fmla="val 60000"/>
            <a:gd name="adj2" fmla="val 50000"/>
          </a:avLst>
        </a:prstGeom>
        <a:gradFill rotWithShape="1">
          <a:gsLst>
            <a:gs pos="0">
              <a:schemeClr val="accent1">
                <a:tint val="83000"/>
                <a:satMod val="100000"/>
                <a:lumMod val="100000"/>
              </a:schemeClr>
            </a:gs>
            <a:gs pos="100000">
              <a:schemeClr val="accent1">
                <a:tint val="61000"/>
                <a:satMod val="150000"/>
                <a:lumMod val="100000"/>
              </a:schemeClr>
            </a:gs>
          </a:gsLst>
          <a:path path="circle">
            <a:fillToRect l="100000" t="100000" r="100000" b="100000"/>
          </a:path>
        </a:gradFill>
        <a:ln w="9525" cap="flat" cmpd="sng" algn="ctr">
          <a:solidFill>
            <a:schemeClr val="accent1"/>
          </a:solidFill>
          <a:prstDash val="solid"/>
        </a:ln>
        <a:effectLst/>
      </dsp:spPr>
      <dsp:style>
        <a:lnRef idx="1">
          <a:schemeClr val="accent1"/>
        </a:lnRef>
        <a:fillRef idx="2">
          <a:schemeClr val="accent1"/>
        </a:fillRef>
        <a:effectRef idx="1">
          <a:schemeClr val="accent1"/>
        </a:effectRef>
        <a:fontRef idx="minor">
          <a:schemeClr val="dk1"/>
        </a:fontRef>
      </dsp:style>
      <dsp:txBody>
        <a:bodyPr spcFirstLastPara="0" vert="horz" wrap="square" lIns="0" tIns="0" rIns="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821521" y="62597"/>
        <a:ext cx="49091" cy="48814"/>
      </dsp:txXfrm>
    </dsp:sp>
    <dsp:sp modelId="{6988BEAB-449D-462E-B5B8-E34E61A811A3}">
      <dsp:nvSpPr>
        <dsp:cNvPr id="0" name=""/>
        <dsp:cNvSpPr/>
      </dsp:nvSpPr>
      <dsp:spPr>
        <a:xfrm>
          <a:off x="920763" y="0"/>
          <a:ext cx="328059" cy="174009"/>
        </a:xfrm>
        <a:prstGeom prst="roundRect">
          <a:avLst>
            <a:gd name="adj" fmla="val 10000"/>
          </a:avLst>
        </a:prstGeom>
        <a:gradFill rotWithShape="1">
          <a:gsLst>
            <a:gs pos="0">
              <a:schemeClr val="accent1">
                <a:tint val="83000"/>
                <a:satMod val="100000"/>
                <a:lumMod val="100000"/>
              </a:schemeClr>
            </a:gs>
            <a:gs pos="100000">
              <a:schemeClr val="accent1">
                <a:tint val="61000"/>
                <a:satMod val="150000"/>
                <a:lumMod val="100000"/>
              </a:schemeClr>
            </a:gs>
          </a:gsLst>
          <a:path path="circle">
            <a:fillToRect l="100000" t="100000" r="100000" b="100000"/>
          </a:path>
        </a:gradFill>
        <a:ln w="9525" cap="flat" cmpd="sng" algn="ctr">
          <a:solidFill>
            <a:schemeClr val="accent1"/>
          </a:solidFill>
          <a:prstDash val="solid"/>
        </a:ln>
        <a:effectLst/>
      </dsp:spPr>
      <dsp:style>
        <a:lnRef idx="1">
          <a:schemeClr val="accent1"/>
        </a:lnRef>
        <a:fillRef idx="2">
          <a:schemeClr val="accent1"/>
        </a:fillRef>
        <a:effectRef idx="1">
          <a:schemeClr val="accent1"/>
        </a:effectRef>
        <a:fontRef idx="minor">
          <a:schemeClr val="dk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en-US" sz="800" kern="1200" dirty="0"/>
            <a:t> </a:t>
          </a:r>
        </a:p>
      </dsp:txBody>
      <dsp:txXfrm>
        <a:off x="925860" y="5097"/>
        <a:ext cx="317865" cy="163815"/>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BE743E-7414-4DC3-9D94-C99B93AE7942}">
      <dsp:nvSpPr>
        <dsp:cNvPr id="0" name=""/>
        <dsp:cNvSpPr/>
      </dsp:nvSpPr>
      <dsp:spPr>
        <a:xfrm>
          <a:off x="445" y="420877"/>
          <a:ext cx="359064" cy="179532"/>
        </a:xfrm>
        <a:prstGeom prst="roundRect">
          <a:avLst>
            <a:gd name="adj" fmla="val 10000"/>
          </a:avLst>
        </a:prstGeom>
        <a:gradFill rotWithShape="1">
          <a:gsLst>
            <a:gs pos="0">
              <a:schemeClr val="accent1">
                <a:tint val="83000"/>
                <a:satMod val="100000"/>
                <a:lumMod val="100000"/>
              </a:schemeClr>
            </a:gs>
            <a:gs pos="100000">
              <a:schemeClr val="accent1">
                <a:tint val="61000"/>
                <a:satMod val="150000"/>
                <a:lumMod val="100000"/>
              </a:schemeClr>
            </a:gs>
          </a:gsLst>
          <a:path path="circle">
            <a:fillToRect l="100000" t="100000" r="100000" b="100000"/>
          </a:path>
        </a:gradFill>
        <a:ln w="9525" cap="flat" cmpd="sng" algn="ctr">
          <a:solidFill>
            <a:schemeClr val="accent1"/>
          </a:solidFill>
          <a:prstDash val="solid"/>
        </a:ln>
        <a:effectLst/>
      </dsp:spPr>
      <dsp:style>
        <a:lnRef idx="1">
          <a:schemeClr val="accent1"/>
        </a:lnRef>
        <a:fillRef idx="2">
          <a:schemeClr val="accent1"/>
        </a:fillRef>
        <a:effectRef idx="1">
          <a:schemeClr val="accent1"/>
        </a:effectRef>
        <a:fontRef idx="minor">
          <a:schemeClr val="dk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t> </a:t>
          </a:r>
        </a:p>
      </dsp:txBody>
      <dsp:txXfrm>
        <a:off x="5703" y="426135"/>
        <a:ext cx="348548" cy="169016"/>
      </dsp:txXfrm>
    </dsp:sp>
    <dsp:sp modelId="{53BA12B1-3866-4D7B-9660-900B1EF1E0CF}">
      <dsp:nvSpPr>
        <dsp:cNvPr id="0" name=""/>
        <dsp:cNvSpPr/>
      </dsp:nvSpPr>
      <dsp:spPr>
        <a:xfrm rot="18770822">
          <a:off x="325722" y="415620"/>
          <a:ext cx="211200" cy="35200"/>
        </a:xfrm>
        <a:custGeom>
          <a:avLst/>
          <a:gdLst/>
          <a:ahLst/>
          <a:cxnLst/>
          <a:rect l="0" t="0" r="0" b="0"/>
          <a:pathLst>
            <a:path>
              <a:moveTo>
                <a:pt x="0" y="17600"/>
              </a:moveTo>
              <a:lnTo>
                <a:pt x="211200" y="17600"/>
              </a:lnTo>
            </a:path>
          </a:pathLst>
        </a:custGeom>
        <a:noFill/>
        <a:ln w="9525" cap="flat" cmpd="sng" algn="ctr">
          <a:solidFill>
            <a:schemeClr val="accent1"/>
          </a:solidFill>
          <a:prstDash val="solid"/>
        </a:ln>
        <a:effectLst/>
      </dsp:spPr>
      <dsp:style>
        <a:lnRef idx="1">
          <a:schemeClr val="accent1"/>
        </a:lnRef>
        <a:fillRef idx="2">
          <a:schemeClr val="accent1"/>
        </a:fillRef>
        <a:effectRef idx="1">
          <a:schemeClr val="accent1"/>
        </a:effectRef>
        <a:fontRef idx="minor">
          <a:schemeClr val="dk1"/>
        </a:fontRef>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26042" y="427940"/>
        <a:ext cx="10560" cy="10560"/>
      </dsp:txXfrm>
    </dsp:sp>
    <dsp:sp modelId="{A9DE72D7-D64C-46AB-89B8-1DDCF95A5E23}">
      <dsp:nvSpPr>
        <dsp:cNvPr id="0" name=""/>
        <dsp:cNvSpPr/>
      </dsp:nvSpPr>
      <dsp:spPr>
        <a:xfrm>
          <a:off x="503135" y="266031"/>
          <a:ext cx="359064" cy="179532"/>
        </a:xfrm>
        <a:prstGeom prst="roundRect">
          <a:avLst>
            <a:gd name="adj" fmla="val 10000"/>
          </a:avLst>
        </a:prstGeom>
        <a:gradFill rotWithShape="1">
          <a:gsLst>
            <a:gs pos="0">
              <a:schemeClr val="accent1">
                <a:tint val="83000"/>
                <a:satMod val="100000"/>
                <a:lumMod val="100000"/>
              </a:schemeClr>
            </a:gs>
            <a:gs pos="100000">
              <a:schemeClr val="accent1">
                <a:tint val="61000"/>
                <a:satMod val="150000"/>
                <a:lumMod val="100000"/>
              </a:schemeClr>
            </a:gs>
          </a:gsLst>
          <a:path path="circle">
            <a:fillToRect l="100000" t="100000" r="100000" b="100000"/>
          </a:path>
        </a:gradFill>
        <a:ln w="9525" cap="flat" cmpd="sng" algn="ctr">
          <a:solidFill>
            <a:schemeClr val="accent1"/>
          </a:solidFill>
          <a:prstDash val="solid"/>
        </a:ln>
        <a:effectLst/>
      </dsp:spPr>
      <dsp:style>
        <a:lnRef idx="1">
          <a:schemeClr val="accent1"/>
        </a:lnRef>
        <a:fillRef idx="2">
          <a:schemeClr val="accent1"/>
        </a:fillRef>
        <a:effectRef idx="1">
          <a:schemeClr val="accent1"/>
        </a:effectRef>
        <a:fontRef idx="minor">
          <a:schemeClr val="dk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t> </a:t>
          </a:r>
        </a:p>
      </dsp:txBody>
      <dsp:txXfrm>
        <a:off x="508393" y="271289"/>
        <a:ext cx="348548" cy="169016"/>
      </dsp:txXfrm>
    </dsp:sp>
    <dsp:sp modelId="{E233CA3A-25BD-4D68-8257-049ECD960A95}">
      <dsp:nvSpPr>
        <dsp:cNvPr id="0" name=""/>
        <dsp:cNvSpPr/>
      </dsp:nvSpPr>
      <dsp:spPr>
        <a:xfrm rot="19457599">
          <a:off x="845575" y="286581"/>
          <a:ext cx="176875" cy="35200"/>
        </a:xfrm>
        <a:custGeom>
          <a:avLst/>
          <a:gdLst/>
          <a:ahLst/>
          <a:cxnLst/>
          <a:rect l="0" t="0" r="0" b="0"/>
          <a:pathLst>
            <a:path>
              <a:moveTo>
                <a:pt x="0" y="17600"/>
              </a:moveTo>
              <a:lnTo>
                <a:pt x="176875" y="17600"/>
              </a:lnTo>
            </a:path>
          </a:pathLst>
        </a:custGeom>
        <a:noFill/>
        <a:ln w="9525" cap="flat" cmpd="sng" algn="ctr">
          <a:solidFill>
            <a:schemeClr val="accent1"/>
          </a:solidFill>
          <a:prstDash val="solid"/>
        </a:ln>
        <a:effectLst/>
      </dsp:spPr>
      <dsp:style>
        <a:lnRef idx="1">
          <a:schemeClr val="accent1"/>
        </a:lnRef>
        <a:fillRef idx="2">
          <a:schemeClr val="accent1"/>
        </a:fillRef>
        <a:effectRef idx="1">
          <a:schemeClr val="accent1"/>
        </a:effectRef>
        <a:fontRef idx="minor">
          <a:schemeClr val="dk1"/>
        </a:fontRef>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929591" y="299760"/>
        <a:ext cx="8843" cy="8843"/>
      </dsp:txXfrm>
    </dsp:sp>
    <dsp:sp modelId="{268C0CE0-DA77-4A90-884A-273039F6AEF6}">
      <dsp:nvSpPr>
        <dsp:cNvPr id="0" name=""/>
        <dsp:cNvSpPr/>
      </dsp:nvSpPr>
      <dsp:spPr>
        <a:xfrm>
          <a:off x="1005825" y="162800"/>
          <a:ext cx="359064" cy="179532"/>
        </a:xfrm>
        <a:prstGeom prst="roundRect">
          <a:avLst>
            <a:gd name="adj" fmla="val 10000"/>
          </a:avLst>
        </a:prstGeom>
        <a:gradFill rotWithShape="1">
          <a:gsLst>
            <a:gs pos="0">
              <a:schemeClr val="accent1">
                <a:tint val="83000"/>
                <a:satMod val="100000"/>
                <a:lumMod val="100000"/>
              </a:schemeClr>
            </a:gs>
            <a:gs pos="100000">
              <a:schemeClr val="accent1">
                <a:tint val="61000"/>
                <a:satMod val="150000"/>
                <a:lumMod val="100000"/>
              </a:schemeClr>
            </a:gs>
          </a:gsLst>
          <a:path path="circle">
            <a:fillToRect l="100000" t="100000" r="100000" b="100000"/>
          </a:path>
        </a:gradFill>
        <a:ln w="9525" cap="flat" cmpd="sng" algn="ctr">
          <a:solidFill>
            <a:schemeClr val="accent1"/>
          </a:solidFill>
          <a:prstDash val="solid"/>
        </a:ln>
        <a:effectLst/>
      </dsp:spPr>
      <dsp:style>
        <a:lnRef idx="1">
          <a:schemeClr val="accent1"/>
        </a:lnRef>
        <a:fillRef idx="2">
          <a:schemeClr val="accent1"/>
        </a:fillRef>
        <a:effectRef idx="1">
          <a:schemeClr val="accent1"/>
        </a:effectRef>
        <a:fontRef idx="minor">
          <a:schemeClr val="dk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t> </a:t>
          </a:r>
        </a:p>
      </dsp:txBody>
      <dsp:txXfrm>
        <a:off x="1011083" y="168058"/>
        <a:ext cx="348548" cy="169016"/>
      </dsp:txXfrm>
    </dsp:sp>
    <dsp:sp modelId="{DA454CAF-5941-42F1-9A14-7B651415446B}">
      <dsp:nvSpPr>
        <dsp:cNvPr id="0" name=""/>
        <dsp:cNvSpPr/>
      </dsp:nvSpPr>
      <dsp:spPr>
        <a:xfrm rot="2142401">
          <a:off x="845575" y="389812"/>
          <a:ext cx="176875" cy="35200"/>
        </a:xfrm>
        <a:custGeom>
          <a:avLst/>
          <a:gdLst/>
          <a:ahLst/>
          <a:cxnLst/>
          <a:rect l="0" t="0" r="0" b="0"/>
          <a:pathLst>
            <a:path>
              <a:moveTo>
                <a:pt x="0" y="17600"/>
              </a:moveTo>
              <a:lnTo>
                <a:pt x="176875" y="17600"/>
              </a:lnTo>
            </a:path>
          </a:pathLst>
        </a:custGeom>
        <a:noFill/>
        <a:ln w="9525" cap="flat" cmpd="sng" algn="ctr">
          <a:solidFill>
            <a:schemeClr val="accent1"/>
          </a:solidFill>
          <a:prstDash val="solid"/>
        </a:ln>
        <a:effectLst/>
      </dsp:spPr>
      <dsp:style>
        <a:lnRef idx="1">
          <a:schemeClr val="accent1"/>
        </a:lnRef>
        <a:fillRef idx="2">
          <a:schemeClr val="accent1"/>
        </a:fillRef>
        <a:effectRef idx="1">
          <a:schemeClr val="accent1"/>
        </a:effectRef>
        <a:fontRef idx="minor">
          <a:schemeClr val="dk1"/>
        </a:fontRef>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929591" y="402991"/>
        <a:ext cx="8843" cy="8843"/>
      </dsp:txXfrm>
    </dsp:sp>
    <dsp:sp modelId="{1F9D012B-2541-4F60-9936-F955E5E8143F}">
      <dsp:nvSpPr>
        <dsp:cNvPr id="0" name=""/>
        <dsp:cNvSpPr/>
      </dsp:nvSpPr>
      <dsp:spPr>
        <a:xfrm>
          <a:off x="1005825" y="369262"/>
          <a:ext cx="359064" cy="179532"/>
        </a:xfrm>
        <a:prstGeom prst="roundRect">
          <a:avLst>
            <a:gd name="adj" fmla="val 10000"/>
          </a:avLst>
        </a:prstGeom>
        <a:gradFill rotWithShape="1">
          <a:gsLst>
            <a:gs pos="0">
              <a:schemeClr val="accent1">
                <a:tint val="83000"/>
                <a:satMod val="100000"/>
                <a:lumMod val="100000"/>
              </a:schemeClr>
            </a:gs>
            <a:gs pos="100000">
              <a:schemeClr val="accent1">
                <a:tint val="61000"/>
                <a:satMod val="150000"/>
                <a:lumMod val="100000"/>
              </a:schemeClr>
            </a:gs>
          </a:gsLst>
          <a:path path="circle">
            <a:fillToRect l="100000" t="100000" r="100000" b="100000"/>
          </a:path>
        </a:gradFill>
        <a:ln w="9525" cap="flat" cmpd="sng" algn="ctr">
          <a:solidFill>
            <a:schemeClr val="accent1"/>
          </a:solidFill>
          <a:prstDash val="solid"/>
        </a:ln>
        <a:effectLst/>
      </dsp:spPr>
      <dsp:style>
        <a:lnRef idx="1">
          <a:schemeClr val="accent1"/>
        </a:lnRef>
        <a:fillRef idx="2">
          <a:schemeClr val="accent1"/>
        </a:fillRef>
        <a:effectRef idx="1">
          <a:schemeClr val="accent1"/>
        </a:effectRef>
        <a:fontRef idx="minor">
          <a:schemeClr val="dk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t> </a:t>
          </a:r>
        </a:p>
      </dsp:txBody>
      <dsp:txXfrm>
        <a:off x="1011083" y="374520"/>
        <a:ext cx="348548" cy="169016"/>
      </dsp:txXfrm>
    </dsp:sp>
    <dsp:sp modelId="{5CC27A30-CBEB-411C-BC03-FBC1F2C3C77B}">
      <dsp:nvSpPr>
        <dsp:cNvPr id="0" name=""/>
        <dsp:cNvSpPr/>
      </dsp:nvSpPr>
      <dsp:spPr>
        <a:xfrm rot="2829178">
          <a:off x="325722" y="570467"/>
          <a:ext cx="211200" cy="35200"/>
        </a:xfrm>
        <a:custGeom>
          <a:avLst/>
          <a:gdLst/>
          <a:ahLst/>
          <a:cxnLst/>
          <a:rect l="0" t="0" r="0" b="0"/>
          <a:pathLst>
            <a:path>
              <a:moveTo>
                <a:pt x="0" y="17600"/>
              </a:moveTo>
              <a:lnTo>
                <a:pt x="211200" y="17600"/>
              </a:lnTo>
            </a:path>
          </a:pathLst>
        </a:custGeom>
        <a:noFill/>
        <a:ln w="9525" cap="flat" cmpd="sng" algn="ctr">
          <a:solidFill>
            <a:schemeClr val="accent1"/>
          </a:solidFill>
          <a:prstDash val="solid"/>
        </a:ln>
        <a:effectLst/>
      </dsp:spPr>
      <dsp:style>
        <a:lnRef idx="1">
          <a:schemeClr val="accent1"/>
        </a:lnRef>
        <a:fillRef idx="2">
          <a:schemeClr val="accent1"/>
        </a:fillRef>
        <a:effectRef idx="1">
          <a:schemeClr val="accent1"/>
        </a:effectRef>
        <a:fontRef idx="minor">
          <a:schemeClr val="dk1"/>
        </a:fontRef>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26042" y="582787"/>
        <a:ext cx="10560" cy="10560"/>
      </dsp:txXfrm>
    </dsp:sp>
    <dsp:sp modelId="{096FB719-B52E-45CD-9EF7-3FCE9D171A4D}">
      <dsp:nvSpPr>
        <dsp:cNvPr id="0" name=""/>
        <dsp:cNvSpPr/>
      </dsp:nvSpPr>
      <dsp:spPr>
        <a:xfrm>
          <a:off x="503135" y="575724"/>
          <a:ext cx="359064" cy="179532"/>
        </a:xfrm>
        <a:prstGeom prst="roundRect">
          <a:avLst>
            <a:gd name="adj" fmla="val 10000"/>
          </a:avLst>
        </a:prstGeom>
        <a:gradFill rotWithShape="1">
          <a:gsLst>
            <a:gs pos="0">
              <a:schemeClr val="accent1">
                <a:tint val="83000"/>
                <a:satMod val="100000"/>
                <a:lumMod val="100000"/>
              </a:schemeClr>
            </a:gs>
            <a:gs pos="100000">
              <a:schemeClr val="accent1">
                <a:tint val="61000"/>
                <a:satMod val="150000"/>
                <a:lumMod val="100000"/>
              </a:schemeClr>
            </a:gs>
          </a:gsLst>
          <a:path path="circle">
            <a:fillToRect l="100000" t="100000" r="100000" b="100000"/>
          </a:path>
        </a:gradFill>
        <a:ln w="9525" cap="flat" cmpd="sng" algn="ctr">
          <a:solidFill>
            <a:schemeClr val="accent1"/>
          </a:solidFill>
          <a:prstDash val="solid"/>
        </a:ln>
        <a:effectLst/>
      </dsp:spPr>
      <dsp:style>
        <a:lnRef idx="1">
          <a:schemeClr val="accent1"/>
        </a:lnRef>
        <a:fillRef idx="2">
          <a:schemeClr val="accent1"/>
        </a:fillRef>
        <a:effectRef idx="1">
          <a:schemeClr val="accent1"/>
        </a:effectRef>
        <a:fontRef idx="minor">
          <a:schemeClr val="dk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t> </a:t>
          </a:r>
        </a:p>
      </dsp:txBody>
      <dsp:txXfrm>
        <a:off x="508393" y="580982"/>
        <a:ext cx="348548" cy="169016"/>
      </dsp:txXfrm>
    </dsp:sp>
    <dsp:sp modelId="{FC1A1B9D-0AB4-4F16-822D-9F81DD54AE2F}">
      <dsp:nvSpPr>
        <dsp:cNvPr id="0" name=""/>
        <dsp:cNvSpPr/>
      </dsp:nvSpPr>
      <dsp:spPr>
        <a:xfrm>
          <a:off x="862200" y="647890"/>
          <a:ext cx="143625" cy="35200"/>
        </a:xfrm>
        <a:custGeom>
          <a:avLst/>
          <a:gdLst/>
          <a:ahLst/>
          <a:cxnLst/>
          <a:rect l="0" t="0" r="0" b="0"/>
          <a:pathLst>
            <a:path>
              <a:moveTo>
                <a:pt x="0" y="17600"/>
              </a:moveTo>
              <a:lnTo>
                <a:pt x="143625" y="17600"/>
              </a:lnTo>
            </a:path>
          </a:pathLst>
        </a:custGeom>
        <a:noFill/>
        <a:ln w="9525" cap="flat" cmpd="sng" algn="ctr">
          <a:solidFill>
            <a:schemeClr val="accent1"/>
          </a:solidFill>
          <a:prstDash val="solid"/>
        </a:ln>
        <a:effectLst/>
      </dsp:spPr>
      <dsp:style>
        <a:lnRef idx="1">
          <a:schemeClr val="accent1"/>
        </a:lnRef>
        <a:fillRef idx="2">
          <a:schemeClr val="accent1"/>
        </a:fillRef>
        <a:effectRef idx="1">
          <a:schemeClr val="accent1"/>
        </a:effectRef>
        <a:fontRef idx="minor">
          <a:schemeClr val="dk1"/>
        </a:fontRef>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930422" y="661899"/>
        <a:ext cx="7181" cy="7181"/>
      </dsp:txXfrm>
    </dsp:sp>
    <dsp:sp modelId="{D9D200E3-86DA-41FF-97A5-11B23230B1B5}">
      <dsp:nvSpPr>
        <dsp:cNvPr id="0" name=""/>
        <dsp:cNvSpPr/>
      </dsp:nvSpPr>
      <dsp:spPr>
        <a:xfrm>
          <a:off x="1005825" y="575724"/>
          <a:ext cx="359064" cy="179532"/>
        </a:xfrm>
        <a:prstGeom prst="roundRect">
          <a:avLst>
            <a:gd name="adj" fmla="val 10000"/>
          </a:avLst>
        </a:prstGeom>
        <a:gradFill rotWithShape="1">
          <a:gsLst>
            <a:gs pos="0">
              <a:schemeClr val="accent1">
                <a:tint val="83000"/>
                <a:satMod val="100000"/>
                <a:lumMod val="100000"/>
              </a:schemeClr>
            </a:gs>
            <a:gs pos="100000">
              <a:schemeClr val="accent1">
                <a:tint val="61000"/>
                <a:satMod val="150000"/>
                <a:lumMod val="100000"/>
              </a:schemeClr>
            </a:gs>
          </a:gsLst>
          <a:path path="circle">
            <a:fillToRect l="100000" t="100000" r="100000" b="100000"/>
          </a:path>
        </a:gradFill>
        <a:ln w="9525" cap="flat" cmpd="sng" algn="ctr">
          <a:solidFill>
            <a:schemeClr val="accent1"/>
          </a:solidFill>
          <a:prstDash val="solid"/>
        </a:ln>
        <a:effectLst/>
      </dsp:spPr>
      <dsp:style>
        <a:lnRef idx="1">
          <a:schemeClr val="accent1"/>
        </a:lnRef>
        <a:fillRef idx="2">
          <a:schemeClr val="accent1"/>
        </a:fillRef>
        <a:effectRef idx="1">
          <a:schemeClr val="accent1"/>
        </a:effectRef>
        <a:fontRef idx="minor">
          <a:schemeClr val="dk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t> </a:t>
          </a:r>
        </a:p>
      </dsp:txBody>
      <dsp:txXfrm>
        <a:off x="1011083" y="580982"/>
        <a:ext cx="348548" cy="169016"/>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BE743E-7414-4DC3-9D94-C99B93AE7942}">
      <dsp:nvSpPr>
        <dsp:cNvPr id="0" name=""/>
        <dsp:cNvSpPr/>
      </dsp:nvSpPr>
      <dsp:spPr>
        <a:xfrm>
          <a:off x="445" y="420877"/>
          <a:ext cx="359064" cy="179532"/>
        </a:xfrm>
        <a:prstGeom prst="roundRect">
          <a:avLst>
            <a:gd name="adj" fmla="val 10000"/>
          </a:avLst>
        </a:prstGeom>
        <a:gradFill rotWithShape="1">
          <a:gsLst>
            <a:gs pos="0">
              <a:schemeClr val="accent1">
                <a:tint val="83000"/>
                <a:satMod val="100000"/>
                <a:lumMod val="100000"/>
              </a:schemeClr>
            </a:gs>
            <a:gs pos="100000">
              <a:schemeClr val="accent1">
                <a:tint val="61000"/>
                <a:satMod val="150000"/>
                <a:lumMod val="100000"/>
              </a:schemeClr>
            </a:gs>
          </a:gsLst>
          <a:path path="circle">
            <a:fillToRect l="100000" t="100000" r="100000" b="100000"/>
          </a:path>
        </a:gradFill>
        <a:ln w="9525" cap="flat" cmpd="sng" algn="ctr">
          <a:solidFill>
            <a:schemeClr val="accent1"/>
          </a:solidFill>
          <a:prstDash val="solid"/>
        </a:ln>
        <a:effectLst/>
      </dsp:spPr>
      <dsp:style>
        <a:lnRef idx="1">
          <a:schemeClr val="accent1"/>
        </a:lnRef>
        <a:fillRef idx="2">
          <a:schemeClr val="accent1"/>
        </a:fillRef>
        <a:effectRef idx="1">
          <a:schemeClr val="accent1"/>
        </a:effectRef>
        <a:fontRef idx="minor">
          <a:schemeClr val="dk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t> </a:t>
          </a:r>
        </a:p>
      </dsp:txBody>
      <dsp:txXfrm>
        <a:off x="5703" y="426135"/>
        <a:ext cx="348548" cy="169016"/>
      </dsp:txXfrm>
    </dsp:sp>
    <dsp:sp modelId="{53BA12B1-3866-4D7B-9660-900B1EF1E0CF}">
      <dsp:nvSpPr>
        <dsp:cNvPr id="0" name=""/>
        <dsp:cNvSpPr/>
      </dsp:nvSpPr>
      <dsp:spPr>
        <a:xfrm rot="18770822">
          <a:off x="325722" y="415620"/>
          <a:ext cx="211200" cy="35200"/>
        </a:xfrm>
        <a:custGeom>
          <a:avLst/>
          <a:gdLst/>
          <a:ahLst/>
          <a:cxnLst/>
          <a:rect l="0" t="0" r="0" b="0"/>
          <a:pathLst>
            <a:path>
              <a:moveTo>
                <a:pt x="0" y="17600"/>
              </a:moveTo>
              <a:lnTo>
                <a:pt x="211200" y="17600"/>
              </a:lnTo>
            </a:path>
          </a:pathLst>
        </a:custGeom>
        <a:noFill/>
        <a:ln w="9525" cap="flat" cmpd="sng" algn="ctr">
          <a:solidFill>
            <a:schemeClr val="accent1"/>
          </a:solidFill>
          <a:prstDash val="solid"/>
        </a:ln>
        <a:effectLst/>
      </dsp:spPr>
      <dsp:style>
        <a:lnRef idx="1">
          <a:schemeClr val="accent1"/>
        </a:lnRef>
        <a:fillRef idx="2">
          <a:schemeClr val="accent1"/>
        </a:fillRef>
        <a:effectRef idx="1">
          <a:schemeClr val="accent1"/>
        </a:effectRef>
        <a:fontRef idx="minor">
          <a:schemeClr val="dk1"/>
        </a:fontRef>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26042" y="427940"/>
        <a:ext cx="10560" cy="10560"/>
      </dsp:txXfrm>
    </dsp:sp>
    <dsp:sp modelId="{A9DE72D7-D64C-46AB-89B8-1DDCF95A5E23}">
      <dsp:nvSpPr>
        <dsp:cNvPr id="0" name=""/>
        <dsp:cNvSpPr/>
      </dsp:nvSpPr>
      <dsp:spPr>
        <a:xfrm>
          <a:off x="503135" y="266031"/>
          <a:ext cx="359064" cy="179532"/>
        </a:xfrm>
        <a:prstGeom prst="roundRect">
          <a:avLst>
            <a:gd name="adj" fmla="val 10000"/>
          </a:avLst>
        </a:prstGeom>
        <a:gradFill rotWithShape="1">
          <a:gsLst>
            <a:gs pos="0">
              <a:schemeClr val="accent1">
                <a:tint val="83000"/>
                <a:satMod val="100000"/>
                <a:lumMod val="100000"/>
              </a:schemeClr>
            </a:gs>
            <a:gs pos="100000">
              <a:schemeClr val="accent1">
                <a:tint val="61000"/>
                <a:satMod val="150000"/>
                <a:lumMod val="100000"/>
              </a:schemeClr>
            </a:gs>
          </a:gsLst>
          <a:path path="circle">
            <a:fillToRect l="100000" t="100000" r="100000" b="100000"/>
          </a:path>
        </a:gradFill>
        <a:ln w="9525" cap="flat" cmpd="sng" algn="ctr">
          <a:solidFill>
            <a:schemeClr val="accent1"/>
          </a:solidFill>
          <a:prstDash val="solid"/>
        </a:ln>
        <a:effectLst/>
      </dsp:spPr>
      <dsp:style>
        <a:lnRef idx="1">
          <a:schemeClr val="accent1"/>
        </a:lnRef>
        <a:fillRef idx="2">
          <a:schemeClr val="accent1"/>
        </a:fillRef>
        <a:effectRef idx="1">
          <a:schemeClr val="accent1"/>
        </a:effectRef>
        <a:fontRef idx="minor">
          <a:schemeClr val="dk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t> </a:t>
          </a:r>
        </a:p>
      </dsp:txBody>
      <dsp:txXfrm>
        <a:off x="508393" y="271289"/>
        <a:ext cx="348548" cy="169016"/>
      </dsp:txXfrm>
    </dsp:sp>
    <dsp:sp modelId="{E233CA3A-25BD-4D68-8257-049ECD960A95}">
      <dsp:nvSpPr>
        <dsp:cNvPr id="0" name=""/>
        <dsp:cNvSpPr/>
      </dsp:nvSpPr>
      <dsp:spPr>
        <a:xfrm rot="19457599">
          <a:off x="845575" y="286581"/>
          <a:ext cx="176875" cy="35200"/>
        </a:xfrm>
        <a:custGeom>
          <a:avLst/>
          <a:gdLst/>
          <a:ahLst/>
          <a:cxnLst/>
          <a:rect l="0" t="0" r="0" b="0"/>
          <a:pathLst>
            <a:path>
              <a:moveTo>
                <a:pt x="0" y="17600"/>
              </a:moveTo>
              <a:lnTo>
                <a:pt x="176875" y="17600"/>
              </a:lnTo>
            </a:path>
          </a:pathLst>
        </a:custGeom>
        <a:noFill/>
        <a:ln w="9525" cap="flat" cmpd="sng" algn="ctr">
          <a:solidFill>
            <a:schemeClr val="accent1"/>
          </a:solidFill>
          <a:prstDash val="solid"/>
        </a:ln>
        <a:effectLst/>
      </dsp:spPr>
      <dsp:style>
        <a:lnRef idx="1">
          <a:schemeClr val="accent1"/>
        </a:lnRef>
        <a:fillRef idx="2">
          <a:schemeClr val="accent1"/>
        </a:fillRef>
        <a:effectRef idx="1">
          <a:schemeClr val="accent1"/>
        </a:effectRef>
        <a:fontRef idx="minor">
          <a:schemeClr val="dk1"/>
        </a:fontRef>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929591" y="299760"/>
        <a:ext cx="8843" cy="8843"/>
      </dsp:txXfrm>
    </dsp:sp>
    <dsp:sp modelId="{268C0CE0-DA77-4A90-884A-273039F6AEF6}">
      <dsp:nvSpPr>
        <dsp:cNvPr id="0" name=""/>
        <dsp:cNvSpPr/>
      </dsp:nvSpPr>
      <dsp:spPr>
        <a:xfrm>
          <a:off x="1005825" y="162800"/>
          <a:ext cx="359064" cy="179532"/>
        </a:xfrm>
        <a:prstGeom prst="roundRect">
          <a:avLst>
            <a:gd name="adj" fmla="val 10000"/>
          </a:avLst>
        </a:prstGeom>
        <a:gradFill rotWithShape="1">
          <a:gsLst>
            <a:gs pos="0">
              <a:schemeClr val="accent1">
                <a:tint val="83000"/>
                <a:satMod val="100000"/>
                <a:lumMod val="100000"/>
              </a:schemeClr>
            </a:gs>
            <a:gs pos="100000">
              <a:schemeClr val="accent1">
                <a:tint val="61000"/>
                <a:satMod val="150000"/>
                <a:lumMod val="100000"/>
              </a:schemeClr>
            </a:gs>
          </a:gsLst>
          <a:path path="circle">
            <a:fillToRect l="100000" t="100000" r="100000" b="100000"/>
          </a:path>
        </a:gradFill>
        <a:ln w="9525" cap="flat" cmpd="sng" algn="ctr">
          <a:solidFill>
            <a:schemeClr val="accent1"/>
          </a:solidFill>
          <a:prstDash val="solid"/>
        </a:ln>
        <a:effectLst/>
      </dsp:spPr>
      <dsp:style>
        <a:lnRef idx="1">
          <a:schemeClr val="accent1"/>
        </a:lnRef>
        <a:fillRef idx="2">
          <a:schemeClr val="accent1"/>
        </a:fillRef>
        <a:effectRef idx="1">
          <a:schemeClr val="accent1"/>
        </a:effectRef>
        <a:fontRef idx="minor">
          <a:schemeClr val="dk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t> </a:t>
          </a:r>
        </a:p>
      </dsp:txBody>
      <dsp:txXfrm>
        <a:off x="1011083" y="168058"/>
        <a:ext cx="348548" cy="169016"/>
      </dsp:txXfrm>
    </dsp:sp>
    <dsp:sp modelId="{DA454CAF-5941-42F1-9A14-7B651415446B}">
      <dsp:nvSpPr>
        <dsp:cNvPr id="0" name=""/>
        <dsp:cNvSpPr/>
      </dsp:nvSpPr>
      <dsp:spPr>
        <a:xfrm rot="2142401">
          <a:off x="845575" y="389812"/>
          <a:ext cx="176875" cy="35200"/>
        </a:xfrm>
        <a:custGeom>
          <a:avLst/>
          <a:gdLst/>
          <a:ahLst/>
          <a:cxnLst/>
          <a:rect l="0" t="0" r="0" b="0"/>
          <a:pathLst>
            <a:path>
              <a:moveTo>
                <a:pt x="0" y="17600"/>
              </a:moveTo>
              <a:lnTo>
                <a:pt x="176875" y="17600"/>
              </a:lnTo>
            </a:path>
          </a:pathLst>
        </a:custGeom>
        <a:noFill/>
        <a:ln w="9525" cap="flat" cmpd="sng" algn="ctr">
          <a:solidFill>
            <a:schemeClr val="accent1"/>
          </a:solidFill>
          <a:prstDash val="solid"/>
        </a:ln>
        <a:effectLst/>
      </dsp:spPr>
      <dsp:style>
        <a:lnRef idx="1">
          <a:schemeClr val="accent1"/>
        </a:lnRef>
        <a:fillRef idx="2">
          <a:schemeClr val="accent1"/>
        </a:fillRef>
        <a:effectRef idx="1">
          <a:schemeClr val="accent1"/>
        </a:effectRef>
        <a:fontRef idx="minor">
          <a:schemeClr val="dk1"/>
        </a:fontRef>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929591" y="402991"/>
        <a:ext cx="8843" cy="8843"/>
      </dsp:txXfrm>
    </dsp:sp>
    <dsp:sp modelId="{1F9D012B-2541-4F60-9936-F955E5E8143F}">
      <dsp:nvSpPr>
        <dsp:cNvPr id="0" name=""/>
        <dsp:cNvSpPr/>
      </dsp:nvSpPr>
      <dsp:spPr>
        <a:xfrm>
          <a:off x="1005825" y="369262"/>
          <a:ext cx="359064" cy="179532"/>
        </a:xfrm>
        <a:prstGeom prst="roundRect">
          <a:avLst>
            <a:gd name="adj" fmla="val 10000"/>
          </a:avLst>
        </a:prstGeom>
        <a:gradFill rotWithShape="1">
          <a:gsLst>
            <a:gs pos="0">
              <a:schemeClr val="accent1">
                <a:tint val="83000"/>
                <a:satMod val="100000"/>
                <a:lumMod val="100000"/>
              </a:schemeClr>
            </a:gs>
            <a:gs pos="100000">
              <a:schemeClr val="accent1">
                <a:tint val="61000"/>
                <a:satMod val="150000"/>
                <a:lumMod val="100000"/>
              </a:schemeClr>
            </a:gs>
          </a:gsLst>
          <a:path path="circle">
            <a:fillToRect l="100000" t="100000" r="100000" b="100000"/>
          </a:path>
        </a:gradFill>
        <a:ln w="9525" cap="flat" cmpd="sng" algn="ctr">
          <a:solidFill>
            <a:schemeClr val="accent1"/>
          </a:solidFill>
          <a:prstDash val="solid"/>
        </a:ln>
        <a:effectLst/>
      </dsp:spPr>
      <dsp:style>
        <a:lnRef idx="1">
          <a:schemeClr val="accent1"/>
        </a:lnRef>
        <a:fillRef idx="2">
          <a:schemeClr val="accent1"/>
        </a:fillRef>
        <a:effectRef idx="1">
          <a:schemeClr val="accent1"/>
        </a:effectRef>
        <a:fontRef idx="minor">
          <a:schemeClr val="dk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t> </a:t>
          </a:r>
        </a:p>
      </dsp:txBody>
      <dsp:txXfrm>
        <a:off x="1011083" y="374520"/>
        <a:ext cx="348548" cy="169016"/>
      </dsp:txXfrm>
    </dsp:sp>
    <dsp:sp modelId="{5CC27A30-CBEB-411C-BC03-FBC1F2C3C77B}">
      <dsp:nvSpPr>
        <dsp:cNvPr id="0" name=""/>
        <dsp:cNvSpPr/>
      </dsp:nvSpPr>
      <dsp:spPr>
        <a:xfrm rot="2829178">
          <a:off x="325722" y="570467"/>
          <a:ext cx="211200" cy="35200"/>
        </a:xfrm>
        <a:custGeom>
          <a:avLst/>
          <a:gdLst/>
          <a:ahLst/>
          <a:cxnLst/>
          <a:rect l="0" t="0" r="0" b="0"/>
          <a:pathLst>
            <a:path>
              <a:moveTo>
                <a:pt x="0" y="17600"/>
              </a:moveTo>
              <a:lnTo>
                <a:pt x="211200" y="17600"/>
              </a:lnTo>
            </a:path>
          </a:pathLst>
        </a:custGeom>
        <a:noFill/>
        <a:ln w="9525" cap="flat" cmpd="sng" algn="ctr">
          <a:solidFill>
            <a:schemeClr val="accent1"/>
          </a:solidFill>
          <a:prstDash val="solid"/>
        </a:ln>
        <a:effectLst/>
      </dsp:spPr>
      <dsp:style>
        <a:lnRef idx="1">
          <a:schemeClr val="accent1"/>
        </a:lnRef>
        <a:fillRef idx="2">
          <a:schemeClr val="accent1"/>
        </a:fillRef>
        <a:effectRef idx="1">
          <a:schemeClr val="accent1"/>
        </a:effectRef>
        <a:fontRef idx="minor">
          <a:schemeClr val="dk1"/>
        </a:fontRef>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26042" y="582787"/>
        <a:ext cx="10560" cy="10560"/>
      </dsp:txXfrm>
    </dsp:sp>
    <dsp:sp modelId="{096FB719-B52E-45CD-9EF7-3FCE9D171A4D}">
      <dsp:nvSpPr>
        <dsp:cNvPr id="0" name=""/>
        <dsp:cNvSpPr/>
      </dsp:nvSpPr>
      <dsp:spPr>
        <a:xfrm>
          <a:off x="503135" y="575724"/>
          <a:ext cx="359064" cy="179532"/>
        </a:xfrm>
        <a:prstGeom prst="roundRect">
          <a:avLst>
            <a:gd name="adj" fmla="val 10000"/>
          </a:avLst>
        </a:prstGeom>
        <a:gradFill rotWithShape="1">
          <a:gsLst>
            <a:gs pos="0">
              <a:schemeClr val="accent1">
                <a:tint val="83000"/>
                <a:satMod val="100000"/>
                <a:lumMod val="100000"/>
              </a:schemeClr>
            </a:gs>
            <a:gs pos="100000">
              <a:schemeClr val="accent1">
                <a:tint val="61000"/>
                <a:satMod val="150000"/>
                <a:lumMod val="100000"/>
              </a:schemeClr>
            </a:gs>
          </a:gsLst>
          <a:path path="circle">
            <a:fillToRect l="100000" t="100000" r="100000" b="100000"/>
          </a:path>
        </a:gradFill>
        <a:ln w="9525" cap="flat" cmpd="sng" algn="ctr">
          <a:solidFill>
            <a:schemeClr val="accent1"/>
          </a:solidFill>
          <a:prstDash val="solid"/>
        </a:ln>
        <a:effectLst/>
      </dsp:spPr>
      <dsp:style>
        <a:lnRef idx="1">
          <a:schemeClr val="accent1"/>
        </a:lnRef>
        <a:fillRef idx="2">
          <a:schemeClr val="accent1"/>
        </a:fillRef>
        <a:effectRef idx="1">
          <a:schemeClr val="accent1"/>
        </a:effectRef>
        <a:fontRef idx="minor">
          <a:schemeClr val="dk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t> </a:t>
          </a:r>
        </a:p>
      </dsp:txBody>
      <dsp:txXfrm>
        <a:off x="508393" y="580982"/>
        <a:ext cx="348548" cy="169016"/>
      </dsp:txXfrm>
    </dsp:sp>
    <dsp:sp modelId="{FC1A1B9D-0AB4-4F16-822D-9F81DD54AE2F}">
      <dsp:nvSpPr>
        <dsp:cNvPr id="0" name=""/>
        <dsp:cNvSpPr/>
      </dsp:nvSpPr>
      <dsp:spPr>
        <a:xfrm>
          <a:off x="862200" y="647890"/>
          <a:ext cx="143625" cy="35200"/>
        </a:xfrm>
        <a:custGeom>
          <a:avLst/>
          <a:gdLst/>
          <a:ahLst/>
          <a:cxnLst/>
          <a:rect l="0" t="0" r="0" b="0"/>
          <a:pathLst>
            <a:path>
              <a:moveTo>
                <a:pt x="0" y="17600"/>
              </a:moveTo>
              <a:lnTo>
                <a:pt x="143625" y="17600"/>
              </a:lnTo>
            </a:path>
          </a:pathLst>
        </a:custGeom>
        <a:noFill/>
        <a:ln w="9525" cap="flat" cmpd="sng" algn="ctr">
          <a:solidFill>
            <a:schemeClr val="accent1"/>
          </a:solidFill>
          <a:prstDash val="solid"/>
        </a:ln>
        <a:effectLst/>
      </dsp:spPr>
      <dsp:style>
        <a:lnRef idx="1">
          <a:schemeClr val="accent1"/>
        </a:lnRef>
        <a:fillRef idx="2">
          <a:schemeClr val="accent1"/>
        </a:fillRef>
        <a:effectRef idx="1">
          <a:schemeClr val="accent1"/>
        </a:effectRef>
        <a:fontRef idx="minor">
          <a:schemeClr val="dk1"/>
        </a:fontRef>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930422" y="661899"/>
        <a:ext cx="7181" cy="7181"/>
      </dsp:txXfrm>
    </dsp:sp>
    <dsp:sp modelId="{D9D200E3-86DA-41FF-97A5-11B23230B1B5}">
      <dsp:nvSpPr>
        <dsp:cNvPr id="0" name=""/>
        <dsp:cNvSpPr/>
      </dsp:nvSpPr>
      <dsp:spPr>
        <a:xfrm>
          <a:off x="1005825" y="575724"/>
          <a:ext cx="359064" cy="179532"/>
        </a:xfrm>
        <a:prstGeom prst="roundRect">
          <a:avLst>
            <a:gd name="adj" fmla="val 10000"/>
          </a:avLst>
        </a:prstGeom>
        <a:gradFill rotWithShape="1">
          <a:gsLst>
            <a:gs pos="0">
              <a:schemeClr val="accent1">
                <a:tint val="83000"/>
                <a:satMod val="100000"/>
                <a:lumMod val="100000"/>
              </a:schemeClr>
            </a:gs>
            <a:gs pos="100000">
              <a:schemeClr val="accent1">
                <a:tint val="61000"/>
                <a:satMod val="150000"/>
                <a:lumMod val="100000"/>
              </a:schemeClr>
            </a:gs>
          </a:gsLst>
          <a:path path="circle">
            <a:fillToRect l="100000" t="100000" r="100000" b="100000"/>
          </a:path>
        </a:gradFill>
        <a:ln w="9525" cap="flat" cmpd="sng" algn="ctr">
          <a:solidFill>
            <a:schemeClr val="accent1"/>
          </a:solidFill>
          <a:prstDash val="solid"/>
        </a:ln>
        <a:effectLst/>
      </dsp:spPr>
      <dsp:style>
        <a:lnRef idx="1">
          <a:schemeClr val="accent1"/>
        </a:lnRef>
        <a:fillRef idx="2">
          <a:schemeClr val="accent1"/>
        </a:fillRef>
        <a:effectRef idx="1">
          <a:schemeClr val="accent1"/>
        </a:effectRef>
        <a:fontRef idx="minor">
          <a:schemeClr val="dk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t> </a:t>
          </a:r>
        </a:p>
      </dsp:txBody>
      <dsp:txXfrm>
        <a:off x="1011083" y="580982"/>
        <a:ext cx="348548" cy="169016"/>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10.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1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1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1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16.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17.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18.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19.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0.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2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3.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4.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5.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6.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7.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8.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29.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30.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3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3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3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34.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5.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7.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38.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39.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40.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4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4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5.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46.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7.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8.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9.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0.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8.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9.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0.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B899C16-8FED-4B05-909D-2B1E950020CB}" type="datetimeFigureOut">
              <a:rPr lang="en-US" smtClean="0"/>
              <a:t>2/19/2018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1BA0EB2-4668-402E-A1CD-96F524FD16DA}" type="slidenum">
              <a:rPr lang="en-US" smtClean="0"/>
              <a:t>‹#›</a:t>
            </a:fld>
            <a:endParaRPr lang="en-US"/>
          </a:p>
        </p:txBody>
      </p:sp>
    </p:spTree>
    <p:extLst>
      <p:ext uri="{BB962C8B-B14F-4D97-AF65-F5344CB8AC3E}">
        <p14:creationId xmlns:p14="http://schemas.microsoft.com/office/powerpoint/2010/main" val="40508503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[0:30]</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7CBBBAC-A8F5-410A-89FE-3891ABF2FF1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496296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Tango also provides read/write transactions.</a:t>
            </a:r>
            <a:r>
              <a:rPr lang="en-US" baseline="0" dirty="0"/>
              <a:t> This means that a code fragment like the one in the previous slide can be encapsulated within a transaction. When code executes within a transactional context, the Tango runtime treats it differently. Under the hood, the </a:t>
            </a:r>
            <a:r>
              <a:rPr lang="en-US" baseline="0" dirty="0" err="1"/>
              <a:t>begintx</a:t>
            </a:r>
            <a:r>
              <a:rPr lang="en-US" baseline="0" dirty="0"/>
              <a:t> call creates an in-memory commit record, but does not yet append it to the log. When the application accesses an object within a transaction, the operation is satisfied with the local, potentially stale view of the object. There can be concurrent activity by other clients in the shared log (the orange updates), but these are not reflected by the read. Meanwhile, the commit record is updated with the version of the object that was read. Here we use the shared log as a source of versioning; the version of an object is simply the position of the last update in the log that affected it. So in a sense, reads are done speculatively. Writes are also done speculatively, in that they result in speculative updates being appended to the log; these updates are not immediately made visible by other clients. Finally, when the application calls </a:t>
            </a:r>
            <a:r>
              <a:rPr lang="en-US" baseline="0" dirty="0" err="1"/>
              <a:t>EndTX</a:t>
            </a:r>
            <a:r>
              <a:rPr lang="en-US" baseline="0" dirty="0"/>
              <a:t>, its time to validate this transaction. The way we do this is by appending the commit record to the log, and then playing the log forward until the commit record. If any data read by the transaction has changed by the time the commit record is encountered, the transaction is aborted, else it commits. Note that the commit/abort decision is purely a function of the contents of the shared log; as a result, every client can make the commit/abort decision independently but deterministically.</a:t>
            </a:r>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7CBBBAC-A8F5-410A-89FE-3891ABF2FF1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625320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provide</a:t>
            </a:r>
            <a:r>
              <a:rPr lang="en-US" baseline="0" dirty="0"/>
              <a:t> a number of data structures to the application (a subset of the data structures in Java and C# collections). However, we also want developers to be able to easily roll out their own custom data structures. You don’t have to read all this code, I’ll walk you through it in a moment; the high level point is that with 15 lines of code we can implement a full-fledged Tango object, in this case a Register. Zooming in on this code, it really has four parts. First, there is the internal state of the object; in the case of a register, this is a simple integer, but this varies depending on the data structure. The second part is an </a:t>
            </a:r>
            <a:r>
              <a:rPr lang="en-US" baseline="0" dirty="0" err="1"/>
              <a:t>upcall</a:t>
            </a:r>
            <a:r>
              <a:rPr lang="en-US" baseline="0" dirty="0"/>
              <a:t> that the Tango runtime invokes to apply new updates from the shared log to the object. This is exactly equivalent to a state machine </a:t>
            </a:r>
            <a:r>
              <a:rPr lang="en-US" baseline="0" dirty="0" err="1"/>
              <a:t>upcall</a:t>
            </a:r>
            <a:r>
              <a:rPr lang="en-US" baseline="0" dirty="0"/>
              <a:t>. Third, the object has a set of publicly facing </a:t>
            </a:r>
            <a:r>
              <a:rPr lang="en-US" baseline="0" dirty="0" err="1"/>
              <a:t>mutator</a:t>
            </a:r>
            <a:r>
              <a:rPr lang="en-US" baseline="0" dirty="0"/>
              <a:t> interfaces (in this case, a </a:t>
            </a:r>
            <a:r>
              <a:rPr lang="en-US" baseline="0" dirty="0" err="1"/>
              <a:t>writeRegister</a:t>
            </a:r>
            <a:r>
              <a:rPr lang="en-US" baseline="0" dirty="0"/>
              <a:t> operation; in the case of a </a:t>
            </a:r>
            <a:r>
              <a:rPr lang="en-US" baseline="0" dirty="0" err="1"/>
              <a:t>TangoMap</a:t>
            </a:r>
            <a:r>
              <a:rPr lang="en-US" baseline="0" dirty="0"/>
              <a:t>, this would be a put function). Inside the </a:t>
            </a:r>
            <a:r>
              <a:rPr lang="en-US" baseline="0" dirty="0" err="1"/>
              <a:t>mutator</a:t>
            </a:r>
            <a:r>
              <a:rPr lang="en-US" baseline="0" dirty="0"/>
              <a:t>, the object serializes the update and provides it to the Tango runtime. Finally, the object has publicly facing </a:t>
            </a:r>
            <a:r>
              <a:rPr lang="en-US" baseline="0" dirty="0" err="1"/>
              <a:t>accessor</a:t>
            </a:r>
            <a:r>
              <a:rPr lang="en-US" baseline="0" dirty="0"/>
              <a:t> methods; inside these, the object notifies the runtime of the access, so the runtime can record the version being read, and then satisfies the access using local state. </a:t>
            </a:r>
          </a:p>
          <a:p>
            <a:endParaRPr lang="en-US" baseline="0" dirty="0"/>
          </a:p>
          <a:p>
            <a:r>
              <a:rPr lang="en-US" baseline="0" dirty="0"/>
              <a:t>There are three important points here. The first is that the interface between a Tango object and the Tango runtime is very simple: 1 </a:t>
            </a:r>
            <a:r>
              <a:rPr lang="en-US" baseline="0" dirty="0" err="1"/>
              <a:t>upcall</a:t>
            </a:r>
            <a:r>
              <a:rPr lang="en-US" baseline="0" dirty="0"/>
              <a:t> and 2 helper methods. Second, the public API exposed by the object can be arbitrary; the Tango runtime is completely oblivious to this. Third, this is a toy example, but we can build fairly sophisticated data structures in a few hundred lines of code. In fact, we can emulate a system like </a:t>
            </a:r>
            <a:r>
              <a:rPr lang="en-US" baseline="0" dirty="0" err="1"/>
              <a:t>ZooKeeper</a:t>
            </a:r>
            <a:r>
              <a:rPr lang="en-US" baseline="0" dirty="0"/>
              <a:t> with a thousand lines of code, in contrast to original </a:t>
            </a:r>
            <a:r>
              <a:rPr lang="en-US" baseline="0" dirty="0" err="1"/>
              <a:t>ZooKeeper</a:t>
            </a:r>
            <a:r>
              <a:rPr lang="en-US" baseline="0" dirty="0"/>
              <a:t> which uses more than 13K lines of code; plus, we get new functionality such as transactions in the process.</a:t>
            </a:r>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7CBBBAC-A8F5-410A-89FE-3891ABF2FF1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695295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45B441-4A01-4860-A7C0-172297B2161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079361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45B441-4A01-4860-A7C0-172297B2161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278215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9C0DFF5-0626-44E5-917C-DC7CFD72BD6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662435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9C0DFF5-0626-44E5-917C-DC7CFD72BD6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738668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7CBBBAC-A8F5-410A-89FE-3891ABF2FF1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350116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7CBBBAC-A8F5-410A-89FE-3891ABF2FF1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946749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[1:30] We live in a golden age for distributed systems. Companies like Google, Amazon,</a:t>
            </a:r>
            <a:r>
              <a:rPr lang="en-US" baseline="0" dirty="0"/>
              <a:t> Microsoft and Facebook routinely serve millions of users using hundreds of thousands of machines. If you look at the software running on these machines, you find distributed systems at every layer of the stack. Each of these distributed systems follows a particular design pattern: data is distributed over hundreds or thousands of nodes, but there’s typically a metadata component that’s centralized; this could be a scheduler, allocator, some kind of controller, and so on. To give you a very concrete example, in the </a:t>
            </a:r>
            <a:r>
              <a:rPr lang="en-US" baseline="0" dirty="0" err="1"/>
              <a:t>Hadoop</a:t>
            </a:r>
            <a:r>
              <a:rPr lang="en-US" baseline="0" dirty="0"/>
              <a:t> distributed </a:t>
            </a:r>
            <a:r>
              <a:rPr lang="en-US" baseline="0" dirty="0" err="1"/>
              <a:t>filesystem</a:t>
            </a:r>
            <a:r>
              <a:rPr lang="en-US" baseline="0" dirty="0"/>
              <a:t>, or HDFS, data is stored on hundreds of data nodes, but metadata is stored on a centralized </a:t>
            </a:r>
            <a:r>
              <a:rPr lang="en-US" baseline="0" dirty="0" err="1"/>
              <a:t>namenode</a:t>
            </a:r>
            <a:r>
              <a:rPr lang="en-US" baseline="0" dirty="0"/>
              <a:t>. To access an HDFS file, the client goes to the </a:t>
            </a:r>
            <a:r>
              <a:rPr lang="en-US" baseline="0" dirty="0" err="1"/>
              <a:t>namenode</a:t>
            </a:r>
            <a:r>
              <a:rPr lang="en-US" baseline="0" dirty="0"/>
              <a:t> to find out which data nodes store the data for a file, and then accesses the data directly from the data nodes. </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7CBBBAC-A8F5-410A-89FE-3891ABF2FF1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902816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[1:10] The problem with this design pattern is that the metadata component often</a:t>
            </a:r>
            <a:r>
              <a:rPr lang="en-US" baseline="0" dirty="0"/>
              <a:t> ends up being physically centralized. When developers build new distributed systems, they often implement the metadata service as a process running on a single machine. The usual rationale is that if the overall system is successful and widely deployed, you can always go back and cluster the metadata component for scalability/durability/availability. This is arguably good engineering practice, and is followed by many well-known projects, including HDFS. Unfortunately, it overlooks one vital problem: going from a centralized service to a distributed one is very difficult.</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7CBBBAC-A8F5-410A-89FE-3891ABF2FF1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60361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 min) The key reason for this is that there is a big mismatch between the abstractions developers use to</a:t>
            </a:r>
            <a:r>
              <a:rPr lang="en-US" baseline="0" dirty="0"/>
              <a:t> construct centralized services, and the abstractions they need for implementing highly available services. If you look inside a centralized metadata service, you’ll find a simple RPC server that manipulates state stored in in-memory data structures, such as queues, lists, trees, etc. Usually the service requires transactional access to these data structures – for example, to atomically move an item from one data structure to another – and this is usually implemented via locks, since this is a centralized service. </a:t>
            </a:r>
          </a:p>
          <a:p>
            <a:endParaRPr lang="en-US" baseline="0" dirty="0"/>
          </a:p>
          <a:p>
            <a:r>
              <a:rPr lang="en-US" dirty="0"/>
              <a:t>Now</a:t>
            </a:r>
            <a:r>
              <a:rPr lang="en-US" baseline="0" dirty="0"/>
              <a:t> if you look at the options for adding high availability to such a service, the abstractions look very different. You can store all your state in an external service like </a:t>
            </a:r>
            <a:r>
              <a:rPr lang="en-US" baseline="0" dirty="0" err="1"/>
              <a:t>ZooKeeper</a:t>
            </a:r>
            <a:r>
              <a:rPr lang="en-US" baseline="0" dirty="0"/>
              <a:t>, but this requires you to rewrite your code to store state in ZK instead of in-memory objects. Further, ZK is effectively a specific data structure – a hierarchical namespace – and exposes a specific API; as a result, implementing other data structures may be difficult or impossible without extending the API. Another option involves using a </a:t>
            </a:r>
            <a:r>
              <a:rPr lang="en-US" baseline="0" dirty="0" err="1"/>
              <a:t>Paxos</a:t>
            </a:r>
            <a:r>
              <a:rPr lang="en-US" baseline="0" dirty="0"/>
              <a:t> library, but this requires you to rewrite your application as a state machine. A third option is to implement your own replication protocol, which may sound like fun to the people in this room, but is probably not a good idea if you want to meet project deadlines. </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7CBBBAC-A8F5-410A-89FE-3891ABF2FF1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403395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[3:30]</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7CBBBAC-A8F5-410A-89FE-3891ABF2FF1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842908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[1:00]</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7CBBBAC-A8F5-410A-89FE-3891ABF2FF1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778821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7CBBBAC-A8F5-410A-89FE-3891ABF2FF1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45995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(3.5 min) Tango provides applications with the abstraction of an in-memory data structure backed by a shared log. A Tango object consists of two parts: a </a:t>
            </a:r>
            <a:r>
              <a:rPr lang="en-US" baseline="0" dirty="0"/>
              <a:t>view that resides on the client and is an in-memory data structure, and a history, which is a sequence of updates to the data structure and resides on the shared log. When an application modifies a Tango object, the Tango runtime first appends an update to the shared log, and then modifies the local view. For now, assume that this shared log is highly available, persistent, and scalable; later, I’ll describe exactly how we implement it, and what its properties are. </a:t>
            </a:r>
          </a:p>
          <a:p>
            <a:endParaRPr lang="en-US" baseline="0" dirty="0"/>
          </a:p>
          <a:p>
            <a:r>
              <a:rPr lang="en-US" baseline="0" dirty="0"/>
              <a:t>The central thesis of this talk is that this simple design provides a host of useful properties for applications that are usually difficult to achieve. &lt;click&gt; To start with, this design obviously gives you persistence. If the client crashes and comes back up, it can reconstruct the in-memory view of the object simply by playing the history in the shared log.</a:t>
            </a:r>
          </a:p>
          <a:p>
            <a:endParaRPr lang="en-US" baseline="0" dirty="0"/>
          </a:p>
          <a:p>
            <a:r>
              <a:rPr lang="en-US" baseline="0" dirty="0"/>
              <a:t>&lt;click&gt; Second, this design gives you availability. Multiple clients can host views for the same object. When a client accesses the object, the Tango runtime first synchronizes the local view with the history by playing the shared log forward. Effectively, we are implementing state machine replication over the shared log.</a:t>
            </a:r>
          </a:p>
          <a:p>
            <a:endParaRPr lang="en-US" baseline="0" dirty="0"/>
          </a:p>
          <a:p>
            <a:r>
              <a:rPr lang="en-US" baseline="0" dirty="0"/>
              <a:t>&lt;click&gt; Third, we can also get elasticity with this design. When new instances of the service are created on new machines, they can reconstruct the state of the service by playing the shared log.</a:t>
            </a:r>
          </a:p>
          <a:p>
            <a:endParaRPr lang="en-US" baseline="0" dirty="0"/>
          </a:p>
          <a:p>
            <a:r>
              <a:rPr lang="en-US" baseline="0" dirty="0"/>
              <a:t>&lt;click&gt; Finally, this design gives you atomicity and isolation for transactions. Atomicity is achieved simply by storing two types of updates in the shared log: speculative updates, and commit records that make the updates visible. This is a well-known technique for implementing atomicity via a log. We can also provide isolation using these commit records, which I’ll describe in a couple of slides. Also, we can enable transactions across different data structures simply by storing all of them on the same shared log.</a:t>
            </a:r>
          </a:p>
          <a:p>
            <a:endParaRPr lang="en-US" baseline="0" dirty="0"/>
          </a:p>
          <a:p>
            <a:r>
              <a:rPr lang="en-US" baseline="0" dirty="0"/>
              <a:t>An important point to note is that Tango achieves all these properties using simple append and read operations on the shared log. Clients do not exchange messages with each other. Of course, the shared log itself can be implemented using message-passing, but Tango does not send any messages on its own.</a:t>
            </a:r>
          </a:p>
          <a:p>
            <a:endParaRPr lang="en-US" baseline="0" dirty="0"/>
          </a:p>
          <a:p>
            <a:r>
              <a:rPr lang="en-US" baseline="0" dirty="0"/>
              <a:t>In the remainder of this talk, I’ll focus on three points. First, Tango objects are very easy to use. Next, defining a new Tango data structure is easy. Finally, I’ll show you how we achieve high performance despite funneling all activity through the a single shared log.</a:t>
            </a:r>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7CBBBAC-A8F5-410A-89FE-3891ABF2FF1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233634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To the application developer, a Tango</a:t>
            </a:r>
            <a:r>
              <a:rPr lang="en-US" baseline="0" dirty="0"/>
              <a:t> object is like any other Java or C# object; we provide applications with Tango versions of the data structures in Java and C# collections, and these are indistinguishable from the originals. In this example code, the application is doing a get on a </a:t>
            </a:r>
            <a:r>
              <a:rPr lang="en-US" baseline="0" dirty="0" err="1"/>
              <a:t>TangoMap</a:t>
            </a:r>
            <a:r>
              <a:rPr lang="en-US" baseline="0" dirty="0"/>
              <a:t> and then an add on a </a:t>
            </a:r>
            <a:r>
              <a:rPr lang="en-US" baseline="0" dirty="0" err="1"/>
              <a:t>TangoList</a:t>
            </a:r>
            <a:r>
              <a:rPr lang="en-US" baseline="0" dirty="0"/>
              <a:t>. For singleton operations, we provide </a:t>
            </a:r>
            <a:r>
              <a:rPr lang="en-US" baseline="0" dirty="0" err="1"/>
              <a:t>linearizability</a:t>
            </a:r>
            <a:r>
              <a:rPr lang="en-US" baseline="0" dirty="0"/>
              <a:t>. Under the hood, the way this works is that the local views of the data structures are synchronized up to some position in the log. When the application accesses the Tango object, the Tango runtime first plays the log forward until its tail to apply any new updates to the view. When we do a </a:t>
            </a:r>
            <a:r>
              <a:rPr lang="en-US" baseline="0" dirty="0" err="1"/>
              <a:t>mutator</a:t>
            </a:r>
            <a:r>
              <a:rPr lang="en-US" baseline="0" dirty="0"/>
              <a:t> operation like the list add in the example, the Tango runtime appends an entry to the shared log. This simple protocol gives us </a:t>
            </a:r>
            <a:r>
              <a:rPr lang="en-US" baseline="0" dirty="0" err="1"/>
              <a:t>linearizability</a:t>
            </a:r>
            <a:r>
              <a:rPr lang="en-US" baseline="0" dirty="0"/>
              <a:t> for single operations.</a:t>
            </a:r>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7CBBBAC-A8F5-410A-89FE-3891ABF2FF1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067310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a:prstGeom prst="rect">
            <a:avLst/>
          </a:prstGeom>
        </p:spPr>
        <p:txBody>
          <a:bodyPr/>
          <a:lstStyle>
            <a:lvl1pPr algn="l">
              <a:defRPr b="0" i="0">
                <a:latin typeface="Helvetica"/>
                <a:cs typeface="Helvetica"/>
              </a:defRPr>
            </a:lvl1pPr>
          </a:lstStyle>
          <a:p>
            <a:r>
              <a:rPr lang="en-US"/>
              <a:t>Click to edit Master title style</a:t>
            </a:r>
            <a:endParaRPr lang="en-US" dirty="0"/>
          </a:p>
        </p:txBody>
      </p:sp>
      <p:sp>
        <p:nvSpPr>
          <p:cNvPr id="3" name="Subtitle 2"/>
          <p:cNvSpPr>
            <a:spLocks noGrp="1"/>
          </p:cNvSpPr>
          <p:nvPr>
            <p:ph type="subTitle" idx="1"/>
          </p:nvPr>
        </p:nvSpPr>
        <p:spPr>
          <a:xfrm>
            <a:off x="1828800" y="3886200"/>
            <a:ext cx="8534400" cy="1752600"/>
          </a:xfrm>
          <a:prstGeom prst="rect">
            <a:avLst/>
          </a:prstGeo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5D0ED334-3B92-F343-B44D-63270FB12163}" type="datetimeFigureOut">
              <a:rPr lang="en-US" smtClean="0"/>
              <a:t>2/19/2018</a:t>
            </a:fld>
            <a:endParaRPr lang="en-US"/>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7B3FBF1A-1C89-4A41-8525-EF154E73419D}" type="slidenum">
              <a:rPr lang="en-US" smtClean="0"/>
              <a:t>‹#›</a:t>
            </a:fld>
            <a:endParaRPr lang="en-US"/>
          </a:p>
        </p:txBody>
      </p:sp>
    </p:spTree>
    <p:extLst>
      <p:ext uri="{BB962C8B-B14F-4D97-AF65-F5344CB8AC3E}">
        <p14:creationId xmlns:p14="http://schemas.microsoft.com/office/powerpoint/2010/main" val="20200340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7" y="585216"/>
            <a:ext cx="10718693" cy="1499616"/>
          </a:xfrm>
        </p:spPr>
        <p:txBody>
          <a:bodyPr/>
          <a:lstStyle>
            <a:lvl1pPr>
              <a:defRPr b="1">
                <a:solidFill>
                  <a:srgbClr val="C00000"/>
                </a:solidFill>
              </a:defRPr>
            </a:lvl1pPr>
          </a:lstStyle>
          <a:p>
            <a:r>
              <a:rPr lang="en-US" dirty="0"/>
              <a:t>Click to edit Master title style</a:t>
            </a:r>
          </a:p>
        </p:txBody>
      </p:sp>
      <p:sp>
        <p:nvSpPr>
          <p:cNvPr id="3" name="Content Placeholder 2"/>
          <p:cNvSpPr>
            <a:spLocks noGrp="1"/>
          </p:cNvSpPr>
          <p:nvPr>
            <p:ph idx="1"/>
          </p:nvPr>
        </p:nvSpPr>
        <p:spPr>
          <a:xfrm>
            <a:off x="1024128" y="2286000"/>
            <a:ext cx="10786872"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DC04303-9ACE-45DD-9A98-4A81C6607259}" type="datetime1">
              <a:rPr lang="en-US" smtClean="0"/>
              <a:t>2/19/2018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EB9AF7-1B1D-4438-A18C-8CF5416813EE}" type="slidenum">
              <a:rPr lang="en-US" smtClean="0"/>
              <a:t>‹#›</a:t>
            </a:fld>
            <a:endParaRPr lang="en-US"/>
          </a:p>
        </p:txBody>
      </p:sp>
    </p:spTree>
    <p:extLst>
      <p:ext uri="{BB962C8B-B14F-4D97-AF65-F5344CB8AC3E}">
        <p14:creationId xmlns:p14="http://schemas.microsoft.com/office/powerpoint/2010/main" val="4657268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AC4B61B-17F4-4A8D-B9B3-CFE211943337}" type="datetime1">
              <a:rPr lang="en-US" smtClean="0"/>
              <a:t>2/19/2018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EB9AF7-1B1D-4438-A18C-8CF5416813EE}"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766200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438629C-866A-416D-B4B4-F504E2F1FCC9}" type="datetime1">
              <a:rPr lang="en-US" smtClean="0"/>
              <a:t>2/19/2018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EEB9AF7-1B1D-4438-A18C-8CF5416813EE}" type="slidenum">
              <a:rPr lang="en-US" smtClean="0"/>
              <a:t>‹#›</a:t>
            </a:fld>
            <a:endParaRPr lang="en-US"/>
          </a:p>
        </p:txBody>
      </p:sp>
    </p:spTree>
    <p:extLst>
      <p:ext uri="{BB962C8B-B14F-4D97-AF65-F5344CB8AC3E}">
        <p14:creationId xmlns:p14="http://schemas.microsoft.com/office/powerpoint/2010/main" val="28199797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Edit Master text styles</a:t>
            </a:r>
          </a:p>
        </p:txBody>
      </p:sp>
      <p:sp>
        <p:nvSpPr>
          <p:cNvPr id="6" name="Content Placeholder 5"/>
          <p:cNvSpPr>
            <a:spLocks noGrp="1"/>
          </p:cNvSpPr>
          <p:nvPr>
            <p:ph sz="quarter" idx="4"/>
          </p:nvPr>
        </p:nvSpPr>
        <p:spPr>
          <a:xfrm>
            <a:off x="5990888" y="2967788"/>
            <a:ext cx="4754880" cy="33415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5918891-D705-4B66-A848-163E336C8DB8}" type="datetime1">
              <a:rPr lang="en-US" smtClean="0"/>
              <a:t>2/19/2018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EEB9AF7-1B1D-4438-A18C-8CF5416813EE}" type="slidenum">
              <a:rPr lang="en-US" smtClean="0"/>
              <a:t>‹#›</a:t>
            </a:fld>
            <a:endParaRPr lang="en-US"/>
          </a:p>
        </p:txBody>
      </p:sp>
    </p:spTree>
    <p:extLst>
      <p:ext uri="{BB962C8B-B14F-4D97-AF65-F5344CB8AC3E}">
        <p14:creationId xmlns:p14="http://schemas.microsoft.com/office/powerpoint/2010/main" val="37331765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3DC339C-7969-480F-8579-AF2293153AE5}" type="datetime1">
              <a:rPr lang="en-US" smtClean="0"/>
              <a:t>2/19/2018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EEB9AF7-1B1D-4438-A18C-8CF5416813EE}" type="slidenum">
              <a:rPr lang="en-US" smtClean="0"/>
              <a:t>‹#›</a:t>
            </a:fld>
            <a:endParaRPr lang="en-US"/>
          </a:p>
        </p:txBody>
      </p:sp>
    </p:spTree>
    <p:extLst>
      <p:ext uri="{BB962C8B-B14F-4D97-AF65-F5344CB8AC3E}">
        <p14:creationId xmlns:p14="http://schemas.microsoft.com/office/powerpoint/2010/main" val="12373074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A4260A1-37B2-4933-8069-81F4C6233AFC}" type="datetime1">
              <a:rPr lang="en-US" smtClean="0"/>
              <a:t>2/19/2018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EEB9AF7-1B1D-4438-A18C-8CF5416813EE}" type="slidenum">
              <a:rPr lang="en-US" smtClean="0"/>
              <a:t>‹#›</a:t>
            </a:fld>
            <a:endParaRPr lang="en-US"/>
          </a:p>
        </p:txBody>
      </p:sp>
    </p:spTree>
    <p:extLst>
      <p:ext uri="{BB962C8B-B14F-4D97-AF65-F5344CB8AC3E}">
        <p14:creationId xmlns:p14="http://schemas.microsoft.com/office/powerpoint/2010/main" val="39068736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623A5E73-6283-49D2-BEF3-4FA8BDC95C7E}" type="datetime1">
              <a:rPr lang="en-US" smtClean="0"/>
              <a:t>2/19/2018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EEB9AF7-1B1D-4438-A18C-8CF5416813EE}" type="slidenum">
              <a:rPr lang="en-US" smtClean="0"/>
              <a:t>‹#›</a:t>
            </a:fld>
            <a:endParaRPr lang="en-US"/>
          </a:p>
        </p:txBody>
      </p:sp>
    </p:spTree>
    <p:extLst>
      <p:ext uri="{BB962C8B-B14F-4D97-AF65-F5344CB8AC3E}">
        <p14:creationId xmlns:p14="http://schemas.microsoft.com/office/powerpoint/2010/main" val="42454026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7A6E3D7-CC7B-439A-9C88-1CA24729E3AA}" type="datetime1">
              <a:rPr lang="en-US" smtClean="0"/>
              <a:t>2/19/2018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EEB9AF7-1B1D-4438-A18C-8CF5416813EE}"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0472625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EECD286-092F-4C4A-BD20-02668BC1B6BB}" type="datetime1">
              <a:rPr lang="en-US" smtClean="0"/>
              <a:t>2/19/2018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EB9AF7-1B1D-4438-A18C-8CF5416813EE}" type="slidenum">
              <a:rPr lang="en-US" smtClean="0"/>
              <a:t>‹#›</a:t>
            </a:fld>
            <a:endParaRPr lang="en-US"/>
          </a:p>
        </p:txBody>
      </p:sp>
    </p:spTree>
    <p:extLst>
      <p:ext uri="{BB962C8B-B14F-4D97-AF65-F5344CB8AC3E}">
        <p14:creationId xmlns:p14="http://schemas.microsoft.com/office/powerpoint/2010/main" val="184945593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3D299EA-41D0-40AE-9FA5-D9B2AD8746A0}" type="datetime1">
              <a:rPr lang="en-US" smtClean="0"/>
              <a:t>2/19/2018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EB9AF7-1B1D-4438-A18C-8CF5416813EE}" type="slidenum">
              <a:rPr lang="en-US" smtClean="0"/>
              <a:t>‹#›</a:t>
            </a:fld>
            <a:endParaRPr lang="en-US"/>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103724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816364"/>
            <a:ext cx="10972800" cy="59549"/>
          </a:xfrm>
          <a:prstGeom prst="rect">
            <a:avLst/>
          </a:prstGeom>
        </p:spPr>
        <p:txBody>
          <a:bodyPr/>
          <a:lstStyle/>
          <a:p>
            <a:r>
              <a:rPr lang="en-US"/>
              <a:t>Click to edit Master title style</a:t>
            </a:r>
            <a:endParaRPr lang="en-US" dirty="0"/>
          </a:p>
        </p:txBody>
      </p:sp>
      <p:sp>
        <p:nvSpPr>
          <p:cNvPr id="3" name="Content Placeholder 2"/>
          <p:cNvSpPr>
            <a:spLocks noGrp="1"/>
          </p:cNvSpPr>
          <p:nvPr>
            <p:ph idx="1"/>
          </p:nvPr>
        </p:nvSpPr>
        <p:spPr>
          <a:xfrm>
            <a:off x="609600" y="2932545"/>
            <a:ext cx="10972800" cy="319361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5D0ED334-3B92-F343-B44D-63270FB12163}" type="datetimeFigureOut">
              <a:rPr lang="en-US" smtClean="0"/>
              <a:t>2/19/2018</a:t>
            </a:fld>
            <a:endParaRPr lang="en-US"/>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7B3FBF1A-1C89-4A41-8525-EF154E73419D}" type="slidenum">
              <a:rPr lang="en-US" smtClean="0"/>
              <a:t>‹#›</a:t>
            </a:fld>
            <a:endParaRPr lang="en-US"/>
          </a:p>
        </p:txBody>
      </p:sp>
    </p:spTree>
    <p:extLst>
      <p:ext uri="{BB962C8B-B14F-4D97-AF65-F5344CB8AC3E}">
        <p14:creationId xmlns:p14="http://schemas.microsoft.com/office/powerpoint/2010/main" val="11719570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a:prstGeom prst="rect">
            <a:avLst/>
          </a:prstGeom>
        </p:spPr>
        <p:txBody>
          <a:bodyPr anchor="t"/>
          <a:lstStyle>
            <a:lvl1pPr algn="l">
              <a:defRPr sz="5333"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a:prstGeom prst="rect">
            <a:avLst/>
          </a:prstGeom>
        </p:spPr>
        <p:txBody>
          <a:bodyPr anchor="b"/>
          <a:lstStyle>
            <a:lvl1pPr marL="0" indent="0">
              <a:buNone/>
              <a:defRPr sz="2667">
                <a:solidFill>
                  <a:schemeClr val="tx1">
                    <a:tint val="75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5D0ED334-3B92-F343-B44D-63270FB12163}" type="datetimeFigureOut">
              <a:rPr lang="en-US" smtClean="0"/>
              <a:t>2/19/2018</a:t>
            </a:fld>
            <a:endParaRPr lang="en-US"/>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7B3FBF1A-1C89-4A41-8525-EF154E73419D}" type="slidenum">
              <a:rPr lang="en-US" smtClean="0"/>
              <a:t>‹#›</a:t>
            </a:fld>
            <a:endParaRPr lang="en-US"/>
          </a:p>
        </p:txBody>
      </p:sp>
    </p:spTree>
    <p:extLst>
      <p:ext uri="{BB962C8B-B14F-4D97-AF65-F5344CB8AC3E}">
        <p14:creationId xmlns:p14="http://schemas.microsoft.com/office/powerpoint/2010/main" val="3450376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609600" y="1200151"/>
            <a:ext cx="5384800" cy="3394075"/>
          </a:xfrm>
          <a:prstGeom prst="rect">
            <a:avLst/>
          </a:prstGeo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200151"/>
            <a:ext cx="5384800" cy="3394075"/>
          </a:xfrm>
          <a:prstGeom prst="rect">
            <a:avLst/>
          </a:prstGeo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5D0ED334-3B92-F343-B44D-63270FB12163}" type="datetimeFigureOut">
              <a:rPr lang="en-US" smtClean="0"/>
              <a:t>2/19/2018</a:t>
            </a:fld>
            <a:endParaRPr lang="en-US"/>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7B3FBF1A-1C89-4A41-8525-EF154E73419D}" type="slidenum">
              <a:rPr lang="en-US" smtClean="0"/>
              <a:t>‹#›</a:t>
            </a:fld>
            <a:endParaRPr lang="en-US"/>
          </a:p>
        </p:txBody>
      </p:sp>
    </p:spTree>
    <p:extLst>
      <p:ext uri="{BB962C8B-B14F-4D97-AF65-F5344CB8AC3E}">
        <p14:creationId xmlns:p14="http://schemas.microsoft.com/office/powerpoint/2010/main" val="40172515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a:prstGeom prst="rect">
            <a:avLst/>
          </a:prstGeom>
        </p:spPr>
        <p:txBody>
          <a:bodyPr/>
          <a:lstStyle>
            <a:lvl1pPr>
              <a:defRPr>
                <a:latin typeface="Helvetica"/>
                <a:cs typeface="Helvetica"/>
              </a:defRPr>
            </a:lvl1pPr>
          </a:lstStyle>
          <a:p>
            <a:r>
              <a:rPr lang="en-US"/>
              <a:t>Click to edit Master title style</a:t>
            </a:r>
            <a:endParaRPr lang="en-US" dirty="0"/>
          </a:p>
        </p:txBody>
      </p:sp>
      <p:sp>
        <p:nvSpPr>
          <p:cNvPr id="3" name="Text Placeholder 2"/>
          <p:cNvSpPr>
            <a:spLocks noGrp="1"/>
          </p:cNvSpPr>
          <p:nvPr>
            <p:ph type="body" idx="1"/>
          </p:nvPr>
        </p:nvSpPr>
        <p:spPr>
          <a:xfrm>
            <a:off x="609600" y="1535113"/>
            <a:ext cx="5386917" cy="639763"/>
          </a:xfrm>
          <a:prstGeom prst="rect">
            <a:avLst/>
          </a:prstGeo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a:prstGeom prst="rect">
            <a:avLst/>
          </a:prstGeo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a:xfrm>
            <a:off x="8737600" y="6356351"/>
            <a:ext cx="2844800" cy="365125"/>
          </a:xfrm>
          <a:prstGeom prst="rect">
            <a:avLst/>
          </a:prstGeom>
        </p:spPr>
        <p:txBody>
          <a:bodyPr/>
          <a:lstStyle/>
          <a:p>
            <a:fld id="{7B3FBF1A-1C89-4A41-8525-EF154E73419D}" type="slidenum">
              <a:rPr lang="en-US" smtClean="0"/>
              <a:t>‹#›</a:t>
            </a:fld>
            <a:endParaRPr lang="en-US"/>
          </a:p>
        </p:txBody>
      </p:sp>
    </p:spTree>
    <p:extLst>
      <p:ext uri="{BB962C8B-B14F-4D97-AF65-F5344CB8AC3E}">
        <p14:creationId xmlns:p14="http://schemas.microsoft.com/office/powerpoint/2010/main" val="18089271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47903" y="1767851"/>
            <a:ext cx="10972800" cy="1143000"/>
          </a:xfrm>
          <a:prstGeom prst="rect">
            <a:avLst/>
          </a:prstGeom>
        </p:spPr>
        <p:txBody>
          <a:bodyPr/>
          <a:lstStyle/>
          <a:p>
            <a:r>
              <a:rPr lang="en-US"/>
              <a:t>Click to edit Master title style</a:t>
            </a:r>
            <a:endParaRPr lang="en-US" dirty="0"/>
          </a:p>
        </p:txBody>
      </p:sp>
      <p:sp>
        <p:nvSpPr>
          <p:cNvPr id="3" name="Date Placeholder 2"/>
          <p:cNvSpPr>
            <a:spLocks noGrp="1"/>
          </p:cNvSpPr>
          <p:nvPr>
            <p:ph type="dt" sz="half" idx="10"/>
          </p:nvPr>
        </p:nvSpPr>
        <p:spPr>
          <a:xfrm>
            <a:off x="609600" y="6356351"/>
            <a:ext cx="2844800" cy="365125"/>
          </a:xfrm>
          <a:prstGeom prst="rect">
            <a:avLst/>
          </a:prstGeom>
        </p:spPr>
        <p:txBody>
          <a:bodyPr/>
          <a:lstStyle/>
          <a:p>
            <a:fld id="{5D0ED334-3B92-F343-B44D-63270FB12163}" type="datetimeFigureOut">
              <a:rPr lang="en-US" smtClean="0"/>
              <a:t>2/19/2018</a:t>
            </a:fld>
            <a:endParaRPr lang="en-US"/>
          </a:p>
        </p:txBody>
      </p:sp>
      <p:sp>
        <p:nvSpPr>
          <p:cNvPr id="4" name="Footer Placeholder 3"/>
          <p:cNvSpPr>
            <a:spLocks noGrp="1"/>
          </p:cNvSpPr>
          <p:nvPr>
            <p:ph type="ftr" sz="quarter" idx="11"/>
          </p:nvPr>
        </p:nvSpPr>
        <p:spPr>
          <a:xfrm>
            <a:off x="4165600" y="6356351"/>
            <a:ext cx="3860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737600" y="6356351"/>
            <a:ext cx="2844800" cy="365125"/>
          </a:xfrm>
          <a:prstGeom prst="rect">
            <a:avLst/>
          </a:prstGeom>
        </p:spPr>
        <p:txBody>
          <a:bodyPr/>
          <a:lstStyle/>
          <a:p>
            <a:fld id="{7B3FBF1A-1C89-4A41-8525-EF154E73419D}" type="slidenum">
              <a:rPr lang="en-US" smtClean="0"/>
              <a:t>‹#›</a:t>
            </a:fld>
            <a:endParaRPr lang="en-US"/>
          </a:p>
        </p:txBody>
      </p:sp>
    </p:spTree>
    <p:extLst>
      <p:ext uri="{BB962C8B-B14F-4D97-AF65-F5344CB8AC3E}">
        <p14:creationId xmlns:p14="http://schemas.microsoft.com/office/powerpoint/2010/main" val="6099693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1"/>
            <a:ext cx="2844800" cy="365125"/>
          </a:xfrm>
          <a:prstGeom prst="rect">
            <a:avLst/>
          </a:prstGeom>
        </p:spPr>
        <p:txBody>
          <a:bodyPr/>
          <a:lstStyle/>
          <a:p>
            <a:fld id="{5D0ED334-3B92-F343-B44D-63270FB12163}" type="datetimeFigureOut">
              <a:rPr lang="en-US" smtClean="0"/>
              <a:t>2/19/2018</a:t>
            </a:fld>
            <a:endParaRPr lang="en-US"/>
          </a:p>
        </p:txBody>
      </p:sp>
      <p:sp>
        <p:nvSpPr>
          <p:cNvPr id="3" name="Footer Placeholder 2"/>
          <p:cNvSpPr>
            <a:spLocks noGrp="1"/>
          </p:cNvSpPr>
          <p:nvPr>
            <p:ph type="ftr" sz="quarter" idx="11"/>
          </p:nvPr>
        </p:nvSpPr>
        <p:spPr>
          <a:xfrm>
            <a:off x="4165600" y="6356351"/>
            <a:ext cx="3860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737600" y="6356351"/>
            <a:ext cx="2844800" cy="365125"/>
          </a:xfrm>
          <a:prstGeom prst="rect">
            <a:avLst/>
          </a:prstGeom>
        </p:spPr>
        <p:txBody>
          <a:bodyPr/>
          <a:lstStyle/>
          <a:p>
            <a:fld id="{7B3FBF1A-1C89-4A41-8525-EF154E73419D}" type="slidenum">
              <a:rPr lang="en-US" smtClean="0"/>
              <a:t>‹#›</a:t>
            </a:fld>
            <a:endParaRPr lang="en-US"/>
          </a:p>
        </p:txBody>
      </p:sp>
    </p:spTree>
    <p:extLst>
      <p:ext uri="{BB962C8B-B14F-4D97-AF65-F5344CB8AC3E}">
        <p14:creationId xmlns:p14="http://schemas.microsoft.com/office/powerpoint/2010/main" val="18612410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a:prstGeom prst="rect">
            <a:avLst/>
          </a:prstGeom>
        </p:spPr>
        <p:txBody>
          <a:bodyPr anchor="b"/>
          <a:lstStyle>
            <a:lvl1pPr algn="l">
              <a:defRPr sz="2667" b="1"/>
            </a:lvl1pPr>
          </a:lstStyle>
          <a:p>
            <a:r>
              <a:rPr lang="en-US"/>
              <a:t>Click to edit Master title style</a:t>
            </a:r>
          </a:p>
        </p:txBody>
      </p:sp>
      <p:sp>
        <p:nvSpPr>
          <p:cNvPr id="3" name="Picture Placeholder 2"/>
          <p:cNvSpPr>
            <a:spLocks noGrp="1"/>
          </p:cNvSpPr>
          <p:nvPr>
            <p:ph type="pic" idx="1" hasCustomPrompt="1"/>
          </p:nvPr>
        </p:nvSpPr>
        <p:spPr>
          <a:xfrm>
            <a:off x="2389717" y="612775"/>
            <a:ext cx="7315200" cy="4114800"/>
          </a:xfrm>
          <a:prstGeom prst="rect">
            <a:avLst/>
          </a:prstGeo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t>Drag picture to placeholder or click icon to add</a:t>
            </a:r>
          </a:p>
        </p:txBody>
      </p:sp>
      <p:sp>
        <p:nvSpPr>
          <p:cNvPr id="4" name="Text Placeholder 3"/>
          <p:cNvSpPr>
            <a:spLocks noGrp="1"/>
          </p:cNvSpPr>
          <p:nvPr>
            <p:ph type="body" sz="half" idx="2"/>
          </p:nvPr>
        </p:nvSpPr>
        <p:spPr>
          <a:xfrm>
            <a:off x="2389717" y="5367338"/>
            <a:ext cx="7315200" cy="804863"/>
          </a:xfrm>
          <a:prstGeom prst="rect">
            <a:avLst/>
          </a:prstGeo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5D0ED334-3B92-F343-B44D-63270FB12163}" type="datetimeFigureOut">
              <a:rPr lang="en-US" smtClean="0"/>
              <a:t>2/19/2018</a:t>
            </a:fld>
            <a:endParaRPr lang="en-US"/>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7B3FBF1A-1C89-4A41-8525-EF154E73419D}" type="slidenum">
              <a:rPr lang="en-US" smtClean="0"/>
              <a:t>‹#›</a:t>
            </a:fld>
            <a:endParaRPr lang="en-US"/>
          </a:p>
        </p:txBody>
      </p:sp>
    </p:spTree>
    <p:extLst>
      <p:ext uri="{BB962C8B-B14F-4D97-AF65-F5344CB8AC3E}">
        <p14:creationId xmlns:p14="http://schemas.microsoft.com/office/powerpoint/2010/main" val="19321542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3945E358-2FB2-43D8-B8E3-8FFAE63C104A}" type="datetime1">
              <a:rPr lang="en-US" smtClean="0"/>
              <a:t>2/19/2018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EB9AF7-1B1D-4438-A18C-8CF5416813EE}"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699925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theme" Target="../theme/theme2.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 y="-1"/>
            <a:ext cx="12201296" cy="2236701"/>
          </a:xfrm>
          <a:prstGeom prst="rect">
            <a:avLst/>
          </a:prstGeom>
        </p:spPr>
      </p:pic>
    </p:spTree>
    <p:extLst>
      <p:ext uri="{BB962C8B-B14F-4D97-AF65-F5344CB8AC3E}">
        <p14:creationId xmlns:p14="http://schemas.microsoft.com/office/powerpoint/2010/main" val="4092111237"/>
      </p:ext>
    </p:extLst>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Lst>
  <p:txStyles>
    <p:titleStyle>
      <a:lvl1pPr algn="ctr" defTabSz="609585"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609585" rtl="0" eaLnBrk="1" latinLnBrk="0" hangingPunct="1">
        <a:spcBef>
          <a:spcPct val="20000"/>
        </a:spcBef>
        <a:buFont typeface="Arial"/>
        <a:buChar char="•"/>
        <a:defRPr sz="4267"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90298CD5-6C1E-4009-B41F-6DF62E31D3BE}" type="datetimeFigureOut">
              <a:rPr lang="en-US" dirty="0"/>
              <a:pPr/>
              <a:t>2/19/2018</a:t>
            </a:fld>
            <a:endParaRPr lang="en-US" dirty="0"/>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dirty="0"/>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4FAB73BC-B049-4115-A692-8D63A059BFB8}" type="slidenum">
              <a:rPr lang="en-US" dirty="0"/>
              <a:pPr/>
              <a:t>‹#›</a:t>
            </a:fld>
            <a:endParaRPr lang="en-US" dirty="0"/>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70037764"/>
      </p:ext>
    </p:extLst>
  </p:cSld>
  <p:clrMap bg1="lt1" tx1="dk1" bg2="lt2" tx2="dk2" accent1="accent1" accent2="accent2" accent3="accent3" accent4="accent4" accent5="accent5" accent6="accent6" hlink="hlink" folHlink="folHlink"/>
  <p:sldLayoutIdLst>
    <p:sldLayoutId id="2147483886" r:id="rId1"/>
    <p:sldLayoutId id="2147483887" r:id="rId2"/>
    <p:sldLayoutId id="2147483888" r:id="rId3"/>
    <p:sldLayoutId id="2147483889" r:id="rId4"/>
    <p:sldLayoutId id="2147483890" r:id="rId5"/>
    <p:sldLayoutId id="2147483891" r:id="rId6"/>
    <p:sldLayoutId id="2147483892" r:id="rId7"/>
    <p:sldLayoutId id="2147483893" r:id="rId8"/>
    <p:sldLayoutId id="2147483894" r:id="rId9"/>
    <p:sldLayoutId id="2147483895" r:id="rId10"/>
    <p:sldLayoutId id="2147483896" r:id="rId11"/>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13" Type="http://schemas.microsoft.com/office/2007/relationships/diagramDrawing" Target="../diagrams/drawing3.xml"/><Relationship Id="rId18" Type="http://schemas.microsoft.com/office/2007/relationships/diagramDrawing" Target="../diagrams/drawing4.xml"/><Relationship Id="rId26" Type="http://schemas.openxmlformats.org/officeDocument/2006/relationships/diagramQuickStyle" Target="../diagrams/quickStyle6.xml"/><Relationship Id="rId39" Type="http://schemas.openxmlformats.org/officeDocument/2006/relationships/diagramData" Target="../diagrams/data9.xml"/><Relationship Id="rId3" Type="http://schemas.openxmlformats.org/officeDocument/2006/relationships/diagramData" Target="../diagrams/data2.xml"/><Relationship Id="rId21" Type="http://schemas.openxmlformats.org/officeDocument/2006/relationships/diagramQuickStyle" Target="../diagrams/quickStyle5.xml"/><Relationship Id="rId34" Type="http://schemas.openxmlformats.org/officeDocument/2006/relationships/diagramData" Target="../diagrams/data8.xml"/><Relationship Id="rId42" Type="http://schemas.openxmlformats.org/officeDocument/2006/relationships/diagramColors" Target="../diagrams/colors9.xml"/><Relationship Id="rId47" Type="http://schemas.openxmlformats.org/officeDocument/2006/relationships/diagramColors" Target="../diagrams/colors10.xml"/><Relationship Id="rId50" Type="http://schemas.openxmlformats.org/officeDocument/2006/relationships/diagramLayout" Target="../diagrams/layout11.xml"/><Relationship Id="rId7" Type="http://schemas.microsoft.com/office/2007/relationships/diagramDrawing" Target="../diagrams/drawing2.xml"/><Relationship Id="rId12" Type="http://schemas.openxmlformats.org/officeDocument/2006/relationships/diagramColors" Target="../diagrams/colors3.xml"/><Relationship Id="rId17" Type="http://schemas.openxmlformats.org/officeDocument/2006/relationships/diagramColors" Target="../diagrams/colors4.xml"/><Relationship Id="rId25" Type="http://schemas.openxmlformats.org/officeDocument/2006/relationships/diagramLayout" Target="../diagrams/layout6.xml"/><Relationship Id="rId33" Type="http://schemas.microsoft.com/office/2007/relationships/diagramDrawing" Target="../diagrams/drawing7.xml"/><Relationship Id="rId38" Type="http://schemas.microsoft.com/office/2007/relationships/diagramDrawing" Target="../diagrams/drawing8.xml"/><Relationship Id="rId46" Type="http://schemas.openxmlformats.org/officeDocument/2006/relationships/diagramQuickStyle" Target="../diagrams/quickStyle10.xml"/><Relationship Id="rId2" Type="http://schemas.openxmlformats.org/officeDocument/2006/relationships/notesSlide" Target="../notesSlides/notesSlide8.xml"/><Relationship Id="rId16" Type="http://schemas.openxmlformats.org/officeDocument/2006/relationships/diagramQuickStyle" Target="../diagrams/quickStyle4.xml"/><Relationship Id="rId20" Type="http://schemas.openxmlformats.org/officeDocument/2006/relationships/diagramLayout" Target="../diagrams/layout5.xml"/><Relationship Id="rId29" Type="http://schemas.openxmlformats.org/officeDocument/2006/relationships/diagramData" Target="../diagrams/data7.xml"/><Relationship Id="rId41" Type="http://schemas.openxmlformats.org/officeDocument/2006/relationships/diagramQuickStyle" Target="../diagrams/quickStyle9.xml"/><Relationship Id="rId1" Type="http://schemas.openxmlformats.org/officeDocument/2006/relationships/slideLayout" Target="../slideLayouts/slideLayout10.xml"/><Relationship Id="rId6" Type="http://schemas.openxmlformats.org/officeDocument/2006/relationships/diagramColors" Target="../diagrams/colors2.xml"/><Relationship Id="rId11" Type="http://schemas.openxmlformats.org/officeDocument/2006/relationships/diagramQuickStyle" Target="../diagrams/quickStyle3.xml"/><Relationship Id="rId24" Type="http://schemas.openxmlformats.org/officeDocument/2006/relationships/diagramData" Target="../diagrams/data6.xml"/><Relationship Id="rId32" Type="http://schemas.openxmlformats.org/officeDocument/2006/relationships/diagramColors" Target="../diagrams/colors7.xml"/><Relationship Id="rId37" Type="http://schemas.openxmlformats.org/officeDocument/2006/relationships/diagramColors" Target="../diagrams/colors8.xml"/><Relationship Id="rId40" Type="http://schemas.openxmlformats.org/officeDocument/2006/relationships/diagramLayout" Target="../diagrams/layout9.xml"/><Relationship Id="rId45" Type="http://schemas.openxmlformats.org/officeDocument/2006/relationships/diagramLayout" Target="../diagrams/layout10.xml"/><Relationship Id="rId53" Type="http://schemas.microsoft.com/office/2007/relationships/diagramDrawing" Target="../diagrams/drawing11.xml"/><Relationship Id="rId5" Type="http://schemas.openxmlformats.org/officeDocument/2006/relationships/diagramQuickStyle" Target="../diagrams/quickStyle2.xml"/><Relationship Id="rId15" Type="http://schemas.openxmlformats.org/officeDocument/2006/relationships/diagramLayout" Target="../diagrams/layout4.xml"/><Relationship Id="rId23" Type="http://schemas.microsoft.com/office/2007/relationships/diagramDrawing" Target="../diagrams/drawing5.xml"/><Relationship Id="rId28" Type="http://schemas.microsoft.com/office/2007/relationships/diagramDrawing" Target="../diagrams/drawing6.xml"/><Relationship Id="rId36" Type="http://schemas.openxmlformats.org/officeDocument/2006/relationships/diagramQuickStyle" Target="../diagrams/quickStyle8.xml"/><Relationship Id="rId49" Type="http://schemas.openxmlformats.org/officeDocument/2006/relationships/diagramData" Target="../diagrams/data11.xml"/><Relationship Id="rId10" Type="http://schemas.openxmlformats.org/officeDocument/2006/relationships/diagramLayout" Target="../diagrams/layout3.xml"/><Relationship Id="rId19" Type="http://schemas.openxmlformats.org/officeDocument/2006/relationships/diagramData" Target="../diagrams/data5.xml"/><Relationship Id="rId31" Type="http://schemas.openxmlformats.org/officeDocument/2006/relationships/diagramQuickStyle" Target="../diagrams/quickStyle7.xml"/><Relationship Id="rId44" Type="http://schemas.openxmlformats.org/officeDocument/2006/relationships/diagramData" Target="../diagrams/data10.xml"/><Relationship Id="rId52" Type="http://schemas.openxmlformats.org/officeDocument/2006/relationships/diagramColors" Target="../diagrams/colors11.xml"/><Relationship Id="rId4" Type="http://schemas.openxmlformats.org/officeDocument/2006/relationships/diagramLayout" Target="../diagrams/layout2.xml"/><Relationship Id="rId9" Type="http://schemas.openxmlformats.org/officeDocument/2006/relationships/diagramData" Target="../diagrams/data3.xml"/><Relationship Id="rId14" Type="http://schemas.openxmlformats.org/officeDocument/2006/relationships/diagramData" Target="../diagrams/data4.xml"/><Relationship Id="rId22" Type="http://schemas.openxmlformats.org/officeDocument/2006/relationships/diagramColors" Target="../diagrams/colors5.xml"/><Relationship Id="rId27" Type="http://schemas.openxmlformats.org/officeDocument/2006/relationships/diagramColors" Target="../diagrams/colors6.xml"/><Relationship Id="rId30" Type="http://schemas.openxmlformats.org/officeDocument/2006/relationships/diagramLayout" Target="../diagrams/layout7.xml"/><Relationship Id="rId35" Type="http://schemas.openxmlformats.org/officeDocument/2006/relationships/diagramLayout" Target="../diagrams/layout8.xml"/><Relationship Id="rId43" Type="http://schemas.microsoft.com/office/2007/relationships/diagramDrawing" Target="../diagrams/drawing9.xml"/><Relationship Id="rId48" Type="http://schemas.microsoft.com/office/2007/relationships/diagramDrawing" Target="../diagrams/drawing10.xml"/><Relationship Id="rId8" Type="http://schemas.openxmlformats.org/officeDocument/2006/relationships/image" Target="../media/image3.png"/><Relationship Id="rId51" Type="http://schemas.openxmlformats.org/officeDocument/2006/relationships/diagramQuickStyle" Target="../diagrams/quickStyle11.xml"/></Relationships>
</file>

<file path=ppt/slides/_rels/slide11.xml.rels><?xml version="1.0" encoding="UTF-8" standalone="yes"?>
<Relationships xmlns="http://schemas.openxmlformats.org/package/2006/relationships"><Relationship Id="rId8" Type="http://schemas.openxmlformats.org/officeDocument/2006/relationships/diagramData" Target="../diagrams/data13.xml"/><Relationship Id="rId13" Type="http://schemas.openxmlformats.org/officeDocument/2006/relationships/diagramData" Target="../diagrams/data14.xml"/><Relationship Id="rId3" Type="http://schemas.openxmlformats.org/officeDocument/2006/relationships/diagramData" Target="../diagrams/data12.xml"/><Relationship Id="rId7" Type="http://schemas.microsoft.com/office/2007/relationships/diagramDrawing" Target="../diagrams/drawing12.xml"/><Relationship Id="rId12" Type="http://schemas.microsoft.com/office/2007/relationships/diagramDrawing" Target="../diagrams/drawing13.xml"/><Relationship Id="rId17" Type="http://schemas.microsoft.com/office/2007/relationships/diagramDrawing" Target="../diagrams/drawing14.xml"/><Relationship Id="rId2" Type="http://schemas.openxmlformats.org/officeDocument/2006/relationships/notesSlide" Target="../notesSlides/notesSlide9.xml"/><Relationship Id="rId16" Type="http://schemas.openxmlformats.org/officeDocument/2006/relationships/diagramColors" Target="../diagrams/colors14.xml"/><Relationship Id="rId1" Type="http://schemas.openxmlformats.org/officeDocument/2006/relationships/slideLayout" Target="../slideLayouts/slideLayout10.xml"/><Relationship Id="rId6" Type="http://schemas.openxmlformats.org/officeDocument/2006/relationships/diagramColors" Target="../diagrams/colors12.xml"/><Relationship Id="rId11" Type="http://schemas.openxmlformats.org/officeDocument/2006/relationships/diagramColors" Target="../diagrams/colors13.xml"/><Relationship Id="rId5" Type="http://schemas.openxmlformats.org/officeDocument/2006/relationships/diagramQuickStyle" Target="../diagrams/quickStyle12.xml"/><Relationship Id="rId15" Type="http://schemas.openxmlformats.org/officeDocument/2006/relationships/diagramQuickStyle" Target="../diagrams/quickStyle14.xml"/><Relationship Id="rId10" Type="http://schemas.openxmlformats.org/officeDocument/2006/relationships/diagramQuickStyle" Target="../diagrams/quickStyle13.xml"/><Relationship Id="rId4" Type="http://schemas.openxmlformats.org/officeDocument/2006/relationships/diagramLayout" Target="../diagrams/layout12.xml"/><Relationship Id="rId9" Type="http://schemas.openxmlformats.org/officeDocument/2006/relationships/diagramLayout" Target="../diagrams/layout13.xml"/><Relationship Id="rId14" Type="http://schemas.openxmlformats.org/officeDocument/2006/relationships/diagramLayout" Target="../diagrams/layout14.xml"/></Relationships>
</file>

<file path=ppt/slides/_rels/slide12.xml.rels><?xml version="1.0" encoding="UTF-8" standalone="yes"?>
<Relationships xmlns="http://schemas.openxmlformats.org/package/2006/relationships"><Relationship Id="rId8" Type="http://schemas.openxmlformats.org/officeDocument/2006/relationships/diagramData" Target="../diagrams/data16.xml"/><Relationship Id="rId13" Type="http://schemas.openxmlformats.org/officeDocument/2006/relationships/diagramData" Target="../diagrams/data17.xml"/><Relationship Id="rId18" Type="http://schemas.openxmlformats.org/officeDocument/2006/relationships/diagramData" Target="../diagrams/data18.xml"/><Relationship Id="rId3" Type="http://schemas.openxmlformats.org/officeDocument/2006/relationships/diagramData" Target="../diagrams/data15.xml"/><Relationship Id="rId21" Type="http://schemas.openxmlformats.org/officeDocument/2006/relationships/diagramColors" Target="../diagrams/colors18.xml"/><Relationship Id="rId7" Type="http://schemas.microsoft.com/office/2007/relationships/diagramDrawing" Target="../diagrams/drawing15.xml"/><Relationship Id="rId12" Type="http://schemas.microsoft.com/office/2007/relationships/diagramDrawing" Target="../diagrams/drawing16.xml"/><Relationship Id="rId17" Type="http://schemas.microsoft.com/office/2007/relationships/diagramDrawing" Target="../diagrams/drawing17.xml"/><Relationship Id="rId2" Type="http://schemas.openxmlformats.org/officeDocument/2006/relationships/notesSlide" Target="../notesSlides/notesSlide10.xml"/><Relationship Id="rId16" Type="http://schemas.openxmlformats.org/officeDocument/2006/relationships/diagramColors" Target="../diagrams/colors17.xml"/><Relationship Id="rId20" Type="http://schemas.openxmlformats.org/officeDocument/2006/relationships/diagramQuickStyle" Target="../diagrams/quickStyle18.xml"/><Relationship Id="rId1" Type="http://schemas.openxmlformats.org/officeDocument/2006/relationships/slideLayout" Target="../slideLayouts/slideLayout10.xml"/><Relationship Id="rId6" Type="http://schemas.openxmlformats.org/officeDocument/2006/relationships/diagramColors" Target="../diagrams/colors15.xml"/><Relationship Id="rId11" Type="http://schemas.openxmlformats.org/officeDocument/2006/relationships/diagramColors" Target="../diagrams/colors16.xml"/><Relationship Id="rId5" Type="http://schemas.openxmlformats.org/officeDocument/2006/relationships/diagramQuickStyle" Target="../diagrams/quickStyle15.xml"/><Relationship Id="rId15" Type="http://schemas.openxmlformats.org/officeDocument/2006/relationships/diagramQuickStyle" Target="../diagrams/quickStyle17.xml"/><Relationship Id="rId10" Type="http://schemas.openxmlformats.org/officeDocument/2006/relationships/diagramQuickStyle" Target="../diagrams/quickStyle16.xml"/><Relationship Id="rId19" Type="http://schemas.openxmlformats.org/officeDocument/2006/relationships/diagramLayout" Target="../diagrams/layout18.xml"/><Relationship Id="rId4" Type="http://schemas.openxmlformats.org/officeDocument/2006/relationships/diagramLayout" Target="../diagrams/layout15.xml"/><Relationship Id="rId9" Type="http://schemas.openxmlformats.org/officeDocument/2006/relationships/diagramLayout" Target="../diagrams/layout16.xml"/><Relationship Id="rId14" Type="http://schemas.openxmlformats.org/officeDocument/2006/relationships/diagramLayout" Target="../diagrams/layout17.xml"/><Relationship Id="rId22" Type="http://schemas.microsoft.com/office/2007/relationships/diagramDrawing" Target="../diagrams/drawing1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8" Type="http://schemas.openxmlformats.org/officeDocument/2006/relationships/diagramData" Target="../diagrams/data20.xml"/><Relationship Id="rId13" Type="http://schemas.openxmlformats.org/officeDocument/2006/relationships/diagramData" Target="../diagrams/data21.xml"/><Relationship Id="rId18" Type="http://schemas.openxmlformats.org/officeDocument/2006/relationships/diagramData" Target="../diagrams/data22.xml"/><Relationship Id="rId3" Type="http://schemas.openxmlformats.org/officeDocument/2006/relationships/diagramData" Target="../diagrams/data19.xml"/><Relationship Id="rId21" Type="http://schemas.openxmlformats.org/officeDocument/2006/relationships/diagramColors" Target="../diagrams/colors22.xml"/><Relationship Id="rId7" Type="http://schemas.microsoft.com/office/2007/relationships/diagramDrawing" Target="../diagrams/drawing19.xml"/><Relationship Id="rId12" Type="http://schemas.microsoft.com/office/2007/relationships/diagramDrawing" Target="../diagrams/drawing20.xml"/><Relationship Id="rId17" Type="http://schemas.microsoft.com/office/2007/relationships/diagramDrawing" Target="../diagrams/drawing21.xml"/><Relationship Id="rId2" Type="http://schemas.openxmlformats.org/officeDocument/2006/relationships/image" Target="../media/image3.png"/><Relationship Id="rId16" Type="http://schemas.openxmlformats.org/officeDocument/2006/relationships/diagramColors" Target="../diagrams/colors21.xml"/><Relationship Id="rId20" Type="http://schemas.openxmlformats.org/officeDocument/2006/relationships/diagramQuickStyle" Target="../diagrams/quickStyle22.xml"/><Relationship Id="rId1" Type="http://schemas.openxmlformats.org/officeDocument/2006/relationships/slideLayout" Target="../slideLayouts/slideLayout10.xml"/><Relationship Id="rId6" Type="http://schemas.openxmlformats.org/officeDocument/2006/relationships/diagramColors" Target="../diagrams/colors19.xml"/><Relationship Id="rId11" Type="http://schemas.openxmlformats.org/officeDocument/2006/relationships/diagramColors" Target="../diagrams/colors20.xml"/><Relationship Id="rId24" Type="http://schemas.openxmlformats.org/officeDocument/2006/relationships/image" Target="../media/image8.png"/><Relationship Id="rId5" Type="http://schemas.openxmlformats.org/officeDocument/2006/relationships/diagramQuickStyle" Target="../diagrams/quickStyle19.xml"/><Relationship Id="rId15" Type="http://schemas.openxmlformats.org/officeDocument/2006/relationships/diagramQuickStyle" Target="../diagrams/quickStyle21.xml"/><Relationship Id="rId23" Type="http://schemas.openxmlformats.org/officeDocument/2006/relationships/image" Target="../media/image7.emf"/><Relationship Id="rId10" Type="http://schemas.openxmlformats.org/officeDocument/2006/relationships/diagramQuickStyle" Target="../diagrams/quickStyle20.xml"/><Relationship Id="rId19" Type="http://schemas.openxmlformats.org/officeDocument/2006/relationships/diagramLayout" Target="../diagrams/layout22.xml"/><Relationship Id="rId4" Type="http://schemas.openxmlformats.org/officeDocument/2006/relationships/diagramLayout" Target="../diagrams/layout19.xml"/><Relationship Id="rId9" Type="http://schemas.openxmlformats.org/officeDocument/2006/relationships/diagramLayout" Target="../diagrams/layout20.xml"/><Relationship Id="rId14" Type="http://schemas.openxmlformats.org/officeDocument/2006/relationships/diagramLayout" Target="../diagrams/layout21.xml"/><Relationship Id="rId22" Type="http://schemas.microsoft.com/office/2007/relationships/diagramDrawing" Target="../diagrams/drawing22.xml"/></Relationships>
</file>

<file path=ppt/slides/_rels/slide16.xml.rels><?xml version="1.0" encoding="UTF-8" standalone="yes"?>
<Relationships xmlns="http://schemas.openxmlformats.org/package/2006/relationships"><Relationship Id="rId8" Type="http://schemas.openxmlformats.org/officeDocument/2006/relationships/diagramColors" Target="../diagrams/colors23.xml"/><Relationship Id="rId3" Type="http://schemas.openxmlformats.org/officeDocument/2006/relationships/image" Target="../media/image3.png"/><Relationship Id="rId7" Type="http://schemas.openxmlformats.org/officeDocument/2006/relationships/diagramQuickStyle" Target="../diagrams/quickStyle23.xml"/><Relationship Id="rId2" Type="http://schemas.openxmlformats.org/officeDocument/2006/relationships/notesSlide" Target="../notesSlides/notesSlide12.xml"/><Relationship Id="rId1" Type="http://schemas.openxmlformats.org/officeDocument/2006/relationships/slideLayout" Target="../slideLayouts/slideLayout14.xml"/><Relationship Id="rId6" Type="http://schemas.openxmlformats.org/officeDocument/2006/relationships/diagramLayout" Target="../diagrams/layout23.xml"/><Relationship Id="rId5" Type="http://schemas.openxmlformats.org/officeDocument/2006/relationships/diagramData" Target="../diagrams/data23.xml"/><Relationship Id="rId4" Type="http://schemas.openxmlformats.org/officeDocument/2006/relationships/image" Target="../media/image8.png"/><Relationship Id="rId9" Type="http://schemas.microsoft.com/office/2007/relationships/diagramDrawing" Target="../diagrams/drawing23.xml"/></Relationships>
</file>

<file path=ppt/slides/_rels/slide17.xml.rels><?xml version="1.0" encoding="UTF-8" standalone="yes"?>
<Relationships xmlns="http://schemas.openxmlformats.org/package/2006/relationships"><Relationship Id="rId8" Type="http://schemas.openxmlformats.org/officeDocument/2006/relationships/diagramQuickStyle" Target="../diagrams/quickStyle24.xml"/><Relationship Id="rId3" Type="http://schemas.openxmlformats.org/officeDocument/2006/relationships/image" Target="../media/image3.png"/><Relationship Id="rId7" Type="http://schemas.openxmlformats.org/officeDocument/2006/relationships/diagramLayout" Target="../diagrams/layout24.xml"/><Relationship Id="rId2" Type="http://schemas.openxmlformats.org/officeDocument/2006/relationships/notesSlide" Target="../notesSlides/notesSlide13.xml"/><Relationship Id="rId1" Type="http://schemas.openxmlformats.org/officeDocument/2006/relationships/slideLayout" Target="../slideLayouts/slideLayout14.xml"/><Relationship Id="rId6" Type="http://schemas.openxmlformats.org/officeDocument/2006/relationships/diagramData" Target="../diagrams/data24.xml"/><Relationship Id="rId5" Type="http://schemas.openxmlformats.org/officeDocument/2006/relationships/image" Target="../media/image8.png"/><Relationship Id="rId10" Type="http://schemas.microsoft.com/office/2007/relationships/diagramDrawing" Target="../diagrams/drawing24.xml"/><Relationship Id="rId4" Type="http://schemas.openxmlformats.org/officeDocument/2006/relationships/image" Target="../media/image9.png"/><Relationship Id="rId9" Type="http://schemas.openxmlformats.org/officeDocument/2006/relationships/diagramColors" Target="../diagrams/colors24.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0.xml"/><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8" Type="http://schemas.openxmlformats.org/officeDocument/2006/relationships/diagramData" Target="../diagrams/data26.xml"/><Relationship Id="rId13" Type="http://schemas.openxmlformats.org/officeDocument/2006/relationships/diagramData" Target="../diagrams/data27.xml"/><Relationship Id="rId18" Type="http://schemas.openxmlformats.org/officeDocument/2006/relationships/diagramData" Target="../diagrams/data28.xml"/><Relationship Id="rId26" Type="http://schemas.openxmlformats.org/officeDocument/2006/relationships/diagramColors" Target="../diagrams/colors29.xml"/><Relationship Id="rId3" Type="http://schemas.openxmlformats.org/officeDocument/2006/relationships/diagramData" Target="../diagrams/data25.xml"/><Relationship Id="rId21" Type="http://schemas.openxmlformats.org/officeDocument/2006/relationships/diagramColors" Target="../diagrams/colors28.xml"/><Relationship Id="rId7" Type="http://schemas.microsoft.com/office/2007/relationships/diagramDrawing" Target="../diagrams/drawing25.xml"/><Relationship Id="rId12" Type="http://schemas.microsoft.com/office/2007/relationships/diagramDrawing" Target="../diagrams/drawing26.xml"/><Relationship Id="rId17" Type="http://schemas.microsoft.com/office/2007/relationships/diagramDrawing" Target="../diagrams/drawing27.xml"/><Relationship Id="rId25" Type="http://schemas.openxmlformats.org/officeDocument/2006/relationships/diagramQuickStyle" Target="../diagrams/quickStyle29.xml"/><Relationship Id="rId2" Type="http://schemas.openxmlformats.org/officeDocument/2006/relationships/image" Target="../media/image3.png"/><Relationship Id="rId16" Type="http://schemas.openxmlformats.org/officeDocument/2006/relationships/diagramColors" Target="../diagrams/colors27.xml"/><Relationship Id="rId20" Type="http://schemas.openxmlformats.org/officeDocument/2006/relationships/diagramQuickStyle" Target="../diagrams/quickStyle28.xml"/><Relationship Id="rId1" Type="http://schemas.openxmlformats.org/officeDocument/2006/relationships/slideLayout" Target="../slideLayouts/slideLayout10.xml"/><Relationship Id="rId6" Type="http://schemas.openxmlformats.org/officeDocument/2006/relationships/diagramColors" Target="../diagrams/colors25.xml"/><Relationship Id="rId11" Type="http://schemas.openxmlformats.org/officeDocument/2006/relationships/diagramColors" Target="../diagrams/colors26.xml"/><Relationship Id="rId24" Type="http://schemas.openxmlformats.org/officeDocument/2006/relationships/diagramLayout" Target="../diagrams/layout29.xml"/><Relationship Id="rId5" Type="http://schemas.openxmlformats.org/officeDocument/2006/relationships/diagramQuickStyle" Target="../diagrams/quickStyle25.xml"/><Relationship Id="rId15" Type="http://schemas.openxmlformats.org/officeDocument/2006/relationships/diagramQuickStyle" Target="../diagrams/quickStyle27.xml"/><Relationship Id="rId23" Type="http://schemas.openxmlformats.org/officeDocument/2006/relationships/diagramData" Target="../diagrams/data29.xml"/><Relationship Id="rId10" Type="http://schemas.openxmlformats.org/officeDocument/2006/relationships/diagramQuickStyle" Target="../diagrams/quickStyle26.xml"/><Relationship Id="rId19" Type="http://schemas.openxmlformats.org/officeDocument/2006/relationships/diagramLayout" Target="../diagrams/layout28.xml"/><Relationship Id="rId4" Type="http://schemas.openxmlformats.org/officeDocument/2006/relationships/diagramLayout" Target="../diagrams/layout25.xml"/><Relationship Id="rId9" Type="http://schemas.openxmlformats.org/officeDocument/2006/relationships/diagramLayout" Target="../diagrams/layout26.xml"/><Relationship Id="rId14" Type="http://schemas.openxmlformats.org/officeDocument/2006/relationships/diagramLayout" Target="../diagrams/layout27.xml"/><Relationship Id="rId22" Type="http://schemas.microsoft.com/office/2007/relationships/diagramDrawing" Target="../diagrams/drawing28.xml"/><Relationship Id="rId27" Type="http://schemas.microsoft.com/office/2007/relationships/diagramDrawing" Target="../diagrams/drawing29.xml"/></Relationships>
</file>

<file path=ppt/slides/_rels/slide21.xml.rels><?xml version="1.0" encoding="UTF-8" standalone="yes"?>
<Relationships xmlns="http://schemas.openxmlformats.org/package/2006/relationships"><Relationship Id="rId8" Type="http://schemas.openxmlformats.org/officeDocument/2006/relationships/diagramLayout" Target="../diagrams/layout31.xml"/><Relationship Id="rId13" Type="http://schemas.openxmlformats.org/officeDocument/2006/relationships/diagramLayout" Target="../diagrams/layout32.xml"/><Relationship Id="rId18" Type="http://schemas.openxmlformats.org/officeDocument/2006/relationships/diagramLayout" Target="../diagrams/layout33.xml"/><Relationship Id="rId26" Type="http://schemas.openxmlformats.org/officeDocument/2006/relationships/diagramColors" Target="../diagrams/colors34.xml"/><Relationship Id="rId39" Type="http://schemas.openxmlformats.org/officeDocument/2006/relationships/diagramLayout" Target="../diagrams/layout37.xml"/><Relationship Id="rId3" Type="http://schemas.openxmlformats.org/officeDocument/2006/relationships/diagramLayout" Target="../diagrams/layout30.xml"/><Relationship Id="rId21" Type="http://schemas.microsoft.com/office/2007/relationships/diagramDrawing" Target="../diagrams/drawing33.xml"/><Relationship Id="rId34" Type="http://schemas.openxmlformats.org/officeDocument/2006/relationships/diagramLayout" Target="../diagrams/layout36.xml"/><Relationship Id="rId42" Type="http://schemas.microsoft.com/office/2007/relationships/diagramDrawing" Target="../diagrams/drawing37.xml"/><Relationship Id="rId7" Type="http://schemas.openxmlformats.org/officeDocument/2006/relationships/diagramData" Target="../diagrams/data31.xml"/><Relationship Id="rId12" Type="http://schemas.openxmlformats.org/officeDocument/2006/relationships/diagramData" Target="../diagrams/data32.xml"/><Relationship Id="rId17" Type="http://schemas.openxmlformats.org/officeDocument/2006/relationships/diagramData" Target="../diagrams/data33.xml"/><Relationship Id="rId25" Type="http://schemas.openxmlformats.org/officeDocument/2006/relationships/diagramQuickStyle" Target="../diagrams/quickStyle34.xml"/><Relationship Id="rId33" Type="http://schemas.openxmlformats.org/officeDocument/2006/relationships/diagramData" Target="../diagrams/data36.xml"/><Relationship Id="rId38" Type="http://schemas.openxmlformats.org/officeDocument/2006/relationships/diagramData" Target="../diagrams/data37.xml"/><Relationship Id="rId2" Type="http://schemas.openxmlformats.org/officeDocument/2006/relationships/diagramData" Target="../diagrams/data30.xml"/><Relationship Id="rId16" Type="http://schemas.microsoft.com/office/2007/relationships/diagramDrawing" Target="../diagrams/drawing32.xml"/><Relationship Id="rId20" Type="http://schemas.openxmlformats.org/officeDocument/2006/relationships/diagramColors" Target="../diagrams/colors33.xml"/><Relationship Id="rId29" Type="http://schemas.openxmlformats.org/officeDocument/2006/relationships/diagramLayout" Target="../diagrams/layout35.xml"/><Relationship Id="rId41" Type="http://schemas.openxmlformats.org/officeDocument/2006/relationships/diagramColors" Target="../diagrams/colors37.xml"/><Relationship Id="rId1" Type="http://schemas.openxmlformats.org/officeDocument/2006/relationships/slideLayout" Target="../slideLayouts/slideLayout10.xml"/><Relationship Id="rId6" Type="http://schemas.microsoft.com/office/2007/relationships/diagramDrawing" Target="../diagrams/drawing30.xml"/><Relationship Id="rId11" Type="http://schemas.microsoft.com/office/2007/relationships/diagramDrawing" Target="../diagrams/drawing31.xml"/><Relationship Id="rId24" Type="http://schemas.openxmlformats.org/officeDocument/2006/relationships/diagramLayout" Target="../diagrams/layout34.xml"/><Relationship Id="rId32" Type="http://schemas.microsoft.com/office/2007/relationships/diagramDrawing" Target="../diagrams/drawing35.xml"/><Relationship Id="rId37" Type="http://schemas.microsoft.com/office/2007/relationships/diagramDrawing" Target="../diagrams/drawing36.xml"/><Relationship Id="rId40" Type="http://schemas.openxmlformats.org/officeDocument/2006/relationships/diagramQuickStyle" Target="../diagrams/quickStyle37.xml"/><Relationship Id="rId5" Type="http://schemas.openxmlformats.org/officeDocument/2006/relationships/diagramColors" Target="../diagrams/colors30.xml"/><Relationship Id="rId15" Type="http://schemas.openxmlformats.org/officeDocument/2006/relationships/diagramColors" Target="../diagrams/colors32.xml"/><Relationship Id="rId23" Type="http://schemas.openxmlformats.org/officeDocument/2006/relationships/diagramData" Target="../diagrams/data34.xml"/><Relationship Id="rId28" Type="http://schemas.openxmlformats.org/officeDocument/2006/relationships/diagramData" Target="../diagrams/data35.xml"/><Relationship Id="rId36" Type="http://schemas.openxmlformats.org/officeDocument/2006/relationships/diagramColors" Target="../diagrams/colors36.xml"/><Relationship Id="rId10" Type="http://schemas.openxmlformats.org/officeDocument/2006/relationships/diagramColors" Target="../diagrams/colors31.xml"/><Relationship Id="rId19" Type="http://schemas.openxmlformats.org/officeDocument/2006/relationships/diagramQuickStyle" Target="../diagrams/quickStyle33.xml"/><Relationship Id="rId31" Type="http://schemas.openxmlformats.org/officeDocument/2006/relationships/diagramColors" Target="../diagrams/colors35.xml"/><Relationship Id="rId4" Type="http://schemas.openxmlformats.org/officeDocument/2006/relationships/diagramQuickStyle" Target="../diagrams/quickStyle30.xml"/><Relationship Id="rId9" Type="http://schemas.openxmlformats.org/officeDocument/2006/relationships/diagramQuickStyle" Target="../diagrams/quickStyle31.xml"/><Relationship Id="rId14" Type="http://schemas.openxmlformats.org/officeDocument/2006/relationships/diagramQuickStyle" Target="../diagrams/quickStyle32.xml"/><Relationship Id="rId22" Type="http://schemas.openxmlformats.org/officeDocument/2006/relationships/image" Target="../media/image3.png"/><Relationship Id="rId27" Type="http://schemas.microsoft.com/office/2007/relationships/diagramDrawing" Target="../diagrams/drawing34.xml"/><Relationship Id="rId30" Type="http://schemas.openxmlformats.org/officeDocument/2006/relationships/diagramQuickStyle" Target="../diagrams/quickStyle35.xml"/><Relationship Id="rId35" Type="http://schemas.openxmlformats.org/officeDocument/2006/relationships/diagramQuickStyle" Target="../diagrams/quickStyle36.xml"/></Relationships>
</file>

<file path=ppt/slides/_rels/slide22.xml.rels><?xml version="1.0" encoding="UTF-8" standalone="yes"?>
<Relationships xmlns="http://schemas.openxmlformats.org/package/2006/relationships"><Relationship Id="rId8" Type="http://schemas.openxmlformats.org/officeDocument/2006/relationships/diagramLayout" Target="../diagrams/layout39.xml"/><Relationship Id="rId13" Type="http://schemas.openxmlformats.org/officeDocument/2006/relationships/diagramLayout" Target="../diagrams/layout40.xml"/><Relationship Id="rId18" Type="http://schemas.openxmlformats.org/officeDocument/2006/relationships/diagramLayout" Target="../diagrams/layout41.xml"/><Relationship Id="rId26" Type="http://schemas.openxmlformats.org/officeDocument/2006/relationships/diagramColors" Target="../diagrams/colors42.xml"/><Relationship Id="rId39" Type="http://schemas.openxmlformats.org/officeDocument/2006/relationships/diagramLayout" Target="../diagrams/layout45.xml"/><Relationship Id="rId3" Type="http://schemas.openxmlformats.org/officeDocument/2006/relationships/diagramLayout" Target="../diagrams/layout38.xml"/><Relationship Id="rId21" Type="http://schemas.microsoft.com/office/2007/relationships/diagramDrawing" Target="../diagrams/drawing41.xml"/><Relationship Id="rId34" Type="http://schemas.openxmlformats.org/officeDocument/2006/relationships/diagramLayout" Target="../diagrams/layout44.xml"/><Relationship Id="rId42" Type="http://schemas.microsoft.com/office/2007/relationships/diagramDrawing" Target="../diagrams/drawing45.xml"/><Relationship Id="rId7" Type="http://schemas.openxmlformats.org/officeDocument/2006/relationships/diagramData" Target="../diagrams/data39.xml"/><Relationship Id="rId12" Type="http://schemas.openxmlformats.org/officeDocument/2006/relationships/diagramData" Target="../diagrams/data40.xml"/><Relationship Id="rId17" Type="http://schemas.openxmlformats.org/officeDocument/2006/relationships/diagramData" Target="../diagrams/data41.xml"/><Relationship Id="rId25" Type="http://schemas.openxmlformats.org/officeDocument/2006/relationships/diagramQuickStyle" Target="../diagrams/quickStyle42.xml"/><Relationship Id="rId33" Type="http://schemas.openxmlformats.org/officeDocument/2006/relationships/diagramData" Target="../diagrams/data44.xml"/><Relationship Id="rId38" Type="http://schemas.openxmlformats.org/officeDocument/2006/relationships/diagramData" Target="../diagrams/data45.xml"/><Relationship Id="rId2" Type="http://schemas.openxmlformats.org/officeDocument/2006/relationships/diagramData" Target="../diagrams/data38.xml"/><Relationship Id="rId16" Type="http://schemas.microsoft.com/office/2007/relationships/diagramDrawing" Target="../diagrams/drawing40.xml"/><Relationship Id="rId20" Type="http://schemas.openxmlformats.org/officeDocument/2006/relationships/diagramColors" Target="../diagrams/colors41.xml"/><Relationship Id="rId29" Type="http://schemas.openxmlformats.org/officeDocument/2006/relationships/diagramLayout" Target="../diagrams/layout43.xml"/><Relationship Id="rId41" Type="http://schemas.openxmlformats.org/officeDocument/2006/relationships/diagramColors" Target="../diagrams/colors45.xml"/><Relationship Id="rId1" Type="http://schemas.openxmlformats.org/officeDocument/2006/relationships/slideLayout" Target="../slideLayouts/slideLayout10.xml"/><Relationship Id="rId6" Type="http://schemas.microsoft.com/office/2007/relationships/diagramDrawing" Target="../diagrams/drawing38.xml"/><Relationship Id="rId11" Type="http://schemas.microsoft.com/office/2007/relationships/diagramDrawing" Target="../diagrams/drawing39.xml"/><Relationship Id="rId24" Type="http://schemas.openxmlformats.org/officeDocument/2006/relationships/diagramLayout" Target="../diagrams/layout42.xml"/><Relationship Id="rId32" Type="http://schemas.microsoft.com/office/2007/relationships/diagramDrawing" Target="../diagrams/drawing43.xml"/><Relationship Id="rId37" Type="http://schemas.microsoft.com/office/2007/relationships/diagramDrawing" Target="../diagrams/drawing44.xml"/><Relationship Id="rId40" Type="http://schemas.openxmlformats.org/officeDocument/2006/relationships/diagramQuickStyle" Target="../diagrams/quickStyle45.xml"/><Relationship Id="rId5" Type="http://schemas.openxmlformats.org/officeDocument/2006/relationships/diagramColors" Target="../diagrams/colors38.xml"/><Relationship Id="rId15" Type="http://schemas.openxmlformats.org/officeDocument/2006/relationships/diagramColors" Target="../diagrams/colors40.xml"/><Relationship Id="rId23" Type="http://schemas.openxmlformats.org/officeDocument/2006/relationships/diagramData" Target="../diagrams/data42.xml"/><Relationship Id="rId28" Type="http://schemas.openxmlformats.org/officeDocument/2006/relationships/diagramData" Target="../diagrams/data43.xml"/><Relationship Id="rId36" Type="http://schemas.openxmlformats.org/officeDocument/2006/relationships/diagramColors" Target="../diagrams/colors44.xml"/><Relationship Id="rId10" Type="http://schemas.openxmlformats.org/officeDocument/2006/relationships/diagramColors" Target="../diagrams/colors39.xml"/><Relationship Id="rId19" Type="http://schemas.openxmlformats.org/officeDocument/2006/relationships/diagramQuickStyle" Target="../diagrams/quickStyle41.xml"/><Relationship Id="rId31" Type="http://schemas.openxmlformats.org/officeDocument/2006/relationships/diagramColors" Target="../diagrams/colors43.xml"/><Relationship Id="rId4" Type="http://schemas.openxmlformats.org/officeDocument/2006/relationships/diagramQuickStyle" Target="../diagrams/quickStyle38.xml"/><Relationship Id="rId9" Type="http://schemas.openxmlformats.org/officeDocument/2006/relationships/diagramQuickStyle" Target="../diagrams/quickStyle39.xml"/><Relationship Id="rId14" Type="http://schemas.openxmlformats.org/officeDocument/2006/relationships/diagramQuickStyle" Target="../diagrams/quickStyle40.xml"/><Relationship Id="rId22" Type="http://schemas.openxmlformats.org/officeDocument/2006/relationships/image" Target="../media/image3.png"/><Relationship Id="rId27" Type="http://schemas.microsoft.com/office/2007/relationships/diagramDrawing" Target="../diagrams/drawing42.xml"/><Relationship Id="rId30" Type="http://schemas.openxmlformats.org/officeDocument/2006/relationships/diagramQuickStyle" Target="../diagrams/quickStyle43.xml"/><Relationship Id="rId35" Type="http://schemas.openxmlformats.org/officeDocument/2006/relationships/diagramQuickStyle" Target="../diagrams/quickStyle4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8" Type="http://schemas.microsoft.com/office/2007/relationships/diagramDrawing" Target="../diagrams/drawing46.xml"/><Relationship Id="rId13" Type="http://schemas.openxmlformats.org/officeDocument/2006/relationships/diagramColors" Target="../diagrams/colors47.xml"/><Relationship Id="rId3" Type="http://schemas.openxmlformats.org/officeDocument/2006/relationships/image" Target="../media/image3.png"/><Relationship Id="rId7" Type="http://schemas.openxmlformats.org/officeDocument/2006/relationships/diagramColors" Target="../diagrams/colors46.xml"/><Relationship Id="rId12" Type="http://schemas.openxmlformats.org/officeDocument/2006/relationships/diagramQuickStyle" Target="../diagrams/quickStyle47.xml"/><Relationship Id="rId2" Type="http://schemas.openxmlformats.org/officeDocument/2006/relationships/notesSlide" Target="../notesSlides/notesSlide15.xml"/><Relationship Id="rId1" Type="http://schemas.openxmlformats.org/officeDocument/2006/relationships/slideLayout" Target="../slideLayouts/slideLayout10.xml"/><Relationship Id="rId6" Type="http://schemas.openxmlformats.org/officeDocument/2006/relationships/diagramQuickStyle" Target="../diagrams/quickStyle46.xml"/><Relationship Id="rId11" Type="http://schemas.openxmlformats.org/officeDocument/2006/relationships/diagramLayout" Target="../diagrams/layout47.xml"/><Relationship Id="rId5" Type="http://schemas.openxmlformats.org/officeDocument/2006/relationships/diagramLayout" Target="../diagrams/layout46.xml"/><Relationship Id="rId10" Type="http://schemas.openxmlformats.org/officeDocument/2006/relationships/diagramData" Target="../diagrams/data47.xml"/><Relationship Id="rId4" Type="http://schemas.openxmlformats.org/officeDocument/2006/relationships/diagramData" Target="../diagrams/data46.xml"/><Relationship Id="rId9" Type="http://schemas.openxmlformats.org/officeDocument/2006/relationships/image" Target="../media/image8.png"/><Relationship Id="rId14" Type="http://schemas.microsoft.com/office/2007/relationships/diagramDrawing" Target="../diagrams/drawing4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8" Type="http://schemas.openxmlformats.org/officeDocument/2006/relationships/diagramColors" Target="../diagrams/colors48.xml"/><Relationship Id="rId13" Type="http://schemas.openxmlformats.org/officeDocument/2006/relationships/diagramColors" Target="../diagrams/colors49.xml"/><Relationship Id="rId18" Type="http://schemas.openxmlformats.org/officeDocument/2006/relationships/diagramColors" Target="../diagrams/colors50.xml"/><Relationship Id="rId3" Type="http://schemas.openxmlformats.org/officeDocument/2006/relationships/image" Target="../media/image12.emf"/><Relationship Id="rId7" Type="http://schemas.openxmlformats.org/officeDocument/2006/relationships/diagramQuickStyle" Target="../diagrams/quickStyle48.xml"/><Relationship Id="rId12" Type="http://schemas.openxmlformats.org/officeDocument/2006/relationships/diagramQuickStyle" Target="../diagrams/quickStyle49.xml"/><Relationship Id="rId17" Type="http://schemas.openxmlformats.org/officeDocument/2006/relationships/diagramQuickStyle" Target="../diagrams/quickStyle50.xml"/><Relationship Id="rId2" Type="http://schemas.openxmlformats.org/officeDocument/2006/relationships/image" Target="../media/image11.emf"/><Relationship Id="rId16" Type="http://schemas.openxmlformats.org/officeDocument/2006/relationships/diagramLayout" Target="../diagrams/layout50.xml"/><Relationship Id="rId1" Type="http://schemas.openxmlformats.org/officeDocument/2006/relationships/slideLayout" Target="../slideLayouts/slideLayout10.xml"/><Relationship Id="rId6" Type="http://schemas.openxmlformats.org/officeDocument/2006/relationships/diagramLayout" Target="../diagrams/layout48.xml"/><Relationship Id="rId11" Type="http://schemas.openxmlformats.org/officeDocument/2006/relationships/diagramLayout" Target="../diagrams/layout49.xml"/><Relationship Id="rId5" Type="http://schemas.openxmlformats.org/officeDocument/2006/relationships/diagramData" Target="../diagrams/data48.xml"/><Relationship Id="rId15" Type="http://schemas.openxmlformats.org/officeDocument/2006/relationships/diagramData" Target="../diagrams/data50.xml"/><Relationship Id="rId10" Type="http://schemas.openxmlformats.org/officeDocument/2006/relationships/diagramData" Target="../diagrams/data49.xml"/><Relationship Id="rId19" Type="http://schemas.microsoft.com/office/2007/relationships/diagramDrawing" Target="../diagrams/drawing50.xml"/><Relationship Id="rId4" Type="http://schemas.openxmlformats.org/officeDocument/2006/relationships/image" Target="../media/image3.png"/><Relationship Id="rId9" Type="http://schemas.microsoft.com/office/2007/relationships/diagramDrawing" Target="../diagrams/drawing48.xml"/><Relationship Id="rId14" Type="http://schemas.microsoft.com/office/2007/relationships/diagramDrawing" Target="../diagrams/drawing49.xml"/></Relationships>
</file>

<file path=ppt/slides/_rels/slide28.xml.rels><?xml version="1.0" encoding="UTF-8" standalone="yes"?>
<Relationships xmlns="http://schemas.openxmlformats.org/package/2006/relationships"><Relationship Id="rId8" Type="http://schemas.openxmlformats.org/officeDocument/2006/relationships/diagramQuickStyle" Target="../diagrams/quickStyle51.xml"/><Relationship Id="rId13" Type="http://schemas.openxmlformats.org/officeDocument/2006/relationships/diagramQuickStyle" Target="../diagrams/quickStyle52.xml"/><Relationship Id="rId18" Type="http://schemas.openxmlformats.org/officeDocument/2006/relationships/diagramQuickStyle" Target="../diagrams/quickStyle53.xml"/><Relationship Id="rId3" Type="http://schemas.openxmlformats.org/officeDocument/2006/relationships/image" Target="../media/image13.emf"/><Relationship Id="rId7" Type="http://schemas.openxmlformats.org/officeDocument/2006/relationships/diagramLayout" Target="../diagrams/layout51.xml"/><Relationship Id="rId12" Type="http://schemas.openxmlformats.org/officeDocument/2006/relationships/diagramLayout" Target="../diagrams/layout52.xml"/><Relationship Id="rId17" Type="http://schemas.openxmlformats.org/officeDocument/2006/relationships/diagramLayout" Target="../diagrams/layout53.xml"/><Relationship Id="rId2" Type="http://schemas.openxmlformats.org/officeDocument/2006/relationships/notesSlide" Target="../notesSlides/notesSlide16.xml"/><Relationship Id="rId16" Type="http://schemas.openxmlformats.org/officeDocument/2006/relationships/diagramData" Target="../diagrams/data53.xml"/><Relationship Id="rId20" Type="http://schemas.microsoft.com/office/2007/relationships/diagramDrawing" Target="../diagrams/drawing53.xml"/><Relationship Id="rId1" Type="http://schemas.openxmlformats.org/officeDocument/2006/relationships/slideLayout" Target="../slideLayouts/slideLayout10.xml"/><Relationship Id="rId6" Type="http://schemas.openxmlformats.org/officeDocument/2006/relationships/diagramData" Target="../diagrams/data51.xml"/><Relationship Id="rId11" Type="http://schemas.openxmlformats.org/officeDocument/2006/relationships/diagramData" Target="../diagrams/data52.xml"/><Relationship Id="rId5" Type="http://schemas.openxmlformats.org/officeDocument/2006/relationships/image" Target="../media/image3.png"/><Relationship Id="rId15" Type="http://schemas.microsoft.com/office/2007/relationships/diagramDrawing" Target="../diagrams/drawing52.xml"/><Relationship Id="rId10" Type="http://schemas.microsoft.com/office/2007/relationships/diagramDrawing" Target="../diagrams/drawing51.xml"/><Relationship Id="rId19" Type="http://schemas.openxmlformats.org/officeDocument/2006/relationships/diagramColors" Target="../diagrams/colors53.xml"/><Relationship Id="rId4" Type="http://schemas.openxmlformats.org/officeDocument/2006/relationships/image" Target="../media/image14.emf"/><Relationship Id="rId9" Type="http://schemas.openxmlformats.org/officeDocument/2006/relationships/diagramColors" Target="../diagrams/colors51.xml"/><Relationship Id="rId14" Type="http://schemas.openxmlformats.org/officeDocument/2006/relationships/diagramColors" Target="../diagrams/colors52.xml"/></Relationships>
</file>

<file path=ppt/slides/_rels/slide29.xml.rels><?xml version="1.0" encoding="UTF-8" standalone="yes"?>
<Relationships xmlns="http://schemas.openxmlformats.org/package/2006/relationships"><Relationship Id="rId2" Type="http://schemas.openxmlformats.org/officeDocument/2006/relationships/hyperlink" Target="http://www.github.com/corfudb" TargetMode="Externa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0.xml"/><Relationship Id="rId6" Type="http://schemas.openxmlformats.org/officeDocument/2006/relationships/comments" Target="../comments/comment1.xml"/><Relationship Id="rId5" Type="http://schemas.openxmlformats.org/officeDocument/2006/relationships/image" Target="../media/image4.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10.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a:solidFill>
                  <a:srgbClr val="C00000"/>
                </a:solidFill>
              </a:rPr>
              <a:t>the shared log approach to cloud-scale consistency</a:t>
            </a:r>
          </a:p>
        </p:txBody>
      </p:sp>
      <p:sp>
        <p:nvSpPr>
          <p:cNvPr id="6" name="Subtitle 5">
            <a:extLst>
              <a:ext uri="{FF2B5EF4-FFF2-40B4-BE49-F238E27FC236}">
                <a16:creationId xmlns:a16="http://schemas.microsoft.com/office/drawing/2014/main" id="{48E6F0BE-12FC-48D9-A838-5481EAB07FC1}"/>
              </a:ext>
            </a:extLst>
          </p:cNvPr>
          <p:cNvSpPr>
            <a:spLocks noGrp="1"/>
          </p:cNvSpPr>
          <p:nvPr>
            <p:ph type="subTitle" idx="1"/>
          </p:nvPr>
        </p:nvSpPr>
        <p:spPr>
          <a:xfrm>
            <a:off x="8610599" y="4836695"/>
            <a:ext cx="3360821" cy="1586482"/>
          </a:xfrm>
        </p:spPr>
        <p:txBody>
          <a:bodyPr>
            <a:normAutofit fontScale="92500" lnSpcReduction="20000"/>
          </a:bodyPr>
          <a:lstStyle/>
          <a:p>
            <a:r>
              <a:rPr lang="en-US" dirty="0"/>
              <a:t>Mahesh Balakrishnan</a:t>
            </a:r>
          </a:p>
          <a:p>
            <a:r>
              <a:rPr lang="en-US" sz="1400" dirty="0"/>
              <a:t>Microsoft Research / VMware Research</a:t>
            </a:r>
          </a:p>
          <a:p>
            <a:endParaRPr lang="en-US" sz="1400" dirty="0"/>
          </a:p>
          <a:p>
            <a:r>
              <a:rPr lang="en-US" sz="1400" dirty="0">
                <a:solidFill>
                  <a:prstClr val="black"/>
                </a:solidFill>
                <a:latin typeface="Calibri"/>
              </a:rPr>
              <a:t>Collaborators:</a:t>
            </a:r>
          </a:p>
          <a:p>
            <a:r>
              <a:rPr lang="en-US" sz="1400" dirty="0">
                <a:solidFill>
                  <a:prstClr val="black"/>
                </a:solidFill>
                <a:latin typeface="Calibri"/>
              </a:rPr>
              <a:t>Dahlia Malkhi, Ted </a:t>
            </a:r>
            <a:r>
              <a:rPr lang="en-US" sz="1400" dirty="0" err="1">
                <a:solidFill>
                  <a:prstClr val="black"/>
                </a:solidFill>
                <a:latin typeface="Calibri"/>
              </a:rPr>
              <a:t>Wobber</a:t>
            </a:r>
            <a:r>
              <a:rPr lang="en-US" sz="1400" dirty="0">
                <a:solidFill>
                  <a:prstClr val="black"/>
                </a:solidFill>
                <a:latin typeface="Calibri"/>
              </a:rPr>
              <a:t>, Vijayan Prabhakaran, Phil Bernstein, Ming Wu, Michael Wei, Dan Glick, John D. Davis, </a:t>
            </a:r>
            <a:r>
              <a:rPr lang="en-US" sz="1400" dirty="0" err="1">
                <a:solidFill>
                  <a:prstClr val="black"/>
                </a:solidFill>
                <a:latin typeface="Calibri"/>
              </a:rPr>
              <a:t>Aviad</a:t>
            </a:r>
            <a:r>
              <a:rPr lang="en-US" sz="1400" dirty="0">
                <a:solidFill>
                  <a:prstClr val="black"/>
                </a:solidFill>
                <a:latin typeface="Calibri"/>
              </a:rPr>
              <a:t> </a:t>
            </a:r>
            <a:r>
              <a:rPr lang="en-US" sz="1400" dirty="0" err="1">
                <a:solidFill>
                  <a:prstClr val="black"/>
                </a:solidFill>
                <a:latin typeface="Calibri"/>
              </a:rPr>
              <a:t>Zuck</a:t>
            </a:r>
            <a:r>
              <a:rPr lang="en-US" sz="1400" dirty="0">
                <a:solidFill>
                  <a:prstClr val="black"/>
                </a:solidFill>
                <a:latin typeface="Calibri"/>
              </a:rPr>
              <a:t>, Tao Zou, Sriram Rao </a:t>
            </a:r>
            <a:endParaRPr lang="en-US" dirty="0"/>
          </a:p>
        </p:txBody>
      </p:sp>
    </p:spTree>
    <p:extLst>
      <p:ext uri="{BB962C8B-B14F-4D97-AF65-F5344CB8AC3E}">
        <p14:creationId xmlns:p14="http://schemas.microsoft.com/office/powerpoint/2010/main" val="33271652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shared log approach</a:t>
            </a:r>
          </a:p>
        </p:txBody>
      </p:sp>
      <p:graphicFrame>
        <p:nvGraphicFramePr>
          <p:cNvPr id="26" name="Diagram 25"/>
          <p:cNvGraphicFramePr/>
          <p:nvPr>
            <p:extLst/>
          </p:nvPr>
        </p:nvGraphicFramePr>
        <p:xfrm>
          <a:off x="3356887" y="4312699"/>
          <a:ext cx="4186451" cy="9212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7" name="Picture 2"/>
          <p:cNvPicPr>
            <a:picLocks noChangeAspect="1" noChangeArrowheads="1"/>
          </p:cNvPicPr>
          <p:nvPr/>
        </p:nvPicPr>
        <p:blipFill>
          <a:blip r:embed="rId8" cstate="print"/>
          <a:srcRect/>
          <a:stretch>
            <a:fillRect/>
          </a:stretch>
        </p:blipFill>
        <p:spPr bwMode="auto">
          <a:xfrm>
            <a:off x="3717385" y="1979985"/>
            <a:ext cx="788679" cy="1115029"/>
          </a:xfrm>
          <a:prstGeom prst="rect">
            <a:avLst/>
          </a:prstGeom>
          <a:noFill/>
          <a:ln w="9525">
            <a:noFill/>
            <a:miter lim="800000"/>
            <a:headEnd/>
            <a:tailEnd/>
          </a:ln>
        </p:spPr>
      </p:pic>
      <p:graphicFrame>
        <p:nvGraphicFramePr>
          <p:cNvPr id="11" name="Diagram 10"/>
          <p:cNvGraphicFramePr/>
          <p:nvPr>
            <p:extLst/>
          </p:nvPr>
        </p:nvGraphicFramePr>
        <p:xfrm>
          <a:off x="3355846" y="2635984"/>
          <a:ext cx="1365336" cy="918057"/>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
        <p:nvSpPr>
          <p:cNvPr id="5" name="Down Arrow 4"/>
          <p:cNvSpPr/>
          <p:nvPr/>
        </p:nvSpPr>
        <p:spPr>
          <a:xfrm>
            <a:off x="3717385" y="3831614"/>
            <a:ext cx="276371" cy="62438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350">
              <a:solidFill>
                <a:prstClr val="white"/>
              </a:solidFill>
              <a:latin typeface="Calibri"/>
            </a:endParaRPr>
          </a:p>
        </p:txBody>
      </p:sp>
      <p:sp>
        <p:nvSpPr>
          <p:cNvPr id="19" name="Down Arrow 18"/>
          <p:cNvSpPr/>
          <p:nvPr/>
        </p:nvSpPr>
        <p:spPr>
          <a:xfrm flipV="1">
            <a:off x="3993756" y="3831614"/>
            <a:ext cx="276371" cy="62438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350">
              <a:solidFill>
                <a:prstClr val="white"/>
              </a:solidFill>
              <a:latin typeface="Calibri"/>
            </a:endParaRPr>
          </a:p>
        </p:txBody>
      </p:sp>
      <p:pic>
        <p:nvPicPr>
          <p:cNvPr id="21" name="Picture 2"/>
          <p:cNvPicPr>
            <a:picLocks noChangeAspect="1" noChangeArrowheads="1"/>
          </p:cNvPicPr>
          <p:nvPr/>
        </p:nvPicPr>
        <p:blipFill>
          <a:blip r:embed="rId8" cstate="print"/>
          <a:srcRect/>
          <a:stretch>
            <a:fillRect/>
          </a:stretch>
        </p:blipFill>
        <p:spPr bwMode="auto">
          <a:xfrm>
            <a:off x="5428474" y="1979985"/>
            <a:ext cx="788679" cy="1115029"/>
          </a:xfrm>
          <a:prstGeom prst="rect">
            <a:avLst/>
          </a:prstGeom>
          <a:solidFill>
            <a:schemeClr val="accent1"/>
          </a:solidFill>
          <a:ln w="9525">
            <a:solidFill>
              <a:schemeClr val="bg1"/>
            </a:solidFill>
            <a:miter lim="800000"/>
            <a:headEnd/>
            <a:tailEnd/>
          </a:ln>
        </p:spPr>
      </p:pic>
      <p:graphicFrame>
        <p:nvGraphicFramePr>
          <p:cNvPr id="22" name="Diagram 21"/>
          <p:cNvGraphicFramePr/>
          <p:nvPr>
            <p:extLst/>
          </p:nvPr>
        </p:nvGraphicFramePr>
        <p:xfrm>
          <a:off x="5066934" y="2635984"/>
          <a:ext cx="1365336" cy="918057"/>
        </p:xfrm>
        <a:graphic>
          <a:graphicData uri="http://schemas.openxmlformats.org/drawingml/2006/diagram">
            <dgm:relIds xmlns:dgm="http://schemas.openxmlformats.org/drawingml/2006/diagram" xmlns:r="http://schemas.openxmlformats.org/officeDocument/2006/relationships" r:dm="rId14" r:lo="rId15" r:qs="rId16" r:cs="rId17"/>
          </a:graphicData>
        </a:graphic>
      </p:graphicFrame>
      <p:sp>
        <p:nvSpPr>
          <p:cNvPr id="23" name="Down Arrow 22"/>
          <p:cNvSpPr/>
          <p:nvPr/>
        </p:nvSpPr>
        <p:spPr>
          <a:xfrm>
            <a:off x="5428473" y="3831614"/>
            <a:ext cx="276371" cy="624386"/>
          </a:xfrm>
          <a:prstGeom prst="downArrow">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350">
              <a:solidFill>
                <a:prstClr val="white"/>
              </a:solidFill>
              <a:latin typeface="Calibri"/>
            </a:endParaRPr>
          </a:p>
        </p:txBody>
      </p:sp>
      <p:sp>
        <p:nvSpPr>
          <p:cNvPr id="24" name="Down Arrow 23"/>
          <p:cNvSpPr/>
          <p:nvPr/>
        </p:nvSpPr>
        <p:spPr>
          <a:xfrm flipV="1">
            <a:off x="5704844" y="3831614"/>
            <a:ext cx="276371" cy="624386"/>
          </a:xfrm>
          <a:prstGeom prst="downArrow">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350">
              <a:solidFill>
                <a:prstClr val="white"/>
              </a:solidFill>
              <a:latin typeface="Calibri"/>
            </a:endParaRPr>
          </a:p>
        </p:txBody>
      </p:sp>
      <p:graphicFrame>
        <p:nvGraphicFramePr>
          <p:cNvPr id="35" name="Diagram 34"/>
          <p:cNvGraphicFramePr/>
          <p:nvPr>
            <p:extLst/>
          </p:nvPr>
        </p:nvGraphicFramePr>
        <p:xfrm>
          <a:off x="2826821" y="2564651"/>
          <a:ext cx="1248823" cy="174009"/>
        </p:xfrm>
        <a:graphic>
          <a:graphicData uri="http://schemas.openxmlformats.org/drawingml/2006/diagram">
            <dgm:relIds xmlns:dgm="http://schemas.openxmlformats.org/drawingml/2006/diagram" xmlns:r="http://schemas.openxmlformats.org/officeDocument/2006/relationships" r:dm="rId19" r:lo="rId20" r:qs="rId21" r:cs="rId22"/>
          </a:graphicData>
        </a:graphic>
      </p:graphicFrame>
      <p:graphicFrame>
        <p:nvGraphicFramePr>
          <p:cNvPr id="36" name="Diagram 35"/>
          <p:cNvGraphicFramePr/>
          <p:nvPr>
            <p:extLst/>
          </p:nvPr>
        </p:nvGraphicFramePr>
        <p:xfrm>
          <a:off x="4079544" y="1979985"/>
          <a:ext cx="853038" cy="664029"/>
        </p:xfrm>
        <a:graphic>
          <a:graphicData uri="http://schemas.openxmlformats.org/drawingml/2006/diagram">
            <dgm:relIds xmlns:dgm="http://schemas.openxmlformats.org/drawingml/2006/diagram" xmlns:r="http://schemas.openxmlformats.org/officeDocument/2006/relationships" r:dm="rId24" r:lo="rId25" r:qs="rId26" r:cs="rId27"/>
          </a:graphicData>
        </a:graphic>
      </p:graphicFrame>
      <p:graphicFrame>
        <p:nvGraphicFramePr>
          <p:cNvPr id="43" name="Diagram 42"/>
          <p:cNvGraphicFramePr/>
          <p:nvPr>
            <p:extLst/>
          </p:nvPr>
        </p:nvGraphicFramePr>
        <p:xfrm>
          <a:off x="5530790" y="2566359"/>
          <a:ext cx="1248823" cy="174009"/>
        </p:xfrm>
        <a:graphic>
          <a:graphicData uri="http://schemas.openxmlformats.org/drawingml/2006/diagram">
            <dgm:relIds xmlns:dgm="http://schemas.openxmlformats.org/drawingml/2006/diagram" xmlns:r="http://schemas.openxmlformats.org/officeDocument/2006/relationships" r:dm="rId29" r:lo="rId30" r:qs="rId31" r:cs="rId32"/>
          </a:graphicData>
        </a:graphic>
      </p:graphicFrame>
      <p:sp>
        <p:nvSpPr>
          <p:cNvPr id="7" name="TextBox 6"/>
          <p:cNvSpPr txBox="1"/>
          <p:nvPr/>
        </p:nvSpPr>
        <p:spPr>
          <a:xfrm>
            <a:off x="7437439" y="3678388"/>
            <a:ext cx="2999096" cy="1754326"/>
          </a:xfrm>
          <a:prstGeom prst="rect">
            <a:avLst/>
          </a:prstGeom>
          <a:noFill/>
        </p:spPr>
        <p:txBody>
          <a:bodyPr wrap="square" rtlCol="0">
            <a:spAutoFit/>
          </a:bodyPr>
          <a:lstStyle/>
          <a:p>
            <a:pPr defTabSz="914400"/>
            <a:r>
              <a:rPr lang="en-US" dirty="0">
                <a:solidFill>
                  <a:prstClr val="black"/>
                </a:solidFill>
                <a:latin typeface="Calibri"/>
              </a:rPr>
              <a:t>the shared log is the source of</a:t>
            </a:r>
          </a:p>
          <a:p>
            <a:pPr marL="257175" indent="-257175" defTabSz="914400">
              <a:buFontTx/>
              <a:buChar char="-"/>
            </a:pPr>
            <a:r>
              <a:rPr lang="en-US" dirty="0">
                <a:solidFill>
                  <a:prstClr val="black"/>
                </a:solidFill>
                <a:latin typeface="Calibri"/>
              </a:rPr>
              <a:t>persistence</a:t>
            </a:r>
          </a:p>
          <a:p>
            <a:pPr marL="257175" indent="-257175" defTabSz="914400">
              <a:buFontTx/>
              <a:buChar char="-"/>
            </a:pPr>
            <a:r>
              <a:rPr lang="en-US" dirty="0">
                <a:solidFill>
                  <a:prstClr val="black"/>
                </a:solidFill>
                <a:latin typeface="Calibri"/>
              </a:rPr>
              <a:t>consistency</a:t>
            </a:r>
          </a:p>
          <a:p>
            <a:pPr marL="257175" indent="-257175" defTabSz="914400">
              <a:buFontTx/>
              <a:buChar char="-"/>
            </a:pPr>
            <a:r>
              <a:rPr lang="en-US" dirty="0">
                <a:solidFill>
                  <a:prstClr val="black"/>
                </a:solidFill>
                <a:latin typeface="Calibri"/>
              </a:rPr>
              <a:t>elasticity</a:t>
            </a:r>
          </a:p>
          <a:p>
            <a:pPr marL="257175" indent="-257175" defTabSz="914400">
              <a:buFontTx/>
              <a:buChar char="-"/>
            </a:pPr>
            <a:r>
              <a:rPr lang="en-US" dirty="0">
                <a:solidFill>
                  <a:prstClr val="black"/>
                </a:solidFill>
                <a:latin typeface="Calibri"/>
              </a:rPr>
              <a:t>atomicity and isolation</a:t>
            </a:r>
          </a:p>
          <a:p>
            <a:pPr defTabSz="914400"/>
            <a:r>
              <a:rPr lang="en-US" dirty="0">
                <a:solidFill>
                  <a:prstClr val="black"/>
                </a:solidFill>
                <a:latin typeface="Calibri"/>
              </a:rPr>
              <a:t>      … across multiple objects</a:t>
            </a:r>
          </a:p>
        </p:txBody>
      </p:sp>
      <p:pic>
        <p:nvPicPr>
          <p:cNvPr id="44" name="Picture 2"/>
          <p:cNvPicPr>
            <a:picLocks noChangeAspect="1" noChangeArrowheads="1"/>
          </p:cNvPicPr>
          <p:nvPr/>
        </p:nvPicPr>
        <p:blipFill>
          <a:blip r:embed="rId8" cstate="print"/>
          <a:srcRect/>
          <a:stretch>
            <a:fillRect/>
          </a:stretch>
        </p:blipFill>
        <p:spPr bwMode="auto">
          <a:xfrm>
            <a:off x="7179289" y="1952764"/>
            <a:ext cx="788679" cy="1115029"/>
          </a:xfrm>
          <a:prstGeom prst="rect">
            <a:avLst/>
          </a:prstGeom>
          <a:noFill/>
          <a:ln w="9525">
            <a:noFill/>
            <a:miter lim="800000"/>
            <a:headEnd/>
            <a:tailEnd/>
          </a:ln>
        </p:spPr>
      </p:pic>
      <p:graphicFrame>
        <p:nvGraphicFramePr>
          <p:cNvPr id="45" name="Diagram 44"/>
          <p:cNvGraphicFramePr/>
          <p:nvPr>
            <p:extLst/>
          </p:nvPr>
        </p:nvGraphicFramePr>
        <p:xfrm>
          <a:off x="6817750" y="2608763"/>
          <a:ext cx="1365336" cy="918057"/>
        </p:xfrm>
        <a:graphic>
          <a:graphicData uri="http://schemas.openxmlformats.org/drawingml/2006/diagram">
            <dgm:relIds xmlns:dgm="http://schemas.openxmlformats.org/drawingml/2006/diagram" xmlns:r="http://schemas.openxmlformats.org/officeDocument/2006/relationships" r:dm="rId34" r:lo="rId35" r:qs="rId36" r:cs="rId37"/>
          </a:graphicData>
        </a:graphic>
      </p:graphicFrame>
      <p:sp>
        <p:nvSpPr>
          <p:cNvPr id="15" name="Rectangle 14"/>
          <p:cNvSpPr/>
          <p:nvPr/>
        </p:nvSpPr>
        <p:spPr>
          <a:xfrm>
            <a:off x="6817750" y="1735334"/>
            <a:ext cx="1451176" cy="1764264"/>
          </a:xfrm>
          <a:prstGeom prst="rect">
            <a:avLst/>
          </a:prstGeom>
          <a:solidFill>
            <a:schemeClr val="bg1">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350">
              <a:solidFill>
                <a:prstClr val="white"/>
              </a:solidFill>
              <a:latin typeface="Calibri"/>
            </a:endParaRPr>
          </a:p>
        </p:txBody>
      </p:sp>
      <p:pic>
        <p:nvPicPr>
          <p:cNvPr id="51" name="Picture 2"/>
          <p:cNvPicPr>
            <a:picLocks noChangeAspect="1" noChangeArrowheads="1"/>
          </p:cNvPicPr>
          <p:nvPr/>
        </p:nvPicPr>
        <p:blipFill>
          <a:blip r:embed="rId8" cstate="print"/>
          <a:srcRect/>
          <a:stretch>
            <a:fillRect/>
          </a:stretch>
        </p:blipFill>
        <p:spPr bwMode="auto">
          <a:xfrm>
            <a:off x="8605876" y="1952764"/>
            <a:ext cx="788679" cy="1115029"/>
          </a:xfrm>
          <a:prstGeom prst="rect">
            <a:avLst/>
          </a:prstGeom>
          <a:noFill/>
          <a:ln w="9525">
            <a:noFill/>
            <a:miter lim="800000"/>
            <a:headEnd/>
            <a:tailEnd/>
          </a:ln>
        </p:spPr>
      </p:pic>
      <p:graphicFrame>
        <p:nvGraphicFramePr>
          <p:cNvPr id="52" name="Diagram 51"/>
          <p:cNvGraphicFramePr/>
          <p:nvPr>
            <p:extLst/>
          </p:nvPr>
        </p:nvGraphicFramePr>
        <p:xfrm>
          <a:off x="8244337" y="2608763"/>
          <a:ext cx="1365336" cy="918057"/>
        </p:xfrm>
        <a:graphic>
          <a:graphicData uri="http://schemas.openxmlformats.org/drawingml/2006/diagram">
            <dgm:relIds xmlns:dgm="http://schemas.openxmlformats.org/drawingml/2006/diagram" xmlns:r="http://schemas.openxmlformats.org/officeDocument/2006/relationships" r:dm="rId39" r:lo="rId40" r:qs="rId41" r:cs="rId42"/>
          </a:graphicData>
        </a:graphic>
      </p:graphicFrame>
      <p:sp>
        <p:nvSpPr>
          <p:cNvPr id="50" name="Rectangle 49"/>
          <p:cNvSpPr/>
          <p:nvPr/>
        </p:nvSpPr>
        <p:spPr>
          <a:xfrm>
            <a:off x="8244337" y="1735334"/>
            <a:ext cx="1451176" cy="1764264"/>
          </a:xfrm>
          <a:prstGeom prst="rect">
            <a:avLst/>
          </a:prstGeom>
          <a:solidFill>
            <a:schemeClr val="bg1">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350">
              <a:solidFill>
                <a:prstClr val="white"/>
              </a:solidFill>
              <a:latin typeface="Calibri"/>
            </a:endParaRPr>
          </a:p>
        </p:txBody>
      </p:sp>
      <p:pic>
        <p:nvPicPr>
          <p:cNvPr id="56" name="Picture 2"/>
          <p:cNvPicPr>
            <a:picLocks noChangeAspect="1" noChangeArrowheads="1"/>
          </p:cNvPicPr>
          <p:nvPr/>
        </p:nvPicPr>
        <p:blipFill>
          <a:blip r:embed="rId8" cstate="print"/>
          <a:srcRect/>
          <a:stretch>
            <a:fillRect/>
          </a:stretch>
        </p:blipFill>
        <p:spPr bwMode="auto">
          <a:xfrm>
            <a:off x="12847298" y="1920781"/>
            <a:ext cx="788679" cy="1115029"/>
          </a:xfrm>
          <a:prstGeom prst="rect">
            <a:avLst/>
          </a:prstGeom>
          <a:noFill/>
          <a:ln w="9525">
            <a:noFill/>
            <a:miter lim="800000"/>
            <a:headEnd/>
            <a:tailEnd/>
          </a:ln>
        </p:spPr>
      </p:pic>
      <p:graphicFrame>
        <p:nvGraphicFramePr>
          <p:cNvPr id="57" name="Diagram 56"/>
          <p:cNvGraphicFramePr/>
          <p:nvPr>
            <p:extLst/>
          </p:nvPr>
        </p:nvGraphicFramePr>
        <p:xfrm>
          <a:off x="12485760" y="2576780"/>
          <a:ext cx="1365336" cy="918057"/>
        </p:xfrm>
        <a:graphic>
          <a:graphicData uri="http://schemas.openxmlformats.org/drawingml/2006/diagram">
            <dgm:relIds xmlns:dgm="http://schemas.openxmlformats.org/drawingml/2006/diagram" xmlns:r="http://schemas.openxmlformats.org/officeDocument/2006/relationships" r:dm="rId44" r:lo="rId45" r:qs="rId46" r:cs="rId47"/>
          </a:graphicData>
        </a:graphic>
      </p:graphicFrame>
      <p:sp>
        <p:nvSpPr>
          <p:cNvPr id="55" name="Rectangle 54"/>
          <p:cNvSpPr/>
          <p:nvPr/>
        </p:nvSpPr>
        <p:spPr>
          <a:xfrm>
            <a:off x="12485760" y="1703351"/>
            <a:ext cx="1451176" cy="1764264"/>
          </a:xfrm>
          <a:prstGeom prst="rect">
            <a:avLst/>
          </a:prstGeom>
          <a:solidFill>
            <a:schemeClr val="bg1">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350">
              <a:solidFill>
                <a:prstClr val="white"/>
              </a:solidFill>
              <a:latin typeface="Calibri"/>
            </a:endParaRPr>
          </a:p>
        </p:txBody>
      </p:sp>
      <p:graphicFrame>
        <p:nvGraphicFramePr>
          <p:cNvPr id="59" name="Diagram 58"/>
          <p:cNvGraphicFramePr/>
          <p:nvPr>
            <p:extLst/>
          </p:nvPr>
        </p:nvGraphicFramePr>
        <p:xfrm>
          <a:off x="3356887" y="4312699"/>
          <a:ext cx="4186451" cy="921224"/>
        </p:xfrm>
        <a:graphic>
          <a:graphicData uri="http://schemas.openxmlformats.org/drawingml/2006/diagram">
            <dgm:relIds xmlns:dgm="http://schemas.openxmlformats.org/drawingml/2006/diagram" xmlns:r="http://schemas.openxmlformats.org/officeDocument/2006/relationships" r:dm="rId49" r:lo="rId50" r:qs="rId51" r:cs="rId52"/>
          </a:graphicData>
        </a:graphic>
      </p:graphicFrame>
      <p:sp>
        <p:nvSpPr>
          <p:cNvPr id="61" name="Up Arrow Callout 60"/>
          <p:cNvSpPr/>
          <p:nvPr/>
        </p:nvSpPr>
        <p:spPr>
          <a:xfrm>
            <a:off x="4724866" y="5000245"/>
            <a:ext cx="1094355" cy="787939"/>
          </a:xfrm>
          <a:prstGeom prst="upArrowCallou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sz="1500" dirty="0">
                <a:solidFill>
                  <a:prstClr val="white"/>
                </a:solidFill>
                <a:latin typeface="Calibri"/>
              </a:rPr>
              <a:t>commit record</a:t>
            </a:r>
          </a:p>
        </p:txBody>
      </p:sp>
      <p:sp>
        <p:nvSpPr>
          <p:cNvPr id="34" name="Up Arrow Callout 33"/>
          <p:cNvSpPr/>
          <p:nvPr/>
        </p:nvSpPr>
        <p:spPr>
          <a:xfrm>
            <a:off x="3271321" y="5000245"/>
            <a:ext cx="1234742" cy="787939"/>
          </a:xfrm>
          <a:prstGeom prst="upArrowCallou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sz="1500" dirty="0">
                <a:solidFill>
                  <a:prstClr val="black"/>
                </a:solidFill>
                <a:latin typeface="Calibri"/>
              </a:rPr>
              <a:t>uncommitted data</a:t>
            </a:r>
          </a:p>
        </p:txBody>
      </p:sp>
      <p:sp>
        <p:nvSpPr>
          <p:cNvPr id="3" name="TextBox 2"/>
          <p:cNvSpPr txBox="1"/>
          <p:nvPr/>
        </p:nvSpPr>
        <p:spPr>
          <a:xfrm>
            <a:off x="4270126" y="4097288"/>
            <a:ext cx="1231644" cy="369332"/>
          </a:xfrm>
          <a:prstGeom prst="rect">
            <a:avLst/>
          </a:prstGeom>
          <a:noFill/>
        </p:spPr>
        <p:txBody>
          <a:bodyPr wrap="square" rtlCol="0">
            <a:spAutoFit/>
          </a:bodyPr>
          <a:lstStyle/>
          <a:p>
            <a:pPr defTabSz="914400"/>
            <a:r>
              <a:rPr lang="en-US" dirty="0">
                <a:solidFill>
                  <a:prstClr val="black"/>
                </a:solidFill>
                <a:latin typeface="Calibri"/>
              </a:rPr>
              <a:t>shared log</a:t>
            </a:r>
          </a:p>
        </p:txBody>
      </p:sp>
      <p:sp>
        <p:nvSpPr>
          <p:cNvPr id="6" name="TextBox 5"/>
          <p:cNvSpPr txBox="1"/>
          <p:nvPr/>
        </p:nvSpPr>
        <p:spPr>
          <a:xfrm>
            <a:off x="1565232" y="1822215"/>
            <a:ext cx="1598368" cy="3077766"/>
          </a:xfrm>
          <a:prstGeom prst="rect">
            <a:avLst/>
          </a:prstGeom>
          <a:noFill/>
        </p:spPr>
        <p:txBody>
          <a:bodyPr wrap="square" rtlCol="0">
            <a:spAutoFit/>
          </a:bodyPr>
          <a:lstStyle/>
          <a:p>
            <a:pPr defTabSz="914400"/>
            <a:r>
              <a:rPr lang="en-US" dirty="0">
                <a:solidFill>
                  <a:prstClr val="black"/>
                </a:solidFill>
                <a:latin typeface="Calibri"/>
              </a:rPr>
              <a:t>a Tango object</a:t>
            </a:r>
          </a:p>
          <a:p>
            <a:pPr defTabSz="914400"/>
            <a:r>
              <a:rPr lang="en-US" sz="2400" b="1" dirty="0">
                <a:solidFill>
                  <a:prstClr val="black"/>
                </a:solidFill>
                <a:latin typeface="Calibri"/>
              </a:rPr>
              <a:t>=</a:t>
            </a:r>
          </a:p>
          <a:p>
            <a:pPr defTabSz="914400"/>
            <a:r>
              <a:rPr lang="en-US" b="1" dirty="0">
                <a:solidFill>
                  <a:prstClr val="black"/>
                </a:solidFill>
                <a:latin typeface="Calibri"/>
              </a:rPr>
              <a:t>view</a:t>
            </a:r>
          </a:p>
          <a:p>
            <a:pPr defTabSz="914400"/>
            <a:r>
              <a:rPr lang="en-US" dirty="0">
                <a:solidFill>
                  <a:prstClr val="black"/>
                </a:solidFill>
                <a:latin typeface="Calibri"/>
              </a:rPr>
              <a:t>in-memory data structure</a:t>
            </a:r>
          </a:p>
          <a:p>
            <a:pPr defTabSz="914400"/>
            <a:r>
              <a:rPr lang="en-US" sz="2400" b="1" dirty="0">
                <a:solidFill>
                  <a:prstClr val="black"/>
                </a:solidFill>
                <a:latin typeface="Calibri"/>
              </a:rPr>
              <a:t>+</a:t>
            </a:r>
          </a:p>
          <a:p>
            <a:pPr defTabSz="914400"/>
            <a:r>
              <a:rPr lang="en-US" b="1" dirty="0">
                <a:solidFill>
                  <a:prstClr val="black"/>
                </a:solidFill>
                <a:latin typeface="Calibri"/>
              </a:rPr>
              <a:t>history</a:t>
            </a:r>
            <a:endParaRPr lang="en-US" sz="2000" b="1" dirty="0">
              <a:solidFill>
                <a:prstClr val="black"/>
              </a:solidFill>
              <a:latin typeface="Calibri"/>
            </a:endParaRPr>
          </a:p>
          <a:p>
            <a:pPr defTabSz="914400"/>
            <a:r>
              <a:rPr lang="en-US" dirty="0">
                <a:solidFill>
                  <a:prstClr val="black"/>
                </a:solidFill>
                <a:latin typeface="Calibri"/>
              </a:rPr>
              <a:t>updates in shared log</a:t>
            </a:r>
            <a:endParaRPr lang="en-US" sz="2000" dirty="0">
              <a:solidFill>
                <a:prstClr val="black"/>
              </a:solidFill>
              <a:latin typeface="Calibri"/>
            </a:endParaRPr>
          </a:p>
          <a:p>
            <a:pPr defTabSz="914400"/>
            <a:endParaRPr lang="en-US" sz="2000" b="1" dirty="0">
              <a:solidFill>
                <a:prstClr val="black"/>
              </a:solidFill>
              <a:latin typeface="Calibri"/>
            </a:endParaRPr>
          </a:p>
        </p:txBody>
      </p:sp>
      <p:sp>
        <p:nvSpPr>
          <p:cNvPr id="10" name="TextBox 9"/>
          <p:cNvSpPr txBox="1"/>
          <p:nvPr/>
        </p:nvSpPr>
        <p:spPr>
          <a:xfrm>
            <a:off x="2429577" y="6129848"/>
            <a:ext cx="5945797" cy="400110"/>
          </a:xfrm>
          <a:prstGeom prst="rect">
            <a:avLst/>
          </a:prstGeom>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pPr defTabSz="914400"/>
            <a:r>
              <a:rPr lang="en-US" sz="2000" dirty="0">
                <a:solidFill>
                  <a:srgbClr val="FF0000"/>
                </a:solidFill>
                <a:latin typeface="Calibri"/>
              </a:rPr>
              <a:t>no messages… only appends/reads on the shared log!</a:t>
            </a:r>
          </a:p>
        </p:txBody>
      </p:sp>
      <p:sp>
        <p:nvSpPr>
          <p:cNvPr id="9" name="TextBox 8"/>
          <p:cNvSpPr txBox="1"/>
          <p:nvPr/>
        </p:nvSpPr>
        <p:spPr>
          <a:xfrm>
            <a:off x="6817751" y="2293865"/>
            <a:ext cx="3843051" cy="646331"/>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marL="342900" indent="-342900" defTabSz="914400">
              <a:buFontTx/>
              <a:buAutoNum type="arabicPeriod"/>
            </a:pPr>
            <a:r>
              <a:rPr lang="en-US" dirty="0">
                <a:solidFill>
                  <a:prstClr val="black"/>
                </a:solidFill>
                <a:latin typeface="Calibri"/>
              </a:rPr>
              <a:t>Tango objects are </a:t>
            </a:r>
            <a:r>
              <a:rPr lang="en-US" b="1" dirty="0">
                <a:solidFill>
                  <a:prstClr val="black"/>
                </a:solidFill>
                <a:latin typeface="Calibri"/>
              </a:rPr>
              <a:t>easy to use</a:t>
            </a:r>
          </a:p>
          <a:p>
            <a:pPr marL="342900" indent="-342900" defTabSz="914400">
              <a:buFontTx/>
              <a:buAutoNum type="arabicPeriod"/>
            </a:pPr>
            <a:r>
              <a:rPr lang="en-US" dirty="0">
                <a:solidFill>
                  <a:prstClr val="black"/>
                </a:solidFill>
                <a:latin typeface="Calibri"/>
              </a:rPr>
              <a:t>Tango objects are </a:t>
            </a:r>
            <a:r>
              <a:rPr lang="en-US" b="1" dirty="0">
                <a:solidFill>
                  <a:prstClr val="black"/>
                </a:solidFill>
                <a:latin typeface="Calibri"/>
              </a:rPr>
              <a:t>easy to build</a:t>
            </a:r>
          </a:p>
        </p:txBody>
      </p:sp>
      <p:sp>
        <p:nvSpPr>
          <p:cNvPr id="40" name="Rectangle 39"/>
          <p:cNvSpPr/>
          <p:nvPr/>
        </p:nvSpPr>
        <p:spPr>
          <a:xfrm>
            <a:off x="3277002" y="3424831"/>
            <a:ext cx="1576035" cy="33755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dirty="0">
                <a:solidFill>
                  <a:prstClr val="white"/>
                </a:solidFill>
                <a:latin typeface="Calibri"/>
              </a:rPr>
              <a:t>Tango runtime</a:t>
            </a:r>
          </a:p>
        </p:txBody>
      </p:sp>
      <p:sp>
        <p:nvSpPr>
          <p:cNvPr id="41" name="Rectangle 40"/>
          <p:cNvSpPr/>
          <p:nvPr/>
        </p:nvSpPr>
        <p:spPr>
          <a:xfrm>
            <a:off x="3290046" y="1571902"/>
            <a:ext cx="1562990" cy="326864"/>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defTabSz="914400"/>
            <a:r>
              <a:rPr lang="en-US" dirty="0">
                <a:solidFill>
                  <a:prstClr val="black"/>
                </a:solidFill>
                <a:latin typeface="Calibri"/>
              </a:rPr>
              <a:t>application</a:t>
            </a:r>
          </a:p>
        </p:txBody>
      </p:sp>
      <p:sp>
        <p:nvSpPr>
          <p:cNvPr id="58" name="Rectangle 57"/>
          <p:cNvSpPr/>
          <p:nvPr/>
        </p:nvSpPr>
        <p:spPr>
          <a:xfrm>
            <a:off x="5082141" y="3428953"/>
            <a:ext cx="1576035" cy="33755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dirty="0">
                <a:solidFill>
                  <a:prstClr val="white"/>
                </a:solidFill>
                <a:latin typeface="Calibri"/>
              </a:rPr>
              <a:t>Tango runtime</a:t>
            </a:r>
          </a:p>
        </p:txBody>
      </p:sp>
      <p:sp>
        <p:nvSpPr>
          <p:cNvPr id="60" name="Rectangle 59"/>
          <p:cNvSpPr/>
          <p:nvPr/>
        </p:nvSpPr>
        <p:spPr>
          <a:xfrm>
            <a:off x="5095185" y="1576024"/>
            <a:ext cx="1562990" cy="326864"/>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defTabSz="914400"/>
            <a:r>
              <a:rPr lang="en-US" dirty="0">
                <a:solidFill>
                  <a:prstClr val="black"/>
                </a:solidFill>
                <a:latin typeface="Calibri"/>
              </a:rPr>
              <a:t>application</a:t>
            </a:r>
          </a:p>
        </p:txBody>
      </p:sp>
      <p:cxnSp>
        <p:nvCxnSpPr>
          <p:cNvPr id="14" name="Straight Connector 13"/>
          <p:cNvCxnSpPr/>
          <p:nvPr/>
        </p:nvCxnSpPr>
        <p:spPr>
          <a:xfrm>
            <a:off x="3290046" y="4097288"/>
            <a:ext cx="3527704" cy="0"/>
          </a:xfrm>
          <a:prstGeom prst="line">
            <a:avLst/>
          </a:prstGeom>
          <a:ln w="28575">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44349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
                                            <p:txEl>
                                              <p:pRg st="2" end="2"/>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44"/>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5"/>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51"/>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52"/>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50"/>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59"/>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7">
                                            <p:txEl>
                                              <p:pRg st="4" end="4"/>
                                            </p:txEl>
                                          </p:spTgt>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61"/>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43"/>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7">
                                            <p:txEl>
                                              <p:pRg st="5" end="5"/>
                                            </p:txEl>
                                          </p:spTgt>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35"/>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36"/>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10"/>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2" grpId="0">
        <p:bldAsOne/>
      </p:bldGraphic>
      <p:bldP spid="23" grpId="0" animBg="1"/>
      <p:bldP spid="24" grpId="0" animBg="1"/>
      <p:bldGraphic spid="35" grpId="0">
        <p:bldAsOne/>
      </p:bldGraphic>
      <p:bldGraphic spid="36" grpId="0">
        <p:bldAsOne/>
      </p:bldGraphic>
      <p:bldGraphic spid="43" grpId="0">
        <p:bldAsOne/>
      </p:bldGraphic>
      <p:bldGraphic spid="45" grpId="0">
        <p:bldAsOne/>
      </p:bldGraphic>
      <p:bldP spid="15" grpId="0" animBg="1"/>
      <p:bldGraphic spid="52" grpId="0">
        <p:bldAsOne/>
      </p:bldGraphic>
      <p:bldP spid="50" grpId="0" animBg="1"/>
      <p:bldGraphic spid="59" grpId="0">
        <p:bldAsOne/>
      </p:bldGraphic>
      <p:bldP spid="61" grpId="0" animBg="1"/>
      <p:bldP spid="34" grpId="0" animBg="1"/>
      <p:bldP spid="10" grpId="0" animBg="1"/>
      <p:bldP spid="9" grpId="0" animBg="1"/>
      <p:bldP spid="58" grpId="0" animBg="1"/>
      <p:bldP spid="6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6630339" y="2683848"/>
            <a:ext cx="3641422" cy="3693319"/>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pPr defTabSz="914400"/>
            <a:r>
              <a:rPr lang="en-US" b="1" dirty="0">
                <a:solidFill>
                  <a:prstClr val="black"/>
                </a:solidFill>
                <a:latin typeface="Calibri"/>
              </a:rPr>
              <a:t>under the hood:</a:t>
            </a:r>
          </a:p>
          <a:p>
            <a:pPr defTabSz="914400"/>
            <a:endParaRPr lang="en-US" b="1" dirty="0">
              <a:solidFill>
                <a:prstClr val="black"/>
              </a:solidFill>
              <a:latin typeface="Calibri"/>
            </a:endParaRPr>
          </a:p>
          <a:p>
            <a:pPr defTabSz="914400"/>
            <a:endParaRPr lang="en-US" b="1" dirty="0">
              <a:solidFill>
                <a:prstClr val="black"/>
              </a:solidFill>
              <a:latin typeface="Calibri"/>
            </a:endParaRPr>
          </a:p>
          <a:p>
            <a:pPr defTabSz="914400"/>
            <a:endParaRPr lang="en-US" b="1" dirty="0">
              <a:solidFill>
                <a:prstClr val="black"/>
              </a:solidFill>
              <a:latin typeface="Calibri"/>
            </a:endParaRPr>
          </a:p>
          <a:p>
            <a:pPr defTabSz="914400"/>
            <a:endParaRPr lang="en-US" b="1" dirty="0">
              <a:solidFill>
                <a:prstClr val="black"/>
              </a:solidFill>
              <a:latin typeface="Calibri"/>
            </a:endParaRPr>
          </a:p>
          <a:p>
            <a:pPr defTabSz="914400"/>
            <a:endParaRPr lang="en-US" b="1" dirty="0">
              <a:solidFill>
                <a:prstClr val="black"/>
              </a:solidFill>
              <a:latin typeface="Calibri"/>
            </a:endParaRPr>
          </a:p>
          <a:p>
            <a:pPr defTabSz="914400"/>
            <a:endParaRPr lang="en-US" b="1" dirty="0">
              <a:solidFill>
                <a:prstClr val="black"/>
              </a:solidFill>
              <a:latin typeface="Calibri"/>
            </a:endParaRPr>
          </a:p>
          <a:p>
            <a:pPr defTabSz="914400"/>
            <a:endParaRPr lang="en-US" b="1" dirty="0">
              <a:solidFill>
                <a:prstClr val="black"/>
              </a:solidFill>
              <a:latin typeface="Calibri"/>
            </a:endParaRPr>
          </a:p>
          <a:p>
            <a:pPr defTabSz="914400"/>
            <a:endParaRPr lang="en-US" b="1" dirty="0">
              <a:solidFill>
                <a:prstClr val="black"/>
              </a:solidFill>
              <a:latin typeface="Calibri"/>
            </a:endParaRPr>
          </a:p>
          <a:p>
            <a:pPr defTabSz="914400"/>
            <a:endParaRPr lang="en-US" b="1" dirty="0">
              <a:solidFill>
                <a:prstClr val="black"/>
              </a:solidFill>
              <a:latin typeface="Calibri"/>
            </a:endParaRPr>
          </a:p>
          <a:p>
            <a:pPr defTabSz="914400"/>
            <a:endParaRPr lang="en-US" b="1" dirty="0">
              <a:solidFill>
                <a:prstClr val="black"/>
              </a:solidFill>
              <a:latin typeface="Calibri"/>
            </a:endParaRPr>
          </a:p>
          <a:p>
            <a:pPr defTabSz="914400"/>
            <a:endParaRPr lang="en-US" b="1" dirty="0">
              <a:solidFill>
                <a:prstClr val="black"/>
              </a:solidFill>
              <a:latin typeface="Calibri"/>
            </a:endParaRPr>
          </a:p>
          <a:p>
            <a:pPr defTabSz="914400"/>
            <a:endParaRPr lang="en-US" b="1" dirty="0">
              <a:solidFill>
                <a:prstClr val="black"/>
              </a:solidFill>
              <a:latin typeface="Calibri"/>
            </a:endParaRPr>
          </a:p>
        </p:txBody>
      </p:sp>
      <p:graphicFrame>
        <p:nvGraphicFramePr>
          <p:cNvPr id="16" name="Diagram 15"/>
          <p:cNvGraphicFramePr/>
          <p:nvPr>
            <p:extLst/>
          </p:nvPr>
        </p:nvGraphicFramePr>
        <p:xfrm>
          <a:off x="6916512" y="3983441"/>
          <a:ext cx="3325057" cy="60599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25" name="Diagram 24"/>
          <p:cNvGraphicFramePr/>
          <p:nvPr>
            <p:extLst/>
          </p:nvPr>
        </p:nvGraphicFramePr>
        <p:xfrm>
          <a:off x="6916512" y="3983441"/>
          <a:ext cx="3325057" cy="605993"/>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2" name="Title 1"/>
          <p:cNvSpPr>
            <a:spLocks noGrp="1"/>
          </p:cNvSpPr>
          <p:nvPr>
            <p:ph type="title"/>
          </p:nvPr>
        </p:nvSpPr>
        <p:spPr/>
        <p:txBody>
          <a:bodyPr/>
          <a:lstStyle/>
          <a:p>
            <a:r>
              <a:rPr lang="en-US" dirty="0"/>
              <a:t>Tango objects are easy to use</a:t>
            </a:r>
          </a:p>
        </p:txBody>
      </p:sp>
      <p:sp>
        <p:nvSpPr>
          <p:cNvPr id="8" name="Content Placeholder 2"/>
          <p:cNvSpPr>
            <a:spLocks noGrp="1"/>
          </p:cNvSpPr>
          <p:nvPr>
            <p:ph idx="1"/>
          </p:nvPr>
        </p:nvSpPr>
        <p:spPr>
          <a:xfrm>
            <a:off x="2152650" y="1628800"/>
            <a:ext cx="8012430" cy="3263504"/>
          </a:xfrm>
        </p:spPr>
        <p:txBody>
          <a:bodyPr/>
          <a:lstStyle/>
          <a:p>
            <a:r>
              <a:rPr lang="en-US" dirty="0"/>
              <a:t>implement standard interfaces (Java/C# Collections)</a:t>
            </a:r>
          </a:p>
          <a:p>
            <a:r>
              <a:rPr lang="en-US" dirty="0" err="1"/>
              <a:t>linearizability</a:t>
            </a:r>
            <a:r>
              <a:rPr lang="en-US" dirty="0"/>
              <a:t> for single operations</a:t>
            </a:r>
          </a:p>
        </p:txBody>
      </p:sp>
      <p:sp>
        <p:nvSpPr>
          <p:cNvPr id="7" name="Rectangle 6"/>
          <p:cNvSpPr/>
          <p:nvPr/>
        </p:nvSpPr>
        <p:spPr>
          <a:xfrm>
            <a:off x="2152650" y="3275062"/>
            <a:ext cx="4253837" cy="2031325"/>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pPr defTabSz="914400"/>
            <a:r>
              <a:rPr lang="en-US" b="1" dirty="0">
                <a:solidFill>
                  <a:prstClr val="black"/>
                </a:solidFill>
                <a:latin typeface="Calibri"/>
              </a:rPr>
              <a:t>example:</a:t>
            </a:r>
          </a:p>
          <a:p>
            <a:pPr defTabSz="914400"/>
            <a:endParaRPr lang="en-US" dirty="0">
              <a:solidFill>
                <a:prstClr val="black"/>
              </a:solidFill>
              <a:latin typeface="Calibri"/>
            </a:endParaRPr>
          </a:p>
          <a:p>
            <a:pPr defTabSz="914400"/>
            <a:r>
              <a:rPr lang="en-US" dirty="0">
                <a:solidFill>
                  <a:prstClr val="black"/>
                </a:solidFill>
                <a:latin typeface="Calibri"/>
              </a:rPr>
              <a:t> </a:t>
            </a:r>
            <a:endParaRPr lang="en-US" b="1" dirty="0">
              <a:solidFill>
                <a:prstClr val="black"/>
              </a:solidFill>
              <a:latin typeface="Calibri"/>
            </a:endParaRPr>
          </a:p>
          <a:p>
            <a:pPr defTabSz="914400"/>
            <a:r>
              <a:rPr lang="en-US" dirty="0" err="1">
                <a:solidFill>
                  <a:prstClr val="black"/>
                </a:solidFill>
                <a:latin typeface="Calibri"/>
              </a:rPr>
              <a:t>curowner</a:t>
            </a:r>
            <a:r>
              <a:rPr lang="en-US" dirty="0">
                <a:solidFill>
                  <a:prstClr val="black"/>
                </a:solidFill>
                <a:latin typeface="Calibri"/>
              </a:rPr>
              <a:t> = </a:t>
            </a:r>
            <a:r>
              <a:rPr lang="en-US" i="1" dirty="0" err="1">
                <a:solidFill>
                  <a:srgbClr val="C00000"/>
                </a:solidFill>
                <a:latin typeface="Calibri"/>
              </a:rPr>
              <a:t>ownermap</a:t>
            </a:r>
            <a:r>
              <a:rPr lang="en-US" dirty="0" err="1">
                <a:solidFill>
                  <a:prstClr val="black"/>
                </a:solidFill>
                <a:latin typeface="Calibri"/>
              </a:rPr>
              <a:t>.get</a:t>
            </a:r>
            <a:r>
              <a:rPr lang="en-US" dirty="0">
                <a:solidFill>
                  <a:prstClr val="black"/>
                </a:solidFill>
                <a:latin typeface="Calibri"/>
              </a:rPr>
              <a:t>(“ledger”);</a:t>
            </a:r>
          </a:p>
          <a:p>
            <a:pPr defTabSz="914400"/>
            <a:r>
              <a:rPr lang="en-US" dirty="0">
                <a:solidFill>
                  <a:prstClr val="black"/>
                </a:solidFill>
                <a:latin typeface="Calibri"/>
              </a:rPr>
              <a:t>if(</a:t>
            </a:r>
            <a:r>
              <a:rPr lang="en-US" dirty="0" err="1">
                <a:solidFill>
                  <a:prstClr val="black"/>
                </a:solidFill>
                <a:latin typeface="Calibri"/>
              </a:rPr>
              <a:t>curowner.equals</a:t>
            </a:r>
            <a:r>
              <a:rPr lang="en-US" dirty="0">
                <a:solidFill>
                  <a:prstClr val="black"/>
                </a:solidFill>
                <a:latin typeface="Calibri"/>
              </a:rPr>
              <a:t>(</a:t>
            </a:r>
            <a:r>
              <a:rPr lang="en-US" dirty="0" err="1">
                <a:solidFill>
                  <a:prstClr val="black"/>
                </a:solidFill>
                <a:latin typeface="Calibri"/>
              </a:rPr>
              <a:t>myname</a:t>
            </a:r>
            <a:r>
              <a:rPr lang="en-US" dirty="0">
                <a:solidFill>
                  <a:prstClr val="black"/>
                </a:solidFill>
                <a:latin typeface="Calibri"/>
              </a:rPr>
              <a:t>))</a:t>
            </a:r>
          </a:p>
          <a:p>
            <a:pPr defTabSz="914400"/>
            <a:r>
              <a:rPr lang="en-US" dirty="0">
                <a:solidFill>
                  <a:prstClr val="black"/>
                </a:solidFill>
                <a:latin typeface="Calibri"/>
              </a:rPr>
              <a:t>	</a:t>
            </a:r>
            <a:r>
              <a:rPr lang="en-US" i="1" dirty="0" err="1">
                <a:solidFill>
                  <a:srgbClr val="C00000"/>
                </a:solidFill>
                <a:latin typeface="Calibri"/>
              </a:rPr>
              <a:t>ledger</a:t>
            </a:r>
            <a:r>
              <a:rPr lang="en-US" dirty="0" err="1">
                <a:solidFill>
                  <a:prstClr val="black"/>
                </a:solidFill>
                <a:latin typeface="Calibri"/>
              </a:rPr>
              <a:t>.add</a:t>
            </a:r>
            <a:r>
              <a:rPr lang="en-US" dirty="0">
                <a:solidFill>
                  <a:prstClr val="black"/>
                </a:solidFill>
                <a:latin typeface="Calibri"/>
              </a:rPr>
              <a:t>(item);</a:t>
            </a:r>
          </a:p>
          <a:p>
            <a:pPr defTabSz="914400"/>
            <a:r>
              <a:rPr lang="en-US" dirty="0">
                <a:solidFill>
                  <a:prstClr val="black"/>
                </a:solidFill>
                <a:latin typeface="Calibri"/>
              </a:rPr>
              <a:t> </a:t>
            </a:r>
            <a:endParaRPr lang="en-US" b="1" dirty="0">
              <a:solidFill>
                <a:prstClr val="black"/>
              </a:solidFill>
              <a:latin typeface="Calibri"/>
            </a:endParaRPr>
          </a:p>
        </p:txBody>
      </p:sp>
      <p:sp>
        <p:nvSpPr>
          <p:cNvPr id="3" name="Bent-Up Arrow 2"/>
          <p:cNvSpPr/>
          <p:nvPr/>
        </p:nvSpPr>
        <p:spPr>
          <a:xfrm>
            <a:off x="5278726" y="4437220"/>
            <a:ext cx="2703224" cy="465598"/>
          </a:xfrm>
          <a:prstGeom prst="bentUpArrow">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350">
              <a:solidFill>
                <a:prstClr val="white"/>
              </a:solidFill>
              <a:latin typeface="Calibri"/>
            </a:endParaRPr>
          </a:p>
        </p:txBody>
      </p:sp>
      <p:sp>
        <p:nvSpPr>
          <p:cNvPr id="21" name="Rectangle 20"/>
          <p:cNvSpPr/>
          <p:nvPr/>
        </p:nvSpPr>
        <p:spPr>
          <a:xfrm>
            <a:off x="2152648" y="4158330"/>
            <a:ext cx="4253838" cy="295275"/>
          </a:xfrm>
          <a:prstGeom prst="rect">
            <a:avLst/>
          </a:prstGeom>
          <a:solidFill>
            <a:srgbClr val="FFFFFF">
              <a:alpha val="0"/>
            </a:srgbClr>
          </a:solidFill>
          <a:ln w="38100">
            <a:solidFill>
              <a:srgbClr val="FF0000"/>
            </a:solidFill>
          </a:ln>
        </p:spPr>
        <p:style>
          <a:lnRef idx="2">
            <a:schemeClr val="accent3"/>
          </a:lnRef>
          <a:fillRef idx="1">
            <a:schemeClr val="lt1"/>
          </a:fillRef>
          <a:effectRef idx="0">
            <a:schemeClr val="accent3"/>
          </a:effectRef>
          <a:fontRef idx="minor">
            <a:schemeClr val="dk1"/>
          </a:fontRef>
        </p:style>
        <p:txBody>
          <a:bodyPr rtlCol="0" anchor="ctr"/>
          <a:lstStyle/>
          <a:p>
            <a:pPr algn="ctr" defTabSz="914400"/>
            <a:endParaRPr lang="en-US" sz="1350">
              <a:solidFill>
                <a:prstClr val="black"/>
              </a:solidFill>
              <a:latin typeface="Calibri"/>
            </a:endParaRPr>
          </a:p>
        </p:txBody>
      </p:sp>
      <p:sp>
        <p:nvSpPr>
          <p:cNvPr id="22" name="Rectangle 21"/>
          <p:cNvSpPr/>
          <p:nvPr/>
        </p:nvSpPr>
        <p:spPr>
          <a:xfrm>
            <a:off x="2152648" y="4698904"/>
            <a:ext cx="4253838" cy="295275"/>
          </a:xfrm>
          <a:prstGeom prst="rect">
            <a:avLst/>
          </a:prstGeom>
          <a:solidFill>
            <a:srgbClr val="FFFFFF">
              <a:alpha val="0"/>
            </a:srgbClr>
          </a:solidFill>
          <a:ln w="38100">
            <a:solidFill>
              <a:srgbClr val="FF0000"/>
            </a:solidFill>
          </a:ln>
        </p:spPr>
        <p:style>
          <a:lnRef idx="2">
            <a:schemeClr val="accent3"/>
          </a:lnRef>
          <a:fillRef idx="1">
            <a:schemeClr val="lt1"/>
          </a:fillRef>
          <a:effectRef idx="0">
            <a:schemeClr val="accent3"/>
          </a:effectRef>
          <a:fontRef idx="minor">
            <a:schemeClr val="dk1"/>
          </a:fontRef>
        </p:style>
        <p:txBody>
          <a:bodyPr rtlCol="0" anchor="ctr"/>
          <a:lstStyle/>
          <a:p>
            <a:pPr algn="ctr" defTabSz="914400"/>
            <a:endParaRPr lang="en-US" sz="1350">
              <a:solidFill>
                <a:prstClr val="black"/>
              </a:solidFill>
              <a:latin typeface="Calibri"/>
            </a:endParaRPr>
          </a:p>
        </p:txBody>
      </p:sp>
      <p:sp>
        <p:nvSpPr>
          <p:cNvPr id="15" name="Down Arrow 14"/>
          <p:cNvSpPr/>
          <p:nvPr/>
        </p:nvSpPr>
        <p:spPr>
          <a:xfrm>
            <a:off x="6827044" y="3762376"/>
            <a:ext cx="235744" cy="257175"/>
          </a:xfrm>
          <a:prstGeom prst="down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350">
              <a:solidFill>
                <a:prstClr val="white"/>
              </a:solidFill>
              <a:latin typeface="Calibri"/>
            </a:endParaRPr>
          </a:p>
        </p:txBody>
      </p:sp>
      <p:graphicFrame>
        <p:nvGraphicFramePr>
          <p:cNvPr id="26" name="Diagram 25"/>
          <p:cNvGraphicFramePr/>
          <p:nvPr>
            <p:extLst/>
          </p:nvPr>
        </p:nvGraphicFramePr>
        <p:xfrm>
          <a:off x="6594144" y="3154681"/>
          <a:ext cx="705816" cy="479933"/>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Tree>
    <p:extLst>
      <p:ext uri="{BB962C8B-B14F-4D97-AF65-F5344CB8AC3E}">
        <p14:creationId xmlns:p14="http://schemas.microsoft.com/office/powerpoint/2010/main" val="2717171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childTnLst>
                                </p:cTn>
                              </p:par>
                              <p:par>
                                <p:cTn id="17" presetID="63" presetClass="path" presetSubtype="0" accel="50000" decel="50000" fill="hold" grpId="1" nodeType="withEffect">
                                  <p:stCondLst>
                                    <p:cond delay="0"/>
                                  </p:stCondLst>
                                  <p:childTnLst>
                                    <p:animMotion origin="layout" path="M -1.94444E-6 -1.11111E-6 L 0.08542 0.00162 " pathEditMode="relative" rAng="0" ptsTypes="AA">
                                      <p:cBhvr>
                                        <p:cTn id="18" dur="2000" fill="hold"/>
                                        <p:tgtEl>
                                          <p:spTgt spid="15"/>
                                        </p:tgtEl>
                                        <p:attrNameLst>
                                          <p:attrName>ppt_x</p:attrName>
                                          <p:attrName>ppt_y</p:attrName>
                                        </p:attrNameLst>
                                      </p:cBhvr>
                                      <p:rCtr x="4271" y="69"/>
                                    </p:animMotion>
                                  </p:childTnLst>
                                </p:cTn>
                              </p:par>
                              <p:par>
                                <p:cTn id="19" presetID="63" presetClass="path" presetSubtype="0" accel="50000" decel="50000" fill="hold" grpId="1" nodeType="withEffect">
                                  <p:stCondLst>
                                    <p:cond delay="0"/>
                                  </p:stCondLst>
                                  <p:childTnLst>
                                    <p:animMotion origin="layout" path="M 4.44444E-6 2.59259E-6 L 0.08854 0.00347 " pathEditMode="relative" rAng="0" ptsTypes="AA">
                                      <p:cBhvr>
                                        <p:cTn id="20" dur="2000" fill="hold"/>
                                        <p:tgtEl>
                                          <p:spTgt spid="26"/>
                                        </p:tgtEl>
                                        <p:attrNameLst>
                                          <p:attrName>ppt_x</p:attrName>
                                          <p:attrName>ppt_y</p:attrName>
                                        </p:attrNameLst>
                                      </p:cBhvr>
                                      <p:rCtr x="4427" y="162"/>
                                    </p:animMotion>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Graphic spid="16" grpId="0">
        <p:bldAsOne/>
      </p:bldGraphic>
      <p:bldGraphic spid="25" grpId="0">
        <p:bldAsOne/>
      </p:bldGraphic>
      <p:bldP spid="3" grpId="0" animBg="1"/>
      <p:bldP spid="21" grpId="0" animBg="1"/>
      <p:bldP spid="22" grpId="0" animBg="1"/>
      <p:bldP spid="15" grpId="0" animBg="1"/>
      <p:bldP spid="15" grpId="1" animBg="1"/>
      <p:bldGraphic spid="26" grpId="0">
        <p:bldAsOne/>
      </p:bldGraphic>
      <p:bldGraphic spid="26" grpId="1">
        <p:bldAsOne/>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p:cNvSpPr/>
          <p:nvPr/>
        </p:nvSpPr>
        <p:spPr>
          <a:xfrm>
            <a:off x="6630339" y="2683848"/>
            <a:ext cx="3641422" cy="3693319"/>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pPr defTabSz="914400"/>
            <a:r>
              <a:rPr lang="en-US" b="1" dirty="0">
                <a:solidFill>
                  <a:prstClr val="black"/>
                </a:solidFill>
                <a:latin typeface="Calibri"/>
              </a:rPr>
              <a:t>under the hood:</a:t>
            </a:r>
          </a:p>
          <a:p>
            <a:pPr defTabSz="914400"/>
            <a:endParaRPr lang="en-US" b="1" dirty="0">
              <a:solidFill>
                <a:prstClr val="black"/>
              </a:solidFill>
              <a:latin typeface="Calibri"/>
            </a:endParaRPr>
          </a:p>
          <a:p>
            <a:pPr defTabSz="914400"/>
            <a:endParaRPr lang="en-US" b="1" dirty="0">
              <a:solidFill>
                <a:prstClr val="black"/>
              </a:solidFill>
              <a:latin typeface="Calibri"/>
            </a:endParaRPr>
          </a:p>
          <a:p>
            <a:pPr defTabSz="914400"/>
            <a:endParaRPr lang="en-US" b="1" dirty="0">
              <a:solidFill>
                <a:prstClr val="black"/>
              </a:solidFill>
              <a:latin typeface="Calibri"/>
            </a:endParaRPr>
          </a:p>
          <a:p>
            <a:pPr defTabSz="914400"/>
            <a:endParaRPr lang="en-US" b="1" dirty="0">
              <a:solidFill>
                <a:prstClr val="black"/>
              </a:solidFill>
              <a:latin typeface="Calibri"/>
            </a:endParaRPr>
          </a:p>
          <a:p>
            <a:pPr defTabSz="914400"/>
            <a:endParaRPr lang="en-US" b="1" dirty="0">
              <a:solidFill>
                <a:prstClr val="black"/>
              </a:solidFill>
              <a:latin typeface="Calibri"/>
            </a:endParaRPr>
          </a:p>
          <a:p>
            <a:pPr defTabSz="914400"/>
            <a:endParaRPr lang="en-US" b="1" dirty="0">
              <a:solidFill>
                <a:prstClr val="black"/>
              </a:solidFill>
              <a:latin typeface="Calibri"/>
            </a:endParaRPr>
          </a:p>
          <a:p>
            <a:pPr defTabSz="914400"/>
            <a:endParaRPr lang="en-US" b="1" dirty="0">
              <a:solidFill>
                <a:prstClr val="black"/>
              </a:solidFill>
              <a:latin typeface="Calibri"/>
            </a:endParaRPr>
          </a:p>
          <a:p>
            <a:pPr defTabSz="914400"/>
            <a:endParaRPr lang="en-US" b="1" dirty="0">
              <a:solidFill>
                <a:prstClr val="black"/>
              </a:solidFill>
              <a:latin typeface="Calibri"/>
            </a:endParaRPr>
          </a:p>
          <a:p>
            <a:pPr defTabSz="914400"/>
            <a:endParaRPr lang="en-US" b="1" dirty="0">
              <a:solidFill>
                <a:prstClr val="black"/>
              </a:solidFill>
              <a:latin typeface="Calibri"/>
            </a:endParaRPr>
          </a:p>
          <a:p>
            <a:pPr defTabSz="914400"/>
            <a:endParaRPr lang="en-US" b="1" dirty="0">
              <a:solidFill>
                <a:prstClr val="black"/>
              </a:solidFill>
              <a:latin typeface="Calibri"/>
            </a:endParaRPr>
          </a:p>
          <a:p>
            <a:pPr defTabSz="914400"/>
            <a:endParaRPr lang="en-US" b="1" dirty="0">
              <a:solidFill>
                <a:prstClr val="black"/>
              </a:solidFill>
              <a:latin typeface="Calibri"/>
            </a:endParaRPr>
          </a:p>
          <a:p>
            <a:pPr defTabSz="914400"/>
            <a:endParaRPr lang="en-US" b="1" dirty="0">
              <a:solidFill>
                <a:prstClr val="black"/>
              </a:solidFill>
              <a:latin typeface="Calibri"/>
            </a:endParaRPr>
          </a:p>
        </p:txBody>
      </p:sp>
      <p:graphicFrame>
        <p:nvGraphicFramePr>
          <p:cNvPr id="16" name="Diagram 15"/>
          <p:cNvGraphicFramePr/>
          <p:nvPr>
            <p:extLst/>
          </p:nvPr>
        </p:nvGraphicFramePr>
        <p:xfrm>
          <a:off x="6916512" y="3991461"/>
          <a:ext cx="3325057" cy="60599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9" name="Diagram 8"/>
          <p:cNvGraphicFramePr/>
          <p:nvPr>
            <p:extLst/>
          </p:nvPr>
        </p:nvGraphicFramePr>
        <p:xfrm>
          <a:off x="6916512" y="3991461"/>
          <a:ext cx="3325057" cy="605993"/>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10" name="Diagram 9"/>
          <p:cNvGraphicFramePr/>
          <p:nvPr>
            <p:extLst/>
          </p:nvPr>
        </p:nvGraphicFramePr>
        <p:xfrm>
          <a:off x="6916512" y="3991461"/>
          <a:ext cx="3325057" cy="605993"/>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graphicFrame>
        <p:nvGraphicFramePr>
          <p:cNvPr id="13" name="Diagram 12"/>
          <p:cNvGraphicFramePr/>
          <p:nvPr>
            <p:extLst/>
          </p:nvPr>
        </p:nvGraphicFramePr>
        <p:xfrm>
          <a:off x="6916512" y="3991461"/>
          <a:ext cx="3325057" cy="605993"/>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sp>
        <p:nvSpPr>
          <p:cNvPr id="2" name="Title 1"/>
          <p:cNvSpPr>
            <a:spLocks noGrp="1"/>
          </p:cNvSpPr>
          <p:nvPr>
            <p:ph type="title"/>
          </p:nvPr>
        </p:nvSpPr>
        <p:spPr/>
        <p:txBody>
          <a:bodyPr/>
          <a:lstStyle/>
          <a:p>
            <a:r>
              <a:rPr lang="en-US" dirty="0"/>
              <a:t>Tango objects are easy to use</a:t>
            </a:r>
          </a:p>
        </p:txBody>
      </p:sp>
      <p:sp>
        <p:nvSpPr>
          <p:cNvPr id="8" name="Content Placeholder 2"/>
          <p:cNvSpPr>
            <a:spLocks noGrp="1"/>
          </p:cNvSpPr>
          <p:nvPr>
            <p:ph idx="1"/>
          </p:nvPr>
        </p:nvSpPr>
        <p:spPr>
          <a:xfrm>
            <a:off x="2152650" y="1628800"/>
            <a:ext cx="8044075" cy="3263504"/>
          </a:xfrm>
        </p:spPr>
        <p:txBody>
          <a:bodyPr/>
          <a:lstStyle/>
          <a:p>
            <a:r>
              <a:rPr lang="en-US" dirty="0"/>
              <a:t>implement standard interfaces (Java/C# Collections)</a:t>
            </a:r>
          </a:p>
          <a:p>
            <a:r>
              <a:rPr lang="en-US" dirty="0" err="1"/>
              <a:t>linearizability</a:t>
            </a:r>
            <a:r>
              <a:rPr lang="en-US" dirty="0"/>
              <a:t> for single operations</a:t>
            </a:r>
          </a:p>
          <a:p>
            <a:r>
              <a:rPr lang="en-US" dirty="0" err="1"/>
              <a:t>serializable</a:t>
            </a:r>
            <a:r>
              <a:rPr lang="en-US" dirty="0"/>
              <a:t> transactions</a:t>
            </a:r>
          </a:p>
        </p:txBody>
      </p:sp>
      <p:sp>
        <p:nvSpPr>
          <p:cNvPr id="7" name="Rectangle 6"/>
          <p:cNvSpPr/>
          <p:nvPr/>
        </p:nvSpPr>
        <p:spPr>
          <a:xfrm>
            <a:off x="2152650" y="3283082"/>
            <a:ext cx="4253837" cy="2031325"/>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pPr defTabSz="914400"/>
            <a:r>
              <a:rPr lang="en-US" b="1" dirty="0">
                <a:solidFill>
                  <a:prstClr val="black"/>
                </a:solidFill>
                <a:latin typeface="Calibri"/>
              </a:rPr>
              <a:t>example:</a:t>
            </a:r>
          </a:p>
          <a:p>
            <a:pPr defTabSz="914400"/>
            <a:endParaRPr lang="en-US" dirty="0">
              <a:solidFill>
                <a:prstClr val="black"/>
              </a:solidFill>
              <a:latin typeface="Calibri"/>
            </a:endParaRPr>
          </a:p>
          <a:p>
            <a:pPr defTabSz="914400"/>
            <a:r>
              <a:rPr lang="en-US" dirty="0" err="1">
                <a:solidFill>
                  <a:prstClr val="black"/>
                </a:solidFill>
                <a:latin typeface="Calibri"/>
              </a:rPr>
              <a:t>TR.</a:t>
            </a:r>
            <a:r>
              <a:rPr lang="en-US" b="1" dirty="0" err="1">
                <a:solidFill>
                  <a:prstClr val="black"/>
                </a:solidFill>
                <a:latin typeface="Calibri"/>
              </a:rPr>
              <a:t>BeginTX</a:t>
            </a:r>
            <a:r>
              <a:rPr lang="en-US" b="1" dirty="0">
                <a:solidFill>
                  <a:prstClr val="black"/>
                </a:solidFill>
                <a:latin typeface="Calibri"/>
              </a:rPr>
              <a:t>();</a:t>
            </a:r>
          </a:p>
          <a:p>
            <a:pPr defTabSz="914400"/>
            <a:r>
              <a:rPr lang="en-US" dirty="0" err="1">
                <a:solidFill>
                  <a:prstClr val="black"/>
                </a:solidFill>
                <a:latin typeface="Calibri"/>
              </a:rPr>
              <a:t>curowner</a:t>
            </a:r>
            <a:r>
              <a:rPr lang="en-US" dirty="0">
                <a:solidFill>
                  <a:prstClr val="black"/>
                </a:solidFill>
                <a:latin typeface="Calibri"/>
              </a:rPr>
              <a:t> = </a:t>
            </a:r>
            <a:r>
              <a:rPr lang="en-US" i="1" dirty="0" err="1">
                <a:solidFill>
                  <a:srgbClr val="C00000"/>
                </a:solidFill>
                <a:latin typeface="Calibri"/>
              </a:rPr>
              <a:t>ownermap</a:t>
            </a:r>
            <a:r>
              <a:rPr lang="en-US" dirty="0" err="1">
                <a:solidFill>
                  <a:prstClr val="black"/>
                </a:solidFill>
                <a:latin typeface="Calibri"/>
              </a:rPr>
              <a:t>.get</a:t>
            </a:r>
            <a:r>
              <a:rPr lang="en-US" dirty="0">
                <a:solidFill>
                  <a:prstClr val="black"/>
                </a:solidFill>
                <a:latin typeface="Calibri"/>
              </a:rPr>
              <a:t>(“ledger”);</a:t>
            </a:r>
          </a:p>
          <a:p>
            <a:pPr defTabSz="914400"/>
            <a:r>
              <a:rPr lang="en-US" dirty="0">
                <a:solidFill>
                  <a:prstClr val="black"/>
                </a:solidFill>
                <a:latin typeface="Calibri"/>
              </a:rPr>
              <a:t>if(</a:t>
            </a:r>
            <a:r>
              <a:rPr lang="en-US" dirty="0" err="1">
                <a:solidFill>
                  <a:prstClr val="black"/>
                </a:solidFill>
                <a:latin typeface="Calibri"/>
              </a:rPr>
              <a:t>curowner.equals</a:t>
            </a:r>
            <a:r>
              <a:rPr lang="en-US" dirty="0">
                <a:solidFill>
                  <a:prstClr val="black"/>
                </a:solidFill>
                <a:latin typeface="Calibri"/>
              </a:rPr>
              <a:t>(</a:t>
            </a:r>
            <a:r>
              <a:rPr lang="en-US" dirty="0" err="1">
                <a:solidFill>
                  <a:prstClr val="black"/>
                </a:solidFill>
                <a:latin typeface="Calibri"/>
              </a:rPr>
              <a:t>myname</a:t>
            </a:r>
            <a:r>
              <a:rPr lang="en-US" dirty="0">
                <a:solidFill>
                  <a:prstClr val="black"/>
                </a:solidFill>
                <a:latin typeface="Calibri"/>
              </a:rPr>
              <a:t>))</a:t>
            </a:r>
          </a:p>
          <a:p>
            <a:pPr defTabSz="914400"/>
            <a:r>
              <a:rPr lang="en-US" dirty="0">
                <a:solidFill>
                  <a:prstClr val="black"/>
                </a:solidFill>
                <a:latin typeface="Calibri"/>
              </a:rPr>
              <a:t>	</a:t>
            </a:r>
            <a:r>
              <a:rPr lang="en-US" i="1" dirty="0" err="1">
                <a:solidFill>
                  <a:srgbClr val="C00000"/>
                </a:solidFill>
                <a:latin typeface="Calibri"/>
              </a:rPr>
              <a:t>ledger</a:t>
            </a:r>
            <a:r>
              <a:rPr lang="en-US" dirty="0" err="1">
                <a:solidFill>
                  <a:prstClr val="black"/>
                </a:solidFill>
                <a:latin typeface="Calibri"/>
              </a:rPr>
              <a:t>.add</a:t>
            </a:r>
            <a:r>
              <a:rPr lang="en-US" dirty="0">
                <a:solidFill>
                  <a:prstClr val="black"/>
                </a:solidFill>
                <a:latin typeface="Calibri"/>
              </a:rPr>
              <a:t>(item);</a:t>
            </a:r>
          </a:p>
          <a:p>
            <a:pPr defTabSz="914400"/>
            <a:r>
              <a:rPr lang="en-US" dirty="0">
                <a:solidFill>
                  <a:prstClr val="black"/>
                </a:solidFill>
                <a:latin typeface="Calibri"/>
              </a:rPr>
              <a:t>status = </a:t>
            </a:r>
            <a:r>
              <a:rPr lang="en-US" dirty="0" err="1">
                <a:solidFill>
                  <a:prstClr val="black"/>
                </a:solidFill>
                <a:latin typeface="Calibri"/>
              </a:rPr>
              <a:t>TR.</a:t>
            </a:r>
            <a:r>
              <a:rPr lang="en-US" b="1" dirty="0" err="1">
                <a:solidFill>
                  <a:prstClr val="black"/>
                </a:solidFill>
                <a:latin typeface="Calibri"/>
              </a:rPr>
              <a:t>EndTX</a:t>
            </a:r>
            <a:r>
              <a:rPr lang="en-US" b="1" dirty="0">
                <a:solidFill>
                  <a:prstClr val="black"/>
                </a:solidFill>
                <a:latin typeface="Calibri"/>
              </a:rPr>
              <a:t>();</a:t>
            </a:r>
          </a:p>
        </p:txBody>
      </p:sp>
      <p:sp>
        <p:nvSpPr>
          <p:cNvPr id="3" name="Bent-Up Arrow 2"/>
          <p:cNvSpPr/>
          <p:nvPr/>
        </p:nvSpPr>
        <p:spPr>
          <a:xfrm>
            <a:off x="4838701" y="4456195"/>
            <a:ext cx="3982641" cy="432117"/>
          </a:xfrm>
          <a:prstGeom prst="bentUpArrow">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350">
              <a:solidFill>
                <a:prstClr val="white"/>
              </a:solidFill>
              <a:latin typeface="Calibri"/>
            </a:endParaRPr>
          </a:p>
        </p:txBody>
      </p:sp>
      <p:sp>
        <p:nvSpPr>
          <p:cNvPr id="12" name="Bent-Up Arrow 11"/>
          <p:cNvSpPr/>
          <p:nvPr/>
        </p:nvSpPr>
        <p:spPr>
          <a:xfrm>
            <a:off x="4531517" y="4786400"/>
            <a:ext cx="4555337" cy="403619"/>
          </a:xfrm>
          <a:prstGeom prst="bentUpArrow">
            <a:avLst>
              <a:gd name="adj1" fmla="val 25000"/>
              <a:gd name="adj2" fmla="val 25787"/>
              <a:gd name="adj3" fmla="val 25000"/>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350">
              <a:solidFill>
                <a:prstClr val="white"/>
              </a:solidFill>
              <a:latin typeface="Calibri"/>
            </a:endParaRPr>
          </a:p>
        </p:txBody>
      </p:sp>
      <p:sp>
        <p:nvSpPr>
          <p:cNvPr id="15" name="Down Arrow 14"/>
          <p:cNvSpPr/>
          <p:nvPr/>
        </p:nvSpPr>
        <p:spPr>
          <a:xfrm>
            <a:off x="7589044" y="3770396"/>
            <a:ext cx="235744" cy="257175"/>
          </a:xfrm>
          <a:prstGeom prst="down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350">
              <a:solidFill>
                <a:prstClr val="white"/>
              </a:solidFill>
              <a:latin typeface="Calibri"/>
            </a:endParaRPr>
          </a:p>
        </p:txBody>
      </p:sp>
      <p:sp>
        <p:nvSpPr>
          <p:cNvPr id="17" name="Right Brace 16"/>
          <p:cNvSpPr/>
          <p:nvPr/>
        </p:nvSpPr>
        <p:spPr>
          <a:xfrm rot="16200000">
            <a:off x="8171511" y="2709296"/>
            <a:ext cx="332877" cy="1497809"/>
          </a:xfrm>
          <a:prstGeom prst="rightBrace">
            <a:avLst/>
          </a:prstGeom>
          <a:ln>
            <a:solidFill>
              <a:srgbClr val="FF0000"/>
            </a:solidFill>
          </a:ln>
        </p:spPr>
        <p:style>
          <a:lnRef idx="3">
            <a:schemeClr val="accent2"/>
          </a:lnRef>
          <a:fillRef idx="0">
            <a:schemeClr val="accent2"/>
          </a:fillRef>
          <a:effectRef idx="2">
            <a:schemeClr val="accent2"/>
          </a:effectRef>
          <a:fontRef idx="minor">
            <a:schemeClr val="tx1"/>
          </a:fontRef>
        </p:style>
        <p:txBody>
          <a:bodyPr rtlCol="0" anchor="ctr"/>
          <a:lstStyle/>
          <a:p>
            <a:pPr algn="ctr" defTabSz="914400"/>
            <a:endParaRPr lang="en-US" sz="1350" dirty="0">
              <a:solidFill>
                <a:prstClr val="black"/>
              </a:solidFill>
              <a:latin typeface="Calibri"/>
            </a:endParaRPr>
          </a:p>
        </p:txBody>
      </p:sp>
      <p:sp>
        <p:nvSpPr>
          <p:cNvPr id="18" name="TextBox 17"/>
          <p:cNvSpPr txBox="1"/>
          <p:nvPr/>
        </p:nvSpPr>
        <p:spPr>
          <a:xfrm>
            <a:off x="9132094" y="2723650"/>
            <a:ext cx="1535906" cy="923330"/>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pPr defTabSz="914400"/>
            <a:r>
              <a:rPr lang="en-US" sz="1350" dirty="0">
                <a:solidFill>
                  <a:prstClr val="white"/>
                </a:solidFill>
                <a:latin typeface="Calibri"/>
              </a:rPr>
              <a:t>TX commits if read-set (</a:t>
            </a:r>
            <a:r>
              <a:rPr lang="en-US" sz="1350" i="1" dirty="0" err="1">
                <a:solidFill>
                  <a:prstClr val="white"/>
                </a:solidFill>
                <a:latin typeface="Calibri"/>
              </a:rPr>
              <a:t>ownermap</a:t>
            </a:r>
            <a:r>
              <a:rPr lang="en-US" sz="1350" dirty="0">
                <a:solidFill>
                  <a:prstClr val="white"/>
                </a:solidFill>
                <a:latin typeface="Calibri"/>
              </a:rPr>
              <a:t>) has not changed in conflict window</a:t>
            </a:r>
          </a:p>
        </p:txBody>
      </p:sp>
      <p:sp>
        <p:nvSpPr>
          <p:cNvPr id="19" name="Rectangle 18"/>
          <p:cNvSpPr/>
          <p:nvPr/>
        </p:nvSpPr>
        <p:spPr>
          <a:xfrm>
            <a:off x="2152648" y="3856121"/>
            <a:ext cx="4253838" cy="295275"/>
          </a:xfrm>
          <a:prstGeom prst="rect">
            <a:avLst/>
          </a:prstGeom>
          <a:solidFill>
            <a:srgbClr val="FFFFFF">
              <a:alpha val="0"/>
            </a:srgbClr>
          </a:solidFill>
          <a:ln w="38100">
            <a:solidFill>
              <a:srgbClr val="FF0000"/>
            </a:solidFill>
          </a:ln>
        </p:spPr>
        <p:style>
          <a:lnRef idx="2">
            <a:schemeClr val="accent3"/>
          </a:lnRef>
          <a:fillRef idx="1">
            <a:schemeClr val="lt1"/>
          </a:fillRef>
          <a:effectRef idx="0">
            <a:schemeClr val="accent3"/>
          </a:effectRef>
          <a:fontRef idx="minor">
            <a:schemeClr val="dk1"/>
          </a:fontRef>
        </p:style>
        <p:txBody>
          <a:bodyPr rtlCol="0" anchor="ctr"/>
          <a:lstStyle/>
          <a:p>
            <a:pPr algn="ctr" defTabSz="914400"/>
            <a:endParaRPr lang="en-US" sz="1350">
              <a:solidFill>
                <a:prstClr val="black"/>
              </a:solidFill>
              <a:latin typeface="Calibri"/>
            </a:endParaRPr>
          </a:p>
        </p:txBody>
      </p:sp>
      <p:sp>
        <p:nvSpPr>
          <p:cNvPr id="23" name="TextBox 22"/>
          <p:cNvSpPr txBox="1"/>
          <p:nvPr/>
        </p:nvSpPr>
        <p:spPr>
          <a:xfrm>
            <a:off x="6831149" y="5374883"/>
            <a:ext cx="2619377" cy="784830"/>
          </a:xfrm>
          <a:prstGeom prst="rect">
            <a:avLst/>
          </a:prstGeom>
          <a:solidFill>
            <a:schemeClr val="accent5">
              <a:lumMod val="75000"/>
            </a:schemeClr>
          </a:solidFill>
        </p:spPr>
        <p:txBody>
          <a:bodyPr wrap="square" rtlCol="0">
            <a:spAutoFit/>
          </a:bodyPr>
          <a:lstStyle/>
          <a:p>
            <a:pPr defTabSz="914400"/>
            <a:r>
              <a:rPr lang="en-US" sz="1500" dirty="0">
                <a:solidFill>
                  <a:prstClr val="white"/>
                </a:solidFill>
                <a:latin typeface="Calibri"/>
              </a:rPr>
              <a:t>TX commit record:</a:t>
            </a:r>
          </a:p>
          <a:p>
            <a:pPr defTabSz="914400"/>
            <a:r>
              <a:rPr lang="en-US" sz="1500" dirty="0">
                <a:solidFill>
                  <a:prstClr val="white"/>
                </a:solidFill>
                <a:latin typeface="Calibri"/>
              </a:rPr>
              <a:t>read-set: (</a:t>
            </a:r>
            <a:r>
              <a:rPr lang="en-US" sz="1500" dirty="0" err="1">
                <a:solidFill>
                  <a:prstClr val="white"/>
                </a:solidFill>
                <a:latin typeface="Calibri"/>
              </a:rPr>
              <a:t>ownermap</a:t>
            </a:r>
            <a:r>
              <a:rPr lang="en-US" sz="1500" dirty="0">
                <a:solidFill>
                  <a:prstClr val="white"/>
                </a:solidFill>
                <a:latin typeface="Calibri"/>
              </a:rPr>
              <a:t>, ver:2)</a:t>
            </a:r>
          </a:p>
          <a:p>
            <a:pPr defTabSz="914400"/>
            <a:r>
              <a:rPr lang="en-US" sz="1500" dirty="0">
                <a:solidFill>
                  <a:prstClr val="white"/>
                </a:solidFill>
                <a:latin typeface="Calibri"/>
              </a:rPr>
              <a:t>write-set: (ledger, ver:6)</a:t>
            </a:r>
          </a:p>
        </p:txBody>
      </p:sp>
      <p:sp>
        <p:nvSpPr>
          <p:cNvPr id="20" name="TextBox 19"/>
          <p:cNvSpPr txBox="1"/>
          <p:nvPr/>
        </p:nvSpPr>
        <p:spPr>
          <a:xfrm>
            <a:off x="2368558" y="5634738"/>
            <a:ext cx="3865542" cy="1015663"/>
          </a:xfrm>
          <a:prstGeom prst="rect">
            <a:avLst/>
          </a:prstGeom>
          <a:noFill/>
        </p:spPr>
        <p:txBody>
          <a:bodyPr wrap="square" rtlCol="0">
            <a:spAutoFit/>
          </a:bodyPr>
          <a:lstStyle/>
          <a:p>
            <a:pPr defTabSz="914400"/>
            <a:r>
              <a:rPr lang="en-US" sz="1500" dirty="0">
                <a:solidFill>
                  <a:prstClr val="black"/>
                </a:solidFill>
                <a:latin typeface="Calibri"/>
              </a:rPr>
              <a:t>speculative commit records: each client decides if the TX commits or aborts</a:t>
            </a:r>
            <a:r>
              <a:rPr lang="en-US" sz="1500" b="1" dirty="0">
                <a:solidFill>
                  <a:prstClr val="black"/>
                </a:solidFill>
                <a:latin typeface="Calibri"/>
              </a:rPr>
              <a:t> </a:t>
            </a:r>
            <a:r>
              <a:rPr lang="en-US" sz="1500" b="1" u="sng" dirty="0">
                <a:solidFill>
                  <a:prstClr val="black"/>
                </a:solidFill>
                <a:latin typeface="Calibri"/>
              </a:rPr>
              <a:t>independently but deterministically</a:t>
            </a:r>
          </a:p>
          <a:p>
            <a:pPr defTabSz="914400"/>
            <a:r>
              <a:rPr lang="en-US" sz="1500" dirty="0">
                <a:solidFill>
                  <a:prstClr val="black"/>
                </a:solidFill>
                <a:latin typeface="Calibri"/>
              </a:rPr>
              <a:t>[similar to </a:t>
            </a:r>
            <a:r>
              <a:rPr lang="en-US" sz="1500" dirty="0" err="1">
                <a:solidFill>
                  <a:prstClr val="black"/>
                </a:solidFill>
                <a:latin typeface="Calibri"/>
              </a:rPr>
              <a:t>Hyder</a:t>
            </a:r>
            <a:r>
              <a:rPr lang="en-US" sz="1500" dirty="0">
                <a:solidFill>
                  <a:prstClr val="black"/>
                </a:solidFill>
                <a:latin typeface="Calibri"/>
              </a:rPr>
              <a:t> (Bernstein et al., CIDR 2011)]</a:t>
            </a:r>
          </a:p>
        </p:txBody>
      </p:sp>
      <p:sp>
        <p:nvSpPr>
          <p:cNvPr id="21" name="Rectangle 20"/>
          <p:cNvSpPr/>
          <p:nvPr/>
        </p:nvSpPr>
        <p:spPr>
          <a:xfrm>
            <a:off x="2152648" y="4166350"/>
            <a:ext cx="4253838" cy="295275"/>
          </a:xfrm>
          <a:prstGeom prst="rect">
            <a:avLst/>
          </a:prstGeom>
          <a:solidFill>
            <a:srgbClr val="FFFFFF">
              <a:alpha val="0"/>
            </a:srgbClr>
          </a:solidFill>
          <a:ln w="38100">
            <a:solidFill>
              <a:srgbClr val="FF0000"/>
            </a:solidFill>
          </a:ln>
        </p:spPr>
        <p:style>
          <a:lnRef idx="2">
            <a:schemeClr val="accent3"/>
          </a:lnRef>
          <a:fillRef idx="1">
            <a:schemeClr val="lt1"/>
          </a:fillRef>
          <a:effectRef idx="0">
            <a:schemeClr val="accent3"/>
          </a:effectRef>
          <a:fontRef idx="minor">
            <a:schemeClr val="dk1"/>
          </a:fontRef>
        </p:style>
        <p:txBody>
          <a:bodyPr rtlCol="0" anchor="ctr"/>
          <a:lstStyle/>
          <a:p>
            <a:pPr algn="ctr" defTabSz="914400"/>
            <a:endParaRPr lang="en-US" sz="1350">
              <a:solidFill>
                <a:prstClr val="black"/>
              </a:solidFill>
              <a:latin typeface="Calibri"/>
            </a:endParaRPr>
          </a:p>
        </p:txBody>
      </p:sp>
      <p:sp>
        <p:nvSpPr>
          <p:cNvPr id="22" name="Rectangle 21"/>
          <p:cNvSpPr/>
          <p:nvPr/>
        </p:nvSpPr>
        <p:spPr>
          <a:xfrm>
            <a:off x="2152648" y="4706924"/>
            <a:ext cx="4253838" cy="295275"/>
          </a:xfrm>
          <a:prstGeom prst="rect">
            <a:avLst/>
          </a:prstGeom>
          <a:solidFill>
            <a:srgbClr val="FFFFFF">
              <a:alpha val="0"/>
            </a:srgbClr>
          </a:solidFill>
          <a:ln w="38100">
            <a:solidFill>
              <a:srgbClr val="FF0000"/>
            </a:solidFill>
          </a:ln>
        </p:spPr>
        <p:style>
          <a:lnRef idx="2">
            <a:schemeClr val="accent3"/>
          </a:lnRef>
          <a:fillRef idx="1">
            <a:schemeClr val="lt1"/>
          </a:fillRef>
          <a:effectRef idx="0">
            <a:schemeClr val="accent3"/>
          </a:effectRef>
          <a:fontRef idx="minor">
            <a:schemeClr val="dk1"/>
          </a:fontRef>
        </p:style>
        <p:txBody>
          <a:bodyPr rtlCol="0" anchor="ctr"/>
          <a:lstStyle/>
          <a:p>
            <a:pPr algn="ctr" defTabSz="914400"/>
            <a:endParaRPr lang="en-US" sz="1350">
              <a:solidFill>
                <a:prstClr val="black"/>
              </a:solidFill>
              <a:latin typeface="Calibri"/>
            </a:endParaRPr>
          </a:p>
        </p:txBody>
      </p:sp>
      <p:sp>
        <p:nvSpPr>
          <p:cNvPr id="24" name="Rectangle 23"/>
          <p:cNvSpPr/>
          <p:nvPr/>
        </p:nvSpPr>
        <p:spPr>
          <a:xfrm>
            <a:off x="2152648" y="4997931"/>
            <a:ext cx="4253838" cy="295275"/>
          </a:xfrm>
          <a:prstGeom prst="rect">
            <a:avLst/>
          </a:prstGeom>
          <a:solidFill>
            <a:srgbClr val="FFFFFF">
              <a:alpha val="0"/>
            </a:srgbClr>
          </a:solidFill>
          <a:ln w="38100">
            <a:solidFill>
              <a:srgbClr val="FF0000"/>
            </a:solidFill>
          </a:ln>
        </p:spPr>
        <p:style>
          <a:lnRef idx="2">
            <a:schemeClr val="accent3"/>
          </a:lnRef>
          <a:fillRef idx="1">
            <a:schemeClr val="lt1"/>
          </a:fillRef>
          <a:effectRef idx="0">
            <a:schemeClr val="accent3"/>
          </a:effectRef>
          <a:fontRef idx="minor">
            <a:schemeClr val="dk1"/>
          </a:fontRef>
        </p:style>
        <p:txBody>
          <a:bodyPr rtlCol="0" anchor="ctr"/>
          <a:lstStyle/>
          <a:p>
            <a:pPr algn="ctr" defTabSz="914400"/>
            <a:endParaRPr lang="en-US" sz="1350">
              <a:solidFill>
                <a:prstClr val="black"/>
              </a:solidFill>
              <a:latin typeface="Calibri"/>
            </a:endParaRPr>
          </a:p>
        </p:txBody>
      </p:sp>
    </p:spTree>
    <p:extLst>
      <p:ext uri="{BB962C8B-B14F-4D97-AF65-F5344CB8AC3E}">
        <p14:creationId xmlns:p14="http://schemas.microsoft.com/office/powerpoint/2010/main" val="2852988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5"/>
                                        </p:tgtEl>
                                        <p:attrNameLst>
                                          <p:attrName>style.visibility</p:attrName>
                                        </p:attrNameLst>
                                      </p:cBhvr>
                                      <p:to>
                                        <p:strVal val="visible"/>
                                      </p:to>
                                    </p:set>
                                  </p:childTnLst>
                                </p:cTn>
                              </p:par>
                              <p:par>
                                <p:cTn id="9" presetID="1" presetClass="entr" presetSubtype="0" fill="hold" grpId="1"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grpId="1" nodeType="clickEffect">
                                  <p:stCondLst>
                                    <p:cond delay="0"/>
                                  </p:stCondLst>
                                  <p:childTnLst>
                                    <p:set>
                                      <p:cBhvr>
                                        <p:cTn id="24" dur="1" fill="hold">
                                          <p:stCondLst>
                                            <p:cond delay="0"/>
                                          </p:stCondLst>
                                        </p:cTn>
                                        <p:tgtEl>
                                          <p:spTgt spid="19"/>
                                        </p:tgtEl>
                                        <p:attrNameLst>
                                          <p:attrName>style.visibility</p:attrName>
                                        </p:attrNameLst>
                                      </p:cBhvr>
                                      <p:to>
                                        <p:strVal val="hidden"/>
                                      </p:to>
                                    </p:set>
                                  </p:childTnLst>
                                </p:cTn>
                              </p:par>
                              <p:par>
                                <p:cTn id="25" presetID="1" presetClass="entr" presetSubtype="0" fill="hold" grpId="0" nodeType="with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3">
                                            <p:txEl>
                                              <p:pRg st="1" end="1"/>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0"/>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3">
                                            <p:txEl>
                                              <p:pRg st="2" end="2"/>
                                            </p:txEl>
                                          </p:spTgt>
                                        </p:tgtEl>
                                        <p:attrNameLst>
                                          <p:attrName>style.visibility</p:attrName>
                                        </p:attrNameLst>
                                      </p:cBhvr>
                                      <p:to>
                                        <p:strVal val="visible"/>
                                      </p:to>
                                    </p:set>
                                  </p:childTnLst>
                                </p:cTn>
                              </p:par>
                              <p:par>
                                <p:cTn id="37" presetID="1" presetClass="exit" presetSubtype="0" fill="hold" grpId="1" nodeType="withEffect">
                                  <p:stCondLst>
                                    <p:cond delay="0"/>
                                  </p:stCondLst>
                                  <p:childTnLst>
                                    <p:set>
                                      <p:cBhvr>
                                        <p:cTn id="38" dur="1" fill="hold">
                                          <p:stCondLst>
                                            <p:cond delay="0"/>
                                          </p:stCondLst>
                                        </p:cTn>
                                        <p:tgtEl>
                                          <p:spTgt spid="21"/>
                                        </p:tgtEl>
                                        <p:attrNameLst>
                                          <p:attrName>style.visibility</p:attrName>
                                        </p:attrNameLst>
                                      </p:cBhvr>
                                      <p:to>
                                        <p:strVal val="hidden"/>
                                      </p:to>
                                    </p:set>
                                  </p:childTnLst>
                                </p:cTn>
                              </p:par>
                              <p:par>
                                <p:cTn id="39" presetID="1" presetClass="entr" presetSubtype="0"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2"/>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3"/>
                                        </p:tgtEl>
                                        <p:attrNameLst>
                                          <p:attrName>style.visibility</p:attrName>
                                        </p:attrNameLst>
                                      </p:cBhvr>
                                      <p:to>
                                        <p:strVal val="visible"/>
                                      </p:to>
                                    </p:set>
                                  </p:childTnLst>
                                </p:cTn>
                              </p:par>
                              <p:par>
                                <p:cTn id="47" presetID="1" presetClass="exit" presetSubtype="0" fill="hold" grpId="1" nodeType="withEffect">
                                  <p:stCondLst>
                                    <p:cond delay="0"/>
                                  </p:stCondLst>
                                  <p:childTnLst>
                                    <p:set>
                                      <p:cBhvr>
                                        <p:cTn id="48" dur="1" fill="hold">
                                          <p:stCondLst>
                                            <p:cond delay="0"/>
                                          </p:stCondLst>
                                        </p:cTn>
                                        <p:tgtEl>
                                          <p:spTgt spid="22"/>
                                        </p:tgtEl>
                                        <p:attrNameLst>
                                          <p:attrName>style.visibility</p:attrName>
                                        </p:attrNameLst>
                                      </p:cBhvr>
                                      <p:to>
                                        <p:strVal val="hidden"/>
                                      </p:to>
                                    </p:set>
                                  </p:childTnLst>
                                </p:cTn>
                              </p:par>
                              <p:par>
                                <p:cTn id="49" presetID="1" presetClass="entr" presetSubtype="0"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63" presetClass="path" presetSubtype="0" accel="50000" decel="50000" fill="hold" grpId="0" nodeType="clickEffect">
                                  <p:stCondLst>
                                    <p:cond delay="0"/>
                                  </p:stCondLst>
                                  <p:childTnLst>
                                    <p:animMotion origin="layout" path="M 4.72222E-6 1.48148E-6 L 0.1559 -0.00208 " pathEditMode="relative" rAng="0" ptsTypes="AA">
                                      <p:cBhvr>
                                        <p:cTn id="54" dur="2000" fill="hold"/>
                                        <p:tgtEl>
                                          <p:spTgt spid="15"/>
                                        </p:tgtEl>
                                        <p:attrNameLst>
                                          <p:attrName>ppt_x</p:attrName>
                                          <p:attrName>ppt_y</p:attrName>
                                        </p:attrNameLst>
                                      </p:cBhvr>
                                      <p:rCtr x="7795" y="-116"/>
                                    </p:animMotion>
                                  </p:childTnLst>
                                </p:cTn>
                              </p:par>
                              <p:par>
                                <p:cTn id="55" presetID="1" presetClass="entr" presetSubtype="0" fill="hold" grpId="0" nodeType="withEffect">
                                  <p:stCondLst>
                                    <p:cond delay="0"/>
                                  </p:stCondLst>
                                  <p:childTnLst>
                                    <p:set>
                                      <p:cBhvr>
                                        <p:cTn id="56" dur="1" fill="hold">
                                          <p:stCondLst>
                                            <p:cond delay="0"/>
                                          </p:stCondLst>
                                        </p:cTn>
                                        <p:tgtEl>
                                          <p:spTgt spid="17"/>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18"/>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Graphic spid="16" grpId="0">
        <p:bldAsOne/>
      </p:bldGraphic>
      <p:bldGraphic spid="9" grpId="0">
        <p:bldAsOne/>
      </p:bldGraphic>
      <p:bldGraphic spid="10" grpId="0">
        <p:bldAsOne/>
      </p:bldGraphic>
      <p:bldGraphic spid="13" grpId="0">
        <p:bldAsOne/>
      </p:bldGraphic>
      <p:bldP spid="3" grpId="0" animBg="1"/>
      <p:bldP spid="12" grpId="0" animBg="1"/>
      <p:bldP spid="15" grpId="0" animBg="1"/>
      <p:bldP spid="15" grpId="1" animBg="1"/>
      <p:bldP spid="17" grpId="0" animBg="1"/>
      <p:bldP spid="18" grpId="0" animBg="1"/>
      <p:bldP spid="19" grpId="0" animBg="1"/>
      <p:bldP spid="19" grpId="1" animBg="1"/>
      <p:bldP spid="23" grpId="0" animBg="1"/>
      <p:bldP spid="20" grpId="0"/>
      <p:bldP spid="21" grpId="0" animBg="1"/>
      <p:bldP spid="21" grpId="1" animBg="1"/>
      <p:bldP spid="22" grpId="0" animBg="1"/>
      <p:bldP spid="22" grpId="1" animBg="1"/>
      <p:bldP spid="2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2789333" y="4392133"/>
            <a:ext cx="3041749" cy="900273"/>
          </a:xfrm>
          <a:prstGeom prst="rect">
            <a:avLst/>
          </a:prstGeom>
          <a:ln w="38100">
            <a:solidFill>
              <a:srgbClr val="FF0000"/>
            </a:solidFill>
          </a:ln>
        </p:spPr>
        <p:style>
          <a:lnRef idx="2">
            <a:schemeClr val="accent3"/>
          </a:lnRef>
          <a:fillRef idx="1">
            <a:schemeClr val="lt1"/>
          </a:fillRef>
          <a:effectRef idx="0">
            <a:schemeClr val="accent3"/>
          </a:effectRef>
          <a:fontRef idx="minor">
            <a:schemeClr val="dk1"/>
          </a:fontRef>
        </p:style>
        <p:txBody>
          <a:bodyPr rtlCol="0" anchor="ctr"/>
          <a:lstStyle/>
          <a:p>
            <a:pPr algn="ctr" defTabSz="914400"/>
            <a:endParaRPr lang="en-US" sz="1350">
              <a:solidFill>
                <a:prstClr val="black"/>
              </a:solidFill>
              <a:latin typeface="Calibri"/>
            </a:endParaRPr>
          </a:p>
        </p:txBody>
      </p:sp>
      <p:sp>
        <p:nvSpPr>
          <p:cNvPr id="10" name="Rectangle 9"/>
          <p:cNvSpPr/>
          <p:nvPr/>
        </p:nvSpPr>
        <p:spPr>
          <a:xfrm>
            <a:off x="2787627" y="3685858"/>
            <a:ext cx="5026078" cy="701159"/>
          </a:xfrm>
          <a:prstGeom prst="rect">
            <a:avLst/>
          </a:prstGeom>
          <a:ln w="38100">
            <a:solidFill>
              <a:srgbClr val="FF0000"/>
            </a:solidFill>
          </a:ln>
        </p:spPr>
        <p:style>
          <a:lnRef idx="2">
            <a:schemeClr val="accent3"/>
          </a:lnRef>
          <a:fillRef idx="1">
            <a:schemeClr val="lt1"/>
          </a:fillRef>
          <a:effectRef idx="0">
            <a:schemeClr val="accent3"/>
          </a:effectRef>
          <a:fontRef idx="minor">
            <a:schemeClr val="dk1"/>
          </a:fontRef>
        </p:style>
        <p:txBody>
          <a:bodyPr rtlCol="0" anchor="ctr"/>
          <a:lstStyle/>
          <a:p>
            <a:pPr algn="ctr" defTabSz="914400"/>
            <a:endParaRPr lang="en-US" sz="1350">
              <a:solidFill>
                <a:prstClr val="black"/>
              </a:solidFill>
              <a:latin typeface="Calibri"/>
            </a:endParaRPr>
          </a:p>
        </p:txBody>
      </p:sp>
      <p:sp>
        <p:nvSpPr>
          <p:cNvPr id="9" name="Rectangle 8"/>
          <p:cNvSpPr/>
          <p:nvPr/>
        </p:nvSpPr>
        <p:spPr>
          <a:xfrm>
            <a:off x="2785923" y="3006884"/>
            <a:ext cx="2968388" cy="735275"/>
          </a:xfrm>
          <a:prstGeom prst="rect">
            <a:avLst/>
          </a:prstGeom>
          <a:ln w="38100">
            <a:solidFill>
              <a:srgbClr val="FF0000"/>
            </a:solidFill>
          </a:ln>
        </p:spPr>
        <p:style>
          <a:lnRef idx="2">
            <a:schemeClr val="accent3"/>
          </a:lnRef>
          <a:fillRef idx="1">
            <a:schemeClr val="lt1"/>
          </a:fillRef>
          <a:effectRef idx="0">
            <a:schemeClr val="accent3"/>
          </a:effectRef>
          <a:fontRef idx="minor">
            <a:schemeClr val="dk1"/>
          </a:fontRef>
        </p:style>
        <p:txBody>
          <a:bodyPr rtlCol="0" anchor="ctr"/>
          <a:lstStyle/>
          <a:p>
            <a:pPr algn="ctr" defTabSz="914400"/>
            <a:endParaRPr lang="en-US" sz="1350">
              <a:solidFill>
                <a:prstClr val="black"/>
              </a:solidFill>
              <a:latin typeface="Calibri"/>
            </a:endParaRPr>
          </a:p>
        </p:txBody>
      </p:sp>
      <p:sp>
        <p:nvSpPr>
          <p:cNvPr id="8" name="Rectangle 7"/>
          <p:cNvSpPr/>
          <p:nvPr/>
        </p:nvSpPr>
        <p:spPr>
          <a:xfrm>
            <a:off x="2784219" y="2790223"/>
            <a:ext cx="2968388" cy="245660"/>
          </a:xfrm>
          <a:prstGeom prst="rect">
            <a:avLst/>
          </a:prstGeom>
          <a:ln w="38100">
            <a:solidFill>
              <a:srgbClr val="FF0000"/>
            </a:solidFill>
          </a:ln>
        </p:spPr>
        <p:style>
          <a:lnRef idx="2">
            <a:schemeClr val="accent3"/>
          </a:lnRef>
          <a:fillRef idx="1">
            <a:schemeClr val="lt1"/>
          </a:fillRef>
          <a:effectRef idx="0">
            <a:schemeClr val="accent3"/>
          </a:effectRef>
          <a:fontRef idx="minor">
            <a:schemeClr val="dk1"/>
          </a:fontRef>
        </p:style>
        <p:txBody>
          <a:bodyPr rtlCol="0" anchor="ctr"/>
          <a:lstStyle/>
          <a:p>
            <a:pPr algn="ctr" defTabSz="914400"/>
            <a:endParaRPr lang="en-US" sz="1350">
              <a:solidFill>
                <a:prstClr val="black"/>
              </a:solidFill>
              <a:latin typeface="Calibri"/>
            </a:endParaRPr>
          </a:p>
        </p:txBody>
      </p:sp>
      <p:sp>
        <p:nvSpPr>
          <p:cNvPr id="2" name="Title 1"/>
          <p:cNvSpPr>
            <a:spLocks noGrp="1"/>
          </p:cNvSpPr>
          <p:nvPr>
            <p:ph type="title"/>
          </p:nvPr>
        </p:nvSpPr>
        <p:spPr/>
        <p:txBody>
          <a:bodyPr/>
          <a:lstStyle/>
          <a:p>
            <a:r>
              <a:rPr lang="en-US" dirty="0"/>
              <a:t>Tango objects are easy to build</a:t>
            </a:r>
          </a:p>
        </p:txBody>
      </p:sp>
      <p:sp>
        <p:nvSpPr>
          <p:cNvPr id="5" name="Rectangle 4"/>
          <p:cNvSpPr/>
          <p:nvPr/>
        </p:nvSpPr>
        <p:spPr>
          <a:xfrm>
            <a:off x="2101831" y="2063392"/>
            <a:ext cx="6516806" cy="3554819"/>
          </a:xfrm>
          <a:prstGeom prst="rect">
            <a:avLst/>
          </a:prstGeom>
        </p:spPr>
        <p:txBody>
          <a:bodyPr wrap="square">
            <a:spAutoFit/>
          </a:bodyPr>
          <a:lstStyle/>
          <a:p>
            <a:pPr defTabSz="914400"/>
            <a:r>
              <a:rPr lang="en-US" sz="1500" dirty="0">
                <a:solidFill>
                  <a:prstClr val="black"/>
                </a:solidFill>
                <a:latin typeface="Calibri"/>
              </a:rPr>
              <a:t>class </a:t>
            </a:r>
            <a:r>
              <a:rPr lang="en-US" sz="1500" dirty="0" err="1">
                <a:solidFill>
                  <a:prstClr val="black"/>
                </a:solidFill>
                <a:latin typeface="Calibri"/>
              </a:rPr>
              <a:t>TangoRegister</a:t>
            </a:r>
            <a:r>
              <a:rPr lang="en-US" sz="1500" dirty="0">
                <a:solidFill>
                  <a:prstClr val="black"/>
                </a:solidFill>
                <a:latin typeface="Calibri"/>
              </a:rPr>
              <a:t> { </a:t>
            </a:r>
          </a:p>
          <a:p>
            <a:pPr defTabSz="914400"/>
            <a:r>
              <a:rPr lang="en-US" sz="1500" dirty="0">
                <a:solidFill>
                  <a:prstClr val="black"/>
                </a:solidFill>
                <a:latin typeface="Calibri"/>
              </a:rPr>
              <a:t>	</a:t>
            </a:r>
            <a:r>
              <a:rPr lang="en-US" sz="1500" dirty="0" err="1">
                <a:solidFill>
                  <a:prstClr val="black"/>
                </a:solidFill>
                <a:latin typeface="Calibri"/>
              </a:rPr>
              <a:t>int</a:t>
            </a:r>
            <a:r>
              <a:rPr lang="en-US" sz="1500" dirty="0">
                <a:solidFill>
                  <a:prstClr val="black"/>
                </a:solidFill>
                <a:latin typeface="Calibri"/>
              </a:rPr>
              <a:t> </a:t>
            </a:r>
            <a:r>
              <a:rPr lang="en-US" sz="1500" dirty="0" err="1">
                <a:solidFill>
                  <a:prstClr val="black"/>
                </a:solidFill>
                <a:latin typeface="Calibri"/>
              </a:rPr>
              <a:t>oid</a:t>
            </a:r>
            <a:r>
              <a:rPr lang="en-US" sz="1500" dirty="0">
                <a:solidFill>
                  <a:prstClr val="black"/>
                </a:solidFill>
                <a:latin typeface="Calibri"/>
              </a:rPr>
              <a:t>; </a:t>
            </a:r>
          </a:p>
          <a:p>
            <a:pPr defTabSz="914400"/>
            <a:r>
              <a:rPr lang="en-US" sz="1500" dirty="0">
                <a:solidFill>
                  <a:prstClr val="black"/>
                </a:solidFill>
                <a:latin typeface="Calibri"/>
              </a:rPr>
              <a:t>	</a:t>
            </a:r>
            <a:r>
              <a:rPr lang="en-US" sz="1500" dirty="0" err="1">
                <a:solidFill>
                  <a:prstClr val="black"/>
                </a:solidFill>
                <a:latin typeface="Calibri"/>
              </a:rPr>
              <a:t>TangoRuntime</a:t>
            </a:r>
            <a:r>
              <a:rPr lang="en-US" sz="1500" dirty="0">
                <a:solidFill>
                  <a:prstClr val="black"/>
                </a:solidFill>
                <a:latin typeface="Calibri"/>
              </a:rPr>
              <a:t> ∗T; </a:t>
            </a:r>
          </a:p>
          <a:p>
            <a:pPr defTabSz="914400"/>
            <a:r>
              <a:rPr lang="en-US" sz="1500" dirty="0">
                <a:solidFill>
                  <a:prstClr val="black"/>
                </a:solidFill>
                <a:latin typeface="Calibri"/>
              </a:rPr>
              <a:t>	</a:t>
            </a:r>
            <a:r>
              <a:rPr lang="en-US" sz="1500" dirty="0" err="1">
                <a:solidFill>
                  <a:prstClr val="black"/>
                </a:solidFill>
                <a:latin typeface="Calibri"/>
              </a:rPr>
              <a:t>int</a:t>
            </a:r>
            <a:r>
              <a:rPr lang="en-US" sz="1500" dirty="0">
                <a:solidFill>
                  <a:prstClr val="black"/>
                </a:solidFill>
                <a:latin typeface="Calibri"/>
              </a:rPr>
              <a:t> state; </a:t>
            </a:r>
          </a:p>
          <a:p>
            <a:pPr defTabSz="914400"/>
            <a:r>
              <a:rPr lang="en-US" sz="1500" dirty="0">
                <a:solidFill>
                  <a:prstClr val="black"/>
                </a:solidFill>
                <a:latin typeface="Calibri"/>
              </a:rPr>
              <a:t>	void </a:t>
            </a:r>
            <a:r>
              <a:rPr lang="en-US" sz="1500" b="1" dirty="0">
                <a:solidFill>
                  <a:prstClr val="black"/>
                </a:solidFill>
                <a:latin typeface="Calibri"/>
              </a:rPr>
              <a:t>apply</a:t>
            </a:r>
            <a:r>
              <a:rPr lang="en-US" sz="1500" dirty="0">
                <a:solidFill>
                  <a:prstClr val="black"/>
                </a:solidFill>
                <a:latin typeface="Calibri"/>
              </a:rPr>
              <a:t>(void ∗X) { </a:t>
            </a:r>
          </a:p>
          <a:p>
            <a:pPr defTabSz="914400"/>
            <a:r>
              <a:rPr lang="en-US" sz="1500" dirty="0">
                <a:solidFill>
                  <a:prstClr val="black"/>
                </a:solidFill>
                <a:latin typeface="Calibri"/>
              </a:rPr>
              <a:t>		state = ∗(</a:t>
            </a:r>
            <a:r>
              <a:rPr lang="en-US" sz="1500" dirty="0" err="1">
                <a:solidFill>
                  <a:prstClr val="black"/>
                </a:solidFill>
                <a:latin typeface="Calibri"/>
              </a:rPr>
              <a:t>int</a:t>
            </a:r>
            <a:r>
              <a:rPr lang="en-US" sz="1500" dirty="0">
                <a:solidFill>
                  <a:prstClr val="black"/>
                </a:solidFill>
                <a:latin typeface="Calibri"/>
              </a:rPr>
              <a:t> ∗)X; </a:t>
            </a:r>
          </a:p>
          <a:p>
            <a:pPr defTabSz="914400"/>
            <a:r>
              <a:rPr lang="en-US" sz="1500" dirty="0">
                <a:solidFill>
                  <a:prstClr val="black"/>
                </a:solidFill>
                <a:latin typeface="Calibri"/>
              </a:rPr>
              <a:t>	} </a:t>
            </a:r>
          </a:p>
          <a:p>
            <a:pPr defTabSz="914400"/>
            <a:r>
              <a:rPr lang="en-US" sz="1500" dirty="0">
                <a:solidFill>
                  <a:prstClr val="black"/>
                </a:solidFill>
                <a:latin typeface="Calibri"/>
              </a:rPr>
              <a:t>	void </a:t>
            </a:r>
            <a:r>
              <a:rPr lang="en-US" sz="1500" dirty="0" err="1">
                <a:solidFill>
                  <a:prstClr val="black"/>
                </a:solidFill>
                <a:latin typeface="Calibri"/>
              </a:rPr>
              <a:t>writeRegister</a:t>
            </a:r>
            <a:r>
              <a:rPr lang="en-US" sz="1500" dirty="0">
                <a:solidFill>
                  <a:prstClr val="black"/>
                </a:solidFill>
                <a:latin typeface="Calibri"/>
              </a:rPr>
              <a:t> (</a:t>
            </a:r>
            <a:r>
              <a:rPr lang="en-US" sz="1500" dirty="0" err="1">
                <a:solidFill>
                  <a:prstClr val="black"/>
                </a:solidFill>
                <a:latin typeface="Calibri"/>
              </a:rPr>
              <a:t>int</a:t>
            </a:r>
            <a:r>
              <a:rPr lang="en-US" sz="1500" dirty="0">
                <a:solidFill>
                  <a:prstClr val="black"/>
                </a:solidFill>
                <a:latin typeface="Calibri"/>
              </a:rPr>
              <a:t> </a:t>
            </a:r>
            <a:r>
              <a:rPr lang="en-US" sz="1500" dirty="0" err="1">
                <a:solidFill>
                  <a:prstClr val="black"/>
                </a:solidFill>
                <a:latin typeface="Calibri"/>
              </a:rPr>
              <a:t>newstate</a:t>
            </a:r>
            <a:r>
              <a:rPr lang="en-US" sz="1500" dirty="0">
                <a:solidFill>
                  <a:prstClr val="black"/>
                </a:solidFill>
                <a:latin typeface="Calibri"/>
              </a:rPr>
              <a:t>) { </a:t>
            </a:r>
          </a:p>
          <a:p>
            <a:pPr defTabSz="914400"/>
            <a:r>
              <a:rPr lang="en-US" sz="1500" dirty="0">
                <a:solidFill>
                  <a:prstClr val="black"/>
                </a:solidFill>
                <a:latin typeface="Calibri"/>
              </a:rPr>
              <a:t>		T−&gt;</a:t>
            </a:r>
            <a:r>
              <a:rPr lang="en-US" sz="1500" b="1" dirty="0" err="1">
                <a:solidFill>
                  <a:prstClr val="black"/>
                </a:solidFill>
                <a:latin typeface="Calibri"/>
              </a:rPr>
              <a:t>update_helper</a:t>
            </a:r>
            <a:r>
              <a:rPr lang="en-US" sz="1500" dirty="0">
                <a:solidFill>
                  <a:prstClr val="black"/>
                </a:solidFill>
                <a:latin typeface="Calibri"/>
              </a:rPr>
              <a:t>(&amp;</a:t>
            </a:r>
            <a:r>
              <a:rPr lang="en-US" sz="1500" dirty="0" err="1">
                <a:solidFill>
                  <a:prstClr val="black"/>
                </a:solidFill>
                <a:latin typeface="Calibri"/>
              </a:rPr>
              <a:t>newstate</a:t>
            </a:r>
            <a:r>
              <a:rPr lang="en-US" sz="1500" dirty="0">
                <a:solidFill>
                  <a:prstClr val="black"/>
                </a:solidFill>
                <a:latin typeface="Calibri"/>
              </a:rPr>
              <a:t> , </a:t>
            </a:r>
            <a:r>
              <a:rPr lang="en-US" sz="1500" dirty="0" err="1">
                <a:solidFill>
                  <a:prstClr val="black"/>
                </a:solidFill>
                <a:latin typeface="Calibri"/>
              </a:rPr>
              <a:t>sizeof</a:t>
            </a:r>
            <a:r>
              <a:rPr lang="en-US" sz="1500" dirty="0">
                <a:solidFill>
                  <a:prstClr val="black"/>
                </a:solidFill>
                <a:latin typeface="Calibri"/>
              </a:rPr>
              <a:t> (</a:t>
            </a:r>
            <a:r>
              <a:rPr lang="en-US" sz="1500" dirty="0" err="1">
                <a:solidFill>
                  <a:prstClr val="black"/>
                </a:solidFill>
                <a:latin typeface="Calibri"/>
              </a:rPr>
              <a:t>int</a:t>
            </a:r>
            <a:r>
              <a:rPr lang="en-US" sz="1500" dirty="0">
                <a:solidFill>
                  <a:prstClr val="black"/>
                </a:solidFill>
                <a:latin typeface="Calibri"/>
              </a:rPr>
              <a:t>) , </a:t>
            </a:r>
            <a:r>
              <a:rPr lang="en-US" sz="1500" dirty="0" err="1">
                <a:solidFill>
                  <a:prstClr val="black"/>
                </a:solidFill>
                <a:latin typeface="Calibri"/>
              </a:rPr>
              <a:t>oid</a:t>
            </a:r>
            <a:r>
              <a:rPr lang="en-US" sz="1500" dirty="0">
                <a:solidFill>
                  <a:prstClr val="black"/>
                </a:solidFill>
                <a:latin typeface="Calibri"/>
              </a:rPr>
              <a:t>); </a:t>
            </a:r>
          </a:p>
          <a:p>
            <a:pPr defTabSz="914400"/>
            <a:r>
              <a:rPr lang="en-US" sz="1500" dirty="0">
                <a:solidFill>
                  <a:prstClr val="black"/>
                </a:solidFill>
                <a:latin typeface="Calibri"/>
              </a:rPr>
              <a:t>	} </a:t>
            </a:r>
          </a:p>
          <a:p>
            <a:pPr defTabSz="914400"/>
            <a:r>
              <a:rPr lang="en-US" sz="1500" dirty="0">
                <a:solidFill>
                  <a:prstClr val="black"/>
                </a:solidFill>
                <a:latin typeface="Calibri"/>
              </a:rPr>
              <a:t>	</a:t>
            </a:r>
            <a:r>
              <a:rPr lang="en-US" sz="1500" dirty="0" err="1">
                <a:solidFill>
                  <a:prstClr val="black"/>
                </a:solidFill>
                <a:latin typeface="Calibri"/>
              </a:rPr>
              <a:t>int</a:t>
            </a:r>
            <a:r>
              <a:rPr lang="en-US" sz="1500" dirty="0">
                <a:solidFill>
                  <a:prstClr val="black"/>
                </a:solidFill>
                <a:latin typeface="Calibri"/>
              </a:rPr>
              <a:t> </a:t>
            </a:r>
            <a:r>
              <a:rPr lang="en-US" sz="1500" dirty="0" err="1">
                <a:solidFill>
                  <a:prstClr val="black"/>
                </a:solidFill>
                <a:latin typeface="Calibri"/>
              </a:rPr>
              <a:t>readRegister</a:t>
            </a:r>
            <a:r>
              <a:rPr lang="en-US" sz="1500" dirty="0">
                <a:solidFill>
                  <a:prstClr val="black"/>
                </a:solidFill>
                <a:latin typeface="Calibri"/>
              </a:rPr>
              <a:t> () { </a:t>
            </a:r>
          </a:p>
          <a:p>
            <a:pPr defTabSz="914400"/>
            <a:r>
              <a:rPr lang="en-US" sz="1500" dirty="0">
                <a:solidFill>
                  <a:prstClr val="black"/>
                </a:solidFill>
                <a:latin typeface="Calibri"/>
              </a:rPr>
              <a:t>		T−&gt;</a:t>
            </a:r>
            <a:r>
              <a:rPr lang="en-US" sz="1500" b="1" dirty="0" err="1">
                <a:solidFill>
                  <a:prstClr val="black"/>
                </a:solidFill>
                <a:latin typeface="Calibri"/>
              </a:rPr>
              <a:t>query_helper</a:t>
            </a:r>
            <a:r>
              <a:rPr lang="en-US" sz="1500" dirty="0">
                <a:solidFill>
                  <a:prstClr val="black"/>
                </a:solidFill>
                <a:latin typeface="Calibri"/>
              </a:rPr>
              <a:t>(</a:t>
            </a:r>
            <a:r>
              <a:rPr lang="en-US" sz="1500" dirty="0" err="1">
                <a:solidFill>
                  <a:prstClr val="black"/>
                </a:solidFill>
                <a:latin typeface="Calibri"/>
              </a:rPr>
              <a:t>oid</a:t>
            </a:r>
            <a:r>
              <a:rPr lang="en-US" sz="1500" dirty="0">
                <a:solidFill>
                  <a:prstClr val="black"/>
                </a:solidFill>
                <a:latin typeface="Calibri"/>
              </a:rPr>
              <a:t>); </a:t>
            </a:r>
          </a:p>
          <a:p>
            <a:pPr defTabSz="914400"/>
            <a:r>
              <a:rPr lang="en-US" sz="1500" dirty="0">
                <a:solidFill>
                  <a:prstClr val="black"/>
                </a:solidFill>
                <a:latin typeface="Calibri"/>
              </a:rPr>
              <a:t>		return state; </a:t>
            </a:r>
          </a:p>
          <a:p>
            <a:pPr defTabSz="914400"/>
            <a:r>
              <a:rPr lang="en-US" sz="1500" dirty="0">
                <a:solidFill>
                  <a:prstClr val="black"/>
                </a:solidFill>
                <a:latin typeface="Calibri"/>
              </a:rPr>
              <a:t>	}</a:t>
            </a:r>
          </a:p>
          <a:p>
            <a:pPr defTabSz="914400"/>
            <a:r>
              <a:rPr lang="en-US" sz="1500" dirty="0">
                <a:solidFill>
                  <a:prstClr val="black"/>
                </a:solidFill>
                <a:latin typeface="Calibri"/>
              </a:rPr>
              <a:t> }</a:t>
            </a:r>
          </a:p>
        </p:txBody>
      </p:sp>
      <p:sp>
        <p:nvSpPr>
          <p:cNvPr id="6" name="Line Callout 1 (Border and Accent Bar) 5"/>
          <p:cNvSpPr/>
          <p:nvPr/>
        </p:nvSpPr>
        <p:spPr>
          <a:xfrm>
            <a:off x="6812438" y="2311800"/>
            <a:ext cx="2640842" cy="348631"/>
          </a:xfrm>
          <a:prstGeom prst="accentBorderCallout1">
            <a:avLst>
              <a:gd name="adj1" fmla="val 18750"/>
              <a:gd name="adj2" fmla="val -8333"/>
              <a:gd name="adj3" fmla="val 159476"/>
              <a:gd name="adj4" fmla="val -3949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dirty="0">
                <a:solidFill>
                  <a:prstClr val="white"/>
                </a:solidFill>
                <a:latin typeface="Calibri"/>
              </a:rPr>
              <a:t>object-specific state</a:t>
            </a:r>
            <a:endParaRPr lang="en-US" sz="1350" dirty="0">
              <a:solidFill>
                <a:prstClr val="white"/>
              </a:solidFill>
              <a:latin typeface="Calibri"/>
            </a:endParaRPr>
          </a:p>
        </p:txBody>
      </p:sp>
      <p:sp>
        <p:nvSpPr>
          <p:cNvPr id="13" name="Line Callout 1 (Border and Accent Bar) 12"/>
          <p:cNvSpPr/>
          <p:nvPr/>
        </p:nvSpPr>
        <p:spPr>
          <a:xfrm>
            <a:off x="6796659" y="2864064"/>
            <a:ext cx="2712494" cy="588955"/>
          </a:xfrm>
          <a:prstGeom prst="accentBorderCallout1">
            <a:avLst>
              <a:gd name="adj1" fmla="val 18750"/>
              <a:gd name="adj2" fmla="val -8333"/>
              <a:gd name="adj3" fmla="val 86431"/>
              <a:gd name="adj4" fmla="val -3795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dirty="0">
                <a:solidFill>
                  <a:prstClr val="white"/>
                </a:solidFill>
                <a:latin typeface="Calibri"/>
              </a:rPr>
              <a:t>invoked by Tango runtime on </a:t>
            </a:r>
            <a:r>
              <a:rPr lang="en-US" dirty="0" err="1">
                <a:solidFill>
                  <a:prstClr val="white"/>
                </a:solidFill>
                <a:latin typeface="Calibri"/>
              </a:rPr>
              <a:t>EndTX</a:t>
            </a:r>
            <a:r>
              <a:rPr lang="en-US" dirty="0">
                <a:solidFill>
                  <a:prstClr val="white"/>
                </a:solidFill>
                <a:latin typeface="Calibri"/>
              </a:rPr>
              <a:t> to change state</a:t>
            </a:r>
          </a:p>
        </p:txBody>
      </p:sp>
      <p:sp>
        <p:nvSpPr>
          <p:cNvPr id="14" name="Line Callout 1 (Border and Accent Bar) 13"/>
          <p:cNvSpPr/>
          <p:nvPr/>
        </p:nvSpPr>
        <p:spPr>
          <a:xfrm>
            <a:off x="8343976" y="3532906"/>
            <a:ext cx="2110664" cy="854111"/>
          </a:xfrm>
          <a:prstGeom prst="accentBorderCallout1">
            <a:avLst>
              <a:gd name="adj1" fmla="val 18750"/>
              <a:gd name="adj2" fmla="val -8333"/>
              <a:gd name="adj3" fmla="val 56859"/>
              <a:gd name="adj4" fmla="val -2725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dirty="0" err="1">
                <a:solidFill>
                  <a:prstClr val="white"/>
                </a:solidFill>
                <a:latin typeface="Calibri"/>
              </a:rPr>
              <a:t>mutator</a:t>
            </a:r>
            <a:r>
              <a:rPr lang="en-US" dirty="0">
                <a:solidFill>
                  <a:prstClr val="white"/>
                </a:solidFill>
                <a:latin typeface="Calibri"/>
              </a:rPr>
              <a:t>: updates TX write-set, appends to shared log</a:t>
            </a:r>
            <a:endParaRPr lang="en-US" sz="1350" dirty="0">
              <a:solidFill>
                <a:prstClr val="white"/>
              </a:solidFill>
              <a:latin typeface="Calibri"/>
            </a:endParaRPr>
          </a:p>
        </p:txBody>
      </p:sp>
      <p:sp>
        <p:nvSpPr>
          <p:cNvPr id="15" name="Line Callout 1 (Border and Accent Bar) 14"/>
          <p:cNvSpPr/>
          <p:nvPr/>
        </p:nvSpPr>
        <p:spPr>
          <a:xfrm>
            <a:off x="8324350" y="4668870"/>
            <a:ext cx="1963572" cy="823614"/>
          </a:xfrm>
          <a:prstGeom prst="accentBorderCallout1">
            <a:avLst>
              <a:gd name="adj1" fmla="val 18750"/>
              <a:gd name="adj2" fmla="val -8333"/>
              <a:gd name="adj3" fmla="val -8361"/>
              <a:gd name="adj4" fmla="val -12648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dirty="0" err="1">
                <a:solidFill>
                  <a:prstClr val="white"/>
                </a:solidFill>
                <a:latin typeface="Calibri"/>
              </a:rPr>
              <a:t>accessor</a:t>
            </a:r>
            <a:r>
              <a:rPr lang="en-US" dirty="0">
                <a:solidFill>
                  <a:prstClr val="white"/>
                </a:solidFill>
                <a:latin typeface="Calibri"/>
              </a:rPr>
              <a:t>: updates TX read-set, returns local state</a:t>
            </a:r>
          </a:p>
        </p:txBody>
      </p:sp>
      <p:sp>
        <p:nvSpPr>
          <p:cNvPr id="4" name="TextBox 3"/>
          <p:cNvSpPr txBox="1"/>
          <p:nvPr/>
        </p:nvSpPr>
        <p:spPr>
          <a:xfrm>
            <a:off x="2101831" y="1549650"/>
            <a:ext cx="5817512" cy="36933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defTabSz="914400"/>
            <a:r>
              <a:rPr lang="en-US" dirty="0">
                <a:solidFill>
                  <a:prstClr val="white"/>
                </a:solidFill>
                <a:latin typeface="Calibri"/>
              </a:rPr>
              <a:t>15 LOC == persistent, highly available, transactional register</a:t>
            </a:r>
          </a:p>
        </p:txBody>
      </p:sp>
      <p:sp>
        <p:nvSpPr>
          <p:cNvPr id="16" name="TextBox 15"/>
          <p:cNvSpPr txBox="1"/>
          <p:nvPr/>
        </p:nvSpPr>
        <p:spPr>
          <a:xfrm>
            <a:off x="6681917" y="4844420"/>
            <a:ext cx="3073448" cy="1200329"/>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defTabSz="914400"/>
            <a:r>
              <a:rPr lang="en-US" dirty="0">
                <a:solidFill>
                  <a:prstClr val="white"/>
                </a:solidFill>
                <a:latin typeface="Calibri"/>
              </a:rPr>
              <a:t>Other examples: </a:t>
            </a:r>
          </a:p>
          <a:p>
            <a:pPr defTabSz="914400"/>
            <a:r>
              <a:rPr lang="en-US" dirty="0">
                <a:solidFill>
                  <a:prstClr val="white"/>
                </a:solidFill>
                <a:latin typeface="Calibri"/>
              </a:rPr>
              <a:t>Java </a:t>
            </a:r>
            <a:r>
              <a:rPr lang="en-US" dirty="0" err="1">
                <a:solidFill>
                  <a:prstClr val="white"/>
                </a:solidFill>
                <a:latin typeface="Calibri"/>
              </a:rPr>
              <a:t>ConcurrentMap</a:t>
            </a:r>
            <a:r>
              <a:rPr lang="en-US" dirty="0">
                <a:solidFill>
                  <a:prstClr val="white"/>
                </a:solidFill>
                <a:latin typeface="Calibri"/>
              </a:rPr>
              <a:t>: 350 LOC</a:t>
            </a:r>
          </a:p>
          <a:p>
            <a:pPr defTabSz="914400"/>
            <a:r>
              <a:rPr lang="en-US" dirty="0">
                <a:solidFill>
                  <a:prstClr val="white"/>
                </a:solidFill>
                <a:latin typeface="Calibri"/>
              </a:rPr>
              <a:t>Apache </a:t>
            </a:r>
            <a:r>
              <a:rPr lang="en-US" dirty="0" err="1">
                <a:solidFill>
                  <a:prstClr val="white"/>
                </a:solidFill>
                <a:latin typeface="Calibri"/>
              </a:rPr>
              <a:t>ZooKeeper</a:t>
            </a:r>
            <a:r>
              <a:rPr lang="en-US" dirty="0">
                <a:solidFill>
                  <a:prstClr val="white"/>
                </a:solidFill>
                <a:latin typeface="Calibri"/>
              </a:rPr>
              <a:t>: 1000 LOC</a:t>
            </a:r>
          </a:p>
          <a:p>
            <a:pPr defTabSz="914400"/>
            <a:r>
              <a:rPr lang="en-US" dirty="0">
                <a:solidFill>
                  <a:prstClr val="white"/>
                </a:solidFill>
                <a:latin typeface="Calibri"/>
              </a:rPr>
              <a:t>Apache </a:t>
            </a:r>
            <a:r>
              <a:rPr lang="en-US" dirty="0" err="1">
                <a:solidFill>
                  <a:prstClr val="white"/>
                </a:solidFill>
                <a:latin typeface="Calibri"/>
              </a:rPr>
              <a:t>BookKeeper</a:t>
            </a:r>
            <a:r>
              <a:rPr lang="en-US" dirty="0">
                <a:solidFill>
                  <a:prstClr val="white"/>
                </a:solidFill>
                <a:latin typeface="Calibri"/>
              </a:rPr>
              <a:t>: 300 LOC</a:t>
            </a:r>
          </a:p>
        </p:txBody>
      </p:sp>
      <p:sp>
        <p:nvSpPr>
          <p:cNvPr id="12" name="TextBox 11"/>
          <p:cNvSpPr txBox="1"/>
          <p:nvPr/>
        </p:nvSpPr>
        <p:spPr>
          <a:xfrm>
            <a:off x="2101831" y="6134577"/>
            <a:ext cx="7028917" cy="646331"/>
          </a:xfrm>
          <a:prstGeom prst="rect">
            <a:avLst/>
          </a:prstGeom>
          <a:noFill/>
        </p:spPr>
        <p:txBody>
          <a:bodyPr wrap="square" rtlCol="0">
            <a:spAutoFit/>
          </a:bodyPr>
          <a:lstStyle/>
          <a:p>
            <a:pPr defTabSz="914400"/>
            <a:r>
              <a:rPr lang="en-US" dirty="0">
                <a:solidFill>
                  <a:srgbClr val="FF0000"/>
                </a:solidFill>
                <a:latin typeface="Calibri"/>
              </a:rPr>
              <a:t>simple API exposed by runtime to object: 1 </a:t>
            </a:r>
            <a:r>
              <a:rPr lang="en-US" dirty="0" err="1">
                <a:solidFill>
                  <a:srgbClr val="FF0000"/>
                </a:solidFill>
                <a:latin typeface="Calibri"/>
              </a:rPr>
              <a:t>upcall</a:t>
            </a:r>
            <a:r>
              <a:rPr lang="en-US" dirty="0">
                <a:solidFill>
                  <a:srgbClr val="FF0000"/>
                </a:solidFill>
                <a:latin typeface="Calibri"/>
              </a:rPr>
              <a:t> + two helper methods</a:t>
            </a:r>
          </a:p>
          <a:p>
            <a:pPr defTabSz="914400"/>
            <a:r>
              <a:rPr lang="en-US" dirty="0">
                <a:solidFill>
                  <a:srgbClr val="FF0000"/>
                </a:solidFill>
                <a:latin typeface="Calibri"/>
              </a:rPr>
              <a:t>arbitrary API exposed by object to application: </a:t>
            </a:r>
            <a:r>
              <a:rPr lang="en-US" dirty="0" err="1">
                <a:solidFill>
                  <a:srgbClr val="FF0000"/>
                </a:solidFill>
                <a:latin typeface="Calibri"/>
              </a:rPr>
              <a:t>mutators</a:t>
            </a:r>
            <a:r>
              <a:rPr lang="en-US" dirty="0">
                <a:solidFill>
                  <a:srgbClr val="FF0000"/>
                </a:solidFill>
                <a:latin typeface="Calibri"/>
              </a:rPr>
              <a:t> and </a:t>
            </a:r>
            <a:r>
              <a:rPr lang="en-US" dirty="0" err="1">
                <a:solidFill>
                  <a:srgbClr val="FF0000"/>
                </a:solidFill>
                <a:latin typeface="Calibri"/>
              </a:rPr>
              <a:t>accessors</a:t>
            </a:r>
            <a:endParaRPr lang="en-US" dirty="0">
              <a:solidFill>
                <a:srgbClr val="FF0000"/>
              </a:solidFill>
              <a:latin typeface="Calibri"/>
            </a:endParaRPr>
          </a:p>
        </p:txBody>
      </p:sp>
    </p:spTree>
    <p:extLst>
      <p:ext uri="{BB962C8B-B14F-4D97-AF65-F5344CB8AC3E}">
        <p14:creationId xmlns:p14="http://schemas.microsoft.com/office/powerpoint/2010/main" val="2838096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grpId="1" nodeType="clickEffect">
                                  <p:stCondLst>
                                    <p:cond delay="0"/>
                                  </p:stCondLst>
                                  <p:childTnLst>
                                    <p:set>
                                      <p:cBhvr>
                                        <p:cTn id="12" dur="1" fill="hold">
                                          <p:stCondLst>
                                            <p:cond delay="0"/>
                                          </p:stCondLst>
                                        </p:cTn>
                                        <p:tgtEl>
                                          <p:spTgt spid="8"/>
                                        </p:tgtEl>
                                        <p:attrNameLst>
                                          <p:attrName>style.visibility</p:attrName>
                                        </p:attrNameLst>
                                      </p:cBhvr>
                                      <p:to>
                                        <p:strVal val="hidden"/>
                                      </p:to>
                                    </p:set>
                                  </p:childTnLst>
                                </p:cTn>
                              </p:par>
                              <p:par>
                                <p:cTn id="13" presetID="1"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xit" presetSubtype="0" fill="hold" grpId="1" nodeType="withEffect">
                                  <p:stCondLst>
                                    <p:cond delay="0"/>
                                  </p:stCondLst>
                                  <p:childTnLst>
                                    <p:set>
                                      <p:cBhvr>
                                        <p:cTn id="16" dur="1" fill="hold">
                                          <p:stCondLst>
                                            <p:cond delay="0"/>
                                          </p:stCondLst>
                                        </p:cTn>
                                        <p:tgtEl>
                                          <p:spTgt spid="6"/>
                                        </p:tgtEl>
                                        <p:attrNameLst>
                                          <p:attrName>style.visibility</p:attrName>
                                        </p:attrNameLst>
                                      </p:cBhvr>
                                      <p:to>
                                        <p:strVal val="hidden"/>
                                      </p:to>
                                    </p:set>
                                  </p:childTnLst>
                                </p:cTn>
                              </p:par>
                              <p:par>
                                <p:cTn id="17" presetID="1"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1" nodeType="clickEffect">
                                  <p:stCondLst>
                                    <p:cond delay="0"/>
                                  </p:stCondLst>
                                  <p:childTnLst>
                                    <p:set>
                                      <p:cBhvr>
                                        <p:cTn id="22" dur="1" fill="hold">
                                          <p:stCondLst>
                                            <p:cond delay="0"/>
                                          </p:stCondLst>
                                        </p:cTn>
                                        <p:tgtEl>
                                          <p:spTgt spid="9"/>
                                        </p:tgtEl>
                                        <p:attrNameLst>
                                          <p:attrName>style.visibility</p:attrName>
                                        </p:attrNameLst>
                                      </p:cBhvr>
                                      <p:to>
                                        <p:strVal val="hidden"/>
                                      </p:to>
                                    </p:set>
                                  </p:childTnLst>
                                </p:cTn>
                              </p:par>
                              <p:par>
                                <p:cTn id="23" presetID="1" presetClass="entr" presetSubtype="0"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par>
                                <p:cTn id="25" presetID="1" presetClass="exit" presetSubtype="0" fill="hold" grpId="1" nodeType="withEffect">
                                  <p:stCondLst>
                                    <p:cond delay="0"/>
                                  </p:stCondLst>
                                  <p:childTnLst>
                                    <p:set>
                                      <p:cBhvr>
                                        <p:cTn id="26" dur="1" fill="hold">
                                          <p:stCondLst>
                                            <p:cond delay="0"/>
                                          </p:stCondLst>
                                        </p:cTn>
                                        <p:tgtEl>
                                          <p:spTgt spid="13"/>
                                        </p:tgtEl>
                                        <p:attrNameLst>
                                          <p:attrName>style.visibility</p:attrName>
                                        </p:attrNameLst>
                                      </p:cBhvr>
                                      <p:to>
                                        <p:strVal val="hidden"/>
                                      </p:to>
                                    </p:set>
                                  </p:childTnLst>
                                </p:cTn>
                              </p:par>
                              <p:par>
                                <p:cTn id="27" presetID="1" presetClass="entr" presetSubtype="0" fill="hold" grpId="0" nodeType="withEffect">
                                  <p:stCondLst>
                                    <p:cond delay="0"/>
                                  </p:stCondLst>
                                  <p:childTnLst>
                                    <p:set>
                                      <p:cBhvr>
                                        <p:cTn id="28" dur="1" fill="hold">
                                          <p:stCondLst>
                                            <p:cond delay="0"/>
                                          </p:stCondLst>
                                        </p:cTn>
                                        <p:tgtEl>
                                          <p:spTgt spid="10"/>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xit" presetSubtype="0" fill="hold" grpId="1" nodeType="clickEffect">
                                  <p:stCondLst>
                                    <p:cond delay="0"/>
                                  </p:stCondLst>
                                  <p:childTnLst>
                                    <p:set>
                                      <p:cBhvr>
                                        <p:cTn id="32" dur="1" fill="hold">
                                          <p:stCondLst>
                                            <p:cond delay="0"/>
                                          </p:stCondLst>
                                        </p:cTn>
                                        <p:tgtEl>
                                          <p:spTgt spid="10"/>
                                        </p:tgtEl>
                                        <p:attrNameLst>
                                          <p:attrName>style.visibility</p:attrName>
                                        </p:attrNameLst>
                                      </p:cBhvr>
                                      <p:to>
                                        <p:strVal val="hidden"/>
                                      </p:to>
                                    </p:set>
                                  </p:childTnLst>
                                </p:cTn>
                              </p:par>
                              <p:par>
                                <p:cTn id="33" presetID="1" presetClass="entr" presetSubtype="0" fill="hold" grpId="0" nodeType="withEffect">
                                  <p:stCondLst>
                                    <p:cond delay="0"/>
                                  </p:stCondLst>
                                  <p:childTnLst>
                                    <p:set>
                                      <p:cBhvr>
                                        <p:cTn id="34" dur="1" fill="hold">
                                          <p:stCondLst>
                                            <p:cond delay="0"/>
                                          </p:stCondLst>
                                        </p:cTn>
                                        <p:tgtEl>
                                          <p:spTgt spid="15"/>
                                        </p:tgtEl>
                                        <p:attrNameLst>
                                          <p:attrName>style.visibility</p:attrName>
                                        </p:attrNameLst>
                                      </p:cBhvr>
                                      <p:to>
                                        <p:strVal val="visible"/>
                                      </p:to>
                                    </p:set>
                                  </p:childTnLst>
                                </p:cTn>
                              </p:par>
                              <p:par>
                                <p:cTn id="35" presetID="1" presetClass="exit" presetSubtype="0" fill="hold" grpId="1" nodeType="withEffect">
                                  <p:stCondLst>
                                    <p:cond delay="0"/>
                                  </p:stCondLst>
                                  <p:childTnLst>
                                    <p:set>
                                      <p:cBhvr>
                                        <p:cTn id="36" dur="1" fill="hold">
                                          <p:stCondLst>
                                            <p:cond delay="0"/>
                                          </p:stCondLst>
                                        </p:cTn>
                                        <p:tgtEl>
                                          <p:spTgt spid="14"/>
                                        </p:tgtEl>
                                        <p:attrNameLst>
                                          <p:attrName>style.visibility</p:attrName>
                                        </p:attrNameLst>
                                      </p:cBhvr>
                                      <p:to>
                                        <p:strVal val="hidden"/>
                                      </p:to>
                                    </p:set>
                                  </p:childTnLst>
                                </p:cTn>
                              </p:par>
                              <p:par>
                                <p:cTn id="37" presetID="1" presetClass="entr" presetSubtype="0" fill="hold" grpId="0" nodeType="withEffect">
                                  <p:stCondLst>
                                    <p:cond delay="0"/>
                                  </p:stCondLst>
                                  <p:childTnLst>
                                    <p:set>
                                      <p:cBhvr>
                                        <p:cTn id="38" dur="1" fill="hold">
                                          <p:stCondLst>
                                            <p:cond delay="0"/>
                                          </p:stCondLst>
                                        </p:cTn>
                                        <p:tgtEl>
                                          <p:spTgt spid="1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xit" presetSubtype="0" fill="hold" grpId="1" nodeType="clickEffect">
                                  <p:stCondLst>
                                    <p:cond delay="0"/>
                                  </p:stCondLst>
                                  <p:childTnLst>
                                    <p:set>
                                      <p:cBhvr>
                                        <p:cTn id="42" dur="1" fill="hold">
                                          <p:stCondLst>
                                            <p:cond delay="0"/>
                                          </p:stCondLst>
                                        </p:cTn>
                                        <p:tgtEl>
                                          <p:spTgt spid="11"/>
                                        </p:tgtEl>
                                        <p:attrNameLst>
                                          <p:attrName>style.visibility</p:attrName>
                                        </p:attrNameLst>
                                      </p:cBhvr>
                                      <p:to>
                                        <p:strVal val="hidden"/>
                                      </p:to>
                                    </p:set>
                                  </p:childTnLst>
                                </p:cTn>
                              </p:par>
                              <p:par>
                                <p:cTn id="43" presetID="1" presetClass="exit" presetSubtype="0" fill="hold" grpId="1" nodeType="withEffect">
                                  <p:stCondLst>
                                    <p:cond delay="0"/>
                                  </p:stCondLst>
                                  <p:childTnLst>
                                    <p:set>
                                      <p:cBhvr>
                                        <p:cTn id="44" dur="1" fill="hold">
                                          <p:stCondLst>
                                            <p:cond delay="0"/>
                                          </p:stCondLst>
                                        </p:cTn>
                                        <p:tgtEl>
                                          <p:spTgt spid="15"/>
                                        </p:tgtEl>
                                        <p:attrNameLst>
                                          <p:attrName>style.visibility</p:attrName>
                                        </p:attrNameLst>
                                      </p:cBhvr>
                                      <p:to>
                                        <p:strVal val="hidden"/>
                                      </p:to>
                                    </p:set>
                                  </p:childTnLst>
                                </p:cTn>
                              </p:par>
                              <p:par>
                                <p:cTn id="45" presetID="1" presetClass="entr" presetSubtype="0" fill="hold" grpId="0" nodeType="withEffect">
                                  <p:stCondLst>
                                    <p:cond delay="0"/>
                                  </p:stCondLst>
                                  <p:childTnLst>
                                    <p:set>
                                      <p:cBhvr>
                                        <p:cTn id="4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1" grpId="1" animBg="1"/>
      <p:bldP spid="10" grpId="0" animBg="1"/>
      <p:bldP spid="10" grpId="1" animBg="1"/>
      <p:bldP spid="9" grpId="0" animBg="1"/>
      <p:bldP spid="9" grpId="1" animBg="1"/>
      <p:bldP spid="8" grpId="0" animBg="1"/>
      <p:bldP spid="8" grpId="1" animBg="1"/>
      <p:bldP spid="6" grpId="0" animBg="1"/>
      <p:bldP spid="6" grpId="1" animBg="1"/>
      <p:bldP spid="13" grpId="0" animBg="1"/>
      <p:bldP spid="13" grpId="1" animBg="1"/>
      <p:bldP spid="14" grpId="0" animBg="1"/>
      <p:bldP spid="14" grpId="1" animBg="1"/>
      <p:bldP spid="15" grpId="0" animBg="1"/>
      <p:bldP spid="15" grpId="1" animBg="1"/>
      <p:bldP spid="1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outline</a:t>
            </a:r>
          </a:p>
        </p:txBody>
      </p:sp>
      <p:sp>
        <p:nvSpPr>
          <p:cNvPr id="3" name="Content Placeholder 2"/>
          <p:cNvSpPr>
            <a:spLocks noGrp="1"/>
          </p:cNvSpPr>
          <p:nvPr>
            <p:ph idx="1"/>
          </p:nvPr>
        </p:nvSpPr>
        <p:spPr/>
        <p:txBody>
          <a:bodyPr>
            <a:normAutofit/>
          </a:bodyPr>
          <a:lstStyle/>
          <a:p>
            <a:pPr>
              <a:buFont typeface="Arial"/>
              <a:buChar char="•"/>
            </a:pPr>
            <a:r>
              <a:rPr lang="en-US" i="1" dirty="0"/>
              <a:t>a shared log is a powerful and versatile abstraction.</a:t>
            </a:r>
            <a:r>
              <a:rPr lang="en-US" dirty="0"/>
              <a:t> </a:t>
            </a:r>
            <a:r>
              <a:rPr lang="en-US" b="1" dirty="0"/>
              <a:t>Tango</a:t>
            </a:r>
            <a:r>
              <a:rPr lang="en-US" dirty="0"/>
              <a:t> (SOSP 2013) provides transactional in-memory data structures backed by a shared log.</a:t>
            </a:r>
          </a:p>
          <a:p>
            <a:pPr>
              <a:buFont typeface="Arial"/>
              <a:buChar char="•"/>
            </a:pPr>
            <a:endParaRPr lang="en-US" i="1" dirty="0"/>
          </a:p>
          <a:p>
            <a:pPr>
              <a:buFont typeface="Arial"/>
              <a:buChar char="•"/>
            </a:pPr>
            <a:r>
              <a:rPr lang="en-US" i="1" dirty="0"/>
              <a:t>the shared log abstraction can be implemented efficiently. </a:t>
            </a:r>
            <a:r>
              <a:rPr lang="en-US" b="1" dirty="0"/>
              <a:t>CORFU </a:t>
            </a:r>
            <a:r>
              <a:rPr lang="en-US" dirty="0"/>
              <a:t>(NSDI 2012) is a scalable, distributed shared log that supports millions of appends/sec.</a:t>
            </a:r>
            <a:endParaRPr lang="en-US" b="1" i="1" dirty="0"/>
          </a:p>
          <a:p>
            <a:pPr>
              <a:buFont typeface="Arial"/>
              <a:buChar char="•"/>
            </a:pPr>
            <a:endParaRPr lang="en-US" i="1" dirty="0"/>
          </a:p>
          <a:p>
            <a:pPr>
              <a:buFont typeface="Arial"/>
              <a:buChar char="•"/>
            </a:pPr>
            <a:r>
              <a:rPr lang="en-US" i="1" dirty="0"/>
              <a:t>a fast, scalable shared log enables fast, scalable distributed services</a:t>
            </a:r>
            <a:r>
              <a:rPr lang="en-US" dirty="0"/>
              <a:t>.</a:t>
            </a:r>
            <a:r>
              <a:rPr lang="en-US" b="1" dirty="0"/>
              <a:t> </a:t>
            </a:r>
            <a:r>
              <a:rPr lang="en-US" b="1" dirty="0" err="1"/>
              <a:t>Tango+CORFU</a:t>
            </a:r>
            <a:r>
              <a:rPr lang="en-US" b="1" dirty="0"/>
              <a:t> </a:t>
            </a:r>
            <a:r>
              <a:rPr lang="en-US" dirty="0"/>
              <a:t>supports millions of transactions/sec. </a:t>
            </a:r>
          </a:p>
        </p:txBody>
      </p:sp>
      <p:sp>
        <p:nvSpPr>
          <p:cNvPr id="4" name="Rectangle 3"/>
          <p:cNvSpPr/>
          <p:nvPr/>
        </p:nvSpPr>
        <p:spPr>
          <a:xfrm>
            <a:off x="854242" y="3275658"/>
            <a:ext cx="10888577" cy="1269866"/>
          </a:xfrm>
          <a:prstGeom prst="rect">
            <a:avLst/>
          </a:prstGeom>
          <a:solidFill>
            <a:schemeClr val="lt1">
              <a:alpha val="0"/>
            </a:schemeClr>
          </a:solidFill>
          <a:ln w="57150" cmpd="sng">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defTabSz="914400"/>
            <a:endParaRPr lang="en-US">
              <a:solidFill>
                <a:prstClr val="black"/>
              </a:solidFill>
              <a:latin typeface="Calibri"/>
            </a:endParaRPr>
          </a:p>
        </p:txBody>
      </p:sp>
    </p:spTree>
    <p:extLst>
      <p:ext uri="{BB962C8B-B14F-4D97-AF65-F5344CB8AC3E}">
        <p14:creationId xmlns:p14="http://schemas.microsoft.com/office/powerpoint/2010/main" val="29485164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
          <p:cNvPicPr>
            <a:picLocks noChangeAspect="1" noChangeArrowheads="1"/>
          </p:cNvPicPr>
          <p:nvPr/>
        </p:nvPicPr>
        <p:blipFill>
          <a:blip r:embed="rId2" cstate="print"/>
          <a:srcRect/>
          <a:stretch>
            <a:fillRect/>
          </a:stretch>
        </p:blipFill>
        <p:spPr bwMode="auto">
          <a:xfrm>
            <a:off x="4114790" y="1613353"/>
            <a:ext cx="1077838" cy="1523840"/>
          </a:xfrm>
          <a:prstGeom prst="rect">
            <a:avLst/>
          </a:prstGeom>
          <a:ln w="9525">
            <a:noFill/>
            <a:miter lim="800000"/>
            <a:headEnd/>
            <a:tailEnd/>
          </a:ln>
        </p:spPr>
      </p:pic>
      <p:sp>
        <p:nvSpPr>
          <p:cNvPr id="2" name="Title 1"/>
          <p:cNvSpPr>
            <a:spLocks noGrp="1"/>
          </p:cNvSpPr>
          <p:nvPr>
            <p:ph type="title"/>
          </p:nvPr>
        </p:nvSpPr>
        <p:spPr>
          <a:xfrm>
            <a:off x="2152650" y="365127"/>
            <a:ext cx="8100571" cy="1325563"/>
          </a:xfrm>
        </p:spPr>
        <p:txBody>
          <a:bodyPr/>
          <a:lstStyle/>
          <a:p>
            <a:r>
              <a:rPr lang="en-US" dirty="0"/>
              <a:t>the CORFU design</a:t>
            </a:r>
          </a:p>
        </p:txBody>
      </p:sp>
      <p:sp>
        <p:nvSpPr>
          <p:cNvPr id="9" name="Rectangle 8"/>
          <p:cNvSpPr/>
          <p:nvPr/>
        </p:nvSpPr>
        <p:spPr>
          <a:xfrm>
            <a:off x="4697328" y="3098516"/>
            <a:ext cx="1828800" cy="34033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914400"/>
            <a:r>
              <a:rPr lang="en-US" dirty="0">
                <a:solidFill>
                  <a:prstClr val="white"/>
                </a:solidFill>
                <a:latin typeface="Calibri"/>
              </a:rPr>
              <a:t>CORFU</a:t>
            </a:r>
          </a:p>
        </p:txBody>
      </p:sp>
      <p:sp>
        <p:nvSpPr>
          <p:cNvPr id="10" name="Rectangle 9"/>
          <p:cNvSpPr/>
          <p:nvPr/>
        </p:nvSpPr>
        <p:spPr>
          <a:xfrm>
            <a:off x="4697328" y="2708730"/>
            <a:ext cx="1828800" cy="3369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dirty="0">
                <a:solidFill>
                  <a:prstClr val="white"/>
                </a:solidFill>
                <a:latin typeface="Calibri"/>
              </a:rPr>
              <a:t>Tango runtime</a:t>
            </a:r>
          </a:p>
        </p:txBody>
      </p:sp>
      <p:sp>
        <p:nvSpPr>
          <p:cNvPr id="16" name="Left Arrow 15"/>
          <p:cNvSpPr/>
          <p:nvPr/>
        </p:nvSpPr>
        <p:spPr>
          <a:xfrm rot="10800000">
            <a:off x="3228855" y="3113715"/>
            <a:ext cx="1426507" cy="243531"/>
          </a:xfrm>
          <a:prstGeom prst="leftArrow">
            <a:avLst/>
          </a:prstGeom>
        </p:spPr>
        <p:style>
          <a:lnRef idx="2">
            <a:schemeClr val="accent2"/>
          </a:lnRef>
          <a:fillRef idx="1">
            <a:schemeClr val="lt1"/>
          </a:fillRef>
          <a:effectRef idx="0">
            <a:schemeClr val="accent2"/>
          </a:effectRef>
          <a:fontRef idx="minor">
            <a:schemeClr val="dk1"/>
          </a:fontRef>
        </p:style>
        <p:txBody>
          <a:bodyPr rtlCol="0" anchor="ctr"/>
          <a:lstStyle/>
          <a:p>
            <a:pPr algn="ctr" defTabSz="914400"/>
            <a:endParaRPr lang="en-US">
              <a:solidFill>
                <a:prstClr val="black"/>
              </a:solidFill>
              <a:latin typeface="Calibri"/>
            </a:endParaRPr>
          </a:p>
        </p:txBody>
      </p:sp>
      <p:sp>
        <p:nvSpPr>
          <p:cNvPr id="20" name="TextBox 19"/>
          <p:cNvSpPr txBox="1"/>
          <p:nvPr/>
        </p:nvSpPr>
        <p:spPr>
          <a:xfrm>
            <a:off x="1524000" y="1920073"/>
            <a:ext cx="1816766" cy="1477328"/>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defTabSz="914400"/>
            <a:r>
              <a:rPr lang="en-US" b="1" dirty="0">
                <a:solidFill>
                  <a:prstClr val="black"/>
                </a:solidFill>
                <a:latin typeface="Calibri"/>
              </a:rPr>
              <a:t>CORFU API:</a:t>
            </a:r>
          </a:p>
          <a:p>
            <a:pPr defTabSz="914400"/>
            <a:r>
              <a:rPr lang="en-US" i="1" dirty="0">
                <a:solidFill>
                  <a:prstClr val="black"/>
                </a:solidFill>
                <a:latin typeface="Calibri"/>
              </a:rPr>
              <a:t>O</a:t>
            </a:r>
            <a:r>
              <a:rPr lang="en-US" dirty="0">
                <a:solidFill>
                  <a:prstClr val="black"/>
                </a:solidFill>
                <a:latin typeface="Calibri"/>
              </a:rPr>
              <a:t> = append(</a:t>
            </a:r>
            <a:r>
              <a:rPr lang="en-US" i="1" dirty="0">
                <a:solidFill>
                  <a:prstClr val="black"/>
                </a:solidFill>
                <a:latin typeface="Calibri"/>
              </a:rPr>
              <a:t>V</a:t>
            </a:r>
            <a:r>
              <a:rPr lang="en-US" dirty="0">
                <a:solidFill>
                  <a:prstClr val="black"/>
                </a:solidFill>
                <a:latin typeface="Calibri"/>
              </a:rPr>
              <a:t>)</a:t>
            </a:r>
          </a:p>
          <a:p>
            <a:pPr defTabSz="914400"/>
            <a:r>
              <a:rPr lang="en-US" i="1" dirty="0">
                <a:solidFill>
                  <a:prstClr val="black"/>
                </a:solidFill>
                <a:latin typeface="Calibri"/>
              </a:rPr>
              <a:t>V</a:t>
            </a:r>
            <a:r>
              <a:rPr lang="en-US" dirty="0">
                <a:solidFill>
                  <a:prstClr val="black"/>
                </a:solidFill>
                <a:latin typeface="Calibri"/>
              </a:rPr>
              <a:t> = read(</a:t>
            </a:r>
            <a:r>
              <a:rPr lang="en-US" i="1" dirty="0">
                <a:solidFill>
                  <a:prstClr val="black"/>
                </a:solidFill>
                <a:latin typeface="Calibri"/>
              </a:rPr>
              <a:t>O</a:t>
            </a:r>
            <a:r>
              <a:rPr lang="en-US" dirty="0">
                <a:solidFill>
                  <a:prstClr val="black"/>
                </a:solidFill>
                <a:latin typeface="Calibri"/>
              </a:rPr>
              <a:t>)</a:t>
            </a:r>
          </a:p>
          <a:p>
            <a:pPr defTabSz="914400"/>
            <a:r>
              <a:rPr lang="en-US" dirty="0">
                <a:solidFill>
                  <a:prstClr val="black"/>
                </a:solidFill>
                <a:latin typeface="Calibri"/>
              </a:rPr>
              <a:t>trim(</a:t>
            </a:r>
            <a:r>
              <a:rPr lang="en-US" i="1" dirty="0">
                <a:solidFill>
                  <a:prstClr val="black"/>
                </a:solidFill>
                <a:latin typeface="Calibri"/>
              </a:rPr>
              <a:t>O</a:t>
            </a:r>
            <a:r>
              <a:rPr lang="en-US" dirty="0">
                <a:solidFill>
                  <a:prstClr val="black"/>
                </a:solidFill>
                <a:latin typeface="Calibri"/>
              </a:rPr>
              <a:t>) //GC</a:t>
            </a:r>
          </a:p>
          <a:p>
            <a:pPr defTabSz="914400"/>
            <a:r>
              <a:rPr lang="en-US" i="1" dirty="0">
                <a:solidFill>
                  <a:prstClr val="black"/>
                </a:solidFill>
                <a:latin typeface="Calibri"/>
              </a:rPr>
              <a:t>O</a:t>
            </a:r>
            <a:r>
              <a:rPr lang="en-US" dirty="0">
                <a:solidFill>
                  <a:prstClr val="black"/>
                </a:solidFill>
                <a:latin typeface="Calibri"/>
              </a:rPr>
              <a:t> = check() //tail</a:t>
            </a:r>
          </a:p>
        </p:txBody>
      </p:sp>
      <p:sp>
        <p:nvSpPr>
          <p:cNvPr id="22" name="Rectangle 21"/>
          <p:cNvSpPr/>
          <p:nvPr/>
        </p:nvSpPr>
        <p:spPr>
          <a:xfrm>
            <a:off x="4694534" y="1476206"/>
            <a:ext cx="1828800" cy="340332"/>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defTabSz="914400"/>
            <a:r>
              <a:rPr lang="en-US" dirty="0">
                <a:solidFill>
                  <a:prstClr val="black"/>
                </a:solidFill>
                <a:latin typeface="Calibri"/>
              </a:rPr>
              <a:t>application</a:t>
            </a:r>
          </a:p>
        </p:txBody>
      </p:sp>
      <p:graphicFrame>
        <p:nvGraphicFramePr>
          <p:cNvPr id="48" name="Diagram 47"/>
          <p:cNvGraphicFramePr/>
          <p:nvPr>
            <p:extLst/>
          </p:nvPr>
        </p:nvGraphicFramePr>
        <p:xfrm>
          <a:off x="4682921" y="2501874"/>
          <a:ext cx="1248823" cy="17400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49" name="Diagram 48"/>
          <p:cNvGraphicFramePr/>
          <p:nvPr>
            <p:extLst/>
          </p:nvPr>
        </p:nvGraphicFramePr>
        <p:xfrm>
          <a:off x="5935644" y="1973770"/>
          <a:ext cx="853038" cy="664029"/>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50" name="Diagram 49"/>
          <p:cNvGraphicFramePr/>
          <p:nvPr>
            <p:extLst/>
          </p:nvPr>
        </p:nvGraphicFramePr>
        <p:xfrm>
          <a:off x="4391198" y="1704596"/>
          <a:ext cx="1365336" cy="918057"/>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graphicFrame>
        <p:nvGraphicFramePr>
          <p:cNvPr id="51" name="Diagram 50"/>
          <p:cNvGraphicFramePr/>
          <p:nvPr>
            <p:extLst/>
          </p:nvPr>
        </p:nvGraphicFramePr>
        <p:xfrm>
          <a:off x="2944876" y="4075385"/>
          <a:ext cx="6248400" cy="836368"/>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sp>
        <p:nvSpPr>
          <p:cNvPr id="52" name="Up Arrow 51"/>
          <p:cNvSpPr/>
          <p:nvPr/>
        </p:nvSpPr>
        <p:spPr>
          <a:xfrm>
            <a:off x="3980856" y="3891702"/>
            <a:ext cx="365505" cy="343919"/>
          </a:xfrm>
          <a:prstGeom prst="upArrow">
            <a:avLst/>
          </a:prstGeom>
        </p:spPr>
        <p:style>
          <a:lnRef idx="1">
            <a:schemeClr val="accent3"/>
          </a:lnRef>
          <a:fillRef idx="3">
            <a:schemeClr val="accent3"/>
          </a:fillRef>
          <a:effectRef idx="2">
            <a:schemeClr val="accent3"/>
          </a:effectRef>
          <a:fontRef idx="minor">
            <a:schemeClr val="lt1"/>
          </a:fontRef>
        </p:style>
        <p:txBody>
          <a:bodyPr rtlCol="0" anchor="ctr"/>
          <a:lstStyle/>
          <a:p>
            <a:pPr algn="ctr" defTabSz="914400"/>
            <a:endParaRPr lang="en-US">
              <a:solidFill>
                <a:prstClr val="white"/>
              </a:solidFill>
              <a:latin typeface="Calibri"/>
            </a:endParaRPr>
          </a:p>
        </p:txBody>
      </p:sp>
      <p:sp>
        <p:nvSpPr>
          <p:cNvPr id="53" name="Up Arrow 52"/>
          <p:cNvSpPr/>
          <p:nvPr/>
        </p:nvSpPr>
        <p:spPr>
          <a:xfrm>
            <a:off x="2972999" y="3891702"/>
            <a:ext cx="365505" cy="343919"/>
          </a:xfrm>
          <a:prstGeom prst="upArrow">
            <a:avLst/>
          </a:prstGeom>
        </p:spPr>
        <p:style>
          <a:lnRef idx="1">
            <a:schemeClr val="accent3"/>
          </a:lnRef>
          <a:fillRef idx="3">
            <a:schemeClr val="accent3"/>
          </a:fillRef>
          <a:effectRef idx="2">
            <a:schemeClr val="accent3"/>
          </a:effectRef>
          <a:fontRef idx="minor">
            <a:schemeClr val="lt1"/>
          </a:fontRef>
        </p:style>
        <p:txBody>
          <a:bodyPr rtlCol="0" anchor="ctr"/>
          <a:lstStyle/>
          <a:p>
            <a:pPr algn="ctr" defTabSz="914400"/>
            <a:endParaRPr lang="en-US">
              <a:solidFill>
                <a:prstClr val="white"/>
              </a:solidFill>
              <a:latin typeface="Calibri"/>
            </a:endParaRPr>
          </a:p>
        </p:txBody>
      </p:sp>
      <p:sp>
        <p:nvSpPr>
          <p:cNvPr id="54" name="Up Arrow 53"/>
          <p:cNvSpPr/>
          <p:nvPr/>
        </p:nvSpPr>
        <p:spPr>
          <a:xfrm>
            <a:off x="4954199" y="3891702"/>
            <a:ext cx="365505" cy="343919"/>
          </a:xfrm>
          <a:prstGeom prst="upArrow">
            <a:avLst/>
          </a:prstGeom>
        </p:spPr>
        <p:style>
          <a:lnRef idx="1">
            <a:schemeClr val="accent3"/>
          </a:lnRef>
          <a:fillRef idx="3">
            <a:schemeClr val="accent3"/>
          </a:fillRef>
          <a:effectRef idx="2">
            <a:schemeClr val="accent3"/>
          </a:effectRef>
          <a:fontRef idx="minor">
            <a:schemeClr val="lt1"/>
          </a:fontRef>
        </p:style>
        <p:txBody>
          <a:bodyPr rtlCol="0" anchor="ctr"/>
          <a:lstStyle/>
          <a:p>
            <a:pPr algn="ctr" defTabSz="914400"/>
            <a:endParaRPr lang="en-US">
              <a:solidFill>
                <a:prstClr val="white"/>
              </a:solidFill>
              <a:latin typeface="Calibri"/>
            </a:endParaRPr>
          </a:p>
        </p:txBody>
      </p:sp>
      <p:sp>
        <p:nvSpPr>
          <p:cNvPr id="55" name="Up Arrow 54"/>
          <p:cNvSpPr/>
          <p:nvPr/>
        </p:nvSpPr>
        <p:spPr>
          <a:xfrm rot="10800000">
            <a:off x="6419255" y="3891702"/>
            <a:ext cx="365505" cy="343919"/>
          </a:xfrm>
          <a:prstGeom prst="upArrow">
            <a:avLst/>
          </a:prstGeom>
        </p:spPr>
        <p:style>
          <a:lnRef idx="1">
            <a:schemeClr val="accent3"/>
          </a:lnRef>
          <a:fillRef idx="3">
            <a:schemeClr val="accent3"/>
          </a:fillRef>
          <a:effectRef idx="2">
            <a:schemeClr val="accent3"/>
          </a:effectRef>
          <a:fontRef idx="minor">
            <a:schemeClr val="lt1"/>
          </a:fontRef>
        </p:style>
        <p:txBody>
          <a:bodyPr rtlCol="0" anchor="ctr"/>
          <a:lstStyle/>
          <a:p>
            <a:pPr algn="ctr" defTabSz="914400"/>
            <a:endParaRPr lang="en-US">
              <a:solidFill>
                <a:prstClr val="white"/>
              </a:solidFill>
              <a:latin typeface="Calibri"/>
            </a:endParaRPr>
          </a:p>
        </p:txBody>
      </p:sp>
      <p:sp>
        <p:nvSpPr>
          <p:cNvPr id="56" name="Rounded Rectangle 55"/>
          <p:cNvSpPr/>
          <p:nvPr/>
        </p:nvSpPr>
        <p:spPr>
          <a:xfrm>
            <a:off x="5831164" y="3551165"/>
            <a:ext cx="1639397" cy="321796"/>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defTabSz="914400"/>
            <a:r>
              <a:rPr lang="en-US" b="1" dirty="0">
                <a:solidFill>
                  <a:prstClr val="white"/>
                </a:solidFill>
                <a:latin typeface="Calibri"/>
              </a:rPr>
              <a:t>append</a:t>
            </a:r>
            <a:r>
              <a:rPr lang="en-US" dirty="0">
                <a:solidFill>
                  <a:prstClr val="white"/>
                </a:solidFill>
                <a:latin typeface="Calibri"/>
              </a:rPr>
              <a:t> to tail</a:t>
            </a:r>
          </a:p>
        </p:txBody>
      </p:sp>
      <p:sp>
        <p:nvSpPr>
          <p:cNvPr id="57" name="Rounded Rectangle 56"/>
          <p:cNvSpPr/>
          <p:nvPr/>
        </p:nvSpPr>
        <p:spPr>
          <a:xfrm>
            <a:off x="2962709" y="3551165"/>
            <a:ext cx="2499411" cy="321796"/>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defTabSz="914400"/>
            <a:r>
              <a:rPr lang="en-US" sz="2000" b="1" dirty="0">
                <a:solidFill>
                  <a:prstClr val="white"/>
                </a:solidFill>
                <a:latin typeface="Calibri"/>
              </a:rPr>
              <a:t>read</a:t>
            </a:r>
            <a:r>
              <a:rPr lang="en-US" sz="2000" dirty="0">
                <a:solidFill>
                  <a:prstClr val="white"/>
                </a:solidFill>
                <a:latin typeface="Calibri"/>
              </a:rPr>
              <a:t> from anywhere</a:t>
            </a:r>
          </a:p>
        </p:txBody>
      </p:sp>
      <p:grpSp>
        <p:nvGrpSpPr>
          <p:cNvPr id="8" name="Group 7"/>
          <p:cNvGrpSpPr/>
          <p:nvPr/>
        </p:nvGrpSpPr>
        <p:grpSpPr>
          <a:xfrm>
            <a:off x="2576287" y="5116286"/>
            <a:ext cx="6948715" cy="1405166"/>
            <a:chOff x="961571" y="4862286"/>
            <a:chExt cx="7456715" cy="1659165"/>
          </a:xfrm>
        </p:grpSpPr>
        <p:grpSp>
          <p:nvGrpSpPr>
            <p:cNvPr id="31" name="Group 30"/>
            <p:cNvGrpSpPr/>
            <p:nvPr/>
          </p:nvGrpSpPr>
          <p:grpSpPr>
            <a:xfrm>
              <a:off x="1219200" y="4876800"/>
              <a:ext cx="456982" cy="1644651"/>
              <a:chOff x="609600" y="4984750"/>
              <a:chExt cx="456982" cy="1644651"/>
            </a:xfrm>
          </p:grpSpPr>
          <p:pic>
            <p:nvPicPr>
              <p:cNvPr id="32" name="Picture 31"/>
              <p:cNvPicPr>
                <a:picLocks noChangeAspect="1"/>
              </p:cNvPicPr>
              <p:nvPr/>
            </p:nvPicPr>
            <p:blipFill>
              <a:blip r:embed="rId23"/>
              <a:stretch>
                <a:fillRect/>
              </a:stretch>
            </p:blipFill>
            <p:spPr>
              <a:xfrm>
                <a:off x="838200" y="5334000"/>
                <a:ext cx="228382" cy="467686"/>
              </a:xfrm>
              <a:prstGeom prst="rect">
                <a:avLst/>
              </a:prstGeom>
            </p:spPr>
          </p:pic>
          <p:pic>
            <p:nvPicPr>
              <p:cNvPr id="33" name="Picture 32"/>
              <p:cNvPicPr>
                <a:picLocks noChangeAspect="1"/>
              </p:cNvPicPr>
              <p:nvPr/>
            </p:nvPicPr>
            <p:blipFill>
              <a:blip r:embed="rId23"/>
              <a:stretch>
                <a:fillRect/>
              </a:stretch>
            </p:blipFill>
            <p:spPr>
              <a:xfrm>
                <a:off x="838200" y="6161714"/>
                <a:ext cx="228382" cy="467686"/>
              </a:xfrm>
              <a:prstGeom prst="rect">
                <a:avLst/>
              </a:prstGeom>
            </p:spPr>
          </p:pic>
          <p:cxnSp>
            <p:nvCxnSpPr>
              <p:cNvPr id="34" name="Straight Connector 33"/>
              <p:cNvCxnSpPr/>
              <p:nvPr/>
            </p:nvCxnSpPr>
            <p:spPr>
              <a:xfrm flipV="1">
                <a:off x="985824" y="4984750"/>
                <a:ext cx="0" cy="34290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a:stCxn id="32" idx="2"/>
                <a:endCxn id="33" idx="0"/>
              </p:cNvCxnSpPr>
              <p:nvPr/>
            </p:nvCxnSpPr>
            <p:spPr>
              <a:xfrm>
                <a:off x="952391" y="5801686"/>
                <a:ext cx="0" cy="360028"/>
              </a:xfrm>
              <a:prstGeom prst="straightConnector1">
                <a:avLst/>
              </a:prstGeom>
              <a:ln w="38100"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36" name="Elbow Connector 35"/>
              <p:cNvCxnSpPr>
                <a:stCxn id="33" idx="2"/>
              </p:cNvCxnSpPr>
              <p:nvPr/>
            </p:nvCxnSpPr>
            <p:spPr>
              <a:xfrm rot="5400000" flipH="1">
                <a:off x="133296" y="5810305"/>
                <a:ext cx="1295400" cy="342791"/>
              </a:xfrm>
              <a:prstGeom prst="bentConnector3">
                <a:avLst>
                  <a:gd name="adj1" fmla="val -17647"/>
                </a:avLst>
              </a:prstGeom>
              <a:ln w="38100" cmpd="sng">
                <a:solidFill>
                  <a:srgbClr val="000000"/>
                </a:solidFill>
                <a:tailEnd type="arrow"/>
              </a:ln>
            </p:spPr>
            <p:style>
              <a:lnRef idx="2">
                <a:schemeClr val="accent1"/>
              </a:lnRef>
              <a:fillRef idx="0">
                <a:schemeClr val="accent1"/>
              </a:fillRef>
              <a:effectRef idx="1">
                <a:schemeClr val="accent1"/>
              </a:effectRef>
              <a:fontRef idx="minor">
                <a:schemeClr val="tx1"/>
              </a:fontRef>
            </p:style>
          </p:cxnSp>
        </p:grpSp>
        <p:grpSp>
          <p:nvGrpSpPr>
            <p:cNvPr id="37" name="Group 36"/>
            <p:cNvGrpSpPr/>
            <p:nvPr/>
          </p:nvGrpSpPr>
          <p:grpSpPr>
            <a:xfrm>
              <a:off x="2514600" y="4876800"/>
              <a:ext cx="456982" cy="1644651"/>
              <a:chOff x="609600" y="4984750"/>
              <a:chExt cx="456982" cy="1644651"/>
            </a:xfrm>
          </p:grpSpPr>
          <p:pic>
            <p:nvPicPr>
              <p:cNvPr id="38" name="Picture 37"/>
              <p:cNvPicPr>
                <a:picLocks noChangeAspect="1"/>
              </p:cNvPicPr>
              <p:nvPr/>
            </p:nvPicPr>
            <p:blipFill>
              <a:blip r:embed="rId23"/>
              <a:stretch>
                <a:fillRect/>
              </a:stretch>
            </p:blipFill>
            <p:spPr>
              <a:xfrm>
                <a:off x="838200" y="5334000"/>
                <a:ext cx="228382" cy="467686"/>
              </a:xfrm>
              <a:prstGeom prst="rect">
                <a:avLst/>
              </a:prstGeom>
            </p:spPr>
          </p:pic>
          <p:pic>
            <p:nvPicPr>
              <p:cNvPr id="39" name="Picture 38"/>
              <p:cNvPicPr>
                <a:picLocks noChangeAspect="1"/>
              </p:cNvPicPr>
              <p:nvPr/>
            </p:nvPicPr>
            <p:blipFill>
              <a:blip r:embed="rId23"/>
              <a:stretch>
                <a:fillRect/>
              </a:stretch>
            </p:blipFill>
            <p:spPr>
              <a:xfrm>
                <a:off x="838200" y="6161714"/>
                <a:ext cx="228382" cy="467686"/>
              </a:xfrm>
              <a:prstGeom prst="rect">
                <a:avLst/>
              </a:prstGeom>
            </p:spPr>
          </p:pic>
          <p:cxnSp>
            <p:nvCxnSpPr>
              <p:cNvPr id="40" name="Straight Connector 39"/>
              <p:cNvCxnSpPr/>
              <p:nvPr/>
            </p:nvCxnSpPr>
            <p:spPr>
              <a:xfrm flipV="1">
                <a:off x="985824" y="4984750"/>
                <a:ext cx="0" cy="34290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a:stCxn id="38" idx="2"/>
                <a:endCxn id="39" idx="0"/>
              </p:cNvCxnSpPr>
              <p:nvPr/>
            </p:nvCxnSpPr>
            <p:spPr>
              <a:xfrm>
                <a:off x="952391" y="5801686"/>
                <a:ext cx="0" cy="360028"/>
              </a:xfrm>
              <a:prstGeom prst="straightConnector1">
                <a:avLst/>
              </a:prstGeom>
              <a:ln w="38100"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42" name="Elbow Connector 41"/>
              <p:cNvCxnSpPr>
                <a:stCxn id="39" idx="2"/>
              </p:cNvCxnSpPr>
              <p:nvPr/>
            </p:nvCxnSpPr>
            <p:spPr>
              <a:xfrm rot="5400000" flipH="1">
                <a:off x="133296" y="5810305"/>
                <a:ext cx="1295400" cy="342791"/>
              </a:xfrm>
              <a:prstGeom prst="bentConnector3">
                <a:avLst>
                  <a:gd name="adj1" fmla="val -17647"/>
                </a:avLst>
              </a:prstGeom>
              <a:ln w="38100" cmpd="sng">
                <a:solidFill>
                  <a:srgbClr val="000000"/>
                </a:solidFill>
                <a:tailEnd type="arrow"/>
              </a:ln>
            </p:spPr>
            <p:style>
              <a:lnRef idx="2">
                <a:schemeClr val="accent1"/>
              </a:lnRef>
              <a:fillRef idx="0">
                <a:schemeClr val="accent1"/>
              </a:fillRef>
              <a:effectRef idx="1">
                <a:schemeClr val="accent1"/>
              </a:effectRef>
              <a:fontRef idx="minor">
                <a:schemeClr val="tx1"/>
              </a:fontRef>
            </p:style>
          </p:cxnSp>
        </p:grpSp>
        <p:grpSp>
          <p:nvGrpSpPr>
            <p:cNvPr id="43" name="Group 42"/>
            <p:cNvGrpSpPr/>
            <p:nvPr/>
          </p:nvGrpSpPr>
          <p:grpSpPr>
            <a:xfrm>
              <a:off x="5125180" y="4876800"/>
              <a:ext cx="456982" cy="1644651"/>
              <a:chOff x="609600" y="4984750"/>
              <a:chExt cx="456982" cy="1644651"/>
            </a:xfrm>
          </p:grpSpPr>
          <p:pic>
            <p:nvPicPr>
              <p:cNvPr id="44" name="Picture 43"/>
              <p:cNvPicPr>
                <a:picLocks noChangeAspect="1"/>
              </p:cNvPicPr>
              <p:nvPr/>
            </p:nvPicPr>
            <p:blipFill>
              <a:blip r:embed="rId23"/>
              <a:stretch>
                <a:fillRect/>
              </a:stretch>
            </p:blipFill>
            <p:spPr>
              <a:xfrm>
                <a:off x="838200" y="5334000"/>
                <a:ext cx="228382" cy="467686"/>
              </a:xfrm>
              <a:prstGeom prst="rect">
                <a:avLst/>
              </a:prstGeom>
            </p:spPr>
          </p:pic>
          <p:pic>
            <p:nvPicPr>
              <p:cNvPr id="45" name="Picture 44"/>
              <p:cNvPicPr>
                <a:picLocks noChangeAspect="1"/>
              </p:cNvPicPr>
              <p:nvPr/>
            </p:nvPicPr>
            <p:blipFill>
              <a:blip r:embed="rId23"/>
              <a:stretch>
                <a:fillRect/>
              </a:stretch>
            </p:blipFill>
            <p:spPr>
              <a:xfrm>
                <a:off x="838200" y="6161714"/>
                <a:ext cx="228382" cy="467686"/>
              </a:xfrm>
              <a:prstGeom prst="rect">
                <a:avLst/>
              </a:prstGeom>
            </p:spPr>
          </p:pic>
          <p:cxnSp>
            <p:nvCxnSpPr>
              <p:cNvPr id="46" name="Straight Connector 45"/>
              <p:cNvCxnSpPr/>
              <p:nvPr/>
            </p:nvCxnSpPr>
            <p:spPr>
              <a:xfrm flipV="1">
                <a:off x="985824" y="4984750"/>
                <a:ext cx="0" cy="34290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a:stCxn id="44" idx="2"/>
                <a:endCxn id="45" idx="0"/>
              </p:cNvCxnSpPr>
              <p:nvPr/>
            </p:nvCxnSpPr>
            <p:spPr>
              <a:xfrm>
                <a:off x="952391" y="5801686"/>
                <a:ext cx="0" cy="360028"/>
              </a:xfrm>
              <a:prstGeom prst="straightConnector1">
                <a:avLst/>
              </a:prstGeom>
              <a:ln w="38100"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62" name="Elbow Connector 61"/>
              <p:cNvCxnSpPr>
                <a:stCxn id="45" idx="2"/>
              </p:cNvCxnSpPr>
              <p:nvPr/>
            </p:nvCxnSpPr>
            <p:spPr>
              <a:xfrm rot="5400000" flipH="1">
                <a:off x="133296" y="5810305"/>
                <a:ext cx="1295400" cy="342791"/>
              </a:xfrm>
              <a:prstGeom prst="bentConnector3">
                <a:avLst>
                  <a:gd name="adj1" fmla="val -17647"/>
                </a:avLst>
              </a:prstGeom>
              <a:ln w="38100" cmpd="sng">
                <a:solidFill>
                  <a:srgbClr val="000000"/>
                </a:solidFill>
                <a:tailEnd type="arrow"/>
              </a:ln>
            </p:spPr>
            <p:style>
              <a:lnRef idx="2">
                <a:schemeClr val="accent1"/>
              </a:lnRef>
              <a:fillRef idx="0">
                <a:schemeClr val="accent1"/>
              </a:fillRef>
              <a:effectRef idx="1">
                <a:schemeClr val="accent1"/>
              </a:effectRef>
              <a:fontRef idx="minor">
                <a:schemeClr val="tx1"/>
              </a:fontRef>
            </p:style>
          </p:cxnSp>
        </p:grpSp>
        <p:grpSp>
          <p:nvGrpSpPr>
            <p:cNvPr id="70" name="Group 69"/>
            <p:cNvGrpSpPr/>
            <p:nvPr/>
          </p:nvGrpSpPr>
          <p:grpSpPr>
            <a:xfrm>
              <a:off x="3810000" y="4876800"/>
              <a:ext cx="456982" cy="1644651"/>
              <a:chOff x="609600" y="4984750"/>
              <a:chExt cx="456982" cy="1644651"/>
            </a:xfrm>
          </p:grpSpPr>
          <p:pic>
            <p:nvPicPr>
              <p:cNvPr id="71" name="Picture 70"/>
              <p:cNvPicPr>
                <a:picLocks noChangeAspect="1"/>
              </p:cNvPicPr>
              <p:nvPr/>
            </p:nvPicPr>
            <p:blipFill>
              <a:blip r:embed="rId23"/>
              <a:stretch>
                <a:fillRect/>
              </a:stretch>
            </p:blipFill>
            <p:spPr>
              <a:xfrm>
                <a:off x="838200" y="5334000"/>
                <a:ext cx="228382" cy="467686"/>
              </a:xfrm>
              <a:prstGeom prst="rect">
                <a:avLst/>
              </a:prstGeom>
            </p:spPr>
          </p:pic>
          <p:pic>
            <p:nvPicPr>
              <p:cNvPr id="72" name="Picture 71"/>
              <p:cNvPicPr>
                <a:picLocks noChangeAspect="1"/>
              </p:cNvPicPr>
              <p:nvPr/>
            </p:nvPicPr>
            <p:blipFill>
              <a:blip r:embed="rId23"/>
              <a:stretch>
                <a:fillRect/>
              </a:stretch>
            </p:blipFill>
            <p:spPr>
              <a:xfrm>
                <a:off x="838200" y="6161714"/>
                <a:ext cx="228382" cy="467686"/>
              </a:xfrm>
              <a:prstGeom prst="rect">
                <a:avLst/>
              </a:prstGeom>
            </p:spPr>
          </p:pic>
          <p:cxnSp>
            <p:nvCxnSpPr>
              <p:cNvPr id="73" name="Straight Connector 72"/>
              <p:cNvCxnSpPr/>
              <p:nvPr/>
            </p:nvCxnSpPr>
            <p:spPr>
              <a:xfrm flipV="1">
                <a:off x="985824" y="4984750"/>
                <a:ext cx="0" cy="34290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 name="Straight Arrow Connector 73"/>
              <p:cNvCxnSpPr>
                <a:stCxn id="71" idx="2"/>
                <a:endCxn id="72" idx="0"/>
              </p:cNvCxnSpPr>
              <p:nvPr/>
            </p:nvCxnSpPr>
            <p:spPr>
              <a:xfrm>
                <a:off x="952391" y="5801686"/>
                <a:ext cx="0" cy="360028"/>
              </a:xfrm>
              <a:prstGeom prst="straightConnector1">
                <a:avLst/>
              </a:prstGeom>
              <a:ln w="38100"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75" name="Elbow Connector 74"/>
              <p:cNvCxnSpPr>
                <a:stCxn id="72" idx="2"/>
              </p:cNvCxnSpPr>
              <p:nvPr/>
            </p:nvCxnSpPr>
            <p:spPr>
              <a:xfrm rot="5400000" flipH="1">
                <a:off x="133296" y="5810305"/>
                <a:ext cx="1295400" cy="342791"/>
              </a:xfrm>
              <a:prstGeom prst="bentConnector3">
                <a:avLst>
                  <a:gd name="adj1" fmla="val -17647"/>
                </a:avLst>
              </a:prstGeom>
              <a:ln w="38100" cmpd="sng">
                <a:solidFill>
                  <a:srgbClr val="000000"/>
                </a:solidFill>
                <a:tailEnd type="arrow"/>
              </a:ln>
            </p:spPr>
            <p:style>
              <a:lnRef idx="2">
                <a:schemeClr val="accent1"/>
              </a:lnRef>
              <a:fillRef idx="0">
                <a:schemeClr val="accent1"/>
              </a:fillRef>
              <a:effectRef idx="1">
                <a:schemeClr val="accent1"/>
              </a:effectRef>
              <a:fontRef idx="minor">
                <a:schemeClr val="tx1"/>
              </a:fontRef>
            </p:style>
          </p:cxnSp>
        </p:grpSp>
        <p:grpSp>
          <p:nvGrpSpPr>
            <p:cNvPr id="76" name="Group 75"/>
            <p:cNvGrpSpPr/>
            <p:nvPr/>
          </p:nvGrpSpPr>
          <p:grpSpPr>
            <a:xfrm>
              <a:off x="6324818" y="4876800"/>
              <a:ext cx="456982" cy="1644651"/>
              <a:chOff x="609600" y="4984750"/>
              <a:chExt cx="456982" cy="1644651"/>
            </a:xfrm>
          </p:grpSpPr>
          <p:pic>
            <p:nvPicPr>
              <p:cNvPr id="77" name="Picture 76"/>
              <p:cNvPicPr>
                <a:picLocks noChangeAspect="1"/>
              </p:cNvPicPr>
              <p:nvPr/>
            </p:nvPicPr>
            <p:blipFill>
              <a:blip r:embed="rId23"/>
              <a:stretch>
                <a:fillRect/>
              </a:stretch>
            </p:blipFill>
            <p:spPr>
              <a:xfrm>
                <a:off x="838200" y="5334000"/>
                <a:ext cx="228382" cy="467686"/>
              </a:xfrm>
              <a:prstGeom prst="rect">
                <a:avLst/>
              </a:prstGeom>
            </p:spPr>
          </p:pic>
          <p:pic>
            <p:nvPicPr>
              <p:cNvPr id="78" name="Picture 77"/>
              <p:cNvPicPr>
                <a:picLocks noChangeAspect="1"/>
              </p:cNvPicPr>
              <p:nvPr/>
            </p:nvPicPr>
            <p:blipFill>
              <a:blip r:embed="rId23"/>
              <a:stretch>
                <a:fillRect/>
              </a:stretch>
            </p:blipFill>
            <p:spPr>
              <a:xfrm>
                <a:off x="838200" y="6161714"/>
                <a:ext cx="228382" cy="467686"/>
              </a:xfrm>
              <a:prstGeom prst="rect">
                <a:avLst/>
              </a:prstGeom>
            </p:spPr>
          </p:pic>
          <p:cxnSp>
            <p:nvCxnSpPr>
              <p:cNvPr id="79" name="Straight Connector 78"/>
              <p:cNvCxnSpPr/>
              <p:nvPr/>
            </p:nvCxnSpPr>
            <p:spPr>
              <a:xfrm flipV="1">
                <a:off x="985824" y="4984750"/>
                <a:ext cx="0" cy="34290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 name="Straight Arrow Connector 79"/>
              <p:cNvCxnSpPr>
                <a:stCxn id="77" idx="2"/>
                <a:endCxn id="78" idx="0"/>
              </p:cNvCxnSpPr>
              <p:nvPr/>
            </p:nvCxnSpPr>
            <p:spPr>
              <a:xfrm>
                <a:off x="952391" y="5801686"/>
                <a:ext cx="0" cy="360028"/>
              </a:xfrm>
              <a:prstGeom prst="straightConnector1">
                <a:avLst/>
              </a:prstGeom>
              <a:ln w="38100"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81" name="Elbow Connector 80"/>
              <p:cNvCxnSpPr>
                <a:stCxn id="78" idx="2"/>
              </p:cNvCxnSpPr>
              <p:nvPr/>
            </p:nvCxnSpPr>
            <p:spPr>
              <a:xfrm rot="5400000" flipH="1">
                <a:off x="133296" y="5810305"/>
                <a:ext cx="1295400" cy="342791"/>
              </a:xfrm>
              <a:prstGeom prst="bentConnector3">
                <a:avLst>
                  <a:gd name="adj1" fmla="val -17647"/>
                </a:avLst>
              </a:prstGeom>
              <a:ln w="38100" cmpd="sng">
                <a:solidFill>
                  <a:srgbClr val="000000"/>
                </a:solidFill>
                <a:tailEnd type="arrow"/>
              </a:ln>
            </p:spPr>
            <p:style>
              <a:lnRef idx="2">
                <a:schemeClr val="accent1"/>
              </a:lnRef>
              <a:fillRef idx="0">
                <a:schemeClr val="accent1"/>
              </a:fillRef>
              <a:effectRef idx="1">
                <a:schemeClr val="accent1"/>
              </a:effectRef>
              <a:fontRef idx="minor">
                <a:schemeClr val="tx1"/>
              </a:fontRef>
            </p:style>
          </p:cxnSp>
        </p:grpSp>
        <p:grpSp>
          <p:nvGrpSpPr>
            <p:cNvPr id="82" name="Group 81"/>
            <p:cNvGrpSpPr/>
            <p:nvPr/>
          </p:nvGrpSpPr>
          <p:grpSpPr>
            <a:xfrm>
              <a:off x="7467600" y="4876800"/>
              <a:ext cx="456982" cy="1644651"/>
              <a:chOff x="609600" y="4984750"/>
              <a:chExt cx="456982" cy="1644651"/>
            </a:xfrm>
          </p:grpSpPr>
          <p:pic>
            <p:nvPicPr>
              <p:cNvPr id="83" name="Picture 82"/>
              <p:cNvPicPr>
                <a:picLocks noChangeAspect="1"/>
              </p:cNvPicPr>
              <p:nvPr/>
            </p:nvPicPr>
            <p:blipFill>
              <a:blip r:embed="rId23"/>
              <a:stretch>
                <a:fillRect/>
              </a:stretch>
            </p:blipFill>
            <p:spPr>
              <a:xfrm>
                <a:off x="838200" y="5334000"/>
                <a:ext cx="228382" cy="467686"/>
              </a:xfrm>
              <a:prstGeom prst="rect">
                <a:avLst/>
              </a:prstGeom>
            </p:spPr>
          </p:pic>
          <p:pic>
            <p:nvPicPr>
              <p:cNvPr id="84" name="Picture 83"/>
              <p:cNvPicPr>
                <a:picLocks noChangeAspect="1"/>
              </p:cNvPicPr>
              <p:nvPr/>
            </p:nvPicPr>
            <p:blipFill>
              <a:blip r:embed="rId23"/>
              <a:stretch>
                <a:fillRect/>
              </a:stretch>
            </p:blipFill>
            <p:spPr>
              <a:xfrm>
                <a:off x="838200" y="6161714"/>
                <a:ext cx="228382" cy="467686"/>
              </a:xfrm>
              <a:prstGeom prst="rect">
                <a:avLst/>
              </a:prstGeom>
            </p:spPr>
          </p:pic>
          <p:cxnSp>
            <p:nvCxnSpPr>
              <p:cNvPr id="85" name="Straight Connector 84"/>
              <p:cNvCxnSpPr/>
              <p:nvPr/>
            </p:nvCxnSpPr>
            <p:spPr>
              <a:xfrm flipV="1">
                <a:off x="985824" y="4984750"/>
                <a:ext cx="0" cy="34290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6" name="Straight Arrow Connector 85"/>
              <p:cNvCxnSpPr>
                <a:stCxn id="83" idx="2"/>
                <a:endCxn id="84" idx="0"/>
              </p:cNvCxnSpPr>
              <p:nvPr/>
            </p:nvCxnSpPr>
            <p:spPr>
              <a:xfrm>
                <a:off x="952391" y="5801686"/>
                <a:ext cx="0" cy="360028"/>
              </a:xfrm>
              <a:prstGeom prst="straightConnector1">
                <a:avLst/>
              </a:prstGeom>
              <a:ln w="38100"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87" name="Elbow Connector 86"/>
              <p:cNvCxnSpPr>
                <a:stCxn id="84" idx="2"/>
              </p:cNvCxnSpPr>
              <p:nvPr/>
            </p:nvCxnSpPr>
            <p:spPr>
              <a:xfrm rot="5400000" flipH="1">
                <a:off x="133296" y="5810305"/>
                <a:ext cx="1295400" cy="342791"/>
              </a:xfrm>
              <a:prstGeom prst="bentConnector3">
                <a:avLst>
                  <a:gd name="adj1" fmla="val -17647"/>
                </a:avLst>
              </a:prstGeom>
              <a:ln w="38100" cmpd="sng">
                <a:solidFill>
                  <a:srgbClr val="000000"/>
                </a:solidFill>
                <a:tailEnd type="arrow"/>
              </a:ln>
            </p:spPr>
            <p:style>
              <a:lnRef idx="2">
                <a:schemeClr val="accent1"/>
              </a:lnRef>
              <a:fillRef idx="0">
                <a:schemeClr val="accent1"/>
              </a:fillRef>
              <a:effectRef idx="1">
                <a:schemeClr val="accent1"/>
              </a:effectRef>
              <a:fontRef idx="minor">
                <a:schemeClr val="tx1"/>
              </a:fontRef>
            </p:style>
          </p:cxnSp>
        </p:grpSp>
        <p:cxnSp>
          <p:nvCxnSpPr>
            <p:cNvPr id="4" name="Straight Connector 3"/>
            <p:cNvCxnSpPr/>
            <p:nvPr/>
          </p:nvCxnSpPr>
          <p:spPr>
            <a:xfrm flipH="1">
              <a:off x="961571" y="4862286"/>
              <a:ext cx="7456715" cy="18143"/>
            </a:xfrm>
            <a:prstGeom prst="line">
              <a:avLst/>
            </a:prstGeom>
            <a:ln w="76200" cmpd="sng">
              <a:solidFill>
                <a:srgbClr val="595959"/>
              </a:solidFill>
            </a:ln>
          </p:spPr>
          <p:style>
            <a:lnRef idx="2">
              <a:schemeClr val="accent1"/>
            </a:lnRef>
            <a:fillRef idx="0">
              <a:schemeClr val="accent1"/>
            </a:fillRef>
            <a:effectRef idx="1">
              <a:schemeClr val="accent1"/>
            </a:effectRef>
            <a:fontRef idx="minor">
              <a:schemeClr val="tx1"/>
            </a:fontRef>
          </p:style>
        </p:cxnSp>
      </p:grpSp>
      <p:sp>
        <p:nvSpPr>
          <p:cNvPr id="11" name="TextBox 10"/>
          <p:cNvSpPr txBox="1"/>
          <p:nvPr/>
        </p:nvSpPr>
        <p:spPr>
          <a:xfrm>
            <a:off x="3374567" y="4626430"/>
            <a:ext cx="4880429" cy="461665"/>
          </a:xfrm>
          <a:prstGeom prst="rect">
            <a:avLst/>
          </a:prstGeom>
          <a:noFill/>
        </p:spPr>
        <p:txBody>
          <a:bodyPr wrap="square" rtlCol="0">
            <a:spAutoFit/>
          </a:bodyPr>
          <a:lstStyle/>
          <a:p>
            <a:pPr algn="ctr" defTabSz="914400"/>
            <a:r>
              <a:rPr lang="en-US" sz="2400" dirty="0">
                <a:solidFill>
                  <a:prstClr val="black"/>
                </a:solidFill>
                <a:latin typeface="Calibri"/>
              </a:rPr>
              <a:t>each entry maps to a replica set</a:t>
            </a:r>
          </a:p>
        </p:txBody>
      </p:sp>
      <p:sp>
        <p:nvSpPr>
          <p:cNvPr id="13" name="Down Arrow 12"/>
          <p:cNvSpPr/>
          <p:nvPr/>
        </p:nvSpPr>
        <p:spPr>
          <a:xfrm>
            <a:off x="2921001" y="4680857"/>
            <a:ext cx="435429" cy="453572"/>
          </a:xfrm>
          <a:prstGeom prst="downArrow">
            <a:avLst/>
          </a:prstGeom>
        </p:spPr>
        <p:style>
          <a:lnRef idx="2">
            <a:schemeClr val="dk1"/>
          </a:lnRef>
          <a:fillRef idx="1">
            <a:schemeClr val="lt1"/>
          </a:fillRef>
          <a:effectRef idx="0">
            <a:schemeClr val="dk1"/>
          </a:effectRef>
          <a:fontRef idx="minor">
            <a:schemeClr val="dk1"/>
          </a:fontRef>
        </p:style>
        <p:txBody>
          <a:bodyPr rtlCol="0" anchor="ctr"/>
          <a:lstStyle/>
          <a:p>
            <a:pPr algn="ctr" defTabSz="914400"/>
            <a:endParaRPr lang="en-US">
              <a:solidFill>
                <a:prstClr val="black"/>
              </a:solidFill>
              <a:latin typeface="Calibri"/>
            </a:endParaRPr>
          </a:p>
        </p:txBody>
      </p:sp>
      <p:sp>
        <p:nvSpPr>
          <p:cNvPr id="99" name="Down Arrow 98"/>
          <p:cNvSpPr/>
          <p:nvPr/>
        </p:nvSpPr>
        <p:spPr>
          <a:xfrm>
            <a:off x="3418115" y="4680857"/>
            <a:ext cx="435429" cy="453572"/>
          </a:xfrm>
          <a:prstGeom prst="downArrow">
            <a:avLst/>
          </a:prstGeom>
        </p:spPr>
        <p:style>
          <a:lnRef idx="2">
            <a:schemeClr val="dk1"/>
          </a:lnRef>
          <a:fillRef idx="1">
            <a:schemeClr val="lt1"/>
          </a:fillRef>
          <a:effectRef idx="0">
            <a:schemeClr val="dk1"/>
          </a:effectRef>
          <a:fontRef idx="minor">
            <a:schemeClr val="dk1"/>
          </a:fontRef>
        </p:style>
        <p:txBody>
          <a:bodyPr rtlCol="0" anchor="ctr"/>
          <a:lstStyle/>
          <a:p>
            <a:pPr algn="ctr" defTabSz="914400"/>
            <a:endParaRPr lang="en-US">
              <a:solidFill>
                <a:prstClr val="black"/>
              </a:solidFill>
              <a:latin typeface="Calibri"/>
            </a:endParaRPr>
          </a:p>
        </p:txBody>
      </p:sp>
      <p:sp>
        <p:nvSpPr>
          <p:cNvPr id="101" name="Down Arrow 100"/>
          <p:cNvSpPr/>
          <p:nvPr/>
        </p:nvSpPr>
        <p:spPr>
          <a:xfrm>
            <a:off x="8280401" y="4669971"/>
            <a:ext cx="435429" cy="453572"/>
          </a:xfrm>
          <a:prstGeom prst="downArrow">
            <a:avLst/>
          </a:prstGeom>
        </p:spPr>
        <p:style>
          <a:lnRef idx="2">
            <a:schemeClr val="dk1"/>
          </a:lnRef>
          <a:fillRef idx="1">
            <a:schemeClr val="lt1"/>
          </a:fillRef>
          <a:effectRef idx="0">
            <a:schemeClr val="dk1"/>
          </a:effectRef>
          <a:fontRef idx="minor">
            <a:schemeClr val="dk1"/>
          </a:fontRef>
        </p:style>
        <p:txBody>
          <a:bodyPr rtlCol="0" anchor="ctr"/>
          <a:lstStyle/>
          <a:p>
            <a:pPr algn="ctr" defTabSz="914400"/>
            <a:endParaRPr lang="en-US">
              <a:solidFill>
                <a:prstClr val="black"/>
              </a:solidFill>
              <a:latin typeface="Calibri"/>
            </a:endParaRPr>
          </a:p>
        </p:txBody>
      </p:sp>
      <p:sp>
        <p:nvSpPr>
          <p:cNvPr id="103" name="Down Arrow 102"/>
          <p:cNvSpPr/>
          <p:nvPr/>
        </p:nvSpPr>
        <p:spPr>
          <a:xfrm>
            <a:off x="7815944" y="4677229"/>
            <a:ext cx="435429" cy="453572"/>
          </a:xfrm>
          <a:prstGeom prst="downArrow">
            <a:avLst/>
          </a:prstGeom>
        </p:spPr>
        <p:style>
          <a:lnRef idx="2">
            <a:schemeClr val="dk1"/>
          </a:lnRef>
          <a:fillRef idx="1">
            <a:schemeClr val="lt1"/>
          </a:fillRef>
          <a:effectRef idx="0">
            <a:schemeClr val="dk1"/>
          </a:effectRef>
          <a:fontRef idx="minor">
            <a:schemeClr val="dk1"/>
          </a:fontRef>
        </p:style>
        <p:txBody>
          <a:bodyPr rtlCol="0" anchor="ctr"/>
          <a:lstStyle/>
          <a:p>
            <a:pPr algn="ctr" defTabSz="914400"/>
            <a:endParaRPr lang="en-US">
              <a:solidFill>
                <a:prstClr val="black"/>
              </a:solidFill>
              <a:latin typeface="Calibri"/>
            </a:endParaRPr>
          </a:p>
        </p:txBody>
      </p:sp>
      <p:grpSp>
        <p:nvGrpSpPr>
          <p:cNvPr id="17" name="Group 16"/>
          <p:cNvGrpSpPr/>
          <p:nvPr/>
        </p:nvGrpSpPr>
        <p:grpSpPr>
          <a:xfrm>
            <a:off x="8731922" y="5426454"/>
            <a:ext cx="600075" cy="1124427"/>
            <a:chOff x="7190525" y="5395819"/>
            <a:chExt cx="600075" cy="1124427"/>
          </a:xfrm>
        </p:grpSpPr>
        <p:pic>
          <p:nvPicPr>
            <p:cNvPr id="105" name="Picture 3"/>
            <p:cNvPicPr>
              <a:picLocks noChangeAspect="1" noChangeArrowheads="1"/>
            </p:cNvPicPr>
            <p:nvPr/>
          </p:nvPicPr>
          <p:blipFill>
            <a:blip r:embed="rId24" cstate="print"/>
            <a:srcRect/>
            <a:stretch>
              <a:fillRect/>
            </a:stretch>
          </p:blipFill>
          <p:spPr bwMode="auto">
            <a:xfrm>
              <a:off x="7190525" y="5395819"/>
              <a:ext cx="600075" cy="428625"/>
            </a:xfrm>
            <a:prstGeom prst="rect">
              <a:avLst/>
            </a:prstGeom>
            <a:noFill/>
            <a:ln w="9525">
              <a:noFill/>
              <a:miter lim="800000"/>
              <a:headEnd/>
              <a:tailEnd/>
            </a:ln>
          </p:spPr>
        </p:pic>
        <p:pic>
          <p:nvPicPr>
            <p:cNvPr id="106" name="Picture 3"/>
            <p:cNvPicPr>
              <a:picLocks noChangeAspect="1" noChangeArrowheads="1"/>
            </p:cNvPicPr>
            <p:nvPr/>
          </p:nvPicPr>
          <p:blipFill>
            <a:blip r:embed="rId24" cstate="print"/>
            <a:srcRect/>
            <a:stretch>
              <a:fillRect/>
            </a:stretch>
          </p:blipFill>
          <p:spPr bwMode="auto">
            <a:xfrm>
              <a:off x="7190525" y="6091621"/>
              <a:ext cx="600075" cy="428625"/>
            </a:xfrm>
            <a:prstGeom prst="rect">
              <a:avLst/>
            </a:prstGeom>
            <a:noFill/>
            <a:ln w="9525">
              <a:noFill/>
              <a:miter lim="800000"/>
              <a:headEnd/>
              <a:tailEnd/>
            </a:ln>
          </p:spPr>
        </p:pic>
      </p:grpSp>
      <p:grpSp>
        <p:nvGrpSpPr>
          <p:cNvPr id="18" name="Group 17"/>
          <p:cNvGrpSpPr/>
          <p:nvPr/>
        </p:nvGrpSpPr>
        <p:grpSpPr>
          <a:xfrm>
            <a:off x="7683967" y="5426454"/>
            <a:ext cx="600075" cy="1124427"/>
            <a:chOff x="6142570" y="5391663"/>
            <a:chExt cx="600075" cy="1124427"/>
          </a:xfrm>
        </p:grpSpPr>
        <p:pic>
          <p:nvPicPr>
            <p:cNvPr id="108" name="Picture 3"/>
            <p:cNvPicPr>
              <a:picLocks noChangeAspect="1" noChangeArrowheads="1"/>
            </p:cNvPicPr>
            <p:nvPr/>
          </p:nvPicPr>
          <p:blipFill>
            <a:blip r:embed="rId24" cstate="print"/>
            <a:srcRect/>
            <a:stretch>
              <a:fillRect/>
            </a:stretch>
          </p:blipFill>
          <p:spPr bwMode="auto">
            <a:xfrm>
              <a:off x="6142570" y="5391663"/>
              <a:ext cx="600075" cy="428625"/>
            </a:xfrm>
            <a:prstGeom prst="rect">
              <a:avLst/>
            </a:prstGeom>
            <a:noFill/>
            <a:ln w="9525">
              <a:noFill/>
              <a:miter lim="800000"/>
              <a:headEnd/>
              <a:tailEnd/>
            </a:ln>
          </p:spPr>
        </p:pic>
        <p:pic>
          <p:nvPicPr>
            <p:cNvPr id="109" name="Picture 3"/>
            <p:cNvPicPr>
              <a:picLocks noChangeAspect="1" noChangeArrowheads="1"/>
            </p:cNvPicPr>
            <p:nvPr/>
          </p:nvPicPr>
          <p:blipFill>
            <a:blip r:embed="rId24" cstate="print"/>
            <a:srcRect/>
            <a:stretch>
              <a:fillRect/>
            </a:stretch>
          </p:blipFill>
          <p:spPr bwMode="auto">
            <a:xfrm>
              <a:off x="6142570" y="6087465"/>
              <a:ext cx="600075" cy="428625"/>
            </a:xfrm>
            <a:prstGeom prst="rect">
              <a:avLst/>
            </a:prstGeom>
            <a:noFill/>
            <a:ln w="9525">
              <a:noFill/>
              <a:miter lim="800000"/>
              <a:headEnd/>
              <a:tailEnd/>
            </a:ln>
          </p:spPr>
        </p:pic>
      </p:grpSp>
      <p:grpSp>
        <p:nvGrpSpPr>
          <p:cNvPr id="19" name="Group 18"/>
          <p:cNvGrpSpPr/>
          <p:nvPr/>
        </p:nvGrpSpPr>
        <p:grpSpPr>
          <a:xfrm>
            <a:off x="6553258" y="5426454"/>
            <a:ext cx="600075" cy="1124427"/>
            <a:chOff x="5011861" y="5409059"/>
            <a:chExt cx="600075" cy="1124427"/>
          </a:xfrm>
        </p:grpSpPr>
        <p:pic>
          <p:nvPicPr>
            <p:cNvPr id="110" name="Picture 3"/>
            <p:cNvPicPr>
              <a:picLocks noChangeAspect="1" noChangeArrowheads="1"/>
            </p:cNvPicPr>
            <p:nvPr/>
          </p:nvPicPr>
          <p:blipFill>
            <a:blip r:embed="rId24" cstate="print"/>
            <a:srcRect/>
            <a:stretch>
              <a:fillRect/>
            </a:stretch>
          </p:blipFill>
          <p:spPr bwMode="auto">
            <a:xfrm>
              <a:off x="5011861" y="5409059"/>
              <a:ext cx="600075" cy="428625"/>
            </a:xfrm>
            <a:prstGeom prst="rect">
              <a:avLst/>
            </a:prstGeom>
            <a:noFill/>
            <a:ln w="9525">
              <a:noFill/>
              <a:miter lim="800000"/>
              <a:headEnd/>
              <a:tailEnd/>
            </a:ln>
          </p:spPr>
        </p:pic>
        <p:pic>
          <p:nvPicPr>
            <p:cNvPr id="111" name="Picture 3"/>
            <p:cNvPicPr>
              <a:picLocks noChangeAspect="1" noChangeArrowheads="1"/>
            </p:cNvPicPr>
            <p:nvPr/>
          </p:nvPicPr>
          <p:blipFill>
            <a:blip r:embed="rId24" cstate="print"/>
            <a:srcRect/>
            <a:stretch>
              <a:fillRect/>
            </a:stretch>
          </p:blipFill>
          <p:spPr bwMode="auto">
            <a:xfrm>
              <a:off x="5011861" y="6104861"/>
              <a:ext cx="600075" cy="428625"/>
            </a:xfrm>
            <a:prstGeom prst="rect">
              <a:avLst/>
            </a:prstGeom>
            <a:noFill/>
            <a:ln w="9525">
              <a:noFill/>
              <a:miter lim="800000"/>
              <a:headEnd/>
              <a:tailEnd/>
            </a:ln>
          </p:spPr>
        </p:pic>
      </p:grpSp>
      <p:grpSp>
        <p:nvGrpSpPr>
          <p:cNvPr id="23" name="Group 22"/>
          <p:cNvGrpSpPr/>
          <p:nvPr/>
        </p:nvGrpSpPr>
        <p:grpSpPr>
          <a:xfrm>
            <a:off x="5318053" y="5426454"/>
            <a:ext cx="600075" cy="1124427"/>
            <a:chOff x="3776656" y="5409058"/>
            <a:chExt cx="600075" cy="1124427"/>
          </a:xfrm>
        </p:grpSpPr>
        <p:pic>
          <p:nvPicPr>
            <p:cNvPr id="112" name="Picture 3"/>
            <p:cNvPicPr>
              <a:picLocks noChangeAspect="1" noChangeArrowheads="1"/>
            </p:cNvPicPr>
            <p:nvPr/>
          </p:nvPicPr>
          <p:blipFill>
            <a:blip r:embed="rId24" cstate="print"/>
            <a:srcRect/>
            <a:stretch>
              <a:fillRect/>
            </a:stretch>
          </p:blipFill>
          <p:spPr bwMode="auto">
            <a:xfrm>
              <a:off x="3776656" y="5409058"/>
              <a:ext cx="600075" cy="428625"/>
            </a:xfrm>
            <a:prstGeom prst="rect">
              <a:avLst/>
            </a:prstGeom>
            <a:noFill/>
            <a:ln w="9525">
              <a:noFill/>
              <a:miter lim="800000"/>
              <a:headEnd/>
              <a:tailEnd/>
            </a:ln>
          </p:spPr>
        </p:pic>
        <p:pic>
          <p:nvPicPr>
            <p:cNvPr id="113" name="Picture 3"/>
            <p:cNvPicPr>
              <a:picLocks noChangeAspect="1" noChangeArrowheads="1"/>
            </p:cNvPicPr>
            <p:nvPr/>
          </p:nvPicPr>
          <p:blipFill>
            <a:blip r:embed="rId24" cstate="print"/>
            <a:srcRect/>
            <a:stretch>
              <a:fillRect/>
            </a:stretch>
          </p:blipFill>
          <p:spPr bwMode="auto">
            <a:xfrm>
              <a:off x="3776656" y="6104860"/>
              <a:ext cx="600075" cy="428625"/>
            </a:xfrm>
            <a:prstGeom prst="rect">
              <a:avLst/>
            </a:prstGeom>
            <a:noFill/>
            <a:ln w="9525">
              <a:noFill/>
              <a:miter lim="800000"/>
              <a:headEnd/>
              <a:tailEnd/>
            </a:ln>
          </p:spPr>
        </p:pic>
      </p:grpSp>
      <p:grpSp>
        <p:nvGrpSpPr>
          <p:cNvPr id="24" name="Group 23"/>
          <p:cNvGrpSpPr/>
          <p:nvPr/>
        </p:nvGrpSpPr>
        <p:grpSpPr>
          <a:xfrm>
            <a:off x="4117699" y="5426454"/>
            <a:ext cx="600075" cy="1124427"/>
            <a:chOff x="2576302" y="5409059"/>
            <a:chExt cx="600075" cy="1124427"/>
          </a:xfrm>
        </p:grpSpPr>
        <p:pic>
          <p:nvPicPr>
            <p:cNvPr id="114" name="Picture 3"/>
            <p:cNvPicPr>
              <a:picLocks noChangeAspect="1" noChangeArrowheads="1"/>
            </p:cNvPicPr>
            <p:nvPr/>
          </p:nvPicPr>
          <p:blipFill>
            <a:blip r:embed="rId24" cstate="print"/>
            <a:srcRect/>
            <a:stretch>
              <a:fillRect/>
            </a:stretch>
          </p:blipFill>
          <p:spPr bwMode="auto">
            <a:xfrm>
              <a:off x="2576302" y="5409059"/>
              <a:ext cx="600075" cy="428625"/>
            </a:xfrm>
            <a:prstGeom prst="rect">
              <a:avLst/>
            </a:prstGeom>
            <a:noFill/>
            <a:ln w="9525">
              <a:noFill/>
              <a:miter lim="800000"/>
              <a:headEnd/>
              <a:tailEnd/>
            </a:ln>
          </p:spPr>
        </p:pic>
        <p:pic>
          <p:nvPicPr>
            <p:cNvPr id="115" name="Picture 3"/>
            <p:cNvPicPr>
              <a:picLocks noChangeAspect="1" noChangeArrowheads="1"/>
            </p:cNvPicPr>
            <p:nvPr/>
          </p:nvPicPr>
          <p:blipFill>
            <a:blip r:embed="rId24" cstate="print"/>
            <a:srcRect/>
            <a:stretch>
              <a:fillRect/>
            </a:stretch>
          </p:blipFill>
          <p:spPr bwMode="auto">
            <a:xfrm>
              <a:off x="2576302" y="6104861"/>
              <a:ext cx="600075" cy="428625"/>
            </a:xfrm>
            <a:prstGeom prst="rect">
              <a:avLst/>
            </a:prstGeom>
            <a:noFill/>
            <a:ln w="9525">
              <a:noFill/>
              <a:miter lim="800000"/>
              <a:headEnd/>
              <a:tailEnd/>
            </a:ln>
          </p:spPr>
        </p:pic>
      </p:grpSp>
      <p:grpSp>
        <p:nvGrpSpPr>
          <p:cNvPr id="25" name="Group 24"/>
          <p:cNvGrpSpPr/>
          <p:nvPr/>
        </p:nvGrpSpPr>
        <p:grpSpPr>
          <a:xfrm>
            <a:off x="2917345" y="5426454"/>
            <a:ext cx="600075" cy="1124427"/>
            <a:chOff x="1375948" y="5426453"/>
            <a:chExt cx="600075" cy="1124427"/>
          </a:xfrm>
        </p:grpSpPr>
        <p:pic>
          <p:nvPicPr>
            <p:cNvPr id="116" name="Picture 3"/>
            <p:cNvPicPr>
              <a:picLocks noChangeAspect="1" noChangeArrowheads="1"/>
            </p:cNvPicPr>
            <p:nvPr/>
          </p:nvPicPr>
          <p:blipFill>
            <a:blip r:embed="rId24" cstate="print"/>
            <a:srcRect/>
            <a:stretch>
              <a:fillRect/>
            </a:stretch>
          </p:blipFill>
          <p:spPr bwMode="auto">
            <a:xfrm>
              <a:off x="1375948" y="5426453"/>
              <a:ext cx="600075" cy="428625"/>
            </a:xfrm>
            <a:prstGeom prst="rect">
              <a:avLst/>
            </a:prstGeom>
            <a:noFill/>
            <a:ln w="9525">
              <a:noFill/>
              <a:miter lim="800000"/>
              <a:headEnd/>
              <a:tailEnd/>
            </a:ln>
          </p:spPr>
        </p:pic>
        <p:pic>
          <p:nvPicPr>
            <p:cNvPr id="117" name="Picture 3"/>
            <p:cNvPicPr>
              <a:picLocks noChangeAspect="1" noChangeArrowheads="1"/>
            </p:cNvPicPr>
            <p:nvPr/>
          </p:nvPicPr>
          <p:blipFill>
            <a:blip r:embed="rId24" cstate="print"/>
            <a:srcRect/>
            <a:stretch>
              <a:fillRect/>
            </a:stretch>
          </p:blipFill>
          <p:spPr bwMode="auto">
            <a:xfrm>
              <a:off x="1375948" y="6122255"/>
              <a:ext cx="600075" cy="428625"/>
            </a:xfrm>
            <a:prstGeom prst="rect">
              <a:avLst/>
            </a:prstGeom>
            <a:noFill/>
            <a:ln w="9525">
              <a:noFill/>
              <a:miter lim="800000"/>
              <a:headEnd/>
              <a:tailEnd/>
            </a:ln>
          </p:spPr>
        </p:pic>
      </p:grpSp>
      <p:sp>
        <p:nvSpPr>
          <p:cNvPr id="88" name="TextBox 87"/>
          <p:cNvSpPr txBox="1"/>
          <p:nvPr/>
        </p:nvSpPr>
        <p:spPr>
          <a:xfrm>
            <a:off x="8534110" y="2756657"/>
            <a:ext cx="2133890" cy="923330"/>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defTabSz="914400"/>
            <a:r>
              <a:rPr lang="en-US" b="1" dirty="0">
                <a:solidFill>
                  <a:prstClr val="black"/>
                </a:solidFill>
                <a:latin typeface="Calibri"/>
              </a:rPr>
              <a:t>passive flash units:</a:t>
            </a:r>
          </a:p>
          <a:p>
            <a:pPr defTabSz="914400"/>
            <a:r>
              <a:rPr lang="en-US" b="1" dirty="0">
                <a:solidFill>
                  <a:prstClr val="black"/>
                </a:solidFill>
                <a:latin typeface="Calibri"/>
              </a:rPr>
              <a:t>write-once, sparse address spaces</a:t>
            </a:r>
          </a:p>
        </p:txBody>
      </p:sp>
      <p:sp>
        <p:nvSpPr>
          <p:cNvPr id="3" name="Bent-Up Arrow 2"/>
          <p:cNvSpPr/>
          <p:nvPr/>
        </p:nvSpPr>
        <p:spPr>
          <a:xfrm>
            <a:off x="9404584" y="3687752"/>
            <a:ext cx="626272" cy="2052617"/>
          </a:xfrm>
          <a:prstGeom prst="bentUpArrow">
            <a:avLst/>
          </a:prstGeom>
        </p:spPr>
        <p:style>
          <a:lnRef idx="2">
            <a:schemeClr val="accent4"/>
          </a:lnRef>
          <a:fillRef idx="1">
            <a:schemeClr val="lt1"/>
          </a:fillRef>
          <a:effectRef idx="0">
            <a:schemeClr val="accent4"/>
          </a:effectRef>
          <a:fontRef idx="minor">
            <a:schemeClr val="dk1"/>
          </a:fontRef>
        </p:style>
        <p:txBody>
          <a:bodyPr rtlCol="0" anchor="ctr"/>
          <a:lstStyle/>
          <a:p>
            <a:pPr algn="ctr" defTabSz="914400"/>
            <a:endParaRPr lang="en-US">
              <a:solidFill>
                <a:prstClr val="black"/>
              </a:solidFill>
              <a:latin typeface="Calibri"/>
            </a:endParaRPr>
          </a:p>
        </p:txBody>
      </p:sp>
      <p:sp>
        <p:nvSpPr>
          <p:cNvPr id="89" name="TextBox 88"/>
          <p:cNvSpPr txBox="1"/>
          <p:nvPr/>
        </p:nvSpPr>
        <p:spPr>
          <a:xfrm>
            <a:off x="7086059" y="2282835"/>
            <a:ext cx="2109789" cy="369332"/>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defTabSz="914400"/>
            <a:r>
              <a:rPr lang="en-US" b="1" dirty="0">
                <a:solidFill>
                  <a:prstClr val="black"/>
                </a:solidFill>
                <a:latin typeface="Calibri"/>
              </a:rPr>
              <a:t>smart client library</a:t>
            </a:r>
          </a:p>
        </p:txBody>
      </p:sp>
      <p:sp>
        <p:nvSpPr>
          <p:cNvPr id="91" name="Bent-Up Arrow 90"/>
          <p:cNvSpPr/>
          <p:nvPr/>
        </p:nvSpPr>
        <p:spPr>
          <a:xfrm>
            <a:off x="6530004" y="2713628"/>
            <a:ext cx="1709019" cy="604672"/>
          </a:xfrm>
          <a:prstGeom prst="bentUpArrow">
            <a:avLst/>
          </a:prstGeom>
        </p:spPr>
        <p:style>
          <a:lnRef idx="2">
            <a:schemeClr val="accent4"/>
          </a:lnRef>
          <a:fillRef idx="1">
            <a:schemeClr val="lt1"/>
          </a:fillRef>
          <a:effectRef idx="0">
            <a:schemeClr val="accent4"/>
          </a:effectRef>
          <a:fontRef idx="minor">
            <a:schemeClr val="dk1"/>
          </a:fontRef>
        </p:style>
        <p:txBody>
          <a:bodyPr rtlCol="0" anchor="ctr"/>
          <a:lstStyle/>
          <a:p>
            <a:pPr algn="ctr" defTabSz="914400"/>
            <a:endParaRPr lang="en-US">
              <a:solidFill>
                <a:prstClr val="black"/>
              </a:solidFill>
              <a:latin typeface="Calibri"/>
            </a:endParaRPr>
          </a:p>
        </p:txBody>
      </p:sp>
    </p:spTree>
    <p:extLst>
      <p:ext uri="{BB962C8B-B14F-4D97-AF65-F5344CB8AC3E}">
        <p14:creationId xmlns:p14="http://schemas.microsoft.com/office/powerpoint/2010/main" val="2844669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3"/>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4"/>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5"/>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88"/>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89"/>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9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animBg="1"/>
      <p:bldP spid="99" grpId="0" animBg="1"/>
      <p:bldP spid="101" grpId="0" animBg="1"/>
      <p:bldP spid="103" grpId="0" animBg="1"/>
      <p:bldP spid="88" grpId="0" animBg="1"/>
      <p:bldP spid="3" grpId="0" animBg="1"/>
      <p:bldP spid="89" grpId="0" animBg="1"/>
      <p:bldP spid="9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C00000"/>
                </a:solidFill>
              </a:rPr>
              <a:t>the CORFU protocol: reads</a:t>
            </a:r>
          </a:p>
        </p:txBody>
      </p:sp>
      <p:sp>
        <p:nvSpPr>
          <p:cNvPr id="46" name="Slide Number Placeholder 45"/>
          <p:cNvSpPr>
            <a:spLocks noGrp="1"/>
          </p:cNvSpPr>
          <p:nvPr>
            <p:ph type="sldNum" sz="quarter" idx="12"/>
          </p:nvPr>
        </p:nvSpPr>
        <p:spPr/>
        <p:txBody>
          <a:bodyPr/>
          <a:lstStyle/>
          <a:p>
            <a:pPr defTabSz="914400"/>
            <a:fld id="{29D19250-1976-4811-8893-8229380CB3A5}" type="slidenum">
              <a:rPr lang="en-US">
                <a:solidFill>
                  <a:prstClr val="black">
                    <a:tint val="75000"/>
                  </a:prstClr>
                </a:solidFill>
                <a:latin typeface="Calibri"/>
              </a:rPr>
              <a:pPr defTabSz="914400"/>
              <a:t>16</a:t>
            </a:fld>
            <a:endParaRPr lang="en-US" dirty="0">
              <a:solidFill>
                <a:prstClr val="black">
                  <a:tint val="75000"/>
                </a:prstClr>
              </a:solidFill>
              <a:latin typeface="Calibri"/>
            </a:endParaRPr>
          </a:p>
        </p:txBody>
      </p:sp>
      <p:pic>
        <p:nvPicPr>
          <p:cNvPr id="1026" name="Picture 2"/>
          <p:cNvPicPr>
            <a:picLocks noChangeAspect="1" noChangeArrowheads="1"/>
          </p:cNvPicPr>
          <p:nvPr/>
        </p:nvPicPr>
        <p:blipFill>
          <a:blip r:embed="rId3" cstate="print"/>
          <a:srcRect/>
          <a:stretch>
            <a:fillRect/>
          </a:stretch>
        </p:blipFill>
        <p:spPr bwMode="auto">
          <a:xfrm>
            <a:off x="2590801" y="1828801"/>
            <a:ext cx="754566" cy="1066800"/>
          </a:xfrm>
          <a:prstGeom prst="rect">
            <a:avLst/>
          </a:prstGeom>
          <a:noFill/>
          <a:ln w="9525">
            <a:noFill/>
            <a:miter lim="800000"/>
            <a:headEnd/>
            <a:tailEnd/>
          </a:ln>
        </p:spPr>
      </p:pic>
      <p:sp>
        <p:nvSpPr>
          <p:cNvPr id="5" name="Rectangle 4"/>
          <p:cNvSpPr/>
          <p:nvPr/>
        </p:nvSpPr>
        <p:spPr>
          <a:xfrm>
            <a:off x="2057400" y="2971800"/>
            <a:ext cx="1828800" cy="5334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defTabSz="914400"/>
            <a:r>
              <a:rPr lang="en-US" dirty="0">
                <a:solidFill>
                  <a:prstClr val="black"/>
                </a:solidFill>
                <a:latin typeface="Calibri"/>
              </a:rPr>
              <a:t>Tango</a:t>
            </a:r>
          </a:p>
        </p:txBody>
      </p:sp>
      <p:sp>
        <p:nvSpPr>
          <p:cNvPr id="6" name="Rectangle 5"/>
          <p:cNvSpPr/>
          <p:nvPr/>
        </p:nvSpPr>
        <p:spPr>
          <a:xfrm>
            <a:off x="2057400" y="4038600"/>
            <a:ext cx="1828800" cy="990600"/>
          </a:xfrm>
          <a:prstGeom prst="rect">
            <a:avLst/>
          </a:prstGeom>
          <a:ln/>
        </p:spPr>
        <p:style>
          <a:lnRef idx="2">
            <a:schemeClr val="accent2"/>
          </a:lnRef>
          <a:fillRef idx="1">
            <a:schemeClr val="lt1"/>
          </a:fillRef>
          <a:effectRef idx="0">
            <a:schemeClr val="accent2"/>
          </a:effectRef>
          <a:fontRef idx="minor">
            <a:schemeClr val="dk1"/>
          </a:fontRef>
        </p:style>
        <p:txBody>
          <a:bodyPr rtlCol="0" anchor="ctr"/>
          <a:lstStyle/>
          <a:p>
            <a:pPr algn="ctr" defTabSz="914400"/>
            <a:r>
              <a:rPr lang="en-US" dirty="0">
                <a:solidFill>
                  <a:prstClr val="black"/>
                </a:solidFill>
                <a:latin typeface="Calibri"/>
              </a:rPr>
              <a:t>CORFU library</a:t>
            </a:r>
          </a:p>
        </p:txBody>
      </p:sp>
      <p:sp>
        <p:nvSpPr>
          <p:cNvPr id="7" name="Down Arrow 6"/>
          <p:cNvSpPr/>
          <p:nvPr/>
        </p:nvSpPr>
        <p:spPr>
          <a:xfrm>
            <a:off x="2743200" y="3505200"/>
            <a:ext cx="381000" cy="457200"/>
          </a:xfrm>
          <a:prstGeom prst="downArrow">
            <a:avLst/>
          </a:prstGeom>
        </p:spPr>
        <p:style>
          <a:lnRef idx="2">
            <a:schemeClr val="accent1"/>
          </a:lnRef>
          <a:fillRef idx="1">
            <a:schemeClr val="lt1"/>
          </a:fillRef>
          <a:effectRef idx="0">
            <a:schemeClr val="accent1"/>
          </a:effectRef>
          <a:fontRef idx="minor">
            <a:schemeClr val="dk1"/>
          </a:fontRef>
        </p:style>
        <p:txBody>
          <a:bodyPr rtlCol="0" anchor="ctr"/>
          <a:lstStyle/>
          <a:p>
            <a:pPr algn="ctr" defTabSz="914400"/>
            <a:endParaRPr lang="en-US">
              <a:solidFill>
                <a:prstClr val="black"/>
              </a:solidFill>
              <a:latin typeface="Calibri"/>
            </a:endParaRPr>
          </a:p>
        </p:txBody>
      </p:sp>
      <p:sp>
        <p:nvSpPr>
          <p:cNvPr id="8" name="TextBox 7"/>
          <p:cNvSpPr txBox="1"/>
          <p:nvPr/>
        </p:nvSpPr>
        <p:spPr>
          <a:xfrm>
            <a:off x="1524001" y="3516868"/>
            <a:ext cx="1084143" cy="369332"/>
          </a:xfrm>
          <a:prstGeom prst="rect">
            <a:avLst/>
          </a:prstGeom>
          <a:noFill/>
        </p:spPr>
        <p:txBody>
          <a:bodyPr wrap="none" rtlCol="0">
            <a:spAutoFit/>
          </a:bodyPr>
          <a:lstStyle/>
          <a:p>
            <a:pPr defTabSz="914400"/>
            <a:r>
              <a:rPr lang="en-US" dirty="0">
                <a:solidFill>
                  <a:prstClr val="black"/>
                </a:solidFill>
                <a:latin typeface="Calibri"/>
              </a:rPr>
              <a:t>read(pos)</a:t>
            </a:r>
          </a:p>
        </p:txBody>
      </p:sp>
      <p:sp>
        <p:nvSpPr>
          <p:cNvPr id="12" name="Down Arrow 11"/>
          <p:cNvSpPr/>
          <p:nvPr/>
        </p:nvSpPr>
        <p:spPr>
          <a:xfrm rot="16200000">
            <a:off x="4953000" y="3124200"/>
            <a:ext cx="381000" cy="2514600"/>
          </a:xfrm>
          <a:prstGeom prst="downArrow">
            <a:avLst/>
          </a:prstGeom>
        </p:spPr>
        <p:style>
          <a:lnRef idx="2">
            <a:schemeClr val="accent2"/>
          </a:lnRef>
          <a:fillRef idx="1">
            <a:schemeClr val="lt1"/>
          </a:fillRef>
          <a:effectRef idx="0">
            <a:schemeClr val="accent2"/>
          </a:effectRef>
          <a:fontRef idx="minor">
            <a:schemeClr val="dk1"/>
          </a:fontRef>
        </p:style>
        <p:txBody>
          <a:bodyPr rtlCol="0" anchor="ctr"/>
          <a:lstStyle/>
          <a:p>
            <a:pPr algn="ctr" defTabSz="914400"/>
            <a:endParaRPr lang="en-US">
              <a:solidFill>
                <a:prstClr val="black"/>
              </a:solidFill>
              <a:latin typeface="Calibri"/>
            </a:endParaRPr>
          </a:p>
        </p:txBody>
      </p:sp>
      <p:sp>
        <p:nvSpPr>
          <p:cNvPr id="13" name="TextBox 12"/>
          <p:cNvSpPr txBox="1"/>
          <p:nvPr/>
        </p:nvSpPr>
        <p:spPr>
          <a:xfrm>
            <a:off x="4139733" y="4992469"/>
            <a:ext cx="2040815" cy="369332"/>
          </a:xfrm>
          <a:prstGeom prst="rect">
            <a:avLst/>
          </a:prstGeom>
          <a:noFill/>
        </p:spPr>
        <p:txBody>
          <a:bodyPr wrap="none" rtlCol="0">
            <a:spAutoFit/>
          </a:bodyPr>
          <a:lstStyle/>
          <a:p>
            <a:pPr defTabSz="914400"/>
            <a:r>
              <a:rPr lang="en-US" dirty="0">
                <a:solidFill>
                  <a:prstClr val="black"/>
                </a:solidFill>
                <a:latin typeface="Calibri"/>
              </a:rPr>
              <a:t>read(D1/D2, page#)</a:t>
            </a:r>
          </a:p>
        </p:txBody>
      </p:sp>
      <p:sp>
        <p:nvSpPr>
          <p:cNvPr id="19" name="Rectangle 18"/>
          <p:cNvSpPr/>
          <p:nvPr/>
        </p:nvSpPr>
        <p:spPr>
          <a:xfrm>
            <a:off x="1905000" y="5029200"/>
            <a:ext cx="2133600" cy="18288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914400"/>
            <a:r>
              <a:rPr lang="en-US" dirty="0">
                <a:solidFill>
                  <a:prstClr val="white"/>
                </a:solidFill>
                <a:latin typeface="Calibri"/>
              </a:rPr>
              <a:t>Projection:</a:t>
            </a:r>
          </a:p>
          <a:p>
            <a:pPr algn="ctr" defTabSz="914400"/>
            <a:r>
              <a:rPr lang="en-US" dirty="0">
                <a:solidFill>
                  <a:prstClr val="white"/>
                </a:solidFill>
                <a:latin typeface="Calibri"/>
              </a:rPr>
              <a:t>D1 D2</a:t>
            </a:r>
          </a:p>
          <a:p>
            <a:pPr algn="ctr" defTabSz="914400"/>
            <a:r>
              <a:rPr lang="en-US" dirty="0">
                <a:solidFill>
                  <a:prstClr val="white"/>
                </a:solidFill>
                <a:latin typeface="Calibri"/>
              </a:rPr>
              <a:t>D3 D4</a:t>
            </a:r>
          </a:p>
          <a:p>
            <a:pPr algn="ctr" defTabSz="914400"/>
            <a:r>
              <a:rPr lang="en-US" dirty="0">
                <a:solidFill>
                  <a:prstClr val="white"/>
                </a:solidFill>
                <a:latin typeface="Calibri"/>
              </a:rPr>
              <a:t>D5 D6</a:t>
            </a:r>
          </a:p>
          <a:p>
            <a:pPr algn="ctr" defTabSz="914400"/>
            <a:r>
              <a:rPr lang="en-US" dirty="0">
                <a:solidFill>
                  <a:prstClr val="white"/>
                </a:solidFill>
                <a:latin typeface="Calibri"/>
              </a:rPr>
              <a:t>D7 D8</a:t>
            </a:r>
          </a:p>
          <a:p>
            <a:pPr algn="ctr" defTabSz="914400"/>
            <a:endParaRPr lang="en-US" dirty="0">
              <a:solidFill>
                <a:prstClr val="white"/>
              </a:solidFill>
              <a:latin typeface="Calibri"/>
            </a:endParaRPr>
          </a:p>
        </p:txBody>
      </p:sp>
      <p:sp>
        <p:nvSpPr>
          <p:cNvPr id="29" name="Down Arrow 28"/>
          <p:cNvSpPr/>
          <p:nvPr/>
        </p:nvSpPr>
        <p:spPr>
          <a:xfrm rot="16200000">
            <a:off x="4953000" y="3581400"/>
            <a:ext cx="381000" cy="2514600"/>
          </a:xfrm>
          <a:prstGeom prst="downArrow">
            <a:avLst/>
          </a:prstGeom>
        </p:spPr>
        <p:style>
          <a:lnRef idx="2">
            <a:schemeClr val="accent2"/>
          </a:lnRef>
          <a:fillRef idx="1">
            <a:schemeClr val="lt1"/>
          </a:fillRef>
          <a:effectRef idx="0">
            <a:schemeClr val="accent2"/>
          </a:effectRef>
          <a:fontRef idx="minor">
            <a:schemeClr val="dk1"/>
          </a:fontRef>
        </p:style>
        <p:txBody>
          <a:bodyPr rtlCol="0" anchor="ctr"/>
          <a:lstStyle/>
          <a:p>
            <a:pPr algn="ctr" defTabSz="914400"/>
            <a:endParaRPr lang="en-US">
              <a:solidFill>
                <a:prstClr val="black"/>
              </a:solidFill>
              <a:latin typeface="Calibri"/>
            </a:endParaRPr>
          </a:p>
        </p:txBody>
      </p:sp>
      <p:grpSp>
        <p:nvGrpSpPr>
          <p:cNvPr id="3" name="Group 36"/>
          <p:cNvGrpSpPr/>
          <p:nvPr/>
        </p:nvGrpSpPr>
        <p:grpSpPr>
          <a:xfrm>
            <a:off x="6400801" y="4143376"/>
            <a:ext cx="600075" cy="885825"/>
            <a:chOff x="4876800" y="4114800"/>
            <a:chExt cx="600075" cy="885825"/>
          </a:xfrm>
        </p:grpSpPr>
        <p:pic>
          <p:nvPicPr>
            <p:cNvPr id="30" name="Picture 3"/>
            <p:cNvPicPr>
              <a:picLocks noChangeAspect="1" noChangeArrowheads="1"/>
            </p:cNvPicPr>
            <p:nvPr/>
          </p:nvPicPr>
          <p:blipFill>
            <a:blip r:embed="rId4" cstate="print"/>
            <a:srcRect/>
            <a:stretch>
              <a:fillRect/>
            </a:stretch>
          </p:blipFill>
          <p:spPr bwMode="auto">
            <a:xfrm>
              <a:off x="4876800" y="4114800"/>
              <a:ext cx="600075" cy="428625"/>
            </a:xfrm>
            <a:prstGeom prst="rect">
              <a:avLst/>
            </a:prstGeom>
            <a:noFill/>
            <a:ln w="9525">
              <a:noFill/>
              <a:miter lim="800000"/>
              <a:headEnd/>
              <a:tailEnd/>
            </a:ln>
          </p:spPr>
        </p:pic>
        <p:pic>
          <p:nvPicPr>
            <p:cNvPr id="31" name="Picture 3"/>
            <p:cNvPicPr>
              <a:picLocks noChangeAspect="1" noChangeArrowheads="1"/>
            </p:cNvPicPr>
            <p:nvPr/>
          </p:nvPicPr>
          <p:blipFill>
            <a:blip r:embed="rId4" cstate="print"/>
            <a:srcRect/>
            <a:stretch>
              <a:fillRect/>
            </a:stretch>
          </p:blipFill>
          <p:spPr bwMode="auto">
            <a:xfrm>
              <a:off x="4876800" y="4572000"/>
              <a:ext cx="600075" cy="428625"/>
            </a:xfrm>
            <a:prstGeom prst="rect">
              <a:avLst/>
            </a:prstGeom>
            <a:noFill/>
            <a:ln w="9525">
              <a:noFill/>
              <a:miter lim="800000"/>
              <a:headEnd/>
              <a:tailEnd/>
            </a:ln>
          </p:spPr>
        </p:pic>
      </p:grpSp>
      <p:grpSp>
        <p:nvGrpSpPr>
          <p:cNvPr id="4" name="Group 35"/>
          <p:cNvGrpSpPr/>
          <p:nvPr/>
        </p:nvGrpSpPr>
        <p:grpSpPr>
          <a:xfrm>
            <a:off x="7089776" y="4143376"/>
            <a:ext cx="600075" cy="885825"/>
            <a:chOff x="5572125" y="4067175"/>
            <a:chExt cx="600075" cy="885825"/>
          </a:xfrm>
        </p:grpSpPr>
        <p:pic>
          <p:nvPicPr>
            <p:cNvPr id="34" name="Picture 3"/>
            <p:cNvPicPr>
              <a:picLocks noChangeAspect="1" noChangeArrowheads="1"/>
            </p:cNvPicPr>
            <p:nvPr/>
          </p:nvPicPr>
          <p:blipFill>
            <a:blip r:embed="rId4" cstate="print"/>
            <a:srcRect/>
            <a:stretch>
              <a:fillRect/>
            </a:stretch>
          </p:blipFill>
          <p:spPr bwMode="auto">
            <a:xfrm>
              <a:off x="5572125" y="4067175"/>
              <a:ext cx="600075" cy="428625"/>
            </a:xfrm>
            <a:prstGeom prst="rect">
              <a:avLst/>
            </a:prstGeom>
            <a:noFill/>
            <a:ln w="9525">
              <a:noFill/>
              <a:miter lim="800000"/>
              <a:headEnd/>
              <a:tailEnd/>
            </a:ln>
          </p:spPr>
        </p:pic>
        <p:pic>
          <p:nvPicPr>
            <p:cNvPr id="35" name="Picture 3"/>
            <p:cNvPicPr>
              <a:picLocks noChangeAspect="1" noChangeArrowheads="1"/>
            </p:cNvPicPr>
            <p:nvPr/>
          </p:nvPicPr>
          <p:blipFill>
            <a:blip r:embed="rId4" cstate="print"/>
            <a:srcRect/>
            <a:stretch>
              <a:fillRect/>
            </a:stretch>
          </p:blipFill>
          <p:spPr bwMode="auto">
            <a:xfrm>
              <a:off x="5572125" y="4524375"/>
              <a:ext cx="600075" cy="428625"/>
            </a:xfrm>
            <a:prstGeom prst="rect">
              <a:avLst/>
            </a:prstGeom>
            <a:noFill/>
            <a:ln w="9525">
              <a:noFill/>
              <a:miter lim="800000"/>
              <a:headEnd/>
              <a:tailEnd/>
            </a:ln>
          </p:spPr>
        </p:pic>
      </p:grpSp>
      <p:grpSp>
        <p:nvGrpSpPr>
          <p:cNvPr id="9" name="Group 37"/>
          <p:cNvGrpSpPr/>
          <p:nvPr/>
        </p:nvGrpSpPr>
        <p:grpSpPr>
          <a:xfrm>
            <a:off x="7778751" y="4143376"/>
            <a:ext cx="600075" cy="885825"/>
            <a:chOff x="5572125" y="4067175"/>
            <a:chExt cx="600075" cy="885825"/>
          </a:xfrm>
        </p:grpSpPr>
        <p:pic>
          <p:nvPicPr>
            <p:cNvPr id="39" name="Picture 3"/>
            <p:cNvPicPr>
              <a:picLocks noChangeAspect="1" noChangeArrowheads="1"/>
            </p:cNvPicPr>
            <p:nvPr/>
          </p:nvPicPr>
          <p:blipFill>
            <a:blip r:embed="rId4" cstate="print"/>
            <a:srcRect/>
            <a:stretch>
              <a:fillRect/>
            </a:stretch>
          </p:blipFill>
          <p:spPr bwMode="auto">
            <a:xfrm>
              <a:off x="5572125" y="4067175"/>
              <a:ext cx="600075" cy="428625"/>
            </a:xfrm>
            <a:prstGeom prst="rect">
              <a:avLst/>
            </a:prstGeom>
            <a:noFill/>
            <a:ln w="9525">
              <a:noFill/>
              <a:miter lim="800000"/>
              <a:headEnd/>
              <a:tailEnd/>
            </a:ln>
          </p:spPr>
        </p:pic>
        <p:pic>
          <p:nvPicPr>
            <p:cNvPr id="40" name="Picture 3"/>
            <p:cNvPicPr>
              <a:picLocks noChangeAspect="1" noChangeArrowheads="1"/>
            </p:cNvPicPr>
            <p:nvPr/>
          </p:nvPicPr>
          <p:blipFill>
            <a:blip r:embed="rId4" cstate="print"/>
            <a:srcRect/>
            <a:stretch>
              <a:fillRect/>
            </a:stretch>
          </p:blipFill>
          <p:spPr bwMode="auto">
            <a:xfrm>
              <a:off x="5572125" y="4524375"/>
              <a:ext cx="600075" cy="428625"/>
            </a:xfrm>
            <a:prstGeom prst="rect">
              <a:avLst/>
            </a:prstGeom>
            <a:noFill/>
            <a:ln w="9525">
              <a:noFill/>
              <a:miter lim="800000"/>
              <a:headEnd/>
              <a:tailEnd/>
            </a:ln>
          </p:spPr>
        </p:pic>
      </p:grpSp>
      <p:grpSp>
        <p:nvGrpSpPr>
          <p:cNvPr id="10" name="Group 40"/>
          <p:cNvGrpSpPr/>
          <p:nvPr/>
        </p:nvGrpSpPr>
        <p:grpSpPr>
          <a:xfrm>
            <a:off x="8467726" y="4143376"/>
            <a:ext cx="600075" cy="885825"/>
            <a:chOff x="5572125" y="4067175"/>
            <a:chExt cx="600075" cy="885825"/>
          </a:xfrm>
        </p:grpSpPr>
        <p:pic>
          <p:nvPicPr>
            <p:cNvPr id="42" name="Picture 3"/>
            <p:cNvPicPr>
              <a:picLocks noChangeAspect="1" noChangeArrowheads="1"/>
            </p:cNvPicPr>
            <p:nvPr/>
          </p:nvPicPr>
          <p:blipFill>
            <a:blip r:embed="rId4" cstate="print"/>
            <a:srcRect/>
            <a:stretch>
              <a:fillRect/>
            </a:stretch>
          </p:blipFill>
          <p:spPr bwMode="auto">
            <a:xfrm>
              <a:off x="5572125" y="4067175"/>
              <a:ext cx="600075" cy="428625"/>
            </a:xfrm>
            <a:prstGeom prst="rect">
              <a:avLst/>
            </a:prstGeom>
            <a:noFill/>
            <a:ln w="9525">
              <a:noFill/>
              <a:miter lim="800000"/>
              <a:headEnd/>
              <a:tailEnd/>
            </a:ln>
          </p:spPr>
        </p:pic>
        <p:pic>
          <p:nvPicPr>
            <p:cNvPr id="43" name="Picture 3"/>
            <p:cNvPicPr>
              <a:picLocks noChangeAspect="1" noChangeArrowheads="1"/>
            </p:cNvPicPr>
            <p:nvPr/>
          </p:nvPicPr>
          <p:blipFill>
            <a:blip r:embed="rId4" cstate="print"/>
            <a:srcRect/>
            <a:stretch>
              <a:fillRect/>
            </a:stretch>
          </p:blipFill>
          <p:spPr bwMode="auto">
            <a:xfrm>
              <a:off x="5572125" y="4524375"/>
              <a:ext cx="600075" cy="428625"/>
            </a:xfrm>
            <a:prstGeom prst="rect">
              <a:avLst/>
            </a:prstGeom>
            <a:noFill/>
            <a:ln w="9525">
              <a:noFill/>
              <a:miter lim="800000"/>
              <a:headEnd/>
              <a:tailEnd/>
            </a:ln>
          </p:spPr>
        </p:pic>
      </p:grpSp>
      <p:sp>
        <p:nvSpPr>
          <p:cNvPr id="44" name="TextBox 43"/>
          <p:cNvSpPr txBox="1"/>
          <p:nvPr/>
        </p:nvSpPr>
        <p:spPr>
          <a:xfrm>
            <a:off x="6477000" y="3821668"/>
            <a:ext cx="2667000" cy="369332"/>
          </a:xfrm>
          <a:prstGeom prst="rect">
            <a:avLst/>
          </a:prstGeom>
          <a:noFill/>
        </p:spPr>
        <p:txBody>
          <a:bodyPr wrap="square" rtlCol="0">
            <a:spAutoFit/>
          </a:bodyPr>
          <a:lstStyle/>
          <a:p>
            <a:pPr defTabSz="914400"/>
            <a:r>
              <a:rPr lang="en-US" dirty="0">
                <a:solidFill>
                  <a:prstClr val="black"/>
                </a:solidFill>
                <a:latin typeface="Calibri"/>
              </a:rPr>
              <a:t> D1         D3        D5        D7</a:t>
            </a:r>
          </a:p>
        </p:txBody>
      </p:sp>
      <p:sp>
        <p:nvSpPr>
          <p:cNvPr id="45" name="TextBox 44"/>
          <p:cNvSpPr txBox="1"/>
          <p:nvPr/>
        </p:nvSpPr>
        <p:spPr>
          <a:xfrm>
            <a:off x="6477000" y="4964668"/>
            <a:ext cx="2667000" cy="369332"/>
          </a:xfrm>
          <a:prstGeom prst="rect">
            <a:avLst/>
          </a:prstGeom>
          <a:noFill/>
        </p:spPr>
        <p:txBody>
          <a:bodyPr wrap="square" rtlCol="0">
            <a:spAutoFit/>
          </a:bodyPr>
          <a:lstStyle/>
          <a:p>
            <a:pPr defTabSz="914400"/>
            <a:r>
              <a:rPr lang="en-US" dirty="0">
                <a:solidFill>
                  <a:prstClr val="black"/>
                </a:solidFill>
                <a:latin typeface="Calibri"/>
              </a:rPr>
              <a:t> D2         D4        D6        D8</a:t>
            </a:r>
          </a:p>
        </p:txBody>
      </p:sp>
      <p:sp>
        <p:nvSpPr>
          <p:cNvPr id="49" name="TextBox 48"/>
          <p:cNvSpPr txBox="1"/>
          <p:nvPr/>
        </p:nvSpPr>
        <p:spPr>
          <a:xfrm>
            <a:off x="2667000" y="1447800"/>
            <a:ext cx="1143000" cy="369332"/>
          </a:xfrm>
          <a:prstGeom prst="rect">
            <a:avLst/>
          </a:prstGeom>
          <a:noFill/>
        </p:spPr>
        <p:txBody>
          <a:bodyPr wrap="square" rtlCol="0">
            <a:spAutoFit/>
          </a:bodyPr>
          <a:lstStyle/>
          <a:p>
            <a:pPr defTabSz="914400"/>
            <a:r>
              <a:rPr lang="en-US" dirty="0">
                <a:solidFill>
                  <a:prstClr val="black"/>
                </a:solidFill>
                <a:latin typeface="Calibri"/>
              </a:rPr>
              <a:t>client</a:t>
            </a:r>
          </a:p>
        </p:txBody>
      </p:sp>
      <p:sp>
        <p:nvSpPr>
          <p:cNvPr id="51" name="TextBox 50"/>
          <p:cNvSpPr txBox="1"/>
          <p:nvPr/>
        </p:nvSpPr>
        <p:spPr>
          <a:xfrm>
            <a:off x="7010400" y="5410200"/>
            <a:ext cx="1600200" cy="369332"/>
          </a:xfrm>
          <a:prstGeom prst="rect">
            <a:avLst/>
          </a:prstGeom>
          <a:noFill/>
        </p:spPr>
        <p:txBody>
          <a:bodyPr wrap="square" rtlCol="0">
            <a:spAutoFit/>
          </a:bodyPr>
          <a:lstStyle/>
          <a:p>
            <a:pPr defTabSz="914400"/>
            <a:r>
              <a:rPr lang="en-US" dirty="0">
                <a:solidFill>
                  <a:prstClr val="black"/>
                </a:solidFill>
                <a:latin typeface="Calibri"/>
              </a:rPr>
              <a:t>CORFU cluster</a:t>
            </a:r>
          </a:p>
        </p:txBody>
      </p:sp>
      <p:graphicFrame>
        <p:nvGraphicFramePr>
          <p:cNvPr id="37" name="Diagram 36"/>
          <p:cNvGraphicFramePr/>
          <p:nvPr/>
        </p:nvGraphicFramePr>
        <p:xfrm>
          <a:off x="5380039" y="5715000"/>
          <a:ext cx="3978275" cy="762001"/>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graphicFrame>
        <p:nvGraphicFramePr>
          <p:cNvPr id="38" name="Table 37"/>
          <p:cNvGraphicFramePr>
            <a:graphicFrameLocks noGrp="1"/>
          </p:cNvGraphicFramePr>
          <p:nvPr/>
        </p:nvGraphicFramePr>
        <p:xfrm>
          <a:off x="6400802" y="1752600"/>
          <a:ext cx="609599" cy="2072640"/>
        </p:xfrm>
        <a:graphic>
          <a:graphicData uri="http://schemas.openxmlformats.org/drawingml/2006/table">
            <a:tbl>
              <a:tblPr firstRow="1">
                <a:tableStyleId>{073A0DAA-6AF3-43AB-8588-CEC1D06C72B9}</a:tableStyleId>
              </a:tblPr>
              <a:tblGrid>
                <a:gridCol w="609599">
                  <a:extLst>
                    <a:ext uri="{9D8B030D-6E8A-4147-A177-3AD203B41FA5}">
                      <a16:colId xmlns:a16="http://schemas.microsoft.com/office/drawing/2014/main" val="20000"/>
                    </a:ext>
                  </a:extLst>
                </a:gridCol>
              </a:tblGrid>
              <a:tr h="335280">
                <a:tc>
                  <a:txBody>
                    <a:bodyPr/>
                    <a:lstStyle/>
                    <a:p>
                      <a:r>
                        <a:rPr lang="en-US" sz="2000" dirty="0"/>
                        <a:t>D1/D2</a:t>
                      </a:r>
                    </a:p>
                  </a:txBody>
                  <a:tcPr/>
                </a:tc>
                <a:extLst>
                  <a:ext uri="{0D108BD9-81ED-4DB2-BD59-A6C34878D82A}">
                    <a16:rowId xmlns:a16="http://schemas.microsoft.com/office/drawing/2014/main" val="10000"/>
                  </a:ext>
                </a:extLst>
              </a:tr>
              <a:tr h="33528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t>L</a:t>
                      </a:r>
                      <a:r>
                        <a:rPr lang="en-US" sz="2400" baseline="-25000" dirty="0"/>
                        <a:t>0</a:t>
                      </a:r>
                      <a:endParaRPr lang="en-US" sz="2400" dirty="0"/>
                    </a:p>
                  </a:txBody>
                  <a:tcPr>
                    <a:solidFill>
                      <a:schemeClr val="bg1">
                        <a:lumMod val="95000"/>
                      </a:schemeClr>
                    </a:solidFill>
                  </a:tcPr>
                </a:tc>
                <a:extLst>
                  <a:ext uri="{0D108BD9-81ED-4DB2-BD59-A6C34878D82A}">
                    <a16:rowId xmlns:a16="http://schemas.microsoft.com/office/drawing/2014/main" val="10001"/>
                  </a:ext>
                </a:extLst>
              </a:tr>
              <a:tr h="335280">
                <a:tc>
                  <a:txBody>
                    <a:bodyPr/>
                    <a:lstStyle/>
                    <a:p>
                      <a:pPr lvl="0"/>
                      <a:r>
                        <a:rPr lang="en-US" sz="2400" dirty="0"/>
                        <a:t>L</a:t>
                      </a:r>
                      <a:r>
                        <a:rPr lang="en-US" sz="2400" baseline="-25000" dirty="0"/>
                        <a:t>4</a:t>
                      </a:r>
                      <a:endParaRPr lang="en-US" sz="2400" dirty="0"/>
                    </a:p>
                  </a:txBody>
                  <a:tcPr>
                    <a:solidFill>
                      <a:schemeClr val="bg1">
                        <a:lumMod val="95000"/>
                      </a:schemeClr>
                    </a:solidFill>
                  </a:tcPr>
                </a:tc>
                <a:extLst>
                  <a:ext uri="{0D108BD9-81ED-4DB2-BD59-A6C34878D82A}">
                    <a16:rowId xmlns:a16="http://schemas.microsoft.com/office/drawing/2014/main" val="10002"/>
                  </a:ext>
                </a:extLst>
              </a:tr>
              <a:tr h="335280">
                <a:tc>
                  <a:txBody>
                    <a:bodyPr/>
                    <a:lstStyle/>
                    <a:p>
                      <a:r>
                        <a:rPr lang="en-US" sz="2400" dirty="0"/>
                        <a:t>...</a:t>
                      </a:r>
                    </a:p>
                  </a:txBody>
                  <a:tcPr>
                    <a:solidFill>
                      <a:schemeClr val="bg1">
                        <a:lumMod val="95000"/>
                      </a:schemeClr>
                    </a:solidFill>
                  </a:tcPr>
                </a:tc>
                <a:extLst>
                  <a:ext uri="{0D108BD9-81ED-4DB2-BD59-A6C34878D82A}">
                    <a16:rowId xmlns:a16="http://schemas.microsoft.com/office/drawing/2014/main" val="10003"/>
                  </a:ext>
                </a:extLst>
              </a:tr>
            </a:tbl>
          </a:graphicData>
        </a:graphic>
      </p:graphicFrame>
      <p:sp>
        <p:nvSpPr>
          <p:cNvPr id="47" name="Right Arrow 46"/>
          <p:cNvSpPr/>
          <p:nvPr/>
        </p:nvSpPr>
        <p:spPr>
          <a:xfrm>
            <a:off x="9571038" y="5791199"/>
            <a:ext cx="639762" cy="609600"/>
          </a:xfrm>
          <a:prstGeom prst="rightArrow">
            <a:avLst/>
          </a:prstGeom>
          <a:ln>
            <a:solidFill>
              <a:schemeClr val="bg1">
                <a:lumMod val="85000"/>
              </a:schemeClr>
            </a:solidFill>
          </a:ln>
        </p:spPr>
        <p:style>
          <a:lnRef idx="1">
            <a:schemeClr val="dk1"/>
          </a:lnRef>
          <a:fillRef idx="2">
            <a:schemeClr val="dk1"/>
          </a:fillRef>
          <a:effectRef idx="1">
            <a:schemeClr val="dk1"/>
          </a:effectRef>
          <a:fontRef idx="minor">
            <a:schemeClr val="dk1"/>
          </a:fontRef>
        </p:style>
        <p:txBody>
          <a:bodyPr rtlCol="0" anchor="ctr"/>
          <a:lstStyle/>
          <a:p>
            <a:pPr algn="ctr" defTabSz="914400"/>
            <a:endParaRPr lang="en-US">
              <a:solidFill>
                <a:prstClr val="black"/>
              </a:solidFill>
              <a:latin typeface="Calibri"/>
            </a:endParaRPr>
          </a:p>
        </p:txBody>
      </p:sp>
      <p:graphicFrame>
        <p:nvGraphicFramePr>
          <p:cNvPr id="50" name="Table 49"/>
          <p:cNvGraphicFramePr>
            <a:graphicFrameLocks noGrp="1"/>
          </p:cNvGraphicFramePr>
          <p:nvPr/>
        </p:nvGraphicFramePr>
        <p:xfrm>
          <a:off x="7086602" y="1767841"/>
          <a:ext cx="609599" cy="2072640"/>
        </p:xfrm>
        <a:graphic>
          <a:graphicData uri="http://schemas.openxmlformats.org/drawingml/2006/table">
            <a:tbl>
              <a:tblPr firstRow="1">
                <a:tableStyleId>{073A0DAA-6AF3-43AB-8588-CEC1D06C72B9}</a:tableStyleId>
              </a:tblPr>
              <a:tblGrid>
                <a:gridCol w="609599">
                  <a:extLst>
                    <a:ext uri="{9D8B030D-6E8A-4147-A177-3AD203B41FA5}">
                      <a16:colId xmlns:a16="http://schemas.microsoft.com/office/drawing/2014/main" val="20000"/>
                    </a:ext>
                  </a:extLst>
                </a:gridCol>
              </a:tblGrid>
              <a:tr h="335280">
                <a:tc>
                  <a:txBody>
                    <a:bodyPr/>
                    <a:lstStyle/>
                    <a:p>
                      <a:r>
                        <a:rPr lang="en-US" sz="2000" dirty="0"/>
                        <a:t>D3/D4</a:t>
                      </a:r>
                    </a:p>
                  </a:txBody>
                  <a:tcPr/>
                </a:tc>
                <a:extLst>
                  <a:ext uri="{0D108BD9-81ED-4DB2-BD59-A6C34878D82A}">
                    <a16:rowId xmlns:a16="http://schemas.microsoft.com/office/drawing/2014/main" val="10000"/>
                  </a:ext>
                </a:extLst>
              </a:tr>
              <a:tr h="33528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t>L</a:t>
                      </a:r>
                      <a:r>
                        <a:rPr lang="en-US" sz="2400" baseline="-25000" dirty="0"/>
                        <a:t>1</a:t>
                      </a:r>
                      <a:endParaRPr lang="en-US" sz="2400" dirty="0"/>
                    </a:p>
                  </a:txBody>
                  <a:tcPr>
                    <a:solidFill>
                      <a:schemeClr val="bg1">
                        <a:lumMod val="85000"/>
                      </a:schemeClr>
                    </a:solidFill>
                  </a:tcPr>
                </a:tc>
                <a:extLst>
                  <a:ext uri="{0D108BD9-81ED-4DB2-BD59-A6C34878D82A}">
                    <a16:rowId xmlns:a16="http://schemas.microsoft.com/office/drawing/2014/main" val="10001"/>
                  </a:ext>
                </a:extLst>
              </a:tr>
              <a:tr h="33528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t>L</a:t>
                      </a:r>
                      <a:r>
                        <a:rPr lang="en-US" sz="2400" baseline="-25000" dirty="0"/>
                        <a:t>5</a:t>
                      </a:r>
                      <a:endParaRPr lang="en-US" sz="2400" dirty="0"/>
                    </a:p>
                  </a:txBody>
                  <a:tcPr>
                    <a:solidFill>
                      <a:schemeClr val="bg1">
                        <a:lumMod val="85000"/>
                      </a:schemeClr>
                    </a:solidFill>
                  </a:tcPr>
                </a:tc>
                <a:extLst>
                  <a:ext uri="{0D108BD9-81ED-4DB2-BD59-A6C34878D82A}">
                    <a16:rowId xmlns:a16="http://schemas.microsoft.com/office/drawing/2014/main" val="10002"/>
                  </a:ext>
                </a:extLst>
              </a:tr>
              <a:tr h="335280">
                <a:tc>
                  <a:txBody>
                    <a:bodyPr/>
                    <a:lstStyle/>
                    <a:p>
                      <a:r>
                        <a:rPr lang="en-US" sz="2400" dirty="0"/>
                        <a:t>...</a:t>
                      </a:r>
                    </a:p>
                  </a:txBody>
                  <a:tcPr>
                    <a:solidFill>
                      <a:schemeClr val="bg1">
                        <a:lumMod val="85000"/>
                      </a:schemeClr>
                    </a:solidFill>
                  </a:tcPr>
                </a:tc>
                <a:extLst>
                  <a:ext uri="{0D108BD9-81ED-4DB2-BD59-A6C34878D82A}">
                    <a16:rowId xmlns:a16="http://schemas.microsoft.com/office/drawing/2014/main" val="10003"/>
                  </a:ext>
                </a:extLst>
              </a:tr>
            </a:tbl>
          </a:graphicData>
        </a:graphic>
      </p:graphicFrame>
      <p:graphicFrame>
        <p:nvGraphicFramePr>
          <p:cNvPr id="52" name="Table 51"/>
          <p:cNvGraphicFramePr>
            <a:graphicFrameLocks noGrp="1"/>
          </p:cNvGraphicFramePr>
          <p:nvPr/>
        </p:nvGraphicFramePr>
        <p:xfrm>
          <a:off x="7772401" y="1752601"/>
          <a:ext cx="609599" cy="2072640"/>
        </p:xfrm>
        <a:graphic>
          <a:graphicData uri="http://schemas.openxmlformats.org/drawingml/2006/table">
            <a:tbl>
              <a:tblPr firstRow="1">
                <a:tableStyleId>{073A0DAA-6AF3-43AB-8588-CEC1D06C72B9}</a:tableStyleId>
              </a:tblPr>
              <a:tblGrid>
                <a:gridCol w="609599">
                  <a:extLst>
                    <a:ext uri="{9D8B030D-6E8A-4147-A177-3AD203B41FA5}">
                      <a16:colId xmlns:a16="http://schemas.microsoft.com/office/drawing/2014/main" val="20000"/>
                    </a:ext>
                  </a:extLst>
                </a:gridCol>
              </a:tblGrid>
              <a:tr h="335280">
                <a:tc>
                  <a:txBody>
                    <a:bodyPr/>
                    <a:lstStyle/>
                    <a:p>
                      <a:r>
                        <a:rPr lang="en-US" sz="2000" dirty="0"/>
                        <a:t>D5/D6</a:t>
                      </a:r>
                    </a:p>
                  </a:txBody>
                  <a:tcPr/>
                </a:tc>
                <a:extLst>
                  <a:ext uri="{0D108BD9-81ED-4DB2-BD59-A6C34878D82A}">
                    <a16:rowId xmlns:a16="http://schemas.microsoft.com/office/drawing/2014/main" val="10000"/>
                  </a:ext>
                </a:extLst>
              </a:tr>
              <a:tr h="33528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t>L</a:t>
                      </a:r>
                      <a:r>
                        <a:rPr lang="en-US" sz="2400" baseline="-25000" dirty="0"/>
                        <a:t>2</a:t>
                      </a:r>
                      <a:endParaRPr lang="en-US" sz="2400" dirty="0"/>
                    </a:p>
                  </a:txBody>
                  <a:tcPr>
                    <a:solidFill>
                      <a:schemeClr val="bg1">
                        <a:lumMod val="75000"/>
                      </a:schemeClr>
                    </a:solidFill>
                  </a:tcPr>
                </a:tc>
                <a:extLst>
                  <a:ext uri="{0D108BD9-81ED-4DB2-BD59-A6C34878D82A}">
                    <a16:rowId xmlns:a16="http://schemas.microsoft.com/office/drawing/2014/main" val="10001"/>
                  </a:ext>
                </a:extLst>
              </a:tr>
              <a:tr h="33528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t>L</a:t>
                      </a:r>
                      <a:r>
                        <a:rPr lang="en-US" sz="2400" baseline="-25000" dirty="0"/>
                        <a:t>6</a:t>
                      </a:r>
                      <a:endParaRPr lang="en-US" sz="2400" dirty="0"/>
                    </a:p>
                  </a:txBody>
                  <a:tcPr>
                    <a:solidFill>
                      <a:schemeClr val="bg1">
                        <a:lumMod val="75000"/>
                      </a:schemeClr>
                    </a:solidFill>
                  </a:tcPr>
                </a:tc>
                <a:extLst>
                  <a:ext uri="{0D108BD9-81ED-4DB2-BD59-A6C34878D82A}">
                    <a16:rowId xmlns:a16="http://schemas.microsoft.com/office/drawing/2014/main" val="10002"/>
                  </a:ext>
                </a:extLst>
              </a:tr>
              <a:tr h="335280">
                <a:tc>
                  <a:txBody>
                    <a:bodyPr/>
                    <a:lstStyle/>
                    <a:p>
                      <a:r>
                        <a:rPr lang="en-US" sz="2400" dirty="0"/>
                        <a:t>...</a:t>
                      </a:r>
                    </a:p>
                  </a:txBody>
                  <a:tcPr>
                    <a:solidFill>
                      <a:schemeClr val="bg1">
                        <a:lumMod val="75000"/>
                      </a:schemeClr>
                    </a:solidFill>
                  </a:tcPr>
                </a:tc>
                <a:extLst>
                  <a:ext uri="{0D108BD9-81ED-4DB2-BD59-A6C34878D82A}">
                    <a16:rowId xmlns:a16="http://schemas.microsoft.com/office/drawing/2014/main" val="10003"/>
                  </a:ext>
                </a:extLst>
              </a:tr>
            </a:tbl>
          </a:graphicData>
        </a:graphic>
      </p:graphicFrame>
      <p:graphicFrame>
        <p:nvGraphicFramePr>
          <p:cNvPr id="53" name="Table 52"/>
          <p:cNvGraphicFramePr>
            <a:graphicFrameLocks noGrp="1"/>
          </p:cNvGraphicFramePr>
          <p:nvPr>
            <p:extLst/>
          </p:nvPr>
        </p:nvGraphicFramePr>
        <p:xfrm>
          <a:off x="8458201" y="1752601"/>
          <a:ext cx="609599" cy="2072640"/>
        </p:xfrm>
        <a:graphic>
          <a:graphicData uri="http://schemas.openxmlformats.org/drawingml/2006/table">
            <a:tbl>
              <a:tblPr firstRow="1">
                <a:tableStyleId>{073A0DAA-6AF3-43AB-8588-CEC1D06C72B9}</a:tableStyleId>
              </a:tblPr>
              <a:tblGrid>
                <a:gridCol w="609599">
                  <a:extLst>
                    <a:ext uri="{9D8B030D-6E8A-4147-A177-3AD203B41FA5}">
                      <a16:colId xmlns:a16="http://schemas.microsoft.com/office/drawing/2014/main" val="20000"/>
                    </a:ext>
                  </a:extLst>
                </a:gridCol>
              </a:tblGrid>
              <a:tr h="335280">
                <a:tc>
                  <a:txBody>
                    <a:bodyPr/>
                    <a:lstStyle/>
                    <a:p>
                      <a:r>
                        <a:rPr lang="en-US" sz="2000" dirty="0"/>
                        <a:t>D7/D8</a:t>
                      </a:r>
                    </a:p>
                  </a:txBody>
                  <a:tcPr/>
                </a:tc>
                <a:extLst>
                  <a:ext uri="{0D108BD9-81ED-4DB2-BD59-A6C34878D82A}">
                    <a16:rowId xmlns:a16="http://schemas.microsoft.com/office/drawing/2014/main" val="10000"/>
                  </a:ext>
                </a:extLst>
              </a:tr>
              <a:tr h="33528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t>L</a:t>
                      </a:r>
                      <a:r>
                        <a:rPr lang="en-US" sz="2400" baseline="-25000" dirty="0"/>
                        <a:t>3</a:t>
                      </a:r>
                      <a:endParaRPr lang="en-US" sz="2400" dirty="0"/>
                    </a:p>
                  </a:txBody>
                  <a:tcPr>
                    <a:solidFill>
                      <a:schemeClr val="bg1">
                        <a:lumMod val="65000"/>
                      </a:schemeClr>
                    </a:solidFill>
                  </a:tcPr>
                </a:tc>
                <a:extLst>
                  <a:ext uri="{0D108BD9-81ED-4DB2-BD59-A6C34878D82A}">
                    <a16:rowId xmlns:a16="http://schemas.microsoft.com/office/drawing/2014/main" val="10001"/>
                  </a:ext>
                </a:extLst>
              </a:tr>
              <a:tr h="33528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t>L</a:t>
                      </a:r>
                      <a:r>
                        <a:rPr lang="en-US" sz="2400" baseline="-25000" dirty="0"/>
                        <a:t>7</a:t>
                      </a:r>
                      <a:endParaRPr lang="en-US" sz="2400" dirty="0"/>
                    </a:p>
                  </a:txBody>
                  <a:tcPr>
                    <a:solidFill>
                      <a:schemeClr val="bg1">
                        <a:lumMod val="65000"/>
                      </a:schemeClr>
                    </a:solidFill>
                  </a:tcPr>
                </a:tc>
                <a:extLst>
                  <a:ext uri="{0D108BD9-81ED-4DB2-BD59-A6C34878D82A}">
                    <a16:rowId xmlns:a16="http://schemas.microsoft.com/office/drawing/2014/main" val="10002"/>
                  </a:ext>
                </a:extLst>
              </a:tr>
              <a:tr h="335280">
                <a:tc>
                  <a:txBody>
                    <a:bodyPr/>
                    <a:lstStyle/>
                    <a:p>
                      <a:r>
                        <a:rPr lang="en-US" sz="2400" dirty="0"/>
                        <a:t>...</a:t>
                      </a:r>
                    </a:p>
                  </a:txBody>
                  <a:tcPr>
                    <a:solidFill>
                      <a:schemeClr val="bg1">
                        <a:lumMod val="65000"/>
                      </a:schemeClr>
                    </a:solidFill>
                  </a:tcPr>
                </a:tc>
                <a:extLst>
                  <a:ext uri="{0D108BD9-81ED-4DB2-BD59-A6C34878D82A}">
                    <a16:rowId xmlns:a16="http://schemas.microsoft.com/office/drawing/2014/main" val="10003"/>
                  </a:ext>
                </a:extLst>
              </a:tr>
            </a:tbl>
          </a:graphicData>
        </a:graphic>
      </p:graphicFrame>
      <p:graphicFrame>
        <p:nvGraphicFramePr>
          <p:cNvPr id="36" name="Table 35"/>
          <p:cNvGraphicFramePr>
            <a:graphicFrameLocks noGrp="1"/>
          </p:cNvGraphicFramePr>
          <p:nvPr/>
        </p:nvGraphicFramePr>
        <p:xfrm>
          <a:off x="5334000" y="1752600"/>
          <a:ext cx="1066801" cy="2804160"/>
        </p:xfrm>
        <a:graphic>
          <a:graphicData uri="http://schemas.openxmlformats.org/drawingml/2006/table">
            <a:tbl>
              <a:tblPr firstRow="1">
                <a:tableStyleId>{073A0DAA-6AF3-43AB-8588-CEC1D06C72B9}</a:tableStyleId>
              </a:tblPr>
              <a:tblGrid>
                <a:gridCol w="1066801">
                  <a:extLst>
                    <a:ext uri="{9D8B030D-6E8A-4147-A177-3AD203B41FA5}">
                      <a16:colId xmlns:a16="http://schemas.microsoft.com/office/drawing/2014/main" val="20000"/>
                    </a:ext>
                  </a:extLst>
                </a:gridCol>
              </a:tblGrid>
              <a:tr h="335280">
                <a:tc>
                  <a:txBody>
                    <a:bodyPr/>
                    <a:lstStyle/>
                    <a:p>
                      <a:endParaRPr lang="en-US" sz="2000" baseline="0" dirty="0">
                        <a:solidFill>
                          <a:schemeClr val="tx1"/>
                        </a:solidFill>
                      </a:endParaRPr>
                    </a:p>
                    <a:p>
                      <a:r>
                        <a:rPr lang="en-US" sz="2000" baseline="0" dirty="0">
                          <a:solidFill>
                            <a:schemeClr val="tx1"/>
                          </a:solidFill>
                        </a:rPr>
                        <a:t> </a:t>
                      </a:r>
                      <a:endParaRPr lang="en-US" sz="2000" dirty="0">
                        <a:solidFill>
                          <a:schemeClr val="tx1"/>
                        </a:solidFill>
                      </a:endParaRPr>
                    </a:p>
                  </a:txBody>
                  <a:tcPr>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335280">
                <a:tc>
                  <a:txBody>
                    <a:bodyPr/>
                    <a:lstStyle/>
                    <a:p>
                      <a:r>
                        <a:rPr lang="en-US" sz="2400" dirty="0">
                          <a:solidFill>
                            <a:schemeClr val="tx1"/>
                          </a:solidFill>
                        </a:rPr>
                        <a:t>page 0</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35280">
                <a:tc>
                  <a:txBody>
                    <a:bodyPr/>
                    <a:lstStyle/>
                    <a:p>
                      <a:r>
                        <a:rPr lang="en-US" sz="2400" dirty="0">
                          <a:solidFill>
                            <a:schemeClr val="tx1"/>
                          </a:solidFill>
                        </a:rPr>
                        <a:t>page 1</a:t>
                      </a:r>
                    </a:p>
                  </a:txBody>
                  <a:tcPr>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noFill/>
                  </a:tcPr>
                </a:tc>
                <a:extLst>
                  <a:ext uri="{0D108BD9-81ED-4DB2-BD59-A6C34878D82A}">
                    <a16:rowId xmlns:a16="http://schemas.microsoft.com/office/drawing/2014/main" val="10002"/>
                  </a:ext>
                </a:extLst>
              </a:tr>
              <a:tr h="335280">
                <a:tc>
                  <a:txBody>
                    <a:bodyPr/>
                    <a:lstStyle/>
                    <a:p>
                      <a:r>
                        <a:rPr lang="en-US" sz="2400" dirty="0">
                          <a:solidFill>
                            <a:schemeClr val="tx1"/>
                          </a:solidFill>
                        </a:rPr>
                        <a:t>…</a:t>
                      </a:r>
                    </a:p>
                  </a:txBody>
                  <a:tcPr>
                    <a:lnR w="12700"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val="10003"/>
                  </a:ext>
                </a:extLst>
              </a:tr>
            </a:tbl>
          </a:graphicData>
        </a:graphic>
      </p:graphicFrame>
      <p:grpSp>
        <p:nvGrpSpPr>
          <p:cNvPr id="15" name="Group 14"/>
          <p:cNvGrpSpPr/>
          <p:nvPr/>
        </p:nvGrpSpPr>
        <p:grpSpPr>
          <a:xfrm>
            <a:off x="6396183" y="3880451"/>
            <a:ext cx="2662401" cy="1463861"/>
            <a:chOff x="4872182" y="3880450"/>
            <a:chExt cx="2662401" cy="1463861"/>
          </a:xfrm>
        </p:grpSpPr>
        <p:sp>
          <p:nvSpPr>
            <p:cNvPr id="11" name="Rectangle 10"/>
            <p:cNvSpPr/>
            <p:nvPr/>
          </p:nvSpPr>
          <p:spPr>
            <a:xfrm>
              <a:off x="4872182" y="3880450"/>
              <a:ext cx="598169" cy="1451502"/>
            </a:xfrm>
            <a:prstGeom prst="rect">
              <a:avLst/>
            </a:prstGeom>
            <a:solidFill>
              <a:schemeClr val="bg2">
                <a:alpha val="40000"/>
              </a:schemeClr>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defTabSz="914400"/>
              <a:endParaRPr lang="en-US">
                <a:solidFill>
                  <a:prstClr val="black"/>
                </a:solidFill>
                <a:latin typeface="Calibri"/>
              </a:endParaRPr>
            </a:p>
          </p:txBody>
        </p:sp>
        <p:sp>
          <p:nvSpPr>
            <p:cNvPr id="41" name="Rectangle 40"/>
            <p:cNvSpPr/>
            <p:nvPr/>
          </p:nvSpPr>
          <p:spPr>
            <a:xfrm>
              <a:off x="6936414" y="3892809"/>
              <a:ext cx="598169" cy="1451502"/>
            </a:xfrm>
            <a:prstGeom prst="rect">
              <a:avLst/>
            </a:prstGeom>
            <a:solidFill>
              <a:schemeClr val="bg2">
                <a:lumMod val="25000"/>
                <a:alpha val="40000"/>
              </a:schemeClr>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defTabSz="914400"/>
              <a:endParaRPr lang="en-US">
                <a:solidFill>
                  <a:prstClr val="black"/>
                </a:solidFill>
                <a:latin typeface="Calibri"/>
              </a:endParaRPr>
            </a:p>
          </p:txBody>
        </p:sp>
        <p:sp>
          <p:nvSpPr>
            <p:cNvPr id="48" name="Rectangle 47"/>
            <p:cNvSpPr/>
            <p:nvPr/>
          </p:nvSpPr>
          <p:spPr>
            <a:xfrm>
              <a:off x="5554871" y="3892809"/>
              <a:ext cx="598169" cy="1451502"/>
            </a:xfrm>
            <a:prstGeom prst="rect">
              <a:avLst/>
            </a:prstGeom>
            <a:solidFill>
              <a:schemeClr val="bg2">
                <a:lumMod val="75000"/>
                <a:alpha val="40000"/>
              </a:schemeClr>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defTabSz="914400"/>
              <a:endParaRPr lang="en-US">
                <a:solidFill>
                  <a:prstClr val="black"/>
                </a:solidFill>
                <a:latin typeface="Calibri"/>
              </a:endParaRPr>
            </a:p>
          </p:txBody>
        </p:sp>
        <p:sp>
          <p:nvSpPr>
            <p:cNvPr id="54" name="Rectangle 53"/>
            <p:cNvSpPr/>
            <p:nvPr/>
          </p:nvSpPr>
          <p:spPr>
            <a:xfrm>
              <a:off x="6251515" y="3891684"/>
              <a:ext cx="598169" cy="1451502"/>
            </a:xfrm>
            <a:prstGeom prst="rect">
              <a:avLst/>
            </a:prstGeom>
            <a:solidFill>
              <a:schemeClr val="bg2">
                <a:lumMod val="50000"/>
                <a:alpha val="40000"/>
              </a:schemeClr>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defTabSz="914400"/>
              <a:endParaRPr lang="en-US">
                <a:solidFill>
                  <a:prstClr val="black"/>
                </a:solidFill>
                <a:latin typeface="Calibri"/>
              </a:endParaRPr>
            </a:p>
          </p:txBody>
        </p:sp>
      </p:grpSp>
    </p:spTree>
    <p:extLst>
      <p:ext uri="{BB962C8B-B14F-4D97-AF65-F5344CB8AC3E}">
        <p14:creationId xmlns:p14="http://schemas.microsoft.com/office/powerpoint/2010/main" val="301423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9">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9">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9">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9">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8"/>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0"/>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2"/>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3"/>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7"/>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6"/>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2"/>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3"/>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9"/>
                                        </p:tgtEl>
                                        <p:attrNameLst>
                                          <p:attrName>style.visibility</p:attrName>
                                        </p:attrNameLst>
                                      </p:cBhvr>
                                      <p:to>
                                        <p:strVal val="visible"/>
                                      </p:to>
                                    </p:set>
                                  </p:childTnLst>
                                </p:cTn>
                              </p:par>
                              <p:par>
                                <p:cTn id="43" presetID="5" presetClass="emph" presetSubtype="1" nodeType="withEffect">
                                  <p:stCondLst>
                                    <p:cond delay="0"/>
                                  </p:stCondLst>
                                  <p:endCondLst>
                                    <p:cond evt="onNext" delay="0">
                                      <p:tgtEl>
                                        <p:sldTgt/>
                                      </p:tgtEl>
                                    </p:cond>
                                  </p:endCondLst>
                                  <p:childTnLst>
                                    <p:set>
                                      <p:cBhvr override="childStyle">
                                        <p:cTn id="44" dur="indefinite"/>
                                        <p:tgtEl>
                                          <p:spTgt spid="19">
                                            <p:txEl>
                                              <p:pRg st="1" end="1"/>
                                            </p:txEl>
                                          </p:spTgt>
                                        </p:tgtEl>
                                        <p:attrNameLst>
                                          <p:attrName>style.fontStyle</p:attrName>
                                        </p:attrNameLst>
                                      </p:cBhvr>
                                      <p:to>
                                        <p:strVal val="normal"/>
                                      </p:to>
                                    </p:set>
                                    <p:set>
                                      <p:cBhvr override="childStyle">
                                        <p:cTn id="45" dur="indefinite"/>
                                        <p:tgtEl>
                                          <p:spTgt spid="19">
                                            <p:txEl>
                                              <p:pRg st="1" end="1"/>
                                            </p:txEl>
                                          </p:spTgt>
                                        </p:tgtEl>
                                        <p:attrNameLst>
                                          <p:attrName>style.fontWeight</p:attrName>
                                        </p:attrNameLst>
                                      </p:cBhvr>
                                      <p:to>
                                        <p:strVal val="bold"/>
                                      </p:to>
                                    </p:set>
                                    <p:set>
                                      <p:cBhvr override="childStyle">
                                        <p:cTn id="46" dur="indefinite"/>
                                        <p:tgtEl>
                                          <p:spTgt spid="19">
                                            <p:txEl>
                                              <p:pRg st="1" end="1"/>
                                            </p:txEl>
                                          </p:spTgt>
                                        </p:tgtEl>
                                        <p:attrNameLst>
                                          <p:attrName>style.textDecorationUnderline</p:attrName>
                                        </p:attrNameLst>
                                      </p:cBhvr>
                                      <p:to>
                                        <p:strVal val="false"/>
                                      </p:to>
                                    </p:set>
                                  </p:childTnLst>
                                </p:cTn>
                              </p:par>
                              <p:par>
                                <p:cTn id="47" presetID="26" presetClass="emph" presetSubtype="0" fill="hold" nodeType="withEffect">
                                  <p:stCondLst>
                                    <p:cond delay="0"/>
                                  </p:stCondLst>
                                  <p:childTnLst>
                                    <p:animEffect transition="out" filter="fade">
                                      <p:cBhvr>
                                        <p:cTn id="48" dur="500" tmFilter="0, 0; .2, .5; .8, .5; 1, 0"/>
                                        <p:tgtEl>
                                          <p:spTgt spid="3"/>
                                        </p:tgtEl>
                                      </p:cBhvr>
                                    </p:animEffect>
                                    <p:animScale>
                                      <p:cBhvr>
                                        <p:cTn id="49" dur="250" autoRev="1" fill="hold"/>
                                        <p:tgtEl>
                                          <p:spTgt spid="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p:bldP spid="19" grpId="0" build="allAtOnce" animBg="1"/>
      <p:bldP spid="29" grpId="0" animBg="1"/>
      <p:bldGraphic spid="37" grpId="0">
        <p:bldAsOne/>
      </p:bldGraphic>
      <p:bldP spid="4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C00000"/>
                </a:solidFill>
              </a:rPr>
              <a:t>the CORFU protocol: appends</a:t>
            </a:r>
          </a:p>
        </p:txBody>
      </p:sp>
      <p:sp>
        <p:nvSpPr>
          <p:cNvPr id="46" name="Slide Number Placeholder 45"/>
          <p:cNvSpPr>
            <a:spLocks noGrp="1"/>
          </p:cNvSpPr>
          <p:nvPr>
            <p:ph type="sldNum" sz="quarter" idx="12"/>
          </p:nvPr>
        </p:nvSpPr>
        <p:spPr/>
        <p:txBody>
          <a:bodyPr/>
          <a:lstStyle/>
          <a:p>
            <a:pPr defTabSz="914400"/>
            <a:fld id="{29D19250-1976-4811-8893-8229380CB3A5}" type="slidenum">
              <a:rPr lang="en-US">
                <a:solidFill>
                  <a:prstClr val="black">
                    <a:tint val="75000"/>
                  </a:prstClr>
                </a:solidFill>
                <a:latin typeface="Calibri"/>
              </a:rPr>
              <a:pPr defTabSz="914400"/>
              <a:t>17</a:t>
            </a:fld>
            <a:endParaRPr lang="en-US" dirty="0">
              <a:solidFill>
                <a:prstClr val="black">
                  <a:tint val="75000"/>
                </a:prstClr>
              </a:solidFill>
              <a:latin typeface="Calibri"/>
            </a:endParaRPr>
          </a:p>
        </p:txBody>
      </p:sp>
      <p:pic>
        <p:nvPicPr>
          <p:cNvPr id="1026" name="Picture 2"/>
          <p:cNvPicPr>
            <a:picLocks noChangeAspect="1" noChangeArrowheads="1"/>
          </p:cNvPicPr>
          <p:nvPr/>
        </p:nvPicPr>
        <p:blipFill>
          <a:blip r:embed="rId3" cstate="print"/>
          <a:srcRect/>
          <a:stretch>
            <a:fillRect/>
          </a:stretch>
        </p:blipFill>
        <p:spPr bwMode="auto">
          <a:xfrm>
            <a:off x="2590801" y="1828801"/>
            <a:ext cx="754566" cy="1066800"/>
          </a:xfrm>
          <a:prstGeom prst="rect">
            <a:avLst/>
          </a:prstGeom>
          <a:noFill/>
          <a:ln w="9525">
            <a:noFill/>
            <a:miter lim="800000"/>
            <a:headEnd/>
            <a:tailEnd/>
          </a:ln>
        </p:spPr>
      </p:pic>
      <p:sp>
        <p:nvSpPr>
          <p:cNvPr id="5" name="Rectangle 4"/>
          <p:cNvSpPr/>
          <p:nvPr/>
        </p:nvSpPr>
        <p:spPr>
          <a:xfrm>
            <a:off x="2057400" y="2971800"/>
            <a:ext cx="1828800" cy="5334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defTabSz="914400"/>
            <a:r>
              <a:rPr lang="en-US" dirty="0">
                <a:solidFill>
                  <a:prstClr val="black"/>
                </a:solidFill>
                <a:latin typeface="Calibri"/>
              </a:rPr>
              <a:t>Tango</a:t>
            </a:r>
          </a:p>
        </p:txBody>
      </p:sp>
      <p:sp>
        <p:nvSpPr>
          <p:cNvPr id="6" name="Rectangle 5"/>
          <p:cNvSpPr/>
          <p:nvPr/>
        </p:nvSpPr>
        <p:spPr>
          <a:xfrm>
            <a:off x="2057400" y="4038600"/>
            <a:ext cx="1828800" cy="990600"/>
          </a:xfrm>
          <a:prstGeom prst="rect">
            <a:avLst/>
          </a:prstGeom>
          <a:ln/>
        </p:spPr>
        <p:style>
          <a:lnRef idx="2">
            <a:schemeClr val="accent2"/>
          </a:lnRef>
          <a:fillRef idx="1">
            <a:schemeClr val="lt1"/>
          </a:fillRef>
          <a:effectRef idx="0">
            <a:schemeClr val="accent2"/>
          </a:effectRef>
          <a:fontRef idx="minor">
            <a:schemeClr val="dk1"/>
          </a:fontRef>
        </p:style>
        <p:txBody>
          <a:bodyPr rtlCol="0" anchor="ctr"/>
          <a:lstStyle/>
          <a:p>
            <a:pPr algn="ctr" defTabSz="914400"/>
            <a:r>
              <a:rPr lang="en-US" dirty="0">
                <a:solidFill>
                  <a:prstClr val="black"/>
                </a:solidFill>
                <a:latin typeface="Calibri"/>
              </a:rPr>
              <a:t>CORFU library</a:t>
            </a:r>
          </a:p>
        </p:txBody>
      </p:sp>
      <p:sp>
        <p:nvSpPr>
          <p:cNvPr id="7" name="Down Arrow 6"/>
          <p:cNvSpPr/>
          <p:nvPr/>
        </p:nvSpPr>
        <p:spPr>
          <a:xfrm>
            <a:off x="2743200" y="3505200"/>
            <a:ext cx="381000" cy="457200"/>
          </a:xfrm>
          <a:prstGeom prst="downArrow">
            <a:avLst/>
          </a:prstGeom>
        </p:spPr>
        <p:style>
          <a:lnRef idx="2">
            <a:schemeClr val="accent1"/>
          </a:lnRef>
          <a:fillRef idx="1">
            <a:schemeClr val="lt1"/>
          </a:fillRef>
          <a:effectRef idx="0">
            <a:schemeClr val="accent1"/>
          </a:effectRef>
          <a:fontRef idx="minor">
            <a:schemeClr val="dk1"/>
          </a:fontRef>
        </p:style>
        <p:txBody>
          <a:bodyPr rtlCol="0" anchor="ctr"/>
          <a:lstStyle/>
          <a:p>
            <a:pPr algn="ctr" defTabSz="914400"/>
            <a:endParaRPr lang="en-US">
              <a:solidFill>
                <a:prstClr val="black"/>
              </a:solidFill>
              <a:latin typeface="Calibri"/>
            </a:endParaRPr>
          </a:p>
        </p:txBody>
      </p:sp>
      <p:sp>
        <p:nvSpPr>
          <p:cNvPr id="8" name="TextBox 7"/>
          <p:cNvSpPr txBox="1"/>
          <p:nvPr/>
        </p:nvSpPr>
        <p:spPr>
          <a:xfrm>
            <a:off x="3124200" y="3516868"/>
            <a:ext cx="1303370" cy="369332"/>
          </a:xfrm>
          <a:prstGeom prst="rect">
            <a:avLst/>
          </a:prstGeom>
          <a:noFill/>
        </p:spPr>
        <p:txBody>
          <a:bodyPr wrap="none" rtlCol="0">
            <a:spAutoFit/>
          </a:bodyPr>
          <a:lstStyle/>
          <a:p>
            <a:pPr defTabSz="914400"/>
            <a:r>
              <a:rPr lang="en-US" dirty="0">
                <a:solidFill>
                  <a:prstClr val="black"/>
                </a:solidFill>
                <a:latin typeface="Calibri"/>
              </a:rPr>
              <a:t>append(</a:t>
            </a:r>
            <a:r>
              <a:rPr lang="en-US" dirty="0" err="1">
                <a:solidFill>
                  <a:prstClr val="black"/>
                </a:solidFill>
                <a:latin typeface="Calibri"/>
              </a:rPr>
              <a:t>val</a:t>
            </a:r>
            <a:r>
              <a:rPr lang="en-US" dirty="0">
                <a:solidFill>
                  <a:prstClr val="black"/>
                </a:solidFill>
                <a:latin typeface="Calibri"/>
              </a:rPr>
              <a:t>)</a:t>
            </a:r>
          </a:p>
        </p:txBody>
      </p:sp>
      <p:sp>
        <p:nvSpPr>
          <p:cNvPr id="12" name="Down Arrow 11"/>
          <p:cNvSpPr/>
          <p:nvPr/>
        </p:nvSpPr>
        <p:spPr>
          <a:xfrm rot="16200000">
            <a:off x="4953000" y="3124200"/>
            <a:ext cx="381000" cy="2514600"/>
          </a:xfrm>
          <a:prstGeom prst="downArrow">
            <a:avLst/>
          </a:prstGeom>
        </p:spPr>
        <p:style>
          <a:lnRef idx="2">
            <a:schemeClr val="accent2"/>
          </a:lnRef>
          <a:fillRef idx="1">
            <a:schemeClr val="lt1"/>
          </a:fillRef>
          <a:effectRef idx="0">
            <a:schemeClr val="accent2"/>
          </a:effectRef>
          <a:fontRef idx="minor">
            <a:schemeClr val="dk1"/>
          </a:fontRef>
        </p:style>
        <p:txBody>
          <a:bodyPr rtlCol="0" anchor="ctr"/>
          <a:lstStyle/>
          <a:p>
            <a:pPr algn="ctr" defTabSz="914400"/>
            <a:endParaRPr lang="en-US">
              <a:solidFill>
                <a:prstClr val="black"/>
              </a:solidFill>
              <a:latin typeface="Calibri"/>
            </a:endParaRPr>
          </a:p>
        </p:txBody>
      </p:sp>
      <p:sp>
        <p:nvSpPr>
          <p:cNvPr id="13" name="TextBox 12"/>
          <p:cNvSpPr txBox="1"/>
          <p:nvPr/>
        </p:nvSpPr>
        <p:spPr>
          <a:xfrm>
            <a:off x="4139732" y="4992469"/>
            <a:ext cx="1797800" cy="369332"/>
          </a:xfrm>
          <a:prstGeom prst="rect">
            <a:avLst/>
          </a:prstGeom>
          <a:noFill/>
        </p:spPr>
        <p:txBody>
          <a:bodyPr wrap="none" rtlCol="0">
            <a:spAutoFit/>
          </a:bodyPr>
          <a:lstStyle/>
          <a:p>
            <a:pPr defTabSz="914400"/>
            <a:r>
              <a:rPr lang="en-US" dirty="0">
                <a:solidFill>
                  <a:prstClr val="black"/>
                </a:solidFill>
                <a:latin typeface="Calibri"/>
              </a:rPr>
              <a:t>write(D1/D2, </a:t>
            </a:r>
            <a:r>
              <a:rPr lang="en-US" dirty="0" err="1">
                <a:solidFill>
                  <a:prstClr val="black"/>
                </a:solidFill>
                <a:latin typeface="Calibri"/>
              </a:rPr>
              <a:t>val</a:t>
            </a:r>
            <a:r>
              <a:rPr lang="en-US" dirty="0">
                <a:solidFill>
                  <a:prstClr val="black"/>
                </a:solidFill>
                <a:latin typeface="Calibri"/>
              </a:rPr>
              <a:t>)</a:t>
            </a:r>
          </a:p>
        </p:txBody>
      </p:sp>
      <p:sp>
        <p:nvSpPr>
          <p:cNvPr id="19" name="Rectangle 18"/>
          <p:cNvSpPr/>
          <p:nvPr/>
        </p:nvSpPr>
        <p:spPr>
          <a:xfrm>
            <a:off x="1905000" y="5029200"/>
            <a:ext cx="2133600" cy="18288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914400"/>
            <a:r>
              <a:rPr lang="en-US" dirty="0">
                <a:solidFill>
                  <a:prstClr val="white"/>
                </a:solidFill>
                <a:latin typeface="Calibri"/>
              </a:rPr>
              <a:t>Projection:</a:t>
            </a:r>
          </a:p>
          <a:p>
            <a:pPr algn="ctr" defTabSz="914400"/>
            <a:r>
              <a:rPr lang="en-US" dirty="0">
                <a:solidFill>
                  <a:prstClr val="white"/>
                </a:solidFill>
                <a:latin typeface="Calibri"/>
              </a:rPr>
              <a:t>D1 D2</a:t>
            </a:r>
          </a:p>
          <a:p>
            <a:pPr algn="ctr" defTabSz="914400"/>
            <a:r>
              <a:rPr lang="en-US" dirty="0">
                <a:solidFill>
                  <a:prstClr val="white"/>
                </a:solidFill>
                <a:latin typeface="Calibri"/>
              </a:rPr>
              <a:t>D3 D4</a:t>
            </a:r>
          </a:p>
          <a:p>
            <a:pPr algn="ctr" defTabSz="914400"/>
            <a:r>
              <a:rPr lang="en-US" dirty="0">
                <a:solidFill>
                  <a:prstClr val="white"/>
                </a:solidFill>
                <a:latin typeface="Calibri"/>
              </a:rPr>
              <a:t>D5 D6</a:t>
            </a:r>
          </a:p>
          <a:p>
            <a:pPr algn="ctr" defTabSz="914400"/>
            <a:r>
              <a:rPr lang="en-US" dirty="0">
                <a:solidFill>
                  <a:prstClr val="white"/>
                </a:solidFill>
                <a:latin typeface="Calibri"/>
              </a:rPr>
              <a:t>D7 D8</a:t>
            </a:r>
          </a:p>
          <a:p>
            <a:pPr algn="ctr" defTabSz="914400"/>
            <a:endParaRPr lang="en-US" dirty="0">
              <a:solidFill>
                <a:prstClr val="white"/>
              </a:solidFill>
              <a:latin typeface="Calibri"/>
            </a:endParaRPr>
          </a:p>
        </p:txBody>
      </p:sp>
      <p:cxnSp>
        <p:nvCxnSpPr>
          <p:cNvPr id="22" name="Elbow Connector 21"/>
          <p:cNvCxnSpPr>
            <a:endCxn id="2050" idx="1"/>
          </p:cNvCxnSpPr>
          <p:nvPr/>
        </p:nvCxnSpPr>
        <p:spPr>
          <a:xfrm flipV="1">
            <a:off x="3886200" y="3314702"/>
            <a:ext cx="3429000" cy="761999"/>
          </a:xfrm>
          <a:prstGeom prst="bentConnector3">
            <a:avLst>
              <a:gd name="adj1" fmla="val 50000"/>
            </a:avLst>
          </a:prstGeom>
          <a:ln>
            <a:headEnd type="arrow"/>
            <a:tailEnd type="arrow"/>
          </a:ln>
        </p:spPr>
        <p:style>
          <a:lnRef idx="2">
            <a:schemeClr val="accent2"/>
          </a:lnRef>
          <a:fillRef idx="1">
            <a:schemeClr val="lt1"/>
          </a:fillRef>
          <a:effectRef idx="0">
            <a:schemeClr val="accent2"/>
          </a:effectRef>
          <a:fontRef idx="minor">
            <a:schemeClr val="dk1"/>
          </a:fontRef>
        </p:style>
      </p:cxnSp>
      <p:pic>
        <p:nvPicPr>
          <p:cNvPr id="2050" name="Picture 2"/>
          <p:cNvPicPr>
            <a:picLocks noChangeAspect="1" noChangeArrowheads="1"/>
          </p:cNvPicPr>
          <p:nvPr/>
        </p:nvPicPr>
        <p:blipFill>
          <a:blip r:embed="rId4" cstate="print"/>
          <a:srcRect/>
          <a:stretch>
            <a:fillRect/>
          </a:stretch>
        </p:blipFill>
        <p:spPr bwMode="auto">
          <a:xfrm>
            <a:off x="7315201" y="3048002"/>
            <a:ext cx="533399" cy="533399"/>
          </a:xfrm>
          <a:prstGeom prst="rect">
            <a:avLst/>
          </a:prstGeom>
          <a:noFill/>
          <a:ln w="9525">
            <a:noFill/>
            <a:miter lim="800000"/>
            <a:headEnd/>
            <a:tailEnd/>
          </a:ln>
        </p:spPr>
      </p:pic>
      <p:sp>
        <p:nvSpPr>
          <p:cNvPr id="24" name="TextBox 23"/>
          <p:cNvSpPr txBox="1"/>
          <p:nvPr/>
        </p:nvSpPr>
        <p:spPr>
          <a:xfrm>
            <a:off x="4495800" y="2590801"/>
            <a:ext cx="2286000" cy="646331"/>
          </a:xfrm>
          <a:prstGeom prst="rect">
            <a:avLst/>
          </a:prstGeom>
          <a:solidFill>
            <a:schemeClr val="bg1"/>
          </a:solidFill>
          <a:ln>
            <a:solidFill>
              <a:schemeClr val="bg1"/>
            </a:solidFill>
          </a:ln>
          <a:effectLst/>
        </p:spPr>
        <p:style>
          <a:lnRef idx="1">
            <a:schemeClr val="accent1"/>
          </a:lnRef>
          <a:fillRef idx="2">
            <a:schemeClr val="accent1"/>
          </a:fillRef>
          <a:effectRef idx="1">
            <a:schemeClr val="accent1"/>
          </a:effectRef>
          <a:fontRef idx="minor">
            <a:schemeClr val="dk1"/>
          </a:fontRef>
        </p:style>
        <p:txBody>
          <a:bodyPr wrap="square" rtlCol="0">
            <a:spAutoFit/>
          </a:bodyPr>
          <a:lstStyle/>
          <a:p>
            <a:pPr defTabSz="914400"/>
            <a:r>
              <a:rPr lang="en-US" dirty="0">
                <a:solidFill>
                  <a:prstClr val="black"/>
                </a:solidFill>
                <a:latin typeface="Calibri"/>
              </a:rPr>
              <a:t>reserve next position in log (e.g., 8)</a:t>
            </a:r>
          </a:p>
        </p:txBody>
      </p:sp>
      <p:sp>
        <p:nvSpPr>
          <p:cNvPr id="26" name="TextBox 25"/>
          <p:cNvSpPr txBox="1"/>
          <p:nvPr/>
        </p:nvSpPr>
        <p:spPr>
          <a:xfrm>
            <a:off x="6858000" y="2667001"/>
            <a:ext cx="1752600" cy="369332"/>
          </a:xfrm>
          <a:prstGeom prst="rect">
            <a:avLst/>
          </a:prstGeom>
          <a:noFill/>
        </p:spPr>
        <p:txBody>
          <a:bodyPr wrap="square" rtlCol="0">
            <a:spAutoFit/>
          </a:bodyPr>
          <a:lstStyle/>
          <a:p>
            <a:pPr defTabSz="914400"/>
            <a:r>
              <a:rPr lang="en-US" dirty="0">
                <a:solidFill>
                  <a:prstClr val="black"/>
                </a:solidFill>
                <a:latin typeface="Calibri"/>
              </a:rPr>
              <a:t>sequencer (T0)</a:t>
            </a:r>
          </a:p>
        </p:txBody>
      </p:sp>
      <p:sp>
        <p:nvSpPr>
          <p:cNvPr id="29" name="Down Arrow 28"/>
          <p:cNvSpPr/>
          <p:nvPr/>
        </p:nvSpPr>
        <p:spPr>
          <a:xfrm rot="16200000">
            <a:off x="4953000" y="3581400"/>
            <a:ext cx="381000" cy="2514600"/>
          </a:xfrm>
          <a:prstGeom prst="downArrow">
            <a:avLst/>
          </a:prstGeom>
        </p:spPr>
        <p:style>
          <a:lnRef idx="2">
            <a:schemeClr val="accent2"/>
          </a:lnRef>
          <a:fillRef idx="1">
            <a:schemeClr val="lt1"/>
          </a:fillRef>
          <a:effectRef idx="0">
            <a:schemeClr val="accent2"/>
          </a:effectRef>
          <a:fontRef idx="minor">
            <a:schemeClr val="dk1"/>
          </a:fontRef>
        </p:style>
        <p:txBody>
          <a:bodyPr rtlCol="0" anchor="ctr"/>
          <a:lstStyle/>
          <a:p>
            <a:pPr algn="ctr" defTabSz="914400"/>
            <a:endParaRPr lang="en-US">
              <a:solidFill>
                <a:prstClr val="black"/>
              </a:solidFill>
              <a:latin typeface="Calibri"/>
            </a:endParaRPr>
          </a:p>
        </p:txBody>
      </p:sp>
      <p:grpSp>
        <p:nvGrpSpPr>
          <p:cNvPr id="3" name="Group 36"/>
          <p:cNvGrpSpPr/>
          <p:nvPr/>
        </p:nvGrpSpPr>
        <p:grpSpPr>
          <a:xfrm>
            <a:off x="6400801" y="4143376"/>
            <a:ext cx="600075" cy="885825"/>
            <a:chOff x="4876800" y="4114800"/>
            <a:chExt cx="600075" cy="885825"/>
          </a:xfrm>
        </p:grpSpPr>
        <p:pic>
          <p:nvPicPr>
            <p:cNvPr id="30" name="Picture 3"/>
            <p:cNvPicPr>
              <a:picLocks noChangeAspect="1" noChangeArrowheads="1"/>
            </p:cNvPicPr>
            <p:nvPr/>
          </p:nvPicPr>
          <p:blipFill>
            <a:blip r:embed="rId5" cstate="print"/>
            <a:srcRect/>
            <a:stretch>
              <a:fillRect/>
            </a:stretch>
          </p:blipFill>
          <p:spPr bwMode="auto">
            <a:xfrm>
              <a:off x="4876800" y="4114800"/>
              <a:ext cx="600075" cy="428625"/>
            </a:xfrm>
            <a:prstGeom prst="rect">
              <a:avLst/>
            </a:prstGeom>
            <a:noFill/>
            <a:ln w="9525">
              <a:noFill/>
              <a:miter lim="800000"/>
              <a:headEnd/>
              <a:tailEnd/>
            </a:ln>
          </p:spPr>
        </p:pic>
        <p:pic>
          <p:nvPicPr>
            <p:cNvPr id="31" name="Picture 3"/>
            <p:cNvPicPr>
              <a:picLocks noChangeAspect="1" noChangeArrowheads="1"/>
            </p:cNvPicPr>
            <p:nvPr/>
          </p:nvPicPr>
          <p:blipFill>
            <a:blip r:embed="rId5" cstate="print"/>
            <a:srcRect/>
            <a:stretch>
              <a:fillRect/>
            </a:stretch>
          </p:blipFill>
          <p:spPr bwMode="auto">
            <a:xfrm>
              <a:off x="4876800" y="4572000"/>
              <a:ext cx="600075" cy="428625"/>
            </a:xfrm>
            <a:prstGeom prst="rect">
              <a:avLst/>
            </a:prstGeom>
            <a:noFill/>
            <a:ln w="9525">
              <a:noFill/>
              <a:miter lim="800000"/>
              <a:headEnd/>
              <a:tailEnd/>
            </a:ln>
          </p:spPr>
        </p:pic>
      </p:grpSp>
      <p:grpSp>
        <p:nvGrpSpPr>
          <p:cNvPr id="4" name="Group 35"/>
          <p:cNvGrpSpPr/>
          <p:nvPr/>
        </p:nvGrpSpPr>
        <p:grpSpPr>
          <a:xfrm>
            <a:off x="7089776" y="4143376"/>
            <a:ext cx="600075" cy="885825"/>
            <a:chOff x="5572125" y="4067175"/>
            <a:chExt cx="600075" cy="885825"/>
          </a:xfrm>
        </p:grpSpPr>
        <p:pic>
          <p:nvPicPr>
            <p:cNvPr id="34" name="Picture 3"/>
            <p:cNvPicPr>
              <a:picLocks noChangeAspect="1" noChangeArrowheads="1"/>
            </p:cNvPicPr>
            <p:nvPr/>
          </p:nvPicPr>
          <p:blipFill>
            <a:blip r:embed="rId5" cstate="print"/>
            <a:srcRect/>
            <a:stretch>
              <a:fillRect/>
            </a:stretch>
          </p:blipFill>
          <p:spPr bwMode="auto">
            <a:xfrm>
              <a:off x="5572125" y="4067175"/>
              <a:ext cx="600075" cy="428625"/>
            </a:xfrm>
            <a:prstGeom prst="rect">
              <a:avLst/>
            </a:prstGeom>
            <a:noFill/>
            <a:ln w="9525">
              <a:noFill/>
              <a:miter lim="800000"/>
              <a:headEnd/>
              <a:tailEnd/>
            </a:ln>
          </p:spPr>
        </p:pic>
        <p:pic>
          <p:nvPicPr>
            <p:cNvPr id="35" name="Picture 3"/>
            <p:cNvPicPr>
              <a:picLocks noChangeAspect="1" noChangeArrowheads="1"/>
            </p:cNvPicPr>
            <p:nvPr/>
          </p:nvPicPr>
          <p:blipFill>
            <a:blip r:embed="rId5" cstate="print"/>
            <a:srcRect/>
            <a:stretch>
              <a:fillRect/>
            </a:stretch>
          </p:blipFill>
          <p:spPr bwMode="auto">
            <a:xfrm>
              <a:off x="5572125" y="4524375"/>
              <a:ext cx="600075" cy="428625"/>
            </a:xfrm>
            <a:prstGeom prst="rect">
              <a:avLst/>
            </a:prstGeom>
            <a:noFill/>
            <a:ln w="9525">
              <a:noFill/>
              <a:miter lim="800000"/>
              <a:headEnd/>
              <a:tailEnd/>
            </a:ln>
          </p:spPr>
        </p:pic>
      </p:grpSp>
      <p:grpSp>
        <p:nvGrpSpPr>
          <p:cNvPr id="9" name="Group 37"/>
          <p:cNvGrpSpPr/>
          <p:nvPr/>
        </p:nvGrpSpPr>
        <p:grpSpPr>
          <a:xfrm>
            <a:off x="7778751" y="4143376"/>
            <a:ext cx="600075" cy="885825"/>
            <a:chOff x="5572125" y="4067175"/>
            <a:chExt cx="600075" cy="885825"/>
          </a:xfrm>
        </p:grpSpPr>
        <p:pic>
          <p:nvPicPr>
            <p:cNvPr id="39" name="Picture 3"/>
            <p:cNvPicPr>
              <a:picLocks noChangeAspect="1" noChangeArrowheads="1"/>
            </p:cNvPicPr>
            <p:nvPr/>
          </p:nvPicPr>
          <p:blipFill>
            <a:blip r:embed="rId5" cstate="print"/>
            <a:srcRect/>
            <a:stretch>
              <a:fillRect/>
            </a:stretch>
          </p:blipFill>
          <p:spPr bwMode="auto">
            <a:xfrm>
              <a:off x="5572125" y="4067175"/>
              <a:ext cx="600075" cy="428625"/>
            </a:xfrm>
            <a:prstGeom prst="rect">
              <a:avLst/>
            </a:prstGeom>
            <a:noFill/>
            <a:ln w="9525">
              <a:noFill/>
              <a:miter lim="800000"/>
              <a:headEnd/>
              <a:tailEnd/>
            </a:ln>
          </p:spPr>
        </p:pic>
        <p:pic>
          <p:nvPicPr>
            <p:cNvPr id="40" name="Picture 3"/>
            <p:cNvPicPr>
              <a:picLocks noChangeAspect="1" noChangeArrowheads="1"/>
            </p:cNvPicPr>
            <p:nvPr/>
          </p:nvPicPr>
          <p:blipFill>
            <a:blip r:embed="rId5" cstate="print"/>
            <a:srcRect/>
            <a:stretch>
              <a:fillRect/>
            </a:stretch>
          </p:blipFill>
          <p:spPr bwMode="auto">
            <a:xfrm>
              <a:off x="5572125" y="4524375"/>
              <a:ext cx="600075" cy="428625"/>
            </a:xfrm>
            <a:prstGeom prst="rect">
              <a:avLst/>
            </a:prstGeom>
            <a:noFill/>
            <a:ln w="9525">
              <a:noFill/>
              <a:miter lim="800000"/>
              <a:headEnd/>
              <a:tailEnd/>
            </a:ln>
          </p:spPr>
        </p:pic>
      </p:grpSp>
      <p:grpSp>
        <p:nvGrpSpPr>
          <p:cNvPr id="10" name="Group 40"/>
          <p:cNvGrpSpPr/>
          <p:nvPr/>
        </p:nvGrpSpPr>
        <p:grpSpPr>
          <a:xfrm>
            <a:off x="8467726" y="4143376"/>
            <a:ext cx="600075" cy="885825"/>
            <a:chOff x="5572125" y="4067175"/>
            <a:chExt cx="600075" cy="885825"/>
          </a:xfrm>
        </p:grpSpPr>
        <p:pic>
          <p:nvPicPr>
            <p:cNvPr id="42" name="Picture 3"/>
            <p:cNvPicPr>
              <a:picLocks noChangeAspect="1" noChangeArrowheads="1"/>
            </p:cNvPicPr>
            <p:nvPr/>
          </p:nvPicPr>
          <p:blipFill>
            <a:blip r:embed="rId5" cstate="print"/>
            <a:srcRect/>
            <a:stretch>
              <a:fillRect/>
            </a:stretch>
          </p:blipFill>
          <p:spPr bwMode="auto">
            <a:xfrm>
              <a:off x="5572125" y="4067175"/>
              <a:ext cx="600075" cy="428625"/>
            </a:xfrm>
            <a:prstGeom prst="rect">
              <a:avLst/>
            </a:prstGeom>
            <a:noFill/>
            <a:ln w="9525">
              <a:noFill/>
              <a:miter lim="800000"/>
              <a:headEnd/>
              <a:tailEnd/>
            </a:ln>
          </p:spPr>
        </p:pic>
        <p:pic>
          <p:nvPicPr>
            <p:cNvPr id="43" name="Picture 3"/>
            <p:cNvPicPr>
              <a:picLocks noChangeAspect="1" noChangeArrowheads="1"/>
            </p:cNvPicPr>
            <p:nvPr/>
          </p:nvPicPr>
          <p:blipFill>
            <a:blip r:embed="rId5" cstate="print"/>
            <a:srcRect/>
            <a:stretch>
              <a:fillRect/>
            </a:stretch>
          </p:blipFill>
          <p:spPr bwMode="auto">
            <a:xfrm>
              <a:off x="5572125" y="4524375"/>
              <a:ext cx="600075" cy="428625"/>
            </a:xfrm>
            <a:prstGeom prst="rect">
              <a:avLst/>
            </a:prstGeom>
            <a:noFill/>
            <a:ln w="9525">
              <a:noFill/>
              <a:miter lim="800000"/>
              <a:headEnd/>
              <a:tailEnd/>
            </a:ln>
          </p:spPr>
        </p:pic>
      </p:grpSp>
      <p:sp>
        <p:nvSpPr>
          <p:cNvPr id="44" name="TextBox 43"/>
          <p:cNvSpPr txBox="1"/>
          <p:nvPr/>
        </p:nvSpPr>
        <p:spPr>
          <a:xfrm>
            <a:off x="6477000" y="3821668"/>
            <a:ext cx="2667000" cy="369332"/>
          </a:xfrm>
          <a:prstGeom prst="rect">
            <a:avLst/>
          </a:prstGeom>
          <a:noFill/>
        </p:spPr>
        <p:txBody>
          <a:bodyPr wrap="square" rtlCol="0">
            <a:spAutoFit/>
          </a:bodyPr>
          <a:lstStyle/>
          <a:p>
            <a:pPr defTabSz="914400"/>
            <a:r>
              <a:rPr lang="en-US" dirty="0">
                <a:solidFill>
                  <a:prstClr val="black"/>
                </a:solidFill>
                <a:latin typeface="Calibri"/>
              </a:rPr>
              <a:t> D1         D3        D5        D7</a:t>
            </a:r>
          </a:p>
        </p:txBody>
      </p:sp>
      <p:sp>
        <p:nvSpPr>
          <p:cNvPr id="45" name="TextBox 44"/>
          <p:cNvSpPr txBox="1"/>
          <p:nvPr/>
        </p:nvSpPr>
        <p:spPr>
          <a:xfrm>
            <a:off x="6477000" y="4964668"/>
            <a:ext cx="2667000" cy="369332"/>
          </a:xfrm>
          <a:prstGeom prst="rect">
            <a:avLst/>
          </a:prstGeom>
          <a:noFill/>
        </p:spPr>
        <p:txBody>
          <a:bodyPr wrap="square" rtlCol="0">
            <a:spAutoFit/>
          </a:bodyPr>
          <a:lstStyle/>
          <a:p>
            <a:pPr defTabSz="914400"/>
            <a:r>
              <a:rPr lang="en-US" dirty="0">
                <a:solidFill>
                  <a:prstClr val="black"/>
                </a:solidFill>
                <a:latin typeface="Calibri"/>
              </a:rPr>
              <a:t> D2         D4        D6        D8</a:t>
            </a:r>
          </a:p>
        </p:txBody>
      </p:sp>
      <p:sp>
        <p:nvSpPr>
          <p:cNvPr id="48" name="Down Arrow Callout 47"/>
          <p:cNvSpPr/>
          <p:nvPr/>
        </p:nvSpPr>
        <p:spPr>
          <a:xfrm>
            <a:off x="6019800" y="1524000"/>
            <a:ext cx="3200400" cy="1143000"/>
          </a:xfrm>
          <a:prstGeom prst="downArrowCallou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914400"/>
            <a:r>
              <a:rPr lang="en-US" dirty="0">
                <a:solidFill>
                  <a:prstClr val="white"/>
                </a:solidFill>
                <a:latin typeface="Calibri"/>
              </a:rPr>
              <a:t>CORFU append throughput: # of 64-bit tokens issued per second</a:t>
            </a:r>
          </a:p>
        </p:txBody>
      </p:sp>
      <p:sp>
        <p:nvSpPr>
          <p:cNvPr id="49" name="TextBox 48"/>
          <p:cNvSpPr txBox="1"/>
          <p:nvPr/>
        </p:nvSpPr>
        <p:spPr>
          <a:xfrm>
            <a:off x="2667000" y="1447800"/>
            <a:ext cx="1143000" cy="369332"/>
          </a:xfrm>
          <a:prstGeom prst="rect">
            <a:avLst/>
          </a:prstGeom>
          <a:noFill/>
        </p:spPr>
        <p:txBody>
          <a:bodyPr wrap="square" rtlCol="0">
            <a:spAutoFit/>
          </a:bodyPr>
          <a:lstStyle/>
          <a:p>
            <a:pPr defTabSz="914400"/>
            <a:r>
              <a:rPr lang="en-US" dirty="0">
                <a:solidFill>
                  <a:prstClr val="black"/>
                </a:solidFill>
                <a:latin typeface="Calibri"/>
              </a:rPr>
              <a:t>client</a:t>
            </a:r>
          </a:p>
        </p:txBody>
      </p:sp>
      <p:sp>
        <p:nvSpPr>
          <p:cNvPr id="51" name="TextBox 50"/>
          <p:cNvSpPr txBox="1"/>
          <p:nvPr/>
        </p:nvSpPr>
        <p:spPr>
          <a:xfrm>
            <a:off x="7010400" y="5410200"/>
            <a:ext cx="1600200" cy="369332"/>
          </a:xfrm>
          <a:prstGeom prst="rect">
            <a:avLst/>
          </a:prstGeom>
          <a:noFill/>
        </p:spPr>
        <p:txBody>
          <a:bodyPr wrap="square" rtlCol="0">
            <a:spAutoFit/>
          </a:bodyPr>
          <a:lstStyle/>
          <a:p>
            <a:pPr defTabSz="914400"/>
            <a:r>
              <a:rPr lang="en-US" dirty="0">
                <a:solidFill>
                  <a:prstClr val="black"/>
                </a:solidFill>
                <a:latin typeface="Calibri"/>
              </a:rPr>
              <a:t>CORFU cluster</a:t>
            </a:r>
          </a:p>
        </p:txBody>
      </p:sp>
      <p:sp>
        <p:nvSpPr>
          <p:cNvPr id="38" name="TextBox 37"/>
          <p:cNvSpPr txBox="1"/>
          <p:nvPr/>
        </p:nvSpPr>
        <p:spPr>
          <a:xfrm>
            <a:off x="1524001" y="3516868"/>
            <a:ext cx="1084143" cy="369332"/>
          </a:xfrm>
          <a:prstGeom prst="rect">
            <a:avLst/>
          </a:prstGeom>
          <a:noFill/>
        </p:spPr>
        <p:txBody>
          <a:bodyPr wrap="none" rtlCol="0">
            <a:spAutoFit/>
          </a:bodyPr>
          <a:lstStyle/>
          <a:p>
            <a:pPr defTabSz="914400"/>
            <a:r>
              <a:rPr lang="en-US" dirty="0">
                <a:solidFill>
                  <a:prstClr val="white">
                    <a:lumMod val="65000"/>
                  </a:prstClr>
                </a:solidFill>
                <a:latin typeface="Calibri"/>
              </a:rPr>
              <a:t>read(pos)</a:t>
            </a:r>
          </a:p>
        </p:txBody>
      </p:sp>
      <p:sp>
        <p:nvSpPr>
          <p:cNvPr id="36" name="Explosion 2 35"/>
          <p:cNvSpPr/>
          <p:nvPr/>
        </p:nvSpPr>
        <p:spPr>
          <a:xfrm>
            <a:off x="2362200" y="1676400"/>
            <a:ext cx="1371600" cy="1295400"/>
          </a:xfrm>
          <a:prstGeom prst="irregularSeal2">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latin typeface="Calibri"/>
            </a:endParaRPr>
          </a:p>
        </p:txBody>
      </p:sp>
      <p:sp>
        <p:nvSpPr>
          <p:cNvPr id="37" name="Explosion 2 36"/>
          <p:cNvSpPr/>
          <p:nvPr/>
        </p:nvSpPr>
        <p:spPr>
          <a:xfrm>
            <a:off x="6019800" y="4191000"/>
            <a:ext cx="1371600" cy="1295400"/>
          </a:xfrm>
          <a:prstGeom prst="irregularSeal2">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Calibri"/>
            </a:endParaRPr>
          </a:p>
        </p:txBody>
      </p:sp>
      <p:sp>
        <p:nvSpPr>
          <p:cNvPr id="41" name="Explosion 2 40"/>
          <p:cNvSpPr/>
          <p:nvPr/>
        </p:nvSpPr>
        <p:spPr>
          <a:xfrm>
            <a:off x="6934200" y="2667000"/>
            <a:ext cx="1371600" cy="1295400"/>
          </a:xfrm>
          <a:prstGeom prst="irregularSeal2">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Calibri"/>
            </a:endParaRPr>
          </a:p>
        </p:txBody>
      </p:sp>
      <p:sp>
        <p:nvSpPr>
          <p:cNvPr id="47" name="TextBox 46"/>
          <p:cNvSpPr txBox="1"/>
          <p:nvPr/>
        </p:nvSpPr>
        <p:spPr>
          <a:xfrm>
            <a:off x="8382000" y="2362200"/>
            <a:ext cx="2286000" cy="1477328"/>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defTabSz="914400"/>
            <a:r>
              <a:rPr lang="en-US" b="1" dirty="0">
                <a:solidFill>
                  <a:prstClr val="black"/>
                </a:solidFill>
                <a:latin typeface="Calibri"/>
              </a:rPr>
              <a:t>sequencer is only an optimization!</a:t>
            </a:r>
            <a:r>
              <a:rPr lang="en-US" dirty="0">
                <a:solidFill>
                  <a:prstClr val="black"/>
                </a:solidFill>
                <a:latin typeface="Calibri"/>
              </a:rPr>
              <a:t> clients can probe for tail or reconstruct it from flash units</a:t>
            </a:r>
          </a:p>
        </p:txBody>
      </p:sp>
      <p:graphicFrame>
        <p:nvGraphicFramePr>
          <p:cNvPr id="50" name="Diagram 49"/>
          <p:cNvGraphicFramePr/>
          <p:nvPr/>
        </p:nvGraphicFramePr>
        <p:xfrm>
          <a:off x="5380039" y="5715000"/>
          <a:ext cx="3978275" cy="762001"/>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52" name="Right Arrow 51"/>
          <p:cNvSpPr/>
          <p:nvPr/>
        </p:nvSpPr>
        <p:spPr>
          <a:xfrm>
            <a:off x="9571038" y="5791199"/>
            <a:ext cx="639762" cy="609600"/>
          </a:xfrm>
          <a:prstGeom prst="rightArrow">
            <a:avLst/>
          </a:prstGeom>
          <a:ln>
            <a:solidFill>
              <a:schemeClr val="bg1">
                <a:lumMod val="85000"/>
              </a:schemeClr>
            </a:solidFill>
          </a:ln>
        </p:spPr>
        <p:style>
          <a:lnRef idx="1">
            <a:schemeClr val="dk1"/>
          </a:lnRef>
          <a:fillRef idx="2">
            <a:schemeClr val="dk1"/>
          </a:fillRef>
          <a:effectRef idx="1">
            <a:schemeClr val="dk1"/>
          </a:effectRef>
          <a:fontRef idx="minor">
            <a:schemeClr val="dk1"/>
          </a:fontRef>
        </p:style>
        <p:txBody>
          <a:bodyPr rtlCol="0" anchor="ctr"/>
          <a:lstStyle/>
          <a:p>
            <a:pPr algn="ctr" defTabSz="914400"/>
            <a:endParaRPr lang="en-US">
              <a:solidFill>
                <a:prstClr val="black"/>
              </a:solidFill>
              <a:latin typeface="Calibri"/>
            </a:endParaRPr>
          </a:p>
        </p:txBody>
      </p:sp>
      <p:grpSp>
        <p:nvGrpSpPr>
          <p:cNvPr id="53" name="Group 52"/>
          <p:cNvGrpSpPr/>
          <p:nvPr/>
        </p:nvGrpSpPr>
        <p:grpSpPr>
          <a:xfrm>
            <a:off x="6396183" y="3880451"/>
            <a:ext cx="2662401" cy="1463861"/>
            <a:chOff x="4872182" y="3880450"/>
            <a:chExt cx="2662401" cy="1463861"/>
          </a:xfrm>
        </p:grpSpPr>
        <p:sp>
          <p:nvSpPr>
            <p:cNvPr id="54" name="Rectangle 53"/>
            <p:cNvSpPr/>
            <p:nvPr/>
          </p:nvSpPr>
          <p:spPr>
            <a:xfrm>
              <a:off x="4872182" y="3880450"/>
              <a:ext cx="598169" cy="1451502"/>
            </a:xfrm>
            <a:prstGeom prst="rect">
              <a:avLst/>
            </a:prstGeom>
            <a:solidFill>
              <a:schemeClr val="bg2">
                <a:alpha val="40000"/>
              </a:schemeClr>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defTabSz="914400"/>
              <a:endParaRPr lang="en-US">
                <a:solidFill>
                  <a:prstClr val="black"/>
                </a:solidFill>
                <a:latin typeface="Calibri"/>
              </a:endParaRPr>
            </a:p>
          </p:txBody>
        </p:sp>
        <p:sp>
          <p:nvSpPr>
            <p:cNvPr id="55" name="Rectangle 54"/>
            <p:cNvSpPr/>
            <p:nvPr/>
          </p:nvSpPr>
          <p:spPr>
            <a:xfrm>
              <a:off x="6936414" y="3892809"/>
              <a:ext cx="598169" cy="1451502"/>
            </a:xfrm>
            <a:prstGeom prst="rect">
              <a:avLst/>
            </a:prstGeom>
            <a:solidFill>
              <a:schemeClr val="bg2">
                <a:lumMod val="25000"/>
                <a:alpha val="40000"/>
              </a:schemeClr>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defTabSz="914400"/>
              <a:endParaRPr lang="en-US">
                <a:solidFill>
                  <a:prstClr val="black"/>
                </a:solidFill>
                <a:latin typeface="Calibri"/>
              </a:endParaRPr>
            </a:p>
          </p:txBody>
        </p:sp>
        <p:sp>
          <p:nvSpPr>
            <p:cNvPr id="56" name="Rectangle 55"/>
            <p:cNvSpPr/>
            <p:nvPr/>
          </p:nvSpPr>
          <p:spPr>
            <a:xfrm>
              <a:off x="5554871" y="3892809"/>
              <a:ext cx="598169" cy="1451502"/>
            </a:xfrm>
            <a:prstGeom prst="rect">
              <a:avLst/>
            </a:prstGeom>
            <a:solidFill>
              <a:schemeClr val="bg2">
                <a:lumMod val="75000"/>
                <a:alpha val="40000"/>
              </a:schemeClr>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defTabSz="914400"/>
              <a:endParaRPr lang="en-US">
                <a:solidFill>
                  <a:prstClr val="black"/>
                </a:solidFill>
                <a:latin typeface="Calibri"/>
              </a:endParaRPr>
            </a:p>
          </p:txBody>
        </p:sp>
        <p:sp>
          <p:nvSpPr>
            <p:cNvPr id="57" name="Rectangle 56"/>
            <p:cNvSpPr/>
            <p:nvPr/>
          </p:nvSpPr>
          <p:spPr>
            <a:xfrm>
              <a:off x="6251515" y="3891684"/>
              <a:ext cx="598169" cy="1451502"/>
            </a:xfrm>
            <a:prstGeom prst="rect">
              <a:avLst/>
            </a:prstGeom>
            <a:solidFill>
              <a:schemeClr val="bg2">
                <a:lumMod val="50000"/>
                <a:alpha val="40000"/>
              </a:schemeClr>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defTabSz="914400"/>
              <a:endParaRPr lang="en-US">
                <a:solidFill>
                  <a:prstClr val="black"/>
                </a:solidFill>
                <a:latin typeface="Calibri"/>
              </a:endParaRPr>
            </a:p>
          </p:txBody>
        </p:sp>
      </p:grpSp>
      <p:sp>
        <p:nvSpPr>
          <p:cNvPr id="58" name="TextBox 57"/>
          <p:cNvSpPr txBox="1"/>
          <p:nvPr/>
        </p:nvSpPr>
        <p:spPr>
          <a:xfrm>
            <a:off x="3685501" y="1331316"/>
            <a:ext cx="2341049" cy="923330"/>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defTabSz="914400"/>
            <a:r>
              <a:rPr lang="en-US" dirty="0">
                <a:solidFill>
                  <a:prstClr val="black"/>
                </a:solidFill>
                <a:latin typeface="Calibri"/>
              </a:rPr>
              <a:t>other clients can </a:t>
            </a:r>
            <a:r>
              <a:rPr lang="en-US" i="1" dirty="0">
                <a:solidFill>
                  <a:prstClr val="black"/>
                </a:solidFill>
                <a:latin typeface="Calibri"/>
              </a:rPr>
              <a:t>fill</a:t>
            </a:r>
            <a:r>
              <a:rPr lang="en-US" dirty="0">
                <a:solidFill>
                  <a:prstClr val="black"/>
                </a:solidFill>
                <a:latin typeface="Calibri"/>
              </a:rPr>
              <a:t> holes in the log caused by a crashed client</a:t>
            </a:r>
          </a:p>
        </p:txBody>
      </p:sp>
      <p:sp>
        <p:nvSpPr>
          <p:cNvPr id="59" name="TextBox 58"/>
          <p:cNvSpPr txBox="1"/>
          <p:nvPr/>
        </p:nvSpPr>
        <p:spPr>
          <a:xfrm>
            <a:off x="4709886" y="5540695"/>
            <a:ext cx="2341049" cy="923330"/>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defTabSz="914400"/>
            <a:r>
              <a:rPr lang="en-US" dirty="0">
                <a:solidFill>
                  <a:prstClr val="black"/>
                </a:solidFill>
                <a:latin typeface="Calibri"/>
              </a:rPr>
              <a:t>fast reconfiguration protocol: </a:t>
            </a:r>
            <a:r>
              <a:rPr lang="en-US" b="1" dirty="0">
                <a:solidFill>
                  <a:prstClr val="black"/>
                </a:solidFill>
                <a:latin typeface="Calibri"/>
              </a:rPr>
              <a:t>10 </a:t>
            </a:r>
            <a:r>
              <a:rPr lang="en-US" b="1" dirty="0" err="1">
                <a:solidFill>
                  <a:prstClr val="black"/>
                </a:solidFill>
                <a:latin typeface="Calibri"/>
              </a:rPr>
              <a:t>ms</a:t>
            </a:r>
            <a:r>
              <a:rPr lang="en-US" dirty="0">
                <a:solidFill>
                  <a:prstClr val="black"/>
                </a:solidFill>
                <a:latin typeface="Calibri"/>
              </a:rPr>
              <a:t> for 32-drive cluster</a:t>
            </a:r>
          </a:p>
        </p:txBody>
      </p:sp>
    </p:spTree>
    <p:extLst>
      <p:ext uri="{BB962C8B-B14F-4D97-AF65-F5344CB8AC3E}">
        <p14:creationId xmlns:p14="http://schemas.microsoft.com/office/powerpoint/2010/main" val="262651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05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9"/>
                                        </p:tgtEl>
                                        <p:attrNameLst>
                                          <p:attrName>style.visibility</p:attrName>
                                        </p:attrNameLst>
                                      </p:cBhvr>
                                      <p:to>
                                        <p:strVal val="visible"/>
                                      </p:to>
                                    </p:set>
                                  </p:childTnLst>
                                </p:cTn>
                              </p:par>
                              <p:par>
                                <p:cTn id="23" presetID="5" presetClass="emph" presetSubtype="1" nodeType="withEffect">
                                  <p:stCondLst>
                                    <p:cond delay="0"/>
                                  </p:stCondLst>
                                  <p:endCondLst>
                                    <p:cond evt="onNext" delay="0">
                                      <p:tgtEl>
                                        <p:sldTgt/>
                                      </p:tgtEl>
                                    </p:cond>
                                  </p:endCondLst>
                                  <p:childTnLst>
                                    <p:set>
                                      <p:cBhvr override="childStyle">
                                        <p:cTn id="24" dur="indefinite"/>
                                        <p:tgtEl>
                                          <p:spTgt spid="19">
                                            <p:txEl>
                                              <p:pRg st="1" end="1"/>
                                            </p:txEl>
                                          </p:spTgt>
                                        </p:tgtEl>
                                        <p:attrNameLst>
                                          <p:attrName>style.fontStyle</p:attrName>
                                        </p:attrNameLst>
                                      </p:cBhvr>
                                      <p:to>
                                        <p:strVal val="normal"/>
                                      </p:to>
                                    </p:set>
                                    <p:set>
                                      <p:cBhvr override="childStyle">
                                        <p:cTn id="25" dur="indefinite"/>
                                        <p:tgtEl>
                                          <p:spTgt spid="19">
                                            <p:txEl>
                                              <p:pRg st="1" end="1"/>
                                            </p:txEl>
                                          </p:spTgt>
                                        </p:tgtEl>
                                        <p:attrNameLst>
                                          <p:attrName>style.fontWeight</p:attrName>
                                        </p:attrNameLst>
                                      </p:cBhvr>
                                      <p:to>
                                        <p:strVal val="bold"/>
                                      </p:to>
                                    </p:set>
                                    <p:set>
                                      <p:cBhvr override="childStyle">
                                        <p:cTn id="26" dur="indefinite"/>
                                        <p:tgtEl>
                                          <p:spTgt spid="19">
                                            <p:txEl>
                                              <p:pRg st="1" end="1"/>
                                            </p:txEl>
                                          </p:spTgt>
                                        </p:tgtEl>
                                        <p:attrNameLst>
                                          <p:attrName>style.textDecorationUnderline</p:attrName>
                                        </p:attrNameLst>
                                      </p:cBhvr>
                                      <p:to>
                                        <p:strVal val="false"/>
                                      </p:to>
                                    </p:set>
                                  </p:childTnLst>
                                </p:cTn>
                              </p:par>
                              <p:par>
                                <p:cTn id="27" presetID="26" presetClass="emph" presetSubtype="0" fill="hold" nodeType="withEffect">
                                  <p:stCondLst>
                                    <p:cond delay="0"/>
                                  </p:stCondLst>
                                  <p:childTnLst>
                                    <p:animEffect transition="out" filter="fade">
                                      <p:cBhvr>
                                        <p:cTn id="28" dur="500" tmFilter="0, 0; .2, .5; .8, .5; 1, 0"/>
                                        <p:tgtEl>
                                          <p:spTgt spid="3"/>
                                        </p:tgtEl>
                                      </p:cBhvr>
                                    </p:animEffect>
                                    <p:animScale>
                                      <p:cBhvr>
                                        <p:cTn id="29" dur="250" autoRev="1" fill="hold"/>
                                        <p:tgtEl>
                                          <p:spTgt spid="3"/>
                                        </p:tgtEl>
                                      </p:cBhvr>
                                      <p:by x="105000" y="105000"/>
                                    </p:animScale>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48"/>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41"/>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47"/>
                                        </p:tgtEl>
                                        <p:attrNameLst>
                                          <p:attrName>style.visibility</p:attrName>
                                        </p:attrNameLst>
                                      </p:cBhvr>
                                      <p:to>
                                        <p:strVal val="visible"/>
                                      </p:to>
                                    </p:set>
                                  </p:childTnLst>
                                </p:cTn>
                              </p:par>
                              <p:par>
                                <p:cTn id="42" presetID="24" presetClass="emph" presetSubtype="0" fill="hold" grpId="1" nodeType="withEffect">
                                  <p:stCondLst>
                                    <p:cond delay="0"/>
                                  </p:stCondLst>
                                  <p:childTnLst>
                                    <p:animClr clrSpc="hsl" dir="cw">
                                      <p:cBhvr override="childStyle">
                                        <p:cTn id="43" dur="500" fill="hold"/>
                                        <p:tgtEl>
                                          <p:spTgt spid="41"/>
                                        </p:tgtEl>
                                        <p:attrNameLst>
                                          <p:attrName>style.color</p:attrName>
                                        </p:attrNameLst>
                                      </p:cBhvr>
                                      <p:by>
                                        <p:hsl h="0" s="-12549" l="-25098"/>
                                      </p:by>
                                    </p:animClr>
                                    <p:animClr clrSpc="hsl" dir="cw">
                                      <p:cBhvr>
                                        <p:cTn id="44" dur="500" fill="hold"/>
                                        <p:tgtEl>
                                          <p:spTgt spid="41"/>
                                        </p:tgtEl>
                                        <p:attrNameLst>
                                          <p:attrName>fillcolor</p:attrName>
                                        </p:attrNameLst>
                                      </p:cBhvr>
                                      <p:by>
                                        <p:hsl h="0" s="-12549" l="-25098"/>
                                      </p:by>
                                    </p:animClr>
                                    <p:animClr clrSpc="hsl" dir="cw">
                                      <p:cBhvr>
                                        <p:cTn id="45" dur="500" fill="hold"/>
                                        <p:tgtEl>
                                          <p:spTgt spid="41"/>
                                        </p:tgtEl>
                                        <p:attrNameLst>
                                          <p:attrName>stroke.color</p:attrName>
                                        </p:attrNameLst>
                                      </p:cBhvr>
                                      <p:by>
                                        <p:hsl h="0" s="-12549" l="-25098"/>
                                      </p:by>
                                    </p:animClr>
                                    <p:set>
                                      <p:cBhvr>
                                        <p:cTn id="46" dur="500" fill="hold"/>
                                        <p:tgtEl>
                                          <p:spTgt spid="41"/>
                                        </p:tgtEl>
                                        <p:attrNameLst>
                                          <p:attrName>fill.type</p:attrName>
                                        </p:attrNameLst>
                                      </p:cBhvr>
                                      <p:to>
                                        <p:strVal val="solid"/>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6"/>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58"/>
                                        </p:tgtEl>
                                        <p:attrNameLst>
                                          <p:attrName>style.visibility</p:attrName>
                                        </p:attrNameLst>
                                      </p:cBhvr>
                                      <p:to>
                                        <p:strVal val="visible"/>
                                      </p:to>
                                    </p:set>
                                  </p:childTnLst>
                                </p:cTn>
                              </p:par>
                              <p:par>
                                <p:cTn id="55" presetID="24" presetClass="emph" presetSubtype="0" fill="hold" grpId="1" nodeType="withEffect">
                                  <p:stCondLst>
                                    <p:cond delay="0"/>
                                  </p:stCondLst>
                                  <p:childTnLst>
                                    <p:animClr clrSpc="hsl" dir="cw">
                                      <p:cBhvr override="childStyle">
                                        <p:cTn id="56" dur="500" fill="hold"/>
                                        <p:tgtEl>
                                          <p:spTgt spid="36"/>
                                        </p:tgtEl>
                                        <p:attrNameLst>
                                          <p:attrName>style.color</p:attrName>
                                        </p:attrNameLst>
                                      </p:cBhvr>
                                      <p:by>
                                        <p:hsl h="0" s="-12549" l="-25098"/>
                                      </p:by>
                                    </p:animClr>
                                    <p:animClr clrSpc="hsl" dir="cw">
                                      <p:cBhvr>
                                        <p:cTn id="57" dur="500" fill="hold"/>
                                        <p:tgtEl>
                                          <p:spTgt spid="36"/>
                                        </p:tgtEl>
                                        <p:attrNameLst>
                                          <p:attrName>fillcolor</p:attrName>
                                        </p:attrNameLst>
                                      </p:cBhvr>
                                      <p:by>
                                        <p:hsl h="0" s="-12549" l="-25098"/>
                                      </p:by>
                                    </p:animClr>
                                    <p:animClr clrSpc="hsl" dir="cw">
                                      <p:cBhvr>
                                        <p:cTn id="58" dur="500" fill="hold"/>
                                        <p:tgtEl>
                                          <p:spTgt spid="36"/>
                                        </p:tgtEl>
                                        <p:attrNameLst>
                                          <p:attrName>stroke.color</p:attrName>
                                        </p:attrNameLst>
                                      </p:cBhvr>
                                      <p:by>
                                        <p:hsl h="0" s="-12549" l="-25098"/>
                                      </p:by>
                                    </p:animClr>
                                    <p:set>
                                      <p:cBhvr>
                                        <p:cTn id="59" dur="500" fill="hold"/>
                                        <p:tgtEl>
                                          <p:spTgt spid="36"/>
                                        </p:tgtEl>
                                        <p:attrNameLst>
                                          <p:attrName>fill.type</p:attrName>
                                        </p:attrNameLst>
                                      </p:cBhvr>
                                      <p:to>
                                        <p:strVal val="solid"/>
                                      </p:to>
                                    </p:set>
                                  </p:childTnLst>
                                </p:cTn>
                              </p:par>
                            </p:childTnLst>
                          </p:cTn>
                        </p:par>
                      </p:childTnLst>
                    </p:cTn>
                  </p:par>
                  <p:par>
                    <p:cTn id="60" fill="hold">
                      <p:stCondLst>
                        <p:cond delay="indefinite"/>
                      </p:stCondLst>
                      <p:childTnLst>
                        <p:par>
                          <p:cTn id="61" fill="hold">
                            <p:stCondLst>
                              <p:cond delay="0"/>
                            </p:stCondLst>
                            <p:childTnLst>
                              <p:par>
                                <p:cTn id="62" presetID="1" presetClass="entr" presetSubtype="0" fill="hold" grpId="0" nodeType="clickEffect">
                                  <p:stCondLst>
                                    <p:cond delay="0"/>
                                  </p:stCondLst>
                                  <p:childTnLst>
                                    <p:set>
                                      <p:cBhvr>
                                        <p:cTn id="63" dur="1" fill="hold">
                                          <p:stCondLst>
                                            <p:cond delay="0"/>
                                          </p:stCondLst>
                                        </p:cTn>
                                        <p:tgtEl>
                                          <p:spTgt spid="37"/>
                                        </p:tgtEl>
                                        <p:attrNameLst>
                                          <p:attrName>style.visibility</p:attrName>
                                        </p:attrNameLst>
                                      </p:cBhvr>
                                      <p:to>
                                        <p:strVal val="visible"/>
                                      </p:to>
                                    </p:set>
                                  </p:childTnLst>
                                </p:cTn>
                              </p:par>
                            </p:childTnLst>
                          </p:cTn>
                        </p:par>
                      </p:childTnLst>
                    </p:cTn>
                  </p:par>
                  <p:par>
                    <p:cTn id="64" fill="hold">
                      <p:stCondLst>
                        <p:cond delay="indefinite"/>
                      </p:stCondLst>
                      <p:childTnLst>
                        <p:par>
                          <p:cTn id="65" fill="hold">
                            <p:stCondLst>
                              <p:cond delay="0"/>
                            </p:stCondLst>
                            <p:childTnLst>
                              <p:par>
                                <p:cTn id="66" presetID="1" presetClass="entr" presetSubtype="0" fill="hold" grpId="0" nodeType="clickEffect">
                                  <p:stCondLst>
                                    <p:cond delay="0"/>
                                  </p:stCondLst>
                                  <p:childTnLst>
                                    <p:set>
                                      <p:cBhvr>
                                        <p:cTn id="67" dur="1" fill="hold">
                                          <p:stCondLst>
                                            <p:cond delay="0"/>
                                          </p:stCondLst>
                                        </p:cTn>
                                        <p:tgtEl>
                                          <p:spTgt spid="59"/>
                                        </p:tgtEl>
                                        <p:attrNameLst>
                                          <p:attrName>style.visibility</p:attrName>
                                        </p:attrNameLst>
                                      </p:cBhvr>
                                      <p:to>
                                        <p:strVal val="visible"/>
                                      </p:to>
                                    </p:set>
                                  </p:childTnLst>
                                </p:cTn>
                              </p:par>
                              <p:par>
                                <p:cTn id="68" presetID="24" presetClass="emph" presetSubtype="0" fill="hold" grpId="1" nodeType="withEffect">
                                  <p:stCondLst>
                                    <p:cond delay="0"/>
                                  </p:stCondLst>
                                  <p:childTnLst>
                                    <p:animClr clrSpc="hsl" dir="cw">
                                      <p:cBhvr override="childStyle">
                                        <p:cTn id="69" dur="500" fill="hold"/>
                                        <p:tgtEl>
                                          <p:spTgt spid="37"/>
                                        </p:tgtEl>
                                        <p:attrNameLst>
                                          <p:attrName>style.color</p:attrName>
                                        </p:attrNameLst>
                                      </p:cBhvr>
                                      <p:by>
                                        <p:hsl h="0" s="-12549" l="-25098"/>
                                      </p:by>
                                    </p:animClr>
                                    <p:animClr clrSpc="hsl" dir="cw">
                                      <p:cBhvr>
                                        <p:cTn id="70" dur="500" fill="hold"/>
                                        <p:tgtEl>
                                          <p:spTgt spid="37"/>
                                        </p:tgtEl>
                                        <p:attrNameLst>
                                          <p:attrName>fillcolor</p:attrName>
                                        </p:attrNameLst>
                                      </p:cBhvr>
                                      <p:by>
                                        <p:hsl h="0" s="-12549" l="-25098"/>
                                      </p:by>
                                    </p:animClr>
                                    <p:animClr clrSpc="hsl" dir="cw">
                                      <p:cBhvr>
                                        <p:cTn id="71" dur="500" fill="hold"/>
                                        <p:tgtEl>
                                          <p:spTgt spid="37"/>
                                        </p:tgtEl>
                                        <p:attrNameLst>
                                          <p:attrName>stroke.color</p:attrName>
                                        </p:attrNameLst>
                                      </p:cBhvr>
                                      <p:by>
                                        <p:hsl h="0" s="-12549" l="-25098"/>
                                      </p:by>
                                    </p:animClr>
                                    <p:set>
                                      <p:cBhvr>
                                        <p:cTn id="72" dur="500" fill="hold"/>
                                        <p:tgtEl>
                                          <p:spTgt spid="37"/>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p:bldP spid="24" grpId="0" animBg="1"/>
      <p:bldP spid="26" grpId="0"/>
      <p:bldP spid="29" grpId="0" animBg="1"/>
      <p:bldP spid="48" grpId="0" animBg="1"/>
      <p:bldP spid="36" grpId="0" animBg="1"/>
      <p:bldP spid="36" grpId="1" animBg="1"/>
      <p:bldP spid="37" grpId="0" animBg="1"/>
      <p:bldP spid="37" grpId="1" animBg="1"/>
      <p:bldP spid="41" grpId="0" animBg="1"/>
      <p:bldP spid="41" grpId="1" animBg="1"/>
      <p:bldP spid="47" grpId="0" animBg="1"/>
      <p:bldP spid="58" grpId="0" animBg="1"/>
      <p:bldP spid="5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381000"/>
            <a:ext cx="8229600" cy="1143000"/>
          </a:xfrm>
        </p:spPr>
        <p:txBody>
          <a:bodyPr/>
          <a:lstStyle/>
          <a:p>
            <a:r>
              <a:rPr lang="en-US" b="1" dirty="0">
                <a:solidFill>
                  <a:srgbClr val="C00000"/>
                </a:solidFill>
              </a:rPr>
              <a:t>chain replication in CORFU</a:t>
            </a:r>
          </a:p>
        </p:txBody>
      </p:sp>
      <p:grpSp>
        <p:nvGrpSpPr>
          <p:cNvPr id="3" name="Group 15"/>
          <p:cNvGrpSpPr/>
          <p:nvPr/>
        </p:nvGrpSpPr>
        <p:grpSpPr>
          <a:xfrm>
            <a:off x="6629400" y="4865133"/>
            <a:ext cx="2023110" cy="710641"/>
            <a:chOff x="2853690" y="1981200"/>
            <a:chExt cx="5452110" cy="1978025"/>
          </a:xfrm>
        </p:grpSpPr>
        <p:pic>
          <p:nvPicPr>
            <p:cNvPr id="20" name="Picture 19"/>
            <p:cNvPicPr>
              <a:picLocks noChangeAspect="1" noChangeArrowheads="1"/>
            </p:cNvPicPr>
            <p:nvPr/>
          </p:nvPicPr>
          <p:blipFill>
            <a:blip r:embed="rId2" cstate="print"/>
            <a:srcRect/>
            <a:stretch>
              <a:fillRect/>
            </a:stretch>
          </p:blipFill>
          <p:spPr bwMode="auto">
            <a:xfrm>
              <a:off x="2853690" y="1981200"/>
              <a:ext cx="1240154" cy="885824"/>
            </a:xfrm>
            <a:prstGeom prst="rect">
              <a:avLst/>
            </a:prstGeom>
            <a:noFill/>
            <a:ln w="9525">
              <a:noFill/>
              <a:miter lim="800000"/>
              <a:headEnd/>
              <a:tailEnd/>
            </a:ln>
          </p:spPr>
        </p:pic>
        <p:pic>
          <p:nvPicPr>
            <p:cNvPr id="22" name="Picture 21"/>
            <p:cNvPicPr>
              <a:picLocks noChangeAspect="1" noChangeArrowheads="1"/>
            </p:cNvPicPr>
            <p:nvPr/>
          </p:nvPicPr>
          <p:blipFill>
            <a:blip r:embed="rId2" cstate="print"/>
            <a:srcRect/>
            <a:stretch>
              <a:fillRect/>
            </a:stretch>
          </p:blipFill>
          <p:spPr bwMode="auto">
            <a:xfrm>
              <a:off x="2853690" y="3073400"/>
              <a:ext cx="1240155" cy="885825"/>
            </a:xfrm>
            <a:prstGeom prst="rect">
              <a:avLst/>
            </a:prstGeom>
            <a:noFill/>
            <a:ln w="9525">
              <a:noFill/>
              <a:miter lim="800000"/>
              <a:headEnd/>
              <a:tailEnd/>
            </a:ln>
          </p:spPr>
        </p:pic>
        <p:pic>
          <p:nvPicPr>
            <p:cNvPr id="27" name="Picture 26"/>
            <p:cNvPicPr>
              <a:picLocks noChangeAspect="1" noChangeArrowheads="1"/>
            </p:cNvPicPr>
            <p:nvPr/>
          </p:nvPicPr>
          <p:blipFill>
            <a:blip r:embed="rId2" cstate="print"/>
            <a:srcRect/>
            <a:stretch>
              <a:fillRect/>
            </a:stretch>
          </p:blipFill>
          <p:spPr bwMode="auto">
            <a:xfrm>
              <a:off x="5008245" y="1981200"/>
              <a:ext cx="1240155" cy="885825"/>
            </a:xfrm>
            <a:prstGeom prst="rect">
              <a:avLst/>
            </a:prstGeom>
            <a:noFill/>
            <a:ln w="9525">
              <a:noFill/>
              <a:miter lim="800000"/>
              <a:headEnd/>
              <a:tailEnd/>
            </a:ln>
          </p:spPr>
        </p:pic>
        <p:pic>
          <p:nvPicPr>
            <p:cNvPr id="28" name="Picture 27"/>
            <p:cNvPicPr>
              <a:picLocks noChangeAspect="1" noChangeArrowheads="1"/>
            </p:cNvPicPr>
            <p:nvPr/>
          </p:nvPicPr>
          <p:blipFill>
            <a:blip r:embed="rId2" cstate="print"/>
            <a:srcRect/>
            <a:stretch>
              <a:fillRect/>
            </a:stretch>
          </p:blipFill>
          <p:spPr bwMode="auto">
            <a:xfrm>
              <a:off x="5008245" y="3073400"/>
              <a:ext cx="1240155" cy="885825"/>
            </a:xfrm>
            <a:prstGeom prst="rect">
              <a:avLst/>
            </a:prstGeom>
            <a:noFill/>
            <a:ln w="9525">
              <a:noFill/>
              <a:miter lim="800000"/>
              <a:headEnd/>
              <a:tailEnd/>
            </a:ln>
          </p:spPr>
        </p:pic>
        <p:pic>
          <p:nvPicPr>
            <p:cNvPr id="33" name="Picture 32"/>
            <p:cNvPicPr>
              <a:picLocks noChangeAspect="1" noChangeArrowheads="1"/>
            </p:cNvPicPr>
            <p:nvPr/>
          </p:nvPicPr>
          <p:blipFill>
            <a:blip r:embed="rId2" cstate="print"/>
            <a:srcRect/>
            <a:stretch>
              <a:fillRect/>
            </a:stretch>
          </p:blipFill>
          <p:spPr bwMode="auto">
            <a:xfrm>
              <a:off x="7065645" y="1981200"/>
              <a:ext cx="1240155" cy="885825"/>
            </a:xfrm>
            <a:prstGeom prst="rect">
              <a:avLst/>
            </a:prstGeom>
            <a:noFill/>
            <a:ln w="9525">
              <a:noFill/>
              <a:miter lim="800000"/>
              <a:headEnd/>
              <a:tailEnd/>
            </a:ln>
          </p:spPr>
        </p:pic>
        <p:pic>
          <p:nvPicPr>
            <p:cNvPr id="34" name="Picture 33"/>
            <p:cNvPicPr>
              <a:picLocks noChangeAspect="1" noChangeArrowheads="1"/>
            </p:cNvPicPr>
            <p:nvPr/>
          </p:nvPicPr>
          <p:blipFill>
            <a:blip r:embed="rId2" cstate="print"/>
            <a:srcRect/>
            <a:stretch>
              <a:fillRect/>
            </a:stretch>
          </p:blipFill>
          <p:spPr bwMode="auto">
            <a:xfrm>
              <a:off x="7065645" y="3073400"/>
              <a:ext cx="1240155" cy="885825"/>
            </a:xfrm>
            <a:prstGeom prst="rect">
              <a:avLst/>
            </a:prstGeom>
            <a:noFill/>
            <a:ln w="9525">
              <a:noFill/>
              <a:miter lim="800000"/>
              <a:headEnd/>
              <a:tailEnd/>
            </a:ln>
          </p:spPr>
        </p:pic>
      </p:grpSp>
      <p:pic>
        <p:nvPicPr>
          <p:cNvPr id="18" name="Picture 17"/>
          <p:cNvPicPr>
            <a:picLocks noChangeAspect="1" noChangeArrowheads="1"/>
          </p:cNvPicPr>
          <p:nvPr/>
        </p:nvPicPr>
        <p:blipFill>
          <a:blip r:embed="rId2" cstate="print"/>
          <a:srcRect/>
          <a:stretch>
            <a:fillRect/>
          </a:stretch>
        </p:blipFill>
        <p:spPr bwMode="auto">
          <a:xfrm>
            <a:off x="4907281" y="3874532"/>
            <a:ext cx="960120" cy="685800"/>
          </a:xfrm>
          <a:prstGeom prst="rect">
            <a:avLst/>
          </a:prstGeom>
          <a:noFill/>
          <a:ln w="9525">
            <a:noFill/>
            <a:miter lim="800000"/>
            <a:headEnd/>
            <a:tailEnd/>
          </a:ln>
        </p:spPr>
      </p:pic>
      <p:pic>
        <p:nvPicPr>
          <p:cNvPr id="19" name="Picture 18"/>
          <p:cNvPicPr>
            <a:picLocks noChangeAspect="1" noChangeArrowheads="1"/>
          </p:cNvPicPr>
          <p:nvPr/>
        </p:nvPicPr>
        <p:blipFill>
          <a:blip r:embed="rId2" cstate="print"/>
          <a:srcRect/>
          <a:stretch>
            <a:fillRect/>
          </a:stretch>
        </p:blipFill>
        <p:spPr bwMode="auto">
          <a:xfrm>
            <a:off x="6431280" y="3874532"/>
            <a:ext cx="960120" cy="685800"/>
          </a:xfrm>
          <a:prstGeom prst="rect">
            <a:avLst/>
          </a:prstGeom>
          <a:noFill/>
          <a:ln w="9525">
            <a:noFill/>
            <a:miter lim="800000"/>
            <a:headEnd/>
            <a:tailEnd/>
          </a:ln>
        </p:spPr>
      </p:pic>
      <p:grpSp>
        <p:nvGrpSpPr>
          <p:cNvPr id="4" name="Group 54"/>
          <p:cNvGrpSpPr/>
          <p:nvPr/>
        </p:nvGrpSpPr>
        <p:grpSpPr>
          <a:xfrm>
            <a:off x="3657600" y="1828800"/>
            <a:ext cx="1143000" cy="1436132"/>
            <a:chOff x="2286000" y="1916668"/>
            <a:chExt cx="1143000" cy="1436132"/>
          </a:xfrm>
        </p:grpSpPr>
        <p:pic>
          <p:nvPicPr>
            <p:cNvPr id="31" name="Picture 2"/>
            <p:cNvPicPr>
              <a:picLocks noChangeAspect="1" noChangeArrowheads="1"/>
            </p:cNvPicPr>
            <p:nvPr/>
          </p:nvPicPr>
          <p:blipFill>
            <a:blip r:embed="rId3" cstate="print"/>
            <a:srcRect/>
            <a:stretch>
              <a:fillRect/>
            </a:stretch>
          </p:blipFill>
          <p:spPr bwMode="auto">
            <a:xfrm>
              <a:off x="2286000" y="2286000"/>
              <a:ext cx="754566" cy="1066800"/>
            </a:xfrm>
            <a:prstGeom prst="rect">
              <a:avLst/>
            </a:prstGeom>
            <a:noFill/>
            <a:ln w="9525">
              <a:noFill/>
              <a:miter lim="800000"/>
              <a:headEnd/>
              <a:tailEnd/>
            </a:ln>
          </p:spPr>
        </p:pic>
        <p:sp>
          <p:nvSpPr>
            <p:cNvPr id="37" name="TextBox 36"/>
            <p:cNvSpPr txBox="1"/>
            <p:nvPr/>
          </p:nvSpPr>
          <p:spPr>
            <a:xfrm>
              <a:off x="2286000" y="1916668"/>
              <a:ext cx="1143000" cy="369332"/>
            </a:xfrm>
            <a:prstGeom prst="rect">
              <a:avLst/>
            </a:prstGeom>
            <a:noFill/>
          </p:spPr>
          <p:txBody>
            <a:bodyPr wrap="square" rtlCol="0">
              <a:spAutoFit/>
            </a:bodyPr>
            <a:lstStyle/>
            <a:p>
              <a:pPr defTabSz="914400"/>
              <a:r>
                <a:rPr lang="en-US" dirty="0">
                  <a:solidFill>
                    <a:prstClr val="black"/>
                  </a:solidFill>
                  <a:latin typeface="Calibri"/>
                </a:rPr>
                <a:t>client C1</a:t>
              </a:r>
            </a:p>
          </p:txBody>
        </p:sp>
      </p:grpSp>
      <p:grpSp>
        <p:nvGrpSpPr>
          <p:cNvPr id="5" name="Group 55"/>
          <p:cNvGrpSpPr/>
          <p:nvPr/>
        </p:nvGrpSpPr>
        <p:grpSpPr>
          <a:xfrm>
            <a:off x="2514600" y="3188732"/>
            <a:ext cx="1143000" cy="1447801"/>
            <a:chOff x="304800" y="2819399"/>
            <a:chExt cx="1143000" cy="1447801"/>
          </a:xfrm>
        </p:grpSpPr>
        <p:pic>
          <p:nvPicPr>
            <p:cNvPr id="39" name="Picture 2"/>
            <p:cNvPicPr>
              <a:picLocks noChangeAspect="1" noChangeArrowheads="1"/>
            </p:cNvPicPr>
            <p:nvPr/>
          </p:nvPicPr>
          <p:blipFill>
            <a:blip r:embed="rId3" cstate="print"/>
            <a:srcRect/>
            <a:stretch>
              <a:fillRect/>
            </a:stretch>
          </p:blipFill>
          <p:spPr bwMode="auto">
            <a:xfrm>
              <a:off x="381001" y="3200400"/>
              <a:ext cx="754566" cy="1066800"/>
            </a:xfrm>
            <a:prstGeom prst="rect">
              <a:avLst/>
            </a:prstGeom>
            <a:noFill/>
            <a:ln w="9525">
              <a:noFill/>
              <a:miter lim="800000"/>
              <a:headEnd/>
              <a:tailEnd/>
            </a:ln>
          </p:spPr>
        </p:pic>
        <p:sp>
          <p:nvSpPr>
            <p:cNvPr id="40" name="TextBox 39"/>
            <p:cNvSpPr txBox="1"/>
            <p:nvPr/>
          </p:nvSpPr>
          <p:spPr>
            <a:xfrm>
              <a:off x="304800" y="2819399"/>
              <a:ext cx="1143000" cy="369332"/>
            </a:xfrm>
            <a:prstGeom prst="rect">
              <a:avLst/>
            </a:prstGeom>
            <a:noFill/>
          </p:spPr>
          <p:txBody>
            <a:bodyPr wrap="square" rtlCol="0">
              <a:spAutoFit/>
            </a:bodyPr>
            <a:lstStyle/>
            <a:p>
              <a:pPr defTabSz="914400"/>
              <a:r>
                <a:rPr lang="en-US" dirty="0">
                  <a:solidFill>
                    <a:prstClr val="black"/>
                  </a:solidFill>
                  <a:latin typeface="Calibri"/>
                </a:rPr>
                <a:t>client C2</a:t>
              </a:r>
            </a:p>
          </p:txBody>
        </p:sp>
      </p:grpSp>
      <p:sp>
        <p:nvSpPr>
          <p:cNvPr id="51" name="Bent-Up Arrow 50"/>
          <p:cNvSpPr/>
          <p:nvPr/>
        </p:nvSpPr>
        <p:spPr>
          <a:xfrm flipV="1">
            <a:off x="4495800" y="2883932"/>
            <a:ext cx="1143000" cy="914400"/>
          </a:xfrm>
          <a:prstGeom prst="bentUpArrow">
            <a:avLst/>
          </a:prstGeom>
        </p:spPr>
        <p:style>
          <a:lnRef idx="2">
            <a:schemeClr val="dk1"/>
          </a:lnRef>
          <a:fillRef idx="1">
            <a:schemeClr val="lt1"/>
          </a:fillRef>
          <a:effectRef idx="0">
            <a:schemeClr val="dk1"/>
          </a:effectRef>
          <a:fontRef idx="minor">
            <a:schemeClr val="dk1"/>
          </a:fontRef>
        </p:style>
        <p:txBody>
          <a:bodyPr rtlCol="0" anchor="ctr"/>
          <a:lstStyle/>
          <a:p>
            <a:pPr algn="ctr" defTabSz="914400"/>
            <a:endParaRPr lang="en-US" dirty="0">
              <a:solidFill>
                <a:prstClr val="black"/>
              </a:solidFill>
              <a:latin typeface="Calibri"/>
            </a:endParaRPr>
          </a:p>
          <a:p>
            <a:pPr algn="ctr" defTabSz="914400"/>
            <a:endParaRPr lang="en-US" dirty="0">
              <a:solidFill>
                <a:prstClr val="black"/>
              </a:solidFill>
              <a:latin typeface="Calibri"/>
            </a:endParaRPr>
          </a:p>
        </p:txBody>
      </p:sp>
      <p:sp>
        <p:nvSpPr>
          <p:cNvPr id="53" name="Bent-Up Arrow 52"/>
          <p:cNvSpPr/>
          <p:nvPr/>
        </p:nvSpPr>
        <p:spPr>
          <a:xfrm flipV="1">
            <a:off x="4495800" y="2579132"/>
            <a:ext cx="2667000" cy="1219200"/>
          </a:xfrm>
          <a:prstGeom prst="bentUpArrow">
            <a:avLst>
              <a:gd name="adj1" fmla="val 17347"/>
              <a:gd name="adj2" fmla="val 18112"/>
              <a:gd name="adj3" fmla="val 18878"/>
            </a:avLst>
          </a:prstGeom>
          <a:ln>
            <a:solidFill>
              <a:schemeClr val="bg1">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defTabSz="914400"/>
            <a:endParaRPr lang="en-US" dirty="0">
              <a:solidFill>
                <a:prstClr val="black"/>
              </a:solidFill>
              <a:latin typeface="Calibri"/>
            </a:endParaRPr>
          </a:p>
        </p:txBody>
      </p:sp>
      <p:sp>
        <p:nvSpPr>
          <p:cNvPr id="57" name="Right Arrow 56"/>
          <p:cNvSpPr/>
          <p:nvPr/>
        </p:nvSpPr>
        <p:spPr>
          <a:xfrm>
            <a:off x="3581400" y="4026932"/>
            <a:ext cx="762000" cy="457200"/>
          </a:xfrm>
          <a:prstGeom prst="rightArrow">
            <a:avLst/>
          </a:prstGeom>
        </p:spPr>
        <p:style>
          <a:lnRef idx="2">
            <a:schemeClr val="accent2"/>
          </a:lnRef>
          <a:fillRef idx="1">
            <a:schemeClr val="lt1"/>
          </a:fillRef>
          <a:effectRef idx="0">
            <a:schemeClr val="accent2"/>
          </a:effectRef>
          <a:fontRef idx="minor">
            <a:schemeClr val="dk1"/>
          </a:fontRef>
        </p:style>
        <p:txBody>
          <a:bodyPr rtlCol="0" anchor="ctr"/>
          <a:lstStyle/>
          <a:p>
            <a:pPr algn="ctr" defTabSz="914400"/>
            <a:endParaRPr lang="en-US">
              <a:solidFill>
                <a:prstClr val="black"/>
              </a:solidFill>
              <a:latin typeface="Calibri"/>
            </a:endParaRPr>
          </a:p>
        </p:txBody>
      </p:sp>
      <p:sp>
        <p:nvSpPr>
          <p:cNvPr id="58" name="&quot;No&quot; Symbol 57"/>
          <p:cNvSpPr/>
          <p:nvPr/>
        </p:nvSpPr>
        <p:spPr>
          <a:xfrm>
            <a:off x="4191000" y="3874532"/>
            <a:ext cx="685800" cy="762000"/>
          </a:xfrm>
          <a:prstGeom prst="noSmoking">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black"/>
              </a:solidFill>
              <a:latin typeface="Calibri"/>
            </a:endParaRPr>
          </a:p>
        </p:txBody>
      </p:sp>
      <p:sp>
        <p:nvSpPr>
          <p:cNvPr id="59" name="TextBox 58"/>
          <p:cNvSpPr txBox="1"/>
          <p:nvPr/>
        </p:nvSpPr>
        <p:spPr>
          <a:xfrm>
            <a:off x="1752600" y="4788933"/>
            <a:ext cx="4572000" cy="1323439"/>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defTabSz="914400"/>
            <a:r>
              <a:rPr lang="en-US" sz="2000" b="1" dirty="0">
                <a:solidFill>
                  <a:prstClr val="white"/>
                </a:solidFill>
                <a:latin typeface="Calibri"/>
              </a:rPr>
              <a:t>safety under contention:</a:t>
            </a:r>
          </a:p>
          <a:p>
            <a:pPr defTabSz="914400"/>
            <a:r>
              <a:rPr lang="en-US" sz="2000" dirty="0">
                <a:solidFill>
                  <a:prstClr val="white"/>
                </a:solidFill>
                <a:latin typeface="Calibri"/>
              </a:rPr>
              <a:t>if multiple clients try to write to same log position concurrently, only one wins</a:t>
            </a:r>
          </a:p>
          <a:p>
            <a:pPr defTabSz="914400"/>
            <a:r>
              <a:rPr lang="en-US" sz="2000" dirty="0">
                <a:solidFill>
                  <a:prstClr val="white"/>
                </a:solidFill>
                <a:latin typeface="Calibri"/>
              </a:rPr>
              <a:t>writes to already written pages =&gt; error</a:t>
            </a:r>
          </a:p>
        </p:txBody>
      </p:sp>
      <p:grpSp>
        <p:nvGrpSpPr>
          <p:cNvPr id="6" name="Group 59"/>
          <p:cNvGrpSpPr/>
          <p:nvPr/>
        </p:nvGrpSpPr>
        <p:grpSpPr>
          <a:xfrm>
            <a:off x="8763000" y="3188732"/>
            <a:ext cx="1143000" cy="1447801"/>
            <a:chOff x="304800" y="2819399"/>
            <a:chExt cx="1143000" cy="1447801"/>
          </a:xfrm>
        </p:grpSpPr>
        <p:pic>
          <p:nvPicPr>
            <p:cNvPr id="61" name="Picture 2"/>
            <p:cNvPicPr>
              <a:picLocks noChangeAspect="1" noChangeArrowheads="1"/>
            </p:cNvPicPr>
            <p:nvPr/>
          </p:nvPicPr>
          <p:blipFill>
            <a:blip r:embed="rId3" cstate="print"/>
            <a:srcRect/>
            <a:stretch>
              <a:fillRect/>
            </a:stretch>
          </p:blipFill>
          <p:spPr bwMode="auto">
            <a:xfrm>
              <a:off x="381001" y="3200400"/>
              <a:ext cx="754566" cy="1066800"/>
            </a:xfrm>
            <a:prstGeom prst="rect">
              <a:avLst/>
            </a:prstGeom>
            <a:noFill/>
            <a:ln w="9525">
              <a:noFill/>
              <a:miter lim="800000"/>
              <a:headEnd/>
              <a:tailEnd/>
            </a:ln>
          </p:spPr>
        </p:pic>
        <p:sp>
          <p:nvSpPr>
            <p:cNvPr id="62" name="TextBox 61"/>
            <p:cNvSpPr txBox="1"/>
            <p:nvPr/>
          </p:nvSpPr>
          <p:spPr>
            <a:xfrm>
              <a:off x="304800" y="2819399"/>
              <a:ext cx="1143000" cy="369332"/>
            </a:xfrm>
            <a:prstGeom prst="rect">
              <a:avLst/>
            </a:prstGeom>
            <a:noFill/>
          </p:spPr>
          <p:txBody>
            <a:bodyPr wrap="square" rtlCol="0">
              <a:spAutoFit/>
            </a:bodyPr>
            <a:lstStyle/>
            <a:p>
              <a:pPr defTabSz="914400"/>
              <a:r>
                <a:rPr lang="en-US" dirty="0">
                  <a:solidFill>
                    <a:prstClr val="black"/>
                  </a:solidFill>
                  <a:latin typeface="Calibri"/>
                </a:rPr>
                <a:t>client C3</a:t>
              </a:r>
            </a:p>
          </p:txBody>
        </p:sp>
      </p:grpSp>
      <p:sp>
        <p:nvSpPr>
          <p:cNvPr id="65" name="Right Arrow 64"/>
          <p:cNvSpPr/>
          <p:nvPr/>
        </p:nvSpPr>
        <p:spPr>
          <a:xfrm>
            <a:off x="7848600" y="3950732"/>
            <a:ext cx="762000" cy="457200"/>
          </a:xfrm>
          <a:prstGeom prst="rightArrow">
            <a:avLst/>
          </a:prstGeom>
          <a:ln/>
        </p:spPr>
        <p:style>
          <a:lnRef idx="2">
            <a:schemeClr val="accent3"/>
          </a:lnRef>
          <a:fillRef idx="1">
            <a:schemeClr val="lt1"/>
          </a:fillRef>
          <a:effectRef idx="0">
            <a:schemeClr val="accent3"/>
          </a:effectRef>
          <a:fontRef idx="minor">
            <a:schemeClr val="dk1"/>
          </a:fontRef>
        </p:style>
        <p:txBody>
          <a:bodyPr rtlCol="0" anchor="ctr"/>
          <a:lstStyle/>
          <a:p>
            <a:pPr algn="ctr" defTabSz="914400"/>
            <a:endParaRPr lang="en-US">
              <a:solidFill>
                <a:prstClr val="black"/>
              </a:solidFill>
              <a:latin typeface="Calibri"/>
            </a:endParaRPr>
          </a:p>
        </p:txBody>
      </p:sp>
      <p:pic>
        <p:nvPicPr>
          <p:cNvPr id="38" name="Picture 37"/>
          <p:cNvPicPr>
            <a:picLocks noChangeAspect="1" noChangeArrowheads="1"/>
          </p:cNvPicPr>
          <p:nvPr/>
        </p:nvPicPr>
        <p:blipFill>
          <a:blip r:embed="rId2" cstate="print"/>
          <a:srcRect/>
          <a:stretch>
            <a:fillRect/>
          </a:stretch>
        </p:blipFill>
        <p:spPr bwMode="auto">
          <a:xfrm>
            <a:off x="8988618" y="4865132"/>
            <a:ext cx="460183" cy="318248"/>
          </a:xfrm>
          <a:prstGeom prst="rect">
            <a:avLst/>
          </a:prstGeom>
          <a:noFill/>
          <a:ln w="9525">
            <a:noFill/>
            <a:miter lim="800000"/>
            <a:headEnd/>
            <a:tailEnd/>
          </a:ln>
        </p:spPr>
      </p:pic>
      <p:pic>
        <p:nvPicPr>
          <p:cNvPr id="41" name="Picture 40"/>
          <p:cNvPicPr>
            <a:picLocks noChangeAspect="1" noChangeArrowheads="1"/>
          </p:cNvPicPr>
          <p:nvPr/>
        </p:nvPicPr>
        <p:blipFill>
          <a:blip r:embed="rId2" cstate="print"/>
          <a:srcRect/>
          <a:stretch>
            <a:fillRect/>
          </a:stretch>
        </p:blipFill>
        <p:spPr bwMode="auto">
          <a:xfrm>
            <a:off x="8988618" y="5257524"/>
            <a:ext cx="460183" cy="318248"/>
          </a:xfrm>
          <a:prstGeom prst="rect">
            <a:avLst/>
          </a:prstGeom>
          <a:noFill/>
          <a:ln w="9525">
            <a:noFill/>
            <a:miter lim="800000"/>
            <a:headEnd/>
            <a:tailEnd/>
          </a:ln>
        </p:spPr>
      </p:pic>
      <p:sp>
        <p:nvSpPr>
          <p:cNvPr id="66" name="TextBox 65"/>
          <p:cNvSpPr txBox="1"/>
          <p:nvPr/>
        </p:nvSpPr>
        <p:spPr>
          <a:xfrm>
            <a:off x="6618620" y="4788933"/>
            <a:ext cx="3810000" cy="132343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defTabSz="914400"/>
            <a:r>
              <a:rPr lang="en-US" sz="2000" b="1" dirty="0">
                <a:solidFill>
                  <a:prstClr val="white"/>
                </a:solidFill>
                <a:latin typeface="Calibri"/>
              </a:rPr>
              <a:t>durability:</a:t>
            </a:r>
          </a:p>
          <a:p>
            <a:pPr defTabSz="914400"/>
            <a:r>
              <a:rPr lang="en-US" sz="2000" dirty="0">
                <a:solidFill>
                  <a:prstClr val="white"/>
                </a:solidFill>
                <a:latin typeface="Calibri"/>
              </a:rPr>
              <a:t>data is only visible to reads if entire chain has seen it</a:t>
            </a:r>
          </a:p>
          <a:p>
            <a:pPr defTabSz="914400"/>
            <a:r>
              <a:rPr lang="en-US" sz="2000" dirty="0">
                <a:solidFill>
                  <a:prstClr val="white"/>
                </a:solidFill>
                <a:latin typeface="Calibri"/>
              </a:rPr>
              <a:t>reads on unwritten pages =&gt; error</a:t>
            </a:r>
          </a:p>
        </p:txBody>
      </p:sp>
      <p:sp>
        <p:nvSpPr>
          <p:cNvPr id="32" name="TextBox 31"/>
          <p:cNvSpPr txBox="1"/>
          <p:nvPr/>
        </p:nvSpPr>
        <p:spPr>
          <a:xfrm>
            <a:off x="3124200" y="6248401"/>
            <a:ext cx="6172200" cy="461665"/>
          </a:xfrm>
          <a:prstGeom prst="rect">
            <a:avLst/>
          </a:prstGeom>
          <a:noFill/>
        </p:spPr>
        <p:txBody>
          <a:bodyPr wrap="square" rtlCol="0">
            <a:spAutoFit/>
          </a:bodyPr>
          <a:lstStyle/>
          <a:p>
            <a:pPr defTabSz="914400"/>
            <a:r>
              <a:rPr lang="en-US" sz="2400" dirty="0">
                <a:solidFill>
                  <a:srgbClr val="FF0000"/>
                </a:solidFill>
                <a:latin typeface="Calibri"/>
              </a:rPr>
              <a:t>requires </a:t>
            </a:r>
            <a:r>
              <a:rPr lang="en-US" sz="2400" b="1" dirty="0">
                <a:solidFill>
                  <a:srgbClr val="FF0000"/>
                </a:solidFill>
                <a:latin typeface="Calibri"/>
              </a:rPr>
              <a:t>write-once</a:t>
            </a:r>
            <a:r>
              <a:rPr lang="en-US" sz="2400" dirty="0">
                <a:solidFill>
                  <a:srgbClr val="FF0000"/>
                </a:solidFill>
                <a:latin typeface="Calibri"/>
              </a:rPr>
              <a:t> semantics from flash unit</a:t>
            </a:r>
          </a:p>
        </p:txBody>
      </p:sp>
      <p:sp>
        <p:nvSpPr>
          <p:cNvPr id="35" name="TextBox 34"/>
          <p:cNvSpPr txBox="1"/>
          <p:nvPr/>
        </p:nvSpPr>
        <p:spPr>
          <a:xfrm>
            <a:off x="4724400" y="3048000"/>
            <a:ext cx="381000" cy="523220"/>
          </a:xfrm>
          <a:prstGeom prst="rect">
            <a:avLst/>
          </a:prstGeom>
          <a:noFill/>
        </p:spPr>
        <p:txBody>
          <a:bodyPr wrap="square" rtlCol="0">
            <a:spAutoFit/>
          </a:bodyPr>
          <a:lstStyle/>
          <a:p>
            <a:pPr defTabSz="914400"/>
            <a:r>
              <a:rPr lang="en-US" sz="2800" dirty="0">
                <a:solidFill>
                  <a:prstClr val="black"/>
                </a:solidFill>
                <a:latin typeface="Calibri"/>
              </a:rPr>
              <a:t>1</a:t>
            </a:r>
            <a:endParaRPr lang="en-US" dirty="0">
              <a:solidFill>
                <a:prstClr val="black"/>
              </a:solidFill>
              <a:latin typeface="Calibri"/>
            </a:endParaRPr>
          </a:p>
        </p:txBody>
      </p:sp>
      <p:sp>
        <p:nvSpPr>
          <p:cNvPr id="36" name="TextBox 35"/>
          <p:cNvSpPr txBox="1"/>
          <p:nvPr/>
        </p:nvSpPr>
        <p:spPr>
          <a:xfrm>
            <a:off x="6324600" y="2743200"/>
            <a:ext cx="381000" cy="523220"/>
          </a:xfrm>
          <a:prstGeom prst="rect">
            <a:avLst/>
          </a:prstGeom>
          <a:noFill/>
        </p:spPr>
        <p:txBody>
          <a:bodyPr wrap="square" rtlCol="0">
            <a:spAutoFit/>
          </a:bodyPr>
          <a:lstStyle/>
          <a:p>
            <a:pPr defTabSz="914400"/>
            <a:r>
              <a:rPr lang="en-US" sz="2800" dirty="0">
                <a:solidFill>
                  <a:prstClr val="black"/>
                </a:solidFill>
                <a:latin typeface="Calibri"/>
              </a:rPr>
              <a:t>2</a:t>
            </a:r>
            <a:endParaRPr lang="en-US" dirty="0">
              <a:solidFill>
                <a:prstClr val="black"/>
              </a:solidFill>
              <a:latin typeface="Calibri"/>
            </a:endParaRPr>
          </a:p>
        </p:txBody>
      </p:sp>
    </p:spTree>
    <p:extLst>
      <p:ext uri="{BB962C8B-B14F-4D97-AF65-F5344CB8AC3E}">
        <p14:creationId xmlns:p14="http://schemas.microsoft.com/office/powerpoint/2010/main" val="692769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5"/>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57"/>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58"/>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5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6"/>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65"/>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66"/>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53" grpId="0" animBg="1"/>
      <p:bldP spid="57" grpId="0" animBg="1"/>
      <p:bldP spid="58" grpId="0" animBg="1"/>
      <p:bldP spid="59" grpId="0" animBg="1"/>
      <p:bldP spid="65" grpId="0" animBg="1"/>
      <p:bldP spid="66" grpId="0" animBg="1"/>
      <p:bldP spid="32" grpId="0"/>
      <p:bldP spid="35" grpId="0"/>
      <p:bldP spid="3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outline</a:t>
            </a:r>
          </a:p>
        </p:txBody>
      </p:sp>
      <p:sp>
        <p:nvSpPr>
          <p:cNvPr id="3" name="Content Placeholder 2"/>
          <p:cNvSpPr>
            <a:spLocks noGrp="1"/>
          </p:cNvSpPr>
          <p:nvPr>
            <p:ph idx="1"/>
          </p:nvPr>
        </p:nvSpPr>
        <p:spPr/>
        <p:txBody>
          <a:bodyPr>
            <a:normAutofit/>
          </a:bodyPr>
          <a:lstStyle/>
          <a:p>
            <a:pPr>
              <a:buFont typeface="Arial"/>
              <a:buChar char="•"/>
            </a:pPr>
            <a:r>
              <a:rPr lang="en-US" i="1" dirty="0"/>
              <a:t>a shared log is a powerful and versatile abstraction.</a:t>
            </a:r>
            <a:r>
              <a:rPr lang="en-US" dirty="0"/>
              <a:t> </a:t>
            </a:r>
            <a:r>
              <a:rPr lang="en-US" b="1" dirty="0"/>
              <a:t>Tango</a:t>
            </a:r>
            <a:r>
              <a:rPr lang="en-US" dirty="0"/>
              <a:t> (SOSP 2013) provides transactional in-memory data structures backed by a shared log.</a:t>
            </a:r>
          </a:p>
          <a:p>
            <a:pPr>
              <a:buFont typeface="Arial"/>
              <a:buChar char="•"/>
            </a:pPr>
            <a:endParaRPr lang="en-US" i="1" dirty="0"/>
          </a:p>
          <a:p>
            <a:pPr>
              <a:buFont typeface="Arial"/>
              <a:buChar char="•"/>
            </a:pPr>
            <a:r>
              <a:rPr lang="en-US" i="1" dirty="0"/>
              <a:t>the shared log abstraction can be implemented efficiently. </a:t>
            </a:r>
            <a:r>
              <a:rPr lang="en-US" b="1" dirty="0"/>
              <a:t>CORFU </a:t>
            </a:r>
            <a:r>
              <a:rPr lang="en-US" dirty="0"/>
              <a:t>(NSDI 2012) is a scalable, distributed shared log that supports millions of appends/sec.</a:t>
            </a:r>
            <a:endParaRPr lang="en-US" b="1" i="1" dirty="0"/>
          </a:p>
          <a:p>
            <a:pPr>
              <a:buFont typeface="Arial"/>
              <a:buChar char="•"/>
            </a:pPr>
            <a:endParaRPr lang="en-US" i="1" dirty="0"/>
          </a:p>
          <a:p>
            <a:pPr>
              <a:buFont typeface="Arial"/>
              <a:buChar char="•"/>
            </a:pPr>
            <a:r>
              <a:rPr lang="en-US" i="1" dirty="0"/>
              <a:t>a fast, scalable shared log enables fast, scalable distributed services</a:t>
            </a:r>
            <a:r>
              <a:rPr lang="en-US" dirty="0"/>
              <a:t>.</a:t>
            </a:r>
            <a:r>
              <a:rPr lang="en-US" b="1" dirty="0"/>
              <a:t> </a:t>
            </a:r>
            <a:r>
              <a:rPr lang="en-US" b="1" dirty="0" err="1"/>
              <a:t>Tango+CORFU</a:t>
            </a:r>
            <a:r>
              <a:rPr lang="en-US" b="1" dirty="0"/>
              <a:t> </a:t>
            </a:r>
            <a:r>
              <a:rPr lang="en-US" dirty="0"/>
              <a:t>supports mi</a:t>
            </a:r>
            <a:r>
              <a:rPr lang="en-US" u="sng" dirty="0"/>
              <a:t>llions</a:t>
            </a:r>
            <a:r>
              <a:rPr lang="en-US" dirty="0"/>
              <a:t> of transactions/sec. </a:t>
            </a:r>
          </a:p>
        </p:txBody>
      </p:sp>
      <p:sp>
        <p:nvSpPr>
          <p:cNvPr id="4" name="Rectangle 3"/>
          <p:cNvSpPr/>
          <p:nvPr/>
        </p:nvSpPr>
        <p:spPr>
          <a:xfrm>
            <a:off x="818147" y="4776378"/>
            <a:ext cx="10924673" cy="818306"/>
          </a:xfrm>
          <a:prstGeom prst="rect">
            <a:avLst/>
          </a:prstGeom>
          <a:solidFill>
            <a:schemeClr val="lt1">
              <a:alpha val="0"/>
            </a:schemeClr>
          </a:solidFill>
          <a:ln w="57150" cmpd="sng">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defTabSz="914400"/>
            <a:endParaRPr lang="en-US">
              <a:solidFill>
                <a:prstClr val="black"/>
              </a:solidFill>
              <a:latin typeface="Calibri"/>
            </a:endParaRPr>
          </a:p>
        </p:txBody>
      </p:sp>
    </p:spTree>
    <p:extLst>
      <p:ext uri="{BB962C8B-B14F-4D97-AF65-F5344CB8AC3E}">
        <p14:creationId xmlns:p14="http://schemas.microsoft.com/office/powerpoint/2010/main" val="3728452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anatomy of a distributed system</a:t>
            </a:r>
          </a:p>
        </p:txBody>
      </p:sp>
      <p:sp>
        <p:nvSpPr>
          <p:cNvPr id="3" name="Content Placeholder 2"/>
          <p:cNvSpPr>
            <a:spLocks noGrp="1"/>
          </p:cNvSpPr>
          <p:nvPr>
            <p:ph idx="1"/>
          </p:nvPr>
        </p:nvSpPr>
        <p:spPr>
          <a:xfrm>
            <a:off x="2209348" y="5749342"/>
            <a:ext cx="7886700" cy="680564"/>
          </a:xfrm>
        </p:spPr>
        <p:txBody>
          <a:bodyPr/>
          <a:lstStyle/>
          <a:p>
            <a:pPr marL="0" indent="0">
              <a:buNone/>
            </a:pPr>
            <a:r>
              <a:rPr lang="en-US"/>
              <a:t>data is distributed, metadata is </a:t>
            </a:r>
            <a:r>
              <a:rPr lang="en-US" i="1"/>
              <a:t>logically centralized</a:t>
            </a:r>
            <a:endParaRPr lang="en-US" i="1" dirty="0"/>
          </a:p>
        </p:txBody>
      </p:sp>
      <p:pic>
        <p:nvPicPr>
          <p:cNvPr id="4" name="Picture 2"/>
          <p:cNvPicPr>
            <a:picLocks noChangeAspect="1" noChangeArrowheads="1"/>
          </p:cNvPicPr>
          <p:nvPr/>
        </p:nvPicPr>
        <p:blipFill>
          <a:blip r:embed="rId3" cstate="print"/>
          <a:srcRect/>
          <a:stretch>
            <a:fillRect/>
          </a:stretch>
        </p:blipFill>
        <p:spPr bwMode="auto">
          <a:xfrm>
            <a:off x="7031958" y="3271239"/>
            <a:ext cx="788679" cy="1115029"/>
          </a:xfrm>
          <a:prstGeom prst="rect">
            <a:avLst/>
          </a:prstGeom>
          <a:noFill/>
          <a:ln w="9525">
            <a:noFill/>
            <a:miter lim="800000"/>
            <a:headEnd/>
            <a:tailEnd/>
          </a:ln>
        </p:spPr>
      </p:pic>
      <p:sp>
        <p:nvSpPr>
          <p:cNvPr id="6" name="Cloud 5"/>
          <p:cNvSpPr/>
          <p:nvPr/>
        </p:nvSpPr>
        <p:spPr>
          <a:xfrm>
            <a:off x="3224947" y="2880438"/>
            <a:ext cx="3039023" cy="2063920"/>
          </a:xfrm>
          <a:prstGeom prst="cloud">
            <a:avLst/>
          </a:prstGeom>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US">
              <a:solidFill>
                <a:prstClr val="white"/>
              </a:solidFill>
              <a:latin typeface="Calibri"/>
            </a:endParaRPr>
          </a:p>
        </p:txBody>
      </p:sp>
      <p:pic>
        <p:nvPicPr>
          <p:cNvPr id="7" name="Picture 6"/>
          <p:cNvPicPr>
            <a:picLocks noChangeAspect="1"/>
          </p:cNvPicPr>
          <p:nvPr/>
        </p:nvPicPr>
        <p:blipFill>
          <a:blip r:embed="rId4"/>
          <a:stretch>
            <a:fillRect/>
          </a:stretch>
        </p:blipFill>
        <p:spPr>
          <a:xfrm>
            <a:off x="4597714" y="1584971"/>
            <a:ext cx="414223" cy="660994"/>
          </a:xfrm>
          <a:prstGeom prst="rect">
            <a:avLst/>
          </a:prstGeom>
        </p:spPr>
      </p:pic>
      <p:cxnSp>
        <p:nvCxnSpPr>
          <p:cNvPr id="14" name="Elbow Connector 13"/>
          <p:cNvCxnSpPr>
            <a:stCxn id="7" idx="3"/>
            <a:endCxn id="4" idx="0"/>
          </p:cNvCxnSpPr>
          <p:nvPr/>
        </p:nvCxnSpPr>
        <p:spPr>
          <a:xfrm>
            <a:off x="5011937" y="1915468"/>
            <a:ext cx="2414361" cy="1355770"/>
          </a:xfrm>
          <a:prstGeom prst="bentConnector2">
            <a:avLst/>
          </a:prstGeom>
          <a:ln w="28575" cmpd="sng">
            <a:solidFill>
              <a:schemeClr val="tx2"/>
            </a:solidFill>
            <a:prstDash val="dash"/>
            <a:headEnd type="arrow"/>
            <a:tailEnd type="arrow"/>
          </a:ln>
        </p:spPr>
        <p:style>
          <a:lnRef idx="2">
            <a:schemeClr val="accent1"/>
          </a:lnRef>
          <a:fillRef idx="0">
            <a:schemeClr val="accent1"/>
          </a:fillRef>
          <a:effectRef idx="1">
            <a:schemeClr val="accent1"/>
          </a:effectRef>
          <a:fontRef idx="minor">
            <a:schemeClr val="tx1"/>
          </a:fontRef>
        </p:style>
      </p:cxnSp>
      <p:sp>
        <p:nvSpPr>
          <p:cNvPr id="36" name="TextBox 35"/>
          <p:cNvSpPr txBox="1"/>
          <p:nvPr/>
        </p:nvSpPr>
        <p:spPr>
          <a:xfrm>
            <a:off x="6377366" y="2846418"/>
            <a:ext cx="1349417" cy="369332"/>
          </a:xfrm>
          <a:prstGeom prst="rect">
            <a:avLst/>
          </a:prstGeom>
          <a:noFill/>
        </p:spPr>
        <p:txBody>
          <a:bodyPr wrap="square" rtlCol="0">
            <a:spAutoFit/>
          </a:bodyPr>
          <a:lstStyle/>
          <a:p>
            <a:pPr defTabSz="914400"/>
            <a:r>
              <a:rPr lang="en-US" b="1" dirty="0">
                <a:solidFill>
                  <a:prstClr val="black"/>
                </a:solidFill>
                <a:latin typeface="Calibri"/>
              </a:rPr>
              <a:t>metadata</a:t>
            </a:r>
          </a:p>
        </p:txBody>
      </p:sp>
      <p:pic>
        <p:nvPicPr>
          <p:cNvPr id="37" name="Picture 36"/>
          <p:cNvPicPr>
            <a:picLocks noChangeAspect="1"/>
          </p:cNvPicPr>
          <p:nvPr/>
        </p:nvPicPr>
        <p:blipFill>
          <a:blip r:embed="rId5"/>
          <a:stretch>
            <a:fillRect/>
          </a:stretch>
        </p:blipFill>
        <p:spPr>
          <a:xfrm>
            <a:off x="3442585" y="3753636"/>
            <a:ext cx="854611" cy="854611"/>
          </a:xfrm>
          <a:prstGeom prst="rect">
            <a:avLst/>
          </a:prstGeom>
        </p:spPr>
      </p:pic>
      <p:pic>
        <p:nvPicPr>
          <p:cNvPr id="38" name="Picture 37"/>
          <p:cNvPicPr>
            <a:picLocks noChangeAspect="1"/>
          </p:cNvPicPr>
          <p:nvPr/>
        </p:nvPicPr>
        <p:blipFill>
          <a:blip r:embed="rId5"/>
          <a:stretch>
            <a:fillRect/>
          </a:stretch>
        </p:blipFill>
        <p:spPr>
          <a:xfrm>
            <a:off x="3697042" y="3906036"/>
            <a:ext cx="854611" cy="854611"/>
          </a:xfrm>
          <a:prstGeom prst="rect">
            <a:avLst/>
          </a:prstGeom>
        </p:spPr>
      </p:pic>
      <p:pic>
        <p:nvPicPr>
          <p:cNvPr id="39" name="Picture 38"/>
          <p:cNvPicPr>
            <a:picLocks noChangeAspect="1"/>
          </p:cNvPicPr>
          <p:nvPr/>
        </p:nvPicPr>
        <p:blipFill>
          <a:blip r:embed="rId5"/>
          <a:stretch>
            <a:fillRect/>
          </a:stretch>
        </p:blipFill>
        <p:spPr>
          <a:xfrm>
            <a:off x="3935174" y="4053459"/>
            <a:ext cx="854611" cy="854611"/>
          </a:xfrm>
          <a:prstGeom prst="rect">
            <a:avLst/>
          </a:prstGeom>
        </p:spPr>
      </p:pic>
      <p:pic>
        <p:nvPicPr>
          <p:cNvPr id="40" name="Picture 39"/>
          <p:cNvPicPr>
            <a:picLocks noChangeAspect="1"/>
          </p:cNvPicPr>
          <p:nvPr/>
        </p:nvPicPr>
        <p:blipFill>
          <a:blip r:embed="rId5"/>
          <a:stretch>
            <a:fillRect/>
          </a:stretch>
        </p:blipFill>
        <p:spPr>
          <a:xfrm>
            <a:off x="4184646" y="3350365"/>
            <a:ext cx="854611" cy="854611"/>
          </a:xfrm>
          <a:prstGeom prst="rect">
            <a:avLst/>
          </a:prstGeom>
        </p:spPr>
      </p:pic>
      <p:pic>
        <p:nvPicPr>
          <p:cNvPr id="41" name="Picture 40"/>
          <p:cNvPicPr>
            <a:picLocks noChangeAspect="1"/>
          </p:cNvPicPr>
          <p:nvPr/>
        </p:nvPicPr>
        <p:blipFill>
          <a:blip r:embed="rId5"/>
          <a:stretch>
            <a:fillRect/>
          </a:stretch>
        </p:blipFill>
        <p:spPr>
          <a:xfrm>
            <a:off x="4439103" y="3502765"/>
            <a:ext cx="854611" cy="854611"/>
          </a:xfrm>
          <a:prstGeom prst="rect">
            <a:avLst/>
          </a:prstGeom>
        </p:spPr>
      </p:pic>
      <p:pic>
        <p:nvPicPr>
          <p:cNvPr id="42" name="Picture 41"/>
          <p:cNvPicPr>
            <a:picLocks noChangeAspect="1"/>
          </p:cNvPicPr>
          <p:nvPr/>
        </p:nvPicPr>
        <p:blipFill>
          <a:blip r:embed="rId5"/>
          <a:stretch>
            <a:fillRect/>
          </a:stretch>
        </p:blipFill>
        <p:spPr>
          <a:xfrm>
            <a:off x="4677235" y="3650188"/>
            <a:ext cx="854611" cy="854611"/>
          </a:xfrm>
          <a:prstGeom prst="rect">
            <a:avLst/>
          </a:prstGeom>
        </p:spPr>
      </p:pic>
      <p:pic>
        <p:nvPicPr>
          <p:cNvPr id="43" name="Picture 42"/>
          <p:cNvPicPr>
            <a:picLocks noChangeAspect="1"/>
          </p:cNvPicPr>
          <p:nvPr/>
        </p:nvPicPr>
        <p:blipFill>
          <a:blip r:embed="rId5"/>
          <a:stretch>
            <a:fillRect/>
          </a:stretch>
        </p:blipFill>
        <p:spPr>
          <a:xfrm>
            <a:off x="4933062" y="2953458"/>
            <a:ext cx="854611" cy="854611"/>
          </a:xfrm>
          <a:prstGeom prst="rect">
            <a:avLst/>
          </a:prstGeom>
        </p:spPr>
      </p:pic>
      <p:pic>
        <p:nvPicPr>
          <p:cNvPr id="44" name="Picture 43"/>
          <p:cNvPicPr>
            <a:picLocks noChangeAspect="1"/>
          </p:cNvPicPr>
          <p:nvPr/>
        </p:nvPicPr>
        <p:blipFill>
          <a:blip r:embed="rId5"/>
          <a:stretch>
            <a:fillRect/>
          </a:stretch>
        </p:blipFill>
        <p:spPr>
          <a:xfrm>
            <a:off x="5187519" y="3105858"/>
            <a:ext cx="854611" cy="854611"/>
          </a:xfrm>
          <a:prstGeom prst="rect">
            <a:avLst/>
          </a:prstGeom>
        </p:spPr>
      </p:pic>
      <p:pic>
        <p:nvPicPr>
          <p:cNvPr id="45" name="Picture 44"/>
          <p:cNvPicPr>
            <a:picLocks noChangeAspect="1"/>
          </p:cNvPicPr>
          <p:nvPr/>
        </p:nvPicPr>
        <p:blipFill>
          <a:blip r:embed="rId5"/>
          <a:stretch>
            <a:fillRect/>
          </a:stretch>
        </p:blipFill>
        <p:spPr>
          <a:xfrm>
            <a:off x="5425651" y="3253281"/>
            <a:ext cx="854611" cy="854611"/>
          </a:xfrm>
          <a:prstGeom prst="rect">
            <a:avLst/>
          </a:prstGeom>
        </p:spPr>
      </p:pic>
      <p:sp>
        <p:nvSpPr>
          <p:cNvPr id="9" name="Up-Down Arrow 8"/>
          <p:cNvSpPr/>
          <p:nvPr/>
        </p:nvSpPr>
        <p:spPr>
          <a:xfrm>
            <a:off x="4415608" y="2358789"/>
            <a:ext cx="782435" cy="1474228"/>
          </a:xfrm>
          <a:prstGeom prst="upDownArrow">
            <a:avLst/>
          </a:prstGeom>
        </p:spPr>
        <p:style>
          <a:lnRef idx="2">
            <a:schemeClr val="accent1"/>
          </a:lnRef>
          <a:fillRef idx="1">
            <a:schemeClr val="lt1"/>
          </a:fillRef>
          <a:effectRef idx="0">
            <a:schemeClr val="accent1"/>
          </a:effectRef>
          <a:fontRef idx="minor">
            <a:schemeClr val="dk1"/>
          </a:fontRef>
        </p:style>
        <p:txBody>
          <a:bodyPr rtlCol="0" anchor="ctr"/>
          <a:lstStyle/>
          <a:p>
            <a:pPr algn="ctr" defTabSz="914400"/>
            <a:r>
              <a:rPr lang="en-US" b="1" dirty="0">
                <a:solidFill>
                  <a:prstClr val="black"/>
                </a:solidFill>
                <a:latin typeface="Calibri"/>
              </a:rPr>
              <a:t>da</a:t>
            </a:r>
          </a:p>
          <a:p>
            <a:pPr algn="ctr" defTabSz="914400"/>
            <a:r>
              <a:rPr lang="en-US" b="1" dirty="0">
                <a:solidFill>
                  <a:prstClr val="black"/>
                </a:solidFill>
                <a:latin typeface="Calibri"/>
              </a:rPr>
              <a:t>t</a:t>
            </a:r>
          </a:p>
          <a:p>
            <a:pPr algn="ctr" defTabSz="914400"/>
            <a:r>
              <a:rPr lang="en-US" b="1" dirty="0">
                <a:solidFill>
                  <a:prstClr val="black"/>
                </a:solidFill>
                <a:latin typeface="Calibri"/>
              </a:rPr>
              <a:t>a</a:t>
            </a:r>
          </a:p>
        </p:txBody>
      </p:sp>
      <p:sp>
        <p:nvSpPr>
          <p:cNvPr id="46" name="Up Arrow Callout 45"/>
          <p:cNvSpPr/>
          <p:nvPr/>
        </p:nvSpPr>
        <p:spPr>
          <a:xfrm>
            <a:off x="3485757" y="4751579"/>
            <a:ext cx="2630796" cy="646392"/>
          </a:xfrm>
          <a:prstGeom prst="upArrowCallou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914400"/>
            <a:r>
              <a:rPr lang="en-US" dirty="0">
                <a:solidFill>
                  <a:prstClr val="white"/>
                </a:solidFill>
                <a:latin typeface="Calibri"/>
              </a:rPr>
              <a:t>HDFS </a:t>
            </a:r>
            <a:r>
              <a:rPr lang="en-US" dirty="0" err="1">
                <a:solidFill>
                  <a:prstClr val="white"/>
                </a:solidFill>
                <a:latin typeface="Calibri"/>
              </a:rPr>
              <a:t>datanodes</a:t>
            </a:r>
            <a:endParaRPr lang="en-US" dirty="0">
              <a:solidFill>
                <a:prstClr val="white"/>
              </a:solidFill>
              <a:latin typeface="Calibri"/>
            </a:endParaRPr>
          </a:p>
        </p:txBody>
      </p:sp>
      <p:sp>
        <p:nvSpPr>
          <p:cNvPr id="47" name="Up Arrow Callout 46"/>
          <p:cNvSpPr/>
          <p:nvPr/>
        </p:nvSpPr>
        <p:spPr>
          <a:xfrm>
            <a:off x="6411372" y="4393666"/>
            <a:ext cx="1864683" cy="646392"/>
          </a:xfrm>
          <a:prstGeom prst="upArrowCallou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914400"/>
            <a:r>
              <a:rPr lang="en-US" dirty="0">
                <a:solidFill>
                  <a:prstClr val="white"/>
                </a:solidFill>
                <a:latin typeface="Calibri"/>
              </a:rPr>
              <a:t>HDFS </a:t>
            </a:r>
            <a:r>
              <a:rPr lang="en-US" dirty="0" err="1">
                <a:solidFill>
                  <a:prstClr val="white"/>
                </a:solidFill>
                <a:latin typeface="Calibri"/>
              </a:rPr>
              <a:t>namenode</a:t>
            </a:r>
            <a:endParaRPr lang="en-US" dirty="0">
              <a:solidFill>
                <a:prstClr val="white"/>
              </a:solidFill>
              <a:latin typeface="Calibri"/>
            </a:endParaRPr>
          </a:p>
        </p:txBody>
      </p:sp>
      <p:sp>
        <p:nvSpPr>
          <p:cNvPr id="49" name="Right Arrow Callout 48"/>
          <p:cNvSpPr/>
          <p:nvPr/>
        </p:nvSpPr>
        <p:spPr>
          <a:xfrm>
            <a:off x="2283757" y="1746417"/>
            <a:ext cx="2335965" cy="453609"/>
          </a:xfrm>
          <a:prstGeom prst="rightArrowCallou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914400"/>
            <a:r>
              <a:rPr lang="en-US" dirty="0">
                <a:solidFill>
                  <a:prstClr val="white"/>
                </a:solidFill>
                <a:latin typeface="Calibri"/>
              </a:rPr>
              <a:t>HDFS client</a:t>
            </a:r>
          </a:p>
        </p:txBody>
      </p:sp>
      <p:sp>
        <p:nvSpPr>
          <p:cNvPr id="51" name="Line Callout 1 (Accent Bar) 50"/>
          <p:cNvSpPr/>
          <p:nvPr/>
        </p:nvSpPr>
        <p:spPr>
          <a:xfrm>
            <a:off x="8475198" y="2154644"/>
            <a:ext cx="2192802" cy="2197993"/>
          </a:xfrm>
          <a:prstGeom prst="accentCallout1">
            <a:avLst>
              <a:gd name="adj1" fmla="val 18750"/>
              <a:gd name="adj2" fmla="val -8333"/>
              <a:gd name="adj3" fmla="val 58319"/>
              <a:gd name="adj4" fmla="val -31747"/>
            </a:avLst>
          </a:prstGeom>
        </p:spPr>
        <p:style>
          <a:lnRef idx="1">
            <a:schemeClr val="accent1"/>
          </a:lnRef>
          <a:fillRef idx="3">
            <a:schemeClr val="accent1"/>
          </a:fillRef>
          <a:effectRef idx="2">
            <a:schemeClr val="accent1"/>
          </a:effectRef>
          <a:fontRef idx="minor">
            <a:schemeClr val="lt1"/>
          </a:fontRef>
        </p:style>
        <p:txBody>
          <a:bodyPr rtlCol="0" anchor="ctr"/>
          <a:lstStyle/>
          <a:p>
            <a:pPr defTabSz="914400"/>
            <a:r>
              <a:rPr lang="en-US" dirty="0">
                <a:solidFill>
                  <a:prstClr val="white"/>
                </a:solidFill>
                <a:latin typeface="Calibri"/>
              </a:rPr>
              <a:t>- schedulers</a:t>
            </a:r>
          </a:p>
          <a:p>
            <a:pPr defTabSz="914400"/>
            <a:r>
              <a:rPr lang="en-US" dirty="0">
                <a:solidFill>
                  <a:prstClr val="white"/>
                </a:solidFill>
                <a:latin typeface="Calibri"/>
              </a:rPr>
              <a:t>- allocators</a:t>
            </a:r>
          </a:p>
          <a:p>
            <a:pPr defTabSz="914400"/>
            <a:r>
              <a:rPr lang="en-US" dirty="0">
                <a:solidFill>
                  <a:prstClr val="white"/>
                </a:solidFill>
                <a:latin typeface="Calibri"/>
              </a:rPr>
              <a:t>- coordinators</a:t>
            </a:r>
          </a:p>
          <a:p>
            <a:pPr defTabSz="914400"/>
            <a:r>
              <a:rPr lang="en-US" dirty="0">
                <a:solidFill>
                  <a:prstClr val="white"/>
                </a:solidFill>
                <a:latin typeface="Calibri"/>
              </a:rPr>
              <a:t>- namespaces</a:t>
            </a:r>
          </a:p>
          <a:p>
            <a:pPr defTabSz="914400"/>
            <a:r>
              <a:rPr lang="en-US" dirty="0">
                <a:solidFill>
                  <a:prstClr val="white"/>
                </a:solidFill>
                <a:latin typeface="Calibri"/>
              </a:rPr>
              <a:t>- indices</a:t>
            </a:r>
          </a:p>
          <a:p>
            <a:pPr defTabSz="914400"/>
            <a:r>
              <a:rPr lang="en-US" dirty="0">
                <a:solidFill>
                  <a:prstClr val="white"/>
                </a:solidFill>
                <a:latin typeface="Calibri"/>
              </a:rPr>
              <a:t>- controllers</a:t>
            </a:r>
          </a:p>
          <a:p>
            <a:pPr defTabSz="914400"/>
            <a:r>
              <a:rPr lang="en-US" dirty="0">
                <a:solidFill>
                  <a:prstClr val="white"/>
                </a:solidFill>
                <a:latin typeface="Calibri"/>
              </a:rPr>
              <a:t>- resource managers</a:t>
            </a:r>
          </a:p>
        </p:txBody>
      </p:sp>
      <p:sp>
        <p:nvSpPr>
          <p:cNvPr id="56" name="TextBox 55"/>
          <p:cNvSpPr txBox="1"/>
          <p:nvPr/>
        </p:nvSpPr>
        <p:spPr>
          <a:xfrm>
            <a:off x="1524000" y="2332182"/>
            <a:ext cx="2620818" cy="1477328"/>
          </a:xfrm>
          <a:prstGeom prst="rect">
            <a:avLst/>
          </a:prstGeom>
          <a:noFill/>
        </p:spPr>
        <p:txBody>
          <a:bodyPr wrap="square" rtlCol="0">
            <a:spAutoFit/>
          </a:bodyPr>
          <a:lstStyle/>
          <a:p>
            <a:pPr defTabSz="914400"/>
            <a:r>
              <a:rPr lang="en-US" dirty="0" err="1">
                <a:solidFill>
                  <a:prstClr val="black"/>
                </a:solidFill>
                <a:latin typeface="Calibri"/>
              </a:rPr>
              <a:t>filesystems</a:t>
            </a:r>
            <a:r>
              <a:rPr lang="en-US" dirty="0">
                <a:solidFill>
                  <a:prstClr val="black"/>
                </a:solidFill>
                <a:latin typeface="Calibri"/>
              </a:rPr>
              <a:t>, key-value stores, block stores, </a:t>
            </a:r>
            <a:r>
              <a:rPr lang="en-US" dirty="0" err="1">
                <a:solidFill>
                  <a:prstClr val="black"/>
                </a:solidFill>
                <a:latin typeface="Calibri"/>
              </a:rPr>
              <a:t>MapReduce</a:t>
            </a:r>
            <a:r>
              <a:rPr lang="en-US" dirty="0">
                <a:solidFill>
                  <a:prstClr val="black"/>
                </a:solidFill>
                <a:latin typeface="Calibri"/>
              </a:rPr>
              <a:t> runtimes, software defined networks…</a:t>
            </a:r>
          </a:p>
        </p:txBody>
      </p:sp>
    </p:spTree>
    <p:extLst>
      <p:ext uri="{BB962C8B-B14F-4D97-AF65-F5344CB8AC3E}">
        <p14:creationId xmlns:p14="http://schemas.microsoft.com/office/powerpoint/2010/main" val="3574219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36" grpId="0"/>
      <p:bldP spid="46" grpId="0" animBg="1"/>
      <p:bldP spid="47" grpId="0" animBg="1"/>
      <p:bldP spid="49" grpId="0" animBg="1"/>
      <p:bldP spid="5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781522" y="5737666"/>
            <a:ext cx="574816" cy="983811"/>
          </a:xfrm>
          <a:prstGeom prst="rect">
            <a:avLst/>
          </a:prstGeom>
          <a:ln w="381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defTabSz="914400"/>
            <a:endParaRPr lang="en-US">
              <a:solidFill>
                <a:prstClr val="black"/>
              </a:solidFill>
              <a:latin typeface="Calibri"/>
            </a:endParaRPr>
          </a:p>
        </p:txBody>
      </p:sp>
      <p:sp>
        <p:nvSpPr>
          <p:cNvPr id="4" name="Rectangle 3"/>
          <p:cNvSpPr/>
          <p:nvPr/>
        </p:nvSpPr>
        <p:spPr>
          <a:xfrm>
            <a:off x="5200871" y="1498601"/>
            <a:ext cx="1880375" cy="2406821"/>
          </a:xfrm>
          <a:prstGeom prst="rect">
            <a:avLst/>
          </a:prstGeom>
        </p:spPr>
        <p:style>
          <a:lnRef idx="2">
            <a:schemeClr val="accent2"/>
          </a:lnRef>
          <a:fillRef idx="1">
            <a:schemeClr val="lt1"/>
          </a:fillRef>
          <a:effectRef idx="0">
            <a:schemeClr val="accent2"/>
          </a:effectRef>
          <a:fontRef idx="minor">
            <a:schemeClr val="dk1"/>
          </a:fontRef>
        </p:style>
        <p:txBody>
          <a:bodyPr rtlCol="0" anchor="t" anchorCtr="0"/>
          <a:lstStyle/>
          <a:p>
            <a:pPr algn="ctr" defTabSz="914400"/>
            <a:r>
              <a:rPr lang="en-US" dirty="0">
                <a:solidFill>
                  <a:prstClr val="black"/>
                </a:solidFill>
                <a:latin typeface="Calibri"/>
              </a:rPr>
              <a:t>node 2</a:t>
            </a:r>
          </a:p>
        </p:txBody>
      </p:sp>
      <p:sp>
        <p:nvSpPr>
          <p:cNvPr id="5" name="Rectangle 4"/>
          <p:cNvSpPr/>
          <p:nvPr/>
        </p:nvSpPr>
        <p:spPr>
          <a:xfrm>
            <a:off x="2976852" y="1498601"/>
            <a:ext cx="2116409" cy="2406821"/>
          </a:xfrm>
          <a:prstGeom prst="rect">
            <a:avLst/>
          </a:prstGeom>
        </p:spPr>
        <p:style>
          <a:lnRef idx="2">
            <a:schemeClr val="accent2"/>
          </a:lnRef>
          <a:fillRef idx="1">
            <a:schemeClr val="lt1"/>
          </a:fillRef>
          <a:effectRef idx="0">
            <a:schemeClr val="accent2"/>
          </a:effectRef>
          <a:fontRef idx="minor">
            <a:schemeClr val="dk1"/>
          </a:fontRef>
        </p:style>
        <p:txBody>
          <a:bodyPr rtlCol="0" anchor="t" anchorCtr="0"/>
          <a:lstStyle/>
          <a:p>
            <a:pPr algn="ctr" defTabSz="914400"/>
            <a:r>
              <a:rPr lang="en-US" dirty="0">
                <a:solidFill>
                  <a:prstClr val="black"/>
                </a:solidFill>
                <a:latin typeface="Calibri"/>
              </a:rPr>
              <a:t>node 1</a:t>
            </a:r>
          </a:p>
        </p:txBody>
      </p:sp>
      <p:sp>
        <p:nvSpPr>
          <p:cNvPr id="6" name="Up Arrow 5"/>
          <p:cNvSpPr/>
          <p:nvPr/>
        </p:nvSpPr>
        <p:spPr>
          <a:xfrm>
            <a:off x="4313537" y="3993634"/>
            <a:ext cx="301916" cy="436728"/>
          </a:xfrm>
          <a:prstGeom prst="upArrow">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Calibri"/>
            </a:endParaRPr>
          </a:p>
        </p:txBody>
      </p:sp>
      <p:pic>
        <p:nvPicPr>
          <p:cNvPr id="8" name="Picture 2"/>
          <p:cNvPicPr>
            <a:picLocks noChangeAspect="1" noChangeArrowheads="1"/>
          </p:cNvPicPr>
          <p:nvPr/>
        </p:nvPicPr>
        <p:blipFill>
          <a:blip r:embed="rId2" cstate="print"/>
          <a:srcRect/>
          <a:stretch>
            <a:fillRect/>
          </a:stretch>
        </p:blipFill>
        <p:spPr bwMode="auto">
          <a:xfrm>
            <a:off x="3607995" y="1839682"/>
            <a:ext cx="859814" cy="1215598"/>
          </a:xfrm>
          <a:prstGeom prst="rect">
            <a:avLst/>
          </a:prstGeom>
          <a:noFill/>
          <a:ln w="9525">
            <a:noFill/>
            <a:miter lim="800000"/>
            <a:headEnd/>
            <a:tailEnd/>
          </a:ln>
        </p:spPr>
      </p:pic>
      <p:graphicFrame>
        <p:nvGraphicFramePr>
          <p:cNvPr id="9" name="Diagram 8"/>
          <p:cNvGraphicFramePr/>
          <p:nvPr>
            <p:extLst/>
          </p:nvPr>
        </p:nvGraphicFramePr>
        <p:xfrm>
          <a:off x="3121756" y="3541519"/>
          <a:ext cx="1701838" cy="2431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 name="Picture 2"/>
          <p:cNvPicPr>
            <a:picLocks noChangeAspect="1" noChangeArrowheads="1"/>
          </p:cNvPicPr>
          <p:nvPr/>
        </p:nvPicPr>
        <p:blipFill>
          <a:blip r:embed="rId2" cstate="print"/>
          <a:srcRect/>
          <a:stretch>
            <a:fillRect/>
          </a:stretch>
        </p:blipFill>
        <p:spPr bwMode="auto">
          <a:xfrm>
            <a:off x="5552952" y="1839682"/>
            <a:ext cx="859814" cy="1215598"/>
          </a:xfrm>
          <a:prstGeom prst="rect">
            <a:avLst/>
          </a:prstGeom>
          <a:noFill/>
          <a:ln w="9525">
            <a:noFill/>
            <a:miter lim="800000"/>
            <a:headEnd/>
            <a:tailEnd/>
          </a:ln>
        </p:spPr>
      </p:pic>
      <p:graphicFrame>
        <p:nvGraphicFramePr>
          <p:cNvPr id="11" name="Diagram 10"/>
          <p:cNvGraphicFramePr/>
          <p:nvPr>
            <p:extLst/>
          </p:nvPr>
        </p:nvGraphicFramePr>
        <p:xfrm>
          <a:off x="5309833" y="3541519"/>
          <a:ext cx="1701838" cy="24312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12" name="Diagram 11"/>
          <p:cNvGraphicFramePr/>
          <p:nvPr>
            <p:extLst/>
          </p:nvPr>
        </p:nvGraphicFramePr>
        <p:xfrm>
          <a:off x="5771734" y="2288019"/>
          <a:ext cx="996819" cy="1157969"/>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graphicFrame>
        <p:nvGraphicFramePr>
          <p:cNvPr id="13" name="Diagram 12"/>
          <p:cNvGraphicFramePr/>
          <p:nvPr>
            <p:extLst/>
          </p:nvPr>
        </p:nvGraphicFramePr>
        <p:xfrm>
          <a:off x="2845944" y="2570648"/>
          <a:ext cx="2285998" cy="794638"/>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graphicFrame>
        <p:nvGraphicFramePr>
          <p:cNvPr id="14" name="Diagram 13"/>
          <p:cNvGraphicFramePr/>
          <p:nvPr>
            <p:extLst/>
          </p:nvPr>
        </p:nvGraphicFramePr>
        <p:xfrm>
          <a:off x="2967503" y="4598090"/>
          <a:ext cx="4351432" cy="786358"/>
        </p:xfrm>
        <a:graphic>
          <a:graphicData uri="http://schemas.openxmlformats.org/drawingml/2006/diagram">
            <dgm:relIds xmlns:dgm="http://schemas.openxmlformats.org/drawingml/2006/diagram" xmlns:r="http://schemas.openxmlformats.org/officeDocument/2006/relationships" r:dm="rId23" r:lo="rId24" r:qs="rId25" r:cs="rId26"/>
          </a:graphicData>
        </a:graphic>
      </p:graphicFrame>
      <p:sp>
        <p:nvSpPr>
          <p:cNvPr id="15" name="Line Callout 1 (Border and Accent Bar) 14"/>
          <p:cNvSpPr/>
          <p:nvPr/>
        </p:nvSpPr>
        <p:spPr>
          <a:xfrm>
            <a:off x="8375136" y="2479252"/>
            <a:ext cx="2000634" cy="1658974"/>
          </a:xfrm>
          <a:prstGeom prst="accentBorderCallout1">
            <a:avLst>
              <a:gd name="adj1" fmla="val 18750"/>
              <a:gd name="adj2" fmla="val -8333"/>
              <a:gd name="adj3" fmla="val 115862"/>
              <a:gd name="adj4" fmla="val -85923"/>
            </a:avLst>
          </a:prstGeom>
          <a:noFill/>
          <a:ln>
            <a:solidFill>
              <a:srgbClr val="FF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defTabSz="914400"/>
            <a:r>
              <a:rPr lang="en-US" b="1" dirty="0">
                <a:solidFill>
                  <a:srgbClr val="FF0000"/>
                </a:solidFill>
                <a:latin typeface="Calibri"/>
              </a:rPr>
              <a:t>the playback bottleneck</a:t>
            </a:r>
            <a:r>
              <a:rPr lang="en-US" dirty="0">
                <a:solidFill>
                  <a:srgbClr val="FF0000"/>
                </a:solidFill>
                <a:latin typeface="Calibri"/>
              </a:rPr>
              <a:t>: </a:t>
            </a:r>
          </a:p>
          <a:p>
            <a:pPr defTabSz="914400"/>
            <a:r>
              <a:rPr lang="en-US" dirty="0">
                <a:solidFill>
                  <a:srgbClr val="FF0000"/>
                </a:solidFill>
                <a:latin typeface="Calibri"/>
              </a:rPr>
              <a:t>clients must read all entries </a:t>
            </a:r>
            <a:r>
              <a:rPr lang="en-US" dirty="0">
                <a:solidFill>
                  <a:srgbClr val="FF0000"/>
                </a:solidFill>
                <a:latin typeface="Calibri"/>
                <a:sym typeface="Wingdings" panose="05000000000000000000" pitchFamily="2" charset="2"/>
              </a:rPr>
              <a:t> </a:t>
            </a:r>
          </a:p>
          <a:p>
            <a:pPr defTabSz="914400"/>
            <a:r>
              <a:rPr lang="en-US" dirty="0">
                <a:solidFill>
                  <a:srgbClr val="FF0000"/>
                </a:solidFill>
                <a:latin typeface="Calibri"/>
                <a:sym typeface="Wingdings" panose="05000000000000000000" pitchFamily="2" charset="2"/>
              </a:rPr>
              <a:t>inbound NIC is a bottleneck</a:t>
            </a:r>
          </a:p>
        </p:txBody>
      </p:sp>
      <p:sp>
        <p:nvSpPr>
          <p:cNvPr id="16" name="Up Arrow 15"/>
          <p:cNvSpPr/>
          <p:nvPr/>
        </p:nvSpPr>
        <p:spPr>
          <a:xfrm>
            <a:off x="4161137" y="3993634"/>
            <a:ext cx="301916" cy="436728"/>
          </a:xfrm>
          <a:prstGeom prst="upArrow">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Calibri"/>
            </a:endParaRPr>
          </a:p>
        </p:txBody>
      </p:sp>
      <p:sp>
        <p:nvSpPr>
          <p:cNvPr id="17" name="Up Arrow 16"/>
          <p:cNvSpPr/>
          <p:nvPr/>
        </p:nvSpPr>
        <p:spPr>
          <a:xfrm>
            <a:off x="4008737" y="3993634"/>
            <a:ext cx="301916" cy="436728"/>
          </a:xfrm>
          <a:prstGeom prst="upArrow">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Calibri"/>
            </a:endParaRPr>
          </a:p>
        </p:txBody>
      </p:sp>
      <p:sp>
        <p:nvSpPr>
          <p:cNvPr id="18" name="Down Arrow 17"/>
          <p:cNvSpPr/>
          <p:nvPr/>
        </p:nvSpPr>
        <p:spPr>
          <a:xfrm>
            <a:off x="3607995" y="4025102"/>
            <a:ext cx="284108" cy="423080"/>
          </a:xfrm>
          <a:prstGeom prst="downArrow">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Calibri"/>
            </a:endParaRPr>
          </a:p>
        </p:txBody>
      </p:sp>
      <p:sp>
        <p:nvSpPr>
          <p:cNvPr id="19" name="Down Arrow 18"/>
          <p:cNvSpPr/>
          <p:nvPr/>
        </p:nvSpPr>
        <p:spPr>
          <a:xfrm>
            <a:off x="3454613" y="4025102"/>
            <a:ext cx="284108" cy="423080"/>
          </a:xfrm>
          <a:prstGeom prst="downArrow">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Calibri"/>
            </a:endParaRPr>
          </a:p>
        </p:txBody>
      </p:sp>
      <p:sp>
        <p:nvSpPr>
          <p:cNvPr id="20" name="Up Arrow 19"/>
          <p:cNvSpPr/>
          <p:nvPr/>
        </p:nvSpPr>
        <p:spPr>
          <a:xfrm>
            <a:off x="6386818" y="3993634"/>
            <a:ext cx="301916" cy="436728"/>
          </a:xfrm>
          <a:prstGeom prst="upArrow">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Calibri"/>
            </a:endParaRPr>
          </a:p>
        </p:txBody>
      </p:sp>
      <p:sp>
        <p:nvSpPr>
          <p:cNvPr id="21" name="Up Arrow 20"/>
          <p:cNvSpPr/>
          <p:nvPr/>
        </p:nvSpPr>
        <p:spPr>
          <a:xfrm>
            <a:off x="6236026" y="3993634"/>
            <a:ext cx="301916" cy="436728"/>
          </a:xfrm>
          <a:prstGeom prst="upArrow">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Calibri"/>
            </a:endParaRPr>
          </a:p>
        </p:txBody>
      </p:sp>
      <p:sp>
        <p:nvSpPr>
          <p:cNvPr id="22" name="Down Arrow 21"/>
          <p:cNvSpPr/>
          <p:nvPr/>
        </p:nvSpPr>
        <p:spPr>
          <a:xfrm>
            <a:off x="5681276" y="4025102"/>
            <a:ext cx="284108" cy="423080"/>
          </a:xfrm>
          <a:prstGeom prst="downArrow">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Calibri"/>
            </a:endParaRPr>
          </a:p>
        </p:txBody>
      </p:sp>
      <p:sp>
        <p:nvSpPr>
          <p:cNvPr id="23" name="Down Arrow 22"/>
          <p:cNvSpPr/>
          <p:nvPr/>
        </p:nvSpPr>
        <p:spPr>
          <a:xfrm>
            <a:off x="5527894" y="4025102"/>
            <a:ext cx="284108" cy="423080"/>
          </a:xfrm>
          <a:prstGeom prst="downArrow">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Calibri"/>
            </a:endParaRPr>
          </a:p>
        </p:txBody>
      </p:sp>
      <p:grpSp>
        <p:nvGrpSpPr>
          <p:cNvPr id="24" name="Group 23"/>
          <p:cNvGrpSpPr/>
          <p:nvPr/>
        </p:nvGrpSpPr>
        <p:grpSpPr>
          <a:xfrm>
            <a:off x="2854498" y="5407783"/>
            <a:ext cx="4048414" cy="314543"/>
            <a:chOff x="1127298" y="5407782"/>
            <a:chExt cx="4048414" cy="314543"/>
          </a:xfrm>
        </p:grpSpPr>
        <p:cxnSp>
          <p:nvCxnSpPr>
            <p:cNvPr id="25" name="Straight Arrow Connector 24"/>
            <p:cNvCxnSpPr/>
            <p:nvPr/>
          </p:nvCxnSpPr>
          <p:spPr>
            <a:xfrm>
              <a:off x="1127298" y="5572897"/>
              <a:ext cx="4048414" cy="0"/>
            </a:xfrm>
            <a:prstGeom prst="straightConnector1">
              <a:avLst/>
            </a:prstGeom>
            <a:ln w="38100">
              <a:tailEnd type="triangle"/>
            </a:ln>
          </p:spPr>
          <p:style>
            <a:lnRef idx="3">
              <a:schemeClr val="dk1"/>
            </a:lnRef>
            <a:fillRef idx="0">
              <a:schemeClr val="dk1"/>
            </a:fillRef>
            <a:effectRef idx="2">
              <a:schemeClr val="dk1"/>
            </a:effectRef>
            <a:fontRef idx="minor">
              <a:schemeClr val="tx1"/>
            </a:fontRef>
          </p:style>
        </p:cxnSp>
        <p:grpSp>
          <p:nvGrpSpPr>
            <p:cNvPr id="26" name="Group 25"/>
            <p:cNvGrpSpPr/>
            <p:nvPr/>
          </p:nvGrpSpPr>
          <p:grpSpPr>
            <a:xfrm>
              <a:off x="1607361" y="5407782"/>
              <a:ext cx="2513972" cy="314543"/>
              <a:chOff x="1607361" y="5407782"/>
              <a:chExt cx="2513972" cy="314543"/>
            </a:xfrm>
          </p:grpSpPr>
          <p:grpSp>
            <p:nvGrpSpPr>
              <p:cNvPr id="27" name="Group 26"/>
              <p:cNvGrpSpPr/>
              <p:nvPr/>
            </p:nvGrpSpPr>
            <p:grpSpPr>
              <a:xfrm>
                <a:off x="1607361" y="5407782"/>
                <a:ext cx="314246" cy="314543"/>
                <a:chOff x="368798" y="235907"/>
                <a:chExt cx="314246" cy="314543"/>
              </a:xfrm>
            </p:grpSpPr>
            <p:sp>
              <p:nvSpPr>
                <p:cNvPr id="34" name="Rounded Rectangle 33"/>
                <p:cNvSpPr/>
                <p:nvPr/>
              </p:nvSpPr>
              <p:spPr>
                <a:xfrm>
                  <a:off x="368798" y="235907"/>
                  <a:ext cx="314246" cy="314543"/>
                </a:xfrm>
                <a:prstGeom prst="roundRect">
                  <a:avLst/>
                </a:prstGeom>
                <a:solidFill>
                  <a:schemeClr val="accent6">
                    <a:lumMod val="60000"/>
                    <a:lumOff val="40000"/>
                  </a:schemeClr>
                </a:solidFill>
                <a:ln>
                  <a:solidFill>
                    <a:schemeClr val="accent6">
                      <a:lumMod val="60000"/>
                      <a:lumOff val="40000"/>
                    </a:schemeClr>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pPr defTabSz="914400"/>
                  <a:r>
                    <a:rPr lang="en-US" sz="1400" dirty="0">
                      <a:solidFill>
                        <a:prstClr val="black"/>
                      </a:solidFill>
                      <a:latin typeface="Calibri"/>
                    </a:rPr>
                    <a:t>B</a:t>
                  </a:r>
                </a:p>
              </p:txBody>
            </p:sp>
            <p:sp>
              <p:nvSpPr>
                <p:cNvPr id="35" name="Rounded Rectangle 4"/>
                <p:cNvSpPr/>
                <p:nvPr/>
              </p:nvSpPr>
              <p:spPr>
                <a:xfrm>
                  <a:off x="384138" y="251247"/>
                  <a:ext cx="283566" cy="28386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algn="ctr" defTabSz="889000">
                    <a:lnSpc>
                      <a:spcPct val="90000"/>
                    </a:lnSpc>
                    <a:spcBef>
                      <a:spcPct val="0"/>
                    </a:spcBef>
                    <a:spcAft>
                      <a:spcPct val="35000"/>
                    </a:spcAft>
                  </a:pPr>
                  <a:endParaRPr lang="en-US" sz="2000" dirty="0">
                    <a:solidFill>
                      <a:prstClr val="white"/>
                    </a:solidFill>
                    <a:latin typeface="Calibri"/>
                  </a:endParaRPr>
                </a:p>
              </p:txBody>
            </p:sp>
          </p:grpSp>
          <p:grpSp>
            <p:nvGrpSpPr>
              <p:cNvPr id="28" name="Group 27"/>
              <p:cNvGrpSpPr/>
              <p:nvPr/>
            </p:nvGrpSpPr>
            <p:grpSpPr>
              <a:xfrm>
                <a:off x="2340603" y="5407782"/>
                <a:ext cx="314246" cy="314543"/>
                <a:chOff x="1102040" y="235907"/>
                <a:chExt cx="314246" cy="314543"/>
              </a:xfrm>
            </p:grpSpPr>
            <p:sp>
              <p:nvSpPr>
                <p:cNvPr id="32" name="Rounded Rectangle 31"/>
                <p:cNvSpPr/>
                <p:nvPr/>
              </p:nvSpPr>
              <p:spPr>
                <a:xfrm>
                  <a:off x="1102040" y="235907"/>
                  <a:ext cx="314246" cy="314543"/>
                </a:xfrm>
                <a:prstGeom prst="roundRect">
                  <a:avLst/>
                </a:prstGeom>
                <a:solidFill>
                  <a:schemeClr val="accent6">
                    <a:lumMod val="60000"/>
                    <a:lumOff val="40000"/>
                  </a:schemeClr>
                </a:solidFill>
                <a:ln>
                  <a:solidFill>
                    <a:schemeClr val="accent6">
                      <a:lumMod val="60000"/>
                      <a:lumOff val="40000"/>
                    </a:schemeClr>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pPr defTabSz="914400"/>
                  <a:r>
                    <a:rPr lang="en-US" sz="1400" dirty="0">
                      <a:solidFill>
                        <a:prstClr val="black"/>
                      </a:solidFill>
                      <a:latin typeface="Calibri"/>
                    </a:rPr>
                    <a:t>B</a:t>
                  </a:r>
                </a:p>
              </p:txBody>
            </p:sp>
            <p:sp>
              <p:nvSpPr>
                <p:cNvPr id="33" name="Rounded Rectangle 6"/>
                <p:cNvSpPr/>
                <p:nvPr/>
              </p:nvSpPr>
              <p:spPr>
                <a:xfrm>
                  <a:off x="1117380" y="251247"/>
                  <a:ext cx="283566" cy="28386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algn="ctr" defTabSz="889000">
                    <a:lnSpc>
                      <a:spcPct val="90000"/>
                    </a:lnSpc>
                    <a:spcBef>
                      <a:spcPct val="0"/>
                    </a:spcBef>
                    <a:spcAft>
                      <a:spcPct val="35000"/>
                    </a:spcAft>
                  </a:pPr>
                  <a:endParaRPr lang="en-US" sz="2000" dirty="0">
                    <a:solidFill>
                      <a:prstClr val="white"/>
                    </a:solidFill>
                    <a:latin typeface="Calibri"/>
                  </a:endParaRPr>
                </a:p>
              </p:txBody>
            </p:sp>
          </p:grpSp>
          <p:grpSp>
            <p:nvGrpSpPr>
              <p:cNvPr id="29" name="Group 28"/>
              <p:cNvGrpSpPr/>
              <p:nvPr/>
            </p:nvGrpSpPr>
            <p:grpSpPr>
              <a:xfrm>
                <a:off x="3807087" y="5407782"/>
                <a:ext cx="314246" cy="314543"/>
                <a:chOff x="2568524" y="235907"/>
                <a:chExt cx="314246" cy="314543"/>
              </a:xfrm>
            </p:grpSpPr>
            <p:sp>
              <p:nvSpPr>
                <p:cNvPr id="30" name="Rounded Rectangle 29"/>
                <p:cNvSpPr/>
                <p:nvPr/>
              </p:nvSpPr>
              <p:spPr>
                <a:xfrm>
                  <a:off x="2568524" y="235907"/>
                  <a:ext cx="314246" cy="314543"/>
                </a:xfrm>
                <a:prstGeom prst="roundRect">
                  <a:avLst/>
                </a:prstGeom>
                <a:solidFill>
                  <a:schemeClr val="accent6">
                    <a:lumMod val="60000"/>
                    <a:lumOff val="40000"/>
                  </a:schemeClr>
                </a:solidFill>
                <a:ln>
                  <a:solidFill>
                    <a:schemeClr val="accent6">
                      <a:lumMod val="60000"/>
                      <a:lumOff val="40000"/>
                    </a:schemeClr>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pPr defTabSz="914400"/>
                  <a:r>
                    <a:rPr lang="en-US" sz="1400" dirty="0">
                      <a:solidFill>
                        <a:prstClr val="black"/>
                      </a:solidFill>
                      <a:latin typeface="Calibri"/>
                    </a:rPr>
                    <a:t>B</a:t>
                  </a:r>
                </a:p>
              </p:txBody>
            </p:sp>
            <p:sp>
              <p:nvSpPr>
                <p:cNvPr id="31" name="Rounded Rectangle 8"/>
                <p:cNvSpPr/>
                <p:nvPr/>
              </p:nvSpPr>
              <p:spPr>
                <a:xfrm>
                  <a:off x="2583864" y="251247"/>
                  <a:ext cx="283566" cy="28386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algn="ctr" defTabSz="889000">
                    <a:lnSpc>
                      <a:spcPct val="90000"/>
                    </a:lnSpc>
                    <a:spcBef>
                      <a:spcPct val="0"/>
                    </a:spcBef>
                    <a:spcAft>
                      <a:spcPct val="35000"/>
                    </a:spcAft>
                  </a:pPr>
                  <a:endParaRPr lang="en-US" sz="2000" dirty="0">
                    <a:solidFill>
                      <a:prstClr val="white"/>
                    </a:solidFill>
                    <a:latin typeface="Calibri"/>
                  </a:endParaRPr>
                </a:p>
              </p:txBody>
            </p:sp>
          </p:grpSp>
        </p:grpSp>
      </p:grpSp>
      <p:grpSp>
        <p:nvGrpSpPr>
          <p:cNvPr id="36" name="Group 35"/>
          <p:cNvGrpSpPr/>
          <p:nvPr/>
        </p:nvGrpSpPr>
        <p:grpSpPr>
          <a:xfrm>
            <a:off x="2854498" y="5843366"/>
            <a:ext cx="4048414" cy="314543"/>
            <a:chOff x="1127298" y="5843365"/>
            <a:chExt cx="4048414" cy="314543"/>
          </a:xfrm>
        </p:grpSpPr>
        <p:cxnSp>
          <p:nvCxnSpPr>
            <p:cNvPr id="37" name="Straight Arrow Connector 36"/>
            <p:cNvCxnSpPr/>
            <p:nvPr/>
          </p:nvCxnSpPr>
          <p:spPr>
            <a:xfrm>
              <a:off x="1127298" y="5984794"/>
              <a:ext cx="4048414" cy="0"/>
            </a:xfrm>
            <a:prstGeom prst="straightConnector1">
              <a:avLst/>
            </a:prstGeom>
            <a:ln w="38100">
              <a:tailEnd type="triangle"/>
            </a:ln>
          </p:spPr>
          <p:style>
            <a:lnRef idx="3">
              <a:schemeClr val="dk1"/>
            </a:lnRef>
            <a:fillRef idx="0">
              <a:schemeClr val="dk1"/>
            </a:fillRef>
            <a:effectRef idx="2">
              <a:schemeClr val="dk1"/>
            </a:effectRef>
            <a:fontRef idx="minor">
              <a:schemeClr val="tx1"/>
            </a:fontRef>
          </p:style>
        </p:cxnSp>
        <p:grpSp>
          <p:nvGrpSpPr>
            <p:cNvPr id="38" name="Group 37"/>
            <p:cNvGrpSpPr/>
            <p:nvPr/>
          </p:nvGrpSpPr>
          <p:grpSpPr>
            <a:xfrm>
              <a:off x="1967291" y="5843365"/>
              <a:ext cx="2513971" cy="314543"/>
              <a:chOff x="1967291" y="5820985"/>
              <a:chExt cx="2513971" cy="314543"/>
            </a:xfrm>
          </p:grpSpPr>
          <p:grpSp>
            <p:nvGrpSpPr>
              <p:cNvPr id="39" name="Group 38"/>
              <p:cNvGrpSpPr/>
              <p:nvPr/>
            </p:nvGrpSpPr>
            <p:grpSpPr>
              <a:xfrm>
                <a:off x="1967291" y="5820985"/>
                <a:ext cx="314246" cy="314543"/>
                <a:chOff x="735419" y="235907"/>
                <a:chExt cx="314246" cy="314543"/>
              </a:xfrm>
            </p:grpSpPr>
            <p:sp>
              <p:nvSpPr>
                <p:cNvPr id="46" name="Rounded Rectangle 45"/>
                <p:cNvSpPr/>
                <p:nvPr/>
              </p:nvSpPr>
              <p:spPr>
                <a:xfrm>
                  <a:off x="735419" y="235907"/>
                  <a:ext cx="314246" cy="314543"/>
                </a:xfrm>
                <a:prstGeom prst="roundRect">
                  <a:avLst/>
                </a:prstGeom>
                <a:solidFill>
                  <a:schemeClr val="accent1">
                    <a:lumMod val="60000"/>
                    <a:lumOff val="40000"/>
                  </a:schemeClr>
                </a:solidFill>
                <a:ln>
                  <a:solidFill>
                    <a:schemeClr val="accent1">
                      <a:lumMod val="60000"/>
                      <a:lumOff val="40000"/>
                    </a:schemeClr>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pPr defTabSz="914400"/>
                  <a:r>
                    <a:rPr lang="en-US" sz="1400" dirty="0">
                      <a:solidFill>
                        <a:prstClr val="black"/>
                      </a:solidFill>
                      <a:latin typeface="Calibri"/>
                    </a:rPr>
                    <a:t>C</a:t>
                  </a:r>
                </a:p>
              </p:txBody>
            </p:sp>
            <p:sp>
              <p:nvSpPr>
                <p:cNvPr id="47" name="Rounded Rectangle 4"/>
                <p:cNvSpPr/>
                <p:nvPr/>
              </p:nvSpPr>
              <p:spPr>
                <a:xfrm>
                  <a:off x="750759" y="251247"/>
                  <a:ext cx="283566" cy="28386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algn="ctr" defTabSz="889000">
                    <a:lnSpc>
                      <a:spcPct val="90000"/>
                    </a:lnSpc>
                    <a:spcBef>
                      <a:spcPct val="0"/>
                    </a:spcBef>
                    <a:spcAft>
                      <a:spcPct val="35000"/>
                    </a:spcAft>
                  </a:pPr>
                  <a:endParaRPr lang="en-US" sz="2000" dirty="0">
                    <a:solidFill>
                      <a:prstClr val="black"/>
                    </a:solidFill>
                    <a:latin typeface="Calibri"/>
                  </a:endParaRPr>
                </a:p>
              </p:txBody>
            </p:sp>
          </p:grpSp>
          <p:grpSp>
            <p:nvGrpSpPr>
              <p:cNvPr id="40" name="Group 39"/>
              <p:cNvGrpSpPr/>
              <p:nvPr/>
            </p:nvGrpSpPr>
            <p:grpSpPr>
              <a:xfrm>
                <a:off x="3067154" y="5820985"/>
                <a:ext cx="314246" cy="314543"/>
                <a:chOff x="1835282" y="235907"/>
                <a:chExt cx="314246" cy="314543"/>
              </a:xfrm>
            </p:grpSpPr>
            <p:sp>
              <p:nvSpPr>
                <p:cNvPr id="44" name="Rounded Rectangle 43"/>
                <p:cNvSpPr/>
                <p:nvPr/>
              </p:nvSpPr>
              <p:spPr>
                <a:xfrm>
                  <a:off x="1835282" y="235907"/>
                  <a:ext cx="314246" cy="314543"/>
                </a:xfrm>
                <a:prstGeom prst="roundRect">
                  <a:avLst/>
                </a:prstGeom>
                <a:solidFill>
                  <a:schemeClr val="accent1">
                    <a:lumMod val="60000"/>
                    <a:lumOff val="40000"/>
                  </a:schemeClr>
                </a:solidFill>
                <a:ln>
                  <a:solidFill>
                    <a:schemeClr val="accent1">
                      <a:lumMod val="60000"/>
                      <a:lumOff val="40000"/>
                    </a:schemeClr>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pPr defTabSz="914400"/>
                  <a:r>
                    <a:rPr lang="en-US" sz="1400" dirty="0">
                      <a:solidFill>
                        <a:prstClr val="black"/>
                      </a:solidFill>
                      <a:latin typeface="Calibri"/>
                    </a:rPr>
                    <a:t>C</a:t>
                  </a:r>
                </a:p>
              </p:txBody>
            </p:sp>
            <p:sp>
              <p:nvSpPr>
                <p:cNvPr id="45" name="Rounded Rectangle 6"/>
                <p:cNvSpPr/>
                <p:nvPr/>
              </p:nvSpPr>
              <p:spPr>
                <a:xfrm>
                  <a:off x="1850622" y="251247"/>
                  <a:ext cx="283566" cy="28386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algn="ctr" defTabSz="889000">
                    <a:lnSpc>
                      <a:spcPct val="90000"/>
                    </a:lnSpc>
                    <a:spcBef>
                      <a:spcPct val="0"/>
                    </a:spcBef>
                    <a:spcAft>
                      <a:spcPct val="35000"/>
                    </a:spcAft>
                  </a:pPr>
                  <a:endParaRPr lang="en-US" sz="2000" dirty="0">
                    <a:solidFill>
                      <a:prstClr val="black"/>
                    </a:solidFill>
                    <a:latin typeface="Calibri"/>
                  </a:endParaRPr>
                </a:p>
              </p:txBody>
            </p:sp>
          </p:grpSp>
          <p:grpSp>
            <p:nvGrpSpPr>
              <p:cNvPr id="41" name="Group 40"/>
              <p:cNvGrpSpPr/>
              <p:nvPr/>
            </p:nvGrpSpPr>
            <p:grpSpPr>
              <a:xfrm>
                <a:off x="4167016" y="5820985"/>
                <a:ext cx="314246" cy="314543"/>
                <a:chOff x="2935144" y="235907"/>
                <a:chExt cx="314246" cy="314543"/>
              </a:xfrm>
            </p:grpSpPr>
            <p:sp>
              <p:nvSpPr>
                <p:cNvPr id="42" name="Rounded Rectangle 41"/>
                <p:cNvSpPr/>
                <p:nvPr/>
              </p:nvSpPr>
              <p:spPr>
                <a:xfrm>
                  <a:off x="2935144" y="235907"/>
                  <a:ext cx="314246" cy="314543"/>
                </a:xfrm>
                <a:prstGeom prst="roundRect">
                  <a:avLst/>
                </a:prstGeom>
                <a:solidFill>
                  <a:schemeClr val="accent1">
                    <a:lumMod val="60000"/>
                    <a:lumOff val="40000"/>
                  </a:schemeClr>
                </a:solidFill>
                <a:ln>
                  <a:solidFill>
                    <a:schemeClr val="accent1">
                      <a:lumMod val="60000"/>
                      <a:lumOff val="40000"/>
                    </a:schemeClr>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pPr defTabSz="914400"/>
                  <a:r>
                    <a:rPr lang="en-US" sz="1400" dirty="0">
                      <a:solidFill>
                        <a:prstClr val="black"/>
                      </a:solidFill>
                      <a:latin typeface="Calibri"/>
                    </a:rPr>
                    <a:t>C</a:t>
                  </a:r>
                </a:p>
              </p:txBody>
            </p:sp>
            <p:sp>
              <p:nvSpPr>
                <p:cNvPr id="43" name="Rounded Rectangle 8"/>
                <p:cNvSpPr/>
                <p:nvPr/>
              </p:nvSpPr>
              <p:spPr>
                <a:xfrm>
                  <a:off x="2950484" y="251247"/>
                  <a:ext cx="283566" cy="28386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algn="ctr" defTabSz="889000">
                    <a:lnSpc>
                      <a:spcPct val="90000"/>
                    </a:lnSpc>
                    <a:spcBef>
                      <a:spcPct val="0"/>
                    </a:spcBef>
                    <a:spcAft>
                      <a:spcPct val="35000"/>
                    </a:spcAft>
                  </a:pPr>
                  <a:endParaRPr lang="en-US" sz="2000" dirty="0">
                    <a:solidFill>
                      <a:prstClr val="black"/>
                    </a:solidFill>
                    <a:latin typeface="Calibri"/>
                  </a:endParaRPr>
                </a:p>
              </p:txBody>
            </p:sp>
          </p:grpSp>
        </p:grpSp>
      </p:grpSp>
      <p:grpSp>
        <p:nvGrpSpPr>
          <p:cNvPr id="48" name="Group 47"/>
          <p:cNvGrpSpPr/>
          <p:nvPr/>
        </p:nvGrpSpPr>
        <p:grpSpPr>
          <a:xfrm>
            <a:off x="2854498" y="6278949"/>
            <a:ext cx="4048414" cy="314543"/>
            <a:chOff x="1127298" y="6278948"/>
            <a:chExt cx="4048414" cy="314543"/>
          </a:xfrm>
        </p:grpSpPr>
        <p:cxnSp>
          <p:nvCxnSpPr>
            <p:cNvPr id="49" name="Straight Arrow Connector 48"/>
            <p:cNvCxnSpPr/>
            <p:nvPr/>
          </p:nvCxnSpPr>
          <p:spPr>
            <a:xfrm>
              <a:off x="1127298" y="6458469"/>
              <a:ext cx="4048414" cy="0"/>
            </a:xfrm>
            <a:prstGeom prst="straightConnector1">
              <a:avLst/>
            </a:prstGeom>
            <a:ln w="38100">
              <a:tailEnd type="triangle"/>
            </a:ln>
          </p:spPr>
          <p:style>
            <a:lnRef idx="3">
              <a:schemeClr val="dk1"/>
            </a:lnRef>
            <a:fillRef idx="0">
              <a:schemeClr val="dk1"/>
            </a:fillRef>
            <a:effectRef idx="2">
              <a:schemeClr val="dk1"/>
            </a:effectRef>
            <a:fontRef idx="minor">
              <a:schemeClr val="tx1"/>
            </a:fontRef>
          </p:style>
        </p:cxnSp>
        <p:grpSp>
          <p:nvGrpSpPr>
            <p:cNvPr id="50" name="Group 49"/>
            <p:cNvGrpSpPr/>
            <p:nvPr/>
          </p:nvGrpSpPr>
          <p:grpSpPr>
            <a:xfrm>
              <a:off x="1249651" y="6278948"/>
              <a:ext cx="2513972" cy="314543"/>
              <a:chOff x="1249651" y="6278948"/>
              <a:chExt cx="2513972" cy="314543"/>
            </a:xfrm>
          </p:grpSpPr>
          <p:grpSp>
            <p:nvGrpSpPr>
              <p:cNvPr id="51" name="Group 50"/>
              <p:cNvGrpSpPr/>
              <p:nvPr/>
            </p:nvGrpSpPr>
            <p:grpSpPr>
              <a:xfrm>
                <a:off x="1249651" y="6278948"/>
                <a:ext cx="314246" cy="314543"/>
                <a:chOff x="2177" y="235907"/>
                <a:chExt cx="314246" cy="314543"/>
              </a:xfrm>
            </p:grpSpPr>
            <p:sp>
              <p:nvSpPr>
                <p:cNvPr id="58" name="Rounded Rectangle 57"/>
                <p:cNvSpPr/>
                <p:nvPr/>
              </p:nvSpPr>
              <p:spPr>
                <a:xfrm>
                  <a:off x="2177" y="235907"/>
                  <a:ext cx="314246" cy="314543"/>
                </a:xfrm>
                <a:prstGeom prst="roundRect">
                  <a:avLst/>
                </a:prstGeom>
                <a:solidFill>
                  <a:schemeClr val="accent2">
                    <a:lumMod val="60000"/>
                    <a:lumOff val="40000"/>
                  </a:schemeClr>
                </a:solidFill>
                <a:ln>
                  <a:solidFill>
                    <a:schemeClr val="accent2">
                      <a:lumMod val="60000"/>
                      <a:lumOff val="40000"/>
                    </a:schemeClr>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pPr defTabSz="914400"/>
                  <a:r>
                    <a:rPr lang="en-US" sz="1400" dirty="0">
                      <a:solidFill>
                        <a:prstClr val="black"/>
                      </a:solidFill>
                      <a:latin typeface="Calibri"/>
                    </a:rPr>
                    <a:t>A</a:t>
                  </a:r>
                </a:p>
              </p:txBody>
            </p:sp>
            <p:sp>
              <p:nvSpPr>
                <p:cNvPr id="59" name="Rounded Rectangle 4"/>
                <p:cNvSpPr/>
                <p:nvPr/>
              </p:nvSpPr>
              <p:spPr>
                <a:xfrm>
                  <a:off x="17517" y="251247"/>
                  <a:ext cx="283566" cy="28386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algn="ctr" defTabSz="889000">
                    <a:lnSpc>
                      <a:spcPct val="90000"/>
                    </a:lnSpc>
                    <a:spcBef>
                      <a:spcPct val="0"/>
                    </a:spcBef>
                    <a:spcAft>
                      <a:spcPct val="35000"/>
                    </a:spcAft>
                  </a:pPr>
                  <a:endParaRPr lang="en-US" sz="2000" dirty="0">
                    <a:solidFill>
                      <a:prstClr val="black"/>
                    </a:solidFill>
                    <a:latin typeface="Calibri"/>
                  </a:endParaRPr>
                </a:p>
              </p:txBody>
            </p:sp>
          </p:grpSp>
          <p:grpSp>
            <p:nvGrpSpPr>
              <p:cNvPr id="52" name="Group 51"/>
              <p:cNvGrpSpPr/>
              <p:nvPr/>
            </p:nvGrpSpPr>
            <p:grpSpPr>
              <a:xfrm>
                <a:off x="2716135" y="6278948"/>
                <a:ext cx="314246" cy="314543"/>
                <a:chOff x="1468661" y="235907"/>
                <a:chExt cx="314246" cy="314543"/>
              </a:xfrm>
            </p:grpSpPr>
            <p:sp>
              <p:nvSpPr>
                <p:cNvPr id="56" name="Rounded Rectangle 55"/>
                <p:cNvSpPr/>
                <p:nvPr/>
              </p:nvSpPr>
              <p:spPr>
                <a:xfrm>
                  <a:off x="1468661" y="235907"/>
                  <a:ext cx="314246" cy="314543"/>
                </a:xfrm>
                <a:prstGeom prst="roundRect">
                  <a:avLst/>
                </a:prstGeom>
                <a:solidFill>
                  <a:schemeClr val="accent2">
                    <a:lumMod val="60000"/>
                    <a:lumOff val="40000"/>
                  </a:schemeClr>
                </a:solidFill>
                <a:ln>
                  <a:solidFill>
                    <a:schemeClr val="accent2">
                      <a:lumMod val="60000"/>
                      <a:lumOff val="40000"/>
                    </a:schemeClr>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pPr defTabSz="914400"/>
                  <a:r>
                    <a:rPr lang="en-US" sz="1400" dirty="0">
                      <a:solidFill>
                        <a:prstClr val="black"/>
                      </a:solidFill>
                      <a:latin typeface="Calibri"/>
                    </a:rPr>
                    <a:t>A</a:t>
                  </a:r>
                </a:p>
              </p:txBody>
            </p:sp>
            <p:sp>
              <p:nvSpPr>
                <p:cNvPr id="57" name="Rounded Rectangle 6"/>
                <p:cNvSpPr/>
                <p:nvPr/>
              </p:nvSpPr>
              <p:spPr>
                <a:xfrm>
                  <a:off x="1484001" y="251247"/>
                  <a:ext cx="283566" cy="28386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algn="ctr" defTabSz="889000">
                    <a:lnSpc>
                      <a:spcPct val="90000"/>
                    </a:lnSpc>
                    <a:spcBef>
                      <a:spcPct val="0"/>
                    </a:spcBef>
                    <a:spcAft>
                      <a:spcPct val="35000"/>
                    </a:spcAft>
                  </a:pPr>
                  <a:endParaRPr lang="en-US" sz="2000" dirty="0">
                    <a:solidFill>
                      <a:prstClr val="black"/>
                    </a:solidFill>
                    <a:latin typeface="Calibri"/>
                  </a:endParaRPr>
                </a:p>
              </p:txBody>
            </p:sp>
          </p:grpSp>
          <p:grpSp>
            <p:nvGrpSpPr>
              <p:cNvPr id="53" name="Group 52"/>
              <p:cNvGrpSpPr/>
              <p:nvPr/>
            </p:nvGrpSpPr>
            <p:grpSpPr>
              <a:xfrm>
                <a:off x="3449377" y="6278948"/>
                <a:ext cx="314246" cy="314543"/>
                <a:chOff x="2201903" y="235907"/>
                <a:chExt cx="314246" cy="314543"/>
              </a:xfrm>
            </p:grpSpPr>
            <p:sp>
              <p:nvSpPr>
                <p:cNvPr id="54" name="Rounded Rectangle 53"/>
                <p:cNvSpPr/>
                <p:nvPr/>
              </p:nvSpPr>
              <p:spPr>
                <a:xfrm>
                  <a:off x="2201903" y="235907"/>
                  <a:ext cx="314246" cy="314543"/>
                </a:xfrm>
                <a:prstGeom prst="roundRect">
                  <a:avLst/>
                </a:prstGeom>
                <a:solidFill>
                  <a:schemeClr val="accent2">
                    <a:lumMod val="60000"/>
                    <a:lumOff val="40000"/>
                  </a:schemeClr>
                </a:solidFill>
                <a:ln>
                  <a:solidFill>
                    <a:schemeClr val="accent2">
                      <a:lumMod val="60000"/>
                      <a:lumOff val="40000"/>
                    </a:schemeClr>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pPr defTabSz="914400"/>
                  <a:r>
                    <a:rPr lang="en-US" sz="1400" dirty="0">
                      <a:solidFill>
                        <a:prstClr val="black"/>
                      </a:solidFill>
                      <a:latin typeface="Calibri"/>
                    </a:rPr>
                    <a:t>A</a:t>
                  </a:r>
                </a:p>
              </p:txBody>
            </p:sp>
            <p:sp>
              <p:nvSpPr>
                <p:cNvPr id="55" name="Rounded Rectangle 8"/>
                <p:cNvSpPr/>
                <p:nvPr/>
              </p:nvSpPr>
              <p:spPr>
                <a:xfrm>
                  <a:off x="2217243" y="251247"/>
                  <a:ext cx="283566" cy="28386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algn="ctr" defTabSz="889000">
                    <a:lnSpc>
                      <a:spcPct val="90000"/>
                    </a:lnSpc>
                    <a:spcBef>
                      <a:spcPct val="0"/>
                    </a:spcBef>
                    <a:spcAft>
                      <a:spcPct val="35000"/>
                    </a:spcAft>
                  </a:pPr>
                  <a:endParaRPr lang="en-US" sz="2000" dirty="0">
                    <a:solidFill>
                      <a:prstClr val="black"/>
                    </a:solidFill>
                    <a:latin typeface="Calibri"/>
                  </a:endParaRPr>
                </a:p>
              </p:txBody>
            </p:sp>
          </p:grpSp>
        </p:grpSp>
      </p:grpSp>
      <p:sp>
        <p:nvSpPr>
          <p:cNvPr id="60" name="TextBox 59"/>
          <p:cNvSpPr txBox="1"/>
          <p:nvPr/>
        </p:nvSpPr>
        <p:spPr>
          <a:xfrm>
            <a:off x="7318315" y="4341739"/>
            <a:ext cx="3198857" cy="92333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defTabSz="914400"/>
            <a:r>
              <a:rPr lang="en-US" dirty="0">
                <a:solidFill>
                  <a:prstClr val="black"/>
                </a:solidFill>
                <a:latin typeface="Calibri"/>
              </a:rPr>
              <a:t>solution: </a:t>
            </a:r>
            <a:r>
              <a:rPr lang="en-US" b="1" dirty="0">
                <a:solidFill>
                  <a:prstClr val="black"/>
                </a:solidFill>
                <a:latin typeface="Calibri"/>
              </a:rPr>
              <a:t>stream</a:t>
            </a:r>
            <a:r>
              <a:rPr lang="en-US" dirty="0">
                <a:solidFill>
                  <a:prstClr val="black"/>
                </a:solidFill>
                <a:latin typeface="Calibri"/>
              </a:rPr>
              <a:t> abstraction</a:t>
            </a:r>
          </a:p>
          <a:p>
            <a:pPr marL="342900" indent="-342900" defTabSz="914400">
              <a:buFontTx/>
              <a:buChar char="-"/>
            </a:pPr>
            <a:r>
              <a:rPr lang="en-US" i="1" dirty="0" err="1">
                <a:solidFill>
                  <a:prstClr val="black"/>
                </a:solidFill>
                <a:latin typeface="Calibri"/>
              </a:rPr>
              <a:t>readnext</a:t>
            </a:r>
            <a:r>
              <a:rPr lang="en-US" i="1" dirty="0">
                <a:solidFill>
                  <a:prstClr val="black"/>
                </a:solidFill>
                <a:latin typeface="Calibri"/>
              </a:rPr>
              <a:t>(</a:t>
            </a:r>
            <a:r>
              <a:rPr lang="en-US" i="1" dirty="0" err="1">
                <a:solidFill>
                  <a:prstClr val="black"/>
                </a:solidFill>
                <a:latin typeface="Calibri"/>
              </a:rPr>
              <a:t>streamid</a:t>
            </a:r>
            <a:r>
              <a:rPr lang="en-US" i="1" dirty="0">
                <a:solidFill>
                  <a:prstClr val="black"/>
                </a:solidFill>
                <a:latin typeface="Calibri"/>
              </a:rPr>
              <a:t>)</a:t>
            </a:r>
            <a:endParaRPr lang="en-US" dirty="0">
              <a:solidFill>
                <a:prstClr val="black"/>
              </a:solidFill>
              <a:latin typeface="Calibri"/>
            </a:endParaRPr>
          </a:p>
          <a:p>
            <a:pPr marL="285750" indent="-285750" defTabSz="914400">
              <a:buFontTx/>
              <a:buChar char="-"/>
            </a:pPr>
            <a:r>
              <a:rPr lang="en-US" i="1" dirty="0">
                <a:solidFill>
                  <a:prstClr val="black"/>
                </a:solidFill>
                <a:latin typeface="Calibri"/>
              </a:rPr>
              <a:t>append(value, streamid1, … )</a:t>
            </a:r>
          </a:p>
        </p:txBody>
      </p:sp>
      <p:sp>
        <p:nvSpPr>
          <p:cNvPr id="61" name="Up Arrow 60"/>
          <p:cNvSpPr/>
          <p:nvPr/>
        </p:nvSpPr>
        <p:spPr>
          <a:xfrm>
            <a:off x="6085234" y="3993634"/>
            <a:ext cx="301916" cy="436728"/>
          </a:xfrm>
          <a:prstGeom prst="upArrow">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Calibri"/>
            </a:endParaRPr>
          </a:p>
        </p:txBody>
      </p:sp>
      <p:sp>
        <p:nvSpPr>
          <p:cNvPr id="62" name="TextBox 61"/>
          <p:cNvSpPr txBox="1"/>
          <p:nvPr/>
        </p:nvSpPr>
        <p:spPr>
          <a:xfrm>
            <a:off x="2052933" y="3472537"/>
            <a:ext cx="1171537" cy="369332"/>
          </a:xfrm>
          <a:prstGeom prst="rect">
            <a:avLst/>
          </a:prstGeom>
          <a:noFill/>
        </p:spPr>
        <p:txBody>
          <a:bodyPr wrap="square" rtlCol="0">
            <a:spAutoFit/>
          </a:bodyPr>
          <a:lstStyle/>
          <a:p>
            <a:pPr defTabSz="914400"/>
            <a:r>
              <a:rPr lang="en-US" dirty="0">
                <a:solidFill>
                  <a:prstClr val="black"/>
                </a:solidFill>
                <a:latin typeface="Calibri"/>
              </a:rPr>
              <a:t>free list </a:t>
            </a:r>
            <a:r>
              <a:rPr lang="en-US" dirty="0">
                <a:solidFill>
                  <a:prstClr val="black"/>
                </a:solidFill>
                <a:latin typeface="Calibri"/>
                <a:sym typeface="Wingdings" panose="05000000000000000000" pitchFamily="2" charset="2"/>
              </a:rPr>
              <a:t></a:t>
            </a:r>
            <a:endParaRPr lang="en-US" dirty="0">
              <a:solidFill>
                <a:prstClr val="black"/>
              </a:solidFill>
              <a:latin typeface="Calibri"/>
            </a:endParaRPr>
          </a:p>
        </p:txBody>
      </p:sp>
      <p:sp>
        <p:nvSpPr>
          <p:cNvPr id="63" name="TextBox 62"/>
          <p:cNvSpPr txBox="1"/>
          <p:nvPr/>
        </p:nvSpPr>
        <p:spPr>
          <a:xfrm>
            <a:off x="2052933" y="2569581"/>
            <a:ext cx="1349337" cy="646331"/>
          </a:xfrm>
          <a:prstGeom prst="rect">
            <a:avLst/>
          </a:prstGeom>
          <a:noFill/>
        </p:spPr>
        <p:txBody>
          <a:bodyPr wrap="square" rtlCol="0">
            <a:spAutoFit/>
          </a:bodyPr>
          <a:lstStyle/>
          <a:p>
            <a:pPr defTabSz="914400"/>
            <a:r>
              <a:rPr lang="en-US" dirty="0">
                <a:solidFill>
                  <a:prstClr val="black"/>
                </a:solidFill>
                <a:latin typeface="Calibri"/>
              </a:rPr>
              <a:t>aggregation tree </a:t>
            </a:r>
            <a:r>
              <a:rPr lang="en-US" dirty="0">
                <a:solidFill>
                  <a:prstClr val="black"/>
                </a:solidFill>
                <a:latin typeface="Calibri"/>
                <a:sym typeface="Wingdings" panose="05000000000000000000" pitchFamily="2" charset="2"/>
              </a:rPr>
              <a:t> </a:t>
            </a:r>
            <a:endParaRPr lang="en-US" dirty="0">
              <a:solidFill>
                <a:prstClr val="black"/>
              </a:solidFill>
              <a:latin typeface="Calibri"/>
            </a:endParaRPr>
          </a:p>
        </p:txBody>
      </p:sp>
      <p:sp>
        <p:nvSpPr>
          <p:cNvPr id="64" name="TextBox 63"/>
          <p:cNvSpPr txBox="1"/>
          <p:nvPr/>
        </p:nvSpPr>
        <p:spPr>
          <a:xfrm>
            <a:off x="6758199" y="2257508"/>
            <a:ext cx="1533504" cy="646331"/>
          </a:xfrm>
          <a:prstGeom prst="rect">
            <a:avLst/>
          </a:prstGeom>
          <a:noFill/>
        </p:spPr>
        <p:txBody>
          <a:bodyPr wrap="square" rtlCol="0">
            <a:spAutoFit/>
          </a:bodyPr>
          <a:lstStyle/>
          <a:p>
            <a:pPr defTabSz="914400"/>
            <a:r>
              <a:rPr lang="en-US" dirty="0">
                <a:solidFill>
                  <a:prstClr val="black"/>
                </a:solidFill>
                <a:latin typeface="Calibri"/>
              </a:rPr>
              <a:t>     allocation </a:t>
            </a:r>
            <a:r>
              <a:rPr lang="en-US" dirty="0">
                <a:solidFill>
                  <a:prstClr val="black"/>
                </a:solidFill>
                <a:latin typeface="Calibri"/>
                <a:sym typeface="Wingdings" panose="05000000000000000000" pitchFamily="2" charset="2"/>
              </a:rPr>
              <a:t> </a:t>
            </a:r>
            <a:r>
              <a:rPr lang="en-US" dirty="0">
                <a:solidFill>
                  <a:prstClr val="black"/>
                </a:solidFill>
                <a:latin typeface="Calibri"/>
              </a:rPr>
              <a:t>table</a:t>
            </a:r>
          </a:p>
        </p:txBody>
      </p:sp>
      <p:sp>
        <p:nvSpPr>
          <p:cNvPr id="65" name="TextBox 64"/>
          <p:cNvSpPr txBox="1"/>
          <p:nvPr/>
        </p:nvSpPr>
        <p:spPr>
          <a:xfrm>
            <a:off x="7620001" y="5399160"/>
            <a:ext cx="2839793" cy="646331"/>
          </a:xfrm>
          <a:prstGeom prst="rect">
            <a:avLst/>
          </a:prstGeom>
          <a:ln>
            <a:solidFill>
              <a:schemeClr val="bg1"/>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defTabSz="914400"/>
            <a:r>
              <a:rPr lang="en-US" dirty="0">
                <a:solidFill>
                  <a:prstClr val="black"/>
                </a:solidFill>
                <a:latin typeface="Calibri"/>
              </a:rPr>
              <a:t>each client only plays entries of interest to it</a:t>
            </a:r>
          </a:p>
        </p:txBody>
      </p:sp>
      <p:sp>
        <p:nvSpPr>
          <p:cNvPr id="66" name="Rounded Rectangle 65"/>
          <p:cNvSpPr/>
          <p:nvPr/>
        </p:nvSpPr>
        <p:spPr>
          <a:xfrm>
            <a:off x="5909556" y="6294289"/>
            <a:ext cx="314246" cy="314543"/>
          </a:xfrm>
          <a:prstGeom prst="roundRect">
            <a:avLst/>
          </a:prstGeom>
          <a:solidFill>
            <a:schemeClr val="accent2">
              <a:lumMod val="60000"/>
              <a:lumOff val="40000"/>
            </a:schemeClr>
          </a:solidFill>
          <a:ln>
            <a:solidFill>
              <a:schemeClr val="accent2">
                <a:lumMod val="60000"/>
                <a:lumOff val="40000"/>
              </a:schemeClr>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pPr defTabSz="914400"/>
            <a:r>
              <a:rPr lang="en-US" sz="1400" dirty="0">
                <a:solidFill>
                  <a:prstClr val="black"/>
                </a:solidFill>
                <a:latin typeface="Calibri"/>
              </a:rPr>
              <a:t>A</a:t>
            </a:r>
          </a:p>
        </p:txBody>
      </p:sp>
      <p:grpSp>
        <p:nvGrpSpPr>
          <p:cNvPr id="67" name="Group 66"/>
          <p:cNvGrpSpPr/>
          <p:nvPr/>
        </p:nvGrpSpPr>
        <p:grpSpPr>
          <a:xfrm>
            <a:off x="5912721" y="4954172"/>
            <a:ext cx="322946" cy="206830"/>
            <a:chOff x="2935144" y="235907"/>
            <a:chExt cx="314246" cy="314543"/>
          </a:xfrm>
          <a:solidFill>
            <a:srgbClr val="F4B183"/>
          </a:solidFill>
        </p:grpSpPr>
        <p:sp>
          <p:nvSpPr>
            <p:cNvPr id="68" name="Rounded Rectangle 67"/>
            <p:cNvSpPr/>
            <p:nvPr/>
          </p:nvSpPr>
          <p:spPr>
            <a:xfrm>
              <a:off x="2935144" y="235907"/>
              <a:ext cx="314246" cy="314543"/>
            </a:xfrm>
            <a:prstGeom prst="roundRect">
              <a:avLst/>
            </a:prstGeom>
            <a:grpFill/>
            <a:ln>
              <a:solidFill>
                <a:schemeClr val="accent1">
                  <a:lumMod val="60000"/>
                  <a:lumOff val="40000"/>
                </a:schemeClr>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69" name="Rounded Rectangle 4"/>
            <p:cNvSpPr/>
            <p:nvPr/>
          </p:nvSpPr>
          <p:spPr>
            <a:xfrm>
              <a:off x="2950484" y="251247"/>
              <a:ext cx="283566" cy="283863"/>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41910" tIns="41910" rIns="41910" bIns="41910" numCol="1" spcCol="1270" anchor="ctr" anchorCtr="0">
              <a:noAutofit/>
            </a:bodyPr>
            <a:lstStyle/>
            <a:p>
              <a:pPr algn="ctr" defTabSz="488950">
                <a:lnSpc>
                  <a:spcPct val="90000"/>
                </a:lnSpc>
                <a:spcBef>
                  <a:spcPct val="0"/>
                </a:spcBef>
                <a:spcAft>
                  <a:spcPct val="35000"/>
                </a:spcAft>
              </a:pPr>
              <a:r>
                <a:rPr lang="en-US" sz="1100" dirty="0">
                  <a:solidFill>
                    <a:prstClr val="black"/>
                  </a:solidFill>
                  <a:latin typeface="Calibri"/>
                </a:rPr>
                <a:t>A</a:t>
              </a:r>
            </a:p>
          </p:txBody>
        </p:sp>
      </p:grpSp>
      <p:sp>
        <p:nvSpPr>
          <p:cNvPr id="70" name="Rounded Rectangle 4"/>
          <p:cNvSpPr/>
          <p:nvPr/>
        </p:nvSpPr>
        <p:spPr>
          <a:xfrm>
            <a:off x="7478217" y="3287069"/>
            <a:ext cx="283566" cy="28386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1910" tIns="41910" rIns="41910" bIns="41910" numCol="1" spcCol="1270" anchor="ctr" anchorCtr="0">
            <a:noAutofit/>
          </a:bodyPr>
          <a:lstStyle/>
          <a:p>
            <a:pPr algn="ctr" defTabSz="488950">
              <a:lnSpc>
                <a:spcPct val="90000"/>
              </a:lnSpc>
              <a:spcBef>
                <a:spcPct val="0"/>
              </a:spcBef>
              <a:spcAft>
                <a:spcPct val="35000"/>
              </a:spcAft>
            </a:pPr>
            <a:endParaRPr lang="en-US" sz="1400" dirty="0">
              <a:solidFill>
                <a:prstClr val="black"/>
              </a:solidFill>
              <a:latin typeface="Calibri"/>
            </a:endParaRPr>
          </a:p>
          <a:p>
            <a:pPr algn="ctr" defTabSz="488950">
              <a:lnSpc>
                <a:spcPct val="90000"/>
              </a:lnSpc>
              <a:spcBef>
                <a:spcPct val="0"/>
              </a:spcBef>
              <a:spcAft>
                <a:spcPct val="35000"/>
              </a:spcAft>
            </a:pPr>
            <a:r>
              <a:rPr lang="en-US" sz="1400" dirty="0">
                <a:solidFill>
                  <a:prstClr val="black"/>
                </a:solidFill>
                <a:latin typeface="Calibri"/>
              </a:rPr>
              <a:t> </a:t>
            </a:r>
          </a:p>
        </p:txBody>
      </p:sp>
      <p:grpSp>
        <p:nvGrpSpPr>
          <p:cNvPr id="71" name="Group 70"/>
          <p:cNvGrpSpPr/>
          <p:nvPr/>
        </p:nvGrpSpPr>
        <p:grpSpPr>
          <a:xfrm>
            <a:off x="5917071" y="4829823"/>
            <a:ext cx="314246" cy="314543"/>
            <a:chOff x="1835282" y="235907"/>
            <a:chExt cx="314246" cy="314543"/>
          </a:xfrm>
        </p:grpSpPr>
        <p:sp>
          <p:nvSpPr>
            <p:cNvPr id="72" name="Rounded Rectangle 71"/>
            <p:cNvSpPr/>
            <p:nvPr/>
          </p:nvSpPr>
          <p:spPr>
            <a:xfrm>
              <a:off x="1835282" y="235907"/>
              <a:ext cx="314246" cy="314543"/>
            </a:xfrm>
            <a:prstGeom prst="roundRect">
              <a:avLst/>
            </a:prstGeom>
            <a:solidFill>
              <a:schemeClr val="accent1">
                <a:lumMod val="60000"/>
                <a:lumOff val="40000"/>
              </a:schemeClr>
            </a:solidFill>
            <a:ln>
              <a:solidFill>
                <a:schemeClr val="accent1">
                  <a:lumMod val="60000"/>
                  <a:lumOff val="40000"/>
                </a:schemeClr>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73" name="Rounded Rectangle 4"/>
            <p:cNvSpPr/>
            <p:nvPr/>
          </p:nvSpPr>
          <p:spPr>
            <a:xfrm>
              <a:off x="1850622" y="251247"/>
              <a:ext cx="283566" cy="28386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3340" tIns="53340" rIns="53340" bIns="53340" numCol="1" spcCol="1270" anchor="ctr" anchorCtr="0">
              <a:noAutofit/>
            </a:bodyPr>
            <a:lstStyle/>
            <a:p>
              <a:pPr algn="ctr" defTabSz="622300">
                <a:lnSpc>
                  <a:spcPct val="90000"/>
                </a:lnSpc>
                <a:spcBef>
                  <a:spcPct val="0"/>
                </a:spcBef>
                <a:spcAft>
                  <a:spcPct val="35000"/>
                </a:spcAft>
              </a:pPr>
              <a:r>
                <a:rPr lang="en-US" sz="1400" dirty="0">
                  <a:solidFill>
                    <a:prstClr val="black"/>
                  </a:solidFill>
                  <a:latin typeface="Calibri"/>
                </a:rPr>
                <a:t>C</a:t>
              </a:r>
            </a:p>
          </p:txBody>
        </p:sp>
      </p:grpSp>
      <p:sp>
        <p:nvSpPr>
          <p:cNvPr id="75" name="Title 74"/>
          <p:cNvSpPr>
            <a:spLocks noGrp="1"/>
          </p:cNvSpPr>
          <p:nvPr>
            <p:ph type="title"/>
          </p:nvPr>
        </p:nvSpPr>
        <p:spPr/>
        <p:txBody>
          <a:bodyPr/>
          <a:lstStyle/>
          <a:p>
            <a:r>
              <a:rPr lang="en-US" dirty="0"/>
              <a:t>a fast shared log isn’t enough…</a:t>
            </a:r>
          </a:p>
        </p:txBody>
      </p:sp>
      <p:sp>
        <p:nvSpPr>
          <p:cNvPr id="7" name="TextBox 6"/>
          <p:cNvSpPr txBox="1"/>
          <p:nvPr/>
        </p:nvSpPr>
        <p:spPr>
          <a:xfrm>
            <a:off x="3848625" y="4388672"/>
            <a:ext cx="975208" cy="369332"/>
          </a:xfrm>
          <a:prstGeom prst="rect">
            <a:avLst/>
          </a:prstGeom>
          <a:noFill/>
        </p:spPr>
        <p:txBody>
          <a:bodyPr wrap="square" rtlCol="0">
            <a:spAutoFit/>
          </a:bodyPr>
          <a:lstStyle/>
          <a:p>
            <a:pPr defTabSz="914400"/>
            <a:r>
              <a:rPr lang="en-US" dirty="0">
                <a:solidFill>
                  <a:prstClr val="black"/>
                </a:solidFill>
                <a:latin typeface="Calibri"/>
              </a:rPr>
              <a:t>10 </a:t>
            </a:r>
            <a:r>
              <a:rPr lang="en-US" dirty="0" err="1">
                <a:solidFill>
                  <a:prstClr val="black"/>
                </a:solidFill>
                <a:latin typeface="Calibri"/>
              </a:rPr>
              <a:t>Gbps</a:t>
            </a:r>
            <a:endParaRPr lang="en-US" dirty="0">
              <a:solidFill>
                <a:prstClr val="black"/>
              </a:solidFill>
              <a:latin typeface="Calibri"/>
            </a:endParaRPr>
          </a:p>
        </p:txBody>
      </p:sp>
      <p:sp>
        <p:nvSpPr>
          <p:cNvPr id="77" name="TextBox 76"/>
          <p:cNvSpPr txBox="1"/>
          <p:nvPr/>
        </p:nvSpPr>
        <p:spPr>
          <a:xfrm>
            <a:off x="5849386" y="4388672"/>
            <a:ext cx="975208" cy="369332"/>
          </a:xfrm>
          <a:prstGeom prst="rect">
            <a:avLst/>
          </a:prstGeom>
          <a:noFill/>
        </p:spPr>
        <p:txBody>
          <a:bodyPr wrap="square" rtlCol="0">
            <a:spAutoFit/>
          </a:bodyPr>
          <a:lstStyle/>
          <a:p>
            <a:pPr defTabSz="914400"/>
            <a:r>
              <a:rPr lang="en-US" dirty="0">
                <a:solidFill>
                  <a:prstClr val="black"/>
                </a:solidFill>
                <a:latin typeface="Calibri"/>
              </a:rPr>
              <a:t>10 </a:t>
            </a:r>
            <a:r>
              <a:rPr lang="en-US" dirty="0" err="1">
                <a:solidFill>
                  <a:prstClr val="black"/>
                </a:solidFill>
                <a:latin typeface="Calibri"/>
              </a:rPr>
              <a:t>Gbps</a:t>
            </a:r>
            <a:endParaRPr lang="en-US" dirty="0">
              <a:solidFill>
                <a:prstClr val="black"/>
              </a:solidFill>
              <a:latin typeface="Calibri"/>
            </a:endParaRPr>
          </a:p>
        </p:txBody>
      </p:sp>
    </p:spTree>
    <p:extLst>
      <p:ext uri="{BB962C8B-B14F-4D97-AF65-F5344CB8AC3E}">
        <p14:creationId xmlns:p14="http://schemas.microsoft.com/office/powerpoint/2010/main" val="3641456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1" nodeType="withEffect">
                                  <p:stCondLst>
                                    <p:cond delay="0"/>
                                  </p:stCondLst>
                                  <p:childTnLst>
                                    <p:set>
                                      <p:cBhvr>
                                        <p:cTn id="12" dur="1" fill="hold">
                                          <p:stCondLst>
                                            <p:cond delay="0"/>
                                          </p:stCondLst>
                                        </p:cTn>
                                        <p:tgtEl>
                                          <p:spTgt spid="6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71"/>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1" nodeType="clickEffect">
                                  <p:stCondLst>
                                    <p:cond delay="0"/>
                                  </p:stCondLst>
                                  <p:childTnLst>
                                    <p:set>
                                      <p:cBhvr>
                                        <p:cTn id="36" dur="1" fill="hold">
                                          <p:stCondLst>
                                            <p:cond delay="0"/>
                                          </p:stCondLst>
                                        </p:cTn>
                                        <p:tgtEl>
                                          <p:spTgt spid="15"/>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60"/>
                                        </p:tgtEl>
                                        <p:attrNameLst>
                                          <p:attrName>style.visibility</p:attrName>
                                        </p:attrNameLst>
                                      </p:cBhvr>
                                      <p:to>
                                        <p:strVal val="visible"/>
                                      </p:to>
                                    </p:set>
                                  </p:childTnLst>
                                </p:cTn>
                              </p:par>
                              <p:par>
                                <p:cTn id="41" presetID="9" presetClass="emph" presetSubtype="0" grpId="0" nodeType="withEffect">
                                  <p:stCondLst>
                                    <p:cond delay="0"/>
                                  </p:stCondLst>
                                  <p:childTnLst>
                                    <p:set>
                                      <p:cBhvr rctx="PPT">
                                        <p:cTn id="42" dur="indefinite"/>
                                        <p:tgtEl>
                                          <p:spTgt spid="6"/>
                                        </p:tgtEl>
                                        <p:attrNameLst>
                                          <p:attrName>style.opacity</p:attrName>
                                        </p:attrNameLst>
                                      </p:cBhvr>
                                      <p:to>
                                        <p:strVal val="0.25"/>
                                      </p:to>
                                    </p:set>
                                    <p:animEffect filter="image" prLst="opacity: 0.25">
                                      <p:cBhvr rctx="IE">
                                        <p:cTn id="43" dur="indefinite"/>
                                        <p:tgtEl>
                                          <p:spTgt spid="6"/>
                                        </p:tgtEl>
                                      </p:cBhvr>
                                    </p:animEffect>
                                  </p:childTnLst>
                                </p:cTn>
                              </p:par>
                              <p:par>
                                <p:cTn id="44" presetID="9" presetClass="emph" presetSubtype="0" grpId="0" nodeType="withEffect">
                                  <p:stCondLst>
                                    <p:cond delay="0"/>
                                  </p:stCondLst>
                                  <p:childTnLst>
                                    <p:set>
                                      <p:cBhvr rctx="PPT">
                                        <p:cTn id="45" dur="indefinite"/>
                                        <p:tgtEl>
                                          <p:spTgt spid="61"/>
                                        </p:tgtEl>
                                        <p:attrNameLst>
                                          <p:attrName>style.opacity</p:attrName>
                                        </p:attrNameLst>
                                      </p:cBhvr>
                                      <p:to>
                                        <p:strVal val="0.25"/>
                                      </p:to>
                                    </p:set>
                                    <p:animEffect filter="image" prLst="opacity: 0.25">
                                      <p:cBhvr rctx="IE">
                                        <p:cTn id="46" dur="indefinite"/>
                                        <p:tgtEl>
                                          <p:spTgt spid="61"/>
                                        </p:tgtEl>
                                      </p:cBhvr>
                                    </p:animEffect>
                                  </p:childTnLst>
                                </p:cTn>
                              </p:par>
                              <p:par>
                                <p:cTn id="47" presetID="1" presetClass="entr" presetSubtype="0" fill="hold" nodeType="withEffect">
                                  <p:stCondLst>
                                    <p:cond delay="0"/>
                                  </p:stCondLst>
                                  <p:childTnLst>
                                    <p:set>
                                      <p:cBhvr>
                                        <p:cTn id="48" dur="1" fill="hold">
                                          <p:stCondLst>
                                            <p:cond delay="0"/>
                                          </p:stCondLst>
                                        </p:cTn>
                                        <p:tgtEl>
                                          <p:spTgt spid="24"/>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36"/>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48"/>
                                        </p:tgtEl>
                                        <p:attrNameLst>
                                          <p:attrName>style.visibility</p:attrName>
                                        </p:attrNameLst>
                                      </p:cBhvr>
                                      <p:to>
                                        <p:strVal val="visible"/>
                                      </p:to>
                                    </p:set>
                                  </p:childTnLst>
                                </p:cTn>
                              </p:par>
                              <p:par>
                                <p:cTn id="53" presetID="42" presetClass="path" presetSubtype="0" accel="50000" decel="50000" fill="hold" nodeType="withEffect">
                                  <p:stCondLst>
                                    <p:cond delay="0"/>
                                  </p:stCondLst>
                                  <p:childTnLst>
                                    <p:animMotion origin="layout" path="M 0.00195 -0.08287 L 0.00104 -2.59259E-6 " pathEditMode="relative" rAng="0" ptsTypes="AA">
                                      <p:cBhvr>
                                        <p:cTn id="54" dur="2000" fill="hold"/>
                                        <p:tgtEl>
                                          <p:spTgt spid="24"/>
                                        </p:tgtEl>
                                        <p:attrNameLst>
                                          <p:attrName>ppt_x</p:attrName>
                                          <p:attrName>ppt_y</p:attrName>
                                        </p:attrNameLst>
                                      </p:cBhvr>
                                      <p:rCtr x="-52" y="4144"/>
                                    </p:animMotion>
                                  </p:childTnLst>
                                </p:cTn>
                              </p:par>
                              <p:par>
                                <p:cTn id="55" presetID="42" presetClass="path" presetSubtype="0" accel="50000" decel="50000" fill="hold" nodeType="withEffect">
                                  <p:stCondLst>
                                    <p:cond delay="0"/>
                                  </p:stCondLst>
                                  <p:childTnLst>
                                    <p:animMotion origin="layout" path="M 0.00208 -0.14606 L -2.08333E-7 1.11022E-16 " pathEditMode="relative" rAng="0" ptsTypes="AA">
                                      <p:cBhvr>
                                        <p:cTn id="56" dur="2000" fill="hold"/>
                                        <p:tgtEl>
                                          <p:spTgt spid="36"/>
                                        </p:tgtEl>
                                        <p:attrNameLst>
                                          <p:attrName>ppt_x</p:attrName>
                                          <p:attrName>ppt_y</p:attrName>
                                        </p:attrNameLst>
                                      </p:cBhvr>
                                      <p:rCtr x="-104" y="7292"/>
                                    </p:animMotion>
                                  </p:childTnLst>
                                </p:cTn>
                              </p:par>
                              <p:par>
                                <p:cTn id="57" presetID="42" presetClass="path" presetSubtype="0" accel="50000" decel="50000" fill="hold" nodeType="withEffect">
                                  <p:stCondLst>
                                    <p:cond delay="0"/>
                                  </p:stCondLst>
                                  <p:childTnLst>
                                    <p:animMotion origin="layout" path="M -0.00195 -0.21042 L -2.08333E-7 4.07407E-6 " pathEditMode="relative" rAng="0" ptsTypes="AA">
                                      <p:cBhvr>
                                        <p:cTn id="58" dur="2000" fill="hold"/>
                                        <p:tgtEl>
                                          <p:spTgt spid="48"/>
                                        </p:tgtEl>
                                        <p:attrNameLst>
                                          <p:attrName>ppt_x</p:attrName>
                                          <p:attrName>ppt_y</p:attrName>
                                        </p:attrNameLst>
                                      </p:cBhvr>
                                      <p:rCtr x="91" y="10509"/>
                                    </p:animMotion>
                                  </p:childTnLst>
                                </p:cTn>
                              </p:par>
                              <p:par>
                                <p:cTn id="59" presetID="1" presetClass="entr" presetSubtype="0" fill="hold" grpId="0" nodeType="withEffect">
                                  <p:stCondLst>
                                    <p:cond delay="0"/>
                                  </p:stCondLst>
                                  <p:childTnLst>
                                    <p:set>
                                      <p:cBhvr>
                                        <p:cTn id="60" dur="1" fill="hold">
                                          <p:stCondLst>
                                            <p:cond delay="0"/>
                                          </p:stCondLst>
                                        </p:cTn>
                                        <p:tgtEl>
                                          <p:spTgt spid="65"/>
                                        </p:tgtEl>
                                        <p:attrNameLst>
                                          <p:attrName>style.visibility</p:attrName>
                                        </p:attrNameLst>
                                      </p:cBhvr>
                                      <p:to>
                                        <p:strVal val="visible"/>
                                      </p:to>
                                    </p:set>
                                  </p:childTnLst>
                                </p:cTn>
                              </p:par>
                              <p:par>
                                <p:cTn id="61" presetID="30" presetClass="emph" presetSubtype="0" fill="hold" grpId="0" nodeType="withEffect">
                                  <p:stCondLst>
                                    <p:cond delay="0"/>
                                  </p:stCondLst>
                                  <p:childTnLst>
                                    <p:animClr clrSpc="hsl" dir="cw">
                                      <p:cBhvr override="childStyle">
                                        <p:cTn id="62" dur="500" fill="hold"/>
                                        <p:tgtEl>
                                          <p:spTgt spid="15"/>
                                        </p:tgtEl>
                                        <p:attrNameLst>
                                          <p:attrName>style.color</p:attrName>
                                        </p:attrNameLst>
                                      </p:cBhvr>
                                      <p:by>
                                        <p:hsl h="0" s="12549" l="25098"/>
                                      </p:by>
                                    </p:animClr>
                                    <p:animClr clrSpc="hsl" dir="cw">
                                      <p:cBhvr>
                                        <p:cTn id="63" dur="500" fill="hold"/>
                                        <p:tgtEl>
                                          <p:spTgt spid="15"/>
                                        </p:tgtEl>
                                        <p:attrNameLst>
                                          <p:attrName>fillcolor</p:attrName>
                                        </p:attrNameLst>
                                      </p:cBhvr>
                                      <p:by>
                                        <p:hsl h="0" s="12549" l="25098"/>
                                      </p:by>
                                    </p:animClr>
                                    <p:animClr clrSpc="hsl" dir="cw">
                                      <p:cBhvr>
                                        <p:cTn id="64" dur="500" fill="hold"/>
                                        <p:tgtEl>
                                          <p:spTgt spid="15"/>
                                        </p:tgtEl>
                                        <p:attrNameLst>
                                          <p:attrName>stroke.color</p:attrName>
                                        </p:attrNameLst>
                                      </p:cBhvr>
                                      <p:by>
                                        <p:hsl h="0" s="12549" l="25098"/>
                                      </p:by>
                                    </p:animClr>
                                    <p:set>
                                      <p:cBhvr>
                                        <p:cTn id="65" dur="500" fill="hold"/>
                                        <p:tgtEl>
                                          <p:spTgt spid="15"/>
                                        </p:tgtEl>
                                        <p:attrNameLst>
                                          <p:attrName>fill.type</p:attrName>
                                        </p:attrNameLst>
                                      </p:cBhvr>
                                      <p:to>
                                        <p:strVal val="solid"/>
                                      </p:to>
                                    </p:set>
                                  </p:childTnLst>
                                </p:cTn>
                              </p:par>
                            </p:childTnLst>
                          </p:cTn>
                        </p:par>
                      </p:childTnLst>
                    </p:cTn>
                  </p:par>
                  <p:par>
                    <p:cTn id="66" fill="hold">
                      <p:stCondLst>
                        <p:cond delay="indefinite"/>
                      </p:stCondLst>
                      <p:childTnLst>
                        <p:par>
                          <p:cTn id="67" fill="hold">
                            <p:stCondLst>
                              <p:cond delay="0"/>
                            </p:stCondLst>
                            <p:childTnLst>
                              <p:par>
                                <p:cTn id="68" presetID="1" presetClass="entr" presetSubtype="0" fill="hold" grpId="0" nodeType="clickEffect">
                                  <p:stCondLst>
                                    <p:cond delay="0"/>
                                  </p:stCondLst>
                                  <p:childTnLst>
                                    <p:set>
                                      <p:cBhvr>
                                        <p:cTn id="69" dur="1" fill="hold">
                                          <p:stCondLst>
                                            <p:cond delay="0"/>
                                          </p:stCondLst>
                                        </p:cTn>
                                        <p:tgtEl>
                                          <p:spTgt spid="66"/>
                                        </p:tgtEl>
                                        <p:attrNameLst>
                                          <p:attrName>style.visibility</p:attrName>
                                        </p:attrNameLst>
                                      </p:cBhvr>
                                      <p:to>
                                        <p:strVal val="visible"/>
                                      </p:to>
                                    </p:set>
                                  </p:childTnLst>
                                </p:cTn>
                              </p:par>
                              <p:par>
                                <p:cTn id="70" presetID="1" presetClass="entr" presetSubtype="0" fill="hold" nodeType="withEffect">
                                  <p:stCondLst>
                                    <p:cond delay="0"/>
                                  </p:stCondLst>
                                  <p:childTnLst>
                                    <p:set>
                                      <p:cBhvr>
                                        <p:cTn id="71" dur="1" fill="hold">
                                          <p:stCondLst>
                                            <p:cond delay="0"/>
                                          </p:stCondLst>
                                        </p:cTn>
                                        <p:tgtEl>
                                          <p:spTgt spid="67"/>
                                        </p:tgtEl>
                                        <p:attrNameLst>
                                          <p:attrName>style.visibility</p:attrName>
                                        </p:attrNameLst>
                                      </p:cBhvr>
                                      <p:to>
                                        <p:strVal val="visible"/>
                                      </p:to>
                                    </p:set>
                                  </p:childTnLst>
                                </p:cTn>
                              </p:par>
                              <p:par>
                                <p:cTn id="72" presetID="1" presetClass="exit" presetSubtype="0" fill="hold" nodeType="withEffect">
                                  <p:stCondLst>
                                    <p:cond delay="0"/>
                                  </p:stCondLst>
                                  <p:childTnLst>
                                    <p:set>
                                      <p:cBhvr>
                                        <p:cTn id="73" dur="1" fill="hold">
                                          <p:stCondLst>
                                            <p:cond delay="0"/>
                                          </p:stCondLst>
                                        </p:cTn>
                                        <p:tgtEl>
                                          <p:spTgt spid="71"/>
                                        </p:tgtEl>
                                        <p:attrNameLst>
                                          <p:attrName>style.visibility</p:attrName>
                                        </p:attrNameLst>
                                      </p:cBhvr>
                                      <p:to>
                                        <p:strVal val="hidden"/>
                                      </p:to>
                                    </p:set>
                                  </p:childTnLst>
                                </p:cTn>
                              </p:par>
                              <p:par>
                                <p:cTn id="74" presetID="1" presetClass="entr" presetSubtype="0" fill="hold" grpId="0" nodeType="withEffect">
                                  <p:stCondLst>
                                    <p:cond delay="0"/>
                                  </p:stCondLst>
                                  <p:childTnLst>
                                    <p:set>
                                      <p:cBhvr>
                                        <p:cTn id="75"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6" grpId="1" animBg="1"/>
      <p:bldGraphic spid="14" grpId="0">
        <p:bldAsOne/>
      </p:bldGraphic>
      <p:bldP spid="15" grpId="0" animBg="1"/>
      <p:bldP spid="15" grpId="1" animBg="1"/>
      <p:bldP spid="16" grpId="0" animBg="1"/>
      <p:bldP spid="17" grpId="0" animBg="1"/>
      <p:bldP spid="18" grpId="0" animBg="1"/>
      <p:bldP spid="19" grpId="0" animBg="1"/>
      <p:bldP spid="20" grpId="0" animBg="1"/>
      <p:bldP spid="21" grpId="0" animBg="1"/>
      <p:bldP spid="22" grpId="0" animBg="1"/>
      <p:bldP spid="23" grpId="0" animBg="1"/>
      <p:bldP spid="60" grpId="0" animBg="1"/>
      <p:bldP spid="61" grpId="0" animBg="1"/>
      <p:bldP spid="61" grpId="1" animBg="1"/>
      <p:bldP spid="65" grpId="0" animBg="1"/>
      <p:bldP spid="66" grpId="0" animBg="1"/>
      <p:bldP spid="7" grpId="0"/>
      <p:bldP spid="7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2" name="Diagram 51"/>
          <p:cNvGraphicFramePr/>
          <p:nvPr>
            <p:extLst/>
          </p:nvPr>
        </p:nvGraphicFramePr>
        <p:xfrm>
          <a:off x="6430919" y="4434120"/>
          <a:ext cx="4351432" cy="78635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1" name="Diagram 50"/>
          <p:cNvGraphicFramePr/>
          <p:nvPr>
            <p:extLst/>
          </p:nvPr>
        </p:nvGraphicFramePr>
        <p:xfrm>
          <a:off x="1591572" y="4433775"/>
          <a:ext cx="4351432" cy="78635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58" name="Diagram 57"/>
          <p:cNvGraphicFramePr/>
          <p:nvPr>
            <p:extLst/>
          </p:nvPr>
        </p:nvGraphicFramePr>
        <p:xfrm>
          <a:off x="6430919" y="4434120"/>
          <a:ext cx="4351432" cy="786358"/>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graphicFrame>
        <p:nvGraphicFramePr>
          <p:cNvPr id="56" name="Diagram 55"/>
          <p:cNvGraphicFramePr/>
          <p:nvPr>
            <p:extLst/>
          </p:nvPr>
        </p:nvGraphicFramePr>
        <p:xfrm>
          <a:off x="1591572" y="4433775"/>
          <a:ext cx="4351432" cy="786358"/>
        </p:xfrm>
        <a:graphic>
          <a:graphicData uri="http://schemas.openxmlformats.org/drawingml/2006/diagram">
            <dgm:relIds xmlns:dgm="http://schemas.openxmlformats.org/drawingml/2006/diagram" xmlns:r="http://schemas.openxmlformats.org/officeDocument/2006/relationships" r:dm="rId17" r:lo="rId18" r:qs="rId19" r:cs="rId20"/>
          </a:graphicData>
        </a:graphic>
      </p:graphicFrame>
      <p:sp>
        <p:nvSpPr>
          <p:cNvPr id="43" name="Rectangle 42"/>
          <p:cNvSpPr/>
          <p:nvPr/>
        </p:nvSpPr>
        <p:spPr>
          <a:xfrm>
            <a:off x="7590965" y="1577174"/>
            <a:ext cx="2553010" cy="2406821"/>
          </a:xfrm>
          <a:prstGeom prst="rect">
            <a:avLst/>
          </a:prstGeom>
        </p:spPr>
        <p:style>
          <a:lnRef idx="2">
            <a:schemeClr val="accent2"/>
          </a:lnRef>
          <a:fillRef idx="1">
            <a:schemeClr val="lt1"/>
          </a:fillRef>
          <a:effectRef idx="0">
            <a:schemeClr val="accent2"/>
          </a:effectRef>
          <a:fontRef idx="minor">
            <a:schemeClr val="dk1"/>
          </a:fontRef>
        </p:style>
        <p:txBody>
          <a:bodyPr rtlCol="0" anchor="t" anchorCtr="0"/>
          <a:lstStyle/>
          <a:p>
            <a:pPr algn="ctr" defTabSz="914400"/>
            <a:r>
              <a:rPr lang="en-US" dirty="0">
                <a:solidFill>
                  <a:prstClr val="black"/>
                </a:solidFill>
                <a:latin typeface="Calibri"/>
              </a:rPr>
              <a:t>node 2</a:t>
            </a:r>
          </a:p>
        </p:txBody>
      </p:sp>
      <p:sp>
        <p:nvSpPr>
          <p:cNvPr id="44" name="Rectangle 43"/>
          <p:cNvSpPr/>
          <p:nvPr/>
        </p:nvSpPr>
        <p:spPr>
          <a:xfrm>
            <a:off x="2857838" y="1577174"/>
            <a:ext cx="3245806" cy="2406821"/>
          </a:xfrm>
          <a:prstGeom prst="rect">
            <a:avLst/>
          </a:prstGeom>
        </p:spPr>
        <p:style>
          <a:lnRef idx="2">
            <a:schemeClr val="accent2"/>
          </a:lnRef>
          <a:fillRef idx="1">
            <a:schemeClr val="lt1"/>
          </a:fillRef>
          <a:effectRef idx="0">
            <a:schemeClr val="accent2"/>
          </a:effectRef>
          <a:fontRef idx="minor">
            <a:schemeClr val="dk1"/>
          </a:fontRef>
        </p:style>
        <p:txBody>
          <a:bodyPr rtlCol="0" anchor="t" anchorCtr="0"/>
          <a:lstStyle/>
          <a:p>
            <a:pPr algn="ctr" defTabSz="914400"/>
            <a:r>
              <a:rPr lang="en-US" dirty="0">
                <a:solidFill>
                  <a:prstClr val="black"/>
                </a:solidFill>
                <a:latin typeface="Calibri"/>
              </a:rPr>
              <a:t>node 1</a:t>
            </a:r>
          </a:p>
        </p:txBody>
      </p:sp>
      <p:pic>
        <p:nvPicPr>
          <p:cNvPr id="45" name="Picture 2"/>
          <p:cNvPicPr>
            <a:picLocks noChangeAspect="1" noChangeArrowheads="1"/>
          </p:cNvPicPr>
          <p:nvPr/>
        </p:nvPicPr>
        <p:blipFill>
          <a:blip r:embed="rId22" cstate="print"/>
          <a:srcRect/>
          <a:stretch>
            <a:fillRect/>
          </a:stretch>
        </p:blipFill>
        <p:spPr bwMode="auto">
          <a:xfrm>
            <a:off x="3488982" y="1918255"/>
            <a:ext cx="859814" cy="1215598"/>
          </a:xfrm>
          <a:prstGeom prst="rect">
            <a:avLst/>
          </a:prstGeom>
          <a:noFill/>
          <a:ln w="9525">
            <a:noFill/>
            <a:miter lim="800000"/>
            <a:headEnd/>
            <a:tailEnd/>
          </a:ln>
        </p:spPr>
      </p:pic>
      <p:graphicFrame>
        <p:nvGraphicFramePr>
          <p:cNvPr id="46" name="Diagram 45"/>
          <p:cNvGraphicFramePr/>
          <p:nvPr>
            <p:extLst/>
          </p:nvPr>
        </p:nvGraphicFramePr>
        <p:xfrm>
          <a:off x="3002743" y="3620092"/>
          <a:ext cx="1701838" cy="243120"/>
        </p:xfrm>
        <a:graphic>
          <a:graphicData uri="http://schemas.openxmlformats.org/drawingml/2006/diagram">
            <dgm:relIds xmlns:dgm="http://schemas.openxmlformats.org/drawingml/2006/diagram" xmlns:r="http://schemas.openxmlformats.org/officeDocument/2006/relationships" r:dm="rId23" r:lo="rId24" r:qs="rId25" r:cs="rId26"/>
          </a:graphicData>
        </a:graphic>
      </p:graphicFrame>
      <p:pic>
        <p:nvPicPr>
          <p:cNvPr id="47" name="Picture 2"/>
          <p:cNvPicPr>
            <a:picLocks noChangeAspect="1" noChangeArrowheads="1"/>
          </p:cNvPicPr>
          <p:nvPr/>
        </p:nvPicPr>
        <p:blipFill>
          <a:blip r:embed="rId22" cstate="print"/>
          <a:srcRect/>
          <a:stretch>
            <a:fillRect/>
          </a:stretch>
        </p:blipFill>
        <p:spPr bwMode="auto">
          <a:xfrm>
            <a:off x="8423888" y="1918255"/>
            <a:ext cx="859814" cy="1215598"/>
          </a:xfrm>
          <a:prstGeom prst="rect">
            <a:avLst/>
          </a:prstGeom>
          <a:noFill/>
          <a:ln w="9525">
            <a:noFill/>
            <a:miter lim="800000"/>
            <a:headEnd/>
            <a:tailEnd/>
          </a:ln>
        </p:spPr>
      </p:pic>
      <p:graphicFrame>
        <p:nvGraphicFramePr>
          <p:cNvPr id="48" name="Diagram 47"/>
          <p:cNvGraphicFramePr/>
          <p:nvPr>
            <p:extLst/>
          </p:nvPr>
        </p:nvGraphicFramePr>
        <p:xfrm>
          <a:off x="8180769" y="3620092"/>
          <a:ext cx="1701838" cy="243120"/>
        </p:xfrm>
        <a:graphic>
          <a:graphicData uri="http://schemas.openxmlformats.org/drawingml/2006/diagram">
            <dgm:relIds xmlns:dgm="http://schemas.openxmlformats.org/drawingml/2006/diagram" xmlns:r="http://schemas.openxmlformats.org/officeDocument/2006/relationships" r:dm="rId28" r:lo="rId29" r:qs="rId30" r:cs="rId31"/>
          </a:graphicData>
        </a:graphic>
      </p:graphicFrame>
      <p:graphicFrame>
        <p:nvGraphicFramePr>
          <p:cNvPr id="49" name="Diagram 48"/>
          <p:cNvGraphicFramePr/>
          <p:nvPr>
            <p:extLst/>
          </p:nvPr>
        </p:nvGraphicFramePr>
        <p:xfrm>
          <a:off x="8284451" y="2366592"/>
          <a:ext cx="996819" cy="1157969"/>
        </p:xfrm>
        <a:graphic>
          <a:graphicData uri="http://schemas.openxmlformats.org/drawingml/2006/diagram">
            <dgm:relIds xmlns:dgm="http://schemas.openxmlformats.org/drawingml/2006/diagram" xmlns:r="http://schemas.openxmlformats.org/officeDocument/2006/relationships" r:dm="rId33" r:lo="rId34" r:qs="rId35" r:cs="rId36"/>
          </a:graphicData>
        </a:graphic>
      </p:graphicFrame>
      <p:graphicFrame>
        <p:nvGraphicFramePr>
          <p:cNvPr id="50" name="Diagram 49"/>
          <p:cNvGraphicFramePr/>
          <p:nvPr>
            <p:extLst/>
          </p:nvPr>
        </p:nvGraphicFramePr>
        <p:xfrm>
          <a:off x="2726931" y="2649221"/>
          <a:ext cx="2285998" cy="794638"/>
        </p:xfrm>
        <a:graphic>
          <a:graphicData uri="http://schemas.openxmlformats.org/drawingml/2006/diagram">
            <dgm:relIds xmlns:dgm="http://schemas.openxmlformats.org/drawingml/2006/diagram" xmlns:r="http://schemas.openxmlformats.org/officeDocument/2006/relationships" r:dm="rId38" r:lo="rId39" r:qs="rId40" r:cs="rId41"/>
          </a:graphicData>
        </a:graphic>
      </p:graphicFrame>
      <p:sp>
        <p:nvSpPr>
          <p:cNvPr id="53" name="Down Arrow 52"/>
          <p:cNvSpPr/>
          <p:nvPr/>
        </p:nvSpPr>
        <p:spPr>
          <a:xfrm>
            <a:off x="4551996" y="4039385"/>
            <a:ext cx="304800" cy="508000"/>
          </a:xfrm>
          <a:prstGeom prst="downArrow">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Calibri"/>
            </a:endParaRPr>
          </a:p>
        </p:txBody>
      </p:sp>
      <p:sp>
        <p:nvSpPr>
          <p:cNvPr id="54" name="TextBox 53"/>
          <p:cNvSpPr txBox="1"/>
          <p:nvPr/>
        </p:nvSpPr>
        <p:spPr>
          <a:xfrm>
            <a:off x="5009778" y="2522566"/>
            <a:ext cx="971946" cy="1200329"/>
          </a:xfrm>
          <a:prstGeom prst="rect">
            <a:avLst/>
          </a:prstGeom>
          <a:ln w="38100" cmpd="sng"/>
        </p:spPr>
        <p:style>
          <a:lnRef idx="2">
            <a:schemeClr val="dk1"/>
          </a:lnRef>
          <a:fillRef idx="1">
            <a:schemeClr val="lt1"/>
          </a:fillRef>
          <a:effectRef idx="0">
            <a:schemeClr val="dk1"/>
          </a:effectRef>
          <a:fontRef idx="minor">
            <a:schemeClr val="dk1"/>
          </a:fontRef>
        </p:style>
        <p:txBody>
          <a:bodyPr wrap="square" rtlCol="0">
            <a:spAutoFit/>
          </a:bodyPr>
          <a:lstStyle/>
          <a:p>
            <a:pPr defTabSz="914400"/>
            <a:r>
              <a:rPr lang="en-US" dirty="0" err="1">
                <a:solidFill>
                  <a:prstClr val="black"/>
                </a:solidFill>
                <a:latin typeface="Calibri"/>
              </a:rPr>
              <a:t>beginTX</a:t>
            </a:r>
            <a:endParaRPr lang="en-US" dirty="0">
              <a:solidFill>
                <a:prstClr val="black"/>
              </a:solidFill>
              <a:latin typeface="Calibri"/>
            </a:endParaRPr>
          </a:p>
          <a:p>
            <a:pPr defTabSz="914400"/>
            <a:r>
              <a:rPr lang="en-US" dirty="0">
                <a:solidFill>
                  <a:prstClr val="black"/>
                </a:solidFill>
                <a:latin typeface="Calibri"/>
              </a:rPr>
              <a:t>read A</a:t>
            </a:r>
          </a:p>
          <a:p>
            <a:pPr defTabSz="914400"/>
            <a:r>
              <a:rPr lang="en-US" dirty="0">
                <a:solidFill>
                  <a:prstClr val="black"/>
                </a:solidFill>
                <a:latin typeface="Calibri"/>
              </a:rPr>
              <a:t>write C</a:t>
            </a:r>
          </a:p>
          <a:p>
            <a:pPr defTabSz="914400"/>
            <a:r>
              <a:rPr lang="en-US" dirty="0" err="1">
                <a:solidFill>
                  <a:prstClr val="black"/>
                </a:solidFill>
                <a:latin typeface="Calibri"/>
              </a:rPr>
              <a:t>endTX</a:t>
            </a:r>
            <a:endParaRPr lang="en-US" dirty="0">
              <a:solidFill>
                <a:prstClr val="black"/>
              </a:solidFill>
              <a:latin typeface="Calibri"/>
            </a:endParaRPr>
          </a:p>
        </p:txBody>
      </p:sp>
      <p:sp>
        <p:nvSpPr>
          <p:cNvPr id="55" name="Down Arrow 54"/>
          <p:cNvSpPr/>
          <p:nvPr/>
        </p:nvSpPr>
        <p:spPr>
          <a:xfrm>
            <a:off x="4891456" y="4039385"/>
            <a:ext cx="304800" cy="508000"/>
          </a:xfrm>
          <a:prstGeom prst="downArrow">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Calibri"/>
            </a:endParaRPr>
          </a:p>
        </p:txBody>
      </p:sp>
      <p:sp>
        <p:nvSpPr>
          <p:cNvPr id="57" name="Line Callout 1 56"/>
          <p:cNvSpPr/>
          <p:nvPr/>
        </p:nvSpPr>
        <p:spPr>
          <a:xfrm>
            <a:off x="6188225" y="2604036"/>
            <a:ext cx="1084935" cy="1379959"/>
          </a:xfrm>
          <a:prstGeom prst="borderCallout1">
            <a:avLst>
              <a:gd name="adj1" fmla="val 99561"/>
              <a:gd name="adj2" fmla="val -527"/>
              <a:gd name="adj3" fmla="val 149728"/>
              <a:gd name="adj4" fmla="val -99117"/>
            </a:avLst>
          </a:prstGeom>
          <a:solidFill>
            <a:schemeClr val="bg1"/>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dirty="0">
                <a:solidFill>
                  <a:prstClr val="black"/>
                </a:solidFill>
                <a:latin typeface="Calibri"/>
              </a:rPr>
              <a:t>decision record with commit/abort bit</a:t>
            </a:r>
          </a:p>
        </p:txBody>
      </p:sp>
      <p:sp>
        <p:nvSpPr>
          <p:cNvPr id="59" name="Up Arrow Callout 58"/>
          <p:cNvSpPr/>
          <p:nvPr/>
        </p:nvSpPr>
        <p:spPr>
          <a:xfrm>
            <a:off x="8672880" y="4988224"/>
            <a:ext cx="1742491" cy="1362561"/>
          </a:xfrm>
          <a:prstGeom prst="upArrowCallout">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defTabSz="914400"/>
            <a:r>
              <a:rPr lang="en-US" dirty="0">
                <a:solidFill>
                  <a:prstClr val="black"/>
                </a:solidFill>
                <a:latin typeface="Calibri"/>
              </a:rPr>
              <a:t>commit/abort?</a:t>
            </a:r>
          </a:p>
          <a:p>
            <a:pPr algn="ctr" defTabSz="914400"/>
            <a:r>
              <a:rPr lang="en-US" dirty="0">
                <a:solidFill>
                  <a:prstClr val="black"/>
                </a:solidFill>
                <a:latin typeface="Calibri"/>
              </a:rPr>
              <a:t>has </a:t>
            </a:r>
            <a:r>
              <a:rPr lang="en-US" b="1" dirty="0">
                <a:solidFill>
                  <a:prstClr val="black"/>
                </a:solidFill>
                <a:latin typeface="Calibri"/>
              </a:rPr>
              <a:t>A</a:t>
            </a:r>
            <a:r>
              <a:rPr lang="en-US" dirty="0">
                <a:solidFill>
                  <a:prstClr val="black"/>
                </a:solidFill>
                <a:latin typeface="Calibri"/>
              </a:rPr>
              <a:t> changed?</a:t>
            </a:r>
          </a:p>
          <a:p>
            <a:pPr algn="ctr" defTabSz="914400"/>
            <a:r>
              <a:rPr lang="en-US" b="1" dirty="0">
                <a:solidFill>
                  <a:prstClr val="black"/>
                </a:solidFill>
                <a:latin typeface="Calibri"/>
              </a:rPr>
              <a:t>don’t know!</a:t>
            </a:r>
          </a:p>
        </p:txBody>
      </p:sp>
      <p:sp>
        <p:nvSpPr>
          <p:cNvPr id="60" name="Up Arrow Callout 59"/>
          <p:cNvSpPr/>
          <p:nvPr/>
        </p:nvSpPr>
        <p:spPr>
          <a:xfrm>
            <a:off x="3857866" y="4988224"/>
            <a:ext cx="1742491" cy="1362561"/>
          </a:xfrm>
          <a:prstGeom prst="upArrowCallout">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defTabSz="914400"/>
            <a:r>
              <a:rPr lang="en-US" dirty="0">
                <a:solidFill>
                  <a:prstClr val="black"/>
                </a:solidFill>
                <a:latin typeface="Calibri"/>
              </a:rPr>
              <a:t>commit/abort? </a:t>
            </a:r>
          </a:p>
          <a:p>
            <a:pPr algn="ctr" defTabSz="914400"/>
            <a:r>
              <a:rPr lang="en-US" dirty="0">
                <a:solidFill>
                  <a:prstClr val="black"/>
                </a:solidFill>
                <a:latin typeface="Calibri"/>
              </a:rPr>
              <a:t>has </a:t>
            </a:r>
            <a:r>
              <a:rPr lang="en-US" b="1" dirty="0">
                <a:solidFill>
                  <a:prstClr val="black"/>
                </a:solidFill>
                <a:latin typeface="Calibri"/>
              </a:rPr>
              <a:t>A</a:t>
            </a:r>
            <a:r>
              <a:rPr lang="en-US" dirty="0">
                <a:solidFill>
                  <a:prstClr val="black"/>
                </a:solidFill>
                <a:latin typeface="Calibri"/>
              </a:rPr>
              <a:t> changed?</a:t>
            </a:r>
          </a:p>
          <a:p>
            <a:pPr algn="ctr" defTabSz="914400"/>
            <a:r>
              <a:rPr lang="en-US" b="1" dirty="0">
                <a:solidFill>
                  <a:prstClr val="black"/>
                </a:solidFill>
                <a:latin typeface="Calibri"/>
              </a:rPr>
              <a:t>yes, abort</a:t>
            </a:r>
          </a:p>
        </p:txBody>
      </p:sp>
      <p:sp>
        <p:nvSpPr>
          <p:cNvPr id="61" name="Down Arrow 60"/>
          <p:cNvSpPr/>
          <p:nvPr/>
        </p:nvSpPr>
        <p:spPr>
          <a:xfrm flipV="1">
            <a:off x="9748073" y="4039385"/>
            <a:ext cx="304800" cy="508000"/>
          </a:xfrm>
          <a:prstGeom prst="downArrow">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Calibri"/>
            </a:endParaRPr>
          </a:p>
        </p:txBody>
      </p:sp>
      <p:sp>
        <p:nvSpPr>
          <p:cNvPr id="62" name="Title 74"/>
          <p:cNvSpPr>
            <a:spLocks noGrp="1"/>
          </p:cNvSpPr>
          <p:nvPr>
            <p:ph type="title"/>
          </p:nvPr>
        </p:nvSpPr>
        <p:spPr>
          <a:xfrm>
            <a:off x="2152650" y="365127"/>
            <a:ext cx="7886700" cy="1325563"/>
          </a:xfrm>
        </p:spPr>
        <p:txBody>
          <a:bodyPr/>
          <a:lstStyle/>
          <a:p>
            <a:r>
              <a:rPr lang="en-US" dirty="0" err="1"/>
              <a:t>txes</a:t>
            </a:r>
            <a:r>
              <a:rPr lang="en-US" dirty="0"/>
              <a:t> over streams</a:t>
            </a:r>
          </a:p>
        </p:txBody>
      </p:sp>
      <p:sp>
        <p:nvSpPr>
          <p:cNvPr id="63" name="TextBox 62"/>
          <p:cNvSpPr txBox="1"/>
          <p:nvPr/>
        </p:nvSpPr>
        <p:spPr>
          <a:xfrm>
            <a:off x="1865364" y="3518656"/>
            <a:ext cx="1171537" cy="369332"/>
          </a:xfrm>
          <a:prstGeom prst="rect">
            <a:avLst/>
          </a:prstGeom>
          <a:noFill/>
        </p:spPr>
        <p:txBody>
          <a:bodyPr wrap="square" rtlCol="0">
            <a:spAutoFit/>
          </a:bodyPr>
          <a:lstStyle/>
          <a:p>
            <a:pPr defTabSz="914400"/>
            <a:r>
              <a:rPr lang="en-US" dirty="0">
                <a:solidFill>
                  <a:prstClr val="black"/>
                </a:solidFill>
                <a:latin typeface="Calibri"/>
              </a:rPr>
              <a:t>free list </a:t>
            </a:r>
            <a:r>
              <a:rPr lang="en-US" dirty="0">
                <a:solidFill>
                  <a:prstClr val="black"/>
                </a:solidFill>
                <a:latin typeface="Calibri"/>
                <a:sym typeface="Wingdings" panose="05000000000000000000" pitchFamily="2" charset="2"/>
              </a:rPr>
              <a:t></a:t>
            </a:r>
            <a:endParaRPr lang="en-US" dirty="0">
              <a:solidFill>
                <a:prstClr val="black"/>
              </a:solidFill>
              <a:latin typeface="Calibri"/>
            </a:endParaRPr>
          </a:p>
        </p:txBody>
      </p:sp>
      <p:sp>
        <p:nvSpPr>
          <p:cNvPr id="64" name="TextBox 63"/>
          <p:cNvSpPr txBox="1"/>
          <p:nvPr/>
        </p:nvSpPr>
        <p:spPr>
          <a:xfrm>
            <a:off x="1865364" y="2615700"/>
            <a:ext cx="1349337" cy="646331"/>
          </a:xfrm>
          <a:prstGeom prst="rect">
            <a:avLst/>
          </a:prstGeom>
          <a:noFill/>
        </p:spPr>
        <p:txBody>
          <a:bodyPr wrap="square" rtlCol="0">
            <a:spAutoFit/>
          </a:bodyPr>
          <a:lstStyle/>
          <a:p>
            <a:pPr defTabSz="914400"/>
            <a:r>
              <a:rPr lang="en-US" dirty="0">
                <a:solidFill>
                  <a:prstClr val="black"/>
                </a:solidFill>
                <a:latin typeface="Calibri"/>
              </a:rPr>
              <a:t>aggregation tree </a:t>
            </a:r>
            <a:r>
              <a:rPr lang="en-US" dirty="0">
                <a:solidFill>
                  <a:prstClr val="black"/>
                </a:solidFill>
                <a:latin typeface="Calibri"/>
                <a:sym typeface="Wingdings" panose="05000000000000000000" pitchFamily="2" charset="2"/>
              </a:rPr>
              <a:t> </a:t>
            </a:r>
            <a:endParaRPr lang="en-US" dirty="0">
              <a:solidFill>
                <a:prstClr val="black"/>
              </a:solidFill>
              <a:latin typeface="Calibri"/>
            </a:endParaRPr>
          </a:p>
        </p:txBody>
      </p:sp>
      <p:sp>
        <p:nvSpPr>
          <p:cNvPr id="65" name="TextBox 64"/>
          <p:cNvSpPr txBox="1"/>
          <p:nvPr/>
        </p:nvSpPr>
        <p:spPr>
          <a:xfrm>
            <a:off x="9283702" y="2371753"/>
            <a:ext cx="1533504" cy="646331"/>
          </a:xfrm>
          <a:prstGeom prst="rect">
            <a:avLst/>
          </a:prstGeom>
          <a:noFill/>
        </p:spPr>
        <p:txBody>
          <a:bodyPr wrap="square" rtlCol="0">
            <a:spAutoFit/>
          </a:bodyPr>
          <a:lstStyle/>
          <a:p>
            <a:pPr defTabSz="914400"/>
            <a:r>
              <a:rPr lang="en-US" dirty="0">
                <a:solidFill>
                  <a:prstClr val="black"/>
                </a:solidFill>
                <a:latin typeface="Calibri"/>
              </a:rPr>
              <a:t>     allocation </a:t>
            </a:r>
            <a:r>
              <a:rPr lang="en-US" dirty="0">
                <a:solidFill>
                  <a:prstClr val="black"/>
                </a:solidFill>
                <a:latin typeface="Calibri"/>
                <a:sym typeface="Wingdings" panose="05000000000000000000" pitchFamily="2" charset="2"/>
              </a:rPr>
              <a:t> </a:t>
            </a:r>
            <a:r>
              <a:rPr lang="en-US" dirty="0">
                <a:solidFill>
                  <a:prstClr val="black"/>
                </a:solidFill>
                <a:latin typeface="Calibri"/>
              </a:rPr>
              <a:t>table</a:t>
            </a:r>
          </a:p>
        </p:txBody>
      </p:sp>
      <p:sp>
        <p:nvSpPr>
          <p:cNvPr id="25" name="Down Arrow 24"/>
          <p:cNvSpPr/>
          <p:nvPr/>
        </p:nvSpPr>
        <p:spPr>
          <a:xfrm flipV="1">
            <a:off x="9391724" y="4039385"/>
            <a:ext cx="304800" cy="508000"/>
          </a:xfrm>
          <a:prstGeom prst="down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defTabSz="914400"/>
            <a:endParaRPr lang="en-US">
              <a:solidFill>
                <a:prstClr val="black"/>
              </a:solidFill>
              <a:latin typeface="Calibri"/>
            </a:endParaRPr>
          </a:p>
        </p:txBody>
      </p:sp>
      <p:sp>
        <p:nvSpPr>
          <p:cNvPr id="3" name="TextBox 2"/>
          <p:cNvSpPr txBox="1"/>
          <p:nvPr/>
        </p:nvSpPr>
        <p:spPr>
          <a:xfrm>
            <a:off x="6082534" y="5851555"/>
            <a:ext cx="2120512" cy="369332"/>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defTabSz="914400"/>
            <a:r>
              <a:rPr lang="en-US" dirty="0">
                <a:solidFill>
                  <a:prstClr val="black"/>
                </a:solidFill>
                <a:latin typeface="Calibri"/>
              </a:rPr>
              <a:t>node 1 helps node 2</a:t>
            </a:r>
          </a:p>
        </p:txBody>
      </p:sp>
    </p:spTree>
    <p:extLst>
      <p:ext uri="{BB962C8B-B14F-4D97-AF65-F5344CB8AC3E}">
        <p14:creationId xmlns:p14="http://schemas.microsoft.com/office/powerpoint/2010/main" val="3138724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55"/>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5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61"/>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2" grpId="0">
        <p:bldAsOne/>
      </p:bldGraphic>
      <p:bldGraphic spid="58" grpId="0">
        <p:bldAsOne/>
      </p:bldGraphic>
      <p:bldGraphic spid="56" grpId="0">
        <p:bldAsOne/>
      </p:bldGraphic>
      <p:bldP spid="43" grpId="0" animBg="1"/>
      <p:bldGraphic spid="48" grpId="0">
        <p:bldAsOne/>
      </p:bldGraphic>
      <p:bldGraphic spid="49" grpId="0">
        <p:bldAsOne/>
      </p:bldGraphic>
      <p:bldP spid="55" grpId="0" animBg="1"/>
      <p:bldP spid="57" grpId="0" animBg="1"/>
      <p:bldP spid="59" grpId="0" animBg="1"/>
      <p:bldP spid="61" grpId="0" animBg="1"/>
      <p:bldP spid="65" grpId="0"/>
      <p:bldP spid="25" grpId="0" animBg="1"/>
      <p:bldP spid="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2" name="Diagram 51"/>
          <p:cNvGraphicFramePr/>
          <p:nvPr>
            <p:extLst/>
          </p:nvPr>
        </p:nvGraphicFramePr>
        <p:xfrm>
          <a:off x="6430919" y="4434120"/>
          <a:ext cx="4351432" cy="78635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1" name="Diagram 50"/>
          <p:cNvGraphicFramePr/>
          <p:nvPr>
            <p:extLst/>
          </p:nvPr>
        </p:nvGraphicFramePr>
        <p:xfrm>
          <a:off x="1591572" y="4433775"/>
          <a:ext cx="4351432" cy="78635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58" name="Diagram 57"/>
          <p:cNvGraphicFramePr/>
          <p:nvPr>
            <p:extLst/>
          </p:nvPr>
        </p:nvGraphicFramePr>
        <p:xfrm>
          <a:off x="6430919" y="4434120"/>
          <a:ext cx="4351432" cy="786358"/>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graphicFrame>
        <p:nvGraphicFramePr>
          <p:cNvPr id="56" name="Diagram 55"/>
          <p:cNvGraphicFramePr/>
          <p:nvPr>
            <p:extLst/>
          </p:nvPr>
        </p:nvGraphicFramePr>
        <p:xfrm>
          <a:off x="1591572" y="4433775"/>
          <a:ext cx="4351432" cy="786358"/>
        </p:xfrm>
        <a:graphic>
          <a:graphicData uri="http://schemas.openxmlformats.org/drawingml/2006/diagram">
            <dgm:relIds xmlns:dgm="http://schemas.openxmlformats.org/drawingml/2006/diagram" xmlns:r="http://schemas.openxmlformats.org/officeDocument/2006/relationships" r:dm="rId17" r:lo="rId18" r:qs="rId19" r:cs="rId20"/>
          </a:graphicData>
        </a:graphic>
      </p:graphicFrame>
      <p:sp>
        <p:nvSpPr>
          <p:cNvPr id="43" name="Rectangle 42"/>
          <p:cNvSpPr/>
          <p:nvPr/>
        </p:nvSpPr>
        <p:spPr>
          <a:xfrm>
            <a:off x="7590965" y="1577174"/>
            <a:ext cx="2553010" cy="2406821"/>
          </a:xfrm>
          <a:prstGeom prst="rect">
            <a:avLst/>
          </a:prstGeom>
        </p:spPr>
        <p:style>
          <a:lnRef idx="2">
            <a:schemeClr val="accent2"/>
          </a:lnRef>
          <a:fillRef idx="1">
            <a:schemeClr val="lt1"/>
          </a:fillRef>
          <a:effectRef idx="0">
            <a:schemeClr val="accent2"/>
          </a:effectRef>
          <a:fontRef idx="minor">
            <a:schemeClr val="dk1"/>
          </a:fontRef>
        </p:style>
        <p:txBody>
          <a:bodyPr rtlCol="0" anchor="t" anchorCtr="0"/>
          <a:lstStyle/>
          <a:p>
            <a:pPr algn="ctr" defTabSz="914400"/>
            <a:r>
              <a:rPr lang="en-US" dirty="0">
                <a:solidFill>
                  <a:prstClr val="black"/>
                </a:solidFill>
                <a:latin typeface="Calibri"/>
              </a:rPr>
              <a:t>node 2</a:t>
            </a:r>
          </a:p>
        </p:txBody>
      </p:sp>
      <p:sp>
        <p:nvSpPr>
          <p:cNvPr id="44" name="Rectangle 43"/>
          <p:cNvSpPr/>
          <p:nvPr/>
        </p:nvSpPr>
        <p:spPr>
          <a:xfrm>
            <a:off x="2857838" y="1577174"/>
            <a:ext cx="3245806" cy="2406821"/>
          </a:xfrm>
          <a:prstGeom prst="rect">
            <a:avLst/>
          </a:prstGeom>
        </p:spPr>
        <p:style>
          <a:lnRef idx="2">
            <a:schemeClr val="accent2"/>
          </a:lnRef>
          <a:fillRef idx="1">
            <a:schemeClr val="lt1"/>
          </a:fillRef>
          <a:effectRef idx="0">
            <a:schemeClr val="accent2"/>
          </a:effectRef>
          <a:fontRef idx="minor">
            <a:schemeClr val="dk1"/>
          </a:fontRef>
        </p:style>
        <p:txBody>
          <a:bodyPr rtlCol="0" anchor="t" anchorCtr="0"/>
          <a:lstStyle/>
          <a:p>
            <a:pPr algn="ctr" defTabSz="914400"/>
            <a:r>
              <a:rPr lang="en-US" dirty="0">
                <a:solidFill>
                  <a:prstClr val="black"/>
                </a:solidFill>
                <a:latin typeface="Calibri"/>
              </a:rPr>
              <a:t>node 1</a:t>
            </a:r>
          </a:p>
        </p:txBody>
      </p:sp>
      <p:pic>
        <p:nvPicPr>
          <p:cNvPr id="45" name="Picture 2"/>
          <p:cNvPicPr>
            <a:picLocks noChangeAspect="1" noChangeArrowheads="1"/>
          </p:cNvPicPr>
          <p:nvPr/>
        </p:nvPicPr>
        <p:blipFill>
          <a:blip r:embed="rId22" cstate="print"/>
          <a:srcRect/>
          <a:stretch>
            <a:fillRect/>
          </a:stretch>
        </p:blipFill>
        <p:spPr bwMode="auto">
          <a:xfrm>
            <a:off x="3488982" y="1918255"/>
            <a:ext cx="859814" cy="1215598"/>
          </a:xfrm>
          <a:prstGeom prst="rect">
            <a:avLst/>
          </a:prstGeom>
          <a:noFill/>
          <a:ln w="9525">
            <a:noFill/>
            <a:miter lim="800000"/>
            <a:headEnd/>
            <a:tailEnd/>
          </a:ln>
        </p:spPr>
      </p:pic>
      <p:graphicFrame>
        <p:nvGraphicFramePr>
          <p:cNvPr id="46" name="Diagram 45"/>
          <p:cNvGraphicFramePr/>
          <p:nvPr>
            <p:extLst/>
          </p:nvPr>
        </p:nvGraphicFramePr>
        <p:xfrm>
          <a:off x="3002743" y="3620092"/>
          <a:ext cx="1701838" cy="243120"/>
        </p:xfrm>
        <a:graphic>
          <a:graphicData uri="http://schemas.openxmlformats.org/drawingml/2006/diagram">
            <dgm:relIds xmlns:dgm="http://schemas.openxmlformats.org/drawingml/2006/diagram" xmlns:r="http://schemas.openxmlformats.org/officeDocument/2006/relationships" r:dm="rId23" r:lo="rId24" r:qs="rId25" r:cs="rId26"/>
          </a:graphicData>
        </a:graphic>
      </p:graphicFrame>
      <p:pic>
        <p:nvPicPr>
          <p:cNvPr id="47" name="Picture 2"/>
          <p:cNvPicPr>
            <a:picLocks noChangeAspect="1" noChangeArrowheads="1"/>
          </p:cNvPicPr>
          <p:nvPr/>
        </p:nvPicPr>
        <p:blipFill>
          <a:blip r:embed="rId22" cstate="print"/>
          <a:srcRect/>
          <a:stretch>
            <a:fillRect/>
          </a:stretch>
        </p:blipFill>
        <p:spPr bwMode="auto">
          <a:xfrm>
            <a:off x="8423888" y="1918255"/>
            <a:ext cx="859814" cy="1215598"/>
          </a:xfrm>
          <a:prstGeom prst="rect">
            <a:avLst/>
          </a:prstGeom>
          <a:noFill/>
          <a:ln w="9525">
            <a:noFill/>
            <a:miter lim="800000"/>
            <a:headEnd/>
            <a:tailEnd/>
          </a:ln>
        </p:spPr>
      </p:pic>
      <p:graphicFrame>
        <p:nvGraphicFramePr>
          <p:cNvPr id="48" name="Diagram 47"/>
          <p:cNvGraphicFramePr/>
          <p:nvPr>
            <p:extLst/>
          </p:nvPr>
        </p:nvGraphicFramePr>
        <p:xfrm>
          <a:off x="8180769" y="3620092"/>
          <a:ext cx="1701838" cy="243120"/>
        </p:xfrm>
        <a:graphic>
          <a:graphicData uri="http://schemas.openxmlformats.org/drawingml/2006/diagram">
            <dgm:relIds xmlns:dgm="http://schemas.openxmlformats.org/drawingml/2006/diagram" xmlns:r="http://schemas.openxmlformats.org/officeDocument/2006/relationships" r:dm="rId28" r:lo="rId29" r:qs="rId30" r:cs="rId31"/>
          </a:graphicData>
        </a:graphic>
      </p:graphicFrame>
      <p:graphicFrame>
        <p:nvGraphicFramePr>
          <p:cNvPr id="49" name="Diagram 48"/>
          <p:cNvGraphicFramePr/>
          <p:nvPr>
            <p:extLst/>
          </p:nvPr>
        </p:nvGraphicFramePr>
        <p:xfrm>
          <a:off x="8284451" y="2366592"/>
          <a:ext cx="996819" cy="1157969"/>
        </p:xfrm>
        <a:graphic>
          <a:graphicData uri="http://schemas.openxmlformats.org/drawingml/2006/diagram">
            <dgm:relIds xmlns:dgm="http://schemas.openxmlformats.org/drawingml/2006/diagram" xmlns:r="http://schemas.openxmlformats.org/officeDocument/2006/relationships" r:dm="rId33" r:lo="rId34" r:qs="rId35" r:cs="rId36"/>
          </a:graphicData>
        </a:graphic>
      </p:graphicFrame>
      <p:graphicFrame>
        <p:nvGraphicFramePr>
          <p:cNvPr id="50" name="Diagram 49"/>
          <p:cNvGraphicFramePr/>
          <p:nvPr>
            <p:extLst/>
          </p:nvPr>
        </p:nvGraphicFramePr>
        <p:xfrm>
          <a:off x="2726931" y="2649221"/>
          <a:ext cx="2285998" cy="794638"/>
        </p:xfrm>
        <a:graphic>
          <a:graphicData uri="http://schemas.openxmlformats.org/drawingml/2006/diagram">
            <dgm:relIds xmlns:dgm="http://schemas.openxmlformats.org/drawingml/2006/diagram" xmlns:r="http://schemas.openxmlformats.org/officeDocument/2006/relationships" r:dm="rId38" r:lo="rId39" r:qs="rId40" r:cs="rId41"/>
          </a:graphicData>
        </a:graphic>
      </p:graphicFrame>
      <p:sp>
        <p:nvSpPr>
          <p:cNvPr id="53" name="Down Arrow 52"/>
          <p:cNvSpPr/>
          <p:nvPr/>
        </p:nvSpPr>
        <p:spPr>
          <a:xfrm>
            <a:off x="4551996" y="4039385"/>
            <a:ext cx="304800" cy="508000"/>
          </a:xfrm>
          <a:prstGeom prst="downArrow">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Calibri"/>
            </a:endParaRPr>
          </a:p>
        </p:txBody>
      </p:sp>
      <p:sp>
        <p:nvSpPr>
          <p:cNvPr id="54" name="TextBox 53"/>
          <p:cNvSpPr txBox="1"/>
          <p:nvPr/>
        </p:nvSpPr>
        <p:spPr>
          <a:xfrm>
            <a:off x="5009778" y="2522566"/>
            <a:ext cx="1050077" cy="1200329"/>
          </a:xfrm>
          <a:prstGeom prst="rect">
            <a:avLst/>
          </a:prstGeom>
          <a:ln w="38100" cmpd="sng"/>
        </p:spPr>
        <p:style>
          <a:lnRef idx="2">
            <a:schemeClr val="dk1"/>
          </a:lnRef>
          <a:fillRef idx="1">
            <a:schemeClr val="lt1"/>
          </a:fillRef>
          <a:effectRef idx="0">
            <a:schemeClr val="dk1"/>
          </a:effectRef>
          <a:fontRef idx="minor">
            <a:schemeClr val="dk1"/>
          </a:fontRef>
        </p:style>
        <p:txBody>
          <a:bodyPr wrap="square" rtlCol="0">
            <a:spAutoFit/>
          </a:bodyPr>
          <a:lstStyle/>
          <a:p>
            <a:pPr defTabSz="914400"/>
            <a:r>
              <a:rPr lang="en-US" dirty="0" err="1">
                <a:solidFill>
                  <a:prstClr val="black"/>
                </a:solidFill>
                <a:latin typeface="Calibri"/>
              </a:rPr>
              <a:t>beginTX</a:t>
            </a:r>
            <a:endParaRPr lang="en-US" dirty="0">
              <a:solidFill>
                <a:prstClr val="black"/>
              </a:solidFill>
              <a:latin typeface="Calibri"/>
            </a:endParaRPr>
          </a:p>
          <a:p>
            <a:pPr defTabSz="914400"/>
            <a:r>
              <a:rPr lang="en-US" dirty="0">
                <a:solidFill>
                  <a:prstClr val="black"/>
                </a:solidFill>
                <a:latin typeface="Calibri"/>
              </a:rPr>
              <a:t>read A,</a:t>
            </a:r>
            <a:r>
              <a:rPr lang="en-US" b="1" dirty="0">
                <a:solidFill>
                  <a:prstClr val="black"/>
                </a:solidFill>
                <a:latin typeface="Calibri"/>
              </a:rPr>
              <a:t> B</a:t>
            </a:r>
          </a:p>
          <a:p>
            <a:pPr defTabSz="914400"/>
            <a:r>
              <a:rPr lang="en-US" dirty="0">
                <a:solidFill>
                  <a:prstClr val="black"/>
                </a:solidFill>
                <a:latin typeface="Calibri"/>
              </a:rPr>
              <a:t>write C</a:t>
            </a:r>
          </a:p>
          <a:p>
            <a:pPr defTabSz="914400"/>
            <a:r>
              <a:rPr lang="en-US" dirty="0" err="1">
                <a:solidFill>
                  <a:prstClr val="black"/>
                </a:solidFill>
                <a:latin typeface="Calibri"/>
              </a:rPr>
              <a:t>endTX</a:t>
            </a:r>
            <a:endParaRPr lang="en-US" dirty="0">
              <a:solidFill>
                <a:prstClr val="black"/>
              </a:solidFill>
              <a:latin typeface="Calibri"/>
            </a:endParaRPr>
          </a:p>
        </p:txBody>
      </p:sp>
      <p:sp>
        <p:nvSpPr>
          <p:cNvPr id="55" name="Down Arrow 54"/>
          <p:cNvSpPr/>
          <p:nvPr/>
        </p:nvSpPr>
        <p:spPr>
          <a:xfrm>
            <a:off x="4891456" y="4039385"/>
            <a:ext cx="304800" cy="508000"/>
          </a:xfrm>
          <a:prstGeom prst="downArrow">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Calibri"/>
            </a:endParaRPr>
          </a:p>
        </p:txBody>
      </p:sp>
      <p:sp>
        <p:nvSpPr>
          <p:cNvPr id="59" name="Up Arrow Callout 58"/>
          <p:cNvSpPr/>
          <p:nvPr/>
        </p:nvSpPr>
        <p:spPr>
          <a:xfrm>
            <a:off x="8672880" y="4988224"/>
            <a:ext cx="1742491" cy="1362561"/>
          </a:xfrm>
          <a:prstGeom prst="upArrowCallout">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defTabSz="914400"/>
            <a:r>
              <a:rPr lang="en-US" dirty="0">
                <a:solidFill>
                  <a:prstClr val="black"/>
                </a:solidFill>
                <a:latin typeface="Calibri"/>
              </a:rPr>
              <a:t>commit/abort?</a:t>
            </a:r>
          </a:p>
          <a:p>
            <a:pPr algn="ctr" defTabSz="914400"/>
            <a:r>
              <a:rPr lang="en-US" dirty="0">
                <a:solidFill>
                  <a:prstClr val="black"/>
                </a:solidFill>
                <a:latin typeface="Calibri"/>
              </a:rPr>
              <a:t>has </a:t>
            </a:r>
            <a:r>
              <a:rPr lang="en-US" b="1" dirty="0">
                <a:solidFill>
                  <a:prstClr val="black"/>
                </a:solidFill>
                <a:latin typeface="Calibri"/>
              </a:rPr>
              <a:t>A</a:t>
            </a:r>
            <a:r>
              <a:rPr lang="en-US" dirty="0">
                <a:solidFill>
                  <a:prstClr val="black"/>
                </a:solidFill>
                <a:latin typeface="Calibri"/>
              </a:rPr>
              <a:t> changed?</a:t>
            </a:r>
          </a:p>
          <a:p>
            <a:pPr algn="ctr" defTabSz="914400"/>
            <a:r>
              <a:rPr lang="en-US" b="1" dirty="0">
                <a:solidFill>
                  <a:prstClr val="black"/>
                </a:solidFill>
                <a:latin typeface="Calibri"/>
              </a:rPr>
              <a:t>don’t know!</a:t>
            </a:r>
          </a:p>
        </p:txBody>
      </p:sp>
      <p:sp>
        <p:nvSpPr>
          <p:cNvPr id="60" name="Up Arrow Callout 59"/>
          <p:cNvSpPr/>
          <p:nvPr/>
        </p:nvSpPr>
        <p:spPr>
          <a:xfrm>
            <a:off x="3857866" y="4988224"/>
            <a:ext cx="1742491" cy="1362561"/>
          </a:xfrm>
          <a:prstGeom prst="upArrowCallout">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defTabSz="914400"/>
            <a:r>
              <a:rPr lang="en-US" dirty="0">
                <a:solidFill>
                  <a:prstClr val="black"/>
                </a:solidFill>
                <a:latin typeface="Calibri"/>
              </a:rPr>
              <a:t>commit/abort? </a:t>
            </a:r>
          </a:p>
          <a:p>
            <a:pPr algn="ctr" defTabSz="914400"/>
            <a:r>
              <a:rPr lang="en-US" dirty="0">
                <a:solidFill>
                  <a:prstClr val="black"/>
                </a:solidFill>
                <a:latin typeface="Calibri"/>
              </a:rPr>
              <a:t>has </a:t>
            </a:r>
            <a:r>
              <a:rPr lang="en-US" b="1" dirty="0">
                <a:solidFill>
                  <a:prstClr val="black"/>
                </a:solidFill>
                <a:latin typeface="Calibri"/>
              </a:rPr>
              <a:t>B</a:t>
            </a:r>
            <a:r>
              <a:rPr lang="en-US" dirty="0">
                <a:solidFill>
                  <a:prstClr val="black"/>
                </a:solidFill>
                <a:latin typeface="Calibri"/>
              </a:rPr>
              <a:t> changed?</a:t>
            </a:r>
          </a:p>
          <a:p>
            <a:pPr algn="ctr" defTabSz="914400"/>
            <a:r>
              <a:rPr lang="en-US" b="1" dirty="0">
                <a:solidFill>
                  <a:prstClr val="black"/>
                </a:solidFill>
                <a:latin typeface="Calibri"/>
              </a:rPr>
              <a:t>don’t know!</a:t>
            </a:r>
          </a:p>
        </p:txBody>
      </p:sp>
      <p:sp>
        <p:nvSpPr>
          <p:cNvPr id="61" name="Down Arrow 60"/>
          <p:cNvSpPr/>
          <p:nvPr/>
        </p:nvSpPr>
        <p:spPr>
          <a:xfrm flipV="1">
            <a:off x="9748073" y="4039385"/>
            <a:ext cx="304800" cy="508000"/>
          </a:xfrm>
          <a:prstGeom prst="downArrow">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Calibri"/>
            </a:endParaRPr>
          </a:p>
        </p:txBody>
      </p:sp>
      <p:sp>
        <p:nvSpPr>
          <p:cNvPr id="62" name="Title 74"/>
          <p:cNvSpPr>
            <a:spLocks noGrp="1"/>
          </p:cNvSpPr>
          <p:nvPr>
            <p:ph type="title"/>
          </p:nvPr>
        </p:nvSpPr>
        <p:spPr>
          <a:xfrm>
            <a:off x="2152650" y="365127"/>
            <a:ext cx="7886700" cy="1325563"/>
          </a:xfrm>
        </p:spPr>
        <p:txBody>
          <a:bodyPr/>
          <a:lstStyle/>
          <a:p>
            <a:r>
              <a:rPr lang="en-US" dirty="0"/>
              <a:t>distributed </a:t>
            </a:r>
            <a:r>
              <a:rPr lang="en-US" dirty="0" err="1"/>
              <a:t>txes</a:t>
            </a:r>
            <a:r>
              <a:rPr lang="en-US" dirty="0"/>
              <a:t> over streams</a:t>
            </a:r>
          </a:p>
        </p:txBody>
      </p:sp>
      <p:sp>
        <p:nvSpPr>
          <p:cNvPr id="63" name="TextBox 62"/>
          <p:cNvSpPr txBox="1"/>
          <p:nvPr/>
        </p:nvSpPr>
        <p:spPr>
          <a:xfrm>
            <a:off x="1865364" y="3518656"/>
            <a:ext cx="1171537" cy="369332"/>
          </a:xfrm>
          <a:prstGeom prst="rect">
            <a:avLst/>
          </a:prstGeom>
          <a:noFill/>
        </p:spPr>
        <p:txBody>
          <a:bodyPr wrap="square" rtlCol="0">
            <a:spAutoFit/>
          </a:bodyPr>
          <a:lstStyle/>
          <a:p>
            <a:pPr defTabSz="914400"/>
            <a:r>
              <a:rPr lang="en-US" dirty="0">
                <a:solidFill>
                  <a:prstClr val="black"/>
                </a:solidFill>
                <a:latin typeface="Calibri"/>
              </a:rPr>
              <a:t>free list </a:t>
            </a:r>
            <a:r>
              <a:rPr lang="en-US" dirty="0">
                <a:solidFill>
                  <a:prstClr val="black"/>
                </a:solidFill>
                <a:latin typeface="Calibri"/>
                <a:sym typeface="Wingdings" panose="05000000000000000000" pitchFamily="2" charset="2"/>
              </a:rPr>
              <a:t></a:t>
            </a:r>
            <a:endParaRPr lang="en-US" dirty="0">
              <a:solidFill>
                <a:prstClr val="black"/>
              </a:solidFill>
              <a:latin typeface="Calibri"/>
            </a:endParaRPr>
          </a:p>
        </p:txBody>
      </p:sp>
      <p:sp>
        <p:nvSpPr>
          <p:cNvPr id="64" name="TextBox 63"/>
          <p:cNvSpPr txBox="1"/>
          <p:nvPr/>
        </p:nvSpPr>
        <p:spPr>
          <a:xfrm>
            <a:off x="1865364" y="2615700"/>
            <a:ext cx="1349337" cy="646331"/>
          </a:xfrm>
          <a:prstGeom prst="rect">
            <a:avLst/>
          </a:prstGeom>
          <a:noFill/>
        </p:spPr>
        <p:txBody>
          <a:bodyPr wrap="square" rtlCol="0">
            <a:spAutoFit/>
          </a:bodyPr>
          <a:lstStyle/>
          <a:p>
            <a:pPr defTabSz="914400"/>
            <a:r>
              <a:rPr lang="en-US" dirty="0">
                <a:solidFill>
                  <a:prstClr val="black"/>
                </a:solidFill>
                <a:latin typeface="Calibri"/>
              </a:rPr>
              <a:t>aggregation tree </a:t>
            </a:r>
            <a:r>
              <a:rPr lang="en-US" dirty="0">
                <a:solidFill>
                  <a:prstClr val="black"/>
                </a:solidFill>
                <a:latin typeface="Calibri"/>
                <a:sym typeface="Wingdings" panose="05000000000000000000" pitchFamily="2" charset="2"/>
              </a:rPr>
              <a:t> </a:t>
            </a:r>
            <a:endParaRPr lang="en-US" dirty="0">
              <a:solidFill>
                <a:prstClr val="black"/>
              </a:solidFill>
              <a:latin typeface="Calibri"/>
            </a:endParaRPr>
          </a:p>
        </p:txBody>
      </p:sp>
      <p:sp>
        <p:nvSpPr>
          <p:cNvPr id="65" name="TextBox 64"/>
          <p:cNvSpPr txBox="1"/>
          <p:nvPr/>
        </p:nvSpPr>
        <p:spPr>
          <a:xfrm>
            <a:off x="9283702" y="2371753"/>
            <a:ext cx="1533504" cy="646331"/>
          </a:xfrm>
          <a:prstGeom prst="rect">
            <a:avLst/>
          </a:prstGeom>
          <a:noFill/>
        </p:spPr>
        <p:txBody>
          <a:bodyPr wrap="square" rtlCol="0">
            <a:spAutoFit/>
          </a:bodyPr>
          <a:lstStyle/>
          <a:p>
            <a:pPr defTabSz="914400"/>
            <a:r>
              <a:rPr lang="en-US" dirty="0">
                <a:solidFill>
                  <a:prstClr val="black"/>
                </a:solidFill>
                <a:latin typeface="Calibri"/>
              </a:rPr>
              <a:t>     allocation </a:t>
            </a:r>
            <a:r>
              <a:rPr lang="en-US" dirty="0">
                <a:solidFill>
                  <a:prstClr val="black"/>
                </a:solidFill>
                <a:latin typeface="Calibri"/>
                <a:sym typeface="Wingdings" panose="05000000000000000000" pitchFamily="2" charset="2"/>
              </a:rPr>
              <a:t> </a:t>
            </a:r>
            <a:r>
              <a:rPr lang="en-US" dirty="0">
                <a:solidFill>
                  <a:prstClr val="black"/>
                </a:solidFill>
                <a:latin typeface="Calibri"/>
              </a:rPr>
              <a:t>table</a:t>
            </a:r>
          </a:p>
        </p:txBody>
      </p:sp>
      <p:sp>
        <p:nvSpPr>
          <p:cNvPr id="25" name="Down Arrow 24"/>
          <p:cNvSpPr/>
          <p:nvPr/>
        </p:nvSpPr>
        <p:spPr>
          <a:xfrm flipV="1">
            <a:off x="9391724" y="4039385"/>
            <a:ext cx="304800" cy="508000"/>
          </a:xfrm>
          <a:prstGeom prst="down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defTabSz="914400"/>
            <a:endParaRPr lang="en-US">
              <a:solidFill>
                <a:prstClr val="black"/>
              </a:solidFill>
              <a:latin typeface="Calibri"/>
            </a:endParaRPr>
          </a:p>
        </p:txBody>
      </p:sp>
      <p:sp>
        <p:nvSpPr>
          <p:cNvPr id="26" name="Down Arrow 25"/>
          <p:cNvSpPr/>
          <p:nvPr/>
        </p:nvSpPr>
        <p:spPr>
          <a:xfrm flipV="1">
            <a:off x="5251222" y="4033022"/>
            <a:ext cx="304800" cy="508000"/>
          </a:xfrm>
          <a:prstGeom prst="downArrow">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Calibri"/>
            </a:endParaRPr>
          </a:p>
        </p:txBody>
      </p:sp>
      <p:sp>
        <p:nvSpPr>
          <p:cNvPr id="27" name="Down Arrow 26"/>
          <p:cNvSpPr/>
          <p:nvPr/>
        </p:nvSpPr>
        <p:spPr>
          <a:xfrm>
            <a:off x="10112358" y="4026658"/>
            <a:ext cx="304800" cy="508000"/>
          </a:xfrm>
          <a:prstGeom prst="downArrow">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Calibri"/>
            </a:endParaRPr>
          </a:p>
        </p:txBody>
      </p:sp>
      <p:sp>
        <p:nvSpPr>
          <p:cNvPr id="4" name="Left Arrow 3"/>
          <p:cNvSpPr/>
          <p:nvPr/>
        </p:nvSpPr>
        <p:spPr>
          <a:xfrm rot="10800000">
            <a:off x="5980476" y="2891757"/>
            <a:ext cx="2279269" cy="215463"/>
          </a:xfrm>
          <a:prstGeom prst="leftArrow">
            <a:avLst/>
          </a:prstGeom>
          <a:ln w="28575" cmpd="sng"/>
        </p:spPr>
        <p:style>
          <a:lnRef idx="2">
            <a:schemeClr val="dk1"/>
          </a:lnRef>
          <a:fillRef idx="1">
            <a:schemeClr val="lt1"/>
          </a:fillRef>
          <a:effectRef idx="0">
            <a:schemeClr val="dk1"/>
          </a:effectRef>
          <a:fontRef idx="minor">
            <a:schemeClr val="dk1"/>
          </a:fontRef>
        </p:style>
        <p:txBody>
          <a:bodyPr rtlCol="0" anchor="ctr"/>
          <a:lstStyle/>
          <a:p>
            <a:pPr algn="ctr" defTabSz="914400"/>
            <a:endParaRPr lang="en-US">
              <a:solidFill>
                <a:prstClr val="black"/>
              </a:solidFill>
              <a:latin typeface="Calibri"/>
            </a:endParaRPr>
          </a:p>
        </p:txBody>
      </p:sp>
      <p:sp>
        <p:nvSpPr>
          <p:cNvPr id="32" name="TextBox 31"/>
          <p:cNvSpPr txBox="1"/>
          <p:nvPr/>
        </p:nvSpPr>
        <p:spPr>
          <a:xfrm>
            <a:off x="6082534" y="5544502"/>
            <a:ext cx="2120512" cy="646331"/>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defTabSz="914400"/>
            <a:r>
              <a:rPr lang="en-US" dirty="0">
                <a:solidFill>
                  <a:prstClr val="black"/>
                </a:solidFill>
                <a:latin typeface="Calibri"/>
              </a:rPr>
              <a:t>node 1 and node 2 help each other!</a:t>
            </a:r>
          </a:p>
        </p:txBody>
      </p:sp>
      <p:sp>
        <p:nvSpPr>
          <p:cNvPr id="2" name="TextBox 1"/>
          <p:cNvSpPr txBox="1"/>
          <p:nvPr/>
        </p:nvSpPr>
        <p:spPr>
          <a:xfrm>
            <a:off x="2542714" y="6374148"/>
            <a:ext cx="7270543" cy="400110"/>
          </a:xfrm>
          <a:prstGeom prst="rect">
            <a:avLst/>
          </a:prstGeom>
          <a:noFill/>
        </p:spPr>
        <p:txBody>
          <a:bodyPr wrap="square" rtlCol="0">
            <a:spAutoFit/>
          </a:bodyPr>
          <a:lstStyle/>
          <a:p>
            <a:pPr defTabSz="914400"/>
            <a:r>
              <a:rPr lang="en-US" sz="2000" b="1" dirty="0">
                <a:solidFill>
                  <a:srgbClr val="FF0000"/>
                </a:solidFill>
                <a:latin typeface="Calibri"/>
              </a:rPr>
              <a:t>distributed transactions without a distributed (commit) protocol!</a:t>
            </a:r>
          </a:p>
        </p:txBody>
      </p:sp>
    </p:spTree>
    <p:extLst>
      <p:ext uri="{BB962C8B-B14F-4D97-AF65-F5344CB8AC3E}">
        <p14:creationId xmlns:p14="http://schemas.microsoft.com/office/powerpoint/2010/main" val="711441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8" grpId="0">
        <p:bldAsOne/>
      </p:bldGraphic>
      <p:bldGraphic spid="56" grpId="0">
        <p:bldAsOne/>
      </p:bldGraphic>
      <p:bldP spid="55" grpId="0" animBg="1"/>
      <p:bldP spid="59" grpId="0" animBg="1"/>
      <p:bldP spid="60" grpId="0" animBg="1"/>
      <p:bldP spid="61" grpId="0" animBg="1"/>
      <p:bldP spid="26" grpId="0" animBg="1"/>
      <p:bldP spid="27" grpId="0" animBg="1"/>
      <p:bldP spid="32" grpId="0" animBg="1"/>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research insights</a:t>
            </a:r>
          </a:p>
        </p:txBody>
      </p:sp>
      <p:sp>
        <p:nvSpPr>
          <p:cNvPr id="3" name="Content Placeholder 2"/>
          <p:cNvSpPr>
            <a:spLocks noGrp="1"/>
          </p:cNvSpPr>
          <p:nvPr>
            <p:ph idx="1"/>
          </p:nvPr>
        </p:nvSpPr>
        <p:spPr/>
        <p:txBody>
          <a:bodyPr>
            <a:normAutofit/>
          </a:bodyPr>
          <a:lstStyle/>
          <a:p>
            <a:pPr marL="0" indent="0">
              <a:buNone/>
            </a:pPr>
            <a:r>
              <a:rPr lang="en-US" dirty="0"/>
              <a:t>a durable, </a:t>
            </a:r>
            <a:r>
              <a:rPr lang="en-US" dirty="0" err="1"/>
              <a:t>iterable</a:t>
            </a:r>
            <a:r>
              <a:rPr lang="en-US" dirty="0"/>
              <a:t> total order (i.e., a shared log) is a unifying abstraction for distributed systems, subsuming the roles of many distributed protocols</a:t>
            </a:r>
          </a:p>
          <a:p>
            <a:pPr>
              <a:buFont typeface="Arial"/>
              <a:buChar char="•"/>
            </a:pPr>
            <a:endParaRPr lang="en-US" dirty="0"/>
          </a:p>
          <a:p>
            <a:pPr marL="0" indent="0">
              <a:buNone/>
            </a:pPr>
            <a:r>
              <a:rPr lang="en-US" dirty="0"/>
              <a:t>it is possible to impose a total order at speeds exceeding the I/O capacity of any single machine</a:t>
            </a:r>
          </a:p>
          <a:p>
            <a:pPr>
              <a:buFont typeface="Arial"/>
              <a:buChar char="•"/>
            </a:pPr>
            <a:endParaRPr lang="en-US" dirty="0"/>
          </a:p>
          <a:p>
            <a:pPr marL="0" indent="0">
              <a:buNone/>
            </a:pPr>
            <a:r>
              <a:rPr lang="en-US" dirty="0"/>
              <a:t>a total order is useful even when individual nodes consume a subsequence of it</a:t>
            </a:r>
          </a:p>
          <a:p>
            <a:pPr lvl="1">
              <a:buFont typeface="Arial"/>
              <a:buChar char="•"/>
            </a:pPr>
            <a:endParaRPr lang="en-US" dirty="0"/>
          </a:p>
        </p:txBody>
      </p:sp>
    </p:spTree>
    <p:extLst>
      <p:ext uri="{BB962C8B-B14F-4D97-AF65-F5344CB8AC3E}">
        <p14:creationId xmlns:p14="http://schemas.microsoft.com/office/powerpoint/2010/main" val="2539575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far is CORFU from </a:t>
            </a:r>
            <a:r>
              <a:rPr lang="en-US" dirty="0" err="1"/>
              <a:t>Paxos</a:t>
            </a:r>
            <a:r>
              <a:rPr lang="en-US" dirty="0"/>
              <a:t>?</a:t>
            </a:r>
          </a:p>
        </p:txBody>
      </p:sp>
      <p:pic>
        <p:nvPicPr>
          <p:cNvPr id="64" name="Picture 6"/>
          <p:cNvPicPr>
            <a:picLocks noChangeAspect="1" noChangeArrowheads="1"/>
          </p:cNvPicPr>
          <p:nvPr/>
        </p:nvPicPr>
        <p:blipFill>
          <a:blip r:embed="rId3" cstate="print"/>
          <a:srcRect/>
          <a:stretch>
            <a:fillRect/>
          </a:stretch>
        </p:blipFill>
        <p:spPr bwMode="auto">
          <a:xfrm>
            <a:off x="3009900" y="1663713"/>
            <a:ext cx="5562600" cy="4505325"/>
          </a:xfrm>
          <a:prstGeom prst="rect">
            <a:avLst/>
          </a:prstGeom>
          <a:noFill/>
          <a:ln w="9525">
            <a:noFill/>
            <a:miter lim="800000"/>
            <a:headEnd/>
            <a:tailEnd/>
          </a:ln>
        </p:spPr>
      </p:pic>
    </p:spTree>
    <p:extLst>
      <p:ext uri="{BB962C8B-B14F-4D97-AF65-F5344CB8AC3E}">
        <p14:creationId xmlns:p14="http://schemas.microsoft.com/office/powerpoint/2010/main" val="2240622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far is CORFU from </a:t>
            </a:r>
            <a:r>
              <a:rPr lang="en-US" dirty="0" err="1"/>
              <a:t>Paxos</a:t>
            </a:r>
            <a:r>
              <a:rPr lang="en-US" dirty="0"/>
              <a:t>?</a:t>
            </a:r>
          </a:p>
        </p:txBody>
      </p:sp>
      <p:pic>
        <p:nvPicPr>
          <p:cNvPr id="86" name="Picture 2"/>
          <p:cNvPicPr>
            <a:picLocks noChangeAspect="1" noChangeArrowheads="1"/>
          </p:cNvPicPr>
          <p:nvPr/>
        </p:nvPicPr>
        <p:blipFill>
          <a:blip r:embed="rId3" cstate="print"/>
          <a:srcRect/>
          <a:stretch>
            <a:fillRect/>
          </a:stretch>
        </p:blipFill>
        <p:spPr bwMode="auto">
          <a:xfrm>
            <a:off x="7694180" y="2239730"/>
            <a:ext cx="788679" cy="1115029"/>
          </a:xfrm>
          <a:prstGeom prst="rect">
            <a:avLst/>
          </a:prstGeom>
          <a:solidFill>
            <a:schemeClr val="accent1">
              <a:alpha val="0"/>
            </a:schemeClr>
          </a:solidFill>
          <a:ln w="9525">
            <a:solidFill>
              <a:schemeClr val="bg1"/>
            </a:solidFill>
            <a:miter lim="800000"/>
            <a:headEnd/>
            <a:tailEnd/>
          </a:ln>
        </p:spPr>
      </p:pic>
      <p:pic>
        <p:nvPicPr>
          <p:cNvPr id="88" name="Picture 2"/>
          <p:cNvPicPr>
            <a:picLocks noChangeAspect="1" noChangeArrowheads="1"/>
          </p:cNvPicPr>
          <p:nvPr/>
        </p:nvPicPr>
        <p:blipFill>
          <a:blip r:embed="rId3" cstate="print"/>
          <a:srcRect/>
          <a:stretch>
            <a:fillRect/>
          </a:stretch>
        </p:blipFill>
        <p:spPr bwMode="auto">
          <a:xfrm>
            <a:off x="6186986" y="2247827"/>
            <a:ext cx="788679" cy="1115029"/>
          </a:xfrm>
          <a:prstGeom prst="rect">
            <a:avLst/>
          </a:prstGeom>
          <a:solidFill>
            <a:schemeClr val="accent1">
              <a:alpha val="0"/>
            </a:schemeClr>
          </a:solidFill>
          <a:ln w="9525">
            <a:solidFill>
              <a:schemeClr val="bg1"/>
            </a:solidFill>
            <a:miter lim="800000"/>
            <a:headEnd/>
            <a:tailEnd/>
          </a:ln>
        </p:spPr>
      </p:pic>
      <p:grpSp>
        <p:nvGrpSpPr>
          <p:cNvPr id="7" name="Group 6"/>
          <p:cNvGrpSpPr/>
          <p:nvPr/>
        </p:nvGrpSpPr>
        <p:grpSpPr>
          <a:xfrm>
            <a:off x="5528394" y="3833828"/>
            <a:ext cx="4833713" cy="2229190"/>
            <a:chOff x="4004393" y="3833828"/>
            <a:chExt cx="4833713" cy="2229190"/>
          </a:xfrm>
        </p:grpSpPr>
        <p:sp>
          <p:nvSpPr>
            <p:cNvPr id="69" name="Right Arrow 68"/>
            <p:cNvSpPr/>
            <p:nvPr/>
          </p:nvSpPr>
          <p:spPr>
            <a:xfrm>
              <a:off x="8198344" y="3901835"/>
              <a:ext cx="639762" cy="609600"/>
            </a:xfrm>
            <a:prstGeom prst="rightArrow">
              <a:avLst/>
            </a:prstGeom>
            <a:ln>
              <a:solidFill>
                <a:schemeClr val="bg1">
                  <a:lumMod val="85000"/>
                </a:schemeClr>
              </a:solidFill>
            </a:ln>
          </p:spPr>
          <p:style>
            <a:lnRef idx="1">
              <a:schemeClr val="dk1"/>
            </a:lnRef>
            <a:fillRef idx="2">
              <a:schemeClr val="dk1"/>
            </a:fillRef>
            <a:effectRef idx="1">
              <a:schemeClr val="dk1"/>
            </a:effectRef>
            <a:fontRef idx="minor">
              <a:schemeClr val="dk1"/>
            </a:fontRef>
          </p:style>
          <p:txBody>
            <a:bodyPr rtlCol="0" anchor="ctr"/>
            <a:lstStyle/>
            <a:p>
              <a:pPr algn="ctr" defTabSz="914400"/>
              <a:endParaRPr lang="en-US">
                <a:solidFill>
                  <a:prstClr val="black"/>
                </a:solidFill>
                <a:latin typeface="Calibri"/>
              </a:endParaRPr>
            </a:p>
          </p:txBody>
        </p:sp>
        <p:grpSp>
          <p:nvGrpSpPr>
            <p:cNvPr id="5" name="Group 4"/>
            <p:cNvGrpSpPr/>
            <p:nvPr/>
          </p:nvGrpSpPr>
          <p:grpSpPr>
            <a:xfrm>
              <a:off x="4004393" y="3833828"/>
              <a:ext cx="3978275" cy="2229190"/>
              <a:chOff x="4004393" y="3833828"/>
              <a:chExt cx="3978275" cy="2229190"/>
            </a:xfrm>
          </p:grpSpPr>
          <p:graphicFrame>
            <p:nvGraphicFramePr>
              <p:cNvPr id="68" name="Diagram 67"/>
              <p:cNvGraphicFramePr/>
              <p:nvPr>
                <p:extLst/>
              </p:nvPr>
            </p:nvGraphicFramePr>
            <p:xfrm>
              <a:off x="4004393" y="3833828"/>
              <a:ext cx="3978275" cy="76200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pSp>
            <p:nvGrpSpPr>
              <p:cNvPr id="80" name="Group 40"/>
              <p:cNvGrpSpPr/>
              <p:nvPr/>
            </p:nvGrpSpPr>
            <p:grpSpPr>
              <a:xfrm>
                <a:off x="5572755" y="4677298"/>
                <a:ext cx="600075" cy="885825"/>
                <a:chOff x="5572125" y="4067175"/>
                <a:chExt cx="600075" cy="885825"/>
              </a:xfrm>
            </p:grpSpPr>
            <p:pic>
              <p:nvPicPr>
                <p:cNvPr id="81" name="Picture 3"/>
                <p:cNvPicPr>
                  <a:picLocks noChangeAspect="1" noChangeArrowheads="1"/>
                </p:cNvPicPr>
                <p:nvPr/>
              </p:nvPicPr>
              <p:blipFill>
                <a:blip r:embed="rId9" cstate="print"/>
                <a:srcRect/>
                <a:stretch>
                  <a:fillRect/>
                </a:stretch>
              </p:blipFill>
              <p:spPr bwMode="auto">
                <a:xfrm>
                  <a:off x="5572125" y="4067175"/>
                  <a:ext cx="600075" cy="428625"/>
                </a:xfrm>
                <a:prstGeom prst="rect">
                  <a:avLst/>
                </a:prstGeom>
                <a:noFill/>
                <a:ln w="9525">
                  <a:noFill/>
                  <a:miter lim="800000"/>
                  <a:headEnd/>
                  <a:tailEnd/>
                </a:ln>
              </p:spPr>
            </p:pic>
            <p:pic>
              <p:nvPicPr>
                <p:cNvPr id="82" name="Picture 3"/>
                <p:cNvPicPr>
                  <a:picLocks noChangeAspect="1" noChangeArrowheads="1"/>
                </p:cNvPicPr>
                <p:nvPr/>
              </p:nvPicPr>
              <p:blipFill>
                <a:blip r:embed="rId9" cstate="print"/>
                <a:srcRect/>
                <a:stretch>
                  <a:fillRect/>
                </a:stretch>
              </p:blipFill>
              <p:spPr bwMode="auto">
                <a:xfrm>
                  <a:off x="5572125" y="4524375"/>
                  <a:ext cx="600075" cy="428625"/>
                </a:xfrm>
                <a:prstGeom prst="rect">
                  <a:avLst/>
                </a:prstGeom>
                <a:noFill/>
                <a:ln w="9525">
                  <a:noFill/>
                  <a:miter lim="800000"/>
                  <a:headEnd/>
                  <a:tailEnd/>
                </a:ln>
              </p:spPr>
            </p:pic>
          </p:grpSp>
          <p:pic>
            <p:nvPicPr>
              <p:cNvPr id="83" name="Picture 3"/>
              <p:cNvPicPr>
                <a:picLocks noChangeAspect="1" noChangeArrowheads="1"/>
              </p:cNvPicPr>
              <p:nvPr/>
            </p:nvPicPr>
            <p:blipFill>
              <a:blip r:embed="rId9" cstate="print"/>
              <a:srcRect/>
              <a:stretch>
                <a:fillRect/>
              </a:stretch>
            </p:blipFill>
            <p:spPr bwMode="auto">
              <a:xfrm>
                <a:off x="5566412" y="5604363"/>
                <a:ext cx="600075" cy="428625"/>
              </a:xfrm>
              <a:prstGeom prst="rect">
                <a:avLst/>
              </a:prstGeom>
              <a:noFill/>
              <a:ln w="9525">
                <a:noFill/>
                <a:miter lim="800000"/>
                <a:headEnd/>
                <a:tailEnd/>
              </a:ln>
            </p:spPr>
          </p:pic>
          <p:sp>
            <p:nvSpPr>
              <p:cNvPr id="84" name="Left Arrow Callout 83"/>
              <p:cNvSpPr/>
              <p:nvPr/>
            </p:nvSpPr>
            <p:spPr>
              <a:xfrm>
                <a:off x="6212347" y="5112505"/>
                <a:ext cx="1753702" cy="385433"/>
              </a:xfrm>
              <a:prstGeom prst="leftArrowCallout">
                <a:avLst/>
              </a:prstGeom>
            </p:spPr>
            <p:style>
              <a:lnRef idx="1">
                <a:schemeClr val="accent1"/>
              </a:lnRef>
              <a:fillRef idx="3">
                <a:schemeClr val="accent1"/>
              </a:fillRef>
              <a:effectRef idx="2">
                <a:schemeClr val="accent1"/>
              </a:effectRef>
              <a:fontRef idx="minor">
                <a:schemeClr val="lt1"/>
              </a:fontRef>
            </p:style>
            <p:txBody>
              <a:bodyPr rtlCol="0" anchor="ctr"/>
              <a:lstStyle/>
              <a:p>
                <a:pPr algn="ctr" defTabSz="914400"/>
                <a:r>
                  <a:rPr lang="en-US" dirty="0">
                    <a:solidFill>
                      <a:prstClr val="white"/>
                    </a:solidFill>
                    <a:latin typeface="Calibri"/>
                  </a:rPr>
                  <a:t>acceptors</a:t>
                </a:r>
              </a:p>
            </p:txBody>
          </p:sp>
          <p:sp>
            <p:nvSpPr>
              <p:cNvPr id="85" name="Rectangle 84"/>
              <p:cNvSpPr/>
              <p:nvPr/>
            </p:nvSpPr>
            <p:spPr>
              <a:xfrm>
                <a:off x="5563724" y="4634150"/>
                <a:ext cx="623681" cy="1428868"/>
              </a:xfrm>
              <a:prstGeom prst="rect">
                <a:avLst/>
              </a:prstGeom>
              <a:solidFill>
                <a:schemeClr val="lt1">
                  <a:alpha val="0"/>
                </a:schemeClr>
              </a:solidFill>
              <a:ln w="28575" cmpd="sng">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defTabSz="914400"/>
                <a:endParaRPr lang="en-US">
                  <a:solidFill>
                    <a:prstClr val="black"/>
                  </a:solidFill>
                  <a:latin typeface="Calibri"/>
                </a:endParaRPr>
              </a:p>
            </p:txBody>
          </p:sp>
        </p:grpSp>
      </p:grpSp>
      <p:sp>
        <p:nvSpPr>
          <p:cNvPr id="87" name="Up Arrow 86"/>
          <p:cNvSpPr/>
          <p:nvPr/>
        </p:nvSpPr>
        <p:spPr>
          <a:xfrm>
            <a:off x="7867420" y="3428078"/>
            <a:ext cx="447368" cy="519490"/>
          </a:xfrm>
          <a:prstGeom prst="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US">
              <a:solidFill>
                <a:prstClr val="white"/>
              </a:solidFill>
              <a:latin typeface="Calibri"/>
            </a:endParaRPr>
          </a:p>
        </p:txBody>
      </p:sp>
      <p:sp>
        <p:nvSpPr>
          <p:cNvPr id="89" name="Up Arrow 88"/>
          <p:cNvSpPr/>
          <p:nvPr/>
        </p:nvSpPr>
        <p:spPr>
          <a:xfrm>
            <a:off x="6360226" y="3436175"/>
            <a:ext cx="447368" cy="519490"/>
          </a:xfrm>
          <a:prstGeom prst="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US">
              <a:solidFill>
                <a:prstClr val="white"/>
              </a:solidFill>
              <a:latin typeface="Calibri"/>
            </a:endParaRPr>
          </a:p>
        </p:txBody>
      </p:sp>
      <p:sp>
        <p:nvSpPr>
          <p:cNvPr id="90" name="Left Arrow Callout 89"/>
          <p:cNvSpPr/>
          <p:nvPr/>
        </p:nvSpPr>
        <p:spPr>
          <a:xfrm>
            <a:off x="8523722" y="2479862"/>
            <a:ext cx="1753702" cy="385433"/>
          </a:xfrm>
          <a:prstGeom prst="leftArrowCallout">
            <a:avLst/>
          </a:prstGeom>
        </p:spPr>
        <p:style>
          <a:lnRef idx="1">
            <a:schemeClr val="accent1"/>
          </a:lnRef>
          <a:fillRef idx="3">
            <a:schemeClr val="accent1"/>
          </a:fillRef>
          <a:effectRef idx="2">
            <a:schemeClr val="accent1"/>
          </a:effectRef>
          <a:fontRef idx="minor">
            <a:schemeClr val="lt1"/>
          </a:fontRef>
        </p:style>
        <p:txBody>
          <a:bodyPr rtlCol="0" anchor="ctr"/>
          <a:lstStyle/>
          <a:p>
            <a:pPr algn="ctr" defTabSz="914400"/>
            <a:r>
              <a:rPr lang="en-US" dirty="0">
                <a:solidFill>
                  <a:prstClr val="white"/>
                </a:solidFill>
                <a:latin typeface="Calibri"/>
              </a:rPr>
              <a:t>learners</a:t>
            </a:r>
          </a:p>
        </p:txBody>
      </p:sp>
      <p:grpSp>
        <p:nvGrpSpPr>
          <p:cNvPr id="4" name="Group 3"/>
          <p:cNvGrpSpPr/>
          <p:nvPr/>
        </p:nvGrpSpPr>
        <p:grpSpPr>
          <a:xfrm>
            <a:off x="5528303" y="3829292"/>
            <a:ext cx="5211761" cy="2753606"/>
            <a:chOff x="4004394" y="3829301"/>
            <a:chExt cx="5211761" cy="2753606"/>
          </a:xfrm>
        </p:grpSpPr>
        <p:sp>
          <p:nvSpPr>
            <p:cNvPr id="19" name="TextBox 18"/>
            <p:cNvSpPr txBox="1"/>
            <p:nvPr/>
          </p:nvSpPr>
          <p:spPr>
            <a:xfrm>
              <a:off x="5548168" y="6201908"/>
              <a:ext cx="1798320" cy="380999"/>
            </a:xfrm>
            <a:prstGeom prst="rect">
              <a:avLst/>
            </a:prstGeom>
            <a:noFill/>
          </p:spPr>
          <p:txBody>
            <a:bodyPr wrap="square" rtlCol="0">
              <a:spAutoFit/>
            </a:bodyPr>
            <a:lstStyle/>
            <a:p>
              <a:pPr defTabSz="914400"/>
              <a:r>
                <a:rPr lang="en-US" dirty="0">
                  <a:solidFill>
                    <a:prstClr val="black"/>
                  </a:solidFill>
                  <a:latin typeface="Calibri"/>
                </a:rPr>
                <a:t>CORFU cluster</a:t>
              </a:r>
            </a:p>
          </p:txBody>
        </p:sp>
        <p:graphicFrame>
          <p:nvGraphicFramePr>
            <p:cNvPr id="20" name="Diagram 19"/>
            <p:cNvGraphicFramePr/>
            <p:nvPr>
              <p:extLst/>
            </p:nvPr>
          </p:nvGraphicFramePr>
          <p:xfrm>
            <a:off x="4004394" y="3829301"/>
            <a:ext cx="3978275" cy="762001"/>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sp>
          <p:nvSpPr>
            <p:cNvPr id="21" name="Right Arrow 20"/>
            <p:cNvSpPr/>
            <p:nvPr/>
          </p:nvSpPr>
          <p:spPr>
            <a:xfrm>
              <a:off x="8195394" y="3905501"/>
              <a:ext cx="639762" cy="609600"/>
            </a:xfrm>
            <a:prstGeom prst="rightArrow">
              <a:avLst/>
            </a:prstGeom>
            <a:ln>
              <a:solidFill>
                <a:schemeClr val="bg1">
                  <a:lumMod val="85000"/>
                </a:schemeClr>
              </a:solidFill>
            </a:ln>
          </p:spPr>
          <p:style>
            <a:lnRef idx="1">
              <a:schemeClr val="dk1"/>
            </a:lnRef>
            <a:fillRef idx="2">
              <a:schemeClr val="dk1"/>
            </a:fillRef>
            <a:effectRef idx="1">
              <a:schemeClr val="dk1"/>
            </a:effectRef>
            <a:fontRef idx="minor">
              <a:schemeClr val="dk1"/>
            </a:fontRef>
          </p:style>
          <p:txBody>
            <a:bodyPr rtlCol="0" anchor="ctr"/>
            <a:lstStyle/>
            <a:p>
              <a:pPr algn="ctr" defTabSz="914400"/>
              <a:endParaRPr lang="en-US">
                <a:solidFill>
                  <a:prstClr val="black"/>
                </a:solidFill>
                <a:latin typeface="Calibri"/>
              </a:endParaRPr>
            </a:p>
          </p:txBody>
        </p:sp>
        <p:grpSp>
          <p:nvGrpSpPr>
            <p:cNvPr id="22" name="Group 21"/>
            <p:cNvGrpSpPr/>
            <p:nvPr/>
          </p:nvGrpSpPr>
          <p:grpSpPr>
            <a:xfrm>
              <a:off x="4936855" y="4578548"/>
              <a:ext cx="2755300" cy="1522643"/>
              <a:chOff x="4864700" y="6516898"/>
              <a:chExt cx="2755300" cy="1522643"/>
            </a:xfrm>
          </p:grpSpPr>
          <p:grpSp>
            <p:nvGrpSpPr>
              <p:cNvPr id="23" name="Group 36"/>
              <p:cNvGrpSpPr/>
              <p:nvPr/>
            </p:nvGrpSpPr>
            <p:grpSpPr>
              <a:xfrm>
                <a:off x="4876800" y="6838605"/>
                <a:ext cx="600075" cy="885825"/>
                <a:chOff x="4876800" y="4114800"/>
                <a:chExt cx="600075" cy="885825"/>
              </a:xfrm>
            </p:grpSpPr>
            <p:pic>
              <p:nvPicPr>
                <p:cNvPr id="41" name="Picture 3"/>
                <p:cNvPicPr>
                  <a:picLocks noChangeAspect="1" noChangeArrowheads="1"/>
                </p:cNvPicPr>
                <p:nvPr/>
              </p:nvPicPr>
              <p:blipFill>
                <a:blip r:embed="rId9" cstate="print"/>
                <a:srcRect/>
                <a:stretch>
                  <a:fillRect/>
                </a:stretch>
              </p:blipFill>
              <p:spPr bwMode="auto">
                <a:xfrm>
                  <a:off x="4876800" y="4114800"/>
                  <a:ext cx="600075" cy="428625"/>
                </a:xfrm>
                <a:prstGeom prst="rect">
                  <a:avLst/>
                </a:prstGeom>
                <a:noFill/>
                <a:ln w="9525">
                  <a:noFill/>
                  <a:miter lim="800000"/>
                  <a:headEnd/>
                  <a:tailEnd/>
                </a:ln>
              </p:spPr>
            </p:pic>
            <p:pic>
              <p:nvPicPr>
                <p:cNvPr id="42" name="Picture 3"/>
                <p:cNvPicPr>
                  <a:picLocks noChangeAspect="1" noChangeArrowheads="1"/>
                </p:cNvPicPr>
                <p:nvPr/>
              </p:nvPicPr>
              <p:blipFill>
                <a:blip r:embed="rId9" cstate="print"/>
                <a:srcRect/>
                <a:stretch>
                  <a:fillRect/>
                </a:stretch>
              </p:blipFill>
              <p:spPr bwMode="auto">
                <a:xfrm>
                  <a:off x="4876800" y="4572000"/>
                  <a:ext cx="600075" cy="428625"/>
                </a:xfrm>
                <a:prstGeom prst="rect">
                  <a:avLst/>
                </a:prstGeom>
                <a:noFill/>
                <a:ln w="9525">
                  <a:noFill/>
                  <a:miter lim="800000"/>
                  <a:headEnd/>
                  <a:tailEnd/>
                </a:ln>
              </p:spPr>
            </p:pic>
          </p:grpSp>
          <p:grpSp>
            <p:nvGrpSpPr>
              <p:cNvPr id="24" name="Group 35"/>
              <p:cNvGrpSpPr/>
              <p:nvPr/>
            </p:nvGrpSpPr>
            <p:grpSpPr>
              <a:xfrm>
                <a:off x="5565775" y="6838605"/>
                <a:ext cx="600075" cy="885825"/>
                <a:chOff x="5572125" y="4067175"/>
                <a:chExt cx="600075" cy="885825"/>
              </a:xfrm>
            </p:grpSpPr>
            <p:pic>
              <p:nvPicPr>
                <p:cNvPr id="39" name="Picture 3"/>
                <p:cNvPicPr>
                  <a:picLocks noChangeAspect="1" noChangeArrowheads="1"/>
                </p:cNvPicPr>
                <p:nvPr/>
              </p:nvPicPr>
              <p:blipFill>
                <a:blip r:embed="rId9" cstate="print"/>
                <a:srcRect/>
                <a:stretch>
                  <a:fillRect/>
                </a:stretch>
              </p:blipFill>
              <p:spPr bwMode="auto">
                <a:xfrm>
                  <a:off x="5572125" y="4067175"/>
                  <a:ext cx="600075" cy="428625"/>
                </a:xfrm>
                <a:prstGeom prst="rect">
                  <a:avLst/>
                </a:prstGeom>
                <a:noFill/>
                <a:ln w="9525">
                  <a:noFill/>
                  <a:miter lim="800000"/>
                  <a:headEnd/>
                  <a:tailEnd/>
                </a:ln>
              </p:spPr>
            </p:pic>
            <p:pic>
              <p:nvPicPr>
                <p:cNvPr id="40" name="Picture 3"/>
                <p:cNvPicPr>
                  <a:picLocks noChangeAspect="1" noChangeArrowheads="1"/>
                </p:cNvPicPr>
                <p:nvPr/>
              </p:nvPicPr>
              <p:blipFill>
                <a:blip r:embed="rId9" cstate="print"/>
                <a:srcRect/>
                <a:stretch>
                  <a:fillRect/>
                </a:stretch>
              </p:blipFill>
              <p:spPr bwMode="auto">
                <a:xfrm>
                  <a:off x="5572125" y="4524375"/>
                  <a:ext cx="600075" cy="428625"/>
                </a:xfrm>
                <a:prstGeom prst="rect">
                  <a:avLst/>
                </a:prstGeom>
                <a:noFill/>
                <a:ln w="9525">
                  <a:noFill/>
                  <a:miter lim="800000"/>
                  <a:headEnd/>
                  <a:tailEnd/>
                </a:ln>
              </p:spPr>
            </p:pic>
          </p:grpSp>
          <p:grpSp>
            <p:nvGrpSpPr>
              <p:cNvPr id="25" name="Group 37"/>
              <p:cNvGrpSpPr/>
              <p:nvPr/>
            </p:nvGrpSpPr>
            <p:grpSpPr>
              <a:xfrm>
                <a:off x="6254750" y="6838605"/>
                <a:ext cx="600075" cy="885825"/>
                <a:chOff x="5572125" y="4067175"/>
                <a:chExt cx="600075" cy="885825"/>
              </a:xfrm>
            </p:grpSpPr>
            <p:pic>
              <p:nvPicPr>
                <p:cNvPr id="37" name="Picture 3"/>
                <p:cNvPicPr>
                  <a:picLocks noChangeAspect="1" noChangeArrowheads="1"/>
                </p:cNvPicPr>
                <p:nvPr/>
              </p:nvPicPr>
              <p:blipFill>
                <a:blip r:embed="rId9" cstate="print"/>
                <a:srcRect/>
                <a:stretch>
                  <a:fillRect/>
                </a:stretch>
              </p:blipFill>
              <p:spPr bwMode="auto">
                <a:xfrm>
                  <a:off x="5572125" y="4067175"/>
                  <a:ext cx="600075" cy="428625"/>
                </a:xfrm>
                <a:prstGeom prst="rect">
                  <a:avLst/>
                </a:prstGeom>
                <a:noFill/>
                <a:ln w="9525">
                  <a:noFill/>
                  <a:miter lim="800000"/>
                  <a:headEnd/>
                  <a:tailEnd/>
                </a:ln>
              </p:spPr>
            </p:pic>
            <p:pic>
              <p:nvPicPr>
                <p:cNvPr id="38" name="Picture 3"/>
                <p:cNvPicPr>
                  <a:picLocks noChangeAspect="1" noChangeArrowheads="1"/>
                </p:cNvPicPr>
                <p:nvPr/>
              </p:nvPicPr>
              <p:blipFill>
                <a:blip r:embed="rId9" cstate="print"/>
                <a:srcRect/>
                <a:stretch>
                  <a:fillRect/>
                </a:stretch>
              </p:blipFill>
              <p:spPr bwMode="auto">
                <a:xfrm>
                  <a:off x="5572125" y="4524375"/>
                  <a:ext cx="600075" cy="428625"/>
                </a:xfrm>
                <a:prstGeom prst="rect">
                  <a:avLst/>
                </a:prstGeom>
                <a:noFill/>
                <a:ln w="9525">
                  <a:noFill/>
                  <a:miter lim="800000"/>
                  <a:headEnd/>
                  <a:tailEnd/>
                </a:ln>
              </p:spPr>
            </p:pic>
          </p:grpSp>
          <p:grpSp>
            <p:nvGrpSpPr>
              <p:cNvPr id="26" name="Group 40"/>
              <p:cNvGrpSpPr/>
              <p:nvPr/>
            </p:nvGrpSpPr>
            <p:grpSpPr>
              <a:xfrm>
                <a:off x="6943725" y="6838605"/>
                <a:ext cx="600075" cy="885825"/>
                <a:chOff x="5572125" y="4067175"/>
                <a:chExt cx="600075" cy="885825"/>
              </a:xfrm>
            </p:grpSpPr>
            <p:pic>
              <p:nvPicPr>
                <p:cNvPr id="35" name="Picture 3"/>
                <p:cNvPicPr>
                  <a:picLocks noChangeAspect="1" noChangeArrowheads="1"/>
                </p:cNvPicPr>
                <p:nvPr/>
              </p:nvPicPr>
              <p:blipFill>
                <a:blip r:embed="rId9" cstate="print"/>
                <a:srcRect/>
                <a:stretch>
                  <a:fillRect/>
                </a:stretch>
              </p:blipFill>
              <p:spPr bwMode="auto">
                <a:xfrm>
                  <a:off x="5572125" y="4067175"/>
                  <a:ext cx="600075" cy="428625"/>
                </a:xfrm>
                <a:prstGeom prst="rect">
                  <a:avLst/>
                </a:prstGeom>
                <a:noFill/>
                <a:ln w="9525">
                  <a:noFill/>
                  <a:miter lim="800000"/>
                  <a:headEnd/>
                  <a:tailEnd/>
                </a:ln>
              </p:spPr>
            </p:pic>
            <p:pic>
              <p:nvPicPr>
                <p:cNvPr id="36" name="Picture 3"/>
                <p:cNvPicPr>
                  <a:picLocks noChangeAspect="1" noChangeArrowheads="1"/>
                </p:cNvPicPr>
                <p:nvPr/>
              </p:nvPicPr>
              <p:blipFill>
                <a:blip r:embed="rId9" cstate="print"/>
                <a:srcRect/>
                <a:stretch>
                  <a:fillRect/>
                </a:stretch>
              </p:blipFill>
              <p:spPr bwMode="auto">
                <a:xfrm>
                  <a:off x="5572125" y="4524375"/>
                  <a:ext cx="600075" cy="428625"/>
                </a:xfrm>
                <a:prstGeom prst="rect">
                  <a:avLst/>
                </a:prstGeom>
                <a:noFill/>
                <a:ln w="9525">
                  <a:noFill/>
                  <a:miter lim="800000"/>
                  <a:headEnd/>
                  <a:tailEnd/>
                </a:ln>
              </p:spPr>
            </p:pic>
          </p:grpSp>
          <p:sp>
            <p:nvSpPr>
              <p:cNvPr id="27" name="TextBox 26"/>
              <p:cNvSpPr txBox="1"/>
              <p:nvPr/>
            </p:nvSpPr>
            <p:spPr>
              <a:xfrm>
                <a:off x="4953000" y="6516898"/>
                <a:ext cx="2667000" cy="369332"/>
              </a:xfrm>
              <a:prstGeom prst="rect">
                <a:avLst/>
              </a:prstGeom>
              <a:noFill/>
            </p:spPr>
            <p:txBody>
              <a:bodyPr wrap="square" rtlCol="0">
                <a:spAutoFit/>
              </a:bodyPr>
              <a:lstStyle/>
              <a:p>
                <a:pPr defTabSz="914400"/>
                <a:r>
                  <a:rPr lang="en-US" dirty="0">
                    <a:solidFill>
                      <a:prstClr val="black"/>
                    </a:solidFill>
                    <a:latin typeface="Calibri"/>
                  </a:rPr>
                  <a:t> D1         D3        D5        D7</a:t>
                </a:r>
              </a:p>
            </p:txBody>
          </p:sp>
          <p:sp>
            <p:nvSpPr>
              <p:cNvPr id="28" name="TextBox 27"/>
              <p:cNvSpPr txBox="1"/>
              <p:nvPr/>
            </p:nvSpPr>
            <p:spPr>
              <a:xfrm>
                <a:off x="4953000" y="7659898"/>
                <a:ext cx="2667000" cy="369332"/>
              </a:xfrm>
              <a:prstGeom prst="rect">
                <a:avLst/>
              </a:prstGeom>
              <a:noFill/>
            </p:spPr>
            <p:txBody>
              <a:bodyPr wrap="square" rtlCol="0">
                <a:spAutoFit/>
              </a:bodyPr>
              <a:lstStyle/>
              <a:p>
                <a:pPr defTabSz="914400"/>
                <a:r>
                  <a:rPr lang="en-US" dirty="0">
                    <a:solidFill>
                      <a:prstClr val="black"/>
                    </a:solidFill>
                    <a:latin typeface="Calibri"/>
                  </a:rPr>
                  <a:t> D2         D4        D6        D8</a:t>
                </a:r>
              </a:p>
            </p:txBody>
          </p:sp>
          <p:grpSp>
            <p:nvGrpSpPr>
              <p:cNvPr id="29" name="Group 28"/>
              <p:cNvGrpSpPr/>
              <p:nvPr/>
            </p:nvGrpSpPr>
            <p:grpSpPr>
              <a:xfrm>
                <a:off x="4872182" y="6575680"/>
                <a:ext cx="2662401" cy="1463861"/>
                <a:chOff x="4872182" y="3880450"/>
                <a:chExt cx="2662401" cy="1463861"/>
              </a:xfrm>
            </p:grpSpPr>
            <p:sp>
              <p:nvSpPr>
                <p:cNvPr id="31" name="Rectangle 30"/>
                <p:cNvSpPr/>
                <p:nvPr/>
              </p:nvSpPr>
              <p:spPr>
                <a:xfrm>
                  <a:off x="4872182" y="3880450"/>
                  <a:ext cx="598169" cy="1451502"/>
                </a:xfrm>
                <a:prstGeom prst="rect">
                  <a:avLst/>
                </a:prstGeom>
                <a:solidFill>
                  <a:schemeClr val="bg2">
                    <a:alpha val="40000"/>
                  </a:schemeClr>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defTabSz="914400"/>
                  <a:endParaRPr lang="en-US">
                    <a:solidFill>
                      <a:prstClr val="black"/>
                    </a:solidFill>
                    <a:latin typeface="Calibri"/>
                  </a:endParaRPr>
                </a:p>
              </p:txBody>
            </p:sp>
            <p:sp>
              <p:nvSpPr>
                <p:cNvPr id="32" name="Rectangle 31"/>
                <p:cNvSpPr/>
                <p:nvPr/>
              </p:nvSpPr>
              <p:spPr>
                <a:xfrm>
                  <a:off x="6936414" y="3892809"/>
                  <a:ext cx="598169" cy="1451502"/>
                </a:xfrm>
                <a:prstGeom prst="rect">
                  <a:avLst/>
                </a:prstGeom>
                <a:solidFill>
                  <a:schemeClr val="bg2">
                    <a:lumMod val="25000"/>
                    <a:alpha val="40000"/>
                  </a:schemeClr>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defTabSz="914400"/>
                  <a:endParaRPr lang="en-US">
                    <a:solidFill>
                      <a:prstClr val="black"/>
                    </a:solidFill>
                    <a:latin typeface="Calibri"/>
                  </a:endParaRPr>
                </a:p>
              </p:txBody>
            </p:sp>
            <p:sp>
              <p:nvSpPr>
                <p:cNvPr id="33" name="Rectangle 32"/>
                <p:cNvSpPr/>
                <p:nvPr/>
              </p:nvSpPr>
              <p:spPr>
                <a:xfrm>
                  <a:off x="5554871" y="3892809"/>
                  <a:ext cx="598169" cy="1451502"/>
                </a:xfrm>
                <a:prstGeom prst="rect">
                  <a:avLst/>
                </a:prstGeom>
                <a:solidFill>
                  <a:schemeClr val="bg2">
                    <a:lumMod val="75000"/>
                    <a:alpha val="40000"/>
                  </a:schemeClr>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defTabSz="914400"/>
                  <a:endParaRPr lang="en-US">
                    <a:solidFill>
                      <a:prstClr val="black"/>
                    </a:solidFill>
                    <a:latin typeface="Calibri"/>
                  </a:endParaRPr>
                </a:p>
              </p:txBody>
            </p:sp>
            <p:sp>
              <p:nvSpPr>
                <p:cNvPr id="34" name="Rectangle 33"/>
                <p:cNvSpPr/>
                <p:nvPr/>
              </p:nvSpPr>
              <p:spPr>
                <a:xfrm>
                  <a:off x="6251515" y="3891684"/>
                  <a:ext cx="598169" cy="1451502"/>
                </a:xfrm>
                <a:prstGeom prst="rect">
                  <a:avLst/>
                </a:prstGeom>
                <a:solidFill>
                  <a:schemeClr val="bg2">
                    <a:lumMod val="50000"/>
                    <a:alpha val="40000"/>
                  </a:schemeClr>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defTabSz="914400"/>
                  <a:endParaRPr lang="en-US">
                    <a:solidFill>
                      <a:prstClr val="black"/>
                    </a:solidFill>
                    <a:latin typeface="Calibri"/>
                  </a:endParaRPr>
                </a:p>
              </p:txBody>
            </p:sp>
          </p:grpSp>
          <p:sp>
            <p:nvSpPr>
              <p:cNvPr id="30" name="Rectangle 29"/>
              <p:cNvSpPr/>
              <p:nvPr/>
            </p:nvSpPr>
            <p:spPr>
              <a:xfrm>
                <a:off x="4864700" y="6596258"/>
                <a:ext cx="623681" cy="1428868"/>
              </a:xfrm>
              <a:prstGeom prst="rect">
                <a:avLst/>
              </a:prstGeom>
              <a:solidFill>
                <a:schemeClr val="lt1">
                  <a:alpha val="0"/>
                </a:schemeClr>
              </a:solidFill>
              <a:ln w="28575" cmpd="sng">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defTabSz="914400"/>
                <a:endParaRPr lang="en-US">
                  <a:solidFill>
                    <a:prstClr val="black"/>
                  </a:solidFill>
                  <a:latin typeface="Calibri"/>
                </a:endParaRPr>
              </a:p>
            </p:txBody>
          </p:sp>
        </p:grpSp>
        <p:sp>
          <p:nvSpPr>
            <p:cNvPr id="43" name="Left Arrow Callout 42"/>
            <p:cNvSpPr/>
            <p:nvPr/>
          </p:nvSpPr>
          <p:spPr>
            <a:xfrm>
              <a:off x="7634129" y="5178330"/>
              <a:ext cx="1582026" cy="385433"/>
            </a:xfrm>
            <a:prstGeom prst="leftArrowCallout">
              <a:avLst>
                <a:gd name="adj1" fmla="val 25000"/>
                <a:gd name="adj2" fmla="val 25000"/>
                <a:gd name="adj3" fmla="val 25000"/>
                <a:gd name="adj4" fmla="val 74099"/>
              </a:avLst>
            </a:prstGeom>
          </p:spPr>
          <p:style>
            <a:lnRef idx="1">
              <a:schemeClr val="accent1"/>
            </a:lnRef>
            <a:fillRef idx="3">
              <a:schemeClr val="accent1"/>
            </a:fillRef>
            <a:effectRef idx="2">
              <a:schemeClr val="accent1"/>
            </a:effectRef>
            <a:fontRef idx="minor">
              <a:schemeClr val="lt1"/>
            </a:fontRef>
          </p:style>
          <p:txBody>
            <a:bodyPr rtlCol="0" anchor="ctr"/>
            <a:lstStyle/>
            <a:p>
              <a:pPr algn="ctr" defTabSz="914400"/>
              <a:r>
                <a:rPr lang="en-US" dirty="0">
                  <a:solidFill>
                    <a:prstClr val="white"/>
                  </a:solidFill>
                  <a:latin typeface="Calibri"/>
                </a:rPr>
                <a:t>acceptors</a:t>
              </a:r>
            </a:p>
          </p:txBody>
        </p:sp>
      </p:grpSp>
      <p:sp>
        <p:nvSpPr>
          <p:cNvPr id="48" name="TextBox 47"/>
          <p:cNvSpPr txBox="1"/>
          <p:nvPr/>
        </p:nvSpPr>
        <p:spPr>
          <a:xfrm>
            <a:off x="1825561" y="1680191"/>
            <a:ext cx="3294870" cy="1938992"/>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defTabSz="914400"/>
            <a:r>
              <a:rPr lang="en-US" sz="2400" b="1" dirty="0">
                <a:solidFill>
                  <a:prstClr val="black"/>
                </a:solidFill>
                <a:latin typeface="Calibri"/>
              </a:rPr>
              <a:t>CORFU scales the </a:t>
            </a:r>
            <a:r>
              <a:rPr lang="en-US" sz="2400" b="1" dirty="0" err="1">
                <a:solidFill>
                  <a:prstClr val="black"/>
                </a:solidFill>
                <a:latin typeface="Calibri"/>
              </a:rPr>
              <a:t>Paxos</a:t>
            </a:r>
            <a:r>
              <a:rPr lang="en-US" sz="2400" b="1" dirty="0">
                <a:solidFill>
                  <a:prstClr val="black"/>
                </a:solidFill>
                <a:latin typeface="Calibri"/>
              </a:rPr>
              <a:t> acceptor role</a:t>
            </a:r>
            <a:r>
              <a:rPr lang="en-US" sz="2400" dirty="0">
                <a:solidFill>
                  <a:prstClr val="black"/>
                </a:solidFill>
                <a:latin typeface="Calibri"/>
              </a:rPr>
              <a:t>: </a:t>
            </a:r>
          </a:p>
          <a:p>
            <a:pPr defTabSz="914400"/>
            <a:r>
              <a:rPr lang="en-US" sz="2400" dirty="0">
                <a:solidFill>
                  <a:prstClr val="black"/>
                </a:solidFill>
                <a:latin typeface="Calibri"/>
              </a:rPr>
              <a:t>each consensus decision is made by a different set of acceptors</a:t>
            </a:r>
          </a:p>
        </p:txBody>
      </p:sp>
      <p:sp>
        <p:nvSpPr>
          <p:cNvPr id="8" name="TextBox 7"/>
          <p:cNvSpPr txBox="1"/>
          <p:nvPr/>
        </p:nvSpPr>
        <p:spPr>
          <a:xfrm>
            <a:off x="1836106" y="4122779"/>
            <a:ext cx="3290324" cy="2308324"/>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defTabSz="914400"/>
            <a:r>
              <a:rPr lang="en-US" sz="2400" b="1" dirty="0">
                <a:solidFill>
                  <a:prstClr val="black"/>
                </a:solidFill>
                <a:latin typeface="Calibri"/>
              </a:rPr>
              <a:t>streaming CORFU scales the </a:t>
            </a:r>
            <a:r>
              <a:rPr lang="en-US" sz="2400" b="1" dirty="0" err="1">
                <a:solidFill>
                  <a:prstClr val="black"/>
                </a:solidFill>
                <a:latin typeface="Calibri"/>
              </a:rPr>
              <a:t>Paxos</a:t>
            </a:r>
            <a:r>
              <a:rPr lang="en-US" sz="2400" b="1" dirty="0">
                <a:solidFill>
                  <a:prstClr val="black"/>
                </a:solidFill>
                <a:latin typeface="Calibri"/>
              </a:rPr>
              <a:t> learner role</a:t>
            </a:r>
            <a:r>
              <a:rPr lang="en-US" sz="2400" dirty="0">
                <a:solidFill>
                  <a:prstClr val="black"/>
                </a:solidFill>
                <a:latin typeface="Calibri"/>
              </a:rPr>
              <a:t>:</a:t>
            </a:r>
          </a:p>
          <a:p>
            <a:pPr defTabSz="914400"/>
            <a:r>
              <a:rPr lang="en-US" sz="2400" dirty="0">
                <a:solidFill>
                  <a:prstClr val="black"/>
                </a:solidFill>
                <a:latin typeface="Calibri"/>
              </a:rPr>
              <a:t>each learner plays a subsequence of commands</a:t>
            </a:r>
          </a:p>
          <a:p>
            <a:pPr defTabSz="914400"/>
            <a:endParaRPr lang="en-US" sz="2400" dirty="0">
              <a:solidFill>
                <a:prstClr val="black"/>
              </a:solidFill>
              <a:latin typeface="Calibri"/>
            </a:endParaRPr>
          </a:p>
        </p:txBody>
      </p:sp>
      <p:sp>
        <p:nvSpPr>
          <p:cNvPr id="46" name="Up Arrow 45"/>
          <p:cNvSpPr/>
          <p:nvPr/>
        </p:nvSpPr>
        <p:spPr>
          <a:xfrm>
            <a:off x="7868172" y="3428814"/>
            <a:ext cx="447368" cy="519490"/>
          </a:xfrm>
          <a:prstGeom prst="up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defTabSz="914400"/>
            <a:endParaRPr lang="en-US">
              <a:solidFill>
                <a:prstClr val="white"/>
              </a:solidFill>
              <a:latin typeface="Calibri"/>
            </a:endParaRPr>
          </a:p>
        </p:txBody>
      </p:sp>
    </p:spTree>
    <p:extLst>
      <p:ext uri="{BB962C8B-B14F-4D97-AF65-F5344CB8AC3E}">
        <p14:creationId xmlns:p14="http://schemas.microsoft.com/office/powerpoint/2010/main" val="2064804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8" grpId="0" animBg="1"/>
      <p:bldP spid="4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nvPr>
        </p:nvGraphicFramePr>
        <p:xfrm>
          <a:off x="1524000" y="2748889"/>
          <a:ext cx="9144000" cy="3565971"/>
        </p:xfrm>
        <a:graphic>
          <a:graphicData uri="http://schemas.openxmlformats.org/drawingml/2006/table">
            <a:tbl>
              <a:tblPr bandRow="1">
                <a:tableStyleId>{073A0DAA-6AF3-43AB-8588-CEC1D06C72B9}</a:tableStyleId>
              </a:tblPr>
              <a:tblGrid>
                <a:gridCol w="1666370">
                  <a:extLst>
                    <a:ext uri="{9D8B030D-6E8A-4147-A177-3AD203B41FA5}">
                      <a16:colId xmlns:a16="http://schemas.microsoft.com/office/drawing/2014/main" val="20000"/>
                    </a:ext>
                  </a:extLst>
                </a:gridCol>
                <a:gridCol w="7477630">
                  <a:extLst>
                    <a:ext uri="{9D8B030D-6E8A-4147-A177-3AD203B41FA5}">
                      <a16:colId xmlns:a16="http://schemas.microsoft.com/office/drawing/2014/main" val="20001"/>
                    </a:ext>
                  </a:extLst>
                </a:gridCol>
              </a:tblGrid>
              <a:tr h="396219">
                <a:tc>
                  <a:txBody>
                    <a:bodyPr/>
                    <a:lstStyle/>
                    <a:p>
                      <a:r>
                        <a:rPr lang="en-US" dirty="0"/>
                        <a:t>2014</a:t>
                      </a:r>
                    </a:p>
                  </a:txBody>
                  <a:tcPr/>
                </a:tc>
                <a:tc>
                  <a:txBody>
                    <a:bodyPr/>
                    <a:lstStyle/>
                    <a:p>
                      <a:endParaRPr lang="en-US" dirty="0"/>
                    </a:p>
                  </a:txBody>
                  <a:tcPr/>
                </a:tc>
                <a:extLst>
                  <a:ext uri="{0D108BD9-81ED-4DB2-BD59-A6C34878D82A}">
                    <a16:rowId xmlns:a16="http://schemas.microsoft.com/office/drawing/2014/main" val="10000"/>
                  </a:ext>
                </a:extLst>
              </a:tr>
              <a:tr h="396219">
                <a:tc>
                  <a:txBody>
                    <a:bodyPr/>
                    <a:lstStyle/>
                    <a:p>
                      <a:r>
                        <a:rPr lang="en-US" dirty="0"/>
                        <a:t>2013</a:t>
                      </a:r>
                    </a:p>
                  </a:txBody>
                  <a:tcPr/>
                </a:tc>
                <a:tc>
                  <a:txBody>
                    <a:bodyPr/>
                    <a:lstStyle/>
                    <a:p>
                      <a:endParaRPr lang="en-US" dirty="0"/>
                    </a:p>
                  </a:txBody>
                  <a:tcPr/>
                </a:tc>
                <a:extLst>
                  <a:ext uri="{0D108BD9-81ED-4DB2-BD59-A6C34878D82A}">
                    <a16:rowId xmlns:a16="http://schemas.microsoft.com/office/drawing/2014/main" val="10001"/>
                  </a:ext>
                </a:extLst>
              </a:tr>
              <a:tr h="396219">
                <a:tc>
                  <a:txBody>
                    <a:bodyPr/>
                    <a:lstStyle/>
                    <a:p>
                      <a:r>
                        <a:rPr lang="en-US" dirty="0"/>
                        <a:t>2012</a:t>
                      </a:r>
                    </a:p>
                  </a:txBody>
                  <a:tcPr/>
                </a:tc>
                <a:tc>
                  <a:txBody>
                    <a:bodyPr/>
                    <a:lstStyle/>
                    <a:p>
                      <a:endParaRPr lang="en-US" dirty="0"/>
                    </a:p>
                  </a:txBody>
                  <a:tcPr/>
                </a:tc>
                <a:extLst>
                  <a:ext uri="{0D108BD9-81ED-4DB2-BD59-A6C34878D82A}">
                    <a16:rowId xmlns:a16="http://schemas.microsoft.com/office/drawing/2014/main" val="10002"/>
                  </a:ext>
                </a:extLst>
              </a:tr>
              <a:tr h="396219">
                <a:tc>
                  <a:txBody>
                    <a:bodyPr/>
                    <a:lstStyle/>
                    <a:p>
                      <a:r>
                        <a:rPr lang="en-US" dirty="0"/>
                        <a:t>2011</a:t>
                      </a:r>
                    </a:p>
                  </a:txBody>
                  <a:tcPr/>
                </a:tc>
                <a:tc>
                  <a:txBody>
                    <a:bodyPr/>
                    <a:lstStyle/>
                    <a:p>
                      <a:endParaRPr lang="en-US" dirty="0"/>
                    </a:p>
                  </a:txBody>
                  <a:tcPr/>
                </a:tc>
                <a:extLst>
                  <a:ext uri="{0D108BD9-81ED-4DB2-BD59-A6C34878D82A}">
                    <a16:rowId xmlns:a16="http://schemas.microsoft.com/office/drawing/2014/main" val="10003"/>
                  </a:ext>
                </a:extLst>
              </a:tr>
              <a:tr h="396219">
                <a:tc>
                  <a:txBody>
                    <a:bodyPr/>
                    <a:lstStyle/>
                    <a:p>
                      <a:r>
                        <a:rPr lang="en-US" dirty="0"/>
                        <a:t>2010</a:t>
                      </a:r>
                    </a:p>
                  </a:txBody>
                  <a:tcPr/>
                </a:tc>
                <a:tc>
                  <a:txBody>
                    <a:bodyPr/>
                    <a:lstStyle/>
                    <a:p>
                      <a:endParaRPr lang="en-US" dirty="0"/>
                    </a:p>
                  </a:txBody>
                  <a:tcPr/>
                </a:tc>
                <a:extLst>
                  <a:ext uri="{0D108BD9-81ED-4DB2-BD59-A6C34878D82A}">
                    <a16:rowId xmlns:a16="http://schemas.microsoft.com/office/drawing/2014/main" val="10004"/>
                  </a:ext>
                </a:extLst>
              </a:tr>
              <a:tr h="396219">
                <a:tc>
                  <a:txBody>
                    <a:bodyPr/>
                    <a:lstStyle/>
                    <a:p>
                      <a:r>
                        <a:rPr lang="en-US" dirty="0"/>
                        <a:t>2009</a:t>
                      </a:r>
                    </a:p>
                  </a:txBody>
                  <a:tcPr/>
                </a:tc>
                <a:tc>
                  <a:txBody>
                    <a:bodyPr/>
                    <a:lstStyle/>
                    <a:p>
                      <a:endParaRPr lang="en-US" dirty="0"/>
                    </a:p>
                  </a:txBody>
                  <a:tcPr/>
                </a:tc>
                <a:extLst>
                  <a:ext uri="{0D108BD9-81ED-4DB2-BD59-A6C34878D82A}">
                    <a16:rowId xmlns:a16="http://schemas.microsoft.com/office/drawing/2014/main" val="10005"/>
                  </a:ext>
                </a:extLst>
              </a:tr>
              <a:tr h="396219">
                <a:tc>
                  <a:txBody>
                    <a:bodyPr/>
                    <a:lstStyle/>
                    <a:p>
                      <a:r>
                        <a:rPr lang="en-US" dirty="0"/>
                        <a:t>2008</a:t>
                      </a:r>
                    </a:p>
                  </a:txBody>
                  <a:tcPr/>
                </a:tc>
                <a:tc>
                  <a:txBody>
                    <a:bodyPr/>
                    <a:lstStyle/>
                    <a:p>
                      <a:endParaRPr lang="en-US" dirty="0"/>
                    </a:p>
                  </a:txBody>
                  <a:tcPr/>
                </a:tc>
                <a:extLst>
                  <a:ext uri="{0D108BD9-81ED-4DB2-BD59-A6C34878D82A}">
                    <a16:rowId xmlns:a16="http://schemas.microsoft.com/office/drawing/2014/main" val="10006"/>
                  </a:ext>
                </a:extLst>
              </a:tr>
              <a:tr h="396219">
                <a:tc>
                  <a:txBody>
                    <a:bodyPr/>
                    <a:lstStyle/>
                    <a:p>
                      <a:r>
                        <a:rPr lang="en-US" dirty="0"/>
                        <a:t>2007</a:t>
                      </a:r>
                    </a:p>
                  </a:txBody>
                  <a:tcPr/>
                </a:tc>
                <a:tc>
                  <a:txBody>
                    <a:bodyPr/>
                    <a:lstStyle/>
                    <a:p>
                      <a:endParaRPr lang="en-US" dirty="0"/>
                    </a:p>
                  </a:txBody>
                  <a:tcPr/>
                </a:tc>
                <a:extLst>
                  <a:ext uri="{0D108BD9-81ED-4DB2-BD59-A6C34878D82A}">
                    <a16:rowId xmlns:a16="http://schemas.microsoft.com/office/drawing/2014/main" val="10007"/>
                  </a:ext>
                </a:extLst>
              </a:tr>
              <a:tr h="396219">
                <a:tc>
                  <a:txBody>
                    <a:bodyPr/>
                    <a:lstStyle/>
                    <a:p>
                      <a:r>
                        <a:rPr lang="en-US" dirty="0"/>
                        <a:t>2006</a:t>
                      </a:r>
                    </a:p>
                  </a:txBody>
                  <a:tcPr/>
                </a:tc>
                <a:tc>
                  <a:txBody>
                    <a:bodyPr/>
                    <a:lstStyle/>
                    <a:p>
                      <a:endParaRPr lang="en-US" dirty="0"/>
                    </a:p>
                  </a:txBody>
                  <a:tcPr/>
                </a:tc>
                <a:extLst>
                  <a:ext uri="{0D108BD9-81ED-4DB2-BD59-A6C34878D82A}">
                    <a16:rowId xmlns:a16="http://schemas.microsoft.com/office/drawing/2014/main" val="10008"/>
                  </a:ext>
                </a:extLst>
              </a:tr>
            </a:tbl>
          </a:graphicData>
        </a:graphic>
      </p:graphicFrame>
      <p:sp>
        <p:nvSpPr>
          <p:cNvPr id="2" name="Title 1"/>
          <p:cNvSpPr>
            <a:spLocks noGrp="1"/>
          </p:cNvSpPr>
          <p:nvPr>
            <p:ph type="title"/>
          </p:nvPr>
        </p:nvSpPr>
        <p:spPr/>
        <p:txBody>
          <a:bodyPr/>
          <a:lstStyle/>
          <a:p>
            <a:r>
              <a:rPr lang="en-US" dirty="0"/>
              <a:t>(recent) related work</a:t>
            </a:r>
          </a:p>
        </p:txBody>
      </p:sp>
      <p:sp>
        <p:nvSpPr>
          <p:cNvPr id="4" name="Oval 3"/>
          <p:cNvSpPr/>
          <p:nvPr/>
        </p:nvSpPr>
        <p:spPr>
          <a:xfrm>
            <a:off x="2395985" y="2369732"/>
            <a:ext cx="4340972" cy="4075936"/>
          </a:xfrm>
          <a:prstGeom prst="ellipse">
            <a:avLst/>
          </a:prstGeom>
          <a:solidFill>
            <a:schemeClr val="lt1">
              <a:alpha val="0"/>
            </a:schemeClr>
          </a:solidFill>
        </p:spPr>
        <p:style>
          <a:lnRef idx="2">
            <a:schemeClr val="dk1"/>
          </a:lnRef>
          <a:fillRef idx="1">
            <a:schemeClr val="lt1"/>
          </a:fillRef>
          <a:effectRef idx="0">
            <a:schemeClr val="dk1"/>
          </a:effectRef>
          <a:fontRef idx="minor">
            <a:schemeClr val="dk1"/>
          </a:fontRef>
        </p:style>
        <p:txBody>
          <a:bodyPr rtlCol="0" anchor="ctr"/>
          <a:lstStyle/>
          <a:p>
            <a:pPr algn="ctr" defTabSz="914400"/>
            <a:endParaRPr lang="en-US">
              <a:solidFill>
                <a:prstClr val="black"/>
              </a:solidFill>
              <a:latin typeface="Calibri"/>
            </a:endParaRPr>
          </a:p>
        </p:txBody>
      </p:sp>
      <p:sp>
        <p:nvSpPr>
          <p:cNvPr id="6" name="Oval 5"/>
          <p:cNvSpPr/>
          <p:nvPr/>
        </p:nvSpPr>
        <p:spPr>
          <a:xfrm>
            <a:off x="5126429" y="2313596"/>
            <a:ext cx="4340972" cy="4075936"/>
          </a:xfrm>
          <a:prstGeom prst="ellipse">
            <a:avLst/>
          </a:prstGeom>
          <a:solidFill>
            <a:schemeClr val="lt1">
              <a:alpha val="0"/>
            </a:schemeClr>
          </a:solidFill>
        </p:spPr>
        <p:style>
          <a:lnRef idx="2">
            <a:schemeClr val="dk1"/>
          </a:lnRef>
          <a:fillRef idx="1">
            <a:schemeClr val="lt1"/>
          </a:fillRef>
          <a:effectRef idx="0">
            <a:schemeClr val="dk1"/>
          </a:effectRef>
          <a:fontRef idx="minor">
            <a:schemeClr val="dk1"/>
          </a:fontRef>
        </p:style>
        <p:txBody>
          <a:bodyPr rtlCol="0" anchor="ctr"/>
          <a:lstStyle/>
          <a:p>
            <a:pPr algn="ctr" defTabSz="914400"/>
            <a:endParaRPr lang="en-US" dirty="0">
              <a:solidFill>
                <a:prstClr val="black"/>
              </a:solidFill>
              <a:latin typeface="Calibri"/>
            </a:endParaRPr>
          </a:p>
        </p:txBody>
      </p:sp>
      <p:sp>
        <p:nvSpPr>
          <p:cNvPr id="7" name="TextBox 6"/>
          <p:cNvSpPr txBox="1"/>
          <p:nvPr/>
        </p:nvSpPr>
        <p:spPr>
          <a:xfrm>
            <a:off x="2756157" y="4246552"/>
            <a:ext cx="2312657" cy="461665"/>
          </a:xfrm>
          <a:prstGeom prst="rect">
            <a:avLst/>
          </a:prstGeom>
          <a:noFill/>
        </p:spPr>
        <p:txBody>
          <a:bodyPr wrap="square" rtlCol="0">
            <a:spAutoFit/>
          </a:bodyPr>
          <a:lstStyle/>
          <a:p>
            <a:pPr defTabSz="914400"/>
            <a:r>
              <a:rPr lang="en-US" sz="2400" dirty="0">
                <a:solidFill>
                  <a:prstClr val="black"/>
                </a:solidFill>
                <a:latin typeface="Calibri"/>
              </a:rPr>
              <a:t>Percolator</a:t>
            </a:r>
          </a:p>
        </p:txBody>
      </p:sp>
      <p:sp>
        <p:nvSpPr>
          <p:cNvPr id="8" name="TextBox 7"/>
          <p:cNvSpPr txBox="1"/>
          <p:nvPr/>
        </p:nvSpPr>
        <p:spPr>
          <a:xfrm>
            <a:off x="3154986" y="3507936"/>
            <a:ext cx="2103389" cy="461665"/>
          </a:xfrm>
          <a:prstGeom prst="rect">
            <a:avLst/>
          </a:prstGeom>
          <a:noFill/>
        </p:spPr>
        <p:txBody>
          <a:bodyPr wrap="square" rtlCol="0">
            <a:spAutoFit/>
          </a:bodyPr>
          <a:lstStyle/>
          <a:p>
            <a:pPr defTabSz="914400"/>
            <a:r>
              <a:rPr lang="en-US" sz="2400" dirty="0">
                <a:solidFill>
                  <a:prstClr val="black"/>
                </a:solidFill>
                <a:latin typeface="Calibri"/>
              </a:rPr>
              <a:t>Spanner</a:t>
            </a:r>
          </a:p>
        </p:txBody>
      </p:sp>
      <p:sp>
        <p:nvSpPr>
          <p:cNvPr id="10" name="TextBox 9"/>
          <p:cNvSpPr txBox="1"/>
          <p:nvPr/>
        </p:nvSpPr>
        <p:spPr>
          <a:xfrm>
            <a:off x="5431230" y="3490824"/>
            <a:ext cx="1969945" cy="461665"/>
          </a:xfrm>
          <a:prstGeom prst="rect">
            <a:avLst/>
          </a:prstGeom>
          <a:noFill/>
        </p:spPr>
        <p:txBody>
          <a:bodyPr wrap="square" rtlCol="0">
            <a:spAutoFit/>
          </a:bodyPr>
          <a:lstStyle/>
          <a:p>
            <a:pPr defTabSz="914400"/>
            <a:r>
              <a:rPr lang="en-US" sz="2400" dirty="0">
                <a:solidFill>
                  <a:prstClr val="black"/>
                </a:solidFill>
                <a:latin typeface="Calibri"/>
              </a:rPr>
              <a:t>Calvin</a:t>
            </a:r>
          </a:p>
        </p:txBody>
      </p:sp>
      <p:sp>
        <p:nvSpPr>
          <p:cNvPr id="11" name="TextBox 10"/>
          <p:cNvSpPr txBox="1"/>
          <p:nvPr/>
        </p:nvSpPr>
        <p:spPr>
          <a:xfrm>
            <a:off x="5431230" y="3907529"/>
            <a:ext cx="1817545" cy="461665"/>
          </a:xfrm>
          <a:prstGeom prst="rect">
            <a:avLst/>
          </a:prstGeom>
          <a:noFill/>
        </p:spPr>
        <p:txBody>
          <a:bodyPr wrap="square" rtlCol="0">
            <a:spAutoFit/>
          </a:bodyPr>
          <a:lstStyle/>
          <a:p>
            <a:pPr defTabSz="914400"/>
            <a:r>
              <a:rPr lang="en-US" sz="2400" dirty="0" err="1">
                <a:solidFill>
                  <a:prstClr val="black"/>
                </a:solidFill>
                <a:latin typeface="Calibri"/>
              </a:rPr>
              <a:t>Hyder</a:t>
            </a:r>
            <a:endParaRPr lang="en-US" sz="2400" dirty="0">
              <a:solidFill>
                <a:prstClr val="black"/>
              </a:solidFill>
              <a:latin typeface="Calibri"/>
            </a:endParaRPr>
          </a:p>
        </p:txBody>
      </p:sp>
      <p:sp>
        <p:nvSpPr>
          <p:cNvPr id="12" name="TextBox 11"/>
          <p:cNvSpPr txBox="1"/>
          <p:nvPr/>
        </p:nvSpPr>
        <p:spPr>
          <a:xfrm>
            <a:off x="3116323" y="1725166"/>
            <a:ext cx="2502218" cy="523220"/>
          </a:xfrm>
          <a:prstGeom prst="rect">
            <a:avLst/>
          </a:prstGeom>
          <a:noFill/>
        </p:spPr>
        <p:txBody>
          <a:bodyPr wrap="square" rtlCol="0">
            <a:spAutoFit/>
          </a:bodyPr>
          <a:lstStyle/>
          <a:p>
            <a:pPr defTabSz="914400"/>
            <a:r>
              <a:rPr lang="en-US" sz="2800" b="1" dirty="0">
                <a:solidFill>
                  <a:prstClr val="black"/>
                </a:solidFill>
                <a:latin typeface="Calibri"/>
              </a:rPr>
              <a:t>distributed </a:t>
            </a:r>
            <a:r>
              <a:rPr lang="en-US" sz="2800" b="1" dirty="0" err="1">
                <a:solidFill>
                  <a:prstClr val="black"/>
                </a:solidFill>
                <a:latin typeface="Calibri"/>
              </a:rPr>
              <a:t>txes</a:t>
            </a:r>
            <a:endParaRPr lang="en-US" sz="2800" b="1" dirty="0">
              <a:solidFill>
                <a:prstClr val="black"/>
              </a:solidFill>
              <a:latin typeface="Calibri"/>
            </a:endParaRPr>
          </a:p>
        </p:txBody>
      </p:sp>
      <p:sp>
        <p:nvSpPr>
          <p:cNvPr id="13" name="TextBox 12"/>
          <p:cNvSpPr txBox="1"/>
          <p:nvPr/>
        </p:nvSpPr>
        <p:spPr>
          <a:xfrm>
            <a:off x="6453365" y="1346746"/>
            <a:ext cx="2672826" cy="954107"/>
          </a:xfrm>
          <a:prstGeom prst="rect">
            <a:avLst/>
          </a:prstGeom>
          <a:noFill/>
        </p:spPr>
        <p:txBody>
          <a:bodyPr wrap="square" rtlCol="0">
            <a:spAutoFit/>
          </a:bodyPr>
          <a:lstStyle/>
          <a:p>
            <a:pPr defTabSz="914400"/>
            <a:r>
              <a:rPr lang="en-US" sz="2800" b="1" dirty="0">
                <a:solidFill>
                  <a:prstClr val="black"/>
                </a:solidFill>
                <a:latin typeface="Calibri"/>
              </a:rPr>
              <a:t>state machine replication</a:t>
            </a:r>
          </a:p>
        </p:txBody>
      </p:sp>
      <p:sp>
        <p:nvSpPr>
          <p:cNvPr id="14" name="TextBox 13"/>
          <p:cNvSpPr txBox="1"/>
          <p:nvPr/>
        </p:nvSpPr>
        <p:spPr>
          <a:xfrm>
            <a:off x="6850693" y="5879882"/>
            <a:ext cx="1990401" cy="461665"/>
          </a:xfrm>
          <a:prstGeom prst="rect">
            <a:avLst/>
          </a:prstGeom>
          <a:noFill/>
        </p:spPr>
        <p:txBody>
          <a:bodyPr wrap="square" rtlCol="0">
            <a:spAutoFit/>
          </a:bodyPr>
          <a:lstStyle/>
          <a:p>
            <a:pPr defTabSz="914400"/>
            <a:r>
              <a:rPr lang="en-US" sz="2400" dirty="0">
                <a:solidFill>
                  <a:prstClr val="black"/>
                </a:solidFill>
                <a:latin typeface="Calibri"/>
              </a:rPr>
              <a:t>Chubby</a:t>
            </a:r>
          </a:p>
        </p:txBody>
      </p:sp>
      <p:sp>
        <p:nvSpPr>
          <p:cNvPr id="15" name="TextBox 14"/>
          <p:cNvSpPr txBox="1"/>
          <p:nvPr/>
        </p:nvSpPr>
        <p:spPr>
          <a:xfrm>
            <a:off x="6835488" y="5008557"/>
            <a:ext cx="2517425" cy="461665"/>
          </a:xfrm>
          <a:prstGeom prst="rect">
            <a:avLst/>
          </a:prstGeom>
          <a:noFill/>
        </p:spPr>
        <p:txBody>
          <a:bodyPr wrap="square" rtlCol="0">
            <a:spAutoFit/>
          </a:bodyPr>
          <a:lstStyle/>
          <a:p>
            <a:pPr defTabSz="914400"/>
            <a:r>
              <a:rPr lang="en-US" sz="2400" dirty="0" err="1">
                <a:solidFill>
                  <a:prstClr val="black"/>
                </a:solidFill>
                <a:latin typeface="Calibri"/>
              </a:rPr>
              <a:t>ZooKeeper</a:t>
            </a:r>
            <a:r>
              <a:rPr lang="en-US" sz="2400" dirty="0">
                <a:solidFill>
                  <a:prstClr val="black"/>
                </a:solidFill>
                <a:latin typeface="Calibri"/>
              </a:rPr>
              <a:t> </a:t>
            </a:r>
          </a:p>
        </p:txBody>
      </p:sp>
      <p:sp>
        <p:nvSpPr>
          <p:cNvPr id="16" name="TextBox 15"/>
          <p:cNvSpPr txBox="1"/>
          <p:nvPr/>
        </p:nvSpPr>
        <p:spPr>
          <a:xfrm>
            <a:off x="5431230" y="3074120"/>
            <a:ext cx="1722013" cy="461665"/>
          </a:xfrm>
          <a:prstGeom prst="rect">
            <a:avLst/>
          </a:prstGeom>
          <a:noFill/>
        </p:spPr>
        <p:txBody>
          <a:bodyPr wrap="square" rtlCol="0">
            <a:spAutoFit/>
          </a:bodyPr>
          <a:lstStyle/>
          <a:p>
            <a:pPr defTabSz="914400"/>
            <a:r>
              <a:rPr lang="en-US" sz="2400" b="1" dirty="0">
                <a:solidFill>
                  <a:prstClr val="black"/>
                </a:solidFill>
                <a:latin typeface="Calibri"/>
              </a:rPr>
              <a:t>Tango</a:t>
            </a:r>
          </a:p>
        </p:txBody>
      </p:sp>
      <p:sp>
        <p:nvSpPr>
          <p:cNvPr id="17" name="TextBox 16"/>
          <p:cNvSpPr txBox="1"/>
          <p:nvPr/>
        </p:nvSpPr>
        <p:spPr>
          <a:xfrm>
            <a:off x="6680090" y="3510888"/>
            <a:ext cx="1232153" cy="461665"/>
          </a:xfrm>
          <a:prstGeom prst="rect">
            <a:avLst/>
          </a:prstGeom>
          <a:noFill/>
        </p:spPr>
        <p:txBody>
          <a:bodyPr wrap="square" rtlCol="0">
            <a:spAutoFit/>
          </a:bodyPr>
          <a:lstStyle/>
          <a:p>
            <a:pPr defTabSz="914400"/>
            <a:r>
              <a:rPr lang="en-US" sz="2400" b="1" dirty="0">
                <a:solidFill>
                  <a:prstClr val="black"/>
                </a:solidFill>
                <a:latin typeface="Calibri"/>
              </a:rPr>
              <a:t>CORFU</a:t>
            </a:r>
          </a:p>
        </p:txBody>
      </p:sp>
      <p:sp>
        <p:nvSpPr>
          <p:cNvPr id="18" name="TextBox 17"/>
          <p:cNvSpPr txBox="1"/>
          <p:nvPr/>
        </p:nvSpPr>
        <p:spPr>
          <a:xfrm>
            <a:off x="3346048" y="5462069"/>
            <a:ext cx="2158756" cy="461665"/>
          </a:xfrm>
          <a:prstGeom prst="rect">
            <a:avLst/>
          </a:prstGeom>
          <a:noFill/>
        </p:spPr>
        <p:txBody>
          <a:bodyPr wrap="square" rtlCol="0">
            <a:spAutoFit/>
          </a:bodyPr>
          <a:lstStyle/>
          <a:p>
            <a:pPr defTabSz="914400"/>
            <a:r>
              <a:rPr lang="en-US" sz="2400" dirty="0" err="1">
                <a:solidFill>
                  <a:prstClr val="black"/>
                </a:solidFill>
                <a:latin typeface="Calibri"/>
              </a:rPr>
              <a:t>Sinfonia</a:t>
            </a:r>
            <a:endParaRPr lang="en-US" sz="2400" dirty="0">
              <a:solidFill>
                <a:prstClr val="black"/>
              </a:solidFill>
              <a:latin typeface="Calibri"/>
            </a:endParaRPr>
          </a:p>
        </p:txBody>
      </p:sp>
      <p:sp>
        <p:nvSpPr>
          <p:cNvPr id="19" name="TextBox 18"/>
          <p:cNvSpPr txBox="1"/>
          <p:nvPr/>
        </p:nvSpPr>
        <p:spPr>
          <a:xfrm>
            <a:off x="6760414" y="2696438"/>
            <a:ext cx="2517425" cy="461665"/>
          </a:xfrm>
          <a:prstGeom prst="rect">
            <a:avLst/>
          </a:prstGeom>
          <a:noFill/>
        </p:spPr>
        <p:txBody>
          <a:bodyPr wrap="square" rtlCol="0">
            <a:spAutoFit/>
          </a:bodyPr>
          <a:lstStyle/>
          <a:p>
            <a:pPr defTabSz="914400"/>
            <a:r>
              <a:rPr lang="en-US" sz="2400" dirty="0">
                <a:solidFill>
                  <a:prstClr val="black"/>
                </a:solidFill>
                <a:latin typeface="Calibri"/>
              </a:rPr>
              <a:t>RAFT</a:t>
            </a:r>
          </a:p>
        </p:txBody>
      </p:sp>
      <p:cxnSp>
        <p:nvCxnSpPr>
          <p:cNvPr id="9" name="Straight Arrow Connector 8"/>
          <p:cNvCxnSpPr/>
          <p:nvPr/>
        </p:nvCxnSpPr>
        <p:spPr>
          <a:xfrm flipV="1">
            <a:off x="10357592" y="2786804"/>
            <a:ext cx="18956" cy="3488243"/>
          </a:xfrm>
          <a:prstGeom prst="straightConnector1">
            <a:avLst/>
          </a:prstGeom>
          <a:ln w="57150" cmpd="sng">
            <a:tailEnd type="arrow"/>
          </a:ln>
        </p:spPr>
        <p:style>
          <a:lnRef idx="3">
            <a:schemeClr val="dk1"/>
          </a:lnRef>
          <a:fillRef idx="0">
            <a:schemeClr val="dk1"/>
          </a:fillRef>
          <a:effectRef idx="2">
            <a:schemeClr val="dk1"/>
          </a:effectRef>
          <a:fontRef idx="minor">
            <a:schemeClr val="tx1"/>
          </a:fontRef>
        </p:style>
      </p:cxnSp>
      <p:sp>
        <p:nvSpPr>
          <p:cNvPr id="21" name="TextBox 20"/>
          <p:cNvSpPr txBox="1"/>
          <p:nvPr/>
        </p:nvSpPr>
        <p:spPr>
          <a:xfrm rot="16200000">
            <a:off x="8973790" y="3545110"/>
            <a:ext cx="2255788" cy="584776"/>
          </a:xfrm>
          <a:prstGeom prst="rect">
            <a:avLst/>
          </a:prstGeom>
          <a:noFill/>
        </p:spPr>
        <p:txBody>
          <a:bodyPr wrap="square" rtlCol="0">
            <a:spAutoFit/>
          </a:bodyPr>
          <a:lstStyle/>
          <a:p>
            <a:pPr defTabSz="914400"/>
            <a:r>
              <a:rPr lang="en-US" sz="3200" dirty="0">
                <a:solidFill>
                  <a:prstClr val="black"/>
                </a:solidFill>
                <a:latin typeface="Calibri"/>
              </a:rPr>
              <a:t>time</a:t>
            </a:r>
          </a:p>
        </p:txBody>
      </p:sp>
      <p:sp>
        <p:nvSpPr>
          <p:cNvPr id="22" name="TextBox 21"/>
          <p:cNvSpPr txBox="1"/>
          <p:nvPr/>
        </p:nvSpPr>
        <p:spPr>
          <a:xfrm>
            <a:off x="2947218" y="3868872"/>
            <a:ext cx="2103389" cy="461665"/>
          </a:xfrm>
          <a:prstGeom prst="rect">
            <a:avLst/>
          </a:prstGeom>
          <a:noFill/>
        </p:spPr>
        <p:txBody>
          <a:bodyPr wrap="square" rtlCol="0">
            <a:spAutoFit/>
          </a:bodyPr>
          <a:lstStyle/>
          <a:p>
            <a:pPr defTabSz="914400"/>
            <a:r>
              <a:rPr lang="en-US" sz="2400" dirty="0">
                <a:solidFill>
                  <a:prstClr val="black"/>
                </a:solidFill>
                <a:latin typeface="Calibri"/>
              </a:rPr>
              <a:t>Walter</a:t>
            </a:r>
          </a:p>
        </p:txBody>
      </p:sp>
      <p:sp>
        <p:nvSpPr>
          <p:cNvPr id="23" name="TextBox 22"/>
          <p:cNvSpPr txBox="1"/>
          <p:nvPr/>
        </p:nvSpPr>
        <p:spPr>
          <a:xfrm>
            <a:off x="2756152" y="3111295"/>
            <a:ext cx="2977626" cy="461665"/>
          </a:xfrm>
          <a:prstGeom prst="rect">
            <a:avLst/>
          </a:prstGeom>
          <a:noFill/>
        </p:spPr>
        <p:txBody>
          <a:bodyPr wrap="square" rtlCol="0">
            <a:spAutoFit/>
          </a:bodyPr>
          <a:lstStyle/>
          <a:p>
            <a:pPr defTabSz="914400"/>
            <a:r>
              <a:rPr lang="en-US" sz="2400" dirty="0">
                <a:solidFill>
                  <a:prstClr val="black"/>
                </a:solidFill>
                <a:latin typeface="Calibri"/>
              </a:rPr>
              <a:t>Transaction Chains</a:t>
            </a:r>
          </a:p>
        </p:txBody>
      </p:sp>
      <p:sp>
        <p:nvSpPr>
          <p:cNvPr id="24" name="TextBox 23"/>
          <p:cNvSpPr txBox="1"/>
          <p:nvPr/>
        </p:nvSpPr>
        <p:spPr>
          <a:xfrm>
            <a:off x="7969863" y="3492668"/>
            <a:ext cx="1232153" cy="461665"/>
          </a:xfrm>
          <a:prstGeom prst="rect">
            <a:avLst/>
          </a:prstGeom>
          <a:noFill/>
        </p:spPr>
        <p:txBody>
          <a:bodyPr wrap="square" rtlCol="0">
            <a:spAutoFit/>
          </a:bodyPr>
          <a:lstStyle/>
          <a:p>
            <a:pPr defTabSz="914400"/>
            <a:r>
              <a:rPr lang="en-US" sz="2400" dirty="0">
                <a:solidFill>
                  <a:prstClr val="black"/>
                </a:solidFill>
                <a:latin typeface="Calibri"/>
              </a:rPr>
              <a:t>Eve</a:t>
            </a:r>
          </a:p>
        </p:txBody>
      </p:sp>
      <p:sp>
        <p:nvSpPr>
          <p:cNvPr id="25" name="TextBox 24"/>
          <p:cNvSpPr txBox="1"/>
          <p:nvPr/>
        </p:nvSpPr>
        <p:spPr>
          <a:xfrm>
            <a:off x="6946986" y="3853604"/>
            <a:ext cx="1685599" cy="461665"/>
          </a:xfrm>
          <a:prstGeom prst="rect">
            <a:avLst/>
          </a:prstGeom>
          <a:noFill/>
        </p:spPr>
        <p:txBody>
          <a:bodyPr wrap="square" rtlCol="0">
            <a:spAutoFit/>
          </a:bodyPr>
          <a:lstStyle/>
          <a:p>
            <a:pPr defTabSz="914400"/>
            <a:r>
              <a:rPr lang="en-US" sz="2400" dirty="0">
                <a:solidFill>
                  <a:prstClr val="black"/>
                </a:solidFill>
                <a:latin typeface="Calibri"/>
              </a:rPr>
              <a:t>Megastore</a:t>
            </a:r>
          </a:p>
        </p:txBody>
      </p:sp>
    </p:spTree>
    <p:extLst>
      <p:ext uri="{BB962C8B-B14F-4D97-AF65-F5344CB8AC3E}">
        <p14:creationId xmlns:p14="http://schemas.microsoft.com/office/powerpoint/2010/main" val="18303027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p:cNvPicPr>
            <a:picLocks noChangeAspect="1"/>
          </p:cNvPicPr>
          <p:nvPr/>
        </p:nvPicPr>
        <p:blipFill>
          <a:blip r:embed="rId2"/>
          <a:stretch>
            <a:fillRect/>
          </a:stretch>
        </p:blipFill>
        <p:spPr>
          <a:xfrm>
            <a:off x="1705968" y="1778982"/>
            <a:ext cx="4045501" cy="4297600"/>
          </a:xfrm>
          <a:prstGeom prst="rect">
            <a:avLst/>
          </a:prstGeom>
        </p:spPr>
      </p:pic>
      <p:pic>
        <p:nvPicPr>
          <p:cNvPr id="26" name="Picture 25"/>
          <p:cNvPicPr>
            <a:picLocks noChangeAspect="1"/>
          </p:cNvPicPr>
          <p:nvPr/>
        </p:nvPicPr>
        <p:blipFill>
          <a:blip r:embed="rId3"/>
          <a:stretch>
            <a:fillRect/>
          </a:stretch>
        </p:blipFill>
        <p:spPr>
          <a:xfrm>
            <a:off x="1705968" y="1778982"/>
            <a:ext cx="4045501" cy="4297600"/>
          </a:xfrm>
          <a:prstGeom prst="rect">
            <a:avLst/>
          </a:prstGeom>
        </p:spPr>
      </p:pic>
      <p:sp>
        <p:nvSpPr>
          <p:cNvPr id="2" name="Title 1"/>
          <p:cNvSpPr>
            <a:spLocks noGrp="1"/>
          </p:cNvSpPr>
          <p:nvPr>
            <p:ph type="title"/>
          </p:nvPr>
        </p:nvSpPr>
        <p:spPr/>
        <p:txBody>
          <a:bodyPr/>
          <a:lstStyle/>
          <a:p>
            <a:r>
              <a:rPr lang="en-US" dirty="0"/>
              <a:t>evaluation: </a:t>
            </a:r>
            <a:r>
              <a:rPr lang="en-US" dirty="0" err="1"/>
              <a:t>linearizable</a:t>
            </a:r>
            <a:r>
              <a:rPr lang="en-US" dirty="0"/>
              <a:t> operations</a:t>
            </a:r>
          </a:p>
        </p:txBody>
      </p:sp>
      <p:sp>
        <p:nvSpPr>
          <p:cNvPr id="6" name="TextBox 5"/>
          <p:cNvSpPr txBox="1"/>
          <p:nvPr/>
        </p:nvSpPr>
        <p:spPr>
          <a:xfrm>
            <a:off x="5766708" y="3141089"/>
            <a:ext cx="4550772" cy="1015663"/>
          </a:xfrm>
          <a:prstGeom prst="rect">
            <a:avLst/>
          </a:prstGeom>
          <a:noFill/>
        </p:spPr>
        <p:txBody>
          <a:bodyPr wrap="square" rtlCol="0">
            <a:spAutoFit/>
          </a:bodyPr>
          <a:lstStyle/>
          <a:p>
            <a:pPr defTabSz="914400"/>
            <a:r>
              <a:rPr lang="en-US" sz="2000" dirty="0">
                <a:solidFill>
                  <a:srgbClr val="FF0000"/>
                </a:solidFill>
                <a:latin typeface="Calibri"/>
              </a:rPr>
              <a:t>adding more clients </a:t>
            </a:r>
            <a:r>
              <a:rPr lang="en-US" sz="2000" dirty="0">
                <a:solidFill>
                  <a:srgbClr val="FF0000"/>
                </a:solidFill>
                <a:latin typeface="Calibri"/>
                <a:sym typeface="Wingdings" panose="05000000000000000000" pitchFamily="2" charset="2"/>
              </a:rPr>
              <a:t> more reads/sec</a:t>
            </a:r>
          </a:p>
          <a:p>
            <a:pPr defTabSz="914400"/>
            <a:r>
              <a:rPr lang="en-US" sz="2000" dirty="0">
                <a:solidFill>
                  <a:srgbClr val="FF0000"/>
                </a:solidFill>
                <a:latin typeface="Calibri"/>
                <a:sym typeface="Wingdings" panose="05000000000000000000" pitchFamily="2" charset="2"/>
              </a:rPr>
              <a:t>… until shared log is saturated</a:t>
            </a:r>
            <a:r>
              <a:rPr lang="en-US" sz="2000" dirty="0">
                <a:solidFill>
                  <a:srgbClr val="FF0000"/>
                </a:solidFill>
                <a:latin typeface="Calibri"/>
              </a:rPr>
              <a:t> </a:t>
            </a:r>
          </a:p>
          <a:p>
            <a:pPr defTabSz="914400"/>
            <a:endParaRPr lang="en-US" sz="2000" dirty="0">
              <a:solidFill>
                <a:srgbClr val="FF0000"/>
              </a:solidFill>
              <a:latin typeface="Calibri"/>
            </a:endParaRPr>
          </a:p>
        </p:txBody>
      </p:sp>
      <p:sp>
        <p:nvSpPr>
          <p:cNvPr id="9" name="Left Arrow 8"/>
          <p:cNvSpPr/>
          <p:nvPr/>
        </p:nvSpPr>
        <p:spPr>
          <a:xfrm>
            <a:off x="5294268" y="3319771"/>
            <a:ext cx="472440" cy="350520"/>
          </a:xfrm>
          <a:prstGeom prst="leftArrow">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Calibri"/>
            </a:endParaRPr>
          </a:p>
        </p:txBody>
      </p:sp>
      <p:sp>
        <p:nvSpPr>
          <p:cNvPr id="16" name="TextBox 15"/>
          <p:cNvSpPr txBox="1"/>
          <p:nvPr/>
        </p:nvSpPr>
        <p:spPr>
          <a:xfrm>
            <a:off x="5706564" y="2210061"/>
            <a:ext cx="4550772" cy="707886"/>
          </a:xfrm>
          <a:prstGeom prst="rect">
            <a:avLst/>
          </a:prstGeom>
          <a:noFill/>
        </p:spPr>
        <p:txBody>
          <a:bodyPr wrap="square" rtlCol="0">
            <a:spAutoFit/>
          </a:bodyPr>
          <a:lstStyle/>
          <a:p>
            <a:pPr defTabSz="914400"/>
            <a:r>
              <a:rPr lang="en-US" sz="2000" dirty="0">
                <a:solidFill>
                  <a:srgbClr val="FF0000"/>
                </a:solidFill>
                <a:latin typeface="Calibri"/>
              </a:rPr>
              <a:t>beefier shared log </a:t>
            </a:r>
            <a:r>
              <a:rPr lang="en-US" sz="2000" dirty="0">
                <a:solidFill>
                  <a:srgbClr val="FF0000"/>
                </a:solidFill>
                <a:latin typeface="Calibri"/>
                <a:sym typeface="Wingdings" panose="05000000000000000000" pitchFamily="2" charset="2"/>
              </a:rPr>
              <a:t> scaling continues…</a:t>
            </a:r>
          </a:p>
          <a:p>
            <a:pPr defTabSz="914400"/>
            <a:r>
              <a:rPr lang="en-US" sz="2000" dirty="0">
                <a:solidFill>
                  <a:prstClr val="black"/>
                </a:solidFill>
                <a:latin typeface="Calibri"/>
                <a:sym typeface="Wingdings" panose="05000000000000000000" pitchFamily="2" charset="2"/>
              </a:rPr>
              <a:t>ultimate bottleneck: sequencer</a:t>
            </a:r>
            <a:endParaRPr lang="en-US" sz="2000" dirty="0">
              <a:solidFill>
                <a:prstClr val="black"/>
              </a:solidFill>
              <a:latin typeface="Calibri"/>
            </a:endParaRPr>
          </a:p>
        </p:txBody>
      </p:sp>
      <p:sp>
        <p:nvSpPr>
          <p:cNvPr id="17" name="Left Arrow 16"/>
          <p:cNvSpPr/>
          <p:nvPr/>
        </p:nvSpPr>
        <p:spPr>
          <a:xfrm>
            <a:off x="5294268" y="2415174"/>
            <a:ext cx="472440" cy="350520"/>
          </a:xfrm>
          <a:prstGeom prst="leftArrow">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Calibri"/>
            </a:endParaRPr>
          </a:p>
        </p:txBody>
      </p:sp>
      <p:sp>
        <p:nvSpPr>
          <p:cNvPr id="18" name="TextBox 17"/>
          <p:cNvSpPr txBox="1"/>
          <p:nvPr/>
        </p:nvSpPr>
        <p:spPr>
          <a:xfrm>
            <a:off x="5781139" y="5221365"/>
            <a:ext cx="3910692" cy="707886"/>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defTabSz="914400"/>
            <a:r>
              <a:rPr lang="en-US" sz="2000" dirty="0">
                <a:solidFill>
                  <a:prstClr val="black"/>
                </a:solidFill>
                <a:latin typeface="Calibri"/>
              </a:rPr>
              <a:t>a Tango object provides elasticity for strongly consistent reads</a:t>
            </a:r>
          </a:p>
        </p:txBody>
      </p:sp>
      <p:sp>
        <p:nvSpPr>
          <p:cNvPr id="20" name="TextBox 19"/>
          <p:cNvSpPr txBox="1"/>
          <p:nvPr/>
        </p:nvSpPr>
        <p:spPr>
          <a:xfrm>
            <a:off x="2916828" y="6044732"/>
            <a:ext cx="7248252" cy="400110"/>
          </a:xfrm>
          <a:prstGeom prst="rect">
            <a:avLst/>
          </a:prstGeom>
          <a:noFill/>
        </p:spPr>
        <p:txBody>
          <a:bodyPr wrap="square" rtlCol="0">
            <a:spAutoFit/>
          </a:bodyPr>
          <a:lstStyle/>
          <a:p>
            <a:pPr defTabSz="914400"/>
            <a:r>
              <a:rPr lang="en-US" sz="2000" dirty="0">
                <a:solidFill>
                  <a:prstClr val="black"/>
                </a:solidFill>
                <a:latin typeface="Calibri"/>
              </a:rPr>
              <a:t>constant write load (10K writes/sec), each client adds 10K reads/sec</a:t>
            </a:r>
          </a:p>
        </p:txBody>
      </p:sp>
      <p:sp>
        <p:nvSpPr>
          <p:cNvPr id="21" name="Up Arrow 20"/>
          <p:cNvSpPr/>
          <p:nvPr/>
        </p:nvSpPr>
        <p:spPr>
          <a:xfrm>
            <a:off x="2640330" y="5892479"/>
            <a:ext cx="361950" cy="478794"/>
          </a:xfrm>
          <a:prstGeom prst="upArrow">
            <a:avLst/>
          </a:prstGeom>
        </p:spPr>
        <p:style>
          <a:lnRef idx="2">
            <a:schemeClr val="dk1"/>
          </a:lnRef>
          <a:fillRef idx="1">
            <a:schemeClr val="lt1"/>
          </a:fillRef>
          <a:effectRef idx="0">
            <a:schemeClr val="dk1"/>
          </a:effectRef>
          <a:fontRef idx="minor">
            <a:schemeClr val="dk1"/>
          </a:fontRef>
        </p:style>
        <p:txBody>
          <a:bodyPr rtlCol="0" anchor="ctr"/>
          <a:lstStyle/>
          <a:p>
            <a:pPr algn="ctr" defTabSz="914400"/>
            <a:endParaRPr lang="en-US">
              <a:solidFill>
                <a:prstClr val="black"/>
              </a:solidFill>
              <a:latin typeface="Calibri"/>
            </a:endParaRPr>
          </a:p>
        </p:txBody>
      </p:sp>
      <p:sp>
        <p:nvSpPr>
          <p:cNvPr id="23" name="TextBox 22"/>
          <p:cNvSpPr txBox="1"/>
          <p:nvPr/>
        </p:nvSpPr>
        <p:spPr>
          <a:xfrm>
            <a:off x="2611689" y="2643408"/>
            <a:ext cx="1925818" cy="400110"/>
          </a:xfrm>
          <a:prstGeom prst="rect">
            <a:avLst/>
          </a:prstGeom>
          <a:noFill/>
        </p:spPr>
        <p:txBody>
          <a:bodyPr wrap="square" rtlCol="0">
            <a:spAutoFit/>
          </a:bodyPr>
          <a:lstStyle/>
          <a:p>
            <a:pPr defTabSz="914400"/>
            <a:r>
              <a:rPr lang="en-US" sz="2000" dirty="0">
                <a:solidFill>
                  <a:srgbClr val="FF0000"/>
                </a:solidFill>
                <a:latin typeface="Calibri"/>
              </a:rPr>
              <a:t>(latency = 1 </a:t>
            </a:r>
            <a:r>
              <a:rPr lang="en-US" sz="2000" dirty="0" err="1">
                <a:solidFill>
                  <a:srgbClr val="FF0000"/>
                </a:solidFill>
                <a:latin typeface="Calibri"/>
              </a:rPr>
              <a:t>ms</a:t>
            </a:r>
            <a:r>
              <a:rPr lang="en-US" sz="2000" dirty="0">
                <a:solidFill>
                  <a:srgbClr val="FF0000"/>
                </a:solidFill>
                <a:latin typeface="Calibri"/>
              </a:rPr>
              <a:t>)</a:t>
            </a:r>
          </a:p>
        </p:txBody>
      </p:sp>
      <p:grpSp>
        <p:nvGrpSpPr>
          <p:cNvPr id="3" name="Group 2"/>
          <p:cNvGrpSpPr/>
          <p:nvPr/>
        </p:nvGrpSpPr>
        <p:grpSpPr>
          <a:xfrm>
            <a:off x="6372902" y="4144522"/>
            <a:ext cx="562819" cy="771057"/>
            <a:chOff x="4848901" y="4144521"/>
            <a:chExt cx="562819" cy="771057"/>
          </a:xfrm>
        </p:grpSpPr>
        <p:pic>
          <p:nvPicPr>
            <p:cNvPr id="13" name="Picture 2"/>
            <p:cNvPicPr>
              <a:picLocks noChangeAspect="1" noChangeArrowheads="1"/>
            </p:cNvPicPr>
            <p:nvPr/>
          </p:nvPicPr>
          <p:blipFill>
            <a:blip r:embed="rId4" cstate="print"/>
            <a:srcRect/>
            <a:stretch>
              <a:fillRect/>
            </a:stretch>
          </p:blipFill>
          <p:spPr bwMode="auto">
            <a:xfrm>
              <a:off x="4848901" y="4144521"/>
              <a:ext cx="545382" cy="771057"/>
            </a:xfrm>
            <a:prstGeom prst="rect">
              <a:avLst/>
            </a:prstGeom>
            <a:noFill/>
            <a:ln w="9525">
              <a:noFill/>
              <a:miter lim="800000"/>
              <a:headEnd/>
              <a:tailEnd/>
            </a:ln>
          </p:spPr>
        </p:pic>
        <p:graphicFrame>
          <p:nvGraphicFramePr>
            <p:cNvPr id="15" name="Diagram 14"/>
            <p:cNvGraphicFramePr/>
            <p:nvPr>
              <p:extLst/>
            </p:nvPr>
          </p:nvGraphicFramePr>
          <p:xfrm>
            <a:off x="4967764" y="4144522"/>
            <a:ext cx="443956" cy="444306"/>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grpSp>
      <p:grpSp>
        <p:nvGrpSpPr>
          <p:cNvPr id="34" name="Group 33"/>
          <p:cNvGrpSpPr/>
          <p:nvPr/>
        </p:nvGrpSpPr>
        <p:grpSpPr>
          <a:xfrm>
            <a:off x="6958239" y="4152618"/>
            <a:ext cx="562819" cy="771057"/>
            <a:chOff x="4848901" y="4144521"/>
            <a:chExt cx="562819" cy="771057"/>
          </a:xfrm>
        </p:grpSpPr>
        <p:pic>
          <p:nvPicPr>
            <p:cNvPr id="35" name="Picture 2"/>
            <p:cNvPicPr>
              <a:picLocks noChangeAspect="1" noChangeArrowheads="1"/>
            </p:cNvPicPr>
            <p:nvPr/>
          </p:nvPicPr>
          <p:blipFill>
            <a:blip r:embed="rId4" cstate="print"/>
            <a:srcRect/>
            <a:stretch>
              <a:fillRect/>
            </a:stretch>
          </p:blipFill>
          <p:spPr bwMode="auto">
            <a:xfrm>
              <a:off x="4848901" y="4144521"/>
              <a:ext cx="545382" cy="771057"/>
            </a:xfrm>
            <a:prstGeom prst="rect">
              <a:avLst/>
            </a:prstGeom>
            <a:noFill/>
            <a:ln w="9525">
              <a:noFill/>
              <a:miter lim="800000"/>
              <a:headEnd/>
              <a:tailEnd/>
            </a:ln>
          </p:spPr>
        </p:pic>
        <p:graphicFrame>
          <p:nvGraphicFramePr>
            <p:cNvPr id="36" name="Diagram 35"/>
            <p:cNvGraphicFramePr/>
            <p:nvPr>
              <p:extLst/>
            </p:nvPr>
          </p:nvGraphicFramePr>
          <p:xfrm>
            <a:off x="4967764" y="4144522"/>
            <a:ext cx="443956" cy="444306"/>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grpSp>
      <p:grpSp>
        <p:nvGrpSpPr>
          <p:cNvPr id="37" name="Group 36"/>
          <p:cNvGrpSpPr/>
          <p:nvPr/>
        </p:nvGrpSpPr>
        <p:grpSpPr>
          <a:xfrm>
            <a:off x="7549921" y="4138189"/>
            <a:ext cx="562819" cy="771057"/>
            <a:chOff x="4848901" y="4144521"/>
            <a:chExt cx="562819" cy="771057"/>
          </a:xfrm>
        </p:grpSpPr>
        <p:pic>
          <p:nvPicPr>
            <p:cNvPr id="38" name="Picture 2"/>
            <p:cNvPicPr>
              <a:picLocks noChangeAspect="1" noChangeArrowheads="1"/>
            </p:cNvPicPr>
            <p:nvPr/>
          </p:nvPicPr>
          <p:blipFill>
            <a:blip r:embed="rId4" cstate="print"/>
            <a:srcRect/>
            <a:stretch>
              <a:fillRect/>
            </a:stretch>
          </p:blipFill>
          <p:spPr bwMode="auto">
            <a:xfrm>
              <a:off x="4848901" y="4144521"/>
              <a:ext cx="545382" cy="771057"/>
            </a:xfrm>
            <a:prstGeom prst="rect">
              <a:avLst/>
            </a:prstGeom>
            <a:noFill/>
            <a:ln w="9525">
              <a:noFill/>
              <a:miter lim="800000"/>
              <a:headEnd/>
              <a:tailEnd/>
            </a:ln>
          </p:spPr>
        </p:pic>
        <p:graphicFrame>
          <p:nvGraphicFramePr>
            <p:cNvPr id="39" name="Diagram 38"/>
            <p:cNvGraphicFramePr/>
            <p:nvPr>
              <p:extLst/>
            </p:nvPr>
          </p:nvGraphicFramePr>
          <p:xfrm>
            <a:off x="4967764" y="4144522"/>
            <a:ext cx="443956" cy="444306"/>
          </p:xfrm>
          <a:graphic>
            <a:graphicData uri="http://schemas.openxmlformats.org/drawingml/2006/diagram">
              <dgm:relIds xmlns:dgm="http://schemas.openxmlformats.org/drawingml/2006/diagram" xmlns:r="http://schemas.openxmlformats.org/officeDocument/2006/relationships" r:dm="rId15" r:lo="rId16" r:qs="rId17" r:cs="rId18"/>
            </a:graphicData>
          </a:graphic>
        </p:graphicFrame>
      </p:grpSp>
      <p:sp>
        <p:nvSpPr>
          <p:cNvPr id="4" name="TextBox 3"/>
          <p:cNvSpPr txBox="1"/>
          <p:nvPr/>
        </p:nvSpPr>
        <p:spPr>
          <a:xfrm>
            <a:off x="8104651" y="4026053"/>
            <a:ext cx="1082343" cy="707886"/>
          </a:xfrm>
          <a:prstGeom prst="rect">
            <a:avLst/>
          </a:prstGeom>
          <a:noFill/>
        </p:spPr>
        <p:txBody>
          <a:bodyPr wrap="square" rtlCol="0">
            <a:spAutoFit/>
          </a:bodyPr>
          <a:lstStyle/>
          <a:p>
            <a:pPr defTabSz="914400"/>
            <a:r>
              <a:rPr lang="en-US" sz="4000" b="1" dirty="0">
                <a:solidFill>
                  <a:prstClr val="black"/>
                </a:solidFill>
                <a:latin typeface="Calibri"/>
              </a:rPr>
              <a:t>…</a:t>
            </a:r>
          </a:p>
        </p:txBody>
      </p:sp>
    </p:spTree>
    <p:extLst>
      <p:ext uri="{BB962C8B-B14F-4D97-AF65-F5344CB8AC3E}">
        <p14:creationId xmlns:p14="http://schemas.microsoft.com/office/powerpoint/2010/main" val="2033646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animBg="1"/>
      <p:bldP spid="16" grpId="0"/>
      <p:bldP spid="17" grpId="0" animBg="1"/>
      <p:bldP spid="2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evaluation: multi-object </a:t>
            </a:r>
            <a:r>
              <a:rPr lang="en-US" dirty="0" err="1"/>
              <a:t>txes</a:t>
            </a:r>
            <a:endParaRPr lang="en-US" dirty="0"/>
          </a:p>
        </p:txBody>
      </p:sp>
      <p:pic>
        <p:nvPicPr>
          <p:cNvPr id="7" name="Picture 6"/>
          <p:cNvPicPr>
            <a:picLocks noChangeAspect="1"/>
          </p:cNvPicPr>
          <p:nvPr/>
        </p:nvPicPr>
        <p:blipFill>
          <a:blip r:embed="rId3"/>
          <a:stretch>
            <a:fillRect/>
          </a:stretch>
        </p:blipFill>
        <p:spPr>
          <a:xfrm>
            <a:off x="1710691" y="1690689"/>
            <a:ext cx="4045501" cy="4297600"/>
          </a:xfrm>
          <a:prstGeom prst="rect">
            <a:avLst/>
          </a:prstGeom>
        </p:spPr>
      </p:pic>
      <p:pic>
        <p:nvPicPr>
          <p:cNvPr id="8" name="Picture 7"/>
          <p:cNvPicPr>
            <a:picLocks noChangeAspect="1"/>
          </p:cNvPicPr>
          <p:nvPr/>
        </p:nvPicPr>
        <p:blipFill>
          <a:blip r:embed="rId4"/>
          <a:stretch>
            <a:fillRect/>
          </a:stretch>
        </p:blipFill>
        <p:spPr>
          <a:xfrm>
            <a:off x="1710691" y="1690689"/>
            <a:ext cx="4045501" cy="4297600"/>
          </a:xfrm>
          <a:prstGeom prst="rect">
            <a:avLst/>
          </a:prstGeom>
        </p:spPr>
      </p:pic>
      <p:sp>
        <p:nvSpPr>
          <p:cNvPr id="9" name="Slide Number Placeholder 3"/>
          <p:cNvSpPr txBox="1">
            <a:spLocks/>
          </p:cNvSpPr>
          <p:nvPr/>
        </p:nvSpPr>
        <p:spPr>
          <a:xfrm>
            <a:off x="7981950" y="6356352"/>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EEB9AF7-1B1D-4438-A18C-8CF5416813EE}" type="slidenum">
              <a:rPr lang="en-US">
                <a:solidFill>
                  <a:prstClr val="black">
                    <a:tint val="75000"/>
                  </a:prstClr>
                </a:solidFill>
                <a:latin typeface="Calibri"/>
              </a:rPr>
              <a:pPr/>
              <a:t>28</a:t>
            </a:fld>
            <a:endParaRPr lang="en-US">
              <a:solidFill>
                <a:prstClr val="black">
                  <a:tint val="75000"/>
                </a:prstClr>
              </a:solidFill>
              <a:latin typeface="Calibri"/>
            </a:endParaRPr>
          </a:p>
        </p:txBody>
      </p:sp>
      <p:sp>
        <p:nvSpPr>
          <p:cNvPr id="10" name="TextBox 9"/>
          <p:cNvSpPr txBox="1"/>
          <p:nvPr/>
        </p:nvSpPr>
        <p:spPr>
          <a:xfrm>
            <a:off x="3009084" y="5872950"/>
            <a:ext cx="7248252" cy="1015663"/>
          </a:xfrm>
          <a:prstGeom prst="rect">
            <a:avLst/>
          </a:prstGeom>
          <a:noFill/>
        </p:spPr>
        <p:txBody>
          <a:bodyPr wrap="square" rtlCol="0">
            <a:spAutoFit/>
          </a:bodyPr>
          <a:lstStyle/>
          <a:p>
            <a:pPr defTabSz="914400"/>
            <a:r>
              <a:rPr lang="en-US" sz="2000" dirty="0">
                <a:solidFill>
                  <a:prstClr val="black"/>
                </a:solidFill>
                <a:latin typeface="Calibri"/>
              </a:rPr>
              <a:t>18 clients, each client hosts its own </a:t>
            </a:r>
            <a:r>
              <a:rPr lang="en-US" sz="2000" dirty="0" err="1">
                <a:solidFill>
                  <a:prstClr val="black"/>
                </a:solidFill>
                <a:latin typeface="Calibri"/>
              </a:rPr>
              <a:t>TangoMap</a:t>
            </a:r>
            <a:endParaRPr lang="en-US" sz="2000" dirty="0">
              <a:solidFill>
                <a:prstClr val="black"/>
              </a:solidFill>
              <a:latin typeface="Calibri"/>
            </a:endParaRPr>
          </a:p>
          <a:p>
            <a:pPr defTabSz="914400"/>
            <a:r>
              <a:rPr lang="en-US" sz="2000" dirty="0">
                <a:solidFill>
                  <a:prstClr val="black"/>
                </a:solidFill>
                <a:latin typeface="Calibri"/>
              </a:rPr>
              <a:t>cross-partition </a:t>
            </a:r>
            <a:r>
              <a:rPr lang="en-US" sz="2000" dirty="0" err="1">
                <a:solidFill>
                  <a:prstClr val="black"/>
                </a:solidFill>
                <a:latin typeface="Calibri"/>
              </a:rPr>
              <a:t>tx</a:t>
            </a:r>
            <a:r>
              <a:rPr lang="en-US" sz="2000" dirty="0">
                <a:solidFill>
                  <a:prstClr val="black"/>
                </a:solidFill>
                <a:latin typeface="Calibri"/>
              </a:rPr>
              <a:t>: client moves element from its own </a:t>
            </a:r>
            <a:r>
              <a:rPr lang="en-US" sz="2000" dirty="0" err="1">
                <a:solidFill>
                  <a:prstClr val="black"/>
                </a:solidFill>
                <a:latin typeface="Calibri"/>
              </a:rPr>
              <a:t>TangoMap</a:t>
            </a:r>
            <a:endParaRPr lang="en-US" sz="2000" dirty="0">
              <a:solidFill>
                <a:prstClr val="black"/>
              </a:solidFill>
              <a:latin typeface="Calibri"/>
            </a:endParaRPr>
          </a:p>
          <a:p>
            <a:pPr defTabSz="914400"/>
            <a:r>
              <a:rPr lang="en-US" sz="2000" dirty="0">
                <a:solidFill>
                  <a:prstClr val="black"/>
                </a:solidFill>
                <a:latin typeface="Calibri"/>
              </a:rPr>
              <a:t>to some other client’s </a:t>
            </a:r>
            <a:r>
              <a:rPr lang="en-US" sz="2000" dirty="0" err="1">
                <a:solidFill>
                  <a:prstClr val="black"/>
                </a:solidFill>
                <a:latin typeface="Calibri"/>
              </a:rPr>
              <a:t>TangoMap</a:t>
            </a:r>
            <a:endParaRPr lang="en-US" sz="2000" dirty="0">
              <a:solidFill>
                <a:prstClr val="black"/>
              </a:solidFill>
              <a:latin typeface="Calibri"/>
            </a:endParaRPr>
          </a:p>
        </p:txBody>
      </p:sp>
      <p:sp>
        <p:nvSpPr>
          <p:cNvPr id="11" name="TextBox 10"/>
          <p:cNvSpPr txBox="1"/>
          <p:nvPr/>
        </p:nvSpPr>
        <p:spPr>
          <a:xfrm>
            <a:off x="5706564" y="4436488"/>
            <a:ext cx="4550772" cy="707886"/>
          </a:xfrm>
          <a:prstGeom prst="rect">
            <a:avLst/>
          </a:prstGeom>
          <a:noFill/>
        </p:spPr>
        <p:txBody>
          <a:bodyPr wrap="square" rtlCol="0">
            <a:spAutoFit/>
          </a:bodyPr>
          <a:lstStyle/>
          <a:p>
            <a:pPr defTabSz="914400"/>
            <a:r>
              <a:rPr lang="en-US" sz="2000" dirty="0">
                <a:solidFill>
                  <a:srgbClr val="FF0000"/>
                </a:solidFill>
                <a:latin typeface="Calibri"/>
              </a:rPr>
              <a:t>similar scaling to 2PL…</a:t>
            </a:r>
          </a:p>
          <a:p>
            <a:pPr defTabSz="914400"/>
            <a:r>
              <a:rPr lang="en-US" sz="2000" dirty="0">
                <a:solidFill>
                  <a:srgbClr val="FF0000"/>
                </a:solidFill>
                <a:latin typeface="Calibri"/>
              </a:rPr>
              <a:t>without a complex distributed protocol</a:t>
            </a:r>
          </a:p>
        </p:txBody>
      </p:sp>
      <p:sp>
        <p:nvSpPr>
          <p:cNvPr id="12" name="Left Arrow 11"/>
          <p:cNvSpPr/>
          <p:nvPr/>
        </p:nvSpPr>
        <p:spPr>
          <a:xfrm>
            <a:off x="5234124" y="4615171"/>
            <a:ext cx="472440" cy="350520"/>
          </a:xfrm>
          <a:prstGeom prst="leftArrow">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Calibri"/>
            </a:endParaRPr>
          </a:p>
        </p:txBody>
      </p:sp>
      <p:sp>
        <p:nvSpPr>
          <p:cNvPr id="15" name="Up Arrow 14"/>
          <p:cNvSpPr/>
          <p:nvPr/>
        </p:nvSpPr>
        <p:spPr>
          <a:xfrm>
            <a:off x="2600598" y="6045515"/>
            <a:ext cx="361950" cy="478794"/>
          </a:xfrm>
          <a:prstGeom prst="upArrow">
            <a:avLst/>
          </a:prstGeom>
        </p:spPr>
        <p:style>
          <a:lnRef idx="2">
            <a:schemeClr val="dk1"/>
          </a:lnRef>
          <a:fillRef idx="1">
            <a:schemeClr val="lt1"/>
          </a:fillRef>
          <a:effectRef idx="0">
            <a:schemeClr val="dk1"/>
          </a:effectRef>
          <a:fontRef idx="minor">
            <a:schemeClr val="dk1"/>
          </a:fontRef>
        </p:style>
        <p:txBody>
          <a:bodyPr rtlCol="0" anchor="ctr"/>
          <a:lstStyle/>
          <a:p>
            <a:pPr algn="ctr" defTabSz="914400"/>
            <a:endParaRPr lang="en-US">
              <a:solidFill>
                <a:prstClr val="black"/>
              </a:solidFill>
              <a:latin typeface="Calibri"/>
            </a:endParaRPr>
          </a:p>
        </p:txBody>
      </p:sp>
      <p:sp>
        <p:nvSpPr>
          <p:cNvPr id="17" name="TextBox 16"/>
          <p:cNvSpPr txBox="1"/>
          <p:nvPr/>
        </p:nvSpPr>
        <p:spPr>
          <a:xfrm>
            <a:off x="5706564" y="3443800"/>
            <a:ext cx="4748076" cy="707886"/>
          </a:xfrm>
          <a:prstGeom prst="rect">
            <a:avLst/>
          </a:prstGeom>
          <a:noFill/>
        </p:spPr>
        <p:txBody>
          <a:bodyPr wrap="square" rtlCol="0">
            <a:spAutoFit/>
          </a:bodyPr>
          <a:lstStyle/>
          <a:p>
            <a:pPr defTabSz="914400"/>
            <a:r>
              <a:rPr lang="en-US" sz="2000" dirty="0">
                <a:solidFill>
                  <a:srgbClr val="FF0000"/>
                </a:solidFill>
                <a:latin typeface="Calibri"/>
              </a:rPr>
              <a:t>over 100K </a:t>
            </a:r>
            <a:r>
              <a:rPr lang="en-US" sz="2000" dirty="0" err="1">
                <a:solidFill>
                  <a:srgbClr val="FF0000"/>
                </a:solidFill>
                <a:latin typeface="Calibri"/>
              </a:rPr>
              <a:t>txes</a:t>
            </a:r>
            <a:r>
              <a:rPr lang="en-US" sz="2000" dirty="0">
                <a:solidFill>
                  <a:srgbClr val="FF0000"/>
                </a:solidFill>
                <a:latin typeface="Calibri"/>
              </a:rPr>
              <a:t>/sec when 16% of </a:t>
            </a:r>
            <a:r>
              <a:rPr lang="en-US" sz="2000" dirty="0" err="1">
                <a:solidFill>
                  <a:srgbClr val="FF0000"/>
                </a:solidFill>
                <a:latin typeface="Calibri"/>
              </a:rPr>
              <a:t>txes</a:t>
            </a:r>
            <a:r>
              <a:rPr lang="en-US" sz="2000" dirty="0">
                <a:solidFill>
                  <a:srgbClr val="FF0000"/>
                </a:solidFill>
                <a:latin typeface="Calibri"/>
              </a:rPr>
              <a:t> are cross-partition</a:t>
            </a:r>
          </a:p>
        </p:txBody>
      </p:sp>
      <p:sp>
        <p:nvSpPr>
          <p:cNvPr id="18" name="Left Arrow 17"/>
          <p:cNvSpPr/>
          <p:nvPr/>
        </p:nvSpPr>
        <p:spPr>
          <a:xfrm>
            <a:off x="4267200" y="3622483"/>
            <a:ext cx="1439364" cy="405809"/>
          </a:xfrm>
          <a:prstGeom prst="leftArrow">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Calibri"/>
            </a:endParaRPr>
          </a:p>
        </p:txBody>
      </p:sp>
      <p:sp>
        <p:nvSpPr>
          <p:cNvPr id="19" name="TextBox 18"/>
          <p:cNvSpPr txBox="1"/>
          <p:nvPr/>
        </p:nvSpPr>
        <p:spPr>
          <a:xfrm>
            <a:off x="5756191" y="1547315"/>
            <a:ext cx="4667658" cy="707886"/>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defTabSz="914400"/>
            <a:r>
              <a:rPr lang="en-US" sz="2000" dirty="0">
                <a:solidFill>
                  <a:prstClr val="black"/>
                </a:solidFill>
                <a:latin typeface="Calibri"/>
              </a:rPr>
              <a:t>Tango enables fast, distributed transactions across multiple objects</a:t>
            </a:r>
          </a:p>
        </p:txBody>
      </p:sp>
      <p:sp>
        <p:nvSpPr>
          <p:cNvPr id="14" name="Rectangle 13"/>
          <p:cNvSpPr/>
          <p:nvPr/>
        </p:nvSpPr>
        <p:spPr>
          <a:xfrm>
            <a:off x="2773680" y="1462090"/>
            <a:ext cx="157572" cy="4085271"/>
          </a:xfrm>
          <a:prstGeom prst="rect">
            <a:avLst/>
          </a:prstGeom>
          <a:noFill/>
          <a:ln w="28575">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defTabSz="914400"/>
            <a:endParaRPr lang="en-US">
              <a:solidFill>
                <a:prstClr val="black"/>
              </a:solidFill>
              <a:latin typeface="Calibri"/>
            </a:endParaRPr>
          </a:p>
        </p:txBody>
      </p:sp>
      <p:grpSp>
        <p:nvGrpSpPr>
          <p:cNvPr id="16" name="Group 15"/>
          <p:cNvGrpSpPr/>
          <p:nvPr/>
        </p:nvGrpSpPr>
        <p:grpSpPr>
          <a:xfrm>
            <a:off x="6560508" y="2513898"/>
            <a:ext cx="562819" cy="771057"/>
            <a:chOff x="4848901" y="4144521"/>
            <a:chExt cx="562819" cy="771057"/>
          </a:xfrm>
        </p:grpSpPr>
        <p:pic>
          <p:nvPicPr>
            <p:cNvPr id="20" name="Picture 2"/>
            <p:cNvPicPr>
              <a:picLocks noChangeAspect="1" noChangeArrowheads="1"/>
            </p:cNvPicPr>
            <p:nvPr/>
          </p:nvPicPr>
          <p:blipFill>
            <a:blip r:embed="rId5" cstate="print"/>
            <a:srcRect/>
            <a:stretch>
              <a:fillRect/>
            </a:stretch>
          </p:blipFill>
          <p:spPr bwMode="auto">
            <a:xfrm>
              <a:off x="4848901" y="4144521"/>
              <a:ext cx="545382" cy="771057"/>
            </a:xfrm>
            <a:prstGeom prst="rect">
              <a:avLst/>
            </a:prstGeom>
            <a:noFill/>
            <a:ln w="9525">
              <a:noFill/>
              <a:miter lim="800000"/>
              <a:headEnd/>
              <a:tailEnd/>
            </a:ln>
          </p:spPr>
        </p:pic>
        <p:graphicFrame>
          <p:nvGraphicFramePr>
            <p:cNvPr id="21" name="Diagram 20"/>
            <p:cNvGraphicFramePr/>
            <p:nvPr>
              <p:extLst/>
            </p:nvPr>
          </p:nvGraphicFramePr>
          <p:xfrm>
            <a:off x="4967764" y="4144522"/>
            <a:ext cx="443956" cy="444306"/>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grpSp>
      <p:grpSp>
        <p:nvGrpSpPr>
          <p:cNvPr id="22" name="Group 21"/>
          <p:cNvGrpSpPr/>
          <p:nvPr/>
        </p:nvGrpSpPr>
        <p:grpSpPr>
          <a:xfrm>
            <a:off x="7145845" y="2521994"/>
            <a:ext cx="562819" cy="771057"/>
            <a:chOff x="4848901" y="4144521"/>
            <a:chExt cx="562819" cy="771057"/>
          </a:xfrm>
        </p:grpSpPr>
        <p:pic>
          <p:nvPicPr>
            <p:cNvPr id="23" name="Picture 2"/>
            <p:cNvPicPr>
              <a:picLocks noChangeAspect="1" noChangeArrowheads="1"/>
            </p:cNvPicPr>
            <p:nvPr/>
          </p:nvPicPr>
          <p:blipFill>
            <a:blip r:embed="rId5" cstate="print"/>
            <a:srcRect/>
            <a:stretch>
              <a:fillRect/>
            </a:stretch>
          </p:blipFill>
          <p:spPr bwMode="auto">
            <a:xfrm>
              <a:off x="4848901" y="4144521"/>
              <a:ext cx="545382" cy="771057"/>
            </a:xfrm>
            <a:prstGeom prst="rect">
              <a:avLst/>
            </a:prstGeom>
            <a:noFill/>
            <a:ln w="9525">
              <a:noFill/>
              <a:miter lim="800000"/>
              <a:headEnd/>
              <a:tailEnd/>
            </a:ln>
          </p:spPr>
        </p:pic>
        <p:graphicFrame>
          <p:nvGraphicFramePr>
            <p:cNvPr id="24" name="Diagram 23"/>
            <p:cNvGraphicFramePr/>
            <p:nvPr>
              <p:extLst/>
            </p:nvPr>
          </p:nvGraphicFramePr>
          <p:xfrm>
            <a:off x="4967764" y="4144522"/>
            <a:ext cx="443956" cy="444306"/>
          </p:xfrm>
          <a:graphic>
            <a:graphicData uri="http://schemas.openxmlformats.org/drawingml/2006/diagram">
              <dgm:relIds xmlns:dgm="http://schemas.openxmlformats.org/drawingml/2006/diagram" xmlns:r="http://schemas.openxmlformats.org/officeDocument/2006/relationships" r:dm="rId11" r:lo="rId12" r:qs="rId13" r:cs="rId14"/>
            </a:graphicData>
          </a:graphic>
        </p:graphicFrame>
      </p:grpSp>
      <p:grpSp>
        <p:nvGrpSpPr>
          <p:cNvPr id="25" name="Group 24"/>
          <p:cNvGrpSpPr/>
          <p:nvPr/>
        </p:nvGrpSpPr>
        <p:grpSpPr>
          <a:xfrm>
            <a:off x="7737527" y="2507565"/>
            <a:ext cx="562819" cy="771057"/>
            <a:chOff x="4848901" y="4144521"/>
            <a:chExt cx="562819" cy="771057"/>
          </a:xfrm>
        </p:grpSpPr>
        <p:pic>
          <p:nvPicPr>
            <p:cNvPr id="26" name="Picture 2"/>
            <p:cNvPicPr>
              <a:picLocks noChangeAspect="1" noChangeArrowheads="1"/>
            </p:cNvPicPr>
            <p:nvPr/>
          </p:nvPicPr>
          <p:blipFill>
            <a:blip r:embed="rId5" cstate="print"/>
            <a:srcRect/>
            <a:stretch>
              <a:fillRect/>
            </a:stretch>
          </p:blipFill>
          <p:spPr bwMode="auto">
            <a:xfrm>
              <a:off x="4848901" y="4144521"/>
              <a:ext cx="545382" cy="771057"/>
            </a:xfrm>
            <a:prstGeom prst="rect">
              <a:avLst/>
            </a:prstGeom>
            <a:noFill/>
            <a:ln w="9525">
              <a:noFill/>
              <a:miter lim="800000"/>
              <a:headEnd/>
              <a:tailEnd/>
            </a:ln>
          </p:spPr>
        </p:pic>
        <p:graphicFrame>
          <p:nvGraphicFramePr>
            <p:cNvPr id="27" name="Diagram 26"/>
            <p:cNvGraphicFramePr/>
            <p:nvPr>
              <p:extLst/>
            </p:nvPr>
          </p:nvGraphicFramePr>
          <p:xfrm>
            <a:off x="4967764" y="4144522"/>
            <a:ext cx="443956" cy="444306"/>
          </p:xfrm>
          <a:graphic>
            <a:graphicData uri="http://schemas.openxmlformats.org/drawingml/2006/diagram">
              <dgm:relIds xmlns:dgm="http://schemas.openxmlformats.org/drawingml/2006/diagram" xmlns:r="http://schemas.openxmlformats.org/officeDocument/2006/relationships" r:dm="rId16" r:lo="rId17" r:qs="rId18" r:cs="rId19"/>
            </a:graphicData>
          </a:graphic>
        </p:graphicFrame>
      </p:grpSp>
      <p:sp>
        <p:nvSpPr>
          <p:cNvPr id="28" name="TextBox 27"/>
          <p:cNvSpPr txBox="1"/>
          <p:nvPr/>
        </p:nvSpPr>
        <p:spPr>
          <a:xfrm>
            <a:off x="8292257" y="2395429"/>
            <a:ext cx="1082343" cy="707886"/>
          </a:xfrm>
          <a:prstGeom prst="rect">
            <a:avLst/>
          </a:prstGeom>
          <a:noFill/>
        </p:spPr>
        <p:txBody>
          <a:bodyPr wrap="square" rtlCol="0">
            <a:spAutoFit/>
          </a:bodyPr>
          <a:lstStyle/>
          <a:p>
            <a:pPr defTabSz="914400"/>
            <a:r>
              <a:rPr lang="en-US" sz="4000" b="1" dirty="0">
                <a:solidFill>
                  <a:prstClr val="black"/>
                </a:solidFill>
                <a:latin typeface="Calibri"/>
              </a:rPr>
              <a:t>…</a:t>
            </a:r>
          </a:p>
        </p:txBody>
      </p:sp>
      <p:sp>
        <p:nvSpPr>
          <p:cNvPr id="3" name="TextBox 2"/>
          <p:cNvSpPr txBox="1"/>
          <p:nvPr/>
        </p:nvSpPr>
        <p:spPr>
          <a:xfrm>
            <a:off x="6338874" y="5194451"/>
            <a:ext cx="4075584" cy="646331"/>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defTabSz="914400"/>
            <a:r>
              <a:rPr lang="en-US" dirty="0">
                <a:solidFill>
                  <a:prstClr val="white"/>
                </a:solidFill>
                <a:latin typeface="Calibri"/>
              </a:rPr>
              <a:t>More recent results: </a:t>
            </a:r>
            <a:br>
              <a:rPr lang="en-US" dirty="0">
                <a:solidFill>
                  <a:prstClr val="white"/>
                </a:solidFill>
                <a:latin typeface="Calibri"/>
              </a:rPr>
            </a:br>
            <a:r>
              <a:rPr lang="en-US" b="1" dirty="0">
                <a:solidFill>
                  <a:prstClr val="white"/>
                </a:solidFill>
                <a:latin typeface="Calibri"/>
              </a:rPr>
              <a:t>1M</a:t>
            </a:r>
            <a:r>
              <a:rPr lang="en-US" dirty="0">
                <a:solidFill>
                  <a:prstClr val="white"/>
                </a:solidFill>
                <a:latin typeface="Calibri"/>
              </a:rPr>
              <a:t> </a:t>
            </a:r>
            <a:r>
              <a:rPr lang="en-US" dirty="0" err="1">
                <a:solidFill>
                  <a:prstClr val="white"/>
                </a:solidFill>
                <a:latin typeface="Calibri"/>
              </a:rPr>
              <a:t>txes</a:t>
            </a:r>
            <a:r>
              <a:rPr lang="en-US" dirty="0">
                <a:solidFill>
                  <a:prstClr val="white"/>
                </a:solidFill>
                <a:latin typeface="Calibri"/>
              </a:rPr>
              <a:t>/sec with </a:t>
            </a:r>
            <a:r>
              <a:rPr lang="en-US" b="1" dirty="0">
                <a:solidFill>
                  <a:prstClr val="white"/>
                </a:solidFill>
                <a:latin typeface="Calibri"/>
              </a:rPr>
              <a:t>64%</a:t>
            </a:r>
            <a:r>
              <a:rPr lang="en-US" dirty="0">
                <a:solidFill>
                  <a:prstClr val="white"/>
                </a:solidFill>
                <a:latin typeface="Calibri"/>
              </a:rPr>
              <a:t> cross-partition </a:t>
            </a:r>
            <a:r>
              <a:rPr lang="en-US" dirty="0" err="1">
                <a:solidFill>
                  <a:prstClr val="white"/>
                </a:solidFill>
                <a:latin typeface="Calibri"/>
              </a:rPr>
              <a:t>txes</a:t>
            </a:r>
            <a:endParaRPr lang="en-US" dirty="0">
              <a:solidFill>
                <a:prstClr val="white"/>
              </a:solidFill>
              <a:latin typeface="Calibri"/>
            </a:endParaRPr>
          </a:p>
        </p:txBody>
      </p:sp>
    </p:spTree>
    <p:extLst>
      <p:ext uri="{BB962C8B-B14F-4D97-AF65-F5344CB8AC3E}">
        <p14:creationId xmlns:p14="http://schemas.microsoft.com/office/powerpoint/2010/main" val="3244653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animBg="1"/>
      <p:bldP spid="17" grpId="0"/>
      <p:bldP spid="18" grpId="0" animBg="1"/>
      <p:bldP spid="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ongoing work</a:t>
            </a:r>
          </a:p>
        </p:txBody>
      </p:sp>
      <p:sp>
        <p:nvSpPr>
          <p:cNvPr id="3" name="Content Placeholder 2"/>
          <p:cNvSpPr>
            <a:spLocks noGrp="1"/>
          </p:cNvSpPr>
          <p:nvPr>
            <p:ph idx="1"/>
          </p:nvPr>
        </p:nvSpPr>
        <p:spPr>
          <a:xfrm>
            <a:off x="1024128" y="1804737"/>
            <a:ext cx="10786872" cy="4504623"/>
          </a:xfrm>
        </p:spPr>
        <p:txBody>
          <a:bodyPr>
            <a:normAutofit fontScale="77500" lnSpcReduction="20000"/>
          </a:bodyPr>
          <a:lstStyle/>
          <a:p>
            <a:pPr marL="0" indent="0">
              <a:buNone/>
            </a:pPr>
            <a:r>
              <a:rPr lang="en-US" sz="2600" b="1" dirty="0" err="1"/>
              <a:t>CorfuDB</a:t>
            </a:r>
            <a:r>
              <a:rPr lang="en-US" sz="2600" b="1" dirty="0"/>
              <a:t>: </a:t>
            </a:r>
            <a:r>
              <a:rPr lang="en-US" sz="2600" dirty="0"/>
              <a:t>open source rewrite (</a:t>
            </a:r>
            <a:r>
              <a:rPr lang="en-US" sz="2900" dirty="0">
                <a:hlinkClick r:id="rId2"/>
              </a:rPr>
              <a:t>www.github.com/corfudb</a:t>
            </a:r>
            <a:r>
              <a:rPr lang="en-US" sz="2900" dirty="0"/>
              <a:t>)</a:t>
            </a:r>
          </a:p>
          <a:p>
            <a:pPr marL="0" indent="0">
              <a:buNone/>
            </a:pPr>
            <a:endParaRPr lang="en-US" sz="2900" b="1" dirty="0"/>
          </a:p>
          <a:p>
            <a:pPr marL="0" indent="0">
              <a:buNone/>
            </a:pPr>
            <a:r>
              <a:rPr lang="en-US" sz="2600" dirty="0"/>
              <a:t>Hopper: streams </a:t>
            </a:r>
            <a:r>
              <a:rPr lang="en-US" sz="2600" i="1" dirty="0"/>
              <a:t>hop </a:t>
            </a:r>
            <a:r>
              <a:rPr lang="en-US" sz="2600" dirty="0"/>
              <a:t>across different shared logs</a:t>
            </a:r>
          </a:p>
          <a:p>
            <a:pPr>
              <a:buFontTx/>
              <a:buChar char="-"/>
            </a:pPr>
            <a:r>
              <a:rPr lang="en-US" sz="2600" dirty="0"/>
              <a:t>geo-distribution (a log per site)</a:t>
            </a:r>
          </a:p>
          <a:p>
            <a:pPr>
              <a:buFontTx/>
              <a:buChar char="-"/>
            </a:pPr>
            <a:r>
              <a:rPr lang="en-US" sz="2600" dirty="0"/>
              <a:t>tiered storage (a log per storage class)</a:t>
            </a:r>
          </a:p>
          <a:p>
            <a:pPr>
              <a:buFontTx/>
              <a:buChar char="-"/>
            </a:pPr>
            <a:endParaRPr lang="en-US" sz="2600" dirty="0"/>
          </a:p>
          <a:p>
            <a:pPr marL="0" indent="0">
              <a:buNone/>
            </a:pPr>
            <a:r>
              <a:rPr lang="en-US" sz="2600" dirty="0"/>
              <a:t>collaborations around shared log designs for:</a:t>
            </a:r>
          </a:p>
          <a:p>
            <a:pPr>
              <a:buFontTx/>
              <a:buChar char="-"/>
            </a:pPr>
            <a:r>
              <a:rPr lang="en-US" sz="2600" dirty="0"/>
              <a:t>single-machine block storage </a:t>
            </a:r>
            <a:r>
              <a:rPr lang="en-US" sz="2900" dirty="0"/>
              <a:t>(with Hakim </a:t>
            </a:r>
            <a:r>
              <a:rPr lang="en-US" sz="2900" dirty="0" err="1"/>
              <a:t>Weatherspoon</a:t>
            </a:r>
            <a:r>
              <a:rPr lang="en-US" sz="2900" dirty="0"/>
              <a:t>)</a:t>
            </a:r>
            <a:endParaRPr lang="en-US" sz="2600" dirty="0"/>
          </a:p>
          <a:p>
            <a:pPr>
              <a:buFontTx/>
              <a:buChar char="-"/>
            </a:pPr>
            <a:r>
              <a:rPr lang="en-US" sz="2600" dirty="0"/>
              <a:t>mobile data-sharing </a:t>
            </a:r>
            <a:r>
              <a:rPr lang="en-US" sz="2900" dirty="0"/>
              <a:t>(with Rodrigo Rodrigues)</a:t>
            </a:r>
          </a:p>
          <a:p>
            <a:pPr>
              <a:buFontTx/>
              <a:buChar char="-"/>
            </a:pPr>
            <a:r>
              <a:rPr lang="en-US" sz="2600" dirty="0"/>
              <a:t>multi-core data structures </a:t>
            </a:r>
            <a:r>
              <a:rPr lang="en-US" sz="2900" dirty="0"/>
              <a:t>(with Marcos Aguilera, Sid </a:t>
            </a:r>
            <a:r>
              <a:rPr lang="en-US" sz="2900" dirty="0" err="1"/>
              <a:t>Sen</a:t>
            </a:r>
            <a:r>
              <a:rPr lang="en-US" sz="2900" dirty="0"/>
              <a:t>)</a:t>
            </a:r>
          </a:p>
          <a:p>
            <a:pPr>
              <a:buFontTx/>
              <a:buChar char="-"/>
            </a:pPr>
            <a:r>
              <a:rPr lang="en-US" sz="2600" dirty="0">
                <a:solidFill>
                  <a:schemeClr val="bg2">
                    <a:lumMod val="75000"/>
                  </a:schemeClr>
                </a:solidFill>
              </a:rPr>
              <a:t>big data analytics </a:t>
            </a:r>
            <a:r>
              <a:rPr lang="en-US" sz="2900" dirty="0">
                <a:solidFill>
                  <a:schemeClr val="bg2">
                    <a:lumMod val="75000"/>
                  </a:schemeClr>
                </a:solidFill>
              </a:rPr>
              <a:t>(with Tyson </a:t>
            </a:r>
            <a:r>
              <a:rPr lang="en-US" sz="2900" dirty="0" err="1">
                <a:solidFill>
                  <a:schemeClr val="bg2">
                    <a:lumMod val="75000"/>
                  </a:schemeClr>
                </a:solidFill>
              </a:rPr>
              <a:t>Condie</a:t>
            </a:r>
            <a:r>
              <a:rPr lang="en-US" sz="2900" dirty="0">
                <a:solidFill>
                  <a:schemeClr val="bg2">
                    <a:lumMod val="75000"/>
                  </a:schemeClr>
                </a:solidFill>
              </a:rPr>
              <a:t>, Wyatt Lloyd)</a:t>
            </a:r>
            <a:endParaRPr lang="en-US" sz="2600" dirty="0">
              <a:solidFill>
                <a:schemeClr val="bg2">
                  <a:lumMod val="75000"/>
                </a:schemeClr>
              </a:solidFill>
            </a:endParaRPr>
          </a:p>
          <a:p>
            <a:pPr>
              <a:buFontTx/>
              <a:buChar char="-"/>
            </a:pPr>
            <a:endParaRPr lang="en-US" sz="2600" dirty="0"/>
          </a:p>
          <a:p>
            <a:pPr>
              <a:buFontTx/>
              <a:buChar char="-"/>
            </a:pPr>
            <a:endParaRPr lang="en-US" sz="2400" dirty="0"/>
          </a:p>
        </p:txBody>
      </p:sp>
    </p:spTree>
    <p:extLst>
      <p:ext uri="{BB962C8B-B14F-4D97-AF65-F5344CB8AC3E}">
        <p14:creationId xmlns:p14="http://schemas.microsoft.com/office/powerpoint/2010/main" val="18403510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Achilles’ heel of the cloud</a:t>
            </a:r>
          </a:p>
        </p:txBody>
      </p:sp>
      <p:grpSp>
        <p:nvGrpSpPr>
          <p:cNvPr id="10" name="Group 9"/>
          <p:cNvGrpSpPr/>
          <p:nvPr/>
        </p:nvGrpSpPr>
        <p:grpSpPr>
          <a:xfrm>
            <a:off x="2235276" y="2904087"/>
            <a:ext cx="7679338" cy="2914881"/>
            <a:chOff x="631898" y="2166971"/>
            <a:chExt cx="7679338" cy="2914881"/>
          </a:xfrm>
        </p:grpSpPr>
        <p:grpSp>
          <p:nvGrpSpPr>
            <p:cNvPr id="4" name="Group 3"/>
            <p:cNvGrpSpPr/>
            <p:nvPr/>
          </p:nvGrpSpPr>
          <p:grpSpPr>
            <a:xfrm>
              <a:off x="792271" y="2166971"/>
              <a:ext cx="7518965" cy="2274025"/>
              <a:chOff x="996385" y="3670603"/>
              <a:chExt cx="7518965" cy="2274025"/>
            </a:xfrm>
          </p:grpSpPr>
          <p:sp>
            <p:nvSpPr>
              <p:cNvPr id="5" name="Rectangle 4"/>
              <p:cNvSpPr/>
              <p:nvPr/>
            </p:nvSpPr>
            <p:spPr>
              <a:xfrm>
                <a:off x="996385" y="3670603"/>
                <a:ext cx="5010935" cy="430887"/>
              </a:xfrm>
              <a:prstGeom prst="rect">
                <a:avLst/>
              </a:prstGeom>
            </p:spPr>
            <p:txBody>
              <a:bodyPr wrap="square">
                <a:spAutoFit/>
              </a:bodyPr>
              <a:lstStyle/>
              <a:p>
                <a:pPr defTabSz="914400"/>
                <a:r>
                  <a:rPr lang="en-US" sz="1100" dirty="0">
                    <a:solidFill>
                      <a:prstClr val="black"/>
                    </a:solidFill>
                    <a:latin typeface="Arial"/>
                    <a:cs typeface="Arial"/>
                  </a:rPr>
                  <a:t>“</a:t>
                </a:r>
                <a:r>
                  <a:rPr lang="en-US" sz="1100" b="1" i="1" dirty="0">
                    <a:solidFill>
                      <a:prstClr val="black"/>
                    </a:solidFill>
                    <a:latin typeface="Arial"/>
                    <a:cs typeface="Arial"/>
                  </a:rPr>
                  <a:t>Coordinator</a:t>
                </a:r>
                <a:r>
                  <a:rPr lang="en-US" sz="1100" dirty="0">
                    <a:solidFill>
                      <a:prstClr val="black"/>
                    </a:solidFill>
                    <a:latin typeface="Arial"/>
                    <a:cs typeface="Arial"/>
                  </a:rPr>
                  <a:t> </a:t>
                </a:r>
                <a:r>
                  <a:rPr lang="en-US" sz="1100" b="1" i="1" dirty="0">
                    <a:solidFill>
                      <a:prstClr val="black"/>
                    </a:solidFill>
                    <a:latin typeface="Arial"/>
                    <a:cs typeface="Arial"/>
                  </a:rPr>
                  <a:t>failures will be handled safely</a:t>
                </a:r>
                <a:r>
                  <a:rPr lang="en-US" sz="1100" dirty="0">
                    <a:solidFill>
                      <a:prstClr val="black"/>
                    </a:solidFill>
                    <a:latin typeface="Arial"/>
                    <a:cs typeface="Arial"/>
                  </a:rPr>
                  <a:t> using the </a:t>
                </a:r>
                <a:r>
                  <a:rPr lang="en-US" sz="1100" dirty="0" err="1">
                    <a:solidFill>
                      <a:prstClr val="black"/>
                    </a:solidFill>
                    <a:latin typeface="Arial"/>
                    <a:cs typeface="Arial"/>
                  </a:rPr>
                  <a:t>ZooKeeper</a:t>
                </a:r>
                <a:endParaRPr lang="en-US" sz="1100" dirty="0">
                  <a:solidFill>
                    <a:prstClr val="black"/>
                  </a:solidFill>
                  <a:latin typeface="Arial"/>
                  <a:cs typeface="Arial"/>
                </a:endParaRPr>
              </a:p>
              <a:p>
                <a:pPr defTabSz="914400"/>
                <a:r>
                  <a:rPr lang="en-US" sz="1100" dirty="0">
                    <a:solidFill>
                      <a:prstClr val="black"/>
                    </a:solidFill>
                    <a:latin typeface="Arial"/>
                    <a:cs typeface="Arial"/>
                  </a:rPr>
                  <a:t>service [14].” Fast Crash Recovery in </a:t>
                </a:r>
                <a:r>
                  <a:rPr lang="en-US" sz="1100" dirty="0" err="1">
                    <a:solidFill>
                      <a:prstClr val="black"/>
                    </a:solidFill>
                    <a:latin typeface="Arial"/>
                    <a:cs typeface="Arial"/>
                  </a:rPr>
                  <a:t>RAMCloud</a:t>
                </a:r>
                <a:r>
                  <a:rPr lang="en-US" sz="1100" dirty="0">
                    <a:solidFill>
                      <a:prstClr val="black"/>
                    </a:solidFill>
                    <a:latin typeface="Arial"/>
                    <a:cs typeface="Arial"/>
                  </a:rPr>
                  <a:t>, </a:t>
                </a:r>
                <a:r>
                  <a:rPr lang="en-US" sz="1100" dirty="0" err="1">
                    <a:solidFill>
                      <a:prstClr val="black"/>
                    </a:solidFill>
                    <a:latin typeface="Arial"/>
                    <a:cs typeface="Arial"/>
                  </a:rPr>
                  <a:t>Ongaro</a:t>
                </a:r>
                <a:r>
                  <a:rPr lang="en-US" sz="1100" dirty="0">
                    <a:solidFill>
                      <a:prstClr val="black"/>
                    </a:solidFill>
                    <a:latin typeface="Arial"/>
                    <a:cs typeface="Arial"/>
                  </a:rPr>
                  <a:t> et al., SOSP 2011.</a:t>
                </a:r>
              </a:p>
            </p:txBody>
          </p:sp>
          <p:sp>
            <p:nvSpPr>
              <p:cNvPr id="6" name="Rectangle 5"/>
              <p:cNvSpPr/>
              <p:nvPr/>
            </p:nvSpPr>
            <p:spPr>
              <a:xfrm>
                <a:off x="2486615" y="5175187"/>
                <a:ext cx="4572000" cy="769441"/>
              </a:xfrm>
              <a:prstGeom prst="rect">
                <a:avLst/>
              </a:prstGeom>
            </p:spPr>
            <p:txBody>
              <a:bodyPr>
                <a:spAutoFit/>
              </a:bodyPr>
              <a:lstStyle/>
              <a:p>
                <a:pPr defTabSz="914400"/>
                <a:r>
                  <a:rPr lang="en-US" sz="1100" dirty="0">
                    <a:solidFill>
                      <a:prstClr val="black"/>
                    </a:solidFill>
                    <a:latin typeface="Arial"/>
                    <a:cs typeface="Arial"/>
                  </a:rPr>
                  <a:t>“However, </a:t>
                </a:r>
                <a:r>
                  <a:rPr lang="en-US" sz="1100" b="1" i="1" dirty="0">
                    <a:solidFill>
                      <a:prstClr val="black"/>
                    </a:solidFill>
                    <a:latin typeface="Arial"/>
                    <a:cs typeface="Arial"/>
                  </a:rPr>
                  <a:t>adequate resilience can be achieved</a:t>
                </a:r>
                <a:r>
                  <a:rPr lang="en-US" sz="1100" dirty="0">
                    <a:solidFill>
                      <a:prstClr val="black"/>
                    </a:solidFill>
                    <a:latin typeface="Arial"/>
                    <a:cs typeface="Arial"/>
                  </a:rPr>
                  <a:t> by applying</a:t>
                </a:r>
              </a:p>
              <a:p>
                <a:pPr defTabSz="914400"/>
                <a:r>
                  <a:rPr lang="en-US" sz="1100" dirty="0">
                    <a:solidFill>
                      <a:prstClr val="black"/>
                    </a:solidFill>
                    <a:latin typeface="Arial"/>
                    <a:cs typeface="Arial"/>
                  </a:rPr>
                  <a:t>standard replication techniques to the decision element.” NOX: Towards an Operating System for Networks, </a:t>
                </a:r>
                <a:r>
                  <a:rPr lang="en-US" sz="1100" dirty="0" err="1">
                    <a:solidFill>
                      <a:prstClr val="black"/>
                    </a:solidFill>
                    <a:latin typeface="Arial"/>
                    <a:cs typeface="Arial"/>
                  </a:rPr>
                  <a:t>Gude</a:t>
                </a:r>
                <a:r>
                  <a:rPr lang="en-US" sz="1100" dirty="0">
                    <a:solidFill>
                      <a:prstClr val="black"/>
                    </a:solidFill>
                    <a:latin typeface="Arial"/>
                    <a:cs typeface="Arial"/>
                  </a:rPr>
                  <a:t> et al., </a:t>
                </a:r>
                <a:r>
                  <a:rPr lang="en-US" sz="1100" dirty="0" err="1">
                    <a:solidFill>
                      <a:prstClr val="black"/>
                    </a:solidFill>
                    <a:latin typeface="Arial"/>
                    <a:cs typeface="Arial"/>
                  </a:rPr>
                  <a:t>Sigcomm</a:t>
                </a:r>
                <a:r>
                  <a:rPr lang="en-US" sz="1100" dirty="0">
                    <a:solidFill>
                      <a:prstClr val="black"/>
                    </a:solidFill>
                    <a:latin typeface="Arial"/>
                    <a:cs typeface="Arial"/>
                  </a:rPr>
                  <a:t> CCR 2008.</a:t>
                </a:r>
              </a:p>
            </p:txBody>
          </p:sp>
          <p:sp>
            <p:nvSpPr>
              <p:cNvPr id="7" name="Rectangle 6"/>
              <p:cNvSpPr/>
              <p:nvPr/>
            </p:nvSpPr>
            <p:spPr>
              <a:xfrm>
                <a:off x="3943350" y="4270767"/>
                <a:ext cx="4572000" cy="769441"/>
              </a:xfrm>
              <a:prstGeom prst="rect">
                <a:avLst/>
              </a:prstGeom>
            </p:spPr>
            <p:txBody>
              <a:bodyPr>
                <a:spAutoFit/>
              </a:bodyPr>
              <a:lstStyle/>
              <a:p>
                <a:pPr defTabSz="914400"/>
                <a:r>
                  <a:rPr lang="en-US" sz="1100" dirty="0">
                    <a:solidFill>
                      <a:prstClr val="black"/>
                    </a:solidFill>
                    <a:latin typeface="Arial"/>
                    <a:cs typeface="Arial"/>
                  </a:rPr>
                  <a:t>“</a:t>
                </a:r>
                <a:r>
                  <a:rPr lang="en-US" sz="1100" b="1" i="1" dirty="0">
                    <a:solidFill>
                      <a:prstClr val="black"/>
                    </a:solidFill>
                    <a:latin typeface="Arial"/>
                    <a:cs typeface="Arial"/>
                  </a:rPr>
                  <a:t>Efforts are also underway</a:t>
                </a:r>
                <a:r>
                  <a:rPr lang="en-US" sz="1100" dirty="0">
                    <a:solidFill>
                      <a:prstClr val="black"/>
                    </a:solidFill>
                    <a:latin typeface="Arial"/>
                    <a:cs typeface="Arial"/>
                  </a:rPr>
                  <a:t> </a:t>
                </a:r>
                <a:r>
                  <a:rPr lang="en-US" sz="1100" b="1" i="1" dirty="0">
                    <a:solidFill>
                      <a:prstClr val="black"/>
                    </a:solidFill>
                    <a:latin typeface="Arial"/>
                    <a:cs typeface="Arial"/>
                  </a:rPr>
                  <a:t>to address high</a:t>
                </a:r>
              </a:p>
              <a:p>
                <a:pPr defTabSz="914400"/>
                <a:r>
                  <a:rPr lang="en-US" sz="1100" b="1" i="1" dirty="0">
                    <a:solidFill>
                      <a:prstClr val="black"/>
                    </a:solidFill>
                    <a:latin typeface="Arial"/>
                    <a:cs typeface="Arial"/>
                  </a:rPr>
                  <a:t>availability </a:t>
                </a:r>
                <a:r>
                  <a:rPr lang="en-US" sz="1100" dirty="0">
                    <a:solidFill>
                      <a:prstClr val="black"/>
                    </a:solidFill>
                    <a:latin typeface="Arial"/>
                    <a:cs typeface="Arial"/>
                  </a:rPr>
                  <a:t>of a YARN cluster by having passive/active</a:t>
                </a:r>
              </a:p>
              <a:p>
                <a:pPr defTabSz="914400"/>
                <a:r>
                  <a:rPr lang="en-US" sz="1100" dirty="0">
                    <a:solidFill>
                      <a:prstClr val="black"/>
                    </a:solidFill>
                    <a:latin typeface="Arial"/>
                    <a:cs typeface="Arial"/>
                  </a:rPr>
                  <a:t>failover of RM to a standby node.” Apache </a:t>
                </a:r>
                <a:r>
                  <a:rPr lang="en-US" sz="1100" dirty="0" err="1">
                    <a:solidFill>
                      <a:prstClr val="black"/>
                    </a:solidFill>
                    <a:latin typeface="Arial"/>
                    <a:cs typeface="Arial"/>
                  </a:rPr>
                  <a:t>Hadoop</a:t>
                </a:r>
                <a:r>
                  <a:rPr lang="en-US" sz="1100" dirty="0">
                    <a:solidFill>
                      <a:prstClr val="black"/>
                    </a:solidFill>
                    <a:latin typeface="Arial"/>
                    <a:cs typeface="Arial"/>
                  </a:rPr>
                  <a:t> YARN: Yet Another Resource Negotiator, </a:t>
                </a:r>
                <a:r>
                  <a:rPr lang="en-US" sz="1100" dirty="0" err="1">
                    <a:solidFill>
                      <a:prstClr val="black"/>
                    </a:solidFill>
                    <a:latin typeface="Arial"/>
                    <a:cs typeface="Arial"/>
                  </a:rPr>
                  <a:t>Vavilapalli</a:t>
                </a:r>
                <a:r>
                  <a:rPr lang="en-US" sz="1100" dirty="0">
                    <a:solidFill>
                      <a:prstClr val="black"/>
                    </a:solidFill>
                    <a:latin typeface="Arial"/>
                    <a:cs typeface="Arial"/>
                  </a:rPr>
                  <a:t> et al., SOCC 2013.</a:t>
                </a:r>
              </a:p>
            </p:txBody>
          </p:sp>
        </p:grpSp>
        <p:sp>
          <p:nvSpPr>
            <p:cNvPr id="8" name="Rectangle 7"/>
            <p:cNvSpPr/>
            <p:nvPr/>
          </p:nvSpPr>
          <p:spPr>
            <a:xfrm>
              <a:off x="631898" y="4481688"/>
              <a:ext cx="4731750" cy="600164"/>
            </a:xfrm>
            <a:prstGeom prst="rect">
              <a:avLst/>
            </a:prstGeom>
          </p:spPr>
          <p:txBody>
            <a:bodyPr wrap="square">
              <a:spAutoFit/>
            </a:bodyPr>
            <a:lstStyle/>
            <a:p>
              <a:pPr defTabSz="914400"/>
              <a:r>
                <a:rPr lang="en-US" sz="1100" dirty="0">
                  <a:solidFill>
                    <a:prstClr val="black"/>
                  </a:solidFill>
                  <a:latin typeface="Arial"/>
                  <a:cs typeface="Arial"/>
                </a:rPr>
                <a:t>“The </a:t>
              </a:r>
              <a:r>
                <a:rPr lang="en-US" sz="1100" dirty="0" err="1">
                  <a:solidFill>
                    <a:prstClr val="black"/>
                  </a:solidFill>
                  <a:latin typeface="Arial"/>
                  <a:cs typeface="Arial"/>
                </a:rPr>
                <a:t>NameNode</a:t>
              </a:r>
              <a:r>
                <a:rPr lang="en-US" sz="1100" dirty="0">
                  <a:solidFill>
                    <a:prstClr val="black"/>
                  </a:solidFill>
                  <a:latin typeface="Arial"/>
                  <a:cs typeface="Arial"/>
                </a:rPr>
                <a:t> is a Single Point of Failure for the HDFS cluster. HDFS is not currently a High Availability system. … </a:t>
              </a:r>
              <a:r>
                <a:rPr lang="en-US" sz="1100" b="1" dirty="0">
                  <a:solidFill>
                    <a:prstClr val="black"/>
                  </a:solidFill>
                  <a:latin typeface="Arial"/>
                  <a:cs typeface="Arial"/>
                </a:rPr>
                <a:t>needs active contributions to make it Highly Available</a:t>
              </a:r>
              <a:r>
                <a:rPr lang="en-US" sz="1100" dirty="0">
                  <a:solidFill>
                    <a:prstClr val="black"/>
                  </a:solidFill>
                  <a:latin typeface="Arial"/>
                  <a:cs typeface="Arial"/>
                </a:rPr>
                <a:t>.” </a:t>
              </a:r>
              <a:r>
                <a:rPr lang="en-US" sz="1100" dirty="0" err="1">
                  <a:solidFill>
                    <a:prstClr val="black"/>
                  </a:solidFill>
                  <a:latin typeface="Arial"/>
                  <a:cs typeface="Arial"/>
                </a:rPr>
                <a:t>wiki.apache.org</a:t>
              </a:r>
              <a:r>
                <a:rPr lang="en-US" sz="1100" dirty="0">
                  <a:solidFill>
                    <a:prstClr val="black"/>
                  </a:solidFill>
                  <a:latin typeface="Arial"/>
                  <a:cs typeface="Arial"/>
                </a:rPr>
                <a:t>, Nov 2011.</a:t>
              </a:r>
            </a:p>
          </p:txBody>
        </p:sp>
      </p:grpSp>
      <p:sp>
        <p:nvSpPr>
          <p:cNvPr id="9" name="TextBox 8"/>
          <p:cNvSpPr txBox="1"/>
          <p:nvPr/>
        </p:nvSpPr>
        <p:spPr>
          <a:xfrm>
            <a:off x="2170359" y="1882481"/>
            <a:ext cx="7858369" cy="830997"/>
          </a:xfrm>
          <a:prstGeom prst="rect">
            <a:avLst/>
          </a:prstGeom>
          <a:noFill/>
        </p:spPr>
        <p:txBody>
          <a:bodyPr wrap="square" rtlCol="0">
            <a:spAutoFit/>
          </a:bodyPr>
          <a:lstStyle/>
          <a:p>
            <a:pPr defTabSz="914400"/>
            <a:r>
              <a:rPr lang="en-US" sz="2400" dirty="0">
                <a:solidFill>
                  <a:prstClr val="black"/>
                </a:solidFill>
                <a:latin typeface="Calibri"/>
              </a:rPr>
              <a:t>metadata is </a:t>
            </a:r>
            <a:r>
              <a:rPr lang="en-US" sz="2400" i="1" dirty="0">
                <a:solidFill>
                  <a:prstClr val="black"/>
                </a:solidFill>
                <a:latin typeface="Calibri"/>
              </a:rPr>
              <a:t>physically centralized</a:t>
            </a:r>
            <a:endParaRPr lang="en-US" sz="2400" dirty="0">
              <a:solidFill>
                <a:prstClr val="black"/>
              </a:solidFill>
              <a:latin typeface="Calibri"/>
            </a:endParaRPr>
          </a:p>
          <a:p>
            <a:pPr defTabSz="914400"/>
            <a:r>
              <a:rPr lang="en-US" sz="2400" dirty="0">
                <a:solidFill>
                  <a:prstClr val="black"/>
                </a:solidFill>
                <a:latin typeface="Calibri"/>
              </a:rPr>
              <a:t>distribute </a:t>
            </a:r>
            <a:r>
              <a:rPr lang="en-US" sz="2400" u="sng" dirty="0">
                <a:solidFill>
                  <a:prstClr val="black"/>
                </a:solidFill>
                <a:latin typeface="Calibri"/>
              </a:rPr>
              <a:t>later</a:t>
            </a:r>
            <a:r>
              <a:rPr lang="en-US" sz="2400" dirty="0">
                <a:solidFill>
                  <a:prstClr val="black"/>
                </a:solidFill>
                <a:latin typeface="Calibri"/>
              </a:rPr>
              <a:t> for durability / availability / scalability…</a:t>
            </a:r>
          </a:p>
        </p:txBody>
      </p:sp>
      <p:sp>
        <p:nvSpPr>
          <p:cNvPr id="11" name="TextBox 10"/>
          <p:cNvSpPr txBox="1"/>
          <p:nvPr/>
        </p:nvSpPr>
        <p:spPr>
          <a:xfrm>
            <a:off x="2292032" y="6015299"/>
            <a:ext cx="7858369" cy="461665"/>
          </a:xfrm>
          <a:prstGeom prst="rect">
            <a:avLst/>
          </a:prstGeom>
          <a:noFill/>
        </p:spPr>
        <p:txBody>
          <a:bodyPr wrap="square" rtlCol="0">
            <a:spAutoFit/>
          </a:bodyPr>
          <a:lstStyle/>
          <a:p>
            <a:pPr defTabSz="914400"/>
            <a:r>
              <a:rPr lang="en-US" sz="2400" dirty="0">
                <a:solidFill>
                  <a:srgbClr val="FF0000"/>
                </a:solidFill>
                <a:latin typeface="Calibri"/>
              </a:rPr>
              <a:t>but distributing a centralized service is difficult!</a:t>
            </a:r>
          </a:p>
        </p:txBody>
      </p:sp>
    </p:spTree>
    <p:extLst>
      <p:ext uri="{BB962C8B-B14F-4D97-AF65-F5344CB8AC3E}">
        <p14:creationId xmlns:p14="http://schemas.microsoft.com/office/powerpoint/2010/main" val="2937156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future work</a:t>
            </a:r>
          </a:p>
        </p:txBody>
      </p:sp>
      <p:sp>
        <p:nvSpPr>
          <p:cNvPr id="3" name="Content Placeholder 2"/>
          <p:cNvSpPr>
            <a:spLocks noGrp="1"/>
          </p:cNvSpPr>
          <p:nvPr>
            <p:ph idx="1"/>
          </p:nvPr>
        </p:nvSpPr>
        <p:spPr/>
        <p:txBody>
          <a:bodyPr>
            <a:normAutofit/>
          </a:bodyPr>
          <a:lstStyle/>
          <a:p>
            <a:pPr marL="0" indent="0">
              <a:buNone/>
            </a:pPr>
            <a:r>
              <a:rPr lang="en-US" dirty="0"/>
              <a:t>can we get rid of complex distributed protocols?</a:t>
            </a:r>
          </a:p>
          <a:p>
            <a:pPr marL="0" indent="0">
              <a:buNone/>
            </a:pPr>
            <a:r>
              <a:rPr lang="en-US" dirty="0"/>
              <a:t>(what this talk was about…)</a:t>
            </a:r>
          </a:p>
          <a:p>
            <a:pPr marL="0" indent="0">
              <a:buNone/>
            </a:pPr>
            <a:endParaRPr lang="en-US" dirty="0"/>
          </a:p>
          <a:p>
            <a:pPr marL="0" indent="0">
              <a:buNone/>
            </a:pPr>
            <a:r>
              <a:rPr lang="en-US" dirty="0"/>
              <a:t>can we get rid of complex storage stacks?</a:t>
            </a:r>
          </a:p>
          <a:p>
            <a:pPr marL="0" indent="0">
              <a:buNone/>
            </a:pPr>
            <a:r>
              <a:rPr lang="en-US" dirty="0"/>
              <a:t>storage idioms: index/log/cache/RAID/buffer…</a:t>
            </a:r>
          </a:p>
          <a:p>
            <a:pPr marL="0" indent="0">
              <a:buNone/>
            </a:pPr>
            <a:r>
              <a:rPr lang="en-US" dirty="0"/>
              <a:t>hypothesis: storage stacks can be constructed by composing persistent, transactional data structures:</a:t>
            </a:r>
            <a:br>
              <a:rPr lang="en-US" dirty="0"/>
            </a:br>
            <a:r>
              <a:rPr lang="en-US" dirty="0"/>
              <a:t>easy to </a:t>
            </a:r>
            <a:r>
              <a:rPr lang="en-US" i="1" dirty="0"/>
              <a:t>synthesize</a:t>
            </a:r>
            <a:r>
              <a:rPr lang="en-US" dirty="0"/>
              <a:t> code;</a:t>
            </a:r>
            <a:r>
              <a:rPr lang="en-US" i="1" dirty="0"/>
              <a:t> predict</a:t>
            </a:r>
            <a:r>
              <a:rPr lang="en-US" dirty="0"/>
              <a:t> performance; </a:t>
            </a:r>
            <a:r>
              <a:rPr lang="en-US" i="1" dirty="0"/>
              <a:t>discover</a:t>
            </a:r>
            <a:r>
              <a:rPr lang="en-US" dirty="0"/>
              <a:t> new designs</a:t>
            </a:r>
          </a:p>
        </p:txBody>
      </p:sp>
    </p:spTree>
    <p:extLst>
      <p:ext uri="{BB962C8B-B14F-4D97-AF65-F5344CB8AC3E}">
        <p14:creationId xmlns:p14="http://schemas.microsoft.com/office/powerpoint/2010/main" val="1927706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conclusion</a:t>
            </a:r>
          </a:p>
        </p:txBody>
      </p:sp>
      <p:sp>
        <p:nvSpPr>
          <p:cNvPr id="3" name="Content Placeholder 2"/>
          <p:cNvSpPr>
            <a:spLocks noGrp="1"/>
          </p:cNvSpPr>
          <p:nvPr>
            <p:ph idx="1"/>
          </p:nvPr>
        </p:nvSpPr>
        <p:spPr/>
        <p:txBody>
          <a:bodyPr>
            <a:normAutofit/>
          </a:bodyPr>
          <a:lstStyle/>
          <a:p>
            <a:pPr marL="0" indent="0">
              <a:buNone/>
            </a:pPr>
            <a:r>
              <a:rPr lang="en-US" dirty="0"/>
              <a:t>Tango objects: data structures backed by a shared log</a:t>
            </a:r>
          </a:p>
          <a:p>
            <a:pPr marL="0" indent="0">
              <a:buNone/>
            </a:pPr>
            <a:endParaRPr lang="en-US" dirty="0"/>
          </a:p>
          <a:p>
            <a:pPr marL="0" indent="0">
              <a:buNone/>
            </a:pPr>
            <a:r>
              <a:rPr lang="en-US" dirty="0"/>
              <a:t>key idea: the shared log does all the heavy lifting</a:t>
            </a:r>
          </a:p>
          <a:p>
            <a:pPr marL="0" indent="0">
              <a:buNone/>
            </a:pPr>
            <a:r>
              <a:rPr lang="en-US" dirty="0"/>
              <a:t>(durability, consistency, atomicity, isolation, elasticity…)</a:t>
            </a:r>
          </a:p>
          <a:p>
            <a:pPr marL="0" indent="0">
              <a:buNone/>
            </a:pPr>
            <a:endParaRPr lang="en-US" dirty="0"/>
          </a:p>
          <a:p>
            <a:pPr marL="0" indent="0">
              <a:buNone/>
            </a:pPr>
            <a:r>
              <a:rPr lang="en-US" dirty="0"/>
              <a:t>Tango objects are easy to use, easy to build, and fast…</a:t>
            </a:r>
          </a:p>
          <a:p>
            <a:pPr marL="0" indent="0">
              <a:buNone/>
            </a:pPr>
            <a:r>
              <a:rPr lang="en-US" dirty="0"/>
              <a:t>… thanks to CORFU, a shared log without an I/O bottleneck</a:t>
            </a:r>
          </a:p>
        </p:txBody>
      </p:sp>
    </p:spTree>
    <p:extLst>
      <p:ext uri="{BB962C8B-B14F-4D97-AF65-F5344CB8AC3E}">
        <p14:creationId xmlns:p14="http://schemas.microsoft.com/office/powerpoint/2010/main" val="9702991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problem #1: the abstraction gap</a:t>
            </a:r>
          </a:p>
        </p:txBody>
      </p:sp>
      <p:sp>
        <p:nvSpPr>
          <p:cNvPr id="3" name="Content Placeholder 2"/>
          <p:cNvSpPr>
            <a:spLocks noGrp="1"/>
          </p:cNvSpPr>
          <p:nvPr>
            <p:ph idx="1"/>
          </p:nvPr>
        </p:nvSpPr>
        <p:spPr/>
        <p:txBody>
          <a:bodyPr>
            <a:normAutofit lnSpcReduction="10000"/>
          </a:bodyPr>
          <a:lstStyle/>
          <a:p>
            <a:pPr marL="0" indent="0">
              <a:lnSpc>
                <a:spcPct val="120000"/>
              </a:lnSpc>
              <a:buNone/>
            </a:pPr>
            <a:r>
              <a:rPr lang="en-US" dirty="0"/>
              <a:t>centralized metadata services are built using in-memory data structures (e.g. Java / C# Collections)</a:t>
            </a:r>
          </a:p>
          <a:p>
            <a:pPr>
              <a:buFontTx/>
              <a:buChar char="-"/>
            </a:pPr>
            <a:r>
              <a:rPr lang="en-US" dirty="0"/>
              <a:t>state resides in maps, trees, queues, counters, graphs…</a:t>
            </a:r>
          </a:p>
          <a:p>
            <a:pPr>
              <a:buFontTx/>
              <a:buChar char="-"/>
            </a:pPr>
            <a:r>
              <a:rPr lang="en-US" dirty="0"/>
              <a:t>transactional access to data structures</a:t>
            </a:r>
          </a:p>
          <a:p>
            <a:pPr lvl="1">
              <a:buFontTx/>
              <a:buChar char="-"/>
            </a:pPr>
            <a:r>
              <a:rPr lang="en-US" dirty="0"/>
              <a:t>example: a scheduler atomically moves a node from a free list to an allocation map</a:t>
            </a:r>
          </a:p>
          <a:p>
            <a:pPr marL="0" indent="0">
              <a:buNone/>
            </a:pPr>
            <a:endParaRPr lang="en-US" dirty="0"/>
          </a:p>
          <a:p>
            <a:pPr marL="0" indent="0">
              <a:buNone/>
            </a:pPr>
            <a:r>
              <a:rPr lang="en-US" dirty="0"/>
              <a:t>distributing a service requires different abstractions</a:t>
            </a:r>
          </a:p>
          <a:p>
            <a:pPr>
              <a:buFontTx/>
              <a:buChar char="-"/>
            </a:pPr>
            <a:r>
              <a:rPr lang="en-US" dirty="0"/>
              <a:t>move state to external service like DB/</a:t>
            </a:r>
            <a:r>
              <a:rPr lang="en-US" dirty="0" err="1"/>
              <a:t>ZooKeeper</a:t>
            </a:r>
            <a:endParaRPr lang="en-US" dirty="0"/>
          </a:p>
          <a:p>
            <a:pPr>
              <a:buFontTx/>
              <a:buChar char="-"/>
            </a:pPr>
            <a:r>
              <a:rPr lang="en-US" dirty="0"/>
              <a:t>… or implement distributed protocols</a:t>
            </a:r>
          </a:p>
          <a:p>
            <a:pPr marL="0" indent="0">
              <a:buNone/>
            </a:pPr>
            <a:endParaRPr lang="en-US" dirty="0"/>
          </a:p>
        </p:txBody>
      </p:sp>
    </p:spTree>
    <p:extLst>
      <p:ext uri="{BB962C8B-B14F-4D97-AF65-F5344CB8AC3E}">
        <p14:creationId xmlns:p14="http://schemas.microsoft.com/office/powerpoint/2010/main" val="376994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ounded Rectangle 14"/>
          <p:cNvSpPr/>
          <p:nvPr/>
        </p:nvSpPr>
        <p:spPr>
          <a:xfrm>
            <a:off x="4881512" y="2574468"/>
            <a:ext cx="2452898" cy="2487493"/>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defTabSz="914400"/>
            <a:endParaRPr lang="en-US">
              <a:solidFill>
                <a:prstClr val="black"/>
              </a:solidFill>
              <a:latin typeface="Calibri"/>
            </a:endParaRPr>
          </a:p>
        </p:txBody>
      </p:sp>
      <p:sp>
        <p:nvSpPr>
          <p:cNvPr id="2" name="Title 1"/>
          <p:cNvSpPr>
            <a:spLocks noGrp="1"/>
          </p:cNvSpPr>
          <p:nvPr>
            <p:ph type="title"/>
          </p:nvPr>
        </p:nvSpPr>
        <p:spPr/>
        <p:txBody>
          <a:bodyPr/>
          <a:lstStyle/>
          <a:p>
            <a:r>
              <a:rPr lang="en-US" dirty="0"/>
              <a:t>problem #2: protocol spaghetti</a:t>
            </a:r>
          </a:p>
        </p:txBody>
      </p:sp>
      <p:pic>
        <p:nvPicPr>
          <p:cNvPr id="7" name="Picture 2"/>
          <p:cNvPicPr>
            <a:picLocks noChangeAspect="1" noChangeArrowheads="1"/>
          </p:cNvPicPr>
          <p:nvPr/>
        </p:nvPicPr>
        <p:blipFill>
          <a:blip r:embed="rId3" cstate="print"/>
          <a:srcRect/>
          <a:stretch>
            <a:fillRect/>
          </a:stretch>
        </p:blipFill>
        <p:spPr bwMode="auto">
          <a:xfrm>
            <a:off x="5770163" y="2654236"/>
            <a:ext cx="788679" cy="1115029"/>
          </a:xfrm>
          <a:prstGeom prst="rect">
            <a:avLst/>
          </a:prstGeom>
          <a:noFill/>
          <a:ln w="9525">
            <a:noFill/>
            <a:miter lim="800000"/>
            <a:headEnd/>
            <a:tailEnd/>
          </a:ln>
        </p:spPr>
      </p:pic>
      <p:pic>
        <p:nvPicPr>
          <p:cNvPr id="12" name="Picture 2"/>
          <p:cNvPicPr>
            <a:picLocks noChangeAspect="1" noChangeArrowheads="1"/>
          </p:cNvPicPr>
          <p:nvPr/>
        </p:nvPicPr>
        <p:blipFill>
          <a:blip r:embed="rId3" cstate="print"/>
          <a:srcRect/>
          <a:stretch>
            <a:fillRect/>
          </a:stretch>
        </p:blipFill>
        <p:spPr bwMode="auto">
          <a:xfrm>
            <a:off x="5022116" y="3819704"/>
            <a:ext cx="788679" cy="1115029"/>
          </a:xfrm>
          <a:prstGeom prst="rect">
            <a:avLst/>
          </a:prstGeom>
          <a:noFill/>
          <a:ln w="9525">
            <a:noFill/>
            <a:miter lim="800000"/>
            <a:headEnd/>
            <a:tailEnd/>
          </a:ln>
        </p:spPr>
      </p:pic>
      <p:pic>
        <p:nvPicPr>
          <p:cNvPr id="13" name="Picture 2"/>
          <p:cNvPicPr>
            <a:picLocks noChangeAspect="1" noChangeArrowheads="1"/>
          </p:cNvPicPr>
          <p:nvPr/>
        </p:nvPicPr>
        <p:blipFill>
          <a:blip r:embed="rId3" cstate="print"/>
          <a:srcRect/>
          <a:stretch>
            <a:fillRect/>
          </a:stretch>
        </p:blipFill>
        <p:spPr bwMode="auto">
          <a:xfrm>
            <a:off x="6379038" y="3819704"/>
            <a:ext cx="788679" cy="1115029"/>
          </a:xfrm>
          <a:prstGeom prst="rect">
            <a:avLst/>
          </a:prstGeom>
          <a:noFill/>
          <a:ln w="9525">
            <a:noFill/>
            <a:miter lim="800000"/>
            <a:headEnd/>
            <a:tailEnd/>
          </a:ln>
        </p:spPr>
      </p:pic>
      <p:sp>
        <p:nvSpPr>
          <p:cNvPr id="21" name="Left-Right Arrow 20"/>
          <p:cNvSpPr/>
          <p:nvPr/>
        </p:nvSpPr>
        <p:spPr>
          <a:xfrm rot="3514341">
            <a:off x="5925297" y="3618173"/>
            <a:ext cx="1217750" cy="417482"/>
          </a:xfrm>
          <a:prstGeom prst="leftRightArrow">
            <a:avLst/>
          </a:prstGeom>
          <a:solidFill>
            <a:schemeClr val="accent1">
              <a:alpha val="54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US">
              <a:solidFill>
                <a:prstClr val="white"/>
              </a:solidFill>
              <a:latin typeface="Calibri"/>
            </a:endParaRPr>
          </a:p>
        </p:txBody>
      </p:sp>
      <p:sp>
        <p:nvSpPr>
          <p:cNvPr id="22" name="Left-Right Arrow 21"/>
          <p:cNvSpPr/>
          <p:nvPr/>
        </p:nvSpPr>
        <p:spPr>
          <a:xfrm rot="18085659" flipH="1">
            <a:off x="5155686" y="3631412"/>
            <a:ext cx="1217750" cy="417482"/>
          </a:xfrm>
          <a:prstGeom prst="leftRightArrow">
            <a:avLst/>
          </a:prstGeom>
          <a:solidFill>
            <a:schemeClr val="accent1">
              <a:alpha val="54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US">
              <a:solidFill>
                <a:prstClr val="white"/>
              </a:solidFill>
              <a:latin typeface="Calibri"/>
            </a:endParaRPr>
          </a:p>
        </p:txBody>
      </p:sp>
      <p:sp>
        <p:nvSpPr>
          <p:cNvPr id="23" name="Left-Right Arrow 22"/>
          <p:cNvSpPr/>
          <p:nvPr/>
        </p:nvSpPr>
        <p:spPr>
          <a:xfrm flipH="1">
            <a:off x="5499446" y="4340453"/>
            <a:ext cx="1217750" cy="417482"/>
          </a:xfrm>
          <a:prstGeom prst="leftRightArrow">
            <a:avLst/>
          </a:prstGeom>
          <a:solidFill>
            <a:schemeClr val="accent1">
              <a:alpha val="54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US">
              <a:solidFill>
                <a:prstClr val="white"/>
              </a:solidFill>
              <a:latin typeface="Calibri"/>
            </a:endParaRPr>
          </a:p>
        </p:txBody>
      </p:sp>
      <p:pic>
        <p:nvPicPr>
          <p:cNvPr id="26" name="Picture 25"/>
          <p:cNvPicPr>
            <a:picLocks noChangeAspect="1"/>
          </p:cNvPicPr>
          <p:nvPr/>
        </p:nvPicPr>
        <p:blipFill>
          <a:blip r:embed="rId4"/>
          <a:stretch>
            <a:fillRect/>
          </a:stretch>
        </p:blipFill>
        <p:spPr>
          <a:xfrm>
            <a:off x="4921644" y="5043559"/>
            <a:ext cx="864476" cy="864476"/>
          </a:xfrm>
          <a:prstGeom prst="rect">
            <a:avLst/>
          </a:prstGeom>
        </p:spPr>
      </p:pic>
      <p:sp>
        <p:nvSpPr>
          <p:cNvPr id="27" name="Down Arrow 26"/>
          <p:cNvSpPr/>
          <p:nvPr/>
        </p:nvSpPr>
        <p:spPr>
          <a:xfrm>
            <a:off x="5142452" y="4853219"/>
            <a:ext cx="382722" cy="574037"/>
          </a:xfrm>
          <a:prstGeom prst="downArrow">
            <a:avLst/>
          </a:prstGeom>
          <a:solidFill>
            <a:schemeClr val="accent2">
              <a:alpha val="50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914400"/>
            <a:endParaRPr lang="en-US">
              <a:solidFill>
                <a:prstClr val="white"/>
              </a:solidFill>
              <a:latin typeface="Calibri"/>
            </a:endParaRPr>
          </a:p>
        </p:txBody>
      </p:sp>
      <p:sp>
        <p:nvSpPr>
          <p:cNvPr id="30" name="Rounded Rectangle 29"/>
          <p:cNvSpPr/>
          <p:nvPr/>
        </p:nvSpPr>
        <p:spPr>
          <a:xfrm>
            <a:off x="2128707" y="2570312"/>
            <a:ext cx="2452898" cy="2487493"/>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defTabSz="914400"/>
            <a:endParaRPr lang="en-US">
              <a:solidFill>
                <a:prstClr val="black"/>
              </a:solidFill>
              <a:latin typeface="Calibri"/>
            </a:endParaRPr>
          </a:p>
        </p:txBody>
      </p:sp>
      <p:pic>
        <p:nvPicPr>
          <p:cNvPr id="31" name="Picture 2"/>
          <p:cNvPicPr>
            <a:picLocks noChangeAspect="1" noChangeArrowheads="1"/>
          </p:cNvPicPr>
          <p:nvPr/>
        </p:nvPicPr>
        <p:blipFill>
          <a:blip r:embed="rId3" cstate="print"/>
          <a:srcRect/>
          <a:stretch>
            <a:fillRect/>
          </a:stretch>
        </p:blipFill>
        <p:spPr bwMode="auto">
          <a:xfrm>
            <a:off x="3017358" y="2650080"/>
            <a:ext cx="788679" cy="1115029"/>
          </a:xfrm>
          <a:prstGeom prst="rect">
            <a:avLst/>
          </a:prstGeom>
          <a:noFill/>
          <a:ln w="9525">
            <a:noFill/>
            <a:miter lim="800000"/>
            <a:headEnd/>
            <a:tailEnd/>
          </a:ln>
        </p:spPr>
      </p:pic>
      <p:pic>
        <p:nvPicPr>
          <p:cNvPr id="32" name="Picture 2"/>
          <p:cNvPicPr>
            <a:picLocks noChangeAspect="1" noChangeArrowheads="1"/>
          </p:cNvPicPr>
          <p:nvPr/>
        </p:nvPicPr>
        <p:blipFill>
          <a:blip r:embed="rId3" cstate="print"/>
          <a:srcRect/>
          <a:stretch>
            <a:fillRect/>
          </a:stretch>
        </p:blipFill>
        <p:spPr bwMode="auto">
          <a:xfrm>
            <a:off x="2269311" y="3815548"/>
            <a:ext cx="788679" cy="1115029"/>
          </a:xfrm>
          <a:prstGeom prst="rect">
            <a:avLst/>
          </a:prstGeom>
          <a:noFill/>
          <a:ln w="9525">
            <a:noFill/>
            <a:miter lim="800000"/>
            <a:headEnd/>
            <a:tailEnd/>
          </a:ln>
        </p:spPr>
      </p:pic>
      <p:pic>
        <p:nvPicPr>
          <p:cNvPr id="33" name="Picture 2"/>
          <p:cNvPicPr>
            <a:picLocks noChangeAspect="1" noChangeArrowheads="1"/>
          </p:cNvPicPr>
          <p:nvPr/>
        </p:nvPicPr>
        <p:blipFill>
          <a:blip r:embed="rId3" cstate="print"/>
          <a:srcRect/>
          <a:stretch>
            <a:fillRect/>
          </a:stretch>
        </p:blipFill>
        <p:spPr bwMode="auto">
          <a:xfrm>
            <a:off x="3626233" y="3815548"/>
            <a:ext cx="788679" cy="1115029"/>
          </a:xfrm>
          <a:prstGeom prst="rect">
            <a:avLst/>
          </a:prstGeom>
          <a:noFill/>
          <a:ln w="9525">
            <a:noFill/>
            <a:miter lim="800000"/>
            <a:headEnd/>
            <a:tailEnd/>
          </a:ln>
        </p:spPr>
      </p:pic>
      <p:sp>
        <p:nvSpPr>
          <p:cNvPr id="34" name="Left-Right Arrow 33"/>
          <p:cNvSpPr/>
          <p:nvPr/>
        </p:nvSpPr>
        <p:spPr>
          <a:xfrm rot="3514341">
            <a:off x="3172492" y="3614017"/>
            <a:ext cx="1217750" cy="417482"/>
          </a:xfrm>
          <a:prstGeom prst="leftRightArrow">
            <a:avLst/>
          </a:prstGeom>
          <a:solidFill>
            <a:schemeClr val="accent1">
              <a:alpha val="54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US">
              <a:solidFill>
                <a:prstClr val="white"/>
              </a:solidFill>
              <a:latin typeface="Calibri"/>
            </a:endParaRPr>
          </a:p>
        </p:txBody>
      </p:sp>
      <p:sp>
        <p:nvSpPr>
          <p:cNvPr id="35" name="Left-Right Arrow 34"/>
          <p:cNvSpPr/>
          <p:nvPr/>
        </p:nvSpPr>
        <p:spPr>
          <a:xfrm rot="18085659" flipH="1">
            <a:off x="2402881" y="3627256"/>
            <a:ext cx="1217750" cy="417482"/>
          </a:xfrm>
          <a:prstGeom prst="leftRightArrow">
            <a:avLst/>
          </a:prstGeom>
          <a:solidFill>
            <a:schemeClr val="accent1">
              <a:alpha val="54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US">
              <a:solidFill>
                <a:prstClr val="white"/>
              </a:solidFill>
              <a:latin typeface="Calibri"/>
            </a:endParaRPr>
          </a:p>
        </p:txBody>
      </p:sp>
      <p:sp>
        <p:nvSpPr>
          <p:cNvPr id="36" name="Left-Right Arrow 35"/>
          <p:cNvSpPr/>
          <p:nvPr/>
        </p:nvSpPr>
        <p:spPr>
          <a:xfrm flipH="1">
            <a:off x="2746641" y="4336297"/>
            <a:ext cx="1217750" cy="417482"/>
          </a:xfrm>
          <a:prstGeom prst="leftRightArrow">
            <a:avLst/>
          </a:prstGeom>
          <a:solidFill>
            <a:schemeClr val="accent1">
              <a:alpha val="54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US">
              <a:solidFill>
                <a:prstClr val="white"/>
              </a:solidFill>
              <a:latin typeface="Calibri"/>
            </a:endParaRPr>
          </a:p>
        </p:txBody>
      </p:sp>
      <p:sp>
        <p:nvSpPr>
          <p:cNvPr id="37" name="Rounded Rectangle 36"/>
          <p:cNvSpPr/>
          <p:nvPr/>
        </p:nvSpPr>
        <p:spPr>
          <a:xfrm>
            <a:off x="7625987" y="2570312"/>
            <a:ext cx="2452898" cy="2487493"/>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defTabSz="914400"/>
            <a:endParaRPr lang="en-US">
              <a:solidFill>
                <a:prstClr val="black"/>
              </a:solidFill>
              <a:latin typeface="Calibri"/>
            </a:endParaRPr>
          </a:p>
        </p:txBody>
      </p:sp>
      <p:pic>
        <p:nvPicPr>
          <p:cNvPr id="38" name="Picture 2"/>
          <p:cNvPicPr>
            <a:picLocks noChangeAspect="1" noChangeArrowheads="1"/>
          </p:cNvPicPr>
          <p:nvPr/>
        </p:nvPicPr>
        <p:blipFill>
          <a:blip r:embed="rId3" cstate="print"/>
          <a:srcRect/>
          <a:stretch>
            <a:fillRect/>
          </a:stretch>
        </p:blipFill>
        <p:spPr bwMode="auto">
          <a:xfrm>
            <a:off x="8514638" y="2650080"/>
            <a:ext cx="788679" cy="1115029"/>
          </a:xfrm>
          <a:prstGeom prst="rect">
            <a:avLst/>
          </a:prstGeom>
          <a:noFill/>
          <a:ln w="9525">
            <a:noFill/>
            <a:miter lim="800000"/>
            <a:headEnd/>
            <a:tailEnd/>
          </a:ln>
        </p:spPr>
      </p:pic>
      <p:pic>
        <p:nvPicPr>
          <p:cNvPr id="39" name="Picture 2"/>
          <p:cNvPicPr>
            <a:picLocks noChangeAspect="1" noChangeArrowheads="1"/>
          </p:cNvPicPr>
          <p:nvPr/>
        </p:nvPicPr>
        <p:blipFill>
          <a:blip r:embed="rId3" cstate="print"/>
          <a:srcRect/>
          <a:stretch>
            <a:fillRect/>
          </a:stretch>
        </p:blipFill>
        <p:spPr bwMode="auto">
          <a:xfrm>
            <a:off x="7766591" y="3815548"/>
            <a:ext cx="788679" cy="1115029"/>
          </a:xfrm>
          <a:prstGeom prst="rect">
            <a:avLst/>
          </a:prstGeom>
          <a:noFill/>
          <a:ln w="9525">
            <a:noFill/>
            <a:miter lim="800000"/>
            <a:headEnd/>
            <a:tailEnd/>
          </a:ln>
        </p:spPr>
      </p:pic>
      <p:pic>
        <p:nvPicPr>
          <p:cNvPr id="40" name="Picture 2"/>
          <p:cNvPicPr>
            <a:picLocks noChangeAspect="1" noChangeArrowheads="1"/>
          </p:cNvPicPr>
          <p:nvPr/>
        </p:nvPicPr>
        <p:blipFill>
          <a:blip r:embed="rId3" cstate="print"/>
          <a:srcRect/>
          <a:stretch>
            <a:fillRect/>
          </a:stretch>
        </p:blipFill>
        <p:spPr bwMode="auto">
          <a:xfrm>
            <a:off x="9123513" y="3815548"/>
            <a:ext cx="788679" cy="1115029"/>
          </a:xfrm>
          <a:prstGeom prst="rect">
            <a:avLst/>
          </a:prstGeom>
          <a:noFill/>
          <a:ln w="9525">
            <a:noFill/>
            <a:miter lim="800000"/>
            <a:headEnd/>
            <a:tailEnd/>
          </a:ln>
        </p:spPr>
      </p:pic>
      <p:sp>
        <p:nvSpPr>
          <p:cNvPr id="41" name="Left-Right Arrow 40"/>
          <p:cNvSpPr/>
          <p:nvPr/>
        </p:nvSpPr>
        <p:spPr>
          <a:xfrm rot="3514341">
            <a:off x="8669772" y="3614017"/>
            <a:ext cx="1217750" cy="417482"/>
          </a:xfrm>
          <a:prstGeom prst="leftRightArrow">
            <a:avLst/>
          </a:prstGeom>
          <a:solidFill>
            <a:schemeClr val="accent1">
              <a:alpha val="54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US">
              <a:solidFill>
                <a:prstClr val="white"/>
              </a:solidFill>
              <a:latin typeface="Calibri"/>
            </a:endParaRPr>
          </a:p>
        </p:txBody>
      </p:sp>
      <p:sp>
        <p:nvSpPr>
          <p:cNvPr id="42" name="Left-Right Arrow 41"/>
          <p:cNvSpPr/>
          <p:nvPr/>
        </p:nvSpPr>
        <p:spPr>
          <a:xfrm rot="18085659" flipH="1">
            <a:off x="7900161" y="3627256"/>
            <a:ext cx="1217750" cy="417482"/>
          </a:xfrm>
          <a:prstGeom prst="leftRightArrow">
            <a:avLst/>
          </a:prstGeom>
          <a:solidFill>
            <a:schemeClr val="accent1">
              <a:alpha val="54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US">
              <a:solidFill>
                <a:prstClr val="white"/>
              </a:solidFill>
              <a:latin typeface="Calibri"/>
            </a:endParaRPr>
          </a:p>
        </p:txBody>
      </p:sp>
      <p:sp>
        <p:nvSpPr>
          <p:cNvPr id="43" name="Left-Right Arrow 42"/>
          <p:cNvSpPr/>
          <p:nvPr/>
        </p:nvSpPr>
        <p:spPr>
          <a:xfrm flipH="1">
            <a:off x="8243921" y="4336297"/>
            <a:ext cx="1217750" cy="417482"/>
          </a:xfrm>
          <a:prstGeom prst="leftRightArrow">
            <a:avLst/>
          </a:prstGeom>
          <a:solidFill>
            <a:schemeClr val="accent1">
              <a:alpha val="54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US">
              <a:solidFill>
                <a:prstClr val="white"/>
              </a:solidFill>
              <a:latin typeface="Calibri"/>
            </a:endParaRPr>
          </a:p>
        </p:txBody>
      </p:sp>
      <p:sp>
        <p:nvSpPr>
          <p:cNvPr id="46" name="Left-Right Arrow 45"/>
          <p:cNvSpPr/>
          <p:nvPr/>
        </p:nvSpPr>
        <p:spPr>
          <a:xfrm>
            <a:off x="4125128" y="2966244"/>
            <a:ext cx="1217750" cy="417482"/>
          </a:xfrm>
          <a:prstGeom prst="leftRightArrow">
            <a:avLst/>
          </a:prstGeom>
          <a:solidFill>
            <a:schemeClr val="accent6">
              <a:alpha val="60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914400"/>
            <a:endParaRPr lang="en-US">
              <a:solidFill>
                <a:prstClr val="white"/>
              </a:solidFill>
              <a:latin typeface="Calibri"/>
            </a:endParaRPr>
          </a:p>
        </p:txBody>
      </p:sp>
      <p:sp>
        <p:nvSpPr>
          <p:cNvPr id="47" name="Left-Right Arrow 46"/>
          <p:cNvSpPr/>
          <p:nvPr/>
        </p:nvSpPr>
        <p:spPr>
          <a:xfrm>
            <a:off x="6886993" y="2996878"/>
            <a:ext cx="1217750" cy="417482"/>
          </a:xfrm>
          <a:prstGeom prst="leftRightArrow">
            <a:avLst/>
          </a:prstGeom>
          <a:solidFill>
            <a:schemeClr val="accent6">
              <a:alpha val="60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914400"/>
            <a:endParaRPr lang="en-US">
              <a:solidFill>
                <a:prstClr val="white"/>
              </a:solidFill>
              <a:latin typeface="Calibri"/>
            </a:endParaRPr>
          </a:p>
        </p:txBody>
      </p:sp>
      <p:sp>
        <p:nvSpPr>
          <p:cNvPr id="53" name="TextBox 52"/>
          <p:cNvSpPr txBox="1"/>
          <p:nvPr/>
        </p:nvSpPr>
        <p:spPr>
          <a:xfrm>
            <a:off x="2412874" y="6067871"/>
            <a:ext cx="7550052" cy="523220"/>
          </a:xfrm>
          <a:prstGeom prst="rect">
            <a:avLst/>
          </a:prstGeom>
          <a:noFill/>
        </p:spPr>
        <p:txBody>
          <a:bodyPr wrap="square" rtlCol="0">
            <a:spAutoFit/>
          </a:bodyPr>
          <a:lstStyle/>
          <a:p>
            <a:pPr defTabSz="914400"/>
            <a:r>
              <a:rPr lang="en-US" sz="2800" b="1" dirty="0">
                <a:solidFill>
                  <a:prstClr val="black"/>
                </a:solidFill>
                <a:latin typeface="Calibri"/>
              </a:rPr>
              <a:t>inefficient when layered</a:t>
            </a:r>
            <a:r>
              <a:rPr lang="en-US" sz="2800" dirty="0">
                <a:solidFill>
                  <a:prstClr val="black"/>
                </a:solidFill>
                <a:latin typeface="Calibri"/>
              </a:rPr>
              <a:t>, </a:t>
            </a:r>
            <a:r>
              <a:rPr lang="en-US" sz="2800" b="1" dirty="0">
                <a:solidFill>
                  <a:prstClr val="black"/>
                </a:solidFill>
                <a:latin typeface="Calibri"/>
              </a:rPr>
              <a:t>unsafe when combined</a:t>
            </a:r>
          </a:p>
        </p:txBody>
      </p:sp>
      <p:pic>
        <p:nvPicPr>
          <p:cNvPr id="55" name="Picture 54"/>
          <p:cNvPicPr>
            <a:picLocks noChangeAspect="1"/>
          </p:cNvPicPr>
          <p:nvPr/>
        </p:nvPicPr>
        <p:blipFill>
          <a:blip r:embed="rId5"/>
          <a:stretch>
            <a:fillRect/>
          </a:stretch>
        </p:blipFill>
        <p:spPr>
          <a:xfrm>
            <a:off x="5232734" y="1437526"/>
            <a:ext cx="414223" cy="660994"/>
          </a:xfrm>
          <a:prstGeom prst="rect">
            <a:avLst/>
          </a:prstGeom>
        </p:spPr>
      </p:pic>
      <p:sp>
        <p:nvSpPr>
          <p:cNvPr id="56" name="Up-Down Arrow 55"/>
          <p:cNvSpPr/>
          <p:nvPr/>
        </p:nvSpPr>
        <p:spPr>
          <a:xfrm>
            <a:off x="5316424" y="2122197"/>
            <a:ext cx="226153" cy="1669926"/>
          </a:xfrm>
          <a:prstGeom prst="upDown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defTabSz="914400"/>
            <a:endParaRPr lang="en-US">
              <a:solidFill>
                <a:prstClr val="white"/>
              </a:solidFill>
              <a:latin typeface="Calibri"/>
            </a:endParaRPr>
          </a:p>
        </p:txBody>
      </p:sp>
      <p:sp>
        <p:nvSpPr>
          <p:cNvPr id="58" name="Up-Down Arrow 57"/>
          <p:cNvSpPr/>
          <p:nvPr/>
        </p:nvSpPr>
        <p:spPr>
          <a:xfrm>
            <a:off x="5312267" y="2118042"/>
            <a:ext cx="247705" cy="491217"/>
          </a:xfrm>
          <a:prstGeom prst="upDown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defTabSz="914400"/>
            <a:endParaRPr lang="en-US">
              <a:solidFill>
                <a:prstClr val="white"/>
              </a:solidFill>
              <a:latin typeface="Calibri"/>
            </a:endParaRPr>
          </a:p>
        </p:txBody>
      </p:sp>
      <p:sp>
        <p:nvSpPr>
          <p:cNvPr id="4" name="Left-Up Arrow 3"/>
          <p:cNvSpPr/>
          <p:nvPr/>
        </p:nvSpPr>
        <p:spPr>
          <a:xfrm flipV="1">
            <a:off x="5665449" y="2126624"/>
            <a:ext cx="2553912" cy="455589"/>
          </a:xfrm>
          <a:prstGeom prst="leftUp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defTabSz="914400"/>
            <a:endParaRPr lang="en-US">
              <a:solidFill>
                <a:prstClr val="white"/>
              </a:solidFill>
              <a:latin typeface="Calibri"/>
            </a:endParaRPr>
          </a:p>
        </p:txBody>
      </p:sp>
      <p:sp>
        <p:nvSpPr>
          <p:cNvPr id="49" name="Left-Up Arrow 48"/>
          <p:cNvSpPr/>
          <p:nvPr/>
        </p:nvSpPr>
        <p:spPr>
          <a:xfrm flipH="1" flipV="1">
            <a:off x="4022681" y="2126624"/>
            <a:ext cx="1146353" cy="455589"/>
          </a:xfrm>
          <a:prstGeom prst="leftUp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defTabSz="914400"/>
            <a:endParaRPr lang="en-US">
              <a:solidFill>
                <a:prstClr val="white"/>
              </a:solidFill>
              <a:latin typeface="Calibri"/>
            </a:endParaRPr>
          </a:p>
        </p:txBody>
      </p:sp>
      <p:sp>
        <p:nvSpPr>
          <p:cNvPr id="3" name="TextBox 2"/>
          <p:cNvSpPr txBox="1"/>
          <p:nvPr/>
        </p:nvSpPr>
        <p:spPr>
          <a:xfrm>
            <a:off x="7042727" y="5276274"/>
            <a:ext cx="3532908" cy="646331"/>
          </a:xfrm>
          <a:prstGeom prst="rect">
            <a:avLst/>
          </a:prstGeom>
          <a:noFill/>
        </p:spPr>
        <p:txBody>
          <a:bodyPr wrap="square" rtlCol="0">
            <a:spAutoFit/>
          </a:bodyPr>
          <a:lstStyle/>
          <a:p>
            <a:pPr defTabSz="914400"/>
            <a:r>
              <a:rPr lang="en-US" dirty="0">
                <a:solidFill>
                  <a:prstClr val="black"/>
                </a:solidFill>
                <a:latin typeface="Calibri"/>
              </a:rPr>
              <a:t>caching, geo-mirroring, versioning,</a:t>
            </a:r>
          </a:p>
          <a:p>
            <a:pPr defTabSz="914400"/>
            <a:r>
              <a:rPr lang="en-US" dirty="0">
                <a:solidFill>
                  <a:prstClr val="black"/>
                </a:solidFill>
                <a:latin typeface="Calibri"/>
              </a:rPr>
              <a:t>snapshots, rollback, elasticity…</a:t>
            </a:r>
          </a:p>
        </p:txBody>
      </p:sp>
      <p:sp>
        <p:nvSpPr>
          <p:cNvPr id="5" name="TextBox 4"/>
          <p:cNvSpPr txBox="1"/>
          <p:nvPr/>
        </p:nvSpPr>
        <p:spPr>
          <a:xfrm>
            <a:off x="5599541" y="5437889"/>
            <a:ext cx="958273" cy="369332"/>
          </a:xfrm>
          <a:prstGeom prst="rect">
            <a:avLst/>
          </a:prstGeom>
          <a:noFill/>
        </p:spPr>
        <p:txBody>
          <a:bodyPr wrap="square" rtlCol="0">
            <a:spAutoFit/>
          </a:bodyPr>
          <a:lstStyle/>
          <a:p>
            <a:pPr defTabSz="914400"/>
            <a:r>
              <a:rPr lang="en-US" b="1" dirty="0">
                <a:solidFill>
                  <a:prstClr val="black"/>
                </a:solidFill>
                <a:latin typeface="Calibri"/>
              </a:rPr>
              <a:t>logging</a:t>
            </a:r>
          </a:p>
        </p:txBody>
      </p:sp>
      <p:sp>
        <p:nvSpPr>
          <p:cNvPr id="44" name="TextBox 43"/>
          <p:cNvSpPr txBox="1"/>
          <p:nvPr/>
        </p:nvSpPr>
        <p:spPr>
          <a:xfrm>
            <a:off x="5541814" y="3823834"/>
            <a:ext cx="1203029" cy="369332"/>
          </a:xfrm>
          <a:prstGeom prst="rect">
            <a:avLst/>
          </a:prstGeom>
          <a:noFill/>
        </p:spPr>
        <p:txBody>
          <a:bodyPr wrap="square" rtlCol="0">
            <a:spAutoFit/>
          </a:bodyPr>
          <a:lstStyle/>
          <a:p>
            <a:pPr defTabSz="914400"/>
            <a:r>
              <a:rPr lang="en-US" b="1" dirty="0">
                <a:solidFill>
                  <a:prstClr val="black"/>
                </a:solidFill>
                <a:latin typeface="Calibri"/>
              </a:rPr>
              <a:t>replication</a:t>
            </a:r>
          </a:p>
        </p:txBody>
      </p:sp>
      <p:sp>
        <p:nvSpPr>
          <p:cNvPr id="50" name="TextBox 49"/>
          <p:cNvSpPr txBox="1"/>
          <p:nvPr/>
        </p:nvSpPr>
        <p:spPr>
          <a:xfrm>
            <a:off x="6213762" y="1794144"/>
            <a:ext cx="1076031" cy="369332"/>
          </a:xfrm>
          <a:prstGeom prst="rect">
            <a:avLst/>
          </a:prstGeom>
          <a:noFill/>
        </p:spPr>
        <p:txBody>
          <a:bodyPr wrap="square" rtlCol="0">
            <a:spAutoFit/>
          </a:bodyPr>
          <a:lstStyle/>
          <a:p>
            <a:pPr defTabSz="914400"/>
            <a:r>
              <a:rPr lang="en-US" b="1" dirty="0" err="1">
                <a:solidFill>
                  <a:prstClr val="black"/>
                </a:solidFill>
                <a:latin typeface="Calibri"/>
              </a:rPr>
              <a:t>sharding</a:t>
            </a:r>
            <a:endParaRPr lang="en-US" b="1" dirty="0">
              <a:solidFill>
                <a:prstClr val="black"/>
              </a:solidFill>
              <a:latin typeface="Calibri"/>
            </a:endParaRPr>
          </a:p>
        </p:txBody>
      </p:sp>
      <p:sp>
        <p:nvSpPr>
          <p:cNvPr id="51" name="TextBox 50"/>
          <p:cNvSpPr txBox="1"/>
          <p:nvPr/>
        </p:nvSpPr>
        <p:spPr>
          <a:xfrm>
            <a:off x="4064000" y="2662361"/>
            <a:ext cx="1373908" cy="369332"/>
          </a:xfrm>
          <a:prstGeom prst="rect">
            <a:avLst/>
          </a:prstGeom>
          <a:noFill/>
        </p:spPr>
        <p:txBody>
          <a:bodyPr wrap="square" rtlCol="0">
            <a:spAutoFit/>
          </a:bodyPr>
          <a:lstStyle/>
          <a:p>
            <a:pPr defTabSz="914400"/>
            <a:r>
              <a:rPr lang="en-US" b="1" dirty="0">
                <a:solidFill>
                  <a:prstClr val="black"/>
                </a:solidFill>
                <a:latin typeface="Calibri"/>
              </a:rPr>
              <a:t>transactions</a:t>
            </a:r>
          </a:p>
        </p:txBody>
      </p:sp>
    </p:spTree>
    <p:extLst>
      <p:ext uri="{BB962C8B-B14F-4D97-AF65-F5344CB8AC3E}">
        <p14:creationId xmlns:p14="http://schemas.microsoft.com/office/powerpoint/2010/main" val="2993531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par>
                                <p:cTn id="27" presetID="1" presetClass="exit" presetSubtype="0" fill="hold" grpId="0" nodeType="withEffect">
                                  <p:stCondLst>
                                    <p:cond delay="0"/>
                                  </p:stCondLst>
                                  <p:childTnLst>
                                    <p:set>
                                      <p:cBhvr>
                                        <p:cTn id="28" dur="1" fill="hold">
                                          <p:stCondLst>
                                            <p:cond delay="0"/>
                                          </p:stCondLst>
                                        </p:cTn>
                                        <p:tgtEl>
                                          <p:spTgt spid="56"/>
                                        </p:tgtEl>
                                        <p:attrNameLst>
                                          <p:attrName>style.visibility</p:attrName>
                                        </p:attrNameLst>
                                      </p:cBhvr>
                                      <p:to>
                                        <p:strVal val="hidden"/>
                                      </p:to>
                                    </p:set>
                                  </p:childTnLst>
                                </p:cTn>
                              </p:par>
                              <p:par>
                                <p:cTn id="29" presetID="1" presetClass="entr" presetSubtype="0" fill="hold" grpId="0" nodeType="withEffect">
                                  <p:stCondLst>
                                    <p:cond delay="0"/>
                                  </p:stCondLst>
                                  <p:childTnLst>
                                    <p:set>
                                      <p:cBhvr>
                                        <p:cTn id="30" dur="1" fill="hold">
                                          <p:stCondLst>
                                            <p:cond delay="0"/>
                                          </p:stCondLst>
                                        </p:cTn>
                                        <p:tgtEl>
                                          <p:spTgt spid="5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0"/>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1"/>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5"/>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4"/>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50"/>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36"/>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33"/>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32"/>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37"/>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38"/>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39"/>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40"/>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41"/>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42"/>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4"/>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49"/>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46"/>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51"/>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47"/>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3"/>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1" grpId="0" animBg="1"/>
      <p:bldP spid="22" grpId="0" animBg="1"/>
      <p:bldP spid="23" grpId="0" animBg="1"/>
      <p:bldP spid="27" grpId="0" animBg="1"/>
      <p:bldP spid="30" grpId="0" animBg="1"/>
      <p:bldP spid="34" grpId="0" animBg="1"/>
      <p:bldP spid="35" grpId="0" animBg="1"/>
      <p:bldP spid="36" grpId="0" animBg="1"/>
      <p:bldP spid="37" grpId="0" animBg="1"/>
      <p:bldP spid="41" grpId="0" animBg="1"/>
      <p:bldP spid="42" grpId="0" animBg="1"/>
      <p:bldP spid="43" grpId="0" animBg="1"/>
      <p:bldP spid="46" grpId="0" animBg="1"/>
      <p:bldP spid="47" grpId="0" animBg="1"/>
      <p:bldP spid="53" grpId="0"/>
      <p:bldP spid="56" grpId="0" animBg="1"/>
      <p:bldP spid="58" grpId="0" animBg="1"/>
      <p:bldP spid="4" grpId="0" animBg="1"/>
      <p:bldP spid="49" grpId="0" animBg="1"/>
      <p:bldP spid="3" grpId="0"/>
      <p:bldP spid="5" grpId="0"/>
      <p:bldP spid="44" grpId="0"/>
      <p:bldP spid="50" grpId="0"/>
      <p:bldP spid="5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problem statement</a:t>
            </a:r>
          </a:p>
        </p:txBody>
      </p:sp>
      <p:sp>
        <p:nvSpPr>
          <p:cNvPr id="3" name="Content Placeholder 2"/>
          <p:cNvSpPr>
            <a:spLocks noGrp="1"/>
          </p:cNvSpPr>
          <p:nvPr>
            <p:ph idx="1"/>
          </p:nvPr>
        </p:nvSpPr>
        <p:spPr/>
        <p:txBody>
          <a:bodyPr/>
          <a:lstStyle/>
          <a:p>
            <a:pPr marL="0" indent="0">
              <a:buNone/>
            </a:pPr>
            <a:r>
              <a:rPr lang="en-US" dirty="0"/>
              <a:t>metadata services are difficult to build, harden, and scale, due to:</a:t>
            </a:r>
          </a:p>
          <a:p>
            <a:pPr lvl="1"/>
            <a:r>
              <a:rPr lang="en-US" dirty="0"/>
              <a:t>restrictive abstractions</a:t>
            </a:r>
          </a:p>
          <a:p>
            <a:pPr lvl="1"/>
            <a:r>
              <a:rPr lang="en-US" dirty="0"/>
              <a:t>complex protocols</a:t>
            </a:r>
          </a:p>
          <a:p>
            <a:pPr marL="457200" lvl="1" indent="0">
              <a:buNone/>
            </a:pPr>
            <a:endParaRPr lang="en-US" dirty="0"/>
          </a:p>
          <a:p>
            <a:pPr marL="0" indent="0">
              <a:buNone/>
            </a:pPr>
            <a:r>
              <a:rPr lang="en-US" dirty="0"/>
              <a:t>can we simplify the construction of distributed metadata services?</a:t>
            </a:r>
          </a:p>
          <a:p>
            <a:pPr marL="0" indent="0">
              <a:buNone/>
            </a:pPr>
            <a:endParaRPr lang="en-US" dirty="0"/>
          </a:p>
        </p:txBody>
      </p:sp>
    </p:spTree>
    <p:extLst>
      <p:ext uri="{BB962C8B-B14F-4D97-AF65-F5344CB8AC3E}">
        <p14:creationId xmlns:p14="http://schemas.microsoft.com/office/powerpoint/2010/main" val="19404132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2650" y="365127"/>
            <a:ext cx="8100571" cy="1325563"/>
          </a:xfrm>
        </p:spPr>
        <p:txBody>
          <a:bodyPr/>
          <a:lstStyle/>
          <a:p>
            <a:r>
              <a:rPr lang="en-US" dirty="0"/>
              <a:t>the shared log abstraction</a:t>
            </a:r>
          </a:p>
        </p:txBody>
      </p:sp>
      <p:sp>
        <p:nvSpPr>
          <p:cNvPr id="20" name="TextBox 19"/>
          <p:cNvSpPr txBox="1"/>
          <p:nvPr/>
        </p:nvSpPr>
        <p:spPr>
          <a:xfrm>
            <a:off x="7842241" y="2146210"/>
            <a:ext cx="2397372" cy="1631216"/>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defTabSz="914400"/>
            <a:r>
              <a:rPr lang="en-US" sz="2000" b="1" dirty="0">
                <a:solidFill>
                  <a:prstClr val="black"/>
                </a:solidFill>
                <a:latin typeface="Calibri"/>
              </a:rPr>
              <a:t>shared log API:</a:t>
            </a:r>
          </a:p>
          <a:p>
            <a:pPr defTabSz="914400"/>
            <a:r>
              <a:rPr lang="en-US" sz="2000" i="1" dirty="0">
                <a:solidFill>
                  <a:prstClr val="black"/>
                </a:solidFill>
                <a:latin typeface="Calibri"/>
              </a:rPr>
              <a:t>O</a:t>
            </a:r>
            <a:r>
              <a:rPr lang="en-US" sz="2000" dirty="0">
                <a:solidFill>
                  <a:prstClr val="black"/>
                </a:solidFill>
                <a:latin typeface="Calibri"/>
              </a:rPr>
              <a:t> = append(</a:t>
            </a:r>
            <a:r>
              <a:rPr lang="en-US" sz="2000" i="1" dirty="0">
                <a:solidFill>
                  <a:prstClr val="black"/>
                </a:solidFill>
                <a:latin typeface="Calibri"/>
              </a:rPr>
              <a:t>V</a:t>
            </a:r>
            <a:r>
              <a:rPr lang="en-US" sz="2000" dirty="0">
                <a:solidFill>
                  <a:prstClr val="black"/>
                </a:solidFill>
                <a:latin typeface="Calibri"/>
              </a:rPr>
              <a:t>)</a:t>
            </a:r>
          </a:p>
          <a:p>
            <a:pPr defTabSz="914400"/>
            <a:r>
              <a:rPr lang="en-US" sz="2000" i="1" dirty="0">
                <a:solidFill>
                  <a:prstClr val="black"/>
                </a:solidFill>
                <a:latin typeface="Calibri"/>
              </a:rPr>
              <a:t>V</a:t>
            </a:r>
            <a:r>
              <a:rPr lang="en-US" sz="2000" dirty="0">
                <a:solidFill>
                  <a:prstClr val="black"/>
                </a:solidFill>
                <a:latin typeface="Calibri"/>
              </a:rPr>
              <a:t> = read(</a:t>
            </a:r>
            <a:r>
              <a:rPr lang="en-US" sz="2000" i="1" dirty="0">
                <a:solidFill>
                  <a:prstClr val="black"/>
                </a:solidFill>
                <a:latin typeface="Calibri"/>
              </a:rPr>
              <a:t>O</a:t>
            </a:r>
            <a:r>
              <a:rPr lang="en-US" sz="2000" dirty="0">
                <a:solidFill>
                  <a:prstClr val="black"/>
                </a:solidFill>
                <a:latin typeface="Calibri"/>
              </a:rPr>
              <a:t>)</a:t>
            </a:r>
          </a:p>
          <a:p>
            <a:pPr defTabSz="914400"/>
            <a:r>
              <a:rPr lang="en-US" sz="2000" dirty="0">
                <a:solidFill>
                  <a:prstClr val="black"/>
                </a:solidFill>
                <a:latin typeface="Calibri"/>
              </a:rPr>
              <a:t>trim(</a:t>
            </a:r>
            <a:r>
              <a:rPr lang="en-US" sz="2000" i="1" dirty="0">
                <a:solidFill>
                  <a:prstClr val="black"/>
                </a:solidFill>
                <a:latin typeface="Calibri"/>
              </a:rPr>
              <a:t>O</a:t>
            </a:r>
            <a:r>
              <a:rPr lang="en-US" sz="2000" dirty="0">
                <a:solidFill>
                  <a:prstClr val="black"/>
                </a:solidFill>
                <a:latin typeface="Calibri"/>
              </a:rPr>
              <a:t>) //GC</a:t>
            </a:r>
          </a:p>
          <a:p>
            <a:pPr defTabSz="914400"/>
            <a:r>
              <a:rPr lang="en-US" sz="2000" i="1" dirty="0">
                <a:solidFill>
                  <a:prstClr val="black"/>
                </a:solidFill>
                <a:latin typeface="Calibri"/>
              </a:rPr>
              <a:t>O</a:t>
            </a:r>
            <a:r>
              <a:rPr lang="en-US" sz="2000" dirty="0">
                <a:solidFill>
                  <a:prstClr val="black"/>
                </a:solidFill>
                <a:latin typeface="Calibri"/>
              </a:rPr>
              <a:t> = check() //tail</a:t>
            </a:r>
          </a:p>
        </p:txBody>
      </p:sp>
      <p:graphicFrame>
        <p:nvGraphicFramePr>
          <p:cNvPr id="51" name="Diagram 50"/>
          <p:cNvGraphicFramePr/>
          <p:nvPr>
            <p:extLst/>
          </p:nvPr>
        </p:nvGraphicFramePr>
        <p:xfrm>
          <a:off x="2875292" y="4075385"/>
          <a:ext cx="6248400" cy="8363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2" name="Up Arrow 51"/>
          <p:cNvSpPr/>
          <p:nvPr/>
        </p:nvSpPr>
        <p:spPr>
          <a:xfrm>
            <a:off x="3911272" y="3891702"/>
            <a:ext cx="365505" cy="343919"/>
          </a:xfrm>
          <a:prstGeom prst="upArrow">
            <a:avLst/>
          </a:prstGeom>
        </p:spPr>
        <p:style>
          <a:lnRef idx="1">
            <a:schemeClr val="accent3"/>
          </a:lnRef>
          <a:fillRef idx="3">
            <a:schemeClr val="accent3"/>
          </a:fillRef>
          <a:effectRef idx="2">
            <a:schemeClr val="accent3"/>
          </a:effectRef>
          <a:fontRef idx="minor">
            <a:schemeClr val="lt1"/>
          </a:fontRef>
        </p:style>
        <p:txBody>
          <a:bodyPr rtlCol="0" anchor="ctr"/>
          <a:lstStyle/>
          <a:p>
            <a:pPr algn="ctr" defTabSz="914400"/>
            <a:endParaRPr lang="en-US">
              <a:solidFill>
                <a:prstClr val="white"/>
              </a:solidFill>
              <a:latin typeface="Calibri"/>
            </a:endParaRPr>
          </a:p>
        </p:txBody>
      </p:sp>
      <p:sp>
        <p:nvSpPr>
          <p:cNvPr id="53" name="Up Arrow 52"/>
          <p:cNvSpPr/>
          <p:nvPr/>
        </p:nvSpPr>
        <p:spPr>
          <a:xfrm>
            <a:off x="2903415" y="3891702"/>
            <a:ext cx="365505" cy="343919"/>
          </a:xfrm>
          <a:prstGeom prst="upArrow">
            <a:avLst/>
          </a:prstGeom>
        </p:spPr>
        <p:style>
          <a:lnRef idx="1">
            <a:schemeClr val="accent3"/>
          </a:lnRef>
          <a:fillRef idx="3">
            <a:schemeClr val="accent3"/>
          </a:fillRef>
          <a:effectRef idx="2">
            <a:schemeClr val="accent3"/>
          </a:effectRef>
          <a:fontRef idx="minor">
            <a:schemeClr val="lt1"/>
          </a:fontRef>
        </p:style>
        <p:txBody>
          <a:bodyPr rtlCol="0" anchor="ctr"/>
          <a:lstStyle/>
          <a:p>
            <a:pPr algn="ctr" defTabSz="914400"/>
            <a:endParaRPr lang="en-US">
              <a:solidFill>
                <a:prstClr val="white"/>
              </a:solidFill>
              <a:latin typeface="Calibri"/>
            </a:endParaRPr>
          </a:p>
        </p:txBody>
      </p:sp>
      <p:sp>
        <p:nvSpPr>
          <p:cNvPr id="54" name="Up Arrow 53"/>
          <p:cNvSpPr/>
          <p:nvPr/>
        </p:nvSpPr>
        <p:spPr>
          <a:xfrm>
            <a:off x="4884615" y="3891702"/>
            <a:ext cx="365505" cy="343919"/>
          </a:xfrm>
          <a:prstGeom prst="upArrow">
            <a:avLst/>
          </a:prstGeom>
        </p:spPr>
        <p:style>
          <a:lnRef idx="1">
            <a:schemeClr val="accent3"/>
          </a:lnRef>
          <a:fillRef idx="3">
            <a:schemeClr val="accent3"/>
          </a:fillRef>
          <a:effectRef idx="2">
            <a:schemeClr val="accent3"/>
          </a:effectRef>
          <a:fontRef idx="minor">
            <a:schemeClr val="lt1"/>
          </a:fontRef>
        </p:style>
        <p:txBody>
          <a:bodyPr rtlCol="0" anchor="ctr"/>
          <a:lstStyle/>
          <a:p>
            <a:pPr algn="ctr" defTabSz="914400"/>
            <a:endParaRPr lang="en-US">
              <a:solidFill>
                <a:prstClr val="white"/>
              </a:solidFill>
              <a:latin typeface="Calibri"/>
            </a:endParaRPr>
          </a:p>
        </p:txBody>
      </p:sp>
      <p:sp>
        <p:nvSpPr>
          <p:cNvPr id="55" name="Up Arrow 54"/>
          <p:cNvSpPr/>
          <p:nvPr/>
        </p:nvSpPr>
        <p:spPr>
          <a:xfrm rot="10800000">
            <a:off x="6349671" y="3891702"/>
            <a:ext cx="365505" cy="343919"/>
          </a:xfrm>
          <a:prstGeom prst="upArrow">
            <a:avLst/>
          </a:prstGeom>
        </p:spPr>
        <p:style>
          <a:lnRef idx="1">
            <a:schemeClr val="accent3"/>
          </a:lnRef>
          <a:fillRef idx="3">
            <a:schemeClr val="accent3"/>
          </a:fillRef>
          <a:effectRef idx="2">
            <a:schemeClr val="accent3"/>
          </a:effectRef>
          <a:fontRef idx="minor">
            <a:schemeClr val="lt1"/>
          </a:fontRef>
        </p:style>
        <p:txBody>
          <a:bodyPr rtlCol="0" anchor="ctr"/>
          <a:lstStyle/>
          <a:p>
            <a:pPr algn="ctr" defTabSz="914400"/>
            <a:endParaRPr lang="en-US">
              <a:solidFill>
                <a:prstClr val="white"/>
              </a:solidFill>
              <a:latin typeface="Calibri"/>
            </a:endParaRPr>
          </a:p>
        </p:txBody>
      </p:sp>
      <p:sp>
        <p:nvSpPr>
          <p:cNvPr id="56" name="Rounded Rectangle 55"/>
          <p:cNvSpPr/>
          <p:nvPr/>
        </p:nvSpPr>
        <p:spPr>
          <a:xfrm>
            <a:off x="5761580" y="3551165"/>
            <a:ext cx="1639397" cy="321796"/>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defTabSz="914400"/>
            <a:r>
              <a:rPr lang="en-US" b="1" dirty="0">
                <a:solidFill>
                  <a:prstClr val="white"/>
                </a:solidFill>
                <a:latin typeface="Calibri"/>
              </a:rPr>
              <a:t>append</a:t>
            </a:r>
            <a:r>
              <a:rPr lang="en-US" dirty="0">
                <a:solidFill>
                  <a:prstClr val="white"/>
                </a:solidFill>
                <a:latin typeface="Calibri"/>
              </a:rPr>
              <a:t> to tail</a:t>
            </a:r>
          </a:p>
        </p:txBody>
      </p:sp>
      <p:sp>
        <p:nvSpPr>
          <p:cNvPr id="57" name="Rounded Rectangle 56"/>
          <p:cNvSpPr/>
          <p:nvPr/>
        </p:nvSpPr>
        <p:spPr>
          <a:xfrm>
            <a:off x="2893125" y="3551165"/>
            <a:ext cx="2499411" cy="321796"/>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defTabSz="914400"/>
            <a:r>
              <a:rPr lang="en-US" sz="2000" b="1" dirty="0">
                <a:solidFill>
                  <a:prstClr val="white"/>
                </a:solidFill>
                <a:latin typeface="Calibri"/>
              </a:rPr>
              <a:t>read</a:t>
            </a:r>
            <a:r>
              <a:rPr lang="en-US" sz="2000" dirty="0">
                <a:solidFill>
                  <a:prstClr val="white"/>
                </a:solidFill>
                <a:latin typeface="Calibri"/>
              </a:rPr>
              <a:t> from anywhere</a:t>
            </a:r>
          </a:p>
        </p:txBody>
      </p:sp>
      <p:sp>
        <p:nvSpPr>
          <p:cNvPr id="3" name="TextBox 2"/>
          <p:cNvSpPr txBox="1"/>
          <p:nvPr/>
        </p:nvSpPr>
        <p:spPr>
          <a:xfrm>
            <a:off x="6377628" y="2000432"/>
            <a:ext cx="1350398" cy="769441"/>
          </a:xfrm>
          <a:prstGeom prst="rect">
            <a:avLst/>
          </a:prstGeom>
          <a:noFill/>
        </p:spPr>
        <p:txBody>
          <a:bodyPr wrap="square" rtlCol="0">
            <a:spAutoFit/>
          </a:bodyPr>
          <a:lstStyle/>
          <a:p>
            <a:pPr defTabSz="914400"/>
            <a:r>
              <a:rPr lang="en-US" sz="4400" b="1" dirty="0">
                <a:solidFill>
                  <a:prstClr val="black"/>
                </a:solidFill>
                <a:latin typeface="Calibri"/>
              </a:rPr>
              <a:t>. . .</a:t>
            </a:r>
          </a:p>
        </p:txBody>
      </p:sp>
      <p:pic>
        <p:nvPicPr>
          <p:cNvPr id="37" name="Picture 2"/>
          <p:cNvPicPr>
            <a:picLocks noChangeAspect="1" noChangeArrowheads="1"/>
          </p:cNvPicPr>
          <p:nvPr/>
        </p:nvPicPr>
        <p:blipFill>
          <a:blip r:embed="rId8" cstate="print"/>
          <a:srcRect/>
          <a:stretch>
            <a:fillRect/>
          </a:stretch>
        </p:blipFill>
        <p:spPr bwMode="auto">
          <a:xfrm>
            <a:off x="3108534" y="1997384"/>
            <a:ext cx="788679" cy="1115029"/>
          </a:xfrm>
          <a:prstGeom prst="rect">
            <a:avLst/>
          </a:prstGeom>
          <a:noFill/>
          <a:ln w="9525">
            <a:noFill/>
            <a:miter lim="800000"/>
            <a:headEnd/>
            <a:tailEnd/>
          </a:ln>
        </p:spPr>
      </p:pic>
      <p:pic>
        <p:nvPicPr>
          <p:cNvPr id="38" name="Picture 2"/>
          <p:cNvPicPr>
            <a:picLocks noChangeAspect="1" noChangeArrowheads="1"/>
          </p:cNvPicPr>
          <p:nvPr/>
        </p:nvPicPr>
        <p:blipFill>
          <a:blip r:embed="rId8" cstate="print"/>
          <a:srcRect/>
          <a:stretch>
            <a:fillRect/>
          </a:stretch>
        </p:blipFill>
        <p:spPr bwMode="auto">
          <a:xfrm>
            <a:off x="4239301" y="1997384"/>
            <a:ext cx="788679" cy="1115029"/>
          </a:xfrm>
          <a:prstGeom prst="rect">
            <a:avLst/>
          </a:prstGeom>
          <a:noFill/>
          <a:ln w="9525">
            <a:noFill/>
            <a:miter lim="800000"/>
            <a:headEnd/>
            <a:tailEnd/>
          </a:ln>
        </p:spPr>
      </p:pic>
      <p:pic>
        <p:nvPicPr>
          <p:cNvPr id="39" name="Picture 2"/>
          <p:cNvPicPr>
            <a:picLocks noChangeAspect="1" noChangeArrowheads="1"/>
          </p:cNvPicPr>
          <p:nvPr/>
        </p:nvPicPr>
        <p:blipFill>
          <a:blip r:embed="rId8" cstate="print"/>
          <a:srcRect/>
          <a:stretch>
            <a:fillRect/>
          </a:stretch>
        </p:blipFill>
        <p:spPr bwMode="auto">
          <a:xfrm>
            <a:off x="5404862" y="1997384"/>
            <a:ext cx="788679" cy="1115029"/>
          </a:xfrm>
          <a:prstGeom prst="rect">
            <a:avLst/>
          </a:prstGeom>
          <a:noFill/>
          <a:ln w="9525">
            <a:noFill/>
            <a:miter lim="800000"/>
            <a:headEnd/>
            <a:tailEnd/>
          </a:ln>
        </p:spPr>
      </p:pic>
      <p:sp>
        <p:nvSpPr>
          <p:cNvPr id="4" name="TextBox 3"/>
          <p:cNvSpPr txBox="1"/>
          <p:nvPr/>
        </p:nvSpPr>
        <p:spPr>
          <a:xfrm>
            <a:off x="2028497" y="5183726"/>
            <a:ext cx="7619637" cy="1815882"/>
          </a:xfrm>
          <a:prstGeom prst="rect">
            <a:avLst/>
          </a:prstGeom>
          <a:noFill/>
        </p:spPr>
        <p:txBody>
          <a:bodyPr wrap="square" rtlCol="0">
            <a:spAutoFit/>
          </a:bodyPr>
          <a:lstStyle/>
          <a:p>
            <a:pPr defTabSz="914400"/>
            <a:r>
              <a:rPr lang="en-US" sz="2800" dirty="0">
                <a:solidFill>
                  <a:prstClr val="black"/>
                </a:solidFill>
                <a:latin typeface="Calibri"/>
              </a:rPr>
              <a:t>clients can concurrently </a:t>
            </a:r>
            <a:r>
              <a:rPr lang="en-US" sz="2800" b="1" dirty="0">
                <a:solidFill>
                  <a:prstClr val="black"/>
                </a:solidFill>
                <a:latin typeface="Calibri"/>
              </a:rPr>
              <a:t>append</a:t>
            </a:r>
            <a:r>
              <a:rPr lang="en-US" sz="2800" dirty="0">
                <a:solidFill>
                  <a:prstClr val="black"/>
                </a:solidFill>
                <a:latin typeface="Calibri"/>
              </a:rPr>
              <a:t> to the log,</a:t>
            </a:r>
          </a:p>
          <a:p>
            <a:pPr defTabSz="914400"/>
            <a:r>
              <a:rPr lang="en-US" sz="2800" b="1" dirty="0">
                <a:solidFill>
                  <a:prstClr val="black"/>
                </a:solidFill>
                <a:latin typeface="Calibri"/>
              </a:rPr>
              <a:t>read</a:t>
            </a:r>
            <a:r>
              <a:rPr lang="en-US" sz="2800" dirty="0">
                <a:solidFill>
                  <a:prstClr val="black"/>
                </a:solidFill>
                <a:latin typeface="Calibri"/>
              </a:rPr>
              <a:t> from anywhere in its body, </a:t>
            </a:r>
            <a:r>
              <a:rPr lang="en-US" sz="2800" b="1" dirty="0">
                <a:solidFill>
                  <a:prstClr val="black"/>
                </a:solidFill>
                <a:latin typeface="Calibri"/>
              </a:rPr>
              <a:t>check</a:t>
            </a:r>
            <a:r>
              <a:rPr lang="en-US" sz="2800" dirty="0">
                <a:solidFill>
                  <a:prstClr val="black"/>
                </a:solidFill>
                <a:latin typeface="Calibri"/>
              </a:rPr>
              <a:t> the current tail, and </a:t>
            </a:r>
            <a:r>
              <a:rPr lang="en-US" sz="2800" b="1" dirty="0">
                <a:solidFill>
                  <a:prstClr val="black"/>
                </a:solidFill>
                <a:latin typeface="Calibri"/>
              </a:rPr>
              <a:t>trim </a:t>
            </a:r>
            <a:r>
              <a:rPr lang="en-US" sz="2800" dirty="0">
                <a:solidFill>
                  <a:prstClr val="black"/>
                </a:solidFill>
                <a:latin typeface="Calibri"/>
              </a:rPr>
              <a:t>entries that are no longer needed.</a:t>
            </a:r>
            <a:endParaRPr lang="en-US" sz="2800" b="1" dirty="0">
              <a:solidFill>
                <a:prstClr val="black"/>
              </a:solidFill>
              <a:latin typeface="Calibri"/>
            </a:endParaRPr>
          </a:p>
          <a:p>
            <a:pPr defTabSz="914400"/>
            <a:endParaRPr lang="en-US" sz="2800" b="1" dirty="0">
              <a:solidFill>
                <a:prstClr val="black"/>
              </a:solidFill>
              <a:latin typeface="Calibri"/>
            </a:endParaRPr>
          </a:p>
        </p:txBody>
      </p:sp>
      <p:sp>
        <p:nvSpPr>
          <p:cNvPr id="6" name="TextBox 5"/>
          <p:cNvSpPr txBox="1"/>
          <p:nvPr/>
        </p:nvSpPr>
        <p:spPr>
          <a:xfrm>
            <a:off x="1524001" y="2278752"/>
            <a:ext cx="1461291" cy="523220"/>
          </a:xfrm>
          <a:prstGeom prst="rect">
            <a:avLst/>
          </a:prstGeom>
          <a:noFill/>
        </p:spPr>
        <p:txBody>
          <a:bodyPr wrap="square" rtlCol="0">
            <a:spAutoFit/>
          </a:bodyPr>
          <a:lstStyle/>
          <a:p>
            <a:pPr defTabSz="914400"/>
            <a:r>
              <a:rPr lang="en-US" sz="2800" dirty="0">
                <a:solidFill>
                  <a:prstClr val="black"/>
                </a:solidFill>
                <a:latin typeface="Calibri"/>
              </a:rPr>
              <a:t>clients</a:t>
            </a:r>
          </a:p>
        </p:txBody>
      </p:sp>
      <p:cxnSp>
        <p:nvCxnSpPr>
          <p:cNvPr id="42" name="Straight Connector 41"/>
          <p:cNvCxnSpPr/>
          <p:nvPr/>
        </p:nvCxnSpPr>
        <p:spPr>
          <a:xfrm>
            <a:off x="2915715" y="3305061"/>
            <a:ext cx="4749226" cy="1"/>
          </a:xfrm>
          <a:prstGeom prst="line">
            <a:avLst/>
          </a:prstGeom>
          <a:ln w="28575">
            <a:prstDash val="sysDash"/>
          </a:ln>
        </p:spPr>
        <p:style>
          <a:lnRef idx="1">
            <a:schemeClr val="accent1"/>
          </a:lnRef>
          <a:fillRef idx="0">
            <a:schemeClr val="accent1"/>
          </a:fillRef>
          <a:effectRef idx="0">
            <a:schemeClr val="accent1"/>
          </a:effectRef>
          <a:fontRef idx="minor">
            <a:schemeClr val="tx1"/>
          </a:fontRef>
        </p:style>
      </p:cxnSp>
      <p:sp>
        <p:nvSpPr>
          <p:cNvPr id="70" name="TextBox 69"/>
          <p:cNvSpPr txBox="1"/>
          <p:nvPr/>
        </p:nvSpPr>
        <p:spPr>
          <a:xfrm>
            <a:off x="1524001" y="3335697"/>
            <a:ext cx="1461291" cy="1384995"/>
          </a:xfrm>
          <a:prstGeom prst="rect">
            <a:avLst/>
          </a:prstGeom>
          <a:noFill/>
        </p:spPr>
        <p:txBody>
          <a:bodyPr wrap="square" rtlCol="0">
            <a:spAutoFit/>
          </a:bodyPr>
          <a:lstStyle/>
          <a:p>
            <a:pPr defTabSz="914400"/>
            <a:r>
              <a:rPr lang="en-US" sz="2800" dirty="0">
                <a:solidFill>
                  <a:prstClr val="black"/>
                </a:solidFill>
                <a:latin typeface="Calibri"/>
              </a:rPr>
              <a:t>remote shared log</a:t>
            </a:r>
          </a:p>
        </p:txBody>
      </p:sp>
    </p:spTree>
    <p:extLst>
      <p:ext uri="{BB962C8B-B14F-4D97-AF65-F5344CB8AC3E}">
        <p14:creationId xmlns:p14="http://schemas.microsoft.com/office/powerpoint/2010/main" val="27228306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outline</a:t>
            </a:r>
          </a:p>
        </p:txBody>
      </p:sp>
      <p:sp>
        <p:nvSpPr>
          <p:cNvPr id="3" name="Content Placeholder 2"/>
          <p:cNvSpPr>
            <a:spLocks noGrp="1"/>
          </p:cNvSpPr>
          <p:nvPr>
            <p:ph idx="1"/>
          </p:nvPr>
        </p:nvSpPr>
        <p:spPr/>
        <p:txBody>
          <a:bodyPr>
            <a:normAutofit/>
          </a:bodyPr>
          <a:lstStyle/>
          <a:p>
            <a:pPr>
              <a:buFont typeface="Arial"/>
              <a:buChar char="•"/>
            </a:pPr>
            <a:r>
              <a:rPr lang="en-US" i="1" dirty="0"/>
              <a:t>a shared log is a powerful and versatile abstraction.</a:t>
            </a:r>
            <a:r>
              <a:rPr lang="en-US" dirty="0"/>
              <a:t> </a:t>
            </a:r>
            <a:r>
              <a:rPr lang="en-US" b="1" dirty="0"/>
              <a:t>Tango</a:t>
            </a:r>
            <a:r>
              <a:rPr lang="en-US" dirty="0"/>
              <a:t> (SOSP 2013) provides transactional in-memory data structures backed by a shared log.</a:t>
            </a:r>
          </a:p>
          <a:p>
            <a:pPr>
              <a:buFont typeface="Arial"/>
              <a:buChar char="•"/>
            </a:pPr>
            <a:endParaRPr lang="en-US" i="1" dirty="0"/>
          </a:p>
          <a:p>
            <a:pPr>
              <a:buFont typeface="Arial"/>
              <a:buChar char="•"/>
            </a:pPr>
            <a:r>
              <a:rPr lang="en-US" i="1" dirty="0"/>
              <a:t>the shared log abstraction can be implemented efficiently. </a:t>
            </a:r>
            <a:r>
              <a:rPr lang="en-US" b="1" dirty="0"/>
              <a:t>CORFU </a:t>
            </a:r>
            <a:r>
              <a:rPr lang="en-US" dirty="0"/>
              <a:t>(NSDI 2012) is a scalable, distributed shared log that supports millions of appends/sec.</a:t>
            </a:r>
            <a:endParaRPr lang="en-US" b="1" i="1" dirty="0"/>
          </a:p>
          <a:p>
            <a:pPr>
              <a:buFont typeface="Arial"/>
              <a:buChar char="•"/>
            </a:pPr>
            <a:endParaRPr lang="en-US" i="1" dirty="0"/>
          </a:p>
          <a:p>
            <a:pPr>
              <a:buFont typeface="Arial"/>
              <a:buChar char="•"/>
            </a:pPr>
            <a:r>
              <a:rPr lang="en-US" i="1" dirty="0"/>
              <a:t>a fast, scalable shared log enables fast, scalable distributed services</a:t>
            </a:r>
            <a:r>
              <a:rPr lang="en-US" dirty="0"/>
              <a:t>.</a:t>
            </a:r>
            <a:r>
              <a:rPr lang="en-US" b="1" dirty="0"/>
              <a:t> </a:t>
            </a:r>
            <a:r>
              <a:rPr lang="en-US" b="1" dirty="0" err="1"/>
              <a:t>Tango+CORFU</a:t>
            </a:r>
            <a:r>
              <a:rPr lang="en-US" b="1" dirty="0"/>
              <a:t> </a:t>
            </a:r>
            <a:r>
              <a:rPr lang="en-US" dirty="0"/>
              <a:t>supports millions of transactions/sec. </a:t>
            </a:r>
          </a:p>
        </p:txBody>
      </p:sp>
    </p:spTree>
    <p:extLst>
      <p:ext uri="{BB962C8B-B14F-4D97-AF65-F5344CB8AC3E}">
        <p14:creationId xmlns:p14="http://schemas.microsoft.com/office/powerpoint/2010/main" val="29756879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outline</a:t>
            </a:r>
          </a:p>
        </p:txBody>
      </p:sp>
      <p:sp>
        <p:nvSpPr>
          <p:cNvPr id="3" name="Content Placeholder 2"/>
          <p:cNvSpPr>
            <a:spLocks noGrp="1"/>
          </p:cNvSpPr>
          <p:nvPr>
            <p:ph idx="1"/>
          </p:nvPr>
        </p:nvSpPr>
        <p:spPr/>
        <p:txBody>
          <a:bodyPr>
            <a:normAutofit/>
          </a:bodyPr>
          <a:lstStyle/>
          <a:p>
            <a:pPr>
              <a:buFont typeface="Arial"/>
              <a:buChar char="•"/>
            </a:pPr>
            <a:r>
              <a:rPr lang="en-US" i="1" dirty="0"/>
              <a:t>a shared log is a powerful and versatile abstraction.</a:t>
            </a:r>
            <a:r>
              <a:rPr lang="en-US" dirty="0"/>
              <a:t> </a:t>
            </a:r>
            <a:r>
              <a:rPr lang="en-US" b="1" dirty="0"/>
              <a:t>Tango</a:t>
            </a:r>
            <a:r>
              <a:rPr lang="en-US" dirty="0"/>
              <a:t> (SOSP 2013) provides transactional in-memory data structures backed by a shared log.</a:t>
            </a:r>
          </a:p>
          <a:p>
            <a:pPr>
              <a:buFont typeface="Arial"/>
              <a:buChar char="•"/>
            </a:pPr>
            <a:endParaRPr lang="en-US" i="1" dirty="0"/>
          </a:p>
          <a:p>
            <a:pPr>
              <a:buFont typeface="Arial"/>
              <a:buChar char="•"/>
            </a:pPr>
            <a:r>
              <a:rPr lang="en-US" i="1" dirty="0"/>
              <a:t>the shared log abstraction can be implemented efficiently. </a:t>
            </a:r>
            <a:r>
              <a:rPr lang="en-US" b="1" dirty="0"/>
              <a:t>CORFU </a:t>
            </a:r>
            <a:r>
              <a:rPr lang="en-US" dirty="0"/>
              <a:t>(NSDI 2012) is a scalable, distributed shared log that supports millions of appends/sec.</a:t>
            </a:r>
            <a:endParaRPr lang="en-US" b="1" i="1" dirty="0"/>
          </a:p>
          <a:p>
            <a:pPr>
              <a:buFont typeface="Arial"/>
              <a:buChar char="•"/>
            </a:pPr>
            <a:endParaRPr lang="en-US" i="1" dirty="0"/>
          </a:p>
          <a:p>
            <a:pPr>
              <a:buFont typeface="Arial"/>
              <a:buChar char="•"/>
            </a:pPr>
            <a:r>
              <a:rPr lang="en-US" i="1" dirty="0"/>
              <a:t>a fast, scalable shared log enables fast, scalable distributed services</a:t>
            </a:r>
            <a:r>
              <a:rPr lang="en-US" dirty="0"/>
              <a:t>.</a:t>
            </a:r>
            <a:r>
              <a:rPr lang="en-US" b="1" dirty="0"/>
              <a:t> </a:t>
            </a:r>
            <a:r>
              <a:rPr lang="en-US" b="1" dirty="0" err="1"/>
              <a:t>Tango+CORFU</a:t>
            </a:r>
            <a:r>
              <a:rPr lang="en-US" b="1" dirty="0"/>
              <a:t> </a:t>
            </a:r>
            <a:r>
              <a:rPr lang="en-US" dirty="0"/>
              <a:t>supports millions of transactions/sec. </a:t>
            </a:r>
          </a:p>
        </p:txBody>
      </p:sp>
      <p:sp>
        <p:nvSpPr>
          <p:cNvPr id="4" name="Rectangle 3"/>
          <p:cNvSpPr/>
          <p:nvPr/>
        </p:nvSpPr>
        <p:spPr>
          <a:xfrm>
            <a:off x="537179" y="1924142"/>
            <a:ext cx="11518463" cy="1269866"/>
          </a:xfrm>
          <a:prstGeom prst="rect">
            <a:avLst/>
          </a:prstGeom>
          <a:solidFill>
            <a:schemeClr val="lt1">
              <a:alpha val="0"/>
            </a:schemeClr>
          </a:solidFill>
          <a:ln w="57150" cmpd="sng">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defTabSz="914400"/>
            <a:endParaRPr lang="en-US">
              <a:solidFill>
                <a:prstClr val="black"/>
              </a:solidFill>
              <a:latin typeface="Calibri"/>
            </a:endParaRPr>
          </a:p>
        </p:txBody>
      </p:sp>
    </p:spTree>
    <p:extLst>
      <p:ext uri="{BB962C8B-B14F-4D97-AF65-F5344CB8AC3E}">
        <p14:creationId xmlns:p14="http://schemas.microsoft.com/office/powerpoint/2010/main" val="1704548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UNEX_PPT_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TM03457491[[fn=Metropolitan]]</Template>
  <TotalTime>0</TotalTime>
  <Words>4324</Words>
  <Application>Microsoft Office PowerPoint</Application>
  <PresentationFormat>Widescreen</PresentationFormat>
  <Paragraphs>726</Paragraphs>
  <Slides>31</Slides>
  <Notes>17</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31</vt:i4>
      </vt:variant>
    </vt:vector>
  </HeadingPairs>
  <TitlesOfParts>
    <vt:vector size="40" baseType="lpstr">
      <vt:lpstr>Arial</vt:lpstr>
      <vt:lpstr>Calibri</vt:lpstr>
      <vt:lpstr>Helvetica</vt:lpstr>
      <vt:lpstr>Tw Cen MT</vt:lpstr>
      <vt:lpstr>Tw Cen MT Condensed</vt:lpstr>
      <vt:lpstr>Wingdings</vt:lpstr>
      <vt:lpstr>Wingdings 3</vt:lpstr>
      <vt:lpstr>UNEX_PPT_Template</vt:lpstr>
      <vt:lpstr>Integral</vt:lpstr>
      <vt:lpstr>the shared log approach to cloud-scale consistency</vt:lpstr>
      <vt:lpstr>anatomy of a distributed system</vt:lpstr>
      <vt:lpstr>the Achilles’ heel of the cloud</vt:lpstr>
      <vt:lpstr>problem #1: the abstraction gap</vt:lpstr>
      <vt:lpstr>problem #2: protocol spaghetti</vt:lpstr>
      <vt:lpstr>problem statement</vt:lpstr>
      <vt:lpstr>the shared log abstraction</vt:lpstr>
      <vt:lpstr>outline</vt:lpstr>
      <vt:lpstr>outline</vt:lpstr>
      <vt:lpstr>the shared log approach</vt:lpstr>
      <vt:lpstr>Tango objects are easy to use</vt:lpstr>
      <vt:lpstr>Tango objects are easy to use</vt:lpstr>
      <vt:lpstr>Tango objects are easy to build</vt:lpstr>
      <vt:lpstr>outline</vt:lpstr>
      <vt:lpstr>the CORFU design</vt:lpstr>
      <vt:lpstr>the CORFU protocol: reads</vt:lpstr>
      <vt:lpstr>the CORFU protocol: appends</vt:lpstr>
      <vt:lpstr>chain replication in CORFU</vt:lpstr>
      <vt:lpstr>outline</vt:lpstr>
      <vt:lpstr>a fast shared log isn’t enough…</vt:lpstr>
      <vt:lpstr>txes over streams</vt:lpstr>
      <vt:lpstr>distributed txes over streams</vt:lpstr>
      <vt:lpstr>research insights</vt:lpstr>
      <vt:lpstr>how far is CORFU from Paxos?</vt:lpstr>
      <vt:lpstr>how far is CORFU from Paxos?</vt:lpstr>
      <vt:lpstr>(recent) related work</vt:lpstr>
      <vt:lpstr>evaluation: linearizable operations</vt:lpstr>
      <vt:lpstr>evaluation: multi-object txes</vt:lpstr>
      <vt:lpstr>ongoing work</vt:lpstr>
      <vt:lpstr>future work</vt:lpstr>
      <vt:lpstr>conclusion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2016-03-29T03:05:16Z</dcterms:created>
  <dcterms:modified xsi:type="dcterms:W3CDTF">2018-02-19T15:01:48Z</dcterms:modified>
</cp:coreProperties>
</file>