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57" r:id="rId3"/>
    <p:sldId id="258" r:id="rId4"/>
    <p:sldId id="259" r:id="rId5"/>
    <p:sldId id="267" r:id="rId6"/>
    <p:sldId id="271" r:id="rId7"/>
    <p:sldId id="260" r:id="rId8"/>
    <p:sldId id="266" r:id="rId9"/>
    <p:sldId id="261" r:id="rId10"/>
    <p:sldId id="268" r:id="rId11"/>
    <p:sldId id="272" r:id="rId12"/>
    <p:sldId id="269" r:id="rId13"/>
    <p:sldId id="270" r:id="rId14"/>
    <p:sldId id="262" r:id="rId15"/>
    <p:sldId id="273" r:id="rId16"/>
    <p:sldId id="263" r:id="rId17"/>
    <p:sldId id="274" r:id="rId18"/>
    <p:sldId id="264" r:id="rId19"/>
    <p:sldId id="276" r:id="rId20"/>
    <p:sldId id="275" r:id="rId21"/>
    <p:sldId id="265" r:id="rId22"/>
    <p:sldId id="277" r:id="rId23"/>
    <p:sldId id="278" r:id="rId24"/>
    <p:sldId id="279" r:id="rId25"/>
    <p:sldId id="280" r:id="rId26"/>
    <p:sldId id="281" r:id="rId27"/>
    <p:sldId id="282" r:id="rId28"/>
    <p:sldId id="308"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11" r:id="rId44"/>
    <p:sldId id="302" r:id="rId45"/>
    <p:sldId id="303" r:id="rId46"/>
    <p:sldId id="309" r:id="rId47"/>
    <p:sldId id="310" r:id="rId48"/>
    <p:sldId id="306" r:id="rId4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E0D373-0740-4A07-B64F-5A74918F5DAB}">
          <p14:sldIdLst>
            <p14:sldId id="256"/>
            <p14:sldId id="257"/>
            <p14:sldId id="258"/>
            <p14:sldId id="259"/>
            <p14:sldId id="267"/>
            <p14:sldId id="271"/>
            <p14:sldId id="260"/>
            <p14:sldId id="266"/>
            <p14:sldId id="261"/>
            <p14:sldId id="268"/>
            <p14:sldId id="272"/>
            <p14:sldId id="269"/>
            <p14:sldId id="270"/>
            <p14:sldId id="262"/>
            <p14:sldId id="273"/>
            <p14:sldId id="263"/>
            <p14:sldId id="274"/>
            <p14:sldId id="264"/>
            <p14:sldId id="276"/>
            <p14:sldId id="275"/>
            <p14:sldId id="265"/>
            <p14:sldId id="277"/>
            <p14:sldId id="278"/>
            <p14:sldId id="279"/>
            <p14:sldId id="280"/>
            <p14:sldId id="281"/>
            <p14:sldId id="282"/>
            <p14:sldId id="308"/>
            <p14:sldId id="288"/>
            <p14:sldId id="289"/>
            <p14:sldId id="290"/>
            <p14:sldId id="291"/>
            <p14:sldId id="292"/>
            <p14:sldId id="293"/>
            <p14:sldId id="294"/>
            <p14:sldId id="295"/>
            <p14:sldId id="296"/>
            <p14:sldId id="297"/>
            <p14:sldId id="298"/>
            <p14:sldId id="299"/>
            <p14:sldId id="300"/>
            <p14:sldId id="301"/>
            <p14:sldId id="311"/>
            <p14:sldId id="302"/>
            <p14:sldId id="303"/>
            <p14:sldId id="309"/>
            <p14:sldId id="310"/>
            <p14:sldId id="30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hesh Balakrishn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4B6D2"/>
    <a:srgbClr val="BF95DF"/>
    <a:srgbClr val="00642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9" autoAdjust="0"/>
    <p:restoredTop sz="86364" autoAdjust="0"/>
  </p:normalViewPr>
  <p:slideViewPr>
    <p:cSldViewPr>
      <p:cViewPr>
        <p:scale>
          <a:sx n="103" d="100"/>
          <a:sy n="103" d="100"/>
        </p:scale>
        <p:origin x="-846" y="72"/>
      </p:cViewPr>
      <p:guideLst>
        <p:guide orient="horz" pos="2160"/>
        <p:guide pos="2880"/>
      </p:guideLst>
    </p:cSldViewPr>
  </p:slideViewPr>
  <p:outlineViewPr>
    <p:cViewPr>
      <p:scale>
        <a:sx n="33" d="100"/>
        <a:sy n="33" d="100"/>
      </p:scale>
      <p:origin x="0" y="119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accent1">
            <a:lumMod val="40000"/>
            <a:lumOff val="60000"/>
          </a:schemeClr>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tx2">
            <a:lumMod val="60000"/>
            <a:lumOff val="4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0BE6764F-0CC0-424A-8077-4D59738E69E6}">
      <dgm:prSet/>
      <dgm:spPr>
        <a:solidFill>
          <a:schemeClr val="tx2">
            <a:lumMod val="60000"/>
            <a:lumOff val="40000"/>
          </a:schemeClr>
        </a:solidFill>
      </dgm:spPr>
      <dgm:t>
        <a:bodyPr/>
        <a:lstStyle/>
        <a:p>
          <a:endParaRPr lang="en-US" dirty="0"/>
        </a:p>
      </dgm:t>
    </dgm:pt>
    <dgm:pt modelId="{C2790713-4C6A-4C05-8372-B5B1793097F1}" type="parTrans" cxnId="{2119708D-A6E7-4D90-88F0-271634569E12}">
      <dgm:prSet/>
      <dgm:spPr/>
      <dgm:t>
        <a:bodyPr/>
        <a:lstStyle/>
        <a:p>
          <a:endParaRPr lang="en-US"/>
        </a:p>
      </dgm:t>
    </dgm:pt>
    <dgm:pt modelId="{6209B977-E2E1-4965-9DF8-E7C38921DAF5}" type="sibTrans" cxnId="{2119708D-A6E7-4D90-88F0-271634569E12}">
      <dgm:prSet/>
      <dgm:spPr/>
      <dgm:t>
        <a:bodyPr/>
        <a:lstStyle/>
        <a:p>
          <a:endParaRPr lang="en-US"/>
        </a:p>
      </dgm:t>
    </dgm:pt>
    <dgm:pt modelId="{462EB0B1-1082-4FB7-A3BA-20960CA93704}">
      <dgm:prSet/>
      <dgm:spPr>
        <a:solidFill>
          <a:schemeClr val="tx2">
            <a:lumMod val="60000"/>
            <a:lumOff val="4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tx2">
            <a:lumMod val="60000"/>
            <a:lumOff val="4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tx2">
            <a:lumMod val="60000"/>
            <a:lumOff val="4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tx2">
            <a:lumMod val="60000"/>
            <a:lumOff val="4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tx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accent1">
            <a:lumMod val="40000"/>
            <a:lumOff val="60000"/>
          </a:schemeClr>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accent1">
            <a:lumMod val="40000"/>
            <a:lumOff val="60000"/>
          </a:schemeClr>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accent1">
            <a:lumMod val="40000"/>
            <a:lumOff val="60000"/>
          </a:schemeClr>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accent1">
            <a:lumMod val="40000"/>
            <a:lumOff val="60000"/>
          </a:schemeClr>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1923"/>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3">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977D4FD3-2184-49B2-AEAC-D85703295BCA}" type="pres">
      <dgm:prSet presAssocID="{0BE6764F-0CC0-424A-8077-4D59738E69E6}" presName="textNode" presStyleLbl="node1" presStyleIdx="1" presStyleCnt="13">
        <dgm:presLayoutVars>
          <dgm:bulletEnabled val="1"/>
        </dgm:presLayoutVars>
      </dgm:prSet>
      <dgm:spPr/>
      <dgm:t>
        <a:bodyPr/>
        <a:lstStyle/>
        <a:p>
          <a:endParaRPr lang="en-US"/>
        </a:p>
      </dgm:t>
    </dgm:pt>
    <dgm:pt modelId="{65EEB380-ECA1-4FB3-BB5C-A6641B2550AB}" type="pres">
      <dgm:prSet presAssocID="{6209B977-E2E1-4965-9DF8-E7C38921DAF5}" presName="sibTrans" presStyleCnt="0"/>
      <dgm:spPr/>
    </dgm:pt>
    <dgm:pt modelId="{3B131DB1-3485-45DB-8AAD-4323E156B5FB}" type="pres">
      <dgm:prSet presAssocID="{462EB0B1-1082-4FB7-A3BA-20960CA93704}" presName="textNode" presStyleLbl="node1" presStyleIdx="2" presStyleCnt="13">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3" presStyleCnt="13">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4" presStyleCnt="13">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5" presStyleCnt="13">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6" presStyleCnt="13">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7" presStyleCnt="13">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8" presStyleCnt="13">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9" presStyleCnt="13">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10" presStyleCnt="13">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1" presStyleCnt="13">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2" presStyleCnt="13">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2" destOrd="0" parTransId="{DB7C1B77-3C43-4B98-A09B-5E13F4FBBB5C}" sibTransId="{62B99CA9-4467-45F2-9A62-C79E75F8F60F}"/>
    <dgm:cxn modelId="{9178AE50-FC9B-4790-B10D-C331B0CCDF10}" srcId="{75217E69-B91E-48F9-BB07-F9F1C66FD302}" destId="{1EAA3B5F-4E2B-4EAC-89C3-69798AE8F767}" srcOrd="10" destOrd="0" parTransId="{E5613A5B-FFBC-46B9-A03F-FD3A01D00855}" sibTransId="{D71A00B0-04F3-4457-9318-4DF49DE875F3}"/>
    <dgm:cxn modelId="{CC37B877-9860-4074-A5BA-6B7274BD2301}" type="presOf" srcId="{75217E69-B91E-48F9-BB07-F9F1C66FD302}" destId="{3CA9330D-DFD6-4318-8F3A-1E7639A82466}" srcOrd="0" destOrd="0" presId="urn:microsoft.com/office/officeart/2005/8/layout/hProcess9"/>
    <dgm:cxn modelId="{ABBC320D-1C66-47D9-9B0C-A407D98DD7F2}"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7" destOrd="0" parTransId="{B88A9DEC-9A6A-40E9-BFEA-063F9C64E088}" sibTransId="{6E7F4A8F-490F-4114-B465-36F252FE3BD2}"/>
    <dgm:cxn modelId="{F9A3DA42-296E-437A-AEAF-0022A138175A}" type="presOf" srcId="{EF3CC209-D948-4C41-93A2-C9619BD0C366}" destId="{B5054807-503F-4B1F-B23B-768ECE5D1196}" srcOrd="0" destOrd="0" presId="urn:microsoft.com/office/officeart/2005/8/layout/hProcess9"/>
    <dgm:cxn modelId="{B973A329-A5FF-41F5-B678-4213FF296B99}" type="presOf" srcId="{462EB0B1-1082-4FB7-A3BA-20960CA93704}" destId="{3B131DB1-3485-45DB-8AAD-4323E156B5FB}" srcOrd="0" destOrd="0" presId="urn:microsoft.com/office/officeart/2005/8/layout/hProcess9"/>
    <dgm:cxn modelId="{A88F085A-8F4E-4946-9439-CF88DFC97AB3}" srcId="{75217E69-B91E-48F9-BB07-F9F1C66FD302}" destId="{D3FD76A2-BB9B-4CFA-8079-969234A49D08}" srcOrd="12" destOrd="0" parTransId="{3473A415-9C7E-4C4E-9BA5-0479466644FC}" sibTransId="{12B9871E-013E-4EC4-92A2-B3167ED7FA3E}"/>
    <dgm:cxn modelId="{337F63F2-0D19-4931-A113-88636BAF02D1}" srcId="{75217E69-B91E-48F9-BB07-F9F1C66FD302}" destId="{717BB93F-4313-4D0E-90C4-F8040CA7A52D}" srcOrd="8" destOrd="0" parTransId="{75047CB3-2F52-4C53-B8CE-3356554BC789}" sibTransId="{8DB6FEA5-C1E7-474A-88E2-1A5542CC089A}"/>
    <dgm:cxn modelId="{A567B078-6F0F-4565-A9D4-8CAABF51FC89}" srcId="{75217E69-B91E-48F9-BB07-F9F1C66FD302}" destId="{7427C826-A2AB-4DDE-BD49-FE3C63B520A5}" srcOrd="4" destOrd="0" parTransId="{BD5CC917-BFC1-4C41-A7D9-98342DEAB3DB}" sibTransId="{5490F7C3-AADF-47AF-A04B-60C655539663}"/>
    <dgm:cxn modelId="{C48A5474-39FD-436C-A579-0B4C74EA84AE}" type="presOf" srcId="{717BB93F-4313-4D0E-90C4-F8040CA7A52D}" destId="{9EAEB3A6-6F03-4703-B3A7-C67C7299BDCB}" srcOrd="0" destOrd="0" presId="urn:microsoft.com/office/officeart/2005/8/layout/hProcess9"/>
    <dgm:cxn modelId="{8D85DBD6-BB31-4897-BEE7-E7FC93B821EE}" srcId="{75217E69-B91E-48F9-BB07-F9F1C66FD302}" destId="{5BC1381F-4004-4815-BF99-6B4EAE474FA5}" srcOrd="5" destOrd="0" parTransId="{0367EED9-CFEA-4C65-ABCB-F69ADAF59A67}" sibTransId="{8FABCD09-4C4D-40CD-AAB7-A632A3981970}"/>
    <dgm:cxn modelId="{1FEDBC59-0604-403F-B7A4-9BBB451C3A64}" type="presOf" srcId="{2156E6F4-D2C7-4E74-BBDD-6953BCBCA86C}" destId="{9D607719-7E83-41E8-A7AA-62CF51B7D7A0}" srcOrd="0" destOrd="0" presId="urn:microsoft.com/office/officeart/2005/8/layout/hProcess9"/>
    <dgm:cxn modelId="{B33B8559-9790-438A-B036-7AB7F1ED2061}" type="presOf" srcId="{1EAA3B5F-4E2B-4EAC-89C3-69798AE8F767}" destId="{3031199B-CFB5-4BF3-9A6D-09257C871CAE}" srcOrd="0" destOrd="0" presId="urn:microsoft.com/office/officeart/2005/8/layout/hProcess9"/>
    <dgm:cxn modelId="{0D4132D0-9A4D-400D-8BA2-1E5BB7A0B420}" type="presOf" srcId="{5BC1381F-4004-4815-BF99-6B4EAE474FA5}" destId="{8464FC22-B7AA-4806-8787-663D63486F60}"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F94D497B-180C-42FC-829A-AFDFE7BB017E}" type="presOf" srcId="{99780664-0B1F-42F9-A1A9-1DA327A456FE}" destId="{6E386522-2C9F-4126-A3C6-26C8A9562D59}" srcOrd="0" destOrd="0" presId="urn:microsoft.com/office/officeart/2005/8/layout/hProcess9"/>
    <dgm:cxn modelId="{AF0F2E53-B022-464F-B01C-E38FC4711774}" type="presOf" srcId="{0BE6764F-0CC0-424A-8077-4D59738E69E6}" destId="{977D4FD3-2184-49B2-AEAC-D85703295BCA}" srcOrd="0" destOrd="0" presId="urn:microsoft.com/office/officeart/2005/8/layout/hProcess9"/>
    <dgm:cxn modelId="{7C0E267B-F43C-45EE-9686-3B3BC0457EE1}" srcId="{75217E69-B91E-48F9-BB07-F9F1C66FD302}" destId="{802C3B1C-899F-4F41-B347-53BF4AB3E55F}" srcOrd="6" destOrd="0" parTransId="{92E5E5EE-35CB-445C-92BA-BB998317A8A7}" sibTransId="{1B1C641B-48E6-4732-B5F7-8275C2BD55EE}"/>
    <dgm:cxn modelId="{89304808-54CE-47A2-9BA8-F064C7E79D65}" srcId="{75217E69-B91E-48F9-BB07-F9F1C66FD302}" destId="{4B202CA0-6308-4C52-9B81-9C481B0D7BD0}" srcOrd="11" destOrd="0" parTransId="{93B86929-959A-4992-A90C-5D3029712245}" sibTransId="{FF991964-CF80-42D3-B49D-9270B14863F0}"/>
    <dgm:cxn modelId="{C7BF4D22-2BDF-4444-BBA5-2118D189BE0A}" srcId="{75217E69-B91E-48F9-BB07-F9F1C66FD302}" destId="{2156E6F4-D2C7-4E74-BBDD-6953BCBCA86C}" srcOrd="9" destOrd="0" parTransId="{759278ED-55DE-49F3-ADFD-4D16C6332B66}" sibTransId="{C771BA51-CA18-4081-B7F9-635E92DC2CD4}"/>
    <dgm:cxn modelId="{2119708D-A6E7-4D90-88F0-271634569E12}" srcId="{75217E69-B91E-48F9-BB07-F9F1C66FD302}" destId="{0BE6764F-0CC0-424A-8077-4D59738E69E6}" srcOrd="1" destOrd="0" parTransId="{C2790713-4C6A-4C05-8372-B5B1793097F1}" sibTransId="{6209B977-E2E1-4965-9DF8-E7C38921DAF5}"/>
    <dgm:cxn modelId="{4063A1CB-8C2F-43FF-9812-8878FE239F1D}" type="presOf" srcId="{D3FD76A2-BB9B-4CFA-8079-969234A49D08}" destId="{5E070B4D-A4F2-4B53-8204-EF9D9603D692}" srcOrd="0" destOrd="0" presId="urn:microsoft.com/office/officeart/2005/8/layout/hProcess9"/>
    <dgm:cxn modelId="{F0DC6A14-9044-4FEE-A436-6BAE37D91C66}" srcId="{75217E69-B91E-48F9-BB07-F9F1C66FD302}" destId="{99780664-0B1F-42F9-A1A9-1DA327A456FE}" srcOrd="3" destOrd="0" parTransId="{0709BD2B-49A0-46DB-9892-8FC2791B7AD6}" sibTransId="{C53F22F7-DE67-45C1-B804-C7AE21D7D53D}"/>
    <dgm:cxn modelId="{76B47002-74F5-4172-888C-D91AB1B0E3B5}" type="presOf" srcId="{802C3B1C-899F-4F41-B347-53BF4AB3E55F}" destId="{E4117646-8A13-4968-BA44-83F194E8DFEE}" srcOrd="0" destOrd="0" presId="urn:microsoft.com/office/officeart/2005/8/layout/hProcess9"/>
    <dgm:cxn modelId="{3A3A1372-2964-4158-B0EA-06256B14F145}" type="presOf" srcId="{4B202CA0-6308-4C52-9B81-9C481B0D7BD0}" destId="{B1C67EBC-3167-4379-A224-39BE142E6011}" srcOrd="0" destOrd="0" presId="urn:microsoft.com/office/officeart/2005/8/layout/hProcess9"/>
    <dgm:cxn modelId="{0D30B2F9-A05E-41E5-94CA-C704ECFCD534}" type="presOf" srcId="{7427C826-A2AB-4DDE-BD49-FE3C63B520A5}" destId="{C2D76D59-1D75-4E48-91F7-15EFA5C14B3D}" srcOrd="0" destOrd="0" presId="urn:microsoft.com/office/officeart/2005/8/layout/hProcess9"/>
    <dgm:cxn modelId="{96A69569-8612-4979-B9A0-E0420BAA0D58}" type="presParOf" srcId="{3CA9330D-DFD6-4318-8F3A-1E7639A82466}" destId="{F301877A-E6AF-4C55-ABAE-F1752F85749C}" srcOrd="0" destOrd="0" presId="urn:microsoft.com/office/officeart/2005/8/layout/hProcess9"/>
    <dgm:cxn modelId="{0A273867-D254-4848-9F86-361A0B27203D}" type="presParOf" srcId="{3CA9330D-DFD6-4318-8F3A-1E7639A82466}" destId="{B0FD4276-62CC-4FC7-A2EF-95FD2927C0E6}" srcOrd="1" destOrd="0" presId="urn:microsoft.com/office/officeart/2005/8/layout/hProcess9"/>
    <dgm:cxn modelId="{7608B380-E50E-4959-B22D-736EA4ECCBDF}" type="presParOf" srcId="{B0FD4276-62CC-4FC7-A2EF-95FD2927C0E6}" destId="{507C99B7-9B91-43EB-863C-41C0EEB302BF}" srcOrd="0" destOrd="0" presId="urn:microsoft.com/office/officeart/2005/8/layout/hProcess9"/>
    <dgm:cxn modelId="{9EF91E74-AA28-4FE3-AB18-DEC331ED5448}" type="presParOf" srcId="{B0FD4276-62CC-4FC7-A2EF-95FD2927C0E6}" destId="{A09867BC-3A00-4854-A118-53EEA42D9F66}" srcOrd="1" destOrd="0" presId="urn:microsoft.com/office/officeart/2005/8/layout/hProcess9"/>
    <dgm:cxn modelId="{81E8CB8F-E80C-47CE-84EC-6CC94A54A0A9}" type="presParOf" srcId="{B0FD4276-62CC-4FC7-A2EF-95FD2927C0E6}" destId="{977D4FD3-2184-49B2-AEAC-D85703295BCA}" srcOrd="2" destOrd="0" presId="urn:microsoft.com/office/officeart/2005/8/layout/hProcess9"/>
    <dgm:cxn modelId="{4734A3F0-2831-4CB4-8667-0383F6545EC1}" type="presParOf" srcId="{B0FD4276-62CC-4FC7-A2EF-95FD2927C0E6}" destId="{65EEB380-ECA1-4FB3-BB5C-A6641B2550AB}" srcOrd="3" destOrd="0" presId="urn:microsoft.com/office/officeart/2005/8/layout/hProcess9"/>
    <dgm:cxn modelId="{50F36BDD-2E82-468B-9F58-78FD5990FE33}" type="presParOf" srcId="{B0FD4276-62CC-4FC7-A2EF-95FD2927C0E6}" destId="{3B131DB1-3485-45DB-8AAD-4323E156B5FB}" srcOrd="4" destOrd="0" presId="urn:microsoft.com/office/officeart/2005/8/layout/hProcess9"/>
    <dgm:cxn modelId="{0FFB0796-E2D1-4619-93A7-AFC41791990F}" type="presParOf" srcId="{B0FD4276-62CC-4FC7-A2EF-95FD2927C0E6}" destId="{4C97FE0C-B645-48AC-BF82-11FC8C9F1E70}" srcOrd="5" destOrd="0" presId="urn:microsoft.com/office/officeart/2005/8/layout/hProcess9"/>
    <dgm:cxn modelId="{118006BE-9B08-41D0-9191-A8C0AF77F64A}" type="presParOf" srcId="{B0FD4276-62CC-4FC7-A2EF-95FD2927C0E6}" destId="{6E386522-2C9F-4126-A3C6-26C8A9562D59}" srcOrd="6" destOrd="0" presId="urn:microsoft.com/office/officeart/2005/8/layout/hProcess9"/>
    <dgm:cxn modelId="{44BBE634-3028-4D5E-9A55-1D220C318A96}" type="presParOf" srcId="{B0FD4276-62CC-4FC7-A2EF-95FD2927C0E6}" destId="{26D849D3-6080-4A5D-9491-E341B82ABA12}" srcOrd="7" destOrd="0" presId="urn:microsoft.com/office/officeart/2005/8/layout/hProcess9"/>
    <dgm:cxn modelId="{282DF624-0FFB-4757-817F-218FB63AE480}" type="presParOf" srcId="{B0FD4276-62CC-4FC7-A2EF-95FD2927C0E6}" destId="{C2D76D59-1D75-4E48-91F7-15EFA5C14B3D}" srcOrd="8" destOrd="0" presId="urn:microsoft.com/office/officeart/2005/8/layout/hProcess9"/>
    <dgm:cxn modelId="{B014CF7D-BAA0-4CBB-AFB0-375F597FCF13}" type="presParOf" srcId="{B0FD4276-62CC-4FC7-A2EF-95FD2927C0E6}" destId="{17865E6C-07C4-42B5-AEAA-394D95977626}" srcOrd="9" destOrd="0" presId="urn:microsoft.com/office/officeart/2005/8/layout/hProcess9"/>
    <dgm:cxn modelId="{895BBCAB-30E4-45AB-BA9C-CA55F2DF71EB}" type="presParOf" srcId="{B0FD4276-62CC-4FC7-A2EF-95FD2927C0E6}" destId="{8464FC22-B7AA-4806-8787-663D63486F60}" srcOrd="10" destOrd="0" presId="urn:microsoft.com/office/officeart/2005/8/layout/hProcess9"/>
    <dgm:cxn modelId="{F52421A3-127F-4893-87FF-0A75394185AD}" type="presParOf" srcId="{B0FD4276-62CC-4FC7-A2EF-95FD2927C0E6}" destId="{123216E2-CAF5-47C7-B2C3-686B58499285}" srcOrd="11" destOrd="0" presId="urn:microsoft.com/office/officeart/2005/8/layout/hProcess9"/>
    <dgm:cxn modelId="{42686D9A-E7AA-4E80-AC9C-257561E22DE9}" type="presParOf" srcId="{B0FD4276-62CC-4FC7-A2EF-95FD2927C0E6}" destId="{E4117646-8A13-4968-BA44-83F194E8DFEE}" srcOrd="12" destOrd="0" presId="urn:microsoft.com/office/officeart/2005/8/layout/hProcess9"/>
    <dgm:cxn modelId="{395AECC7-B465-41DB-BAAA-B6AEDCA73128}" type="presParOf" srcId="{B0FD4276-62CC-4FC7-A2EF-95FD2927C0E6}" destId="{5DB9B771-D17D-4540-B47F-579E7E89995C}" srcOrd="13" destOrd="0" presId="urn:microsoft.com/office/officeart/2005/8/layout/hProcess9"/>
    <dgm:cxn modelId="{E2D9235A-5CCA-46E1-9B8E-C528E9168828}" type="presParOf" srcId="{B0FD4276-62CC-4FC7-A2EF-95FD2927C0E6}" destId="{B5054807-503F-4B1F-B23B-768ECE5D1196}" srcOrd="14" destOrd="0" presId="urn:microsoft.com/office/officeart/2005/8/layout/hProcess9"/>
    <dgm:cxn modelId="{014980A4-AEAB-49F8-BCB8-27503C6AC70C}" type="presParOf" srcId="{B0FD4276-62CC-4FC7-A2EF-95FD2927C0E6}" destId="{58D3B9D8-7929-43E1-857F-2FACBE0F6207}" srcOrd="15" destOrd="0" presId="urn:microsoft.com/office/officeart/2005/8/layout/hProcess9"/>
    <dgm:cxn modelId="{27065D39-F55B-467F-AF9B-CA1B86A580DD}" type="presParOf" srcId="{B0FD4276-62CC-4FC7-A2EF-95FD2927C0E6}" destId="{9EAEB3A6-6F03-4703-B3A7-C67C7299BDCB}" srcOrd="16" destOrd="0" presId="urn:microsoft.com/office/officeart/2005/8/layout/hProcess9"/>
    <dgm:cxn modelId="{F434ADEB-B54D-457F-9387-505946D1B901}" type="presParOf" srcId="{B0FD4276-62CC-4FC7-A2EF-95FD2927C0E6}" destId="{2C96631D-4FAE-40CE-BF3A-CA4727FAAF93}" srcOrd="17" destOrd="0" presId="urn:microsoft.com/office/officeart/2005/8/layout/hProcess9"/>
    <dgm:cxn modelId="{BC1BACB0-B5AD-4806-8DE6-12EA43E52374}" type="presParOf" srcId="{B0FD4276-62CC-4FC7-A2EF-95FD2927C0E6}" destId="{9D607719-7E83-41E8-A7AA-62CF51B7D7A0}" srcOrd="18" destOrd="0" presId="urn:microsoft.com/office/officeart/2005/8/layout/hProcess9"/>
    <dgm:cxn modelId="{93B3675C-5E4B-473D-8F08-6D101491F8D3}" type="presParOf" srcId="{B0FD4276-62CC-4FC7-A2EF-95FD2927C0E6}" destId="{9773BE30-81D5-408D-B506-09CDEBC8043F}" srcOrd="19" destOrd="0" presId="urn:microsoft.com/office/officeart/2005/8/layout/hProcess9"/>
    <dgm:cxn modelId="{164C0D68-051B-4C48-9E03-CC2A8B629933}" type="presParOf" srcId="{B0FD4276-62CC-4FC7-A2EF-95FD2927C0E6}" destId="{3031199B-CFB5-4BF3-9A6D-09257C871CAE}" srcOrd="20" destOrd="0" presId="urn:microsoft.com/office/officeart/2005/8/layout/hProcess9"/>
    <dgm:cxn modelId="{44B591DB-AB4F-4C91-AEF6-B54F4DE3C7A1}" type="presParOf" srcId="{B0FD4276-62CC-4FC7-A2EF-95FD2927C0E6}" destId="{F69BB6B8-7F6F-4682-A206-C7C50521C613}" srcOrd="21" destOrd="0" presId="urn:microsoft.com/office/officeart/2005/8/layout/hProcess9"/>
    <dgm:cxn modelId="{6844C178-0450-490D-9E83-7861EA89A937}" type="presParOf" srcId="{B0FD4276-62CC-4FC7-A2EF-95FD2927C0E6}" destId="{B1C67EBC-3167-4379-A224-39BE142E6011}" srcOrd="22" destOrd="0" presId="urn:microsoft.com/office/officeart/2005/8/layout/hProcess9"/>
    <dgm:cxn modelId="{128BEA50-6085-4D97-9015-10DA13E1AB4F}" type="presParOf" srcId="{B0FD4276-62CC-4FC7-A2EF-95FD2927C0E6}" destId="{1D0231AC-151E-4772-B28E-545BFC5D3C72}" srcOrd="23" destOrd="0" presId="urn:microsoft.com/office/officeart/2005/8/layout/hProcess9"/>
    <dgm:cxn modelId="{B7D2A820-4E89-413F-A2D8-8481098FB48F}" type="presParOf" srcId="{B0FD4276-62CC-4FC7-A2EF-95FD2927C0E6}" destId="{5E070B4D-A4F2-4B53-8204-EF9D9603D692}" srcOrd="2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4A73CF18-C038-4644-A524-E4744846D928}" type="presOf" srcId="{9CAACDAC-3E7F-45DA-A0A6-2124BE36A6BB}" destId="{268C0CE0-DA77-4A90-884A-273039F6AEF6}"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A88C4F05-0411-4036-9B5D-3DA561012BB2}" type="presOf" srcId="{94B632C1-EF7A-4E04-BA89-9637346A635B}" destId="{E233CA3A-25BD-4D68-8257-049ECD960A95}" srcOrd="0" destOrd="0" presId="urn:microsoft.com/office/officeart/2005/8/layout/hierarchy2"/>
    <dgm:cxn modelId="{24143A7E-5224-492F-A173-1C3993CCB126}" type="presOf" srcId="{004CE89A-CAEB-447F-A984-4472A1CE0635}" destId="{5CC27A30-CBEB-411C-BC03-FBC1F2C3C77B}" srcOrd="0" destOrd="0" presId="urn:microsoft.com/office/officeart/2005/8/layout/hierarchy2"/>
    <dgm:cxn modelId="{B8464174-1A78-4214-B3E9-246983BE270C}" type="presOf" srcId="{A89CF6AB-BB40-43E7-A5F1-81131B101A2D}" destId="{D9D200E3-86DA-41FF-97A5-11B23230B1B5}" srcOrd="0" destOrd="0" presId="urn:microsoft.com/office/officeart/2005/8/layout/hierarchy2"/>
    <dgm:cxn modelId="{94F40006-BCD6-415A-B358-48261502201B}" type="presOf" srcId="{90B36774-7957-488B-A4BC-4BBB82CBF080}" destId="{A9DE72D7-D64C-46AB-89B8-1DDCF95A5E23}" srcOrd="0" destOrd="0" presId="urn:microsoft.com/office/officeart/2005/8/layout/hierarchy2"/>
    <dgm:cxn modelId="{41716440-84EE-448C-8FCC-3F54C9CB79EE}" type="presOf" srcId="{D1050E04-7D1A-442E-9CDF-D275DC15F955}" destId="{9D6F9A89-A642-4F4D-9F14-E66236E09919}"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F3E7EDBB-44A0-41B4-A26D-651E365476E1}" type="presOf" srcId="{004CE89A-CAEB-447F-A984-4472A1CE0635}" destId="{117A6B71-6709-439F-8B8C-925BB58C01BB}" srcOrd="1" destOrd="0" presId="urn:microsoft.com/office/officeart/2005/8/layout/hierarchy2"/>
    <dgm:cxn modelId="{0E0B158B-2D36-427A-B4F0-B6134D056710}" type="presOf" srcId="{8D018822-FBA2-417A-840C-33F4A63B517E}" destId="{2EBE743E-7414-4DC3-9D94-C99B93AE7942}" srcOrd="0" destOrd="0" presId="urn:microsoft.com/office/officeart/2005/8/layout/hierarchy2"/>
    <dgm:cxn modelId="{FA3C3EE8-2C3F-4DD0-AC4F-7E6C45581E0C}" type="presOf" srcId="{ED1343D6-5505-4693-A845-F3F386C83631}" destId="{F0AD05FA-1203-4A47-9F9E-6BC02F81B4AA}" srcOrd="1"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4891D7F7-9678-4F50-9922-7D66217CD491}" type="presOf" srcId="{497D1501-C679-49B1-BEAE-9EE12384C7E1}" destId="{1F9D012B-2541-4F60-9936-F955E5E8143F}"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778AB8E4-DD1A-4D7B-A524-62D57F5E7BE6}" type="presOf" srcId="{ED1343D6-5505-4693-A845-F3F386C83631}" destId="{53BA12B1-3866-4D7B-9660-900B1EF1E0CF}" srcOrd="0" destOrd="0" presId="urn:microsoft.com/office/officeart/2005/8/layout/hierarchy2"/>
    <dgm:cxn modelId="{A43ECB58-1F7F-4F5F-94D7-3C5B795A2126}" type="presOf" srcId="{FA9687CE-C19F-4467-9F9B-6F0AFE7738F9}" destId="{FC1A1B9D-0AB4-4F16-822D-9F81DD54AE2F}" srcOrd="0" destOrd="0" presId="urn:microsoft.com/office/officeart/2005/8/layout/hierarchy2"/>
    <dgm:cxn modelId="{19F0D292-6A86-4CFE-BC4F-7D773503B31C}" type="presOf" srcId="{FA9687CE-C19F-4467-9F9B-6F0AFE7738F9}" destId="{200523B0-9680-4EA7-939C-38A49C1A9C60}" srcOrd="1" destOrd="0" presId="urn:microsoft.com/office/officeart/2005/8/layout/hierarchy2"/>
    <dgm:cxn modelId="{D2368C0D-442B-4380-AB9B-CDBE8B241D75}" type="presOf" srcId="{CD45B891-375A-4457-81A5-C57AF925EA51}" destId="{4E9BE51B-3505-4C39-A3DB-3AC7F360EFF3}" srcOrd="1"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7D5569BA-2343-4301-BA4E-6ACBB2992920}" type="presOf" srcId="{CD45B891-375A-4457-81A5-C57AF925EA51}" destId="{DA454CAF-5941-42F1-9A14-7B651415446B}" srcOrd="0" destOrd="0" presId="urn:microsoft.com/office/officeart/2005/8/layout/hierarchy2"/>
    <dgm:cxn modelId="{509BE062-36EB-42FE-B777-EAA0B96A3DCE}" type="presOf" srcId="{08193017-FF5E-440A-B2FC-7B72EFF73ECB}" destId="{096FB719-B52E-45CD-9EF7-3FCE9D171A4D}" srcOrd="0" destOrd="0" presId="urn:microsoft.com/office/officeart/2005/8/layout/hierarchy2"/>
    <dgm:cxn modelId="{DD04AFEA-9613-4C77-8BD0-77284C654F07}" type="presOf" srcId="{94B632C1-EF7A-4E04-BA89-9637346A635B}" destId="{DC880FB8-C78B-458D-BB4F-978161132DA0}" srcOrd="1"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08BC3272-FC3B-40D5-A557-8DACC905C057}" type="presParOf" srcId="{9D6F9A89-A642-4F4D-9F14-E66236E09919}" destId="{62D35ABA-0E92-4D65-8FAB-6A1F96AE7E2A}" srcOrd="0" destOrd="0" presId="urn:microsoft.com/office/officeart/2005/8/layout/hierarchy2"/>
    <dgm:cxn modelId="{98295FA7-E174-43EF-A4A9-676281E498D9}" type="presParOf" srcId="{62D35ABA-0E92-4D65-8FAB-6A1F96AE7E2A}" destId="{2EBE743E-7414-4DC3-9D94-C99B93AE7942}" srcOrd="0" destOrd="0" presId="urn:microsoft.com/office/officeart/2005/8/layout/hierarchy2"/>
    <dgm:cxn modelId="{0D6B6192-B93D-48EE-B9B6-09DF0D91589A}" type="presParOf" srcId="{62D35ABA-0E92-4D65-8FAB-6A1F96AE7E2A}" destId="{31CAEAD6-EE0E-4C41-941A-2321A6A17851}" srcOrd="1" destOrd="0" presId="urn:microsoft.com/office/officeart/2005/8/layout/hierarchy2"/>
    <dgm:cxn modelId="{4EBD0826-8FBD-4265-BD3D-B758F0FC28E6}" type="presParOf" srcId="{31CAEAD6-EE0E-4C41-941A-2321A6A17851}" destId="{53BA12B1-3866-4D7B-9660-900B1EF1E0CF}" srcOrd="0" destOrd="0" presId="urn:microsoft.com/office/officeart/2005/8/layout/hierarchy2"/>
    <dgm:cxn modelId="{53324920-749F-47BA-917C-4CB5C50805E2}" type="presParOf" srcId="{53BA12B1-3866-4D7B-9660-900B1EF1E0CF}" destId="{F0AD05FA-1203-4A47-9F9E-6BC02F81B4AA}" srcOrd="0" destOrd="0" presId="urn:microsoft.com/office/officeart/2005/8/layout/hierarchy2"/>
    <dgm:cxn modelId="{0584E19F-271C-4616-AD87-2EE2D07B0AD1}" type="presParOf" srcId="{31CAEAD6-EE0E-4C41-941A-2321A6A17851}" destId="{C6D3C922-5E45-41BE-9D75-48AA34A4E2CA}" srcOrd="1" destOrd="0" presId="urn:microsoft.com/office/officeart/2005/8/layout/hierarchy2"/>
    <dgm:cxn modelId="{BCAA84F6-BE35-48CC-8C3C-16B529A5A141}" type="presParOf" srcId="{C6D3C922-5E45-41BE-9D75-48AA34A4E2CA}" destId="{A9DE72D7-D64C-46AB-89B8-1DDCF95A5E23}" srcOrd="0" destOrd="0" presId="urn:microsoft.com/office/officeart/2005/8/layout/hierarchy2"/>
    <dgm:cxn modelId="{1AB0C48B-410C-47F5-BF73-D85FBD1DCC81}" type="presParOf" srcId="{C6D3C922-5E45-41BE-9D75-48AA34A4E2CA}" destId="{73BD3260-5BEB-44BA-B290-96798F33249A}" srcOrd="1" destOrd="0" presId="urn:microsoft.com/office/officeart/2005/8/layout/hierarchy2"/>
    <dgm:cxn modelId="{27E25709-AA8F-4198-9A21-DBE4D904CDBB}" type="presParOf" srcId="{73BD3260-5BEB-44BA-B290-96798F33249A}" destId="{E233CA3A-25BD-4D68-8257-049ECD960A95}" srcOrd="0" destOrd="0" presId="urn:microsoft.com/office/officeart/2005/8/layout/hierarchy2"/>
    <dgm:cxn modelId="{BFD51C99-6604-469D-8684-E61A1FB0850B}" type="presParOf" srcId="{E233CA3A-25BD-4D68-8257-049ECD960A95}" destId="{DC880FB8-C78B-458D-BB4F-978161132DA0}" srcOrd="0" destOrd="0" presId="urn:microsoft.com/office/officeart/2005/8/layout/hierarchy2"/>
    <dgm:cxn modelId="{8FC235E6-7492-4E85-B6CD-D160870C0793}" type="presParOf" srcId="{73BD3260-5BEB-44BA-B290-96798F33249A}" destId="{A00C528C-2049-40C5-8AC1-1B65E6F60053}" srcOrd="1" destOrd="0" presId="urn:microsoft.com/office/officeart/2005/8/layout/hierarchy2"/>
    <dgm:cxn modelId="{46F5A5BB-8AA8-4BD5-AFB7-5B013DBA5B7F}" type="presParOf" srcId="{A00C528C-2049-40C5-8AC1-1B65E6F60053}" destId="{268C0CE0-DA77-4A90-884A-273039F6AEF6}" srcOrd="0" destOrd="0" presId="urn:microsoft.com/office/officeart/2005/8/layout/hierarchy2"/>
    <dgm:cxn modelId="{13E3AB5C-1388-4AC4-83BA-6A8D55E549DC}" type="presParOf" srcId="{A00C528C-2049-40C5-8AC1-1B65E6F60053}" destId="{8FB2A1C9-F4D6-4A33-920F-98C2F4477529}" srcOrd="1" destOrd="0" presId="urn:microsoft.com/office/officeart/2005/8/layout/hierarchy2"/>
    <dgm:cxn modelId="{79B61741-CD28-4062-8DA5-BC810AE5EC82}" type="presParOf" srcId="{73BD3260-5BEB-44BA-B290-96798F33249A}" destId="{DA454CAF-5941-42F1-9A14-7B651415446B}" srcOrd="2" destOrd="0" presId="urn:microsoft.com/office/officeart/2005/8/layout/hierarchy2"/>
    <dgm:cxn modelId="{FED6DB23-9F6E-4F8D-8407-938E91AFB820}" type="presParOf" srcId="{DA454CAF-5941-42F1-9A14-7B651415446B}" destId="{4E9BE51B-3505-4C39-A3DB-3AC7F360EFF3}" srcOrd="0" destOrd="0" presId="urn:microsoft.com/office/officeart/2005/8/layout/hierarchy2"/>
    <dgm:cxn modelId="{6335127F-8FE9-4BC0-AE02-A47D03EC8310}" type="presParOf" srcId="{73BD3260-5BEB-44BA-B290-96798F33249A}" destId="{8C67C0C5-4FB7-4AC8-B4D7-94BC740C68D0}" srcOrd="3" destOrd="0" presId="urn:microsoft.com/office/officeart/2005/8/layout/hierarchy2"/>
    <dgm:cxn modelId="{DDFEA957-721B-481C-B9FE-129E1374B046}" type="presParOf" srcId="{8C67C0C5-4FB7-4AC8-B4D7-94BC740C68D0}" destId="{1F9D012B-2541-4F60-9936-F955E5E8143F}" srcOrd="0" destOrd="0" presId="urn:microsoft.com/office/officeart/2005/8/layout/hierarchy2"/>
    <dgm:cxn modelId="{949CACB1-CEBF-4D23-BE0B-1898AF31B5B2}" type="presParOf" srcId="{8C67C0C5-4FB7-4AC8-B4D7-94BC740C68D0}" destId="{53C38476-47CF-4915-950B-9B2CA8F68781}" srcOrd="1" destOrd="0" presId="urn:microsoft.com/office/officeart/2005/8/layout/hierarchy2"/>
    <dgm:cxn modelId="{E1BED00E-44B4-47BB-BB12-8DE20BDC79D5}" type="presParOf" srcId="{31CAEAD6-EE0E-4C41-941A-2321A6A17851}" destId="{5CC27A30-CBEB-411C-BC03-FBC1F2C3C77B}" srcOrd="2" destOrd="0" presId="urn:microsoft.com/office/officeart/2005/8/layout/hierarchy2"/>
    <dgm:cxn modelId="{7549D7B9-5A0C-4D7E-ADC0-F2ECAFEE19C0}" type="presParOf" srcId="{5CC27A30-CBEB-411C-BC03-FBC1F2C3C77B}" destId="{117A6B71-6709-439F-8B8C-925BB58C01BB}" srcOrd="0" destOrd="0" presId="urn:microsoft.com/office/officeart/2005/8/layout/hierarchy2"/>
    <dgm:cxn modelId="{91F38254-0C32-4E0A-BEAF-5BA55CA75391}" type="presParOf" srcId="{31CAEAD6-EE0E-4C41-941A-2321A6A17851}" destId="{F4021EE2-A3A9-404E-94B6-9D0FCDA8CA49}" srcOrd="3" destOrd="0" presId="urn:microsoft.com/office/officeart/2005/8/layout/hierarchy2"/>
    <dgm:cxn modelId="{7B4C7BAD-A550-477D-AF04-1F6DF1F77D86}" type="presParOf" srcId="{F4021EE2-A3A9-404E-94B6-9D0FCDA8CA49}" destId="{096FB719-B52E-45CD-9EF7-3FCE9D171A4D}" srcOrd="0" destOrd="0" presId="urn:microsoft.com/office/officeart/2005/8/layout/hierarchy2"/>
    <dgm:cxn modelId="{DBC0FE1E-8063-4F3D-A7E2-8B788B01F4B6}" type="presParOf" srcId="{F4021EE2-A3A9-404E-94B6-9D0FCDA8CA49}" destId="{07597095-DDA0-4E37-9328-9ABBBFA5D382}" srcOrd="1" destOrd="0" presId="urn:microsoft.com/office/officeart/2005/8/layout/hierarchy2"/>
    <dgm:cxn modelId="{D3D9EAC5-E7B1-417A-A6A4-7E3D136C1BF0}" type="presParOf" srcId="{07597095-DDA0-4E37-9328-9ABBBFA5D382}" destId="{FC1A1B9D-0AB4-4F16-822D-9F81DD54AE2F}" srcOrd="0" destOrd="0" presId="urn:microsoft.com/office/officeart/2005/8/layout/hierarchy2"/>
    <dgm:cxn modelId="{5CD81690-FFA3-4843-B7AC-3EEFA257A42E}" type="presParOf" srcId="{FC1A1B9D-0AB4-4F16-822D-9F81DD54AE2F}" destId="{200523B0-9680-4EA7-939C-38A49C1A9C60}" srcOrd="0" destOrd="0" presId="urn:microsoft.com/office/officeart/2005/8/layout/hierarchy2"/>
    <dgm:cxn modelId="{29641790-8811-464D-A35E-B18D9C6883D2}" type="presParOf" srcId="{07597095-DDA0-4E37-9328-9ABBBFA5D382}" destId="{B7AD0592-ED99-4A2F-BDE2-D2D2C4C6428B}" srcOrd="1" destOrd="0" presId="urn:microsoft.com/office/officeart/2005/8/layout/hierarchy2"/>
    <dgm:cxn modelId="{13D0062C-EA11-4167-8854-9EA23F68A5B2}" type="presParOf" srcId="{B7AD0592-ED99-4A2F-BDE2-D2D2C4C6428B}" destId="{D9D200E3-86DA-41FF-97A5-11B23230B1B5}" srcOrd="0" destOrd="0" presId="urn:microsoft.com/office/officeart/2005/8/layout/hierarchy2"/>
    <dgm:cxn modelId="{BBA08DC7-6CAE-4DC8-AFD9-4DC793FE71A0}"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5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accent1">
            <a:lumMod val="40000"/>
            <a:lumOff val="6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accent1">
            <a:lumMod val="40000"/>
            <a:lumOff val="6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accent1">
            <a:lumMod val="5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88D55492-402A-4453-8677-59F5D197D3B3}" type="presOf" srcId="{99780664-0B1F-42F9-A1A9-1DA327A456FE}" destId="{6E386522-2C9F-4126-A3C6-26C8A9562D59}"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90CCED11-A767-46EC-968E-F10EEC20DA28}" type="presOf" srcId="{D3FD76A2-BB9B-4CFA-8079-969234A49D08}" destId="{5E070B4D-A4F2-4B53-8204-EF9D9603D692}" srcOrd="0" destOrd="0" presId="urn:microsoft.com/office/officeart/2005/8/layout/hProcess9"/>
    <dgm:cxn modelId="{3CB6E415-9770-40D4-BB18-4A6BA36CBCB8}" type="presOf" srcId="{75217E69-B91E-48F9-BB07-F9F1C66FD302}" destId="{3CA9330D-DFD6-4318-8F3A-1E7639A82466}" srcOrd="0" destOrd="0" presId="urn:microsoft.com/office/officeart/2005/8/layout/hProcess9"/>
    <dgm:cxn modelId="{380F36D9-BC80-4BB4-98D7-8981E37AB98E}" type="presOf" srcId="{FBBD9B18-A357-4A3E-BBE3-CDAED1F25E21}" destId="{507C99B7-9B91-43EB-863C-41C0EEB302BF}" srcOrd="0" destOrd="0" presId="urn:microsoft.com/office/officeart/2005/8/layout/hProcess9"/>
    <dgm:cxn modelId="{DC5D56AE-12B4-4B31-B8ED-67E7A25ACD32}" type="presOf" srcId="{717BB93F-4313-4D0E-90C4-F8040CA7A52D}" destId="{9EAEB3A6-6F03-4703-B3A7-C67C7299BDCB}"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76314F04-0372-428C-81A1-6C3EF584293D}" type="presOf" srcId="{1EAA3B5F-4E2B-4EAC-89C3-69798AE8F767}" destId="{3031199B-CFB5-4BF3-9A6D-09257C871CAE}"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A075651-0957-43F8-BD46-A7AB7DFB5C6B}" type="presOf" srcId="{462EB0B1-1082-4FB7-A3BA-20960CA93704}" destId="{3B131DB1-3485-45DB-8AAD-4323E156B5FB}"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44551A28-FA1D-44C0-8D56-D646D8426981}" type="presOf" srcId="{7427C826-A2AB-4DDE-BD49-FE3C63B520A5}" destId="{C2D76D59-1D75-4E48-91F7-15EFA5C14B3D}"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C7BF4D22-2BDF-4444-BBA5-2118D189BE0A}" srcId="{75217E69-B91E-48F9-BB07-F9F1C66FD302}" destId="{2156E6F4-D2C7-4E74-BBDD-6953BCBCA86C}" srcOrd="8" destOrd="0" parTransId="{759278ED-55DE-49F3-ADFD-4D16C6332B66}" sibTransId="{C771BA51-CA18-4081-B7F9-635E92DC2CD4}"/>
    <dgm:cxn modelId="{89F30029-1F77-45F1-B859-93834E65F341}" type="presOf" srcId="{2156E6F4-D2C7-4E74-BBDD-6953BCBCA86C}" destId="{9D607719-7E83-41E8-A7AA-62CF51B7D7A0}" srcOrd="0" destOrd="0" presId="urn:microsoft.com/office/officeart/2005/8/layout/hProcess9"/>
    <dgm:cxn modelId="{1499D549-D7E8-4B51-AEBC-4D04BFF57B1C}" type="presOf" srcId="{EF3CC209-D948-4C41-93A2-C9619BD0C366}" destId="{B5054807-503F-4B1F-B23B-768ECE5D1196}"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75C6C911-C169-4365-8FFC-6E198F27CEBE}" type="presOf" srcId="{802C3B1C-899F-4F41-B347-53BF4AB3E55F}" destId="{E4117646-8A13-4968-BA44-83F194E8DFEE}" srcOrd="0" destOrd="0" presId="urn:microsoft.com/office/officeart/2005/8/layout/hProcess9"/>
    <dgm:cxn modelId="{A45BFB4F-966A-4846-9523-138B701BC091}" type="presOf" srcId="{5BC1381F-4004-4815-BF99-6B4EAE474FA5}" destId="{8464FC22-B7AA-4806-8787-663D63486F60}" srcOrd="0" destOrd="0" presId="urn:microsoft.com/office/officeart/2005/8/layout/hProcess9"/>
    <dgm:cxn modelId="{9EA0A747-1FCF-478B-9A7E-1850EFD4B2B0}" type="presOf" srcId="{4B202CA0-6308-4C52-9B81-9C481B0D7BD0}" destId="{B1C67EBC-3167-4379-A224-39BE142E6011}" srcOrd="0" destOrd="0" presId="urn:microsoft.com/office/officeart/2005/8/layout/hProcess9"/>
    <dgm:cxn modelId="{4AD0E6BB-C44B-49B6-9B09-06F64FD466F1}" type="presParOf" srcId="{3CA9330D-DFD6-4318-8F3A-1E7639A82466}" destId="{F301877A-E6AF-4C55-ABAE-F1752F85749C}" srcOrd="0" destOrd="0" presId="urn:microsoft.com/office/officeart/2005/8/layout/hProcess9"/>
    <dgm:cxn modelId="{84FA5A64-2AD8-487A-9344-87697D294C80}" type="presParOf" srcId="{3CA9330D-DFD6-4318-8F3A-1E7639A82466}" destId="{B0FD4276-62CC-4FC7-A2EF-95FD2927C0E6}" srcOrd="1" destOrd="0" presId="urn:microsoft.com/office/officeart/2005/8/layout/hProcess9"/>
    <dgm:cxn modelId="{78A2B907-195E-4C12-8B7C-2D08685FA4D0}" type="presParOf" srcId="{B0FD4276-62CC-4FC7-A2EF-95FD2927C0E6}" destId="{507C99B7-9B91-43EB-863C-41C0EEB302BF}" srcOrd="0" destOrd="0" presId="urn:microsoft.com/office/officeart/2005/8/layout/hProcess9"/>
    <dgm:cxn modelId="{7BB6AD71-8CE0-44E0-ABA4-964A28CDD781}" type="presParOf" srcId="{B0FD4276-62CC-4FC7-A2EF-95FD2927C0E6}" destId="{A09867BC-3A00-4854-A118-53EEA42D9F66}" srcOrd="1" destOrd="0" presId="urn:microsoft.com/office/officeart/2005/8/layout/hProcess9"/>
    <dgm:cxn modelId="{51E7D5A5-2AB3-4D59-B60D-11F38D8F9E78}" type="presParOf" srcId="{B0FD4276-62CC-4FC7-A2EF-95FD2927C0E6}" destId="{3B131DB1-3485-45DB-8AAD-4323E156B5FB}" srcOrd="2" destOrd="0" presId="urn:microsoft.com/office/officeart/2005/8/layout/hProcess9"/>
    <dgm:cxn modelId="{EFDCC88F-FD8F-4D6B-B2FC-133B792E26A3}" type="presParOf" srcId="{B0FD4276-62CC-4FC7-A2EF-95FD2927C0E6}" destId="{4C97FE0C-B645-48AC-BF82-11FC8C9F1E70}" srcOrd="3" destOrd="0" presId="urn:microsoft.com/office/officeart/2005/8/layout/hProcess9"/>
    <dgm:cxn modelId="{BAA8DC81-BDBD-4F5F-BF1C-07B54A0321DA}" type="presParOf" srcId="{B0FD4276-62CC-4FC7-A2EF-95FD2927C0E6}" destId="{6E386522-2C9F-4126-A3C6-26C8A9562D59}" srcOrd="4" destOrd="0" presId="urn:microsoft.com/office/officeart/2005/8/layout/hProcess9"/>
    <dgm:cxn modelId="{BCB332BA-C97C-48B6-9887-F9CF69EA30EF}" type="presParOf" srcId="{B0FD4276-62CC-4FC7-A2EF-95FD2927C0E6}" destId="{26D849D3-6080-4A5D-9491-E341B82ABA12}" srcOrd="5" destOrd="0" presId="urn:microsoft.com/office/officeart/2005/8/layout/hProcess9"/>
    <dgm:cxn modelId="{312F45F3-22A5-40E3-AFE1-FE281081539C}" type="presParOf" srcId="{B0FD4276-62CC-4FC7-A2EF-95FD2927C0E6}" destId="{C2D76D59-1D75-4E48-91F7-15EFA5C14B3D}" srcOrd="6" destOrd="0" presId="urn:microsoft.com/office/officeart/2005/8/layout/hProcess9"/>
    <dgm:cxn modelId="{5CC0614C-10E7-4012-BAAB-6926AE686D7E}" type="presParOf" srcId="{B0FD4276-62CC-4FC7-A2EF-95FD2927C0E6}" destId="{17865E6C-07C4-42B5-AEAA-394D95977626}" srcOrd="7" destOrd="0" presId="urn:microsoft.com/office/officeart/2005/8/layout/hProcess9"/>
    <dgm:cxn modelId="{0621A65F-5136-4780-94FF-E90C26EFA038}" type="presParOf" srcId="{B0FD4276-62CC-4FC7-A2EF-95FD2927C0E6}" destId="{8464FC22-B7AA-4806-8787-663D63486F60}" srcOrd="8" destOrd="0" presId="urn:microsoft.com/office/officeart/2005/8/layout/hProcess9"/>
    <dgm:cxn modelId="{EEAE101E-BC78-4AE3-B544-207045D70D1E}" type="presParOf" srcId="{B0FD4276-62CC-4FC7-A2EF-95FD2927C0E6}" destId="{123216E2-CAF5-47C7-B2C3-686B58499285}" srcOrd="9" destOrd="0" presId="urn:microsoft.com/office/officeart/2005/8/layout/hProcess9"/>
    <dgm:cxn modelId="{D3A9F650-2FB3-4674-9E39-8D12CA8DED9F}" type="presParOf" srcId="{B0FD4276-62CC-4FC7-A2EF-95FD2927C0E6}" destId="{E4117646-8A13-4968-BA44-83F194E8DFEE}" srcOrd="10" destOrd="0" presId="urn:microsoft.com/office/officeart/2005/8/layout/hProcess9"/>
    <dgm:cxn modelId="{2611E6A7-AA4B-4DB7-A857-BA1FC0EDE48A}" type="presParOf" srcId="{B0FD4276-62CC-4FC7-A2EF-95FD2927C0E6}" destId="{5DB9B771-D17D-4540-B47F-579E7E89995C}" srcOrd="11" destOrd="0" presId="urn:microsoft.com/office/officeart/2005/8/layout/hProcess9"/>
    <dgm:cxn modelId="{4EB7D08A-E559-434A-95CC-12AA55EBE450}" type="presParOf" srcId="{B0FD4276-62CC-4FC7-A2EF-95FD2927C0E6}" destId="{B5054807-503F-4B1F-B23B-768ECE5D1196}" srcOrd="12" destOrd="0" presId="urn:microsoft.com/office/officeart/2005/8/layout/hProcess9"/>
    <dgm:cxn modelId="{10CDFE9D-FE5C-4294-A64F-886F46F9C1EC}" type="presParOf" srcId="{B0FD4276-62CC-4FC7-A2EF-95FD2927C0E6}" destId="{58D3B9D8-7929-43E1-857F-2FACBE0F6207}" srcOrd="13" destOrd="0" presId="urn:microsoft.com/office/officeart/2005/8/layout/hProcess9"/>
    <dgm:cxn modelId="{4A5E48C4-F634-475F-96CA-690EF245CE7A}" type="presParOf" srcId="{B0FD4276-62CC-4FC7-A2EF-95FD2927C0E6}" destId="{9EAEB3A6-6F03-4703-B3A7-C67C7299BDCB}" srcOrd="14" destOrd="0" presId="urn:microsoft.com/office/officeart/2005/8/layout/hProcess9"/>
    <dgm:cxn modelId="{06E4E4C3-E371-4734-863B-EB82A6B05B37}" type="presParOf" srcId="{B0FD4276-62CC-4FC7-A2EF-95FD2927C0E6}" destId="{2C96631D-4FAE-40CE-BF3A-CA4727FAAF93}" srcOrd="15" destOrd="0" presId="urn:microsoft.com/office/officeart/2005/8/layout/hProcess9"/>
    <dgm:cxn modelId="{EE1A4D5A-4419-4A79-AE63-EF4D8505A43E}" type="presParOf" srcId="{B0FD4276-62CC-4FC7-A2EF-95FD2927C0E6}" destId="{9D607719-7E83-41E8-A7AA-62CF51B7D7A0}" srcOrd="16" destOrd="0" presId="urn:microsoft.com/office/officeart/2005/8/layout/hProcess9"/>
    <dgm:cxn modelId="{005D2CD4-0FF7-4B30-9DBB-FA91E87F059E}" type="presParOf" srcId="{B0FD4276-62CC-4FC7-A2EF-95FD2927C0E6}" destId="{9773BE30-81D5-408D-B506-09CDEBC8043F}" srcOrd="17" destOrd="0" presId="urn:microsoft.com/office/officeart/2005/8/layout/hProcess9"/>
    <dgm:cxn modelId="{2104D5D9-6F7C-4532-B347-BBE94EA4ACDB}" type="presParOf" srcId="{B0FD4276-62CC-4FC7-A2EF-95FD2927C0E6}" destId="{3031199B-CFB5-4BF3-9A6D-09257C871CAE}" srcOrd="18" destOrd="0" presId="urn:microsoft.com/office/officeart/2005/8/layout/hProcess9"/>
    <dgm:cxn modelId="{2129B68C-0DBF-4646-B9B5-CED62DB10C32}" type="presParOf" srcId="{B0FD4276-62CC-4FC7-A2EF-95FD2927C0E6}" destId="{F69BB6B8-7F6F-4682-A206-C7C50521C613}" srcOrd="19" destOrd="0" presId="urn:microsoft.com/office/officeart/2005/8/layout/hProcess9"/>
    <dgm:cxn modelId="{31257F95-6757-4CD8-8D47-F2CC9DD6E2CE}" type="presParOf" srcId="{B0FD4276-62CC-4FC7-A2EF-95FD2927C0E6}" destId="{B1C67EBC-3167-4379-A224-39BE142E6011}" srcOrd="20" destOrd="0" presId="urn:microsoft.com/office/officeart/2005/8/layout/hProcess9"/>
    <dgm:cxn modelId="{343C6024-0B32-4B01-A7DD-2D96A049FDF1}" type="presParOf" srcId="{B0FD4276-62CC-4FC7-A2EF-95FD2927C0E6}" destId="{1D0231AC-151E-4772-B28E-545BFC5D3C72}" srcOrd="21" destOrd="0" presId="urn:microsoft.com/office/officeart/2005/8/layout/hProcess9"/>
    <dgm:cxn modelId="{8B750A91-BBDF-4363-9235-F469DCC602A2}"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5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40000"/>
            <a:lumOff val="6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bg1"/>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bg1"/>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bg1"/>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19AEBFB5-9D32-461E-96B8-7E342680B6F2}" type="presOf" srcId="{2156E6F4-D2C7-4E74-BBDD-6953BCBCA86C}" destId="{9D607719-7E83-41E8-A7AA-62CF51B7D7A0}" srcOrd="0" destOrd="0" presId="urn:microsoft.com/office/officeart/2005/8/layout/hProcess9"/>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25D49720-820B-4EEE-86D7-CD9845631B3A}"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C87CD71E-CDD3-4B19-B33E-3909A5CC269A}" type="presOf" srcId="{1EAA3B5F-4E2B-4EAC-89C3-69798AE8F767}" destId="{3031199B-CFB5-4BF3-9A6D-09257C871CAE}" srcOrd="0" destOrd="0" presId="urn:microsoft.com/office/officeart/2005/8/layout/hProcess9"/>
    <dgm:cxn modelId="{533E8944-BE6B-4DA4-9D08-A344CE7AC549}" type="presOf" srcId="{EF3CC209-D948-4C41-93A2-C9619BD0C366}" destId="{B5054807-503F-4B1F-B23B-768ECE5D1196}" srcOrd="0" destOrd="0" presId="urn:microsoft.com/office/officeart/2005/8/layout/hProcess9"/>
    <dgm:cxn modelId="{52979461-CF10-467A-8ED5-E48228FBB92D}" type="presOf" srcId="{717BB93F-4313-4D0E-90C4-F8040CA7A52D}" destId="{9EAEB3A6-6F03-4703-B3A7-C67C7299BDCB}"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7FBA2682-8502-48EB-ABDF-1D977D6EB00E}" type="presOf" srcId="{99780664-0B1F-42F9-A1A9-1DA327A456FE}" destId="{6E386522-2C9F-4126-A3C6-26C8A9562D59}"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1C10EED4-E559-419A-95AD-341C2BD8207B}" type="presOf" srcId="{7427C826-A2AB-4DDE-BD49-FE3C63B520A5}" destId="{C2D76D59-1D75-4E48-91F7-15EFA5C14B3D}" srcOrd="0" destOrd="0" presId="urn:microsoft.com/office/officeart/2005/8/layout/hProcess9"/>
    <dgm:cxn modelId="{CCC6D45D-8290-4CDB-92A4-3DE6ECDF410F}" type="presOf" srcId="{802C3B1C-899F-4F41-B347-53BF4AB3E55F}" destId="{E4117646-8A13-4968-BA44-83F194E8DFEE}"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A43436D2-BE80-4E25-8033-B4E01E9178FB}" type="presOf" srcId="{75217E69-B91E-48F9-BB07-F9F1C66FD302}" destId="{3CA9330D-DFD6-4318-8F3A-1E7639A82466}"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E2EF8838-62FB-4357-A1E6-F96A47AB445B}" type="presOf" srcId="{462EB0B1-1082-4FB7-A3BA-20960CA93704}" destId="{3B131DB1-3485-45DB-8AAD-4323E156B5FB}" srcOrd="0" destOrd="0" presId="urn:microsoft.com/office/officeart/2005/8/layout/hProcess9"/>
    <dgm:cxn modelId="{8BB61CC0-D7A8-4733-9D36-02537D61DC69}" type="presOf" srcId="{D3FD76A2-BB9B-4CFA-8079-969234A49D08}" destId="{5E070B4D-A4F2-4B53-8204-EF9D9603D692}" srcOrd="0" destOrd="0" presId="urn:microsoft.com/office/officeart/2005/8/layout/hProcess9"/>
    <dgm:cxn modelId="{1C86BC6E-BB02-43B5-9040-C4FDD0C5917A}" type="presOf" srcId="{5BC1381F-4004-4815-BF99-6B4EAE474FA5}" destId="{8464FC22-B7AA-4806-8787-663D63486F60}" srcOrd="0" destOrd="0" presId="urn:microsoft.com/office/officeart/2005/8/layout/hProcess9"/>
    <dgm:cxn modelId="{33F35A26-710D-44C5-9AB3-758EA63B8025}" type="presOf" srcId="{4B202CA0-6308-4C52-9B81-9C481B0D7BD0}" destId="{B1C67EBC-3167-4379-A224-39BE142E6011}" srcOrd="0" destOrd="0" presId="urn:microsoft.com/office/officeart/2005/8/layout/hProcess9"/>
    <dgm:cxn modelId="{AC6E0857-AD64-4CAB-B0A8-3CD52826780C}" type="presParOf" srcId="{3CA9330D-DFD6-4318-8F3A-1E7639A82466}" destId="{F301877A-E6AF-4C55-ABAE-F1752F85749C}" srcOrd="0" destOrd="0" presId="urn:microsoft.com/office/officeart/2005/8/layout/hProcess9"/>
    <dgm:cxn modelId="{31A391FB-9F5E-4522-A521-3E56C23B142C}" type="presParOf" srcId="{3CA9330D-DFD6-4318-8F3A-1E7639A82466}" destId="{B0FD4276-62CC-4FC7-A2EF-95FD2927C0E6}" srcOrd="1" destOrd="0" presId="urn:microsoft.com/office/officeart/2005/8/layout/hProcess9"/>
    <dgm:cxn modelId="{CC6379E8-F902-459B-B874-198801301FD2}" type="presParOf" srcId="{B0FD4276-62CC-4FC7-A2EF-95FD2927C0E6}" destId="{507C99B7-9B91-43EB-863C-41C0EEB302BF}" srcOrd="0" destOrd="0" presId="urn:microsoft.com/office/officeart/2005/8/layout/hProcess9"/>
    <dgm:cxn modelId="{C7A3B4E2-5FD6-4F3A-A68A-0DEAF4842476}" type="presParOf" srcId="{B0FD4276-62CC-4FC7-A2EF-95FD2927C0E6}" destId="{A09867BC-3A00-4854-A118-53EEA42D9F66}" srcOrd="1" destOrd="0" presId="urn:microsoft.com/office/officeart/2005/8/layout/hProcess9"/>
    <dgm:cxn modelId="{2327F6B4-4B6A-4892-A87F-ED4D338A17C5}" type="presParOf" srcId="{B0FD4276-62CC-4FC7-A2EF-95FD2927C0E6}" destId="{3B131DB1-3485-45DB-8AAD-4323E156B5FB}" srcOrd="2" destOrd="0" presId="urn:microsoft.com/office/officeart/2005/8/layout/hProcess9"/>
    <dgm:cxn modelId="{6EE07FD2-0046-4A2F-BF36-D64AFBCA65CF}" type="presParOf" srcId="{B0FD4276-62CC-4FC7-A2EF-95FD2927C0E6}" destId="{4C97FE0C-B645-48AC-BF82-11FC8C9F1E70}" srcOrd="3" destOrd="0" presId="urn:microsoft.com/office/officeart/2005/8/layout/hProcess9"/>
    <dgm:cxn modelId="{25B67592-5410-4518-A4E1-A67D877F6F6F}" type="presParOf" srcId="{B0FD4276-62CC-4FC7-A2EF-95FD2927C0E6}" destId="{6E386522-2C9F-4126-A3C6-26C8A9562D59}" srcOrd="4" destOrd="0" presId="urn:microsoft.com/office/officeart/2005/8/layout/hProcess9"/>
    <dgm:cxn modelId="{833EDDC1-B691-47EA-923F-82A3B1B98D55}" type="presParOf" srcId="{B0FD4276-62CC-4FC7-A2EF-95FD2927C0E6}" destId="{26D849D3-6080-4A5D-9491-E341B82ABA12}" srcOrd="5" destOrd="0" presId="urn:microsoft.com/office/officeart/2005/8/layout/hProcess9"/>
    <dgm:cxn modelId="{C6705318-2B81-47A3-BB9E-7B7E88D5A459}" type="presParOf" srcId="{B0FD4276-62CC-4FC7-A2EF-95FD2927C0E6}" destId="{C2D76D59-1D75-4E48-91F7-15EFA5C14B3D}" srcOrd="6" destOrd="0" presId="urn:microsoft.com/office/officeart/2005/8/layout/hProcess9"/>
    <dgm:cxn modelId="{E043C24C-8819-4BC1-80B7-63F9610EEE7F}" type="presParOf" srcId="{B0FD4276-62CC-4FC7-A2EF-95FD2927C0E6}" destId="{17865E6C-07C4-42B5-AEAA-394D95977626}" srcOrd="7" destOrd="0" presId="urn:microsoft.com/office/officeart/2005/8/layout/hProcess9"/>
    <dgm:cxn modelId="{EAA47E34-36EC-453C-AEDA-007BD03F2B4A}" type="presParOf" srcId="{B0FD4276-62CC-4FC7-A2EF-95FD2927C0E6}" destId="{8464FC22-B7AA-4806-8787-663D63486F60}" srcOrd="8" destOrd="0" presId="urn:microsoft.com/office/officeart/2005/8/layout/hProcess9"/>
    <dgm:cxn modelId="{30AEFCCA-8A01-432B-BA3B-4BAEB5E4BCCC}" type="presParOf" srcId="{B0FD4276-62CC-4FC7-A2EF-95FD2927C0E6}" destId="{123216E2-CAF5-47C7-B2C3-686B58499285}" srcOrd="9" destOrd="0" presId="urn:microsoft.com/office/officeart/2005/8/layout/hProcess9"/>
    <dgm:cxn modelId="{BD0432FA-3E2F-4F4E-8C18-F6143A1B0A0B}" type="presParOf" srcId="{B0FD4276-62CC-4FC7-A2EF-95FD2927C0E6}" destId="{E4117646-8A13-4968-BA44-83F194E8DFEE}" srcOrd="10" destOrd="0" presId="urn:microsoft.com/office/officeart/2005/8/layout/hProcess9"/>
    <dgm:cxn modelId="{8E5B020E-03E0-4C2B-AA5F-99ED412A8BC0}" type="presParOf" srcId="{B0FD4276-62CC-4FC7-A2EF-95FD2927C0E6}" destId="{5DB9B771-D17D-4540-B47F-579E7E89995C}" srcOrd="11" destOrd="0" presId="urn:microsoft.com/office/officeart/2005/8/layout/hProcess9"/>
    <dgm:cxn modelId="{C0118E42-A626-4DB0-B432-1488458481FC}" type="presParOf" srcId="{B0FD4276-62CC-4FC7-A2EF-95FD2927C0E6}" destId="{B5054807-503F-4B1F-B23B-768ECE5D1196}" srcOrd="12" destOrd="0" presId="urn:microsoft.com/office/officeart/2005/8/layout/hProcess9"/>
    <dgm:cxn modelId="{74748B53-09B8-482D-B534-A7B7824ADA49}" type="presParOf" srcId="{B0FD4276-62CC-4FC7-A2EF-95FD2927C0E6}" destId="{58D3B9D8-7929-43E1-857F-2FACBE0F6207}" srcOrd="13" destOrd="0" presId="urn:microsoft.com/office/officeart/2005/8/layout/hProcess9"/>
    <dgm:cxn modelId="{386A6F66-4E29-47F1-9FE4-CA81E556FCA3}" type="presParOf" srcId="{B0FD4276-62CC-4FC7-A2EF-95FD2927C0E6}" destId="{9EAEB3A6-6F03-4703-B3A7-C67C7299BDCB}" srcOrd="14" destOrd="0" presId="urn:microsoft.com/office/officeart/2005/8/layout/hProcess9"/>
    <dgm:cxn modelId="{8921B2DA-7FAB-42EF-9BB9-79F17BCFC69C}" type="presParOf" srcId="{B0FD4276-62CC-4FC7-A2EF-95FD2927C0E6}" destId="{2C96631D-4FAE-40CE-BF3A-CA4727FAAF93}" srcOrd="15" destOrd="0" presId="urn:microsoft.com/office/officeart/2005/8/layout/hProcess9"/>
    <dgm:cxn modelId="{3EABAA47-7F6C-4D5A-9F34-E92535AE7007}" type="presParOf" srcId="{B0FD4276-62CC-4FC7-A2EF-95FD2927C0E6}" destId="{9D607719-7E83-41E8-A7AA-62CF51B7D7A0}" srcOrd="16" destOrd="0" presId="urn:microsoft.com/office/officeart/2005/8/layout/hProcess9"/>
    <dgm:cxn modelId="{7931C9CE-1BAF-4FA2-B98C-AB73A85FEC5B}" type="presParOf" srcId="{B0FD4276-62CC-4FC7-A2EF-95FD2927C0E6}" destId="{9773BE30-81D5-408D-B506-09CDEBC8043F}" srcOrd="17" destOrd="0" presId="urn:microsoft.com/office/officeart/2005/8/layout/hProcess9"/>
    <dgm:cxn modelId="{2E56BFDC-0152-404D-9B38-837B73AA6708}" type="presParOf" srcId="{B0FD4276-62CC-4FC7-A2EF-95FD2927C0E6}" destId="{3031199B-CFB5-4BF3-9A6D-09257C871CAE}" srcOrd="18" destOrd="0" presId="urn:microsoft.com/office/officeart/2005/8/layout/hProcess9"/>
    <dgm:cxn modelId="{0ADBC060-2965-4CC1-9F37-94EE9375A237}" type="presParOf" srcId="{B0FD4276-62CC-4FC7-A2EF-95FD2927C0E6}" destId="{F69BB6B8-7F6F-4682-A206-C7C50521C613}" srcOrd="19" destOrd="0" presId="urn:microsoft.com/office/officeart/2005/8/layout/hProcess9"/>
    <dgm:cxn modelId="{482D042A-E5BD-4241-A321-25979A1C8E96}" type="presParOf" srcId="{B0FD4276-62CC-4FC7-A2EF-95FD2927C0E6}" destId="{B1C67EBC-3167-4379-A224-39BE142E6011}" srcOrd="20" destOrd="0" presId="urn:microsoft.com/office/officeart/2005/8/layout/hProcess9"/>
    <dgm:cxn modelId="{84127096-F05A-4665-B12D-EDD4CCA0D4A5}" type="presParOf" srcId="{B0FD4276-62CC-4FC7-A2EF-95FD2927C0E6}" destId="{1D0231AC-151E-4772-B28E-545BFC5D3C72}" srcOrd="21" destOrd="0" presId="urn:microsoft.com/office/officeart/2005/8/layout/hProcess9"/>
    <dgm:cxn modelId="{410ECA13-1C9E-4425-B088-F5A5979F9A38}"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40000"/>
            <a:lumOff val="6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accent1">
            <a:lumMod val="40000"/>
            <a:lumOff val="6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bg1"/>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bg1"/>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D6E42A51-F999-4775-90C7-334DEC02CAAC}" type="presOf" srcId="{75217E69-B91E-48F9-BB07-F9F1C66FD302}" destId="{3CA9330D-DFD6-4318-8F3A-1E7639A82466}"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C85C1F94-F1A5-4D56-9A93-4AA974A77944}" type="presOf" srcId="{FBBD9B18-A357-4A3E-BBE3-CDAED1F25E21}" destId="{507C99B7-9B91-43EB-863C-41C0EEB302BF}" srcOrd="0" destOrd="0" presId="urn:microsoft.com/office/officeart/2005/8/layout/hProcess9"/>
    <dgm:cxn modelId="{247F7E4F-7EA8-45CA-B170-8EFEA4A14E45}" type="presOf" srcId="{4B202CA0-6308-4C52-9B81-9C481B0D7BD0}" destId="{B1C67EBC-3167-4379-A224-39BE142E6011}"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B1B8BB75-AAEF-4AD4-AE6C-D0458CF10B2A}" type="presOf" srcId="{802C3B1C-899F-4F41-B347-53BF4AB3E55F}" destId="{E4117646-8A13-4968-BA44-83F194E8DFEE}" srcOrd="0" destOrd="0" presId="urn:microsoft.com/office/officeart/2005/8/layout/hProcess9"/>
    <dgm:cxn modelId="{68843D86-E840-49F0-878E-C730A72A081C}" type="presOf" srcId="{1EAA3B5F-4E2B-4EAC-89C3-69798AE8F767}" destId="{3031199B-CFB5-4BF3-9A6D-09257C871CAE}"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C956BB5F-B6A2-41ED-9977-C8ACA14A4746}" type="presOf" srcId="{99780664-0B1F-42F9-A1A9-1DA327A456FE}" destId="{6E386522-2C9F-4126-A3C6-26C8A9562D59}" srcOrd="0" destOrd="0" presId="urn:microsoft.com/office/officeart/2005/8/layout/hProcess9"/>
    <dgm:cxn modelId="{73A50F1E-6A11-4061-8B5F-CB83CC1AE930}" type="presOf" srcId="{D3FD76A2-BB9B-4CFA-8079-969234A49D08}" destId="{5E070B4D-A4F2-4B53-8204-EF9D9603D692}"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3BC9F5F4-6112-4213-8A89-3B16F0B2312D}" type="presOf" srcId="{462EB0B1-1082-4FB7-A3BA-20960CA93704}" destId="{3B131DB1-3485-45DB-8AAD-4323E156B5FB}" srcOrd="0" destOrd="0" presId="urn:microsoft.com/office/officeart/2005/8/layout/hProcess9"/>
    <dgm:cxn modelId="{01F8E334-FD31-45DE-A4D5-C9FE73BE211B}" type="presOf" srcId="{5BC1381F-4004-4815-BF99-6B4EAE474FA5}" destId="{8464FC22-B7AA-4806-8787-663D63486F60}"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37A34549-2FDA-4F58-A9D4-64B006514D74}" type="presOf" srcId="{EF3CC209-D948-4C41-93A2-C9619BD0C366}" destId="{B5054807-503F-4B1F-B23B-768ECE5D1196}" srcOrd="0" destOrd="0" presId="urn:microsoft.com/office/officeart/2005/8/layout/hProcess9"/>
    <dgm:cxn modelId="{0F59E9B3-3B55-4A51-890B-60DB38C5A17D}" type="presOf" srcId="{717BB93F-4313-4D0E-90C4-F8040CA7A52D}" destId="{9EAEB3A6-6F03-4703-B3A7-C67C7299BDCB}"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C7BF4D22-2BDF-4444-BBA5-2118D189BE0A}" srcId="{75217E69-B91E-48F9-BB07-F9F1C66FD302}" destId="{2156E6F4-D2C7-4E74-BBDD-6953BCBCA86C}" srcOrd="8" destOrd="0" parTransId="{759278ED-55DE-49F3-ADFD-4D16C6332B66}" sibTransId="{C771BA51-CA18-4081-B7F9-635E92DC2CD4}"/>
    <dgm:cxn modelId="{36CBE2E7-70A9-4972-AD4D-2B0362D74076}" type="presOf" srcId="{2156E6F4-D2C7-4E74-BBDD-6953BCBCA86C}" destId="{9D607719-7E83-41E8-A7AA-62CF51B7D7A0}"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C8F5A3AA-E26C-4330-9254-AF61960A325A}" type="presOf" srcId="{7427C826-A2AB-4DDE-BD49-FE3C63B520A5}" destId="{C2D76D59-1D75-4E48-91F7-15EFA5C14B3D}" srcOrd="0" destOrd="0" presId="urn:microsoft.com/office/officeart/2005/8/layout/hProcess9"/>
    <dgm:cxn modelId="{2441149E-055B-4ECB-BFC9-5C06E16A1CE0}" type="presParOf" srcId="{3CA9330D-DFD6-4318-8F3A-1E7639A82466}" destId="{F301877A-E6AF-4C55-ABAE-F1752F85749C}" srcOrd="0" destOrd="0" presId="urn:microsoft.com/office/officeart/2005/8/layout/hProcess9"/>
    <dgm:cxn modelId="{F9923722-4747-4688-AB28-D6BA14517770}" type="presParOf" srcId="{3CA9330D-DFD6-4318-8F3A-1E7639A82466}" destId="{B0FD4276-62CC-4FC7-A2EF-95FD2927C0E6}" srcOrd="1" destOrd="0" presId="urn:microsoft.com/office/officeart/2005/8/layout/hProcess9"/>
    <dgm:cxn modelId="{F92CE75D-B862-4040-B6A8-F977378B314A}" type="presParOf" srcId="{B0FD4276-62CC-4FC7-A2EF-95FD2927C0E6}" destId="{507C99B7-9B91-43EB-863C-41C0EEB302BF}" srcOrd="0" destOrd="0" presId="urn:microsoft.com/office/officeart/2005/8/layout/hProcess9"/>
    <dgm:cxn modelId="{EDDA7791-0572-4E58-9212-A8316C3D0455}" type="presParOf" srcId="{B0FD4276-62CC-4FC7-A2EF-95FD2927C0E6}" destId="{A09867BC-3A00-4854-A118-53EEA42D9F66}" srcOrd="1" destOrd="0" presId="urn:microsoft.com/office/officeart/2005/8/layout/hProcess9"/>
    <dgm:cxn modelId="{517A0200-D067-46C6-A3C9-0F6BE0AEB3C2}" type="presParOf" srcId="{B0FD4276-62CC-4FC7-A2EF-95FD2927C0E6}" destId="{3B131DB1-3485-45DB-8AAD-4323E156B5FB}" srcOrd="2" destOrd="0" presId="urn:microsoft.com/office/officeart/2005/8/layout/hProcess9"/>
    <dgm:cxn modelId="{26E34829-D44C-4DB6-8B1B-4C47EA502BCD}" type="presParOf" srcId="{B0FD4276-62CC-4FC7-A2EF-95FD2927C0E6}" destId="{4C97FE0C-B645-48AC-BF82-11FC8C9F1E70}" srcOrd="3" destOrd="0" presId="urn:microsoft.com/office/officeart/2005/8/layout/hProcess9"/>
    <dgm:cxn modelId="{66D3024A-13C5-44E7-9D83-B93EA832601E}" type="presParOf" srcId="{B0FD4276-62CC-4FC7-A2EF-95FD2927C0E6}" destId="{6E386522-2C9F-4126-A3C6-26C8A9562D59}" srcOrd="4" destOrd="0" presId="urn:microsoft.com/office/officeart/2005/8/layout/hProcess9"/>
    <dgm:cxn modelId="{0D0BB85D-B5EA-401E-8575-047CD2677952}" type="presParOf" srcId="{B0FD4276-62CC-4FC7-A2EF-95FD2927C0E6}" destId="{26D849D3-6080-4A5D-9491-E341B82ABA12}" srcOrd="5" destOrd="0" presId="urn:microsoft.com/office/officeart/2005/8/layout/hProcess9"/>
    <dgm:cxn modelId="{36CE5F40-10E1-48BC-8962-63702CBD6F5C}" type="presParOf" srcId="{B0FD4276-62CC-4FC7-A2EF-95FD2927C0E6}" destId="{C2D76D59-1D75-4E48-91F7-15EFA5C14B3D}" srcOrd="6" destOrd="0" presId="urn:microsoft.com/office/officeart/2005/8/layout/hProcess9"/>
    <dgm:cxn modelId="{3DF10D26-6C8B-4786-9165-B6450E27D047}" type="presParOf" srcId="{B0FD4276-62CC-4FC7-A2EF-95FD2927C0E6}" destId="{17865E6C-07C4-42B5-AEAA-394D95977626}" srcOrd="7" destOrd="0" presId="urn:microsoft.com/office/officeart/2005/8/layout/hProcess9"/>
    <dgm:cxn modelId="{FEEE217D-F8EB-4939-963A-01C9FF3FED21}" type="presParOf" srcId="{B0FD4276-62CC-4FC7-A2EF-95FD2927C0E6}" destId="{8464FC22-B7AA-4806-8787-663D63486F60}" srcOrd="8" destOrd="0" presId="urn:microsoft.com/office/officeart/2005/8/layout/hProcess9"/>
    <dgm:cxn modelId="{6B855BCB-0BF9-4179-B3C9-78EF72687FAC}" type="presParOf" srcId="{B0FD4276-62CC-4FC7-A2EF-95FD2927C0E6}" destId="{123216E2-CAF5-47C7-B2C3-686B58499285}" srcOrd="9" destOrd="0" presId="urn:microsoft.com/office/officeart/2005/8/layout/hProcess9"/>
    <dgm:cxn modelId="{98055900-AC09-4144-AC09-0FBD50AAA700}" type="presParOf" srcId="{B0FD4276-62CC-4FC7-A2EF-95FD2927C0E6}" destId="{E4117646-8A13-4968-BA44-83F194E8DFEE}" srcOrd="10" destOrd="0" presId="urn:microsoft.com/office/officeart/2005/8/layout/hProcess9"/>
    <dgm:cxn modelId="{2ECDEA79-F861-4ADF-B4C3-675F8705FE31}" type="presParOf" srcId="{B0FD4276-62CC-4FC7-A2EF-95FD2927C0E6}" destId="{5DB9B771-D17D-4540-B47F-579E7E89995C}" srcOrd="11" destOrd="0" presId="urn:microsoft.com/office/officeart/2005/8/layout/hProcess9"/>
    <dgm:cxn modelId="{8269C192-B6D9-4BBA-B402-CA103102B204}" type="presParOf" srcId="{B0FD4276-62CC-4FC7-A2EF-95FD2927C0E6}" destId="{B5054807-503F-4B1F-B23B-768ECE5D1196}" srcOrd="12" destOrd="0" presId="urn:microsoft.com/office/officeart/2005/8/layout/hProcess9"/>
    <dgm:cxn modelId="{2058E9EB-728E-4DAC-B1CF-7AF19EFF2075}" type="presParOf" srcId="{B0FD4276-62CC-4FC7-A2EF-95FD2927C0E6}" destId="{58D3B9D8-7929-43E1-857F-2FACBE0F6207}" srcOrd="13" destOrd="0" presId="urn:microsoft.com/office/officeart/2005/8/layout/hProcess9"/>
    <dgm:cxn modelId="{047F32EF-0429-4165-A35F-8E67219650B6}" type="presParOf" srcId="{B0FD4276-62CC-4FC7-A2EF-95FD2927C0E6}" destId="{9EAEB3A6-6F03-4703-B3A7-C67C7299BDCB}" srcOrd="14" destOrd="0" presId="urn:microsoft.com/office/officeart/2005/8/layout/hProcess9"/>
    <dgm:cxn modelId="{65F71E75-F259-4AD0-82BE-A2FEDA8004C2}" type="presParOf" srcId="{B0FD4276-62CC-4FC7-A2EF-95FD2927C0E6}" destId="{2C96631D-4FAE-40CE-BF3A-CA4727FAAF93}" srcOrd="15" destOrd="0" presId="urn:microsoft.com/office/officeart/2005/8/layout/hProcess9"/>
    <dgm:cxn modelId="{2D273A41-C6A2-4150-90B6-97CBEBA69499}" type="presParOf" srcId="{B0FD4276-62CC-4FC7-A2EF-95FD2927C0E6}" destId="{9D607719-7E83-41E8-A7AA-62CF51B7D7A0}" srcOrd="16" destOrd="0" presId="urn:microsoft.com/office/officeart/2005/8/layout/hProcess9"/>
    <dgm:cxn modelId="{F9FC8430-2B83-4C9A-8C8B-55F33F0352AC}" type="presParOf" srcId="{B0FD4276-62CC-4FC7-A2EF-95FD2927C0E6}" destId="{9773BE30-81D5-408D-B506-09CDEBC8043F}" srcOrd="17" destOrd="0" presId="urn:microsoft.com/office/officeart/2005/8/layout/hProcess9"/>
    <dgm:cxn modelId="{61666FB0-BCEF-424D-B8AC-3C70983F7419}" type="presParOf" srcId="{B0FD4276-62CC-4FC7-A2EF-95FD2927C0E6}" destId="{3031199B-CFB5-4BF3-9A6D-09257C871CAE}" srcOrd="18" destOrd="0" presId="urn:microsoft.com/office/officeart/2005/8/layout/hProcess9"/>
    <dgm:cxn modelId="{3254BE93-285B-4DBB-B4E3-2A9989FF349D}" type="presParOf" srcId="{B0FD4276-62CC-4FC7-A2EF-95FD2927C0E6}" destId="{F69BB6B8-7F6F-4682-A206-C7C50521C613}" srcOrd="19" destOrd="0" presId="urn:microsoft.com/office/officeart/2005/8/layout/hProcess9"/>
    <dgm:cxn modelId="{DBDF98C3-D2A9-4461-AB94-21CAB39BE27F}" type="presParOf" srcId="{B0FD4276-62CC-4FC7-A2EF-95FD2927C0E6}" destId="{B1C67EBC-3167-4379-A224-39BE142E6011}" srcOrd="20" destOrd="0" presId="urn:microsoft.com/office/officeart/2005/8/layout/hProcess9"/>
    <dgm:cxn modelId="{F02EA3D0-A8F2-4284-BC4A-07FA14D2F119}" type="presParOf" srcId="{B0FD4276-62CC-4FC7-A2EF-95FD2927C0E6}" destId="{1D0231AC-151E-4772-B28E-545BFC5D3C72}" srcOrd="21" destOrd="0" presId="urn:microsoft.com/office/officeart/2005/8/layout/hProcess9"/>
    <dgm:cxn modelId="{6BF50F9D-C16A-4C4E-84AD-6DF09833048E}"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3B0E2F54-EEBB-47E1-AB08-A02BD01F503B}" type="parTrans" cxnId="{A42D7240-E7A4-4D9D-8AB0-B146F3B642CA}">
      <dgm:prSet/>
      <dgm:spPr/>
      <dgm:t>
        <a:bodyPr/>
        <a:lstStyle/>
        <a:p>
          <a:endParaRPr lang="en-US"/>
        </a:p>
      </dgm:t>
    </dgm:pt>
    <dgm:pt modelId="{9FF95361-4495-4D97-861F-1CC56BC4DD86}" type="sibTrans" cxnId="{A42D7240-E7A4-4D9D-8AB0-B146F3B642CA}">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8A0EC0E7-7B44-40ED-9E89-6C8B188DAEB6}" srcId="{52D0D1FF-CB00-4B3C-B5B2-4758590A9EA5}" destId="{9C144A11-277E-478E-BBFB-7B8049648935}" srcOrd="2" destOrd="0" parTransId="{7676359A-D6AB-4E83-ACF9-EF5B3AFC13D9}" sibTransId="{C75686AB-77C9-4AFC-B474-1C06B66D2A19}"/>
    <dgm:cxn modelId="{A15BFC3C-67B6-4F27-BFC9-299823118894}" srcId="{52D0D1FF-CB00-4B3C-B5B2-4758590A9EA5}" destId="{ACA6C48E-5DC9-4685-B26B-2AD7EC23BE54}" srcOrd="1" destOrd="0" parTransId="{7C13CB1D-82DE-4628-AD87-5FB3F1E48B3C}" sibTransId="{6E4C069F-606B-495F-9E3D-C68C6995C4C8}"/>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9858E287-2850-4D03-A362-D9AC9AE87615}" type="presOf" srcId="{E50A4BF8-76D3-4C68-AC5A-772D43CE5D5B}" destId="{7D545976-E092-430D-BCFC-460B937B18BC}" srcOrd="0" destOrd="0" presId="urn:microsoft.com/office/officeart/2005/8/layout/default"/>
    <dgm:cxn modelId="{215E3ACC-67BE-4D0D-A519-4AED289F7507}" type="presOf" srcId="{ACA6C48E-5DC9-4685-B26B-2AD7EC23BE54}" destId="{395676F4-24A7-4B8C-84DC-EA86972644F1}" srcOrd="0" destOrd="0" presId="urn:microsoft.com/office/officeart/2005/8/layout/default"/>
    <dgm:cxn modelId="{876D2BF6-02FE-4EF1-BA8A-D12C86EBE3F8}" type="presOf" srcId="{F9E068FC-D4B2-4546-9F24-EE0DCD254350}" destId="{9560B028-FF05-4945-A45E-3B7D0C2912CE}" srcOrd="0" destOrd="0" presId="urn:microsoft.com/office/officeart/2005/8/layout/default"/>
    <dgm:cxn modelId="{2235C1B2-FCAA-4792-8A93-92E6FB64474D}" type="presOf" srcId="{DC5E9711-F311-4F3C-8A77-9330486D960A}" destId="{CFE2AE05-82D3-4455-AD31-ED6B710A7A02}"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42D7240-E7A4-4D9D-8AB0-B146F3B642CA}" srcId="{52D0D1FF-CB00-4B3C-B5B2-4758590A9EA5}" destId="{DC5E9711-F311-4F3C-8A77-9330486D960A}" srcOrd="4" destOrd="0" parTransId="{3B0E2F54-EEBB-47E1-AB08-A02BD01F503B}" sibTransId="{9FF95361-4495-4D97-861F-1CC56BC4DD86}"/>
    <dgm:cxn modelId="{5E9207B3-8D4D-4466-A0F5-EF88E80ECB11}" type="presOf" srcId="{9C144A11-277E-478E-BBFB-7B8049648935}" destId="{D41C02A3-A4DB-4F50-A3F1-4D881B1192C9}" srcOrd="0" destOrd="0" presId="urn:microsoft.com/office/officeart/2005/8/layout/default"/>
    <dgm:cxn modelId="{491082AF-BE93-4DD4-8E2A-98798925A089}" type="presOf" srcId="{E35ED06D-F03A-4CD9-9E30-10FC3AB9513C}" destId="{15CBA8DB-E0BE-4FCA-AAEA-A9A0848D3E7F}" srcOrd="0" destOrd="0" presId="urn:microsoft.com/office/officeart/2005/8/layout/default"/>
    <dgm:cxn modelId="{AEA1B4F6-83AE-4449-AAB9-872C3B3F9E97}" type="presOf" srcId="{52D0D1FF-CB00-4B3C-B5B2-4758590A9EA5}" destId="{61014E41-CB3E-4C07-847F-C33D0B5037FE}" srcOrd="0" destOrd="0" presId="urn:microsoft.com/office/officeart/2005/8/layout/default"/>
    <dgm:cxn modelId="{B8CFF950-D8E8-4514-A40C-ABBECBABE495}" type="presParOf" srcId="{61014E41-CB3E-4C07-847F-C33D0B5037FE}" destId="{7D545976-E092-430D-BCFC-460B937B18BC}" srcOrd="0" destOrd="0" presId="urn:microsoft.com/office/officeart/2005/8/layout/default"/>
    <dgm:cxn modelId="{2D3D69FA-BEFF-4EDA-9E69-DEDC9FAD0097}" type="presParOf" srcId="{61014E41-CB3E-4C07-847F-C33D0B5037FE}" destId="{2A10715A-52B9-456B-8B2B-372A1C1898DC}" srcOrd="1" destOrd="0" presId="urn:microsoft.com/office/officeart/2005/8/layout/default"/>
    <dgm:cxn modelId="{FE211C20-9C3F-4CD0-AA7D-A9098A483793}" type="presParOf" srcId="{61014E41-CB3E-4C07-847F-C33D0B5037FE}" destId="{395676F4-24A7-4B8C-84DC-EA86972644F1}" srcOrd="2" destOrd="0" presId="urn:microsoft.com/office/officeart/2005/8/layout/default"/>
    <dgm:cxn modelId="{8742B1C8-CC6C-49D7-8DCF-B7321677CFA0}" type="presParOf" srcId="{61014E41-CB3E-4C07-847F-C33D0B5037FE}" destId="{5462B237-9EFE-4FF2-8D80-D01218748719}" srcOrd="3" destOrd="0" presId="urn:microsoft.com/office/officeart/2005/8/layout/default"/>
    <dgm:cxn modelId="{E31A3533-8BBA-4368-8407-E0C2C73B3C98}" type="presParOf" srcId="{61014E41-CB3E-4C07-847F-C33D0B5037FE}" destId="{D41C02A3-A4DB-4F50-A3F1-4D881B1192C9}" srcOrd="4" destOrd="0" presId="urn:microsoft.com/office/officeart/2005/8/layout/default"/>
    <dgm:cxn modelId="{6C09A891-FC1E-4A70-A097-376E2AF62CA2}" type="presParOf" srcId="{61014E41-CB3E-4C07-847F-C33D0B5037FE}" destId="{065F80FA-87F2-4240-833F-0A66A75C273C}" srcOrd="5" destOrd="0" presId="urn:microsoft.com/office/officeart/2005/8/layout/default"/>
    <dgm:cxn modelId="{FB845D1E-3EA4-4BD4-B0D4-8EAF62487962}" type="presParOf" srcId="{61014E41-CB3E-4C07-847F-C33D0B5037FE}" destId="{9560B028-FF05-4945-A45E-3B7D0C2912CE}" srcOrd="6" destOrd="0" presId="urn:microsoft.com/office/officeart/2005/8/layout/default"/>
    <dgm:cxn modelId="{1A4E9075-9965-4D46-9FD5-CD463EAC8D16}" type="presParOf" srcId="{61014E41-CB3E-4C07-847F-C33D0B5037FE}" destId="{54770EC2-B4AD-45F4-9FA6-6DBE291D8F9F}" srcOrd="7" destOrd="0" presId="urn:microsoft.com/office/officeart/2005/8/layout/default"/>
    <dgm:cxn modelId="{5BE817E5-364A-4C52-B551-162BA46B4718}" type="presParOf" srcId="{61014E41-CB3E-4C07-847F-C33D0B5037FE}" destId="{CFE2AE05-82D3-4455-AD31-ED6B710A7A02}" srcOrd="8" destOrd="0" presId="urn:microsoft.com/office/officeart/2005/8/layout/default"/>
    <dgm:cxn modelId="{213DD6B9-4396-432D-9A6C-4301DD572221}" type="presParOf" srcId="{61014E41-CB3E-4C07-847F-C33D0B5037FE}" destId="{B186CBE2-B3CD-4C5D-963C-9B4E348E8E33}" srcOrd="9" destOrd="0" presId="urn:microsoft.com/office/officeart/2005/8/layout/default"/>
    <dgm:cxn modelId="{63BDFF9D-A79C-4715-8497-78A96379FABE}"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5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bg1"/>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bg1"/>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bg1"/>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CA2A7ED2-F063-49D5-91E0-295FC6E6A915}" type="presOf" srcId="{FBBD9B18-A357-4A3E-BBE3-CDAED1F25E21}" destId="{507C99B7-9B91-43EB-863C-41C0EEB302BF}" srcOrd="0" destOrd="0" presId="urn:microsoft.com/office/officeart/2005/8/layout/hProcess9"/>
    <dgm:cxn modelId="{0CFBF489-A505-406E-9196-19A5572DE01C}" type="presOf" srcId="{1EAA3B5F-4E2B-4EAC-89C3-69798AE8F767}" destId="{3031199B-CFB5-4BF3-9A6D-09257C871CAE}" srcOrd="0" destOrd="0" presId="urn:microsoft.com/office/officeart/2005/8/layout/hProcess9"/>
    <dgm:cxn modelId="{E5870D28-337A-42F6-9C57-C3E395F37B50}" type="presOf" srcId="{717BB93F-4313-4D0E-90C4-F8040CA7A52D}" destId="{9EAEB3A6-6F03-4703-B3A7-C67C7299BDCB}"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B16E64AC-676C-4973-89CF-824BAECB2AE1}" type="presOf" srcId="{5BC1381F-4004-4815-BF99-6B4EAE474FA5}" destId="{8464FC22-B7AA-4806-8787-663D63486F60}" srcOrd="0" destOrd="0" presId="urn:microsoft.com/office/officeart/2005/8/layout/hProcess9"/>
    <dgm:cxn modelId="{AFA3ED43-13C4-48EA-BBD6-A4583A56FF01}" type="presOf" srcId="{462EB0B1-1082-4FB7-A3BA-20960CA93704}" destId="{3B131DB1-3485-45DB-8AAD-4323E156B5FB}" srcOrd="0" destOrd="0" presId="urn:microsoft.com/office/officeart/2005/8/layout/hProcess9"/>
    <dgm:cxn modelId="{D716B85F-DE07-4E17-818A-F93E22776464}" type="presOf" srcId="{EF3CC209-D948-4C41-93A2-C9619BD0C366}" destId="{B5054807-503F-4B1F-B23B-768ECE5D1196}" srcOrd="0" destOrd="0" presId="urn:microsoft.com/office/officeart/2005/8/layout/hProcess9"/>
    <dgm:cxn modelId="{37A54413-6CDC-47CD-9A72-88F2B90C9F0D}" type="presOf" srcId="{D3FD76A2-BB9B-4CFA-8079-969234A49D08}" destId="{5E070B4D-A4F2-4B53-8204-EF9D9603D692}"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C5CCE5E0-CF7D-4395-9C26-5FD4AE5FA8BB}" type="presOf" srcId="{75217E69-B91E-48F9-BB07-F9F1C66FD302}" destId="{3CA9330D-DFD6-4318-8F3A-1E7639A82466}"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84DE7067-007B-48EF-B33F-028B12AB9DFA}" type="presOf" srcId="{802C3B1C-899F-4F41-B347-53BF4AB3E55F}" destId="{E4117646-8A13-4968-BA44-83F194E8DFEE}"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362D9635-F90E-4609-BA98-704F0FB126DE}" type="presOf" srcId="{4B202CA0-6308-4C52-9B81-9C481B0D7BD0}" destId="{B1C67EBC-3167-4379-A224-39BE142E6011}"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757AA54B-0AB2-4E8A-B307-143B42449977}" type="presOf" srcId="{99780664-0B1F-42F9-A1A9-1DA327A456FE}" destId="{6E386522-2C9F-4126-A3C6-26C8A9562D59}"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C4CDAB1E-B00C-4635-84A7-5E6F021AA4BD}" type="presOf" srcId="{7427C826-A2AB-4DDE-BD49-FE3C63B520A5}" destId="{C2D76D59-1D75-4E48-91F7-15EFA5C14B3D}"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D3185434-2494-4B76-9EC8-B047CCAE2CEF}" type="presOf" srcId="{2156E6F4-D2C7-4E74-BBDD-6953BCBCA86C}" destId="{9D607719-7E83-41E8-A7AA-62CF51B7D7A0}" srcOrd="0" destOrd="0" presId="urn:microsoft.com/office/officeart/2005/8/layout/hProcess9"/>
    <dgm:cxn modelId="{1A7FAA6D-CBB3-4C41-8F63-5AC1CBD2F206}" type="presParOf" srcId="{3CA9330D-DFD6-4318-8F3A-1E7639A82466}" destId="{F301877A-E6AF-4C55-ABAE-F1752F85749C}" srcOrd="0" destOrd="0" presId="urn:microsoft.com/office/officeart/2005/8/layout/hProcess9"/>
    <dgm:cxn modelId="{906F5CFF-9D8B-482C-95C4-F8B60C1FEF00}" type="presParOf" srcId="{3CA9330D-DFD6-4318-8F3A-1E7639A82466}" destId="{B0FD4276-62CC-4FC7-A2EF-95FD2927C0E6}" srcOrd="1" destOrd="0" presId="urn:microsoft.com/office/officeart/2005/8/layout/hProcess9"/>
    <dgm:cxn modelId="{33811B88-D33C-4E6F-8DCB-DFFD7DDBAC95}" type="presParOf" srcId="{B0FD4276-62CC-4FC7-A2EF-95FD2927C0E6}" destId="{507C99B7-9B91-43EB-863C-41C0EEB302BF}" srcOrd="0" destOrd="0" presId="urn:microsoft.com/office/officeart/2005/8/layout/hProcess9"/>
    <dgm:cxn modelId="{34955CEB-343F-462C-B052-0304F9512EE3}" type="presParOf" srcId="{B0FD4276-62CC-4FC7-A2EF-95FD2927C0E6}" destId="{A09867BC-3A00-4854-A118-53EEA42D9F66}" srcOrd="1" destOrd="0" presId="urn:microsoft.com/office/officeart/2005/8/layout/hProcess9"/>
    <dgm:cxn modelId="{8A4FABFD-D36A-49CB-BEA8-F21296D4A143}" type="presParOf" srcId="{B0FD4276-62CC-4FC7-A2EF-95FD2927C0E6}" destId="{3B131DB1-3485-45DB-8AAD-4323E156B5FB}" srcOrd="2" destOrd="0" presId="urn:microsoft.com/office/officeart/2005/8/layout/hProcess9"/>
    <dgm:cxn modelId="{323881D8-F228-454D-AB96-314FE9AB4C22}" type="presParOf" srcId="{B0FD4276-62CC-4FC7-A2EF-95FD2927C0E6}" destId="{4C97FE0C-B645-48AC-BF82-11FC8C9F1E70}" srcOrd="3" destOrd="0" presId="urn:microsoft.com/office/officeart/2005/8/layout/hProcess9"/>
    <dgm:cxn modelId="{26BBFE06-EF6F-4D7A-A5D5-4308BD1D4DB1}" type="presParOf" srcId="{B0FD4276-62CC-4FC7-A2EF-95FD2927C0E6}" destId="{6E386522-2C9F-4126-A3C6-26C8A9562D59}" srcOrd="4" destOrd="0" presId="urn:microsoft.com/office/officeart/2005/8/layout/hProcess9"/>
    <dgm:cxn modelId="{6AF6FB91-2A1F-4C17-A044-4D699B64A815}" type="presParOf" srcId="{B0FD4276-62CC-4FC7-A2EF-95FD2927C0E6}" destId="{26D849D3-6080-4A5D-9491-E341B82ABA12}" srcOrd="5" destOrd="0" presId="urn:microsoft.com/office/officeart/2005/8/layout/hProcess9"/>
    <dgm:cxn modelId="{886DE0EF-6DA5-477B-B7A8-6C9FA4240CF1}" type="presParOf" srcId="{B0FD4276-62CC-4FC7-A2EF-95FD2927C0E6}" destId="{C2D76D59-1D75-4E48-91F7-15EFA5C14B3D}" srcOrd="6" destOrd="0" presId="urn:microsoft.com/office/officeart/2005/8/layout/hProcess9"/>
    <dgm:cxn modelId="{A02A3F3F-4061-45D1-A293-37E80660A982}" type="presParOf" srcId="{B0FD4276-62CC-4FC7-A2EF-95FD2927C0E6}" destId="{17865E6C-07C4-42B5-AEAA-394D95977626}" srcOrd="7" destOrd="0" presId="urn:microsoft.com/office/officeart/2005/8/layout/hProcess9"/>
    <dgm:cxn modelId="{0E5C87D1-6772-4BDB-9CDA-AAD896067AF3}" type="presParOf" srcId="{B0FD4276-62CC-4FC7-A2EF-95FD2927C0E6}" destId="{8464FC22-B7AA-4806-8787-663D63486F60}" srcOrd="8" destOrd="0" presId="urn:microsoft.com/office/officeart/2005/8/layout/hProcess9"/>
    <dgm:cxn modelId="{9327CEB8-D8D8-4D01-8131-BF0B8BC027D0}" type="presParOf" srcId="{B0FD4276-62CC-4FC7-A2EF-95FD2927C0E6}" destId="{123216E2-CAF5-47C7-B2C3-686B58499285}" srcOrd="9" destOrd="0" presId="urn:microsoft.com/office/officeart/2005/8/layout/hProcess9"/>
    <dgm:cxn modelId="{E6C39519-E845-4FC8-9266-15AC1039A956}" type="presParOf" srcId="{B0FD4276-62CC-4FC7-A2EF-95FD2927C0E6}" destId="{E4117646-8A13-4968-BA44-83F194E8DFEE}" srcOrd="10" destOrd="0" presId="urn:microsoft.com/office/officeart/2005/8/layout/hProcess9"/>
    <dgm:cxn modelId="{2E2F101E-8A38-4931-A525-E41297C789DA}" type="presParOf" srcId="{B0FD4276-62CC-4FC7-A2EF-95FD2927C0E6}" destId="{5DB9B771-D17D-4540-B47F-579E7E89995C}" srcOrd="11" destOrd="0" presId="urn:microsoft.com/office/officeart/2005/8/layout/hProcess9"/>
    <dgm:cxn modelId="{66D0A49C-3E75-424C-9FF4-61B36FE6465B}" type="presParOf" srcId="{B0FD4276-62CC-4FC7-A2EF-95FD2927C0E6}" destId="{B5054807-503F-4B1F-B23B-768ECE5D1196}" srcOrd="12" destOrd="0" presId="urn:microsoft.com/office/officeart/2005/8/layout/hProcess9"/>
    <dgm:cxn modelId="{571D24CE-6E69-428F-B592-B7F1E1F6E912}" type="presParOf" srcId="{B0FD4276-62CC-4FC7-A2EF-95FD2927C0E6}" destId="{58D3B9D8-7929-43E1-857F-2FACBE0F6207}" srcOrd="13" destOrd="0" presId="urn:microsoft.com/office/officeart/2005/8/layout/hProcess9"/>
    <dgm:cxn modelId="{1F8EE78D-02BC-4E93-A460-AB902B739925}" type="presParOf" srcId="{B0FD4276-62CC-4FC7-A2EF-95FD2927C0E6}" destId="{9EAEB3A6-6F03-4703-B3A7-C67C7299BDCB}" srcOrd="14" destOrd="0" presId="urn:microsoft.com/office/officeart/2005/8/layout/hProcess9"/>
    <dgm:cxn modelId="{39460EC7-A05B-4199-858C-530DB9297A13}" type="presParOf" srcId="{B0FD4276-62CC-4FC7-A2EF-95FD2927C0E6}" destId="{2C96631D-4FAE-40CE-BF3A-CA4727FAAF93}" srcOrd="15" destOrd="0" presId="urn:microsoft.com/office/officeart/2005/8/layout/hProcess9"/>
    <dgm:cxn modelId="{343505D1-2EEB-48E0-A98F-46C34B3E7AF1}" type="presParOf" srcId="{B0FD4276-62CC-4FC7-A2EF-95FD2927C0E6}" destId="{9D607719-7E83-41E8-A7AA-62CF51B7D7A0}" srcOrd="16" destOrd="0" presId="urn:microsoft.com/office/officeart/2005/8/layout/hProcess9"/>
    <dgm:cxn modelId="{B61E4E85-9A32-4CE8-B593-93883A54DBDA}" type="presParOf" srcId="{B0FD4276-62CC-4FC7-A2EF-95FD2927C0E6}" destId="{9773BE30-81D5-408D-B506-09CDEBC8043F}" srcOrd="17" destOrd="0" presId="urn:microsoft.com/office/officeart/2005/8/layout/hProcess9"/>
    <dgm:cxn modelId="{EEC61F4F-786A-4BF9-B921-568C0FB84B94}" type="presParOf" srcId="{B0FD4276-62CC-4FC7-A2EF-95FD2927C0E6}" destId="{3031199B-CFB5-4BF3-9A6D-09257C871CAE}" srcOrd="18" destOrd="0" presId="urn:microsoft.com/office/officeart/2005/8/layout/hProcess9"/>
    <dgm:cxn modelId="{66A24BFA-E91D-46C8-9B9D-598B12215C4E}" type="presParOf" srcId="{B0FD4276-62CC-4FC7-A2EF-95FD2927C0E6}" destId="{F69BB6B8-7F6F-4682-A206-C7C50521C613}" srcOrd="19" destOrd="0" presId="urn:microsoft.com/office/officeart/2005/8/layout/hProcess9"/>
    <dgm:cxn modelId="{22AC8424-C17B-4C8F-850A-A7E1775B854A}" type="presParOf" srcId="{B0FD4276-62CC-4FC7-A2EF-95FD2927C0E6}" destId="{B1C67EBC-3167-4379-A224-39BE142E6011}" srcOrd="20" destOrd="0" presId="urn:microsoft.com/office/officeart/2005/8/layout/hProcess9"/>
    <dgm:cxn modelId="{488E5575-4583-4526-B55F-34CF6255BFED}" type="presParOf" srcId="{B0FD4276-62CC-4FC7-A2EF-95FD2927C0E6}" destId="{1D0231AC-151E-4772-B28E-545BFC5D3C72}" srcOrd="21" destOrd="0" presId="urn:microsoft.com/office/officeart/2005/8/layout/hProcess9"/>
    <dgm:cxn modelId="{022AE209-EAB4-4B7A-9F53-8AEACE9026AD}"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5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accent2">
            <a:lumMod val="20000"/>
            <a:lumOff val="8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accent2">
            <a:lumMod val="20000"/>
            <a:lumOff val="8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accent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3354480D-40AB-4715-9F2A-4649AE1ADD82}" type="presOf" srcId="{7427C826-A2AB-4DDE-BD49-FE3C63B520A5}" destId="{C2D76D59-1D75-4E48-91F7-15EFA5C14B3D}" srcOrd="0" destOrd="0" presId="urn:microsoft.com/office/officeart/2005/8/layout/hProcess9"/>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F4968112-2969-4EDE-9844-0DC1EC50F5C1}" type="presOf" srcId="{99780664-0B1F-42F9-A1A9-1DA327A456FE}" destId="{6E386522-2C9F-4126-A3C6-26C8A9562D59}" srcOrd="0" destOrd="0" presId="urn:microsoft.com/office/officeart/2005/8/layout/hProcess9"/>
    <dgm:cxn modelId="{50830E80-6CA6-429D-BB68-6A6E6B5086D2}" type="presOf" srcId="{5BC1381F-4004-4815-BF99-6B4EAE474FA5}" destId="{8464FC22-B7AA-4806-8787-663D63486F60}"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C5E6707E-B014-4EED-B949-BD7EC97E6DE8}" type="presOf" srcId="{D3FD76A2-BB9B-4CFA-8079-969234A49D08}" destId="{5E070B4D-A4F2-4B53-8204-EF9D9603D692}" srcOrd="0" destOrd="0" presId="urn:microsoft.com/office/officeart/2005/8/layout/hProcess9"/>
    <dgm:cxn modelId="{7E5459CF-B95B-40BF-B840-7B5238C208AC}" type="presOf" srcId="{FBBD9B18-A357-4A3E-BBE3-CDAED1F25E21}" destId="{507C99B7-9B91-43EB-863C-41C0EEB302BF}"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69DB4076-F831-4310-805B-93DF1A437406}" type="presOf" srcId="{4B202CA0-6308-4C52-9B81-9C481B0D7BD0}" destId="{B1C67EBC-3167-4379-A224-39BE142E6011}"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35E8DF15-75FA-4576-B40F-F87E5D76D21B}" type="presOf" srcId="{462EB0B1-1082-4FB7-A3BA-20960CA93704}" destId="{3B131DB1-3485-45DB-8AAD-4323E156B5FB}"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EDE36F9B-D9AA-4F52-89D6-3A2ABA75FC38}" type="presOf" srcId="{802C3B1C-899F-4F41-B347-53BF4AB3E55F}" destId="{E4117646-8A13-4968-BA44-83F194E8DFEE}" srcOrd="0" destOrd="0" presId="urn:microsoft.com/office/officeart/2005/8/layout/hProcess9"/>
    <dgm:cxn modelId="{4279C132-E85D-4655-8D4B-6D406479E6ED}" type="presOf" srcId="{1EAA3B5F-4E2B-4EAC-89C3-69798AE8F767}" destId="{3031199B-CFB5-4BF3-9A6D-09257C871CAE}"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28B19794-A1C1-4D44-BA34-1592BCCAEB30}" type="presOf" srcId="{2156E6F4-D2C7-4E74-BBDD-6953BCBCA86C}" destId="{9D607719-7E83-41E8-A7AA-62CF51B7D7A0}"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A33E0F44-D804-4EA6-B216-EEFA274A0070}" type="presOf" srcId="{75217E69-B91E-48F9-BB07-F9F1C66FD302}" destId="{3CA9330D-DFD6-4318-8F3A-1E7639A82466}"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A8E79648-E14F-46C9-A3BE-0E92AD80BE88}" type="presOf" srcId="{EF3CC209-D948-4C41-93A2-C9619BD0C366}" destId="{B5054807-503F-4B1F-B23B-768ECE5D1196}" srcOrd="0" destOrd="0" presId="urn:microsoft.com/office/officeart/2005/8/layout/hProcess9"/>
    <dgm:cxn modelId="{A6B4DE9F-9804-4D65-88A5-BF0CBD34C372}" type="presOf" srcId="{717BB93F-4313-4D0E-90C4-F8040CA7A52D}" destId="{9EAEB3A6-6F03-4703-B3A7-C67C7299BDCB}" srcOrd="0" destOrd="0" presId="urn:microsoft.com/office/officeart/2005/8/layout/hProcess9"/>
    <dgm:cxn modelId="{24C9A61D-9B5A-4DA4-AD17-FCFA3E247464}" type="presParOf" srcId="{3CA9330D-DFD6-4318-8F3A-1E7639A82466}" destId="{F301877A-E6AF-4C55-ABAE-F1752F85749C}" srcOrd="0" destOrd="0" presId="urn:microsoft.com/office/officeart/2005/8/layout/hProcess9"/>
    <dgm:cxn modelId="{1BCBB72E-8019-4A6E-82D8-61DE8DEC273C}" type="presParOf" srcId="{3CA9330D-DFD6-4318-8F3A-1E7639A82466}" destId="{B0FD4276-62CC-4FC7-A2EF-95FD2927C0E6}" srcOrd="1" destOrd="0" presId="urn:microsoft.com/office/officeart/2005/8/layout/hProcess9"/>
    <dgm:cxn modelId="{183A566E-7E68-4A64-AABD-7CDC0782CF4F}" type="presParOf" srcId="{B0FD4276-62CC-4FC7-A2EF-95FD2927C0E6}" destId="{507C99B7-9B91-43EB-863C-41C0EEB302BF}" srcOrd="0" destOrd="0" presId="urn:microsoft.com/office/officeart/2005/8/layout/hProcess9"/>
    <dgm:cxn modelId="{CD5EC74F-C0ED-4729-B264-A0F64A575CED}" type="presParOf" srcId="{B0FD4276-62CC-4FC7-A2EF-95FD2927C0E6}" destId="{A09867BC-3A00-4854-A118-53EEA42D9F66}" srcOrd="1" destOrd="0" presId="urn:microsoft.com/office/officeart/2005/8/layout/hProcess9"/>
    <dgm:cxn modelId="{A7E514EB-6670-4CFB-ACB5-2D738D045B57}" type="presParOf" srcId="{B0FD4276-62CC-4FC7-A2EF-95FD2927C0E6}" destId="{3B131DB1-3485-45DB-8AAD-4323E156B5FB}" srcOrd="2" destOrd="0" presId="urn:microsoft.com/office/officeart/2005/8/layout/hProcess9"/>
    <dgm:cxn modelId="{398C4A37-35FD-47CD-A79F-B981AA0C7EB2}" type="presParOf" srcId="{B0FD4276-62CC-4FC7-A2EF-95FD2927C0E6}" destId="{4C97FE0C-B645-48AC-BF82-11FC8C9F1E70}" srcOrd="3" destOrd="0" presId="urn:microsoft.com/office/officeart/2005/8/layout/hProcess9"/>
    <dgm:cxn modelId="{F6AE7C86-AC97-4C62-8CF7-A0AAD748FC79}" type="presParOf" srcId="{B0FD4276-62CC-4FC7-A2EF-95FD2927C0E6}" destId="{6E386522-2C9F-4126-A3C6-26C8A9562D59}" srcOrd="4" destOrd="0" presId="urn:microsoft.com/office/officeart/2005/8/layout/hProcess9"/>
    <dgm:cxn modelId="{DEBE0433-8443-498F-AE53-D34B89946B85}" type="presParOf" srcId="{B0FD4276-62CC-4FC7-A2EF-95FD2927C0E6}" destId="{26D849D3-6080-4A5D-9491-E341B82ABA12}" srcOrd="5" destOrd="0" presId="urn:microsoft.com/office/officeart/2005/8/layout/hProcess9"/>
    <dgm:cxn modelId="{C577A77C-4C99-4D7A-BD3C-C14FFA53143E}" type="presParOf" srcId="{B0FD4276-62CC-4FC7-A2EF-95FD2927C0E6}" destId="{C2D76D59-1D75-4E48-91F7-15EFA5C14B3D}" srcOrd="6" destOrd="0" presId="urn:microsoft.com/office/officeart/2005/8/layout/hProcess9"/>
    <dgm:cxn modelId="{DAC3CB4E-3DE4-4B8B-A06F-ED97FA860502}" type="presParOf" srcId="{B0FD4276-62CC-4FC7-A2EF-95FD2927C0E6}" destId="{17865E6C-07C4-42B5-AEAA-394D95977626}" srcOrd="7" destOrd="0" presId="urn:microsoft.com/office/officeart/2005/8/layout/hProcess9"/>
    <dgm:cxn modelId="{351B773B-B178-4E18-91E8-0226B8FFD314}" type="presParOf" srcId="{B0FD4276-62CC-4FC7-A2EF-95FD2927C0E6}" destId="{8464FC22-B7AA-4806-8787-663D63486F60}" srcOrd="8" destOrd="0" presId="urn:microsoft.com/office/officeart/2005/8/layout/hProcess9"/>
    <dgm:cxn modelId="{1502409F-0816-48A2-8FA0-3F9ECC203515}" type="presParOf" srcId="{B0FD4276-62CC-4FC7-A2EF-95FD2927C0E6}" destId="{123216E2-CAF5-47C7-B2C3-686B58499285}" srcOrd="9" destOrd="0" presId="urn:microsoft.com/office/officeart/2005/8/layout/hProcess9"/>
    <dgm:cxn modelId="{997E93F9-5D19-4D38-9435-D267097F6E82}" type="presParOf" srcId="{B0FD4276-62CC-4FC7-A2EF-95FD2927C0E6}" destId="{E4117646-8A13-4968-BA44-83F194E8DFEE}" srcOrd="10" destOrd="0" presId="urn:microsoft.com/office/officeart/2005/8/layout/hProcess9"/>
    <dgm:cxn modelId="{CC34D7D7-A1F6-4C21-BA68-4AE2E716BCCB}" type="presParOf" srcId="{B0FD4276-62CC-4FC7-A2EF-95FD2927C0E6}" destId="{5DB9B771-D17D-4540-B47F-579E7E89995C}" srcOrd="11" destOrd="0" presId="urn:microsoft.com/office/officeart/2005/8/layout/hProcess9"/>
    <dgm:cxn modelId="{D4CB351E-404A-468D-95D5-416EAEAE385F}" type="presParOf" srcId="{B0FD4276-62CC-4FC7-A2EF-95FD2927C0E6}" destId="{B5054807-503F-4B1F-B23B-768ECE5D1196}" srcOrd="12" destOrd="0" presId="urn:microsoft.com/office/officeart/2005/8/layout/hProcess9"/>
    <dgm:cxn modelId="{25ACFB15-C77E-40AB-B008-7CFB62D025A4}" type="presParOf" srcId="{B0FD4276-62CC-4FC7-A2EF-95FD2927C0E6}" destId="{58D3B9D8-7929-43E1-857F-2FACBE0F6207}" srcOrd="13" destOrd="0" presId="urn:microsoft.com/office/officeart/2005/8/layout/hProcess9"/>
    <dgm:cxn modelId="{AAE6A71D-60B3-445B-8B86-0F2095BC69F9}" type="presParOf" srcId="{B0FD4276-62CC-4FC7-A2EF-95FD2927C0E6}" destId="{9EAEB3A6-6F03-4703-B3A7-C67C7299BDCB}" srcOrd="14" destOrd="0" presId="urn:microsoft.com/office/officeart/2005/8/layout/hProcess9"/>
    <dgm:cxn modelId="{BE605806-68CD-46AC-896C-5E8A694F7F1B}" type="presParOf" srcId="{B0FD4276-62CC-4FC7-A2EF-95FD2927C0E6}" destId="{2C96631D-4FAE-40CE-BF3A-CA4727FAAF93}" srcOrd="15" destOrd="0" presId="urn:microsoft.com/office/officeart/2005/8/layout/hProcess9"/>
    <dgm:cxn modelId="{4EBAF380-B344-4476-B4BF-C945A0A0C2BD}" type="presParOf" srcId="{B0FD4276-62CC-4FC7-A2EF-95FD2927C0E6}" destId="{9D607719-7E83-41E8-A7AA-62CF51B7D7A0}" srcOrd="16" destOrd="0" presId="urn:microsoft.com/office/officeart/2005/8/layout/hProcess9"/>
    <dgm:cxn modelId="{A655C3F0-5756-4919-B464-FD248E3A0E78}" type="presParOf" srcId="{B0FD4276-62CC-4FC7-A2EF-95FD2927C0E6}" destId="{9773BE30-81D5-408D-B506-09CDEBC8043F}" srcOrd="17" destOrd="0" presId="urn:microsoft.com/office/officeart/2005/8/layout/hProcess9"/>
    <dgm:cxn modelId="{BB25135B-5FD7-4FC0-994E-8E6DEBCB0A9A}" type="presParOf" srcId="{B0FD4276-62CC-4FC7-A2EF-95FD2927C0E6}" destId="{3031199B-CFB5-4BF3-9A6D-09257C871CAE}" srcOrd="18" destOrd="0" presId="urn:microsoft.com/office/officeart/2005/8/layout/hProcess9"/>
    <dgm:cxn modelId="{3CA66405-D11B-4D5E-9D48-EA91FCBD3E72}" type="presParOf" srcId="{B0FD4276-62CC-4FC7-A2EF-95FD2927C0E6}" destId="{F69BB6B8-7F6F-4682-A206-C7C50521C613}" srcOrd="19" destOrd="0" presId="urn:microsoft.com/office/officeart/2005/8/layout/hProcess9"/>
    <dgm:cxn modelId="{49914359-1D2E-4447-B9CF-0FC9F356E349}" type="presParOf" srcId="{B0FD4276-62CC-4FC7-A2EF-95FD2927C0E6}" destId="{B1C67EBC-3167-4379-A224-39BE142E6011}" srcOrd="20" destOrd="0" presId="urn:microsoft.com/office/officeart/2005/8/layout/hProcess9"/>
    <dgm:cxn modelId="{50621BC1-CD8C-475A-9805-52FF9641FAF6}" type="presParOf" srcId="{B0FD4276-62CC-4FC7-A2EF-95FD2927C0E6}" destId="{1D0231AC-151E-4772-B28E-545BFC5D3C72}" srcOrd="21" destOrd="0" presId="urn:microsoft.com/office/officeart/2005/8/layout/hProcess9"/>
    <dgm:cxn modelId="{0F12D44C-3423-40D6-BB87-D1CC5677AAD8}"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5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accent2">
            <a:lumMod val="20000"/>
            <a:lumOff val="8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accent2">
            <a:lumMod val="20000"/>
            <a:lumOff val="8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accent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1EDDEB4A-389D-422A-9C6B-9EBDD29ADD87}" srcId="{75217E69-B91E-48F9-BB07-F9F1C66FD302}" destId="{EF3CC209-D948-4C41-93A2-C9619BD0C366}" srcOrd="6" destOrd="0" parTransId="{B88A9DEC-9A6A-40E9-BFEA-063F9C64E088}" sibTransId="{6E7F4A8F-490F-4114-B465-36F252FE3BD2}"/>
    <dgm:cxn modelId="{17B01680-1795-4180-8F6A-730A07D1BC84}" type="presOf" srcId="{2156E6F4-D2C7-4E74-BBDD-6953BCBCA86C}" destId="{9D607719-7E83-41E8-A7AA-62CF51B7D7A0}" srcOrd="0" destOrd="0" presId="urn:microsoft.com/office/officeart/2005/8/layout/hProcess9"/>
    <dgm:cxn modelId="{529FE4B2-72E0-40E5-8502-6059549ADC80}" type="presOf" srcId="{4B202CA0-6308-4C52-9B81-9C481B0D7BD0}" destId="{B1C67EBC-3167-4379-A224-39BE142E6011}"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1B9C1EE4-A10A-405F-9A13-3B598036599A}" type="presOf" srcId="{802C3B1C-899F-4F41-B347-53BF4AB3E55F}" destId="{E4117646-8A13-4968-BA44-83F194E8DFEE}" srcOrd="0" destOrd="0" presId="urn:microsoft.com/office/officeart/2005/8/layout/hProcess9"/>
    <dgm:cxn modelId="{1E4473F5-509C-463C-BC0A-C566DFF45F65}" type="presOf" srcId="{5BC1381F-4004-4815-BF99-6B4EAE474FA5}" destId="{8464FC22-B7AA-4806-8787-663D63486F60}"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567B078-6F0F-4565-A9D4-8CAABF51FC89}" srcId="{75217E69-B91E-48F9-BB07-F9F1C66FD302}" destId="{7427C826-A2AB-4DDE-BD49-FE3C63B520A5}" srcOrd="3" destOrd="0" parTransId="{BD5CC917-BFC1-4C41-A7D9-98342DEAB3DB}" sibTransId="{5490F7C3-AADF-47AF-A04B-60C655539663}"/>
    <dgm:cxn modelId="{FB7AB8EF-B4B4-4CB8-A826-72D0331AD0B4}" type="presOf" srcId="{1EAA3B5F-4E2B-4EAC-89C3-69798AE8F767}" destId="{3031199B-CFB5-4BF3-9A6D-09257C871CAE}" srcOrd="0" destOrd="0" presId="urn:microsoft.com/office/officeart/2005/8/layout/hProcess9"/>
    <dgm:cxn modelId="{F3BF7398-6724-42F3-AE36-DCB8D50D0BA0}" type="presOf" srcId="{462EB0B1-1082-4FB7-A3BA-20960CA93704}" destId="{3B131DB1-3485-45DB-8AAD-4323E156B5FB}" srcOrd="0" destOrd="0" presId="urn:microsoft.com/office/officeart/2005/8/layout/hProcess9"/>
    <dgm:cxn modelId="{30770E39-43BF-4BFE-85B9-EC4A6DC568D5}" type="presOf" srcId="{717BB93F-4313-4D0E-90C4-F8040CA7A52D}" destId="{9EAEB3A6-6F03-4703-B3A7-C67C7299BDCB}" srcOrd="0" destOrd="0" presId="urn:microsoft.com/office/officeart/2005/8/layout/hProcess9"/>
    <dgm:cxn modelId="{31F885DD-C086-4E03-96DE-F00C181BB12A}" type="presOf" srcId="{EF3CC209-D948-4C41-93A2-C9619BD0C366}" destId="{B5054807-503F-4B1F-B23B-768ECE5D1196}" srcOrd="0" destOrd="0" presId="urn:microsoft.com/office/officeart/2005/8/layout/hProcess9"/>
    <dgm:cxn modelId="{B7178D92-D492-485B-89BD-1D2E0238FF4F}" type="presOf" srcId="{75217E69-B91E-48F9-BB07-F9F1C66FD302}" destId="{3CA9330D-DFD6-4318-8F3A-1E7639A82466}"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89304808-54CE-47A2-9BA8-F064C7E79D65}" srcId="{75217E69-B91E-48F9-BB07-F9F1C66FD302}" destId="{4B202CA0-6308-4C52-9B81-9C481B0D7BD0}" srcOrd="10" destOrd="0" parTransId="{93B86929-959A-4992-A90C-5D3029712245}" sibTransId="{FF991964-CF80-42D3-B49D-9270B14863F0}"/>
    <dgm:cxn modelId="{87862962-FC37-408F-8C68-2B68ADD522A7}" type="presOf" srcId="{D3FD76A2-BB9B-4CFA-8079-969234A49D08}" destId="{5E070B4D-A4F2-4B53-8204-EF9D9603D692}"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F0DC6A14-9044-4FEE-A436-6BAE37D91C66}" srcId="{75217E69-B91E-48F9-BB07-F9F1C66FD302}" destId="{99780664-0B1F-42F9-A1A9-1DA327A456FE}" srcOrd="2" destOrd="0" parTransId="{0709BD2B-49A0-46DB-9892-8FC2791B7AD6}" sibTransId="{C53F22F7-DE67-45C1-B804-C7AE21D7D53D}"/>
    <dgm:cxn modelId="{363A71E5-9AD5-4508-8D98-BD5E68679380}" type="presOf" srcId="{FBBD9B18-A357-4A3E-BBE3-CDAED1F25E21}" destId="{507C99B7-9B91-43EB-863C-41C0EEB302BF}" srcOrd="0" destOrd="0" presId="urn:microsoft.com/office/officeart/2005/8/layout/hProcess9"/>
    <dgm:cxn modelId="{17320E47-E392-4F26-8C09-3683257A3AB6}" type="presOf" srcId="{99780664-0B1F-42F9-A1A9-1DA327A456FE}" destId="{6E386522-2C9F-4126-A3C6-26C8A9562D59}"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4B6DB16C-C2A6-4F59-B420-88115B00F409}" srcId="{75217E69-B91E-48F9-BB07-F9F1C66FD302}" destId="{FBBD9B18-A357-4A3E-BBE3-CDAED1F25E21}" srcOrd="0" destOrd="0" parTransId="{8692A69B-E5A1-42E2-9520-CEDDE09A9DE9}" sibTransId="{5BCA38FD-0D6B-4EAA-88CA-8A5FF3237CAE}"/>
    <dgm:cxn modelId="{A88F085A-8F4E-4946-9439-CF88DFC97AB3}" srcId="{75217E69-B91E-48F9-BB07-F9F1C66FD302}" destId="{D3FD76A2-BB9B-4CFA-8079-969234A49D08}" srcOrd="11" destOrd="0" parTransId="{3473A415-9C7E-4C4E-9BA5-0479466644FC}" sibTransId="{12B9871E-013E-4EC4-92A2-B3167ED7FA3E}"/>
    <dgm:cxn modelId="{81B576FA-F9D7-47F2-B674-9FEF414DD61E}" srcId="{75217E69-B91E-48F9-BB07-F9F1C66FD302}" destId="{462EB0B1-1082-4FB7-A3BA-20960CA93704}" srcOrd="1" destOrd="0" parTransId="{DB7C1B77-3C43-4B98-A09B-5E13F4FBBB5C}" sibTransId="{62B99CA9-4467-45F2-9A62-C79E75F8F60F}"/>
    <dgm:cxn modelId="{0DC790FE-82F4-47A1-B636-432EB48FEAE6}" type="presOf" srcId="{7427C826-A2AB-4DDE-BD49-FE3C63B520A5}" destId="{C2D76D59-1D75-4E48-91F7-15EFA5C14B3D}" srcOrd="0" destOrd="0" presId="urn:microsoft.com/office/officeart/2005/8/layout/hProcess9"/>
    <dgm:cxn modelId="{DFED6EE9-3EAB-42D9-A018-31DC296CF172}" type="presParOf" srcId="{3CA9330D-DFD6-4318-8F3A-1E7639A82466}" destId="{F301877A-E6AF-4C55-ABAE-F1752F85749C}" srcOrd="0" destOrd="0" presId="urn:microsoft.com/office/officeart/2005/8/layout/hProcess9"/>
    <dgm:cxn modelId="{CE2C7E10-3CC5-4F09-8A69-D6D342DE6A64}" type="presParOf" srcId="{3CA9330D-DFD6-4318-8F3A-1E7639A82466}" destId="{B0FD4276-62CC-4FC7-A2EF-95FD2927C0E6}" srcOrd="1" destOrd="0" presId="urn:microsoft.com/office/officeart/2005/8/layout/hProcess9"/>
    <dgm:cxn modelId="{6DA8E731-97F4-4EF5-9B69-5A50A6732BFB}" type="presParOf" srcId="{B0FD4276-62CC-4FC7-A2EF-95FD2927C0E6}" destId="{507C99B7-9B91-43EB-863C-41C0EEB302BF}" srcOrd="0" destOrd="0" presId="urn:microsoft.com/office/officeart/2005/8/layout/hProcess9"/>
    <dgm:cxn modelId="{6BCC3A4A-700F-4934-B914-3DDB1AF01848}" type="presParOf" srcId="{B0FD4276-62CC-4FC7-A2EF-95FD2927C0E6}" destId="{A09867BC-3A00-4854-A118-53EEA42D9F66}" srcOrd="1" destOrd="0" presId="urn:microsoft.com/office/officeart/2005/8/layout/hProcess9"/>
    <dgm:cxn modelId="{E0505078-FC86-4000-85A9-78D6141CA5B0}" type="presParOf" srcId="{B0FD4276-62CC-4FC7-A2EF-95FD2927C0E6}" destId="{3B131DB1-3485-45DB-8AAD-4323E156B5FB}" srcOrd="2" destOrd="0" presId="urn:microsoft.com/office/officeart/2005/8/layout/hProcess9"/>
    <dgm:cxn modelId="{161CECA4-519B-4B4F-B22B-9ABF28C7816E}" type="presParOf" srcId="{B0FD4276-62CC-4FC7-A2EF-95FD2927C0E6}" destId="{4C97FE0C-B645-48AC-BF82-11FC8C9F1E70}" srcOrd="3" destOrd="0" presId="urn:microsoft.com/office/officeart/2005/8/layout/hProcess9"/>
    <dgm:cxn modelId="{02672905-EE4F-4374-915E-1D364A614CAD}" type="presParOf" srcId="{B0FD4276-62CC-4FC7-A2EF-95FD2927C0E6}" destId="{6E386522-2C9F-4126-A3C6-26C8A9562D59}" srcOrd="4" destOrd="0" presId="urn:microsoft.com/office/officeart/2005/8/layout/hProcess9"/>
    <dgm:cxn modelId="{562E4009-6604-4FB6-8A8D-ABED5940227F}" type="presParOf" srcId="{B0FD4276-62CC-4FC7-A2EF-95FD2927C0E6}" destId="{26D849D3-6080-4A5D-9491-E341B82ABA12}" srcOrd="5" destOrd="0" presId="urn:microsoft.com/office/officeart/2005/8/layout/hProcess9"/>
    <dgm:cxn modelId="{9E189D43-688F-4CBB-A0B4-AE044F63BED7}" type="presParOf" srcId="{B0FD4276-62CC-4FC7-A2EF-95FD2927C0E6}" destId="{C2D76D59-1D75-4E48-91F7-15EFA5C14B3D}" srcOrd="6" destOrd="0" presId="urn:microsoft.com/office/officeart/2005/8/layout/hProcess9"/>
    <dgm:cxn modelId="{70ED1D25-9FE4-49A1-9160-F8344328C518}" type="presParOf" srcId="{B0FD4276-62CC-4FC7-A2EF-95FD2927C0E6}" destId="{17865E6C-07C4-42B5-AEAA-394D95977626}" srcOrd="7" destOrd="0" presId="urn:microsoft.com/office/officeart/2005/8/layout/hProcess9"/>
    <dgm:cxn modelId="{24752B97-A203-4C18-850A-138E7599D356}" type="presParOf" srcId="{B0FD4276-62CC-4FC7-A2EF-95FD2927C0E6}" destId="{8464FC22-B7AA-4806-8787-663D63486F60}" srcOrd="8" destOrd="0" presId="urn:microsoft.com/office/officeart/2005/8/layout/hProcess9"/>
    <dgm:cxn modelId="{1867DD0B-0A42-4527-AC2A-FE0F9F30AF59}" type="presParOf" srcId="{B0FD4276-62CC-4FC7-A2EF-95FD2927C0E6}" destId="{123216E2-CAF5-47C7-B2C3-686B58499285}" srcOrd="9" destOrd="0" presId="urn:microsoft.com/office/officeart/2005/8/layout/hProcess9"/>
    <dgm:cxn modelId="{9E37A03B-6C09-4F6E-A0A0-6C52089B3ED1}" type="presParOf" srcId="{B0FD4276-62CC-4FC7-A2EF-95FD2927C0E6}" destId="{E4117646-8A13-4968-BA44-83F194E8DFEE}" srcOrd="10" destOrd="0" presId="urn:microsoft.com/office/officeart/2005/8/layout/hProcess9"/>
    <dgm:cxn modelId="{9843750F-F694-4D17-BF80-8A2C2790E091}" type="presParOf" srcId="{B0FD4276-62CC-4FC7-A2EF-95FD2927C0E6}" destId="{5DB9B771-D17D-4540-B47F-579E7E89995C}" srcOrd="11" destOrd="0" presId="urn:microsoft.com/office/officeart/2005/8/layout/hProcess9"/>
    <dgm:cxn modelId="{06764B63-76E6-450B-BAB7-19B35700E2D5}" type="presParOf" srcId="{B0FD4276-62CC-4FC7-A2EF-95FD2927C0E6}" destId="{B5054807-503F-4B1F-B23B-768ECE5D1196}" srcOrd="12" destOrd="0" presId="urn:microsoft.com/office/officeart/2005/8/layout/hProcess9"/>
    <dgm:cxn modelId="{36D51CFB-37ED-43DC-A9D1-8812694D9E85}" type="presParOf" srcId="{B0FD4276-62CC-4FC7-A2EF-95FD2927C0E6}" destId="{58D3B9D8-7929-43E1-857F-2FACBE0F6207}" srcOrd="13" destOrd="0" presId="urn:microsoft.com/office/officeart/2005/8/layout/hProcess9"/>
    <dgm:cxn modelId="{F414CAF4-D49E-4E4E-A3F3-BF71B26D3C07}" type="presParOf" srcId="{B0FD4276-62CC-4FC7-A2EF-95FD2927C0E6}" destId="{9EAEB3A6-6F03-4703-B3A7-C67C7299BDCB}" srcOrd="14" destOrd="0" presId="urn:microsoft.com/office/officeart/2005/8/layout/hProcess9"/>
    <dgm:cxn modelId="{485D0DB7-8CB3-4FAF-A913-33762C9EFE19}" type="presParOf" srcId="{B0FD4276-62CC-4FC7-A2EF-95FD2927C0E6}" destId="{2C96631D-4FAE-40CE-BF3A-CA4727FAAF93}" srcOrd="15" destOrd="0" presId="urn:microsoft.com/office/officeart/2005/8/layout/hProcess9"/>
    <dgm:cxn modelId="{F44CBAE8-2D9C-45B3-98A8-08CE687C6B37}" type="presParOf" srcId="{B0FD4276-62CC-4FC7-A2EF-95FD2927C0E6}" destId="{9D607719-7E83-41E8-A7AA-62CF51B7D7A0}" srcOrd="16" destOrd="0" presId="urn:microsoft.com/office/officeart/2005/8/layout/hProcess9"/>
    <dgm:cxn modelId="{CB3AC563-6420-4231-AB71-0CF2D4F4036B}" type="presParOf" srcId="{B0FD4276-62CC-4FC7-A2EF-95FD2927C0E6}" destId="{9773BE30-81D5-408D-B506-09CDEBC8043F}" srcOrd="17" destOrd="0" presId="urn:microsoft.com/office/officeart/2005/8/layout/hProcess9"/>
    <dgm:cxn modelId="{C1CF4C3C-9070-4BBD-8049-AB8AF3AEEF92}" type="presParOf" srcId="{B0FD4276-62CC-4FC7-A2EF-95FD2927C0E6}" destId="{3031199B-CFB5-4BF3-9A6D-09257C871CAE}" srcOrd="18" destOrd="0" presId="urn:microsoft.com/office/officeart/2005/8/layout/hProcess9"/>
    <dgm:cxn modelId="{9293BA46-A778-4F8C-9400-D8EEE9BC6481}" type="presParOf" srcId="{B0FD4276-62CC-4FC7-A2EF-95FD2927C0E6}" destId="{F69BB6B8-7F6F-4682-A206-C7C50521C613}" srcOrd="19" destOrd="0" presId="urn:microsoft.com/office/officeart/2005/8/layout/hProcess9"/>
    <dgm:cxn modelId="{ADDD0E52-D7F1-4EBA-B9EA-3ABE9DDFF639}" type="presParOf" srcId="{B0FD4276-62CC-4FC7-A2EF-95FD2927C0E6}" destId="{B1C67EBC-3167-4379-A224-39BE142E6011}" srcOrd="20" destOrd="0" presId="urn:microsoft.com/office/officeart/2005/8/layout/hProcess9"/>
    <dgm:cxn modelId="{86963C1D-4BD7-4F84-8785-7EB904F5CDA1}" type="presParOf" srcId="{B0FD4276-62CC-4FC7-A2EF-95FD2927C0E6}" destId="{1D0231AC-151E-4772-B28E-545BFC5D3C72}" srcOrd="21" destOrd="0" presId="urn:microsoft.com/office/officeart/2005/8/layout/hProcess9"/>
    <dgm:cxn modelId="{D843D71D-BD92-4050-94EF-D5B2A12E4696}"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accent1">
            <a:lumMod val="40000"/>
            <a:lumOff val="6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accent1">
            <a:lumMod val="40000"/>
            <a:lumOff val="6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accent1">
            <a:lumMod val="5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accent2">
            <a:lumMod val="20000"/>
            <a:lumOff val="8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accent2">
            <a:lumMod val="20000"/>
            <a:lumOff val="8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accent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accent1">
            <a:lumMod val="50000"/>
          </a:schemeClr>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93D49526-3228-4E11-916A-5024645DFB5B}"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981C35B9-DA8A-4E78-80EC-25C626912EE6}" type="presOf" srcId="{1EAA3B5F-4E2B-4EAC-89C3-69798AE8F767}" destId="{3031199B-CFB5-4BF3-9A6D-09257C871CAE}"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C9F88301-8276-412E-95F5-705988351813}" type="presOf" srcId="{4B202CA0-6308-4C52-9B81-9C481B0D7BD0}" destId="{B1C67EBC-3167-4379-A224-39BE142E6011}"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567B078-6F0F-4565-A9D4-8CAABF51FC89}" srcId="{75217E69-B91E-48F9-BB07-F9F1C66FD302}" destId="{7427C826-A2AB-4DDE-BD49-FE3C63B520A5}" srcOrd="3" destOrd="0" parTransId="{BD5CC917-BFC1-4C41-A7D9-98342DEAB3DB}" sibTransId="{5490F7C3-AADF-47AF-A04B-60C655539663}"/>
    <dgm:cxn modelId="{94E6B328-6A40-476F-9D4B-EB9E8E4592A8}" type="presOf" srcId="{99780664-0B1F-42F9-A1A9-1DA327A456FE}" destId="{6E386522-2C9F-4126-A3C6-26C8A9562D59}"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89304808-54CE-47A2-9BA8-F064C7E79D65}" srcId="{75217E69-B91E-48F9-BB07-F9F1C66FD302}" destId="{4B202CA0-6308-4C52-9B81-9C481B0D7BD0}" srcOrd="10" destOrd="0" parTransId="{93B86929-959A-4992-A90C-5D3029712245}" sibTransId="{FF991964-CF80-42D3-B49D-9270B14863F0}"/>
    <dgm:cxn modelId="{9178AE50-FC9B-4790-B10D-C331B0CCDF10}" srcId="{75217E69-B91E-48F9-BB07-F9F1C66FD302}" destId="{1EAA3B5F-4E2B-4EAC-89C3-69798AE8F767}" srcOrd="9" destOrd="0" parTransId="{E5613A5B-FFBC-46B9-A03F-FD3A01D00855}" sibTransId="{D71A00B0-04F3-4457-9318-4DF49DE875F3}"/>
    <dgm:cxn modelId="{B0955885-9008-4E4E-98F2-F67DDF19D60F}" type="presOf" srcId="{EF3CC209-D948-4C41-93A2-C9619BD0C366}" destId="{B5054807-503F-4B1F-B23B-768ECE5D1196}"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D9BD418E-BD7D-442B-99D1-2F6714B695ED}" type="presOf" srcId="{7427C826-A2AB-4DDE-BD49-FE3C63B520A5}" destId="{C2D76D59-1D75-4E48-91F7-15EFA5C14B3D}" srcOrd="0" destOrd="0" presId="urn:microsoft.com/office/officeart/2005/8/layout/hProcess9"/>
    <dgm:cxn modelId="{694B51F5-67FF-4526-806A-E639888A6787}" type="presOf" srcId="{2156E6F4-D2C7-4E74-BBDD-6953BCBCA86C}" destId="{9D607719-7E83-41E8-A7AA-62CF51B7D7A0}"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7E456E17-CA04-4AD4-9D9D-99E6CDFD9E07}" type="presOf" srcId="{75217E69-B91E-48F9-BB07-F9F1C66FD302}" destId="{3CA9330D-DFD6-4318-8F3A-1E7639A82466}" srcOrd="0" destOrd="0" presId="urn:microsoft.com/office/officeart/2005/8/layout/hProcess9"/>
    <dgm:cxn modelId="{3DC73EB4-2166-4F79-8E17-FAC36E5E624B}" type="presOf" srcId="{717BB93F-4313-4D0E-90C4-F8040CA7A52D}" destId="{9EAEB3A6-6F03-4703-B3A7-C67C7299BDCB}"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D5E723C5-BAE0-4CA7-A87D-AE3CDE58E838}" type="presOf" srcId="{802C3B1C-899F-4F41-B347-53BF4AB3E55F}" destId="{E4117646-8A13-4968-BA44-83F194E8DFEE}"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A440283C-3811-4C63-9562-1B9A7D86CAF2}" type="presOf" srcId="{D3FD76A2-BB9B-4CFA-8079-969234A49D08}" destId="{5E070B4D-A4F2-4B53-8204-EF9D9603D692}" srcOrd="0" destOrd="0" presId="urn:microsoft.com/office/officeart/2005/8/layout/hProcess9"/>
    <dgm:cxn modelId="{5A8C1773-3936-4810-9773-8DE71A7A613B}" type="presOf" srcId="{462EB0B1-1082-4FB7-A3BA-20960CA93704}" destId="{3B131DB1-3485-45DB-8AAD-4323E156B5FB}" srcOrd="0" destOrd="0" presId="urn:microsoft.com/office/officeart/2005/8/layout/hProcess9"/>
    <dgm:cxn modelId="{81B576FA-F9D7-47F2-B674-9FEF414DD61E}" srcId="{75217E69-B91E-48F9-BB07-F9F1C66FD302}" destId="{462EB0B1-1082-4FB7-A3BA-20960CA93704}" srcOrd="1" destOrd="0" parTransId="{DB7C1B77-3C43-4B98-A09B-5E13F4FBBB5C}" sibTransId="{62B99CA9-4467-45F2-9A62-C79E75F8F60F}"/>
    <dgm:cxn modelId="{0ED2E58C-9E4B-4915-9C37-C9FFC12C47A9}" type="presOf" srcId="{5BC1381F-4004-4815-BF99-6B4EAE474FA5}" destId="{8464FC22-B7AA-4806-8787-663D63486F60}" srcOrd="0" destOrd="0" presId="urn:microsoft.com/office/officeart/2005/8/layout/hProcess9"/>
    <dgm:cxn modelId="{DA6CA2E8-2D21-4B21-ADD6-8C778BAB23B4}" type="presParOf" srcId="{3CA9330D-DFD6-4318-8F3A-1E7639A82466}" destId="{F301877A-E6AF-4C55-ABAE-F1752F85749C}" srcOrd="0" destOrd="0" presId="urn:microsoft.com/office/officeart/2005/8/layout/hProcess9"/>
    <dgm:cxn modelId="{44DE0401-CBEE-46E6-BB18-5C7E515DB236}" type="presParOf" srcId="{3CA9330D-DFD6-4318-8F3A-1E7639A82466}" destId="{B0FD4276-62CC-4FC7-A2EF-95FD2927C0E6}" srcOrd="1" destOrd="0" presId="urn:microsoft.com/office/officeart/2005/8/layout/hProcess9"/>
    <dgm:cxn modelId="{8987F687-4B8E-4BC7-83AD-2F6FE040B1B6}" type="presParOf" srcId="{B0FD4276-62CC-4FC7-A2EF-95FD2927C0E6}" destId="{507C99B7-9B91-43EB-863C-41C0EEB302BF}" srcOrd="0" destOrd="0" presId="urn:microsoft.com/office/officeart/2005/8/layout/hProcess9"/>
    <dgm:cxn modelId="{D57E59D6-82C8-48BA-9CAC-7377FD6C122C}" type="presParOf" srcId="{B0FD4276-62CC-4FC7-A2EF-95FD2927C0E6}" destId="{A09867BC-3A00-4854-A118-53EEA42D9F66}" srcOrd="1" destOrd="0" presId="urn:microsoft.com/office/officeart/2005/8/layout/hProcess9"/>
    <dgm:cxn modelId="{A6F6CCD8-3425-4ECE-8B7A-7A3ECA7FAE19}" type="presParOf" srcId="{B0FD4276-62CC-4FC7-A2EF-95FD2927C0E6}" destId="{3B131DB1-3485-45DB-8AAD-4323E156B5FB}" srcOrd="2" destOrd="0" presId="urn:microsoft.com/office/officeart/2005/8/layout/hProcess9"/>
    <dgm:cxn modelId="{93919665-8FC1-4A89-9E62-830DCA112CED}" type="presParOf" srcId="{B0FD4276-62CC-4FC7-A2EF-95FD2927C0E6}" destId="{4C97FE0C-B645-48AC-BF82-11FC8C9F1E70}" srcOrd="3" destOrd="0" presId="urn:microsoft.com/office/officeart/2005/8/layout/hProcess9"/>
    <dgm:cxn modelId="{A33D48E9-C01B-4E4A-975C-620129C3986A}" type="presParOf" srcId="{B0FD4276-62CC-4FC7-A2EF-95FD2927C0E6}" destId="{6E386522-2C9F-4126-A3C6-26C8A9562D59}" srcOrd="4" destOrd="0" presId="urn:microsoft.com/office/officeart/2005/8/layout/hProcess9"/>
    <dgm:cxn modelId="{B5BA2F70-EA94-4336-A1A3-E47511849E84}" type="presParOf" srcId="{B0FD4276-62CC-4FC7-A2EF-95FD2927C0E6}" destId="{26D849D3-6080-4A5D-9491-E341B82ABA12}" srcOrd="5" destOrd="0" presId="urn:microsoft.com/office/officeart/2005/8/layout/hProcess9"/>
    <dgm:cxn modelId="{C9EEE964-D52B-4450-AD7B-19F2515BA32A}" type="presParOf" srcId="{B0FD4276-62CC-4FC7-A2EF-95FD2927C0E6}" destId="{C2D76D59-1D75-4E48-91F7-15EFA5C14B3D}" srcOrd="6" destOrd="0" presId="urn:microsoft.com/office/officeart/2005/8/layout/hProcess9"/>
    <dgm:cxn modelId="{3D8B6E95-7CA0-4AE9-9830-86BA7C0081BC}" type="presParOf" srcId="{B0FD4276-62CC-4FC7-A2EF-95FD2927C0E6}" destId="{17865E6C-07C4-42B5-AEAA-394D95977626}" srcOrd="7" destOrd="0" presId="urn:microsoft.com/office/officeart/2005/8/layout/hProcess9"/>
    <dgm:cxn modelId="{C0C19561-9E34-4AC3-BCAD-4B0063E92141}" type="presParOf" srcId="{B0FD4276-62CC-4FC7-A2EF-95FD2927C0E6}" destId="{8464FC22-B7AA-4806-8787-663D63486F60}" srcOrd="8" destOrd="0" presId="urn:microsoft.com/office/officeart/2005/8/layout/hProcess9"/>
    <dgm:cxn modelId="{0794316B-6CFE-4506-B59B-0DD846D80C2D}" type="presParOf" srcId="{B0FD4276-62CC-4FC7-A2EF-95FD2927C0E6}" destId="{123216E2-CAF5-47C7-B2C3-686B58499285}" srcOrd="9" destOrd="0" presId="urn:microsoft.com/office/officeart/2005/8/layout/hProcess9"/>
    <dgm:cxn modelId="{E9DDD339-F860-44D1-8FF1-A6E4323DA956}" type="presParOf" srcId="{B0FD4276-62CC-4FC7-A2EF-95FD2927C0E6}" destId="{E4117646-8A13-4968-BA44-83F194E8DFEE}" srcOrd="10" destOrd="0" presId="urn:microsoft.com/office/officeart/2005/8/layout/hProcess9"/>
    <dgm:cxn modelId="{55FCA044-D9F7-4C14-AEA7-1DA1D2A0A449}" type="presParOf" srcId="{B0FD4276-62CC-4FC7-A2EF-95FD2927C0E6}" destId="{5DB9B771-D17D-4540-B47F-579E7E89995C}" srcOrd="11" destOrd="0" presId="urn:microsoft.com/office/officeart/2005/8/layout/hProcess9"/>
    <dgm:cxn modelId="{827140A1-929A-46F0-AF44-401FCE6E2947}" type="presParOf" srcId="{B0FD4276-62CC-4FC7-A2EF-95FD2927C0E6}" destId="{B5054807-503F-4B1F-B23B-768ECE5D1196}" srcOrd="12" destOrd="0" presId="urn:microsoft.com/office/officeart/2005/8/layout/hProcess9"/>
    <dgm:cxn modelId="{A622B495-F4DD-4DCE-8E3D-93319A85202A}" type="presParOf" srcId="{B0FD4276-62CC-4FC7-A2EF-95FD2927C0E6}" destId="{58D3B9D8-7929-43E1-857F-2FACBE0F6207}" srcOrd="13" destOrd="0" presId="urn:microsoft.com/office/officeart/2005/8/layout/hProcess9"/>
    <dgm:cxn modelId="{D0988887-05AD-4DF5-AB10-BF24397F6D81}" type="presParOf" srcId="{B0FD4276-62CC-4FC7-A2EF-95FD2927C0E6}" destId="{9EAEB3A6-6F03-4703-B3A7-C67C7299BDCB}" srcOrd="14" destOrd="0" presId="urn:microsoft.com/office/officeart/2005/8/layout/hProcess9"/>
    <dgm:cxn modelId="{AB7AE3AE-656C-43EC-91E8-56EADCFD32E9}" type="presParOf" srcId="{B0FD4276-62CC-4FC7-A2EF-95FD2927C0E6}" destId="{2C96631D-4FAE-40CE-BF3A-CA4727FAAF93}" srcOrd="15" destOrd="0" presId="urn:microsoft.com/office/officeart/2005/8/layout/hProcess9"/>
    <dgm:cxn modelId="{4A90C728-1BAF-480A-8B00-BB9988BCE6F2}" type="presParOf" srcId="{B0FD4276-62CC-4FC7-A2EF-95FD2927C0E6}" destId="{9D607719-7E83-41E8-A7AA-62CF51B7D7A0}" srcOrd="16" destOrd="0" presId="urn:microsoft.com/office/officeart/2005/8/layout/hProcess9"/>
    <dgm:cxn modelId="{4887ED4E-7614-4DDC-BA02-F3E84B6B2B31}" type="presParOf" srcId="{B0FD4276-62CC-4FC7-A2EF-95FD2927C0E6}" destId="{9773BE30-81D5-408D-B506-09CDEBC8043F}" srcOrd="17" destOrd="0" presId="urn:microsoft.com/office/officeart/2005/8/layout/hProcess9"/>
    <dgm:cxn modelId="{1E3D5818-EEC2-4714-B720-4B7A58FEEAD2}" type="presParOf" srcId="{B0FD4276-62CC-4FC7-A2EF-95FD2927C0E6}" destId="{3031199B-CFB5-4BF3-9A6D-09257C871CAE}" srcOrd="18" destOrd="0" presId="urn:microsoft.com/office/officeart/2005/8/layout/hProcess9"/>
    <dgm:cxn modelId="{97386918-8E73-4B8C-B753-6BDE79BE5DF7}" type="presParOf" srcId="{B0FD4276-62CC-4FC7-A2EF-95FD2927C0E6}" destId="{F69BB6B8-7F6F-4682-A206-C7C50521C613}" srcOrd="19" destOrd="0" presId="urn:microsoft.com/office/officeart/2005/8/layout/hProcess9"/>
    <dgm:cxn modelId="{54E289CA-C19A-428E-8609-217229132D66}" type="presParOf" srcId="{B0FD4276-62CC-4FC7-A2EF-95FD2927C0E6}" destId="{B1C67EBC-3167-4379-A224-39BE142E6011}" srcOrd="20" destOrd="0" presId="urn:microsoft.com/office/officeart/2005/8/layout/hProcess9"/>
    <dgm:cxn modelId="{C78F5DD3-F998-4D33-B573-526662862164}" type="presParOf" srcId="{B0FD4276-62CC-4FC7-A2EF-95FD2927C0E6}" destId="{1D0231AC-151E-4772-B28E-545BFC5D3C72}" srcOrd="21" destOrd="0" presId="urn:microsoft.com/office/officeart/2005/8/layout/hProcess9"/>
    <dgm:cxn modelId="{C3A07363-9319-443E-A89D-BC690B36A8B4}"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custLinFactX="151537" custLinFactY="172983" custLinFactNeighborX="200000" custLinFactNeighborY="200000">
        <dgm:presLayoutVars>
          <dgm:bulletEnabled val="1"/>
        </dgm:presLayoutVars>
      </dgm:prSet>
      <dgm:spPr/>
      <dgm:t>
        <a:bodyPr/>
        <a:lstStyle/>
        <a:p>
          <a:endParaRPr lang="en-US"/>
        </a:p>
      </dgm:t>
    </dgm:pt>
  </dgm:ptLst>
  <dgm:cxnLst>
    <dgm:cxn modelId="{7D9F72F4-1F08-4B54-856A-15B6EEB1FB46}" srcId="{AE939722-D989-438B-916E-08C1A31B12AA}" destId="{5571B0A3-C54A-4A81-8153-96D5BCA0D702}" srcOrd="0" destOrd="0" parTransId="{E3D7C6D6-718E-4ABE-83C8-E853E1338DC8}" sibTransId="{C5B7D2FF-64E1-4460-AFAD-637AC7A48C14}"/>
    <dgm:cxn modelId="{9587A667-BD62-43FB-8980-07618D0F1F1D}" type="presOf" srcId="{AE939722-D989-438B-916E-08C1A31B12AA}" destId="{AD3E7DA1-05EA-4849-A1E6-D600652D07FD}" srcOrd="0" destOrd="0" presId="urn:microsoft.com/office/officeart/2005/8/layout/process1"/>
    <dgm:cxn modelId="{4F8B8690-2552-4C17-A71A-BC90405EEBB2}" type="presOf" srcId="{C5B7D2FF-64E1-4460-AFAD-637AC7A48C14}" destId="{26ED2760-4299-4DE7-AA9E-8C4D801C7E69}" srcOrd="0" destOrd="0" presId="urn:microsoft.com/office/officeart/2005/8/layout/process1"/>
    <dgm:cxn modelId="{327EF0F6-3942-4C48-BAE1-70A0B1F2478C}" type="presOf" srcId="{09E2C303-68E6-4304-B10D-3604E379D2F5}" destId="{F2AB1812-8AFB-4DC3-AD4D-58FE61BF9973}" srcOrd="0" destOrd="0" presId="urn:microsoft.com/office/officeart/2005/8/layout/process1"/>
    <dgm:cxn modelId="{07858A69-63EA-49A8-8DAF-E86502F77D26}" type="presOf" srcId="{5E2A3ADB-130C-4119-BE89-0D3AD5AAE92C}" destId="{6E352F3C-3FF7-476E-AEAC-34BC88D9CF18}"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26D9BBFB-C94C-4432-9CEE-013F561664B2}" type="presOf" srcId="{8C121B7E-3A39-4FBA-A53B-6F254D5D80E8}" destId="{6988BEAB-449D-462E-B5B8-E34E61A811A3}" srcOrd="0" destOrd="0" presId="urn:microsoft.com/office/officeart/2005/8/layout/process1"/>
    <dgm:cxn modelId="{BACCBC1F-0226-453F-8349-9447ABE2071B}" type="presOf" srcId="{5571B0A3-C54A-4A81-8153-96D5BCA0D702}" destId="{AEFF2E9F-3BDA-4408-A3E8-57C72778A521}" srcOrd="0" destOrd="0" presId="urn:microsoft.com/office/officeart/2005/8/layout/process1"/>
    <dgm:cxn modelId="{F89C89C9-6939-46AB-933D-164D74EDEF19}" type="presOf" srcId="{C5B7D2FF-64E1-4460-AFAD-637AC7A48C14}" destId="{F5C27C0C-C46A-4CF4-B6C8-FA13431D3FE5}" srcOrd="1"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062F5D99-45D5-438F-B0E4-E221577EA7E0}" type="presOf" srcId="{5E2A3ADB-130C-4119-BE89-0D3AD5AAE92C}" destId="{BBF9AF06-A2E7-4352-B380-33F21654B18D}" srcOrd="1" destOrd="0" presId="urn:microsoft.com/office/officeart/2005/8/layout/process1"/>
    <dgm:cxn modelId="{CDDAC46D-57E3-4FEA-871E-025B87C5BE4D}" type="presParOf" srcId="{AD3E7DA1-05EA-4849-A1E6-D600652D07FD}" destId="{AEFF2E9F-3BDA-4408-A3E8-57C72778A521}" srcOrd="0" destOrd="0" presId="urn:microsoft.com/office/officeart/2005/8/layout/process1"/>
    <dgm:cxn modelId="{A76DCF08-0C0C-46EA-B2BB-763053CCC444}" type="presParOf" srcId="{AD3E7DA1-05EA-4849-A1E6-D600652D07FD}" destId="{26ED2760-4299-4DE7-AA9E-8C4D801C7E69}" srcOrd="1" destOrd="0" presId="urn:microsoft.com/office/officeart/2005/8/layout/process1"/>
    <dgm:cxn modelId="{BAC63764-73C0-4AEB-A944-1D106A8BD7FA}" type="presParOf" srcId="{26ED2760-4299-4DE7-AA9E-8C4D801C7E69}" destId="{F5C27C0C-C46A-4CF4-B6C8-FA13431D3FE5}" srcOrd="0" destOrd="0" presId="urn:microsoft.com/office/officeart/2005/8/layout/process1"/>
    <dgm:cxn modelId="{8C1E4D9A-61E7-4B74-BC99-D95C716E42DE}" type="presParOf" srcId="{AD3E7DA1-05EA-4849-A1E6-D600652D07FD}" destId="{F2AB1812-8AFB-4DC3-AD4D-58FE61BF9973}" srcOrd="2" destOrd="0" presId="urn:microsoft.com/office/officeart/2005/8/layout/process1"/>
    <dgm:cxn modelId="{3D49403F-890A-4DC2-99E7-157CA998F746}" type="presParOf" srcId="{AD3E7DA1-05EA-4849-A1E6-D600652D07FD}" destId="{6E352F3C-3FF7-476E-AEAC-34BC88D9CF18}" srcOrd="3" destOrd="0" presId="urn:microsoft.com/office/officeart/2005/8/layout/process1"/>
    <dgm:cxn modelId="{1E302E68-E440-40C5-8121-D6B5FC0F477D}" type="presParOf" srcId="{6E352F3C-3FF7-476E-AEAC-34BC88D9CF18}" destId="{BBF9AF06-A2E7-4352-B380-33F21654B18D}" srcOrd="0" destOrd="0" presId="urn:microsoft.com/office/officeart/2005/8/layout/process1"/>
    <dgm:cxn modelId="{0CF908D4-41AD-4B1A-9FB7-AE1EA008DAE8}"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bg1"/>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tx2">
            <a:lumMod val="60000"/>
            <a:lumOff val="4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dgm:spPr>
        <a:solidFill>
          <a:schemeClr val="tx2">
            <a:lumMod val="60000"/>
            <a:lumOff val="4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tx2">
            <a:lumMod val="60000"/>
            <a:lumOff val="4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tx2">
            <a:lumMod val="60000"/>
            <a:lumOff val="4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tx2">
            <a:lumMod val="60000"/>
            <a:lumOff val="4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tx2">
            <a:lumMod val="60000"/>
            <a:lumOff val="40000"/>
          </a:schemeClr>
        </a:solidFill>
      </dgm:spPr>
      <dgm:t>
        <a:bodyPr/>
        <a:lstStyle/>
        <a:p>
          <a:endParaRPr lang="en-US"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bg1"/>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bg1"/>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bg1"/>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bg1"/>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bg1"/>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1923"/>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21A91937-E34F-4888-A94A-1D7737520F5B}" type="presOf" srcId="{99780664-0B1F-42F9-A1A9-1DA327A456FE}" destId="{6E386522-2C9F-4126-A3C6-26C8A9562D59}"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6EE4E08C-A422-4045-9C52-AB025099E627}" type="presOf" srcId="{4B202CA0-6308-4C52-9B81-9C481B0D7BD0}" destId="{B1C67EBC-3167-4379-A224-39BE142E6011}" srcOrd="0" destOrd="0" presId="urn:microsoft.com/office/officeart/2005/8/layout/hProcess9"/>
    <dgm:cxn modelId="{CD89D894-A213-40A6-B6E0-BAC20A67B0C8}" type="presOf" srcId="{802C3B1C-899F-4F41-B347-53BF4AB3E55F}" destId="{E4117646-8A13-4968-BA44-83F194E8DFEE}" srcOrd="0" destOrd="0" presId="urn:microsoft.com/office/officeart/2005/8/layout/hProcess9"/>
    <dgm:cxn modelId="{CA4285CA-D5E4-47C9-84DA-1B17C0A3D381}" type="presOf" srcId="{75217E69-B91E-48F9-BB07-F9F1C66FD302}" destId="{3CA9330D-DFD6-4318-8F3A-1E7639A82466}"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4EEEC935-B379-4D7E-9FCE-ABFAB3D5AAF4}" type="presOf" srcId="{EF3CC209-D948-4C41-93A2-C9619BD0C366}" destId="{B5054807-503F-4B1F-B23B-768ECE5D1196}" srcOrd="0" destOrd="0" presId="urn:microsoft.com/office/officeart/2005/8/layout/hProcess9"/>
    <dgm:cxn modelId="{D2523175-4568-4F8C-BF3A-899A49823F43}" type="presOf" srcId="{5BC1381F-4004-4815-BF99-6B4EAE474FA5}" destId="{8464FC22-B7AA-4806-8787-663D63486F60}" srcOrd="0" destOrd="0" presId="urn:microsoft.com/office/officeart/2005/8/layout/hProcess9"/>
    <dgm:cxn modelId="{55D0E32F-249C-4AEF-B901-6910CBEBC5A6}" type="presOf" srcId="{462EB0B1-1082-4FB7-A3BA-20960CA93704}" destId="{3B131DB1-3485-45DB-8AAD-4323E156B5FB}"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B7632940-F9F4-426F-A3D2-898438A4B9FC}" type="presOf" srcId="{FBBD9B18-A357-4A3E-BBE3-CDAED1F25E21}" destId="{507C99B7-9B91-43EB-863C-41C0EEB302BF}"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D191E65B-E0C4-441D-97C0-4F0F5BC58A32}" type="presOf" srcId="{7427C826-A2AB-4DDE-BD49-FE3C63B520A5}" destId="{C2D76D59-1D75-4E48-91F7-15EFA5C14B3D}"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BF83DDE1-C62F-4621-BAD2-769FE9F135D1}" type="presOf" srcId="{D3FD76A2-BB9B-4CFA-8079-969234A49D08}" destId="{5E070B4D-A4F2-4B53-8204-EF9D9603D692}"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C7BF4D22-2BDF-4444-BBA5-2118D189BE0A}" srcId="{75217E69-B91E-48F9-BB07-F9F1C66FD302}" destId="{2156E6F4-D2C7-4E74-BBDD-6953BCBCA86C}" srcOrd="8" destOrd="0" parTransId="{759278ED-55DE-49F3-ADFD-4D16C6332B66}" sibTransId="{C771BA51-CA18-4081-B7F9-635E92DC2CD4}"/>
    <dgm:cxn modelId="{3524E4CD-4368-45F2-B76B-8BFDF8DCACE0}" type="presOf" srcId="{717BB93F-4313-4D0E-90C4-F8040CA7A52D}" destId="{9EAEB3A6-6F03-4703-B3A7-C67C7299BDC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3E5553F0-0ADC-484D-8513-A7EBABE91025}" type="presOf" srcId="{1EAA3B5F-4E2B-4EAC-89C3-69798AE8F767}" destId="{3031199B-CFB5-4BF3-9A6D-09257C871CAE}" srcOrd="0" destOrd="0" presId="urn:microsoft.com/office/officeart/2005/8/layout/hProcess9"/>
    <dgm:cxn modelId="{B2E26729-7448-4641-B53C-1C71CB822121}" type="presOf" srcId="{2156E6F4-D2C7-4E74-BBDD-6953BCBCA86C}" destId="{9D607719-7E83-41E8-A7AA-62CF51B7D7A0}" srcOrd="0" destOrd="0" presId="urn:microsoft.com/office/officeart/2005/8/layout/hProcess9"/>
    <dgm:cxn modelId="{1DE3C086-F21F-4C13-9EEC-A2C61F3BBFE9}" type="presParOf" srcId="{3CA9330D-DFD6-4318-8F3A-1E7639A82466}" destId="{F301877A-E6AF-4C55-ABAE-F1752F85749C}" srcOrd="0" destOrd="0" presId="urn:microsoft.com/office/officeart/2005/8/layout/hProcess9"/>
    <dgm:cxn modelId="{FB933DDD-068F-48E8-B94F-B0C1C07CC5E4}" type="presParOf" srcId="{3CA9330D-DFD6-4318-8F3A-1E7639A82466}" destId="{B0FD4276-62CC-4FC7-A2EF-95FD2927C0E6}" srcOrd="1" destOrd="0" presId="urn:microsoft.com/office/officeart/2005/8/layout/hProcess9"/>
    <dgm:cxn modelId="{D83C4868-F187-451E-B352-CB0855A8DE5C}" type="presParOf" srcId="{B0FD4276-62CC-4FC7-A2EF-95FD2927C0E6}" destId="{507C99B7-9B91-43EB-863C-41C0EEB302BF}" srcOrd="0" destOrd="0" presId="urn:microsoft.com/office/officeart/2005/8/layout/hProcess9"/>
    <dgm:cxn modelId="{18B4F303-11AD-4A1D-8249-C9C3316943EE}" type="presParOf" srcId="{B0FD4276-62CC-4FC7-A2EF-95FD2927C0E6}" destId="{A09867BC-3A00-4854-A118-53EEA42D9F66}" srcOrd="1" destOrd="0" presId="urn:microsoft.com/office/officeart/2005/8/layout/hProcess9"/>
    <dgm:cxn modelId="{C0EFDB13-3A77-484A-BF0A-4EB217D5E906}" type="presParOf" srcId="{B0FD4276-62CC-4FC7-A2EF-95FD2927C0E6}" destId="{3B131DB1-3485-45DB-8AAD-4323E156B5FB}" srcOrd="2" destOrd="0" presId="urn:microsoft.com/office/officeart/2005/8/layout/hProcess9"/>
    <dgm:cxn modelId="{4F11A6CC-73DB-4415-9FE7-19EC3EC8E9F6}" type="presParOf" srcId="{B0FD4276-62CC-4FC7-A2EF-95FD2927C0E6}" destId="{4C97FE0C-B645-48AC-BF82-11FC8C9F1E70}" srcOrd="3" destOrd="0" presId="urn:microsoft.com/office/officeart/2005/8/layout/hProcess9"/>
    <dgm:cxn modelId="{728711DD-83F0-42D1-A403-614A9FB5FB66}" type="presParOf" srcId="{B0FD4276-62CC-4FC7-A2EF-95FD2927C0E6}" destId="{6E386522-2C9F-4126-A3C6-26C8A9562D59}" srcOrd="4" destOrd="0" presId="urn:microsoft.com/office/officeart/2005/8/layout/hProcess9"/>
    <dgm:cxn modelId="{0BC7359A-5907-44F9-B4F8-D09C2DD877F4}" type="presParOf" srcId="{B0FD4276-62CC-4FC7-A2EF-95FD2927C0E6}" destId="{26D849D3-6080-4A5D-9491-E341B82ABA12}" srcOrd="5" destOrd="0" presId="urn:microsoft.com/office/officeart/2005/8/layout/hProcess9"/>
    <dgm:cxn modelId="{C6E1205B-6A60-4FB8-BB6B-7EB77C96497E}" type="presParOf" srcId="{B0FD4276-62CC-4FC7-A2EF-95FD2927C0E6}" destId="{C2D76D59-1D75-4E48-91F7-15EFA5C14B3D}" srcOrd="6" destOrd="0" presId="urn:microsoft.com/office/officeart/2005/8/layout/hProcess9"/>
    <dgm:cxn modelId="{D847883C-D81C-44D1-A5E9-36433E15B318}" type="presParOf" srcId="{B0FD4276-62CC-4FC7-A2EF-95FD2927C0E6}" destId="{17865E6C-07C4-42B5-AEAA-394D95977626}" srcOrd="7" destOrd="0" presId="urn:microsoft.com/office/officeart/2005/8/layout/hProcess9"/>
    <dgm:cxn modelId="{75EE79A9-D68B-461E-9177-41AF1EA07D87}" type="presParOf" srcId="{B0FD4276-62CC-4FC7-A2EF-95FD2927C0E6}" destId="{8464FC22-B7AA-4806-8787-663D63486F60}" srcOrd="8" destOrd="0" presId="urn:microsoft.com/office/officeart/2005/8/layout/hProcess9"/>
    <dgm:cxn modelId="{02B626D6-6F3F-48A1-9940-92D871F8115E}" type="presParOf" srcId="{B0FD4276-62CC-4FC7-A2EF-95FD2927C0E6}" destId="{123216E2-CAF5-47C7-B2C3-686B58499285}" srcOrd="9" destOrd="0" presId="urn:microsoft.com/office/officeart/2005/8/layout/hProcess9"/>
    <dgm:cxn modelId="{02F449AC-5259-4438-8392-120C76144828}" type="presParOf" srcId="{B0FD4276-62CC-4FC7-A2EF-95FD2927C0E6}" destId="{E4117646-8A13-4968-BA44-83F194E8DFEE}" srcOrd="10" destOrd="0" presId="urn:microsoft.com/office/officeart/2005/8/layout/hProcess9"/>
    <dgm:cxn modelId="{4F71D9A3-91F3-4566-8933-0615743D1D9A}" type="presParOf" srcId="{B0FD4276-62CC-4FC7-A2EF-95FD2927C0E6}" destId="{5DB9B771-D17D-4540-B47F-579E7E89995C}" srcOrd="11" destOrd="0" presId="urn:microsoft.com/office/officeart/2005/8/layout/hProcess9"/>
    <dgm:cxn modelId="{5D8A5593-3F23-446A-AA7C-5C17ECEA364C}" type="presParOf" srcId="{B0FD4276-62CC-4FC7-A2EF-95FD2927C0E6}" destId="{B5054807-503F-4B1F-B23B-768ECE5D1196}" srcOrd="12" destOrd="0" presId="urn:microsoft.com/office/officeart/2005/8/layout/hProcess9"/>
    <dgm:cxn modelId="{A4A31F2E-7D5F-4B08-9894-39CB32732045}" type="presParOf" srcId="{B0FD4276-62CC-4FC7-A2EF-95FD2927C0E6}" destId="{58D3B9D8-7929-43E1-857F-2FACBE0F6207}" srcOrd="13" destOrd="0" presId="urn:microsoft.com/office/officeart/2005/8/layout/hProcess9"/>
    <dgm:cxn modelId="{B5150EC7-3E1A-4B5A-8D48-E30B784C590B}" type="presParOf" srcId="{B0FD4276-62CC-4FC7-A2EF-95FD2927C0E6}" destId="{9EAEB3A6-6F03-4703-B3A7-C67C7299BDCB}" srcOrd="14" destOrd="0" presId="urn:microsoft.com/office/officeart/2005/8/layout/hProcess9"/>
    <dgm:cxn modelId="{535E41E0-6FCD-4100-8F07-365431586580}" type="presParOf" srcId="{B0FD4276-62CC-4FC7-A2EF-95FD2927C0E6}" destId="{2C96631D-4FAE-40CE-BF3A-CA4727FAAF93}" srcOrd="15" destOrd="0" presId="urn:microsoft.com/office/officeart/2005/8/layout/hProcess9"/>
    <dgm:cxn modelId="{1D6C8F6D-FD4D-4ADC-A309-6C144E06A5D8}" type="presParOf" srcId="{B0FD4276-62CC-4FC7-A2EF-95FD2927C0E6}" destId="{9D607719-7E83-41E8-A7AA-62CF51B7D7A0}" srcOrd="16" destOrd="0" presId="urn:microsoft.com/office/officeart/2005/8/layout/hProcess9"/>
    <dgm:cxn modelId="{03865403-C974-42EB-88A1-72D6B4826FD3}" type="presParOf" srcId="{B0FD4276-62CC-4FC7-A2EF-95FD2927C0E6}" destId="{9773BE30-81D5-408D-B506-09CDEBC8043F}" srcOrd="17" destOrd="0" presId="urn:microsoft.com/office/officeart/2005/8/layout/hProcess9"/>
    <dgm:cxn modelId="{7A613DCD-1904-4E31-9831-6117C37E7FDF}" type="presParOf" srcId="{B0FD4276-62CC-4FC7-A2EF-95FD2927C0E6}" destId="{3031199B-CFB5-4BF3-9A6D-09257C871CAE}" srcOrd="18" destOrd="0" presId="urn:microsoft.com/office/officeart/2005/8/layout/hProcess9"/>
    <dgm:cxn modelId="{0298AB33-A03D-4A7A-8D21-BD07336473B4}" type="presParOf" srcId="{B0FD4276-62CC-4FC7-A2EF-95FD2927C0E6}" destId="{F69BB6B8-7F6F-4682-A206-C7C50521C613}" srcOrd="19" destOrd="0" presId="urn:microsoft.com/office/officeart/2005/8/layout/hProcess9"/>
    <dgm:cxn modelId="{213BF493-FDC7-4F0A-89C0-482CAEC2C907}" type="presParOf" srcId="{B0FD4276-62CC-4FC7-A2EF-95FD2927C0E6}" destId="{B1C67EBC-3167-4379-A224-39BE142E6011}" srcOrd="20" destOrd="0" presId="urn:microsoft.com/office/officeart/2005/8/layout/hProcess9"/>
    <dgm:cxn modelId="{F96514B2-451A-4EBF-9480-4E644B1FD923}" type="presParOf" srcId="{B0FD4276-62CC-4FC7-A2EF-95FD2927C0E6}" destId="{1D0231AC-151E-4772-B28E-545BFC5D3C72}" srcOrd="21" destOrd="0" presId="urn:microsoft.com/office/officeart/2005/8/layout/hProcess9"/>
    <dgm:cxn modelId="{EA0FD72E-BCF0-4451-8B31-0F674EDD6661}"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3B0E2F54-EEBB-47E1-AB08-A02BD01F503B}" type="parTrans" cxnId="{A42D7240-E7A4-4D9D-8AB0-B146F3B642CA}">
      <dgm:prSet/>
      <dgm:spPr/>
      <dgm:t>
        <a:bodyPr/>
        <a:lstStyle/>
        <a:p>
          <a:endParaRPr lang="en-US"/>
        </a:p>
      </dgm:t>
    </dgm:pt>
    <dgm:pt modelId="{9FF95361-4495-4D97-861F-1CC56BC4DD86}" type="sibTrans" cxnId="{A42D7240-E7A4-4D9D-8AB0-B146F3B642CA}">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F8C7E868-BE6B-4CA3-B2B1-9EB975B800D8}" type="presOf" srcId="{E50A4BF8-76D3-4C68-AC5A-772D43CE5D5B}" destId="{7D545976-E092-430D-BCFC-460B937B18BC}" srcOrd="0" destOrd="0" presId="urn:microsoft.com/office/officeart/2005/8/layout/default"/>
    <dgm:cxn modelId="{8A0EC0E7-7B44-40ED-9E89-6C8B188DAEB6}" srcId="{52D0D1FF-CB00-4B3C-B5B2-4758590A9EA5}" destId="{9C144A11-277E-478E-BBFB-7B8049648935}" srcOrd="2" destOrd="0" parTransId="{7676359A-D6AB-4E83-ACF9-EF5B3AFC13D9}" sibTransId="{C75686AB-77C9-4AFC-B474-1C06B66D2A19}"/>
    <dgm:cxn modelId="{0AC8E556-ED26-47AF-8845-368DA9BA1653}" type="presOf" srcId="{52D0D1FF-CB00-4B3C-B5B2-4758590A9EA5}" destId="{61014E41-CB3E-4C07-847F-C33D0B5037FE}" srcOrd="0" destOrd="0" presId="urn:microsoft.com/office/officeart/2005/8/layout/default"/>
    <dgm:cxn modelId="{A661D44F-E3F5-4807-B93A-FD6EB59840E7}" type="presOf" srcId="{DC5E9711-F311-4F3C-8A77-9330486D960A}" destId="{CFE2AE05-82D3-4455-AD31-ED6B710A7A02}" srcOrd="0" destOrd="0" presId="urn:microsoft.com/office/officeart/2005/8/layout/default"/>
    <dgm:cxn modelId="{A15BFC3C-67B6-4F27-BFC9-299823118894}" srcId="{52D0D1FF-CB00-4B3C-B5B2-4758590A9EA5}" destId="{ACA6C48E-5DC9-4685-B26B-2AD7EC23BE54}" srcOrd="1" destOrd="0" parTransId="{7C13CB1D-82DE-4628-AD87-5FB3F1E48B3C}" sibTransId="{6E4C069F-606B-495F-9E3D-C68C6995C4C8}"/>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FC732FAB-BF4D-405C-82D9-E0E36DB0B316}" type="presOf" srcId="{E35ED06D-F03A-4CD9-9E30-10FC3AB9513C}" destId="{15CBA8DB-E0BE-4FCA-AAEA-A9A0848D3E7F}" srcOrd="0" destOrd="0" presId="urn:microsoft.com/office/officeart/2005/8/layout/default"/>
    <dgm:cxn modelId="{7D75E7A2-FBF8-46B4-BAB2-FADE672CCB08}" type="presOf" srcId="{F9E068FC-D4B2-4546-9F24-EE0DCD254350}" destId="{9560B028-FF05-4945-A45E-3B7D0C2912CE}" srcOrd="0" destOrd="0" presId="urn:microsoft.com/office/officeart/2005/8/layout/default"/>
    <dgm:cxn modelId="{69864327-C066-49B4-8819-9B07E2AFBFA6}" type="presOf" srcId="{9C144A11-277E-478E-BBFB-7B8049648935}" destId="{D41C02A3-A4DB-4F50-A3F1-4D881B1192C9}"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42D7240-E7A4-4D9D-8AB0-B146F3B642CA}" srcId="{52D0D1FF-CB00-4B3C-B5B2-4758590A9EA5}" destId="{DC5E9711-F311-4F3C-8A77-9330486D960A}" srcOrd="4" destOrd="0" parTransId="{3B0E2F54-EEBB-47E1-AB08-A02BD01F503B}" sibTransId="{9FF95361-4495-4D97-861F-1CC56BC4DD86}"/>
    <dgm:cxn modelId="{80261A11-8801-4968-8AE5-D1EC2C3A879D}" type="presOf" srcId="{ACA6C48E-5DC9-4685-B26B-2AD7EC23BE54}" destId="{395676F4-24A7-4B8C-84DC-EA86972644F1}" srcOrd="0" destOrd="0" presId="urn:microsoft.com/office/officeart/2005/8/layout/default"/>
    <dgm:cxn modelId="{90944DD6-D607-43D8-A45A-8D2B42E0C4AB}" type="presParOf" srcId="{61014E41-CB3E-4C07-847F-C33D0B5037FE}" destId="{7D545976-E092-430D-BCFC-460B937B18BC}" srcOrd="0" destOrd="0" presId="urn:microsoft.com/office/officeart/2005/8/layout/default"/>
    <dgm:cxn modelId="{EB0DC0E7-5954-4D1B-8437-822623890FED}" type="presParOf" srcId="{61014E41-CB3E-4C07-847F-C33D0B5037FE}" destId="{2A10715A-52B9-456B-8B2B-372A1C1898DC}" srcOrd="1" destOrd="0" presId="urn:microsoft.com/office/officeart/2005/8/layout/default"/>
    <dgm:cxn modelId="{4CB90B92-3FFF-4278-A43B-9E1A8E09BDEA}" type="presParOf" srcId="{61014E41-CB3E-4C07-847F-C33D0B5037FE}" destId="{395676F4-24A7-4B8C-84DC-EA86972644F1}" srcOrd="2" destOrd="0" presId="urn:microsoft.com/office/officeart/2005/8/layout/default"/>
    <dgm:cxn modelId="{2FA77EE2-CDE2-439B-9C87-EB66620B0C9B}" type="presParOf" srcId="{61014E41-CB3E-4C07-847F-C33D0B5037FE}" destId="{5462B237-9EFE-4FF2-8D80-D01218748719}" srcOrd="3" destOrd="0" presId="urn:microsoft.com/office/officeart/2005/8/layout/default"/>
    <dgm:cxn modelId="{E9798DD4-98A1-4407-A9DD-FE601DAED0A6}" type="presParOf" srcId="{61014E41-CB3E-4C07-847F-C33D0B5037FE}" destId="{D41C02A3-A4DB-4F50-A3F1-4D881B1192C9}" srcOrd="4" destOrd="0" presId="urn:microsoft.com/office/officeart/2005/8/layout/default"/>
    <dgm:cxn modelId="{168D5076-C708-44A7-B0CB-48835FBE7B14}" type="presParOf" srcId="{61014E41-CB3E-4C07-847F-C33D0B5037FE}" destId="{065F80FA-87F2-4240-833F-0A66A75C273C}" srcOrd="5" destOrd="0" presId="urn:microsoft.com/office/officeart/2005/8/layout/default"/>
    <dgm:cxn modelId="{0D3C0FA8-6F8B-4295-9109-DB5209ADC2FF}" type="presParOf" srcId="{61014E41-CB3E-4C07-847F-C33D0B5037FE}" destId="{9560B028-FF05-4945-A45E-3B7D0C2912CE}" srcOrd="6" destOrd="0" presId="urn:microsoft.com/office/officeart/2005/8/layout/default"/>
    <dgm:cxn modelId="{1CACD799-4F47-48B0-9749-863DBF5AF617}" type="presParOf" srcId="{61014E41-CB3E-4C07-847F-C33D0B5037FE}" destId="{54770EC2-B4AD-45F4-9FA6-6DBE291D8F9F}" srcOrd="7" destOrd="0" presId="urn:microsoft.com/office/officeart/2005/8/layout/default"/>
    <dgm:cxn modelId="{D0377A86-B2F6-4AAF-B080-169160FEEF71}" type="presParOf" srcId="{61014E41-CB3E-4C07-847F-C33D0B5037FE}" destId="{CFE2AE05-82D3-4455-AD31-ED6B710A7A02}" srcOrd="8" destOrd="0" presId="urn:microsoft.com/office/officeart/2005/8/layout/default"/>
    <dgm:cxn modelId="{E9708434-F5C7-4228-AB1A-BC4093AC38D1}" type="presParOf" srcId="{61014E41-CB3E-4C07-847F-C33D0B5037FE}" destId="{B186CBE2-B3CD-4C5D-963C-9B4E348E8E33}" srcOrd="9" destOrd="0" presId="urn:microsoft.com/office/officeart/2005/8/layout/default"/>
    <dgm:cxn modelId="{7525B73A-131F-4A18-9EF9-987B77EA9AC0}"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E12E9666-48B7-4B43-8111-32314D8A8C39}" type="presOf" srcId="{CD45B891-375A-4457-81A5-C57AF925EA51}" destId="{DA454CAF-5941-42F1-9A14-7B651415446B}"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1562ACFF-3826-483E-99F1-0D0F19C5EB24}" type="presOf" srcId="{ED1343D6-5505-4693-A845-F3F386C83631}" destId="{53BA12B1-3866-4D7B-9660-900B1EF1E0CF}" srcOrd="0" destOrd="0" presId="urn:microsoft.com/office/officeart/2005/8/layout/hierarchy2"/>
    <dgm:cxn modelId="{8BC90DDF-53C5-437D-8CE9-348C15695131}" type="presOf" srcId="{D1050E04-7D1A-442E-9CDF-D275DC15F955}" destId="{9D6F9A89-A642-4F4D-9F14-E66236E09919}" srcOrd="0" destOrd="0" presId="urn:microsoft.com/office/officeart/2005/8/layout/hierarchy2"/>
    <dgm:cxn modelId="{2770CE86-62A7-4783-8A41-0412E678BC84}" type="presOf" srcId="{004CE89A-CAEB-447F-A984-4472A1CE0635}" destId="{117A6B71-6709-439F-8B8C-925BB58C01BB}" srcOrd="1" destOrd="0" presId="urn:microsoft.com/office/officeart/2005/8/layout/hierarchy2"/>
    <dgm:cxn modelId="{A2E2A79D-B975-4B8D-BD73-2624E79C4B6A}" type="presOf" srcId="{FA9687CE-C19F-4467-9F9B-6F0AFE7738F9}" destId="{FC1A1B9D-0AB4-4F16-822D-9F81DD54AE2F}" srcOrd="0" destOrd="0" presId="urn:microsoft.com/office/officeart/2005/8/layout/hierarchy2"/>
    <dgm:cxn modelId="{2DD6AFB7-F413-4D23-B48C-9F8731FE0561}" type="presOf" srcId="{CD45B891-375A-4457-81A5-C57AF925EA51}" destId="{4E9BE51B-3505-4C39-A3DB-3AC7F360EFF3}" srcOrd="1" destOrd="0" presId="urn:microsoft.com/office/officeart/2005/8/layout/hierarchy2"/>
    <dgm:cxn modelId="{AC098C79-0C23-4139-99EB-0E6DF25787D5}" type="presOf" srcId="{8D018822-FBA2-417A-840C-33F4A63B517E}" destId="{2EBE743E-7414-4DC3-9D94-C99B93AE7942}"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AF411813-D1C1-44B9-9300-9B64086CB290}" type="presOf" srcId="{ED1343D6-5505-4693-A845-F3F386C83631}" destId="{F0AD05FA-1203-4A47-9F9E-6BC02F81B4AA}" srcOrd="1" destOrd="0" presId="urn:microsoft.com/office/officeart/2005/8/layout/hierarchy2"/>
    <dgm:cxn modelId="{B26F558C-74EA-4440-960A-4C3FF2C56E96}" type="presOf" srcId="{94B632C1-EF7A-4E04-BA89-9637346A635B}" destId="{E233CA3A-25BD-4D68-8257-049ECD960A95}" srcOrd="0" destOrd="0" presId="urn:microsoft.com/office/officeart/2005/8/layout/hierarchy2"/>
    <dgm:cxn modelId="{41211AF0-1169-4436-8B7B-FF383A03A6FD}" type="presOf" srcId="{FA9687CE-C19F-4467-9F9B-6F0AFE7738F9}" destId="{200523B0-9680-4EA7-939C-38A49C1A9C60}" srcOrd="1"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AE90AB83-51CC-453F-934F-7C4E5B558E60}" type="presOf" srcId="{94B632C1-EF7A-4E04-BA89-9637346A635B}" destId="{DC880FB8-C78B-458D-BB4F-978161132DA0}" srcOrd="1" destOrd="0" presId="urn:microsoft.com/office/officeart/2005/8/layout/hierarchy2"/>
    <dgm:cxn modelId="{9C8E5461-2ED8-4BFF-AC3F-F310F0081A69}" type="presOf" srcId="{9CAACDAC-3E7F-45DA-A0A6-2124BE36A6BB}" destId="{268C0CE0-DA77-4A90-884A-273039F6AEF6}"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42ECF145-2AE6-44F7-A5F5-5F3B1ACCDBE8}" type="presOf" srcId="{90B36774-7957-488B-A4BC-4BBB82CBF080}" destId="{A9DE72D7-D64C-46AB-89B8-1DDCF95A5E23}" srcOrd="0" destOrd="0" presId="urn:microsoft.com/office/officeart/2005/8/layout/hierarchy2"/>
    <dgm:cxn modelId="{0EF05B09-C627-43E5-A78B-0EB8367B2109}" type="presOf" srcId="{08193017-FF5E-440A-B2FC-7B72EFF73ECB}" destId="{096FB719-B52E-45CD-9EF7-3FCE9D171A4D}" srcOrd="0" destOrd="0" presId="urn:microsoft.com/office/officeart/2005/8/layout/hierarchy2"/>
    <dgm:cxn modelId="{E6FA4A28-7722-4672-80CD-EC905808759B}" type="presOf" srcId="{004CE89A-CAEB-447F-A984-4472A1CE0635}" destId="{5CC27A30-CBEB-411C-BC03-FBC1F2C3C77B}" srcOrd="0" destOrd="0" presId="urn:microsoft.com/office/officeart/2005/8/layout/hierarchy2"/>
    <dgm:cxn modelId="{460F91E6-2E1B-42B9-9919-2D629C0194C2}" type="presOf" srcId="{497D1501-C679-49B1-BEAE-9EE12384C7E1}" destId="{1F9D012B-2541-4F60-9936-F955E5E8143F}"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CD11BBB2-81F5-46F1-9A38-0FBE6B642553}" type="presOf" srcId="{A89CF6AB-BB40-43E7-A5F1-81131B101A2D}" destId="{D9D200E3-86DA-41FF-97A5-11B23230B1B5}"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CA9DE1F-0E14-4552-8FBF-561E03984BF7}" type="presParOf" srcId="{9D6F9A89-A642-4F4D-9F14-E66236E09919}" destId="{62D35ABA-0E92-4D65-8FAB-6A1F96AE7E2A}" srcOrd="0" destOrd="0" presId="urn:microsoft.com/office/officeart/2005/8/layout/hierarchy2"/>
    <dgm:cxn modelId="{83FCE137-515F-4877-98B3-2F78D8130D05}" type="presParOf" srcId="{62D35ABA-0E92-4D65-8FAB-6A1F96AE7E2A}" destId="{2EBE743E-7414-4DC3-9D94-C99B93AE7942}" srcOrd="0" destOrd="0" presId="urn:microsoft.com/office/officeart/2005/8/layout/hierarchy2"/>
    <dgm:cxn modelId="{82578C8B-26BB-4961-8B68-2287F9F68630}" type="presParOf" srcId="{62D35ABA-0E92-4D65-8FAB-6A1F96AE7E2A}" destId="{31CAEAD6-EE0E-4C41-941A-2321A6A17851}" srcOrd="1" destOrd="0" presId="urn:microsoft.com/office/officeart/2005/8/layout/hierarchy2"/>
    <dgm:cxn modelId="{F8F736AD-E9FB-4F97-BF1E-F51315910FC7}" type="presParOf" srcId="{31CAEAD6-EE0E-4C41-941A-2321A6A17851}" destId="{53BA12B1-3866-4D7B-9660-900B1EF1E0CF}" srcOrd="0" destOrd="0" presId="urn:microsoft.com/office/officeart/2005/8/layout/hierarchy2"/>
    <dgm:cxn modelId="{D02E75F9-3B6E-423E-859C-18C16B05A335}" type="presParOf" srcId="{53BA12B1-3866-4D7B-9660-900B1EF1E0CF}" destId="{F0AD05FA-1203-4A47-9F9E-6BC02F81B4AA}" srcOrd="0" destOrd="0" presId="urn:microsoft.com/office/officeart/2005/8/layout/hierarchy2"/>
    <dgm:cxn modelId="{8DC70293-562A-4F7F-845E-80BF6EF42E19}" type="presParOf" srcId="{31CAEAD6-EE0E-4C41-941A-2321A6A17851}" destId="{C6D3C922-5E45-41BE-9D75-48AA34A4E2CA}" srcOrd="1" destOrd="0" presId="urn:microsoft.com/office/officeart/2005/8/layout/hierarchy2"/>
    <dgm:cxn modelId="{96A69E62-469E-40D1-855D-2862A5738004}" type="presParOf" srcId="{C6D3C922-5E45-41BE-9D75-48AA34A4E2CA}" destId="{A9DE72D7-D64C-46AB-89B8-1DDCF95A5E23}" srcOrd="0" destOrd="0" presId="urn:microsoft.com/office/officeart/2005/8/layout/hierarchy2"/>
    <dgm:cxn modelId="{467E0350-67BD-4655-9DDD-595FDD1FC6C5}" type="presParOf" srcId="{C6D3C922-5E45-41BE-9D75-48AA34A4E2CA}" destId="{73BD3260-5BEB-44BA-B290-96798F33249A}" srcOrd="1" destOrd="0" presId="urn:microsoft.com/office/officeart/2005/8/layout/hierarchy2"/>
    <dgm:cxn modelId="{7F63BFB3-41B7-4268-A187-0716ED20D40D}" type="presParOf" srcId="{73BD3260-5BEB-44BA-B290-96798F33249A}" destId="{E233CA3A-25BD-4D68-8257-049ECD960A95}" srcOrd="0" destOrd="0" presId="urn:microsoft.com/office/officeart/2005/8/layout/hierarchy2"/>
    <dgm:cxn modelId="{2CAC3526-DDD2-4EA5-A705-09DD2D287DD0}" type="presParOf" srcId="{E233CA3A-25BD-4D68-8257-049ECD960A95}" destId="{DC880FB8-C78B-458D-BB4F-978161132DA0}" srcOrd="0" destOrd="0" presId="urn:microsoft.com/office/officeart/2005/8/layout/hierarchy2"/>
    <dgm:cxn modelId="{520EA924-E1B0-428B-B486-1D1191DCFD37}" type="presParOf" srcId="{73BD3260-5BEB-44BA-B290-96798F33249A}" destId="{A00C528C-2049-40C5-8AC1-1B65E6F60053}" srcOrd="1" destOrd="0" presId="urn:microsoft.com/office/officeart/2005/8/layout/hierarchy2"/>
    <dgm:cxn modelId="{5E61B64C-7447-4197-A2CD-19F6F99F87CF}" type="presParOf" srcId="{A00C528C-2049-40C5-8AC1-1B65E6F60053}" destId="{268C0CE0-DA77-4A90-884A-273039F6AEF6}" srcOrd="0" destOrd="0" presId="urn:microsoft.com/office/officeart/2005/8/layout/hierarchy2"/>
    <dgm:cxn modelId="{7402501F-B7B5-4A34-A95D-677FD2A9908E}" type="presParOf" srcId="{A00C528C-2049-40C5-8AC1-1B65E6F60053}" destId="{8FB2A1C9-F4D6-4A33-920F-98C2F4477529}" srcOrd="1" destOrd="0" presId="urn:microsoft.com/office/officeart/2005/8/layout/hierarchy2"/>
    <dgm:cxn modelId="{BF49304F-2BAC-4AED-9920-BA5CE30A475F}" type="presParOf" srcId="{73BD3260-5BEB-44BA-B290-96798F33249A}" destId="{DA454CAF-5941-42F1-9A14-7B651415446B}" srcOrd="2" destOrd="0" presId="urn:microsoft.com/office/officeart/2005/8/layout/hierarchy2"/>
    <dgm:cxn modelId="{2655E36A-A2C6-4F62-B87C-E199AD24E8C0}" type="presParOf" srcId="{DA454CAF-5941-42F1-9A14-7B651415446B}" destId="{4E9BE51B-3505-4C39-A3DB-3AC7F360EFF3}" srcOrd="0" destOrd="0" presId="urn:microsoft.com/office/officeart/2005/8/layout/hierarchy2"/>
    <dgm:cxn modelId="{E353DFC7-4F9F-4721-9240-9F52DC81B3A9}" type="presParOf" srcId="{73BD3260-5BEB-44BA-B290-96798F33249A}" destId="{8C67C0C5-4FB7-4AC8-B4D7-94BC740C68D0}" srcOrd="3" destOrd="0" presId="urn:microsoft.com/office/officeart/2005/8/layout/hierarchy2"/>
    <dgm:cxn modelId="{0B03154A-00A9-4CEF-822A-91B975E5D7C9}" type="presParOf" srcId="{8C67C0C5-4FB7-4AC8-B4D7-94BC740C68D0}" destId="{1F9D012B-2541-4F60-9936-F955E5E8143F}" srcOrd="0" destOrd="0" presId="urn:microsoft.com/office/officeart/2005/8/layout/hierarchy2"/>
    <dgm:cxn modelId="{F7DE9E8A-1966-48CA-A6D6-E2E1B10B9305}" type="presParOf" srcId="{8C67C0C5-4FB7-4AC8-B4D7-94BC740C68D0}" destId="{53C38476-47CF-4915-950B-9B2CA8F68781}" srcOrd="1" destOrd="0" presId="urn:microsoft.com/office/officeart/2005/8/layout/hierarchy2"/>
    <dgm:cxn modelId="{0DD9D5EF-09FC-4C3E-9F20-C9664CF81A7A}" type="presParOf" srcId="{31CAEAD6-EE0E-4C41-941A-2321A6A17851}" destId="{5CC27A30-CBEB-411C-BC03-FBC1F2C3C77B}" srcOrd="2" destOrd="0" presId="urn:microsoft.com/office/officeart/2005/8/layout/hierarchy2"/>
    <dgm:cxn modelId="{7D9E7A2F-1A8B-405D-9296-39A8F9056B01}" type="presParOf" srcId="{5CC27A30-CBEB-411C-BC03-FBC1F2C3C77B}" destId="{117A6B71-6709-439F-8B8C-925BB58C01BB}" srcOrd="0" destOrd="0" presId="urn:microsoft.com/office/officeart/2005/8/layout/hierarchy2"/>
    <dgm:cxn modelId="{E0C06540-E33F-4012-B5B8-63AC4BBD6B1C}" type="presParOf" srcId="{31CAEAD6-EE0E-4C41-941A-2321A6A17851}" destId="{F4021EE2-A3A9-404E-94B6-9D0FCDA8CA49}" srcOrd="3" destOrd="0" presId="urn:microsoft.com/office/officeart/2005/8/layout/hierarchy2"/>
    <dgm:cxn modelId="{EC284759-1905-4714-A3C8-57AE6A7A9F29}" type="presParOf" srcId="{F4021EE2-A3A9-404E-94B6-9D0FCDA8CA49}" destId="{096FB719-B52E-45CD-9EF7-3FCE9D171A4D}" srcOrd="0" destOrd="0" presId="urn:microsoft.com/office/officeart/2005/8/layout/hierarchy2"/>
    <dgm:cxn modelId="{F88EADA0-DC89-4D38-9E73-A9C379160AE5}" type="presParOf" srcId="{F4021EE2-A3A9-404E-94B6-9D0FCDA8CA49}" destId="{07597095-DDA0-4E37-9328-9ABBBFA5D382}" srcOrd="1" destOrd="0" presId="urn:microsoft.com/office/officeart/2005/8/layout/hierarchy2"/>
    <dgm:cxn modelId="{5DA141DB-FFF6-42CE-84A7-7A3890D3C4E8}" type="presParOf" srcId="{07597095-DDA0-4E37-9328-9ABBBFA5D382}" destId="{FC1A1B9D-0AB4-4F16-822D-9F81DD54AE2F}" srcOrd="0" destOrd="0" presId="urn:microsoft.com/office/officeart/2005/8/layout/hierarchy2"/>
    <dgm:cxn modelId="{B50A06A3-CC73-4953-A442-B4A727860F4C}" type="presParOf" srcId="{FC1A1B9D-0AB4-4F16-822D-9F81DD54AE2F}" destId="{200523B0-9680-4EA7-939C-38A49C1A9C60}" srcOrd="0" destOrd="0" presId="urn:microsoft.com/office/officeart/2005/8/layout/hierarchy2"/>
    <dgm:cxn modelId="{60ECE2B6-2B3F-47CF-A78E-013C06389951}" type="presParOf" srcId="{07597095-DDA0-4E37-9328-9ABBBFA5D382}" destId="{B7AD0592-ED99-4A2F-BDE2-D2D2C4C6428B}" srcOrd="1" destOrd="0" presId="urn:microsoft.com/office/officeart/2005/8/layout/hierarchy2"/>
    <dgm:cxn modelId="{98058D74-FBBE-4A5D-A67A-E2289B3F1880}" type="presParOf" srcId="{B7AD0592-ED99-4A2F-BDE2-D2D2C4C6428B}" destId="{D9D200E3-86DA-41FF-97A5-11B23230B1B5}" srcOrd="0" destOrd="0" presId="urn:microsoft.com/office/officeart/2005/8/layout/hierarchy2"/>
    <dgm:cxn modelId="{CC415CD5-27DD-4F19-9F2E-00E0F53C9523}"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dgm:spPr>
        <a:solidFill>
          <a:schemeClr val="accent1">
            <a:lumMod val="40000"/>
            <a:lumOff val="60000"/>
          </a:schemeClr>
        </a:solidFill>
      </dgm:spPr>
      <dgm:t>
        <a:bodyPr/>
        <a:lstStyle/>
        <a:p>
          <a:endParaRPr lang="en-US" dirty="0"/>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dgm:spPr>
        <a:solidFill>
          <a:schemeClr val="tx2">
            <a:lumMod val="60000"/>
            <a:lumOff val="40000"/>
          </a:schemeClr>
        </a:solidFill>
      </dgm:spPr>
      <dgm:t>
        <a:bodyPr/>
        <a:lstStyle/>
        <a:p>
          <a:endParaRPr lang="en-US" dirty="0"/>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0BE6764F-0CC0-424A-8077-4D59738E69E6}">
      <dgm:prSet/>
      <dgm:spPr>
        <a:solidFill>
          <a:schemeClr val="tx2">
            <a:lumMod val="60000"/>
            <a:lumOff val="40000"/>
          </a:schemeClr>
        </a:solidFill>
      </dgm:spPr>
      <dgm:t>
        <a:bodyPr/>
        <a:lstStyle/>
        <a:p>
          <a:endParaRPr lang="en-US" dirty="0"/>
        </a:p>
      </dgm:t>
    </dgm:pt>
    <dgm:pt modelId="{C2790713-4C6A-4C05-8372-B5B1793097F1}" type="parTrans" cxnId="{2119708D-A6E7-4D90-88F0-271634569E12}">
      <dgm:prSet/>
      <dgm:spPr/>
      <dgm:t>
        <a:bodyPr/>
        <a:lstStyle/>
        <a:p>
          <a:endParaRPr lang="en-US"/>
        </a:p>
      </dgm:t>
    </dgm:pt>
    <dgm:pt modelId="{6209B977-E2E1-4965-9DF8-E7C38921DAF5}" type="sibTrans" cxnId="{2119708D-A6E7-4D90-88F0-271634569E12}">
      <dgm:prSet/>
      <dgm:spPr/>
      <dgm:t>
        <a:bodyPr/>
        <a:lstStyle/>
        <a:p>
          <a:endParaRPr lang="en-US"/>
        </a:p>
      </dgm:t>
    </dgm:pt>
    <dgm:pt modelId="{462EB0B1-1082-4FB7-A3BA-20960CA93704}">
      <dgm:prSet/>
      <dgm:spPr>
        <a:solidFill>
          <a:schemeClr val="tx2">
            <a:lumMod val="60000"/>
            <a:lumOff val="40000"/>
          </a:schemeClr>
        </a:solidFill>
      </dgm:spPr>
      <dgm:t>
        <a:bodyPr/>
        <a:lstStyle/>
        <a:p>
          <a:endParaRPr lang="en-US" dirty="0"/>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dgm:spPr>
        <a:solidFill>
          <a:schemeClr val="tx2">
            <a:lumMod val="60000"/>
            <a:lumOff val="40000"/>
          </a:schemeClr>
        </a:solidFill>
      </dgm:spPr>
      <dgm:t>
        <a:bodyPr/>
        <a:lstStyle/>
        <a:p>
          <a:endParaRPr lang="en-US" dirty="0"/>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dgm:spPr>
        <a:solidFill>
          <a:schemeClr val="tx2">
            <a:lumMod val="60000"/>
            <a:lumOff val="40000"/>
          </a:schemeClr>
        </a:solidFill>
      </dgm:spPr>
      <dgm:t>
        <a:bodyPr/>
        <a:lstStyle/>
        <a:p>
          <a:endParaRPr lang="en-US" dirty="0"/>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dgm:spPr>
        <a:solidFill>
          <a:schemeClr val="tx2">
            <a:lumMod val="60000"/>
            <a:lumOff val="40000"/>
          </a:schemeClr>
        </a:solidFill>
      </dgm:spPr>
      <dgm:t>
        <a:bodyPr/>
        <a:lstStyle/>
        <a:p>
          <a:endParaRPr lang="en-US" dirty="0"/>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dgm:spPr>
        <a:solidFill>
          <a:schemeClr val="tx2">
            <a:lumMod val="60000"/>
            <a:lumOff val="40000"/>
          </a:schemeClr>
        </a:solidFill>
      </dgm:spPr>
      <dgm:t>
        <a:bodyPr/>
        <a:lstStyle/>
        <a:p>
          <a:r>
            <a:rPr lang="en-US" b="1" dirty="0" smtClean="0"/>
            <a:t>4KB</a:t>
          </a:r>
          <a:endParaRPr lang="en-US" b="1" dirty="0"/>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dgm:spPr>
        <a:solidFill>
          <a:schemeClr val="accent1">
            <a:lumMod val="40000"/>
            <a:lumOff val="60000"/>
          </a:schemeClr>
        </a:solidFill>
      </dgm:spPr>
      <dgm:t>
        <a:bodyPr/>
        <a:lstStyle/>
        <a:p>
          <a:endParaRPr lang="en-US" dirty="0"/>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717BB93F-4313-4D0E-90C4-F8040CA7A52D}">
      <dgm:prSet/>
      <dgm:spPr>
        <a:solidFill>
          <a:schemeClr val="accent1">
            <a:lumMod val="40000"/>
            <a:lumOff val="60000"/>
          </a:schemeClr>
        </a:solidFill>
      </dgm:spPr>
      <dgm:t>
        <a:bodyPr/>
        <a:lstStyle/>
        <a:p>
          <a:endParaRPr lang="en-US" dirty="0"/>
        </a:p>
      </dgm:t>
    </dgm:pt>
    <dgm:pt modelId="{75047CB3-2F52-4C53-B8CE-3356554BC789}" type="parTrans" cxnId="{337F63F2-0D19-4931-A113-88636BAF02D1}">
      <dgm:prSet/>
      <dgm:spPr/>
      <dgm:t>
        <a:bodyPr/>
        <a:lstStyle/>
        <a:p>
          <a:endParaRPr lang="en-US"/>
        </a:p>
      </dgm:t>
    </dgm:pt>
    <dgm:pt modelId="{8DB6FEA5-C1E7-474A-88E2-1A5542CC089A}" type="sibTrans" cxnId="{337F63F2-0D19-4931-A113-88636BAF02D1}">
      <dgm:prSet/>
      <dgm:spPr/>
      <dgm:t>
        <a:bodyPr/>
        <a:lstStyle/>
        <a:p>
          <a:endParaRPr lang="en-US"/>
        </a:p>
      </dgm:t>
    </dgm:pt>
    <dgm:pt modelId="{2156E6F4-D2C7-4E74-BBDD-6953BCBCA86C}">
      <dgm:prSet/>
      <dgm:spPr>
        <a:solidFill>
          <a:schemeClr val="accent1">
            <a:lumMod val="40000"/>
            <a:lumOff val="60000"/>
          </a:schemeClr>
        </a:solidFill>
      </dgm:spPr>
      <dgm:t>
        <a:bodyPr/>
        <a:lstStyle/>
        <a:p>
          <a:endParaRPr lang="en-US" dirty="0"/>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dgm:spPr>
        <a:solidFill>
          <a:schemeClr val="accent1">
            <a:lumMod val="40000"/>
            <a:lumOff val="60000"/>
          </a:schemeClr>
        </a:solidFill>
      </dgm:spPr>
      <dgm:t>
        <a:bodyPr/>
        <a:lstStyle/>
        <a:p>
          <a:endParaRPr lang="en-US" dirty="0"/>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dgm:spPr>
        <a:solidFill>
          <a:schemeClr val="accent1">
            <a:lumMod val="40000"/>
            <a:lumOff val="60000"/>
          </a:schemeClr>
        </a:solidFill>
      </dgm:spPr>
      <dgm:t>
        <a:bodyPr/>
        <a:lstStyle/>
        <a:p>
          <a:endParaRPr lang="en-US" dirty="0"/>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1923"/>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3">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977D4FD3-2184-49B2-AEAC-D85703295BCA}" type="pres">
      <dgm:prSet presAssocID="{0BE6764F-0CC0-424A-8077-4D59738E69E6}" presName="textNode" presStyleLbl="node1" presStyleIdx="1" presStyleCnt="13">
        <dgm:presLayoutVars>
          <dgm:bulletEnabled val="1"/>
        </dgm:presLayoutVars>
      </dgm:prSet>
      <dgm:spPr/>
      <dgm:t>
        <a:bodyPr/>
        <a:lstStyle/>
        <a:p>
          <a:endParaRPr lang="en-US"/>
        </a:p>
      </dgm:t>
    </dgm:pt>
    <dgm:pt modelId="{65EEB380-ECA1-4FB3-BB5C-A6641B2550AB}" type="pres">
      <dgm:prSet presAssocID="{6209B977-E2E1-4965-9DF8-E7C38921DAF5}" presName="sibTrans" presStyleCnt="0"/>
      <dgm:spPr/>
    </dgm:pt>
    <dgm:pt modelId="{3B131DB1-3485-45DB-8AAD-4323E156B5FB}" type="pres">
      <dgm:prSet presAssocID="{462EB0B1-1082-4FB7-A3BA-20960CA93704}" presName="textNode" presStyleLbl="node1" presStyleIdx="2" presStyleCnt="13">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3" presStyleCnt="13">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4" presStyleCnt="13">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5" presStyleCnt="13">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6" presStyleCnt="13">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7" presStyleCnt="13">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8" presStyleCnt="13">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9" presStyleCnt="13">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10" presStyleCnt="13">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1" presStyleCnt="13">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2" presStyleCnt="13">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2" destOrd="0" parTransId="{DB7C1B77-3C43-4B98-A09B-5E13F4FBBB5C}" sibTransId="{62B99CA9-4467-45F2-9A62-C79E75F8F60F}"/>
    <dgm:cxn modelId="{9178AE50-FC9B-4790-B10D-C331B0CCDF10}" srcId="{75217E69-B91E-48F9-BB07-F9F1C66FD302}" destId="{1EAA3B5F-4E2B-4EAC-89C3-69798AE8F767}" srcOrd="10" destOrd="0" parTransId="{E5613A5B-FFBC-46B9-A03F-FD3A01D00855}" sibTransId="{D71A00B0-04F3-4457-9318-4DF49DE875F3}"/>
    <dgm:cxn modelId="{CC71E80B-7F14-45D9-8A41-C40EEF7C129F}" type="presOf" srcId="{462EB0B1-1082-4FB7-A3BA-20960CA93704}" destId="{3B131DB1-3485-45DB-8AAD-4323E156B5FB}" srcOrd="0" destOrd="0" presId="urn:microsoft.com/office/officeart/2005/8/layout/hProcess9"/>
    <dgm:cxn modelId="{DB8D666A-DC58-44B8-B79A-B1D03D4AB5A4}" type="presOf" srcId="{4B202CA0-6308-4C52-9B81-9C481B0D7BD0}" destId="{B1C67EBC-3167-4379-A224-39BE142E6011}" srcOrd="0" destOrd="0" presId="urn:microsoft.com/office/officeart/2005/8/layout/hProcess9"/>
    <dgm:cxn modelId="{E817C518-6CFD-4AEE-863D-24F8618FE356}" type="presOf" srcId="{2156E6F4-D2C7-4E74-BBDD-6953BCBCA86C}" destId="{9D607719-7E83-41E8-A7AA-62CF51B7D7A0}" srcOrd="0" destOrd="0" presId="urn:microsoft.com/office/officeart/2005/8/layout/hProcess9"/>
    <dgm:cxn modelId="{C7C65FBE-C16E-44CA-A0F4-9A445FA621FD}" type="presOf" srcId="{99780664-0B1F-42F9-A1A9-1DA327A456FE}" destId="{6E386522-2C9F-4126-A3C6-26C8A9562D59}" srcOrd="0" destOrd="0" presId="urn:microsoft.com/office/officeart/2005/8/layout/hProcess9"/>
    <dgm:cxn modelId="{1756F752-66F0-4C86-A2B9-7E93A88BE254}"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7" destOrd="0" parTransId="{B88A9DEC-9A6A-40E9-BFEA-063F9C64E088}" sibTransId="{6E7F4A8F-490F-4114-B465-36F252FE3BD2}"/>
    <dgm:cxn modelId="{91C95A37-2E5F-47EE-8B43-60996E489304}" type="presOf" srcId="{802C3B1C-899F-4F41-B347-53BF4AB3E55F}" destId="{E4117646-8A13-4968-BA44-83F194E8DFEE}" srcOrd="0" destOrd="0" presId="urn:microsoft.com/office/officeart/2005/8/layout/hProcess9"/>
    <dgm:cxn modelId="{2EF6FA84-ACD6-4286-8CCD-E7A950C3F8B9}" type="presOf" srcId="{75217E69-B91E-48F9-BB07-F9F1C66FD302}" destId="{3CA9330D-DFD6-4318-8F3A-1E7639A82466}" srcOrd="0" destOrd="0" presId="urn:microsoft.com/office/officeart/2005/8/layout/hProcess9"/>
    <dgm:cxn modelId="{E006CCB2-A761-436E-A9F4-0B3D21BC1994}" type="presOf" srcId="{EF3CC209-D948-4C41-93A2-C9619BD0C366}" destId="{B5054807-503F-4B1F-B23B-768ECE5D1196}" srcOrd="0" destOrd="0" presId="urn:microsoft.com/office/officeart/2005/8/layout/hProcess9"/>
    <dgm:cxn modelId="{6F98729D-3E46-488C-B5A4-C9D67E0CD075}" type="presOf" srcId="{717BB93F-4313-4D0E-90C4-F8040CA7A52D}" destId="{9EAEB3A6-6F03-4703-B3A7-C67C7299BDCB}" srcOrd="0" destOrd="0" presId="urn:microsoft.com/office/officeart/2005/8/layout/hProcess9"/>
    <dgm:cxn modelId="{337F63F2-0D19-4931-A113-88636BAF02D1}" srcId="{75217E69-B91E-48F9-BB07-F9F1C66FD302}" destId="{717BB93F-4313-4D0E-90C4-F8040CA7A52D}" srcOrd="8" destOrd="0" parTransId="{75047CB3-2F52-4C53-B8CE-3356554BC789}" sibTransId="{8DB6FEA5-C1E7-474A-88E2-1A5542CC089A}"/>
    <dgm:cxn modelId="{A88F085A-8F4E-4946-9439-CF88DFC97AB3}" srcId="{75217E69-B91E-48F9-BB07-F9F1C66FD302}" destId="{D3FD76A2-BB9B-4CFA-8079-969234A49D08}" srcOrd="12" destOrd="0" parTransId="{3473A415-9C7E-4C4E-9BA5-0479466644FC}" sibTransId="{12B9871E-013E-4EC4-92A2-B3167ED7FA3E}"/>
    <dgm:cxn modelId="{A567B078-6F0F-4565-A9D4-8CAABF51FC89}" srcId="{75217E69-B91E-48F9-BB07-F9F1C66FD302}" destId="{7427C826-A2AB-4DDE-BD49-FE3C63B520A5}" srcOrd="4" destOrd="0" parTransId="{BD5CC917-BFC1-4C41-A7D9-98342DEAB3DB}" sibTransId="{5490F7C3-AADF-47AF-A04B-60C655539663}"/>
    <dgm:cxn modelId="{8D85DBD6-BB31-4897-BEE7-E7FC93B821EE}" srcId="{75217E69-B91E-48F9-BB07-F9F1C66FD302}" destId="{5BC1381F-4004-4815-BF99-6B4EAE474FA5}" srcOrd="5" destOrd="0" parTransId="{0367EED9-CFEA-4C65-ABCB-F69ADAF59A67}" sibTransId="{8FABCD09-4C4D-40CD-AAB7-A632A3981970}"/>
    <dgm:cxn modelId="{BA066055-C19C-4CB1-94CA-8F5CAEFCFC34}" type="presOf" srcId="{7427C826-A2AB-4DDE-BD49-FE3C63B520A5}" destId="{C2D76D59-1D75-4E48-91F7-15EFA5C14B3D}"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A1DBCAF8-5EC6-4870-9923-D67B2C5DFFAB}" type="presOf" srcId="{5BC1381F-4004-4815-BF99-6B4EAE474FA5}" destId="{8464FC22-B7AA-4806-8787-663D63486F60}" srcOrd="0" destOrd="0" presId="urn:microsoft.com/office/officeart/2005/8/layout/hProcess9"/>
    <dgm:cxn modelId="{7C0E267B-F43C-45EE-9686-3B3BC0457EE1}" srcId="{75217E69-B91E-48F9-BB07-F9F1C66FD302}" destId="{802C3B1C-899F-4F41-B347-53BF4AB3E55F}" srcOrd="6" destOrd="0" parTransId="{92E5E5EE-35CB-445C-92BA-BB998317A8A7}" sibTransId="{1B1C641B-48E6-4732-B5F7-8275C2BD55EE}"/>
    <dgm:cxn modelId="{3E8E0928-98C9-494C-94DB-F736BC3DDD20}" type="presOf" srcId="{D3FD76A2-BB9B-4CFA-8079-969234A49D08}" destId="{5E070B4D-A4F2-4B53-8204-EF9D9603D692}" srcOrd="0" destOrd="0" presId="urn:microsoft.com/office/officeart/2005/8/layout/hProcess9"/>
    <dgm:cxn modelId="{89304808-54CE-47A2-9BA8-F064C7E79D65}" srcId="{75217E69-B91E-48F9-BB07-F9F1C66FD302}" destId="{4B202CA0-6308-4C52-9B81-9C481B0D7BD0}" srcOrd="11" destOrd="0" parTransId="{93B86929-959A-4992-A90C-5D3029712245}" sibTransId="{FF991964-CF80-42D3-B49D-9270B14863F0}"/>
    <dgm:cxn modelId="{C7BF4D22-2BDF-4444-BBA5-2118D189BE0A}" srcId="{75217E69-B91E-48F9-BB07-F9F1C66FD302}" destId="{2156E6F4-D2C7-4E74-BBDD-6953BCBCA86C}" srcOrd="9" destOrd="0" parTransId="{759278ED-55DE-49F3-ADFD-4D16C6332B66}" sibTransId="{C771BA51-CA18-4081-B7F9-635E92DC2CD4}"/>
    <dgm:cxn modelId="{2119708D-A6E7-4D90-88F0-271634569E12}" srcId="{75217E69-B91E-48F9-BB07-F9F1C66FD302}" destId="{0BE6764F-0CC0-424A-8077-4D59738E69E6}" srcOrd="1" destOrd="0" parTransId="{C2790713-4C6A-4C05-8372-B5B1793097F1}" sibTransId="{6209B977-E2E1-4965-9DF8-E7C38921DAF5}"/>
    <dgm:cxn modelId="{F0DC6A14-9044-4FEE-A436-6BAE37D91C66}" srcId="{75217E69-B91E-48F9-BB07-F9F1C66FD302}" destId="{99780664-0B1F-42F9-A1A9-1DA327A456FE}" srcOrd="3" destOrd="0" parTransId="{0709BD2B-49A0-46DB-9892-8FC2791B7AD6}" sibTransId="{C53F22F7-DE67-45C1-B804-C7AE21D7D53D}"/>
    <dgm:cxn modelId="{D6D01995-D710-4F08-8B03-883F053C9F15}" type="presOf" srcId="{0BE6764F-0CC0-424A-8077-4D59738E69E6}" destId="{977D4FD3-2184-49B2-AEAC-D85703295BCA}" srcOrd="0" destOrd="0" presId="urn:microsoft.com/office/officeart/2005/8/layout/hProcess9"/>
    <dgm:cxn modelId="{7FAE088F-8D0D-4450-BB1E-E2988FDCD97F}" type="presOf" srcId="{1EAA3B5F-4E2B-4EAC-89C3-69798AE8F767}" destId="{3031199B-CFB5-4BF3-9A6D-09257C871CAE}" srcOrd="0" destOrd="0" presId="urn:microsoft.com/office/officeart/2005/8/layout/hProcess9"/>
    <dgm:cxn modelId="{5F8C6FCC-75C1-4BDD-A260-BAF8A27922F6}" type="presParOf" srcId="{3CA9330D-DFD6-4318-8F3A-1E7639A82466}" destId="{F301877A-E6AF-4C55-ABAE-F1752F85749C}" srcOrd="0" destOrd="0" presId="urn:microsoft.com/office/officeart/2005/8/layout/hProcess9"/>
    <dgm:cxn modelId="{4876AEEF-2489-42BF-97E5-A231CEF1F758}" type="presParOf" srcId="{3CA9330D-DFD6-4318-8F3A-1E7639A82466}" destId="{B0FD4276-62CC-4FC7-A2EF-95FD2927C0E6}" srcOrd="1" destOrd="0" presId="urn:microsoft.com/office/officeart/2005/8/layout/hProcess9"/>
    <dgm:cxn modelId="{DC5D8467-DE7C-4F4E-861B-11B0FC839A39}" type="presParOf" srcId="{B0FD4276-62CC-4FC7-A2EF-95FD2927C0E6}" destId="{507C99B7-9B91-43EB-863C-41C0EEB302BF}" srcOrd="0" destOrd="0" presId="urn:microsoft.com/office/officeart/2005/8/layout/hProcess9"/>
    <dgm:cxn modelId="{898E9FD6-2837-487F-822B-6B05386594C5}" type="presParOf" srcId="{B0FD4276-62CC-4FC7-A2EF-95FD2927C0E6}" destId="{A09867BC-3A00-4854-A118-53EEA42D9F66}" srcOrd="1" destOrd="0" presId="urn:microsoft.com/office/officeart/2005/8/layout/hProcess9"/>
    <dgm:cxn modelId="{43BA6C16-4006-4603-981C-D5302437E1BC}" type="presParOf" srcId="{B0FD4276-62CC-4FC7-A2EF-95FD2927C0E6}" destId="{977D4FD3-2184-49B2-AEAC-D85703295BCA}" srcOrd="2" destOrd="0" presId="urn:microsoft.com/office/officeart/2005/8/layout/hProcess9"/>
    <dgm:cxn modelId="{7A5A3119-7E99-4FE2-9E54-6676E674177A}" type="presParOf" srcId="{B0FD4276-62CC-4FC7-A2EF-95FD2927C0E6}" destId="{65EEB380-ECA1-4FB3-BB5C-A6641B2550AB}" srcOrd="3" destOrd="0" presId="urn:microsoft.com/office/officeart/2005/8/layout/hProcess9"/>
    <dgm:cxn modelId="{FA572182-AA5A-4A7A-B825-C2C818F7F710}" type="presParOf" srcId="{B0FD4276-62CC-4FC7-A2EF-95FD2927C0E6}" destId="{3B131DB1-3485-45DB-8AAD-4323E156B5FB}" srcOrd="4" destOrd="0" presId="urn:microsoft.com/office/officeart/2005/8/layout/hProcess9"/>
    <dgm:cxn modelId="{F0F4AEB6-76B0-4FA3-B45C-0FB1CD1B7344}" type="presParOf" srcId="{B0FD4276-62CC-4FC7-A2EF-95FD2927C0E6}" destId="{4C97FE0C-B645-48AC-BF82-11FC8C9F1E70}" srcOrd="5" destOrd="0" presId="urn:microsoft.com/office/officeart/2005/8/layout/hProcess9"/>
    <dgm:cxn modelId="{E0DCB214-DE13-4F9E-ABF0-CD803C47A84C}" type="presParOf" srcId="{B0FD4276-62CC-4FC7-A2EF-95FD2927C0E6}" destId="{6E386522-2C9F-4126-A3C6-26C8A9562D59}" srcOrd="6" destOrd="0" presId="urn:microsoft.com/office/officeart/2005/8/layout/hProcess9"/>
    <dgm:cxn modelId="{F280F757-765B-461A-B8C7-392F075C8EDE}" type="presParOf" srcId="{B0FD4276-62CC-4FC7-A2EF-95FD2927C0E6}" destId="{26D849D3-6080-4A5D-9491-E341B82ABA12}" srcOrd="7" destOrd="0" presId="urn:microsoft.com/office/officeart/2005/8/layout/hProcess9"/>
    <dgm:cxn modelId="{02D2A928-25B8-4873-A25E-2A1A5123DDBD}" type="presParOf" srcId="{B0FD4276-62CC-4FC7-A2EF-95FD2927C0E6}" destId="{C2D76D59-1D75-4E48-91F7-15EFA5C14B3D}" srcOrd="8" destOrd="0" presId="urn:microsoft.com/office/officeart/2005/8/layout/hProcess9"/>
    <dgm:cxn modelId="{CFBB033B-37B5-4DB5-9193-84A65C7A127B}" type="presParOf" srcId="{B0FD4276-62CC-4FC7-A2EF-95FD2927C0E6}" destId="{17865E6C-07C4-42B5-AEAA-394D95977626}" srcOrd="9" destOrd="0" presId="urn:microsoft.com/office/officeart/2005/8/layout/hProcess9"/>
    <dgm:cxn modelId="{FF0FB300-5EFF-4824-9459-85126A8706BB}" type="presParOf" srcId="{B0FD4276-62CC-4FC7-A2EF-95FD2927C0E6}" destId="{8464FC22-B7AA-4806-8787-663D63486F60}" srcOrd="10" destOrd="0" presId="urn:microsoft.com/office/officeart/2005/8/layout/hProcess9"/>
    <dgm:cxn modelId="{4C355556-635E-4683-89FE-AF3A351208E7}" type="presParOf" srcId="{B0FD4276-62CC-4FC7-A2EF-95FD2927C0E6}" destId="{123216E2-CAF5-47C7-B2C3-686B58499285}" srcOrd="11" destOrd="0" presId="urn:microsoft.com/office/officeart/2005/8/layout/hProcess9"/>
    <dgm:cxn modelId="{9287CDD6-0EE3-44B0-B387-88DB7391642A}" type="presParOf" srcId="{B0FD4276-62CC-4FC7-A2EF-95FD2927C0E6}" destId="{E4117646-8A13-4968-BA44-83F194E8DFEE}" srcOrd="12" destOrd="0" presId="urn:microsoft.com/office/officeart/2005/8/layout/hProcess9"/>
    <dgm:cxn modelId="{9522FFDA-06C1-459E-B000-BDAE891D04C5}" type="presParOf" srcId="{B0FD4276-62CC-4FC7-A2EF-95FD2927C0E6}" destId="{5DB9B771-D17D-4540-B47F-579E7E89995C}" srcOrd="13" destOrd="0" presId="urn:microsoft.com/office/officeart/2005/8/layout/hProcess9"/>
    <dgm:cxn modelId="{57182A16-D453-4FFF-9CE0-1D33E0A1E953}" type="presParOf" srcId="{B0FD4276-62CC-4FC7-A2EF-95FD2927C0E6}" destId="{B5054807-503F-4B1F-B23B-768ECE5D1196}" srcOrd="14" destOrd="0" presId="urn:microsoft.com/office/officeart/2005/8/layout/hProcess9"/>
    <dgm:cxn modelId="{ED375275-6508-4B49-B6F0-6D6E0B7F443B}" type="presParOf" srcId="{B0FD4276-62CC-4FC7-A2EF-95FD2927C0E6}" destId="{58D3B9D8-7929-43E1-857F-2FACBE0F6207}" srcOrd="15" destOrd="0" presId="urn:microsoft.com/office/officeart/2005/8/layout/hProcess9"/>
    <dgm:cxn modelId="{D980C427-57C3-470C-9CF2-55873A4B881A}" type="presParOf" srcId="{B0FD4276-62CC-4FC7-A2EF-95FD2927C0E6}" destId="{9EAEB3A6-6F03-4703-B3A7-C67C7299BDCB}" srcOrd="16" destOrd="0" presId="urn:microsoft.com/office/officeart/2005/8/layout/hProcess9"/>
    <dgm:cxn modelId="{962EC049-E489-42EC-8B4A-9B20D6CC478B}" type="presParOf" srcId="{B0FD4276-62CC-4FC7-A2EF-95FD2927C0E6}" destId="{2C96631D-4FAE-40CE-BF3A-CA4727FAAF93}" srcOrd="17" destOrd="0" presId="urn:microsoft.com/office/officeart/2005/8/layout/hProcess9"/>
    <dgm:cxn modelId="{C3DA4B6F-4831-4C15-810F-60C1A28267EF}" type="presParOf" srcId="{B0FD4276-62CC-4FC7-A2EF-95FD2927C0E6}" destId="{9D607719-7E83-41E8-A7AA-62CF51B7D7A0}" srcOrd="18" destOrd="0" presId="urn:microsoft.com/office/officeart/2005/8/layout/hProcess9"/>
    <dgm:cxn modelId="{EB09B932-5D9A-4F2B-AC95-2D879B8EC87B}" type="presParOf" srcId="{B0FD4276-62CC-4FC7-A2EF-95FD2927C0E6}" destId="{9773BE30-81D5-408D-B506-09CDEBC8043F}" srcOrd="19" destOrd="0" presId="urn:microsoft.com/office/officeart/2005/8/layout/hProcess9"/>
    <dgm:cxn modelId="{7AAB79AC-24CD-4541-BA4B-5073413649EE}" type="presParOf" srcId="{B0FD4276-62CC-4FC7-A2EF-95FD2927C0E6}" destId="{3031199B-CFB5-4BF3-9A6D-09257C871CAE}" srcOrd="20" destOrd="0" presId="urn:microsoft.com/office/officeart/2005/8/layout/hProcess9"/>
    <dgm:cxn modelId="{65F5E301-9ADC-46DA-87CC-306D6D34E189}" type="presParOf" srcId="{B0FD4276-62CC-4FC7-A2EF-95FD2927C0E6}" destId="{F69BB6B8-7F6F-4682-A206-C7C50521C613}" srcOrd="21" destOrd="0" presId="urn:microsoft.com/office/officeart/2005/8/layout/hProcess9"/>
    <dgm:cxn modelId="{64FAEAD8-D6F1-465D-88FC-46DB76F67B06}" type="presParOf" srcId="{B0FD4276-62CC-4FC7-A2EF-95FD2927C0E6}" destId="{B1C67EBC-3167-4379-A224-39BE142E6011}" srcOrd="22" destOrd="0" presId="urn:microsoft.com/office/officeart/2005/8/layout/hProcess9"/>
    <dgm:cxn modelId="{553ACA16-4B57-4F57-BBDB-8FE7782125DD}" type="presParOf" srcId="{B0FD4276-62CC-4FC7-A2EF-95FD2927C0E6}" destId="{1D0231AC-151E-4772-B28E-545BFC5D3C72}" srcOrd="23" destOrd="0" presId="urn:microsoft.com/office/officeart/2005/8/layout/hProcess9"/>
    <dgm:cxn modelId="{916394DE-9866-4544-BE57-2DF67EDD59BB}" type="presParOf" srcId="{B0FD4276-62CC-4FC7-A2EF-95FD2927C0E6}" destId="{5E070B4D-A4F2-4B53-8204-EF9D9603D692}" srcOrd="24" destOrd="0" presId="urn:microsoft.com/office/officeart/2005/8/layout/hProcess9"/>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pPr>
        <a:solidFill>
          <a:schemeClr val="bg1">
            <a:lumMod val="95000"/>
          </a:schemeClr>
        </a:solidFill>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pPr>
        <a:solidFill>
          <a:schemeClr val="bg1">
            <a:lumMod val="85000"/>
          </a:schemeClr>
        </a:solidFill>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pPr>
        <a:solidFill>
          <a:schemeClr val="bg1">
            <a:lumMod val="75000"/>
          </a:schemeClr>
        </a:solidFill>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pPr>
        <a:solidFill>
          <a:schemeClr val="bg1">
            <a:lumMod val="65000"/>
          </a:schemeClr>
        </a:solidFill>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pPr>
        <a:solidFill>
          <a:schemeClr val="bg1">
            <a:lumMod val="95000"/>
          </a:schemeClr>
        </a:solidFill>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pPr>
        <a:solidFill>
          <a:schemeClr val="bg1">
            <a:lumMod val="8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pPr>
        <a:solidFill>
          <a:schemeClr val="bg1">
            <a:lumMod val="75000"/>
          </a:schemeClr>
        </a:solidFill>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pPr>
        <a:solidFill>
          <a:schemeClr val="bg1">
            <a:lumMod val="6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pPr>
        <a:solidFill>
          <a:schemeClr val="bg1">
            <a:lumMod val="9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pPr>
        <a:solidFill>
          <a:schemeClr val="bg1">
            <a:lumMod val="8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0A509D75-CFB2-4C72-A132-BB217FF608FA}" type="presOf" srcId="{14838036-36BD-4591-A91B-0B3F9E2BD73B}" destId="{20249186-D132-4738-AB74-22C2DAD91A24}" srcOrd="0" destOrd="0" presId="urn:microsoft.com/office/officeart/2005/8/layout/venn3"/>
    <dgm:cxn modelId="{86D1A1AB-52BF-4A90-93CE-BCCD91BB5C57}" type="presOf" srcId="{28FD5FD2-F54E-4A5F-8BA6-325A9328241C}" destId="{5CD7F580-C372-4AEC-9FF3-ECBF19BCEE6A}" srcOrd="0" destOrd="0" presId="urn:microsoft.com/office/officeart/2005/8/layout/venn3"/>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42380D25-F012-4DF3-B87D-C680673FA5D6}" type="presOf" srcId="{40F2DF3A-EB74-492D-9178-1A1DA07F3D0B}" destId="{747D1370-8DF6-4A5F-8CB5-A61C97D90A72}" srcOrd="0" destOrd="0" presId="urn:microsoft.com/office/officeart/2005/8/layout/venn3"/>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7A5CEE6D-19F5-4BD2-8829-0B6E22C2DDF7}" type="presOf" srcId="{8B3CF8EC-B02D-4A6E-9217-7B6066187275}" destId="{B995C1CD-78C4-4B7A-BA04-3472B3FE4E64}" srcOrd="0" destOrd="0" presId="urn:microsoft.com/office/officeart/2005/8/layout/venn3"/>
    <dgm:cxn modelId="{DEE48C2D-FE9A-4400-A93E-A742953DC733}" type="presOf" srcId="{B9AE430D-9CB2-457D-A90A-3612AD3B61EE}" destId="{54B2A1A0-F0D7-4E71-AFD4-03EC8E5FBAB4}"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AB98B545-BE65-4CAA-80E4-7DABA5E701B3}" type="presOf" srcId="{6D95A90E-3199-4264-A57F-56E2A12FDFB9}" destId="{3CF60241-41A3-43B3-AE0C-3E4125BFAE1A}" srcOrd="0" destOrd="0" presId="urn:microsoft.com/office/officeart/2005/8/layout/venn3"/>
    <dgm:cxn modelId="{DE63F0A5-3C27-4E21-91EA-AB17AC275CD6}" type="presOf" srcId="{CBA6CF25-A8D0-4F65-BD69-9526915E757B}" destId="{1D1426EC-64D7-4011-9501-1D93848AA5EC}"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1706E254-9047-44ED-80C2-7645E6FC10E5}" srcId="{14838036-36BD-4591-A91B-0B3F9E2BD73B}" destId="{69D2EA24-9C79-47AF-8976-436609779BCD}" srcOrd="8" destOrd="0" parTransId="{C8C0209B-F91A-470D-90E6-0A9D69EEC7AF}" sibTransId="{2439A4E5-E1CE-4CD9-A6DA-D8FDE038BBCD}"/>
    <dgm:cxn modelId="{C58C35D2-BC6E-48A0-9540-F7FFD6E4B5A9}" type="presOf" srcId="{F739C999-13FD-45B6-AB18-952645C50032}" destId="{16617ED2-472D-4B60-86DD-CDAD2952DA13}" srcOrd="0" destOrd="0" presId="urn:microsoft.com/office/officeart/2005/8/layout/venn3"/>
    <dgm:cxn modelId="{B0FC3D81-6E03-4F9D-BD24-B20A2A6A0C72}" type="presOf" srcId="{69D2EA24-9C79-47AF-8976-436609779BCD}" destId="{EC850A8B-025C-4AE7-A0DB-D282C6BE5478}"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87899A6A-CB55-4158-B516-065402CB8A10}" type="presOf" srcId="{E1117C4F-3A0A-4A5E-AC18-E390257443AC}" destId="{8C6D11CD-C245-42CB-BAE2-23B9B635020B}" srcOrd="0" destOrd="0" presId="urn:microsoft.com/office/officeart/2005/8/layout/venn3"/>
    <dgm:cxn modelId="{EE7B53C8-7F9D-4FDD-9A82-6113A95B8395}" type="presOf" srcId="{88191EE2-8766-4346-A0F2-E072680C9135}" destId="{A639D83C-3BD9-4A53-A33C-DF1071136414}" srcOrd="0" destOrd="0" presId="urn:microsoft.com/office/officeart/2005/8/layout/venn3"/>
    <dgm:cxn modelId="{A79523EC-7182-4549-B3CF-BD6B63BFA677}" type="presParOf" srcId="{20249186-D132-4738-AB74-22C2DAD91A24}" destId="{1D1426EC-64D7-4011-9501-1D93848AA5EC}" srcOrd="0" destOrd="0" presId="urn:microsoft.com/office/officeart/2005/8/layout/venn3"/>
    <dgm:cxn modelId="{D6FA932D-F838-4C33-92CD-2157034DFAB8}" type="presParOf" srcId="{20249186-D132-4738-AB74-22C2DAD91A24}" destId="{39AC593D-563C-4E4F-B8F5-667A66368A4B}" srcOrd="1" destOrd="0" presId="urn:microsoft.com/office/officeart/2005/8/layout/venn3"/>
    <dgm:cxn modelId="{FD35762B-82D5-4D15-B878-50438E3DC370}" type="presParOf" srcId="{20249186-D132-4738-AB74-22C2DAD91A24}" destId="{5CD7F580-C372-4AEC-9FF3-ECBF19BCEE6A}" srcOrd="2" destOrd="0" presId="urn:microsoft.com/office/officeart/2005/8/layout/venn3"/>
    <dgm:cxn modelId="{305E4327-51E6-4A8B-80DD-7624E2B27915}" type="presParOf" srcId="{20249186-D132-4738-AB74-22C2DAD91A24}" destId="{4EBB8E5C-A3E5-4633-8333-3C2379456FA2}" srcOrd="3" destOrd="0" presId="urn:microsoft.com/office/officeart/2005/8/layout/venn3"/>
    <dgm:cxn modelId="{AE7278F0-D326-4D30-B9CA-92F1826866D7}" type="presParOf" srcId="{20249186-D132-4738-AB74-22C2DAD91A24}" destId="{54B2A1A0-F0D7-4E71-AFD4-03EC8E5FBAB4}" srcOrd="4" destOrd="0" presId="urn:microsoft.com/office/officeart/2005/8/layout/venn3"/>
    <dgm:cxn modelId="{0C76DF0F-B218-408B-B333-394675E884E4}" type="presParOf" srcId="{20249186-D132-4738-AB74-22C2DAD91A24}" destId="{73EA784B-C76C-4599-92FC-D8CB64C0E9DC}" srcOrd="5" destOrd="0" presId="urn:microsoft.com/office/officeart/2005/8/layout/venn3"/>
    <dgm:cxn modelId="{1ACC55FC-A70D-4DCE-9FF4-93B3F2FCDF31}" type="presParOf" srcId="{20249186-D132-4738-AB74-22C2DAD91A24}" destId="{8C6D11CD-C245-42CB-BAE2-23B9B635020B}" srcOrd="6" destOrd="0" presId="urn:microsoft.com/office/officeart/2005/8/layout/venn3"/>
    <dgm:cxn modelId="{8BDBD787-99B2-4DC1-B4A9-255DACF7A1AF}" type="presParOf" srcId="{20249186-D132-4738-AB74-22C2DAD91A24}" destId="{91A5DAB6-9861-4651-A033-54369479E50D}" srcOrd="7" destOrd="0" presId="urn:microsoft.com/office/officeart/2005/8/layout/venn3"/>
    <dgm:cxn modelId="{61D81951-034C-43FC-807F-840FDC625BC6}" type="presParOf" srcId="{20249186-D132-4738-AB74-22C2DAD91A24}" destId="{B995C1CD-78C4-4B7A-BA04-3472B3FE4E64}" srcOrd="8" destOrd="0" presId="urn:microsoft.com/office/officeart/2005/8/layout/venn3"/>
    <dgm:cxn modelId="{1C73157A-4099-4858-AACC-3A33C2E07E74}" type="presParOf" srcId="{20249186-D132-4738-AB74-22C2DAD91A24}" destId="{EF91F1FE-124E-4287-8AFF-6984CA56B7D5}" srcOrd="9" destOrd="0" presId="urn:microsoft.com/office/officeart/2005/8/layout/venn3"/>
    <dgm:cxn modelId="{BC1AD1F1-95DB-41E1-B55B-FA386A3E982D}" type="presParOf" srcId="{20249186-D132-4738-AB74-22C2DAD91A24}" destId="{3CF60241-41A3-43B3-AE0C-3E4125BFAE1A}" srcOrd="10" destOrd="0" presId="urn:microsoft.com/office/officeart/2005/8/layout/venn3"/>
    <dgm:cxn modelId="{3FFE9FB4-F09B-47A2-BBBE-28538CF05309}" type="presParOf" srcId="{20249186-D132-4738-AB74-22C2DAD91A24}" destId="{12131909-DEA8-4CC8-9733-C3565ACDFB43}" srcOrd="11" destOrd="0" presId="urn:microsoft.com/office/officeart/2005/8/layout/venn3"/>
    <dgm:cxn modelId="{CB7AFBA3-19CE-4FCA-8154-6E48881954DF}" type="presParOf" srcId="{20249186-D132-4738-AB74-22C2DAD91A24}" destId="{A639D83C-3BD9-4A53-A33C-DF1071136414}" srcOrd="12" destOrd="0" presId="urn:microsoft.com/office/officeart/2005/8/layout/venn3"/>
    <dgm:cxn modelId="{742299CA-36C3-4E8C-94D9-F26FC068B846}" type="presParOf" srcId="{20249186-D132-4738-AB74-22C2DAD91A24}" destId="{4FF10D39-F037-4E63-8CE5-A6C6DF10AF75}" srcOrd="13" destOrd="0" presId="urn:microsoft.com/office/officeart/2005/8/layout/venn3"/>
    <dgm:cxn modelId="{5DF80A2D-3A92-40F9-9637-63387E8D7562}" type="presParOf" srcId="{20249186-D132-4738-AB74-22C2DAD91A24}" destId="{16617ED2-472D-4B60-86DD-CDAD2952DA13}" srcOrd="14" destOrd="0" presId="urn:microsoft.com/office/officeart/2005/8/layout/venn3"/>
    <dgm:cxn modelId="{BFC9E46E-E038-406A-AF54-B0A24B8369F8}" type="presParOf" srcId="{20249186-D132-4738-AB74-22C2DAD91A24}" destId="{5BD470E6-D342-4FBF-9F31-8AB238DA53EB}" srcOrd="15" destOrd="0" presId="urn:microsoft.com/office/officeart/2005/8/layout/venn3"/>
    <dgm:cxn modelId="{802A0E2B-4EDB-43B0-9A0D-B2CED9572B0C}" type="presParOf" srcId="{20249186-D132-4738-AB74-22C2DAD91A24}" destId="{EC850A8B-025C-4AE7-A0DB-D282C6BE5478}" srcOrd="16" destOrd="0" presId="urn:microsoft.com/office/officeart/2005/8/layout/venn3"/>
    <dgm:cxn modelId="{FFBDC6F3-CC89-4FD6-97B5-AF873553A067}" type="presParOf" srcId="{20249186-D132-4738-AB74-22C2DAD91A24}" destId="{5E1977D5-7384-494D-8350-CBC3837E31EC}" srcOrd="17" destOrd="0" presId="urn:microsoft.com/office/officeart/2005/8/layout/venn3"/>
    <dgm:cxn modelId="{BF9A29DC-20CA-40B4-8773-45F9C10A373F}"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pPr>
        <a:solidFill>
          <a:schemeClr val="bg1">
            <a:lumMod val="95000"/>
          </a:schemeClr>
        </a:solidFill>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pPr>
        <a:solidFill>
          <a:schemeClr val="bg1">
            <a:lumMod val="85000"/>
          </a:schemeClr>
        </a:solidFill>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pPr>
        <a:solidFill>
          <a:schemeClr val="bg1">
            <a:lumMod val="75000"/>
          </a:schemeClr>
        </a:solidFill>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pPr>
        <a:solidFill>
          <a:schemeClr val="bg1">
            <a:lumMod val="65000"/>
          </a:schemeClr>
        </a:solidFill>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pPr>
        <a:solidFill>
          <a:schemeClr val="bg1">
            <a:lumMod val="95000"/>
          </a:schemeClr>
        </a:solidFill>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pPr>
        <a:solidFill>
          <a:schemeClr val="bg1">
            <a:lumMod val="8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pPr>
        <a:solidFill>
          <a:schemeClr val="bg1">
            <a:lumMod val="75000"/>
          </a:schemeClr>
        </a:solidFill>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pPr>
        <a:solidFill>
          <a:schemeClr val="bg1">
            <a:lumMod val="6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pPr>
        <a:solidFill>
          <a:schemeClr val="bg1">
            <a:lumMod val="9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pPr>
        <a:solidFill>
          <a:schemeClr val="bg1">
            <a:lumMod val="8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01D2FEF9-1425-493E-903B-8D074B41A79C}" type="presOf" srcId="{88191EE2-8766-4346-A0F2-E072680C9135}" destId="{A639D83C-3BD9-4A53-A33C-DF1071136414}" srcOrd="0" destOrd="0" presId="urn:microsoft.com/office/officeart/2005/8/layout/venn3"/>
    <dgm:cxn modelId="{1706E254-9047-44ED-80C2-7645E6FC10E5}" srcId="{14838036-36BD-4591-A91B-0B3F9E2BD73B}" destId="{69D2EA24-9C79-47AF-8976-436609779BCD}" srcOrd="8" destOrd="0" parTransId="{C8C0209B-F91A-470D-90E6-0A9D69EEC7AF}" sibTransId="{2439A4E5-E1CE-4CD9-A6DA-D8FDE038BBCD}"/>
    <dgm:cxn modelId="{53CF6256-D954-4397-9B8E-4DDE8282C745}" srcId="{14838036-36BD-4591-A91B-0B3F9E2BD73B}" destId="{6D95A90E-3199-4264-A57F-56E2A12FDFB9}" srcOrd="5" destOrd="0" parTransId="{B11466F3-97C5-4B7D-BBD2-D8004B586FAF}" sibTransId="{13EF2E09-E51A-4921-9DB5-CBC8E62FF7B5}"/>
    <dgm:cxn modelId="{8FDCE493-02D6-4BD0-A638-673FB6C707B4}" type="presOf" srcId="{28FD5FD2-F54E-4A5F-8BA6-325A9328241C}" destId="{5CD7F580-C372-4AEC-9FF3-ECBF19BCEE6A}" srcOrd="0" destOrd="0" presId="urn:microsoft.com/office/officeart/2005/8/layout/venn3"/>
    <dgm:cxn modelId="{7B982238-3ECE-4D32-8BCD-58DE4E325A10}" type="presOf" srcId="{CBA6CF25-A8D0-4F65-BD69-9526915E757B}" destId="{1D1426EC-64D7-4011-9501-1D93848AA5EC}"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AEEAB4A7-5C74-4A75-8B39-DED946BE5AC3}" type="presOf" srcId="{69D2EA24-9C79-47AF-8976-436609779BCD}" destId="{EC850A8B-025C-4AE7-A0DB-D282C6BE5478}"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EF868312-8817-4D70-A2EC-341D5C748474}" type="presOf" srcId="{8B3CF8EC-B02D-4A6E-9217-7B6066187275}" destId="{B995C1CD-78C4-4B7A-BA04-3472B3FE4E64}" srcOrd="0" destOrd="0" presId="urn:microsoft.com/office/officeart/2005/8/layout/venn3"/>
    <dgm:cxn modelId="{06F67DF8-A3CC-48FE-8396-F286475065E3}" type="presOf" srcId="{6D95A90E-3199-4264-A57F-56E2A12FDFB9}" destId="{3CF60241-41A3-43B3-AE0C-3E4125BFAE1A}" srcOrd="0" destOrd="0" presId="urn:microsoft.com/office/officeart/2005/8/layout/venn3"/>
    <dgm:cxn modelId="{0BC1530A-86C7-4EE2-8D60-85B3519351E3}" srcId="{14838036-36BD-4591-A91B-0B3F9E2BD73B}" destId="{E1117C4F-3A0A-4A5E-AC18-E390257443AC}" srcOrd="3" destOrd="0" parTransId="{DB5DDE7E-81CF-487D-AAEE-989BC49C3988}" sibTransId="{DC2CD8AF-503C-473F-A057-29D31A7CC288}"/>
    <dgm:cxn modelId="{591C7E20-D4B2-4FE1-9841-1644A521AC9D}" type="presOf" srcId="{14838036-36BD-4591-A91B-0B3F9E2BD73B}" destId="{20249186-D132-4738-AB74-22C2DAD91A24}" srcOrd="0" destOrd="0" presId="urn:microsoft.com/office/officeart/2005/8/layout/venn3"/>
    <dgm:cxn modelId="{530C6671-FAED-44BB-81CE-97E300EF99CD}" type="presOf" srcId="{B9AE430D-9CB2-457D-A90A-3612AD3B61EE}" destId="{54B2A1A0-F0D7-4E71-AFD4-03EC8E5FBAB4}" srcOrd="0" destOrd="0" presId="urn:microsoft.com/office/officeart/2005/8/layout/venn3"/>
    <dgm:cxn modelId="{5EDCD14B-A255-4101-A9BA-6050343D1755}" srcId="{14838036-36BD-4591-A91B-0B3F9E2BD73B}" destId="{B9AE430D-9CB2-457D-A90A-3612AD3B61EE}" srcOrd="2" destOrd="0" parTransId="{BAD8DDAE-D2CE-4B9C-AFDD-7DDCE55BB7A8}" sibTransId="{06775609-E40F-4D8F-B9DB-5515C5C40CDE}"/>
    <dgm:cxn modelId="{DCA73DDA-F56D-4C45-A447-307D655BBEAF}" type="presOf" srcId="{F739C999-13FD-45B6-AB18-952645C50032}" destId="{16617ED2-472D-4B60-86DD-CDAD2952DA13}" srcOrd="0" destOrd="0" presId="urn:microsoft.com/office/officeart/2005/8/layout/venn3"/>
    <dgm:cxn modelId="{62C89C81-BCEF-491B-A0B4-03087D61D2F7}" type="presOf" srcId="{E1117C4F-3A0A-4A5E-AC18-E390257443AC}" destId="{8C6D11CD-C245-42CB-BAE2-23B9B635020B}" srcOrd="0" destOrd="0" presId="urn:microsoft.com/office/officeart/2005/8/layout/venn3"/>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4D8EEC4C-A191-418F-83B7-D19A7008F97C}" type="presOf" srcId="{40F2DF3A-EB74-492D-9178-1A1DA07F3D0B}" destId="{747D1370-8DF6-4A5F-8CB5-A61C97D90A72}"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DAD1CC24-A8A9-4CCE-881F-7EDE8061C91D}" srcId="{14838036-36BD-4591-A91B-0B3F9E2BD73B}" destId="{CBA6CF25-A8D0-4F65-BD69-9526915E757B}" srcOrd="0" destOrd="0" parTransId="{5AB64874-B8E5-4172-AADA-55CE73A5B082}" sibTransId="{49DDF8E5-C512-47C4-841C-E4055097BB44}"/>
    <dgm:cxn modelId="{6DC648D6-82A4-43D8-9D49-9B0A10DD0F6A}" type="presParOf" srcId="{20249186-D132-4738-AB74-22C2DAD91A24}" destId="{1D1426EC-64D7-4011-9501-1D93848AA5EC}" srcOrd="0" destOrd="0" presId="urn:microsoft.com/office/officeart/2005/8/layout/venn3"/>
    <dgm:cxn modelId="{CDF91EB9-4AF1-41BD-8441-394D59B9667C}" type="presParOf" srcId="{20249186-D132-4738-AB74-22C2DAD91A24}" destId="{39AC593D-563C-4E4F-B8F5-667A66368A4B}" srcOrd="1" destOrd="0" presId="urn:microsoft.com/office/officeart/2005/8/layout/venn3"/>
    <dgm:cxn modelId="{2E9F5487-5F60-461C-97E1-F1468B66D757}" type="presParOf" srcId="{20249186-D132-4738-AB74-22C2DAD91A24}" destId="{5CD7F580-C372-4AEC-9FF3-ECBF19BCEE6A}" srcOrd="2" destOrd="0" presId="urn:microsoft.com/office/officeart/2005/8/layout/venn3"/>
    <dgm:cxn modelId="{C2C07E18-C5BE-4745-9E1C-D921EFBD3BB5}" type="presParOf" srcId="{20249186-D132-4738-AB74-22C2DAD91A24}" destId="{4EBB8E5C-A3E5-4633-8333-3C2379456FA2}" srcOrd="3" destOrd="0" presId="urn:microsoft.com/office/officeart/2005/8/layout/venn3"/>
    <dgm:cxn modelId="{5BAB823A-5C15-4F53-8020-43AC4586FCDB}" type="presParOf" srcId="{20249186-D132-4738-AB74-22C2DAD91A24}" destId="{54B2A1A0-F0D7-4E71-AFD4-03EC8E5FBAB4}" srcOrd="4" destOrd="0" presId="urn:microsoft.com/office/officeart/2005/8/layout/venn3"/>
    <dgm:cxn modelId="{8D0F9202-F353-450B-89DD-95BD06C3F5E0}" type="presParOf" srcId="{20249186-D132-4738-AB74-22C2DAD91A24}" destId="{73EA784B-C76C-4599-92FC-D8CB64C0E9DC}" srcOrd="5" destOrd="0" presId="urn:microsoft.com/office/officeart/2005/8/layout/venn3"/>
    <dgm:cxn modelId="{3DB6B7FA-FD29-4C3D-B848-A15F80C1F939}" type="presParOf" srcId="{20249186-D132-4738-AB74-22C2DAD91A24}" destId="{8C6D11CD-C245-42CB-BAE2-23B9B635020B}" srcOrd="6" destOrd="0" presId="urn:microsoft.com/office/officeart/2005/8/layout/venn3"/>
    <dgm:cxn modelId="{43980120-2F05-4A08-ABFA-CE7AFD7CAEB3}" type="presParOf" srcId="{20249186-D132-4738-AB74-22C2DAD91A24}" destId="{91A5DAB6-9861-4651-A033-54369479E50D}" srcOrd="7" destOrd="0" presId="urn:microsoft.com/office/officeart/2005/8/layout/venn3"/>
    <dgm:cxn modelId="{13245365-B930-4A58-805E-93974C0A727F}" type="presParOf" srcId="{20249186-D132-4738-AB74-22C2DAD91A24}" destId="{B995C1CD-78C4-4B7A-BA04-3472B3FE4E64}" srcOrd="8" destOrd="0" presId="urn:microsoft.com/office/officeart/2005/8/layout/venn3"/>
    <dgm:cxn modelId="{3529385A-282C-443C-9599-2DC5E448F67B}" type="presParOf" srcId="{20249186-D132-4738-AB74-22C2DAD91A24}" destId="{EF91F1FE-124E-4287-8AFF-6984CA56B7D5}" srcOrd="9" destOrd="0" presId="urn:microsoft.com/office/officeart/2005/8/layout/venn3"/>
    <dgm:cxn modelId="{EDBA27A6-E4E6-42EF-863B-131A29AF9C7A}" type="presParOf" srcId="{20249186-D132-4738-AB74-22C2DAD91A24}" destId="{3CF60241-41A3-43B3-AE0C-3E4125BFAE1A}" srcOrd="10" destOrd="0" presId="urn:microsoft.com/office/officeart/2005/8/layout/venn3"/>
    <dgm:cxn modelId="{727FD661-D2AC-4C8C-AD27-BF70071D07AA}" type="presParOf" srcId="{20249186-D132-4738-AB74-22C2DAD91A24}" destId="{12131909-DEA8-4CC8-9733-C3565ACDFB43}" srcOrd="11" destOrd="0" presId="urn:microsoft.com/office/officeart/2005/8/layout/venn3"/>
    <dgm:cxn modelId="{3C8D370B-B1A5-4A2C-A56B-B8DB9DA016B9}" type="presParOf" srcId="{20249186-D132-4738-AB74-22C2DAD91A24}" destId="{A639D83C-3BD9-4A53-A33C-DF1071136414}" srcOrd="12" destOrd="0" presId="urn:microsoft.com/office/officeart/2005/8/layout/venn3"/>
    <dgm:cxn modelId="{F5F279D5-0D68-4F32-93E1-E5134B6CDDEC}" type="presParOf" srcId="{20249186-D132-4738-AB74-22C2DAD91A24}" destId="{4FF10D39-F037-4E63-8CE5-A6C6DF10AF75}" srcOrd="13" destOrd="0" presId="urn:microsoft.com/office/officeart/2005/8/layout/venn3"/>
    <dgm:cxn modelId="{1CAA3D33-0CF0-431D-A321-B80E237A82FD}" type="presParOf" srcId="{20249186-D132-4738-AB74-22C2DAD91A24}" destId="{16617ED2-472D-4B60-86DD-CDAD2952DA13}" srcOrd="14" destOrd="0" presId="urn:microsoft.com/office/officeart/2005/8/layout/venn3"/>
    <dgm:cxn modelId="{EDF0F6A6-D6BF-4591-BB34-57F22CE45A3F}" type="presParOf" srcId="{20249186-D132-4738-AB74-22C2DAD91A24}" destId="{5BD470E6-D342-4FBF-9F31-8AB238DA53EB}" srcOrd="15" destOrd="0" presId="urn:microsoft.com/office/officeart/2005/8/layout/venn3"/>
    <dgm:cxn modelId="{2F221B37-8BC6-41E7-936A-70D892BBA638}" type="presParOf" srcId="{20249186-D132-4738-AB74-22C2DAD91A24}" destId="{EC850A8B-025C-4AE7-A0DB-D282C6BE5478}" srcOrd="16" destOrd="0" presId="urn:microsoft.com/office/officeart/2005/8/layout/venn3"/>
    <dgm:cxn modelId="{516713F2-1A0A-4D28-9C43-953909F71E42}" type="presParOf" srcId="{20249186-D132-4738-AB74-22C2DAD91A24}" destId="{5E1977D5-7384-494D-8350-CBC3837E31EC}" srcOrd="17" destOrd="0" presId="urn:microsoft.com/office/officeart/2005/8/layout/venn3"/>
    <dgm:cxn modelId="{F0CCF651-DB80-4360-B3EF-782535A68C64}"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custT="1">
        <dgm:style>
          <a:lnRef idx="1">
            <a:schemeClr val="accent1"/>
          </a:lnRef>
          <a:fillRef idx="2">
            <a:schemeClr val="accent1"/>
          </a:fillRef>
          <a:effectRef idx="1">
            <a:schemeClr val="accent1"/>
          </a:effectRef>
          <a:fontRef idx="minor">
            <a:schemeClr val="dk1"/>
          </a:fontRef>
        </dgm:style>
      </dgm:prSet>
      <dgm:spPr/>
      <dgm:t>
        <a:bodyPr/>
        <a:lstStyle/>
        <a:p>
          <a:endParaRPr lang="en-US" sz="1400"/>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custT="1">
        <dgm:style>
          <a:lnRef idx="1">
            <a:schemeClr val="accent1"/>
          </a:lnRef>
          <a:fillRef idx="2">
            <a:schemeClr val="accent1"/>
          </a:fillRef>
          <a:effectRef idx="1">
            <a:schemeClr val="accent1"/>
          </a:effectRef>
          <a:fontRef idx="minor">
            <a:schemeClr val="dk1"/>
          </a:fontRef>
        </dgm:style>
      </dgm:prSet>
      <dgm:spPr/>
      <dgm:t>
        <a:bodyPr/>
        <a:lstStyle/>
        <a:p>
          <a:endParaRPr lang="en-US" sz="1400"/>
        </a:p>
      </dgm:t>
    </dgm:pt>
    <dgm:pt modelId="{76C428BB-D9E5-477F-A753-F363204F64F9}">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C</a:t>
          </a:r>
          <a:endParaRPr lang="en-US" sz="1400" dirty="0"/>
        </a:p>
      </dgm:t>
    </dgm:pt>
    <dgm:pt modelId="{0F34DB85-18F8-478C-B622-9E2329C700B1}" type="parTrans" cxnId="{6FC5C94E-4A7C-4113-A003-4ED1EE36F217}">
      <dgm:prSet/>
      <dgm:spPr/>
      <dgm:t>
        <a:bodyPr/>
        <a:lstStyle/>
        <a:p>
          <a:endParaRPr lang="en-US"/>
        </a:p>
      </dgm:t>
    </dgm:pt>
    <dgm:pt modelId="{2F81CB29-829C-42A7-AA79-3369EBFF64E5}" type="sibTrans" cxnId="{6FC5C94E-4A7C-4113-A003-4ED1EE36F217}">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C3384C6-8FAA-4FE2-B8D1-B6B9BCF436C3}" type="pres">
      <dgm:prSet presAssocID="{76C428BB-D9E5-477F-A753-F363204F64F9}" presName="node" presStyleLbl="node1" presStyleIdx="2" presStyleCnt="3">
        <dgm:presLayoutVars>
          <dgm:bulletEnabled val="1"/>
        </dgm:presLayoutVars>
      </dgm:prSet>
      <dgm:spPr/>
      <dgm:t>
        <a:bodyPr/>
        <a:lstStyle/>
        <a:p>
          <a:endParaRPr lang="en-US"/>
        </a:p>
      </dgm:t>
    </dgm:pt>
  </dgm:ptLst>
  <dgm:cxnLst>
    <dgm:cxn modelId="{6FC5C94E-4A7C-4113-A003-4ED1EE36F217}" srcId="{AE939722-D989-438B-916E-08C1A31B12AA}" destId="{76C428BB-D9E5-477F-A753-F363204F64F9}" srcOrd="2" destOrd="0" parTransId="{0F34DB85-18F8-478C-B622-9E2329C700B1}" sibTransId="{2F81CB29-829C-42A7-AA79-3369EBFF64E5}"/>
    <dgm:cxn modelId="{18D569FB-3290-4230-AC29-75FDE6E46FFC}" type="presOf" srcId="{5E2A3ADB-130C-4119-BE89-0D3AD5AAE92C}" destId="{6E352F3C-3FF7-476E-AEAC-34BC88D9CF18}" srcOrd="0" destOrd="0" presId="urn:microsoft.com/office/officeart/2005/8/layout/process1"/>
    <dgm:cxn modelId="{EAB3C5BC-13D1-47EC-957C-DE37FE598281}" type="presOf" srcId="{76C428BB-D9E5-477F-A753-F363204F64F9}" destId="{6C3384C6-8FAA-4FE2-B8D1-B6B9BCF436C3}" srcOrd="0" destOrd="0" presId="urn:microsoft.com/office/officeart/2005/8/layout/process1"/>
    <dgm:cxn modelId="{E707D1C0-66B1-4714-8A24-3789A9C40986}" type="presOf" srcId="{5571B0A3-C54A-4A81-8153-96D5BCA0D702}" destId="{AEFF2E9F-3BDA-4408-A3E8-57C72778A521}" srcOrd="0" destOrd="0" presId="urn:microsoft.com/office/officeart/2005/8/layout/process1"/>
    <dgm:cxn modelId="{B2E2E12D-0A24-498E-AF9E-78BB15276D6A}" type="presOf" srcId="{AE939722-D989-438B-916E-08C1A31B12AA}" destId="{AD3E7DA1-05EA-4849-A1E6-D600652D07FD}" srcOrd="0" destOrd="0" presId="urn:microsoft.com/office/officeart/2005/8/layout/process1"/>
    <dgm:cxn modelId="{56C20B2A-934D-4076-8485-E6D18BC073FF}" type="presOf" srcId="{09E2C303-68E6-4304-B10D-3604E379D2F5}" destId="{F2AB1812-8AFB-4DC3-AD4D-58FE61BF9973}" srcOrd="0" destOrd="0" presId="urn:microsoft.com/office/officeart/2005/8/layout/process1"/>
    <dgm:cxn modelId="{DB28979D-AE29-408D-BF25-AF069600B7D8}" type="presOf" srcId="{5E2A3ADB-130C-4119-BE89-0D3AD5AAE92C}" destId="{BBF9AF06-A2E7-4352-B380-33F21654B18D}" srcOrd="1"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A57FDEDC-B93A-4826-90B2-DFE806555FD4}" type="presOf" srcId="{C5B7D2FF-64E1-4460-AFAD-637AC7A48C14}" destId="{26ED2760-4299-4DE7-AA9E-8C4D801C7E69}"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3B21C8B4-13D8-4D82-AABC-67D273447C78}" type="presOf" srcId="{C5B7D2FF-64E1-4460-AFAD-637AC7A48C14}" destId="{F5C27C0C-C46A-4CF4-B6C8-FA13431D3FE5}" srcOrd="1" destOrd="0" presId="urn:microsoft.com/office/officeart/2005/8/layout/process1"/>
    <dgm:cxn modelId="{7D614E6A-0FB0-4E5F-81C9-588F90A56EAC}" type="presParOf" srcId="{AD3E7DA1-05EA-4849-A1E6-D600652D07FD}" destId="{AEFF2E9F-3BDA-4408-A3E8-57C72778A521}" srcOrd="0" destOrd="0" presId="urn:microsoft.com/office/officeart/2005/8/layout/process1"/>
    <dgm:cxn modelId="{77A13170-50FE-4E1B-A381-8EF030056885}" type="presParOf" srcId="{AD3E7DA1-05EA-4849-A1E6-D600652D07FD}" destId="{26ED2760-4299-4DE7-AA9E-8C4D801C7E69}" srcOrd="1" destOrd="0" presId="urn:microsoft.com/office/officeart/2005/8/layout/process1"/>
    <dgm:cxn modelId="{A5F4521F-A03E-40D1-BD82-E5B6B4DE47C4}" type="presParOf" srcId="{26ED2760-4299-4DE7-AA9E-8C4D801C7E69}" destId="{F5C27C0C-C46A-4CF4-B6C8-FA13431D3FE5}" srcOrd="0" destOrd="0" presId="urn:microsoft.com/office/officeart/2005/8/layout/process1"/>
    <dgm:cxn modelId="{59F92D47-CF88-4779-85A4-3A062191FB39}" type="presParOf" srcId="{AD3E7DA1-05EA-4849-A1E6-D600652D07FD}" destId="{F2AB1812-8AFB-4DC3-AD4D-58FE61BF9973}" srcOrd="2" destOrd="0" presId="urn:microsoft.com/office/officeart/2005/8/layout/process1"/>
    <dgm:cxn modelId="{E126AB95-05E7-4BD0-A04B-74B80599E5D4}" type="presParOf" srcId="{AD3E7DA1-05EA-4849-A1E6-D600652D07FD}" destId="{6E352F3C-3FF7-476E-AEAC-34BC88D9CF18}" srcOrd="3" destOrd="0" presId="urn:microsoft.com/office/officeart/2005/8/layout/process1"/>
    <dgm:cxn modelId="{2E64F76C-B343-43E1-BEB3-9C3442CD2FF6}" type="presParOf" srcId="{6E352F3C-3FF7-476E-AEAC-34BC88D9CF18}" destId="{BBF9AF06-A2E7-4352-B380-33F21654B18D}" srcOrd="0" destOrd="0" presId="urn:microsoft.com/office/officeart/2005/8/layout/process1"/>
    <dgm:cxn modelId="{05BD7B34-E7B8-4B6A-8215-9DD06E06755D}" type="presParOf" srcId="{AD3E7DA1-05EA-4849-A1E6-D600652D07FD}" destId="{6C3384C6-8FAA-4FE2-B8D1-B6B9BCF436C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custT="1">
        <dgm:style>
          <a:lnRef idx="1">
            <a:schemeClr val="accent1"/>
          </a:lnRef>
          <a:fillRef idx="2">
            <a:schemeClr val="accent1"/>
          </a:fillRef>
          <a:effectRef idx="1">
            <a:schemeClr val="accent1"/>
          </a:effectRef>
          <a:fontRef idx="minor">
            <a:schemeClr val="dk1"/>
          </a:fontRef>
        </dgm:style>
      </dgm:prSet>
      <dgm:spPr/>
      <dgm:t>
        <a:bodyPr/>
        <a:lstStyle/>
        <a:p>
          <a:endParaRPr lang="en-US" sz="1400"/>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custT="1">
        <dgm:style>
          <a:lnRef idx="1">
            <a:schemeClr val="accent1"/>
          </a:lnRef>
          <a:fillRef idx="2">
            <a:schemeClr val="accent1"/>
          </a:fillRef>
          <a:effectRef idx="1">
            <a:schemeClr val="accent1"/>
          </a:effectRef>
          <a:fontRef idx="minor">
            <a:schemeClr val="dk1"/>
          </a:fontRef>
        </dgm:style>
      </dgm:prSet>
      <dgm:spPr/>
      <dgm:t>
        <a:bodyPr/>
        <a:lstStyle/>
        <a:p>
          <a:endParaRPr lang="en-US" sz="1400"/>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3C648DC2-7BA4-4CA9-9CA0-52254896F2F4}" type="presOf" srcId="{C5B7D2FF-64E1-4460-AFAD-637AC7A48C14}" destId="{26ED2760-4299-4DE7-AA9E-8C4D801C7E69}"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016B6308-E5D8-4FAC-8C86-F85A622B2650}" type="presOf" srcId="{5571B0A3-C54A-4A81-8153-96D5BCA0D702}" destId="{AEFF2E9F-3BDA-4408-A3E8-57C72778A521}" srcOrd="0" destOrd="0" presId="urn:microsoft.com/office/officeart/2005/8/layout/process1"/>
    <dgm:cxn modelId="{4839589C-3816-4380-B963-6EA11775F5E8}" type="presOf" srcId="{8C121B7E-3A39-4FBA-A53B-6F254D5D80E8}" destId="{6988BEAB-449D-462E-B5B8-E34E61A811A3}" srcOrd="0" destOrd="0" presId="urn:microsoft.com/office/officeart/2005/8/layout/process1"/>
    <dgm:cxn modelId="{CEB78782-3CC6-4C5D-8010-242CF0FC1845}" type="presOf" srcId="{09E2C303-68E6-4304-B10D-3604E379D2F5}" destId="{F2AB1812-8AFB-4DC3-AD4D-58FE61BF9973}" srcOrd="0" destOrd="0" presId="urn:microsoft.com/office/officeart/2005/8/layout/process1"/>
    <dgm:cxn modelId="{02D3B2C3-E1B8-43BE-B873-A7F49D88F451}" type="presOf" srcId="{5E2A3ADB-130C-4119-BE89-0D3AD5AAE92C}" destId="{6E352F3C-3FF7-476E-AEAC-34BC88D9CF18}" srcOrd="0" destOrd="0" presId="urn:microsoft.com/office/officeart/2005/8/layout/process1"/>
    <dgm:cxn modelId="{0250E9C3-F6D1-4806-B3DB-9041F2D7CA98}" type="presOf" srcId="{C5B7D2FF-64E1-4460-AFAD-637AC7A48C14}" destId="{F5C27C0C-C46A-4CF4-B6C8-FA13431D3FE5}" srcOrd="1"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B3E72845-328F-4772-B1DF-FC68B4FF18B3}" type="presOf" srcId="{AE939722-D989-438B-916E-08C1A31B12AA}" destId="{AD3E7DA1-05EA-4849-A1E6-D600652D07FD}"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69576505-CB73-4293-B9C1-A0BEC3A76CBE}" type="presOf" srcId="{5E2A3ADB-130C-4119-BE89-0D3AD5AAE92C}" destId="{BBF9AF06-A2E7-4352-B380-33F21654B18D}" srcOrd="1" destOrd="0" presId="urn:microsoft.com/office/officeart/2005/8/layout/process1"/>
    <dgm:cxn modelId="{64BB2445-6490-4D33-A5F0-1B88CB340320}" type="presParOf" srcId="{AD3E7DA1-05EA-4849-A1E6-D600652D07FD}" destId="{AEFF2E9F-3BDA-4408-A3E8-57C72778A521}" srcOrd="0" destOrd="0" presId="urn:microsoft.com/office/officeart/2005/8/layout/process1"/>
    <dgm:cxn modelId="{C2FF1EA3-DC01-4FCC-A1CB-8768B2D0E2F5}" type="presParOf" srcId="{AD3E7DA1-05EA-4849-A1E6-D600652D07FD}" destId="{26ED2760-4299-4DE7-AA9E-8C4D801C7E69}" srcOrd="1" destOrd="0" presId="urn:microsoft.com/office/officeart/2005/8/layout/process1"/>
    <dgm:cxn modelId="{2261B723-B3DD-4023-9D2D-0E7756585349}" type="presParOf" srcId="{26ED2760-4299-4DE7-AA9E-8C4D801C7E69}" destId="{F5C27C0C-C46A-4CF4-B6C8-FA13431D3FE5}" srcOrd="0" destOrd="0" presId="urn:microsoft.com/office/officeart/2005/8/layout/process1"/>
    <dgm:cxn modelId="{115BF669-9D63-4EAE-B173-443CCE0D5BF7}" type="presParOf" srcId="{AD3E7DA1-05EA-4849-A1E6-D600652D07FD}" destId="{F2AB1812-8AFB-4DC3-AD4D-58FE61BF9973}" srcOrd="2" destOrd="0" presId="urn:microsoft.com/office/officeart/2005/8/layout/process1"/>
    <dgm:cxn modelId="{3A341746-64DE-4A7A-A5D2-0D246E48C494}" type="presParOf" srcId="{AD3E7DA1-05EA-4849-A1E6-D600652D07FD}" destId="{6E352F3C-3FF7-476E-AEAC-34BC88D9CF18}" srcOrd="3" destOrd="0" presId="urn:microsoft.com/office/officeart/2005/8/layout/process1"/>
    <dgm:cxn modelId="{F4904981-5B63-4896-98E5-38FE398209E1}" type="presParOf" srcId="{6E352F3C-3FF7-476E-AEAC-34BC88D9CF18}" destId="{BBF9AF06-A2E7-4352-B380-33F21654B18D}" srcOrd="0" destOrd="0" presId="urn:microsoft.com/office/officeart/2005/8/layout/process1"/>
    <dgm:cxn modelId="{3DCF430E-2A3D-4FFC-9DEF-27B7CA196DDD}"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 </a:t>
          </a:r>
          <a:endParaRPr lang="en-US" sz="1400" dirty="0">
            <a:solidFill>
              <a:schemeClr val="tx1"/>
            </a:solidFill>
          </a:endParaRPr>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E35ED06D-F03A-4CD9-9E30-10FC3AB9513C}">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DC5E9711-F311-4F3C-8A77-9330486D960A}">
      <dgm:prSet phldrT="[Text]" custT="1">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nchor="ctr"/>
        <a:lstStyle/>
        <a:p>
          <a:r>
            <a:rPr lang="en-US" sz="1400" dirty="0" smtClean="0">
              <a:solidFill>
                <a:schemeClr val="tx1"/>
              </a:solidFill>
            </a:rPr>
            <a:t>B</a:t>
          </a:r>
          <a:endParaRPr lang="en-US" sz="1400" dirty="0">
            <a:solidFill>
              <a:schemeClr val="tx1"/>
            </a:solidFill>
          </a:endParaRPr>
        </a:p>
      </dgm:t>
    </dgm:pt>
    <dgm:pt modelId="{9FF95361-4495-4D97-861F-1CC56BC4DD86}" type="sibTrans" cxnId="{A42D7240-E7A4-4D9D-8AB0-B146F3B642CA}">
      <dgm:prSet/>
      <dgm:spPr/>
      <dgm:t>
        <a:bodyPr/>
        <a:lstStyle/>
        <a:p>
          <a:endParaRPr lang="en-US"/>
        </a:p>
      </dgm:t>
    </dgm:pt>
    <dgm:pt modelId="{3B0E2F54-EEBB-47E1-AB08-A02BD01F503B}" type="parTrans" cxnId="{A42D7240-E7A4-4D9D-8AB0-B146F3B642CA}">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custLinFactNeighborX="2578">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8A0EC0E7-7B44-40ED-9E89-6C8B188DAEB6}" srcId="{52D0D1FF-CB00-4B3C-B5B2-4758590A9EA5}" destId="{9C144A11-277E-478E-BBFB-7B8049648935}" srcOrd="2" destOrd="0" parTransId="{7676359A-D6AB-4E83-ACF9-EF5B3AFC13D9}" sibTransId="{C75686AB-77C9-4AFC-B474-1C06B66D2A19}"/>
    <dgm:cxn modelId="{105FE67D-D18A-4A72-976E-A8B7E1911E86}" type="presOf" srcId="{E35ED06D-F03A-4CD9-9E30-10FC3AB9513C}" destId="{15CBA8DB-E0BE-4FCA-AAEA-A9A0848D3E7F}" srcOrd="0" destOrd="0" presId="urn:microsoft.com/office/officeart/2005/8/layout/default"/>
    <dgm:cxn modelId="{A15BFC3C-67B6-4F27-BFC9-299823118894}" srcId="{52D0D1FF-CB00-4B3C-B5B2-4758590A9EA5}" destId="{ACA6C48E-5DC9-4685-B26B-2AD7EC23BE54}" srcOrd="1" destOrd="0" parTransId="{7C13CB1D-82DE-4628-AD87-5FB3F1E48B3C}" sibTransId="{6E4C069F-606B-495F-9E3D-C68C6995C4C8}"/>
    <dgm:cxn modelId="{A4F25D6F-8B54-4C10-AD55-2533398AFE06}" type="presOf" srcId="{E50A4BF8-76D3-4C68-AC5A-772D43CE5D5B}" destId="{7D545976-E092-430D-BCFC-460B937B18BC}" srcOrd="0" destOrd="0" presId="urn:microsoft.com/office/officeart/2005/8/layout/default"/>
    <dgm:cxn modelId="{CBD717DC-A9C6-41FE-B2BD-56DC3711C77D}" type="presOf" srcId="{9C144A11-277E-478E-BBFB-7B8049648935}" destId="{D41C02A3-A4DB-4F50-A3F1-4D881B1192C9}" srcOrd="0" destOrd="0" presId="urn:microsoft.com/office/officeart/2005/8/layout/default"/>
    <dgm:cxn modelId="{2CA89DB5-B3E2-4105-89CE-A8E670CCDA7D}" type="presOf" srcId="{F9E068FC-D4B2-4546-9F24-EE0DCD254350}" destId="{9560B028-FF05-4945-A45E-3B7D0C2912CE}" srcOrd="0" destOrd="0" presId="urn:microsoft.com/office/officeart/2005/8/layout/default"/>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4437DC0B-F899-4E70-9A10-8EADA2915AA5}" type="presOf" srcId="{DC5E9711-F311-4F3C-8A77-9330486D960A}" destId="{CFE2AE05-82D3-4455-AD31-ED6B710A7A02}" srcOrd="0" destOrd="0" presId="urn:microsoft.com/office/officeart/2005/8/layout/default"/>
    <dgm:cxn modelId="{FD05BFB2-9E71-4337-872E-9759D0E88629}" type="presOf" srcId="{ACA6C48E-5DC9-4685-B26B-2AD7EC23BE54}" destId="{395676F4-24A7-4B8C-84DC-EA86972644F1}" srcOrd="0" destOrd="0" presId="urn:microsoft.com/office/officeart/2005/8/layout/default"/>
    <dgm:cxn modelId="{FB2550F6-700D-4202-BD67-4C5EDA5AAF24}" type="presOf" srcId="{52D0D1FF-CB00-4B3C-B5B2-4758590A9EA5}" destId="{61014E41-CB3E-4C07-847F-C33D0B5037FE}"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42D7240-E7A4-4D9D-8AB0-B146F3B642CA}" srcId="{52D0D1FF-CB00-4B3C-B5B2-4758590A9EA5}" destId="{DC5E9711-F311-4F3C-8A77-9330486D960A}" srcOrd="4" destOrd="0" parTransId="{3B0E2F54-EEBB-47E1-AB08-A02BD01F503B}" sibTransId="{9FF95361-4495-4D97-861F-1CC56BC4DD86}"/>
    <dgm:cxn modelId="{A04905DA-299E-4A88-917F-F7F0900DFC55}" type="presParOf" srcId="{61014E41-CB3E-4C07-847F-C33D0B5037FE}" destId="{7D545976-E092-430D-BCFC-460B937B18BC}" srcOrd="0" destOrd="0" presId="urn:microsoft.com/office/officeart/2005/8/layout/default"/>
    <dgm:cxn modelId="{FD78DD2A-62EF-4F3B-9C0B-3D1738B8F092}" type="presParOf" srcId="{61014E41-CB3E-4C07-847F-C33D0B5037FE}" destId="{2A10715A-52B9-456B-8B2B-372A1C1898DC}" srcOrd="1" destOrd="0" presId="urn:microsoft.com/office/officeart/2005/8/layout/default"/>
    <dgm:cxn modelId="{9470F27D-49E3-47AD-89AB-1363ECDA1F75}" type="presParOf" srcId="{61014E41-CB3E-4C07-847F-C33D0B5037FE}" destId="{395676F4-24A7-4B8C-84DC-EA86972644F1}" srcOrd="2" destOrd="0" presId="urn:microsoft.com/office/officeart/2005/8/layout/default"/>
    <dgm:cxn modelId="{3C93B926-D8E2-4314-B261-7C296A969F82}" type="presParOf" srcId="{61014E41-CB3E-4C07-847F-C33D0B5037FE}" destId="{5462B237-9EFE-4FF2-8D80-D01218748719}" srcOrd="3" destOrd="0" presId="urn:microsoft.com/office/officeart/2005/8/layout/default"/>
    <dgm:cxn modelId="{10D81B63-A3D1-4540-A614-4E3A6C1DCFF6}" type="presParOf" srcId="{61014E41-CB3E-4C07-847F-C33D0B5037FE}" destId="{D41C02A3-A4DB-4F50-A3F1-4D881B1192C9}" srcOrd="4" destOrd="0" presId="urn:microsoft.com/office/officeart/2005/8/layout/default"/>
    <dgm:cxn modelId="{9FEEADB1-7C88-40CC-AD5C-B21C9797ABCB}" type="presParOf" srcId="{61014E41-CB3E-4C07-847F-C33D0B5037FE}" destId="{065F80FA-87F2-4240-833F-0A66A75C273C}" srcOrd="5" destOrd="0" presId="urn:microsoft.com/office/officeart/2005/8/layout/default"/>
    <dgm:cxn modelId="{5191E1F1-50CB-4C35-BA33-400404637358}" type="presParOf" srcId="{61014E41-CB3E-4C07-847F-C33D0B5037FE}" destId="{9560B028-FF05-4945-A45E-3B7D0C2912CE}" srcOrd="6" destOrd="0" presId="urn:microsoft.com/office/officeart/2005/8/layout/default"/>
    <dgm:cxn modelId="{B50868D8-F4A0-48B3-AD07-0AE91FFC0235}" type="presParOf" srcId="{61014E41-CB3E-4C07-847F-C33D0B5037FE}" destId="{54770EC2-B4AD-45F4-9FA6-6DBE291D8F9F}" srcOrd="7" destOrd="0" presId="urn:microsoft.com/office/officeart/2005/8/layout/default"/>
    <dgm:cxn modelId="{520A1342-6E06-45D7-B159-6C0C160C588B}" type="presParOf" srcId="{61014E41-CB3E-4C07-847F-C33D0B5037FE}" destId="{CFE2AE05-82D3-4455-AD31-ED6B710A7A02}" srcOrd="8" destOrd="0" presId="urn:microsoft.com/office/officeart/2005/8/layout/default"/>
    <dgm:cxn modelId="{41C36811-C281-4627-84F8-CA1E451D98D3}" type="presParOf" srcId="{61014E41-CB3E-4C07-847F-C33D0B5037FE}" destId="{B186CBE2-B3CD-4C5D-963C-9B4E348E8E33}" srcOrd="9" destOrd="0" presId="urn:microsoft.com/office/officeart/2005/8/layout/default"/>
    <dgm:cxn modelId="{90B66F4E-D52C-4A07-9E12-D8081ABBB15A}"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89CF6AB-BB40-43E7-A5F1-81131B101A2D}">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dirty="0" smtClean="0"/>
            <a:t>A</a:t>
          </a:r>
          <a:endParaRPr lang="en-US" sz="1400" dirty="0"/>
        </a:p>
      </dgm:t>
    </dgm:pt>
    <dgm:pt modelId="{08193017-FF5E-440A-B2FC-7B72EFF73ECB}">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dirty="0" smtClean="0"/>
            <a:t>A</a:t>
          </a:r>
          <a:endParaRPr lang="en-US" sz="1400" dirty="0"/>
        </a:p>
      </dgm:t>
    </dgm:pt>
    <dgm:pt modelId="{531519E8-13EC-4094-84D4-E41422ACE2E6}" type="sibTrans" cxnId="{F68888B5-9804-4B4C-B297-274C8F7419FE}">
      <dgm:prSet/>
      <dgm:spPr/>
      <dgm:t>
        <a:bodyPr/>
        <a:lstStyle/>
        <a:p>
          <a:endParaRPr lang="en-US"/>
        </a:p>
      </dgm:t>
    </dgm:pt>
    <dgm:pt modelId="{FA9687CE-C19F-4467-9F9B-6F0AFE7738F9}" type="parTrans" cxnId="{F68888B5-9804-4B4C-B297-274C8F7419FE}">
      <dgm:prSe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sz="1400"/>
        </a:p>
      </dgm:t>
    </dgm:pt>
    <dgm:pt modelId="{497D1501-C679-49B1-BEAE-9EE12384C7E1}">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dirty="0" smtClean="0"/>
            <a:t>A</a:t>
          </a:r>
          <a:endParaRPr lang="en-US" sz="1400" dirty="0"/>
        </a:p>
      </dgm:t>
    </dgm:pt>
    <dgm:pt modelId="{9CAACDAC-3E7F-45DA-A0A6-2124BE36A6BB}">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dirty="0" smtClean="0"/>
            <a:t>A </a:t>
          </a:r>
          <a:endParaRPr lang="en-US" sz="1400" dirty="0"/>
        </a:p>
      </dgm:t>
    </dgm:pt>
    <dgm:pt modelId="{B5F4A2CC-8469-4703-B5E7-A39DD906DAB3}" type="sibTrans" cxnId="{5366CE96-BF93-4958-AAAB-E6732AAF9F6E}">
      <dgm:prSet/>
      <dgm:spPr/>
      <dgm:t>
        <a:bodyPr/>
        <a:lstStyle/>
        <a:p>
          <a:endParaRPr lang="en-US"/>
        </a:p>
      </dgm:t>
    </dgm:pt>
    <dgm:pt modelId="{CD45B891-375A-4457-81A5-C57AF925EA51}" type="parTrans" cxnId="{5366CE96-BF93-4958-AAAB-E6732AAF9F6E}">
      <dgm:prSe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sz="1400"/>
        </a:p>
      </dgm:t>
    </dgm:pt>
    <dgm:pt modelId="{A3FFF725-E832-4A8B-8C0C-9717EF6683F7}" type="sibTrans" cxnId="{427E35A6-B367-45CC-AD72-19C716C7D876}">
      <dgm:prSet/>
      <dgm:spPr/>
      <dgm:t>
        <a:bodyPr/>
        <a:lstStyle/>
        <a:p>
          <a:endParaRPr lang="en-US"/>
        </a:p>
      </dgm:t>
    </dgm:pt>
    <dgm:pt modelId="{94B632C1-EF7A-4E04-BA89-9637346A635B}" type="parTrans" cxnId="{427E35A6-B367-45CC-AD72-19C716C7D876}">
      <dgm:prSe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sz="1400"/>
        </a:p>
      </dgm:t>
    </dgm:pt>
    <dgm:pt modelId="{8D018822-FBA2-417A-840C-33F4A63B517E}">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smtClean="0"/>
            <a:t>  A</a:t>
          </a:r>
          <a:endParaRPr lang="en-US" sz="1400" dirty="0"/>
        </a:p>
      </dgm:t>
    </dgm:pt>
    <dgm:pt modelId="{68B93A2D-E9BA-4031-914F-06433B5B487D}" type="sibTrans" cxnId="{94474418-AF3E-48EA-A695-2F2722820CCE}">
      <dgm:prSet/>
      <dgm:spPr/>
      <dgm:t>
        <a:bodyPr/>
        <a:lstStyle/>
        <a:p>
          <a:endParaRPr lang="en-US"/>
        </a:p>
      </dgm:t>
    </dgm:pt>
    <dgm:pt modelId="{75C9F745-1E52-4747-B3C2-3922587EA5F1}" type="parTrans" cxnId="{94474418-AF3E-48EA-A695-2F2722820CCE}">
      <dgm:prSet/>
      <dgm:spPr/>
      <dgm:t>
        <a:bodyPr/>
        <a:lstStyle/>
        <a:p>
          <a:endParaRPr lang="en-US"/>
        </a:p>
      </dgm:t>
    </dgm:pt>
    <dgm:pt modelId="{1B4C535E-F365-4449-A448-CCFC4D325CBC}" type="sibTrans" cxnId="{1FAEDFE1-8D68-4CB2-9121-2BE0A144D406}">
      <dgm:prSet/>
      <dgm:spPr/>
      <dgm:t>
        <a:bodyPr/>
        <a:lstStyle/>
        <a:p>
          <a:endParaRPr lang="en-US"/>
        </a:p>
      </dgm:t>
    </dgm:pt>
    <dgm:pt modelId="{004CE89A-CAEB-447F-A984-4472A1CE0635}" type="parTrans" cxnId="{1FAEDFE1-8D68-4CB2-9121-2BE0A144D406}">
      <dgm:prSe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sz="1400"/>
        </a:p>
      </dgm:t>
    </dgm:pt>
    <dgm:pt modelId="{90B36774-7957-488B-A4BC-4BBB82CBF080}">
      <dgm:prSet phldrT="[Tex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sz="1400" dirty="0" smtClean="0"/>
            <a:t>A</a:t>
          </a:r>
          <a:endParaRPr lang="en-US" sz="1400" dirty="0"/>
        </a:p>
      </dgm:t>
    </dgm:pt>
    <dgm:pt modelId="{936FDF34-BC71-4082-823A-740783DD3918}" type="sibTrans" cxnId="{EB176ACE-D70F-4487-82DD-D328A43DBE04}">
      <dgm:prSet/>
      <dgm:spPr/>
      <dgm:t>
        <a:bodyPr/>
        <a:lstStyle/>
        <a:p>
          <a:endParaRPr lang="en-US"/>
        </a:p>
      </dgm:t>
    </dgm:pt>
    <dgm:pt modelId="{ED1343D6-5505-4693-A845-F3F386C83631}" type="parTrans" cxnId="{EB176ACE-D70F-4487-82DD-D328A43DBE04}">
      <dgm:prSet custT="1">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sz="1400"/>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t>
        <a:bodyPr/>
        <a:lstStyle/>
        <a:p>
          <a:endParaRPr lang="en-US"/>
        </a:p>
      </dgm:t>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t>
        <a:bodyPr/>
        <a:lstStyle/>
        <a:p>
          <a:endParaRPr lang="en-US"/>
        </a:p>
      </dgm:t>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t>
        <a:bodyPr/>
        <a:lstStyle/>
        <a:p>
          <a:endParaRPr lang="en-US"/>
        </a:p>
      </dgm:t>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t>
        <a:bodyPr/>
        <a:lstStyle/>
        <a:p>
          <a:endParaRPr lang="en-US"/>
        </a:p>
      </dgm:t>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t>
        <a:bodyPr/>
        <a:lstStyle/>
        <a:p>
          <a:endParaRPr lang="en-US"/>
        </a:p>
      </dgm:t>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t>
        <a:bodyPr/>
        <a:lstStyle/>
        <a:p>
          <a:endParaRPr lang="en-US"/>
        </a:p>
      </dgm:t>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t>
        <a:bodyPr/>
        <a:lstStyle/>
        <a:p>
          <a:endParaRPr lang="en-US"/>
        </a:p>
      </dgm:t>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t>
        <a:bodyPr/>
        <a:lstStyle/>
        <a:p>
          <a:endParaRPr lang="en-US"/>
        </a:p>
      </dgm:t>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t>
        <a:bodyPr/>
        <a:lstStyle/>
        <a:p>
          <a:endParaRPr lang="en-US"/>
        </a:p>
      </dgm:t>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t>
        <a:bodyPr/>
        <a:lstStyle/>
        <a:p>
          <a:endParaRPr lang="en-US"/>
        </a:p>
      </dgm:t>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t>
        <a:bodyPr/>
        <a:lstStyle/>
        <a:p>
          <a:endParaRPr lang="en-US"/>
        </a:p>
      </dgm:t>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t>
        <a:bodyPr/>
        <a:lstStyle/>
        <a:p>
          <a:endParaRPr lang="en-US"/>
        </a:p>
      </dgm:t>
    </dgm:pt>
  </dgm:ptLst>
  <dgm:cxnLst>
    <dgm:cxn modelId="{EB176ACE-D70F-4487-82DD-D328A43DBE04}" srcId="{8D018822-FBA2-417A-840C-33F4A63B517E}" destId="{90B36774-7957-488B-A4BC-4BBB82CBF080}" srcOrd="0" destOrd="0" parTransId="{ED1343D6-5505-4693-A845-F3F386C83631}" sibTransId="{936FDF34-BC71-4082-823A-740783DD3918}"/>
    <dgm:cxn modelId="{4F96B3C5-45DB-4CD2-9D65-03C77351763F}" type="presOf" srcId="{ED1343D6-5505-4693-A845-F3F386C83631}" destId="{F0AD05FA-1203-4A47-9F9E-6BC02F81B4AA}" srcOrd="1" destOrd="0" presId="urn:microsoft.com/office/officeart/2005/8/layout/hierarchy2"/>
    <dgm:cxn modelId="{5D46DA51-2621-44B4-AAAC-C70BA49895B4}" type="presOf" srcId="{497D1501-C679-49B1-BEAE-9EE12384C7E1}" destId="{1F9D012B-2541-4F60-9936-F955E5E8143F}" srcOrd="0" destOrd="0" presId="urn:microsoft.com/office/officeart/2005/8/layout/hierarchy2"/>
    <dgm:cxn modelId="{7ED2B45E-AA1F-47CC-908F-4DEEBB155F4F}" type="presOf" srcId="{D1050E04-7D1A-442E-9CDF-D275DC15F955}" destId="{9D6F9A89-A642-4F4D-9F14-E66236E09919}" srcOrd="0" destOrd="0" presId="urn:microsoft.com/office/officeart/2005/8/layout/hierarchy2"/>
    <dgm:cxn modelId="{885D0435-5863-443D-9FEF-B45C480DD227}" type="presOf" srcId="{9CAACDAC-3E7F-45DA-A0A6-2124BE36A6BB}" destId="{268C0CE0-DA77-4A90-884A-273039F6AEF6}" srcOrd="0" destOrd="0" presId="urn:microsoft.com/office/officeart/2005/8/layout/hierarchy2"/>
    <dgm:cxn modelId="{E3D60EA5-5C26-4104-962D-5004156E0B70}" type="presOf" srcId="{94B632C1-EF7A-4E04-BA89-9637346A635B}" destId="{E233CA3A-25BD-4D68-8257-049ECD960A95}" srcOrd="0" destOrd="0" presId="urn:microsoft.com/office/officeart/2005/8/layout/hierarchy2"/>
    <dgm:cxn modelId="{E52F591A-89D3-44A8-8AC7-CC13FB1119BA}" type="presOf" srcId="{ED1343D6-5505-4693-A845-F3F386C83631}" destId="{53BA12B1-3866-4D7B-9660-900B1EF1E0CF}" srcOrd="0" destOrd="0" presId="urn:microsoft.com/office/officeart/2005/8/layout/hierarchy2"/>
    <dgm:cxn modelId="{F6B7C48F-B7F1-4D03-A2D9-C15EAB4E023C}" type="presOf" srcId="{FA9687CE-C19F-4467-9F9B-6F0AFE7738F9}" destId="{FC1A1B9D-0AB4-4F16-822D-9F81DD54AE2F}"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AE53BAE6-AF3A-4623-9ED9-615AFF6C1004}" type="presOf" srcId="{FA9687CE-C19F-4467-9F9B-6F0AFE7738F9}" destId="{200523B0-9680-4EA7-939C-38A49C1A9C60}" srcOrd="1" destOrd="0" presId="urn:microsoft.com/office/officeart/2005/8/layout/hierarchy2"/>
    <dgm:cxn modelId="{620B8876-F362-4752-A8E2-7C085C772BF0}" type="presOf" srcId="{8D018822-FBA2-417A-840C-33F4A63B517E}" destId="{2EBE743E-7414-4DC3-9D94-C99B93AE7942}" srcOrd="0" destOrd="0" presId="urn:microsoft.com/office/officeart/2005/8/layout/hierarchy2"/>
    <dgm:cxn modelId="{2A9990FF-9667-4CA6-8567-1C7ABC6D3673}" type="presOf" srcId="{004CE89A-CAEB-447F-A984-4472A1CE0635}" destId="{5CC27A30-CBEB-411C-BC03-FBC1F2C3C77B}"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427E35A6-B367-45CC-AD72-19C716C7D876}" srcId="{90B36774-7957-488B-A4BC-4BBB82CBF080}" destId="{9CAACDAC-3E7F-45DA-A0A6-2124BE36A6BB}" srcOrd="0" destOrd="0" parTransId="{94B632C1-EF7A-4E04-BA89-9637346A635B}" sibTransId="{A3FFF725-E832-4A8B-8C0C-9717EF6683F7}"/>
    <dgm:cxn modelId="{B57E6A19-40E4-4132-AE3E-B478C59F690D}" type="presOf" srcId="{A89CF6AB-BB40-43E7-A5F1-81131B101A2D}" destId="{D9D200E3-86DA-41FF-97A5-11B23230B1B5}" srcOrd="0" destOrd="0" presId="urn:microsoft.com/office/officeart/2005/8/layout/hierarchy2"/>
    <dgm:cxn modelId="{62A09F73-1B85-477E-A97C-A3612F38B64E}" type="presOf" srcId="{CD45B891-375A-4457-81A5-C57AF925EA51}" destId="{DA454CAF-5941-42F1-9A14-7B651415446B}" srcOrd="0" destOrd="0" presId="urn:microsoft.com/office/officeart/2005/8/layout/hierarchy2"/>
    <dgm:cxn modelId="{4ABCD9D0-13F4-4322-996D-DCE0731A3EE9}" type="presOf" srcId="{90B36774-7957-488B-A4BC-4BBB82CBF080}" destId="{A9DE72D7-D64C-46AB-89B8-1DDCF95A5E23}" srcOrd="0" destOrd="0" presId="urn:microsoft.com/office/officeart/2005/8/layout/hierarchy2"/>
    <dgm:cxn modelId="{87B85512-CAD8-48C3-A774-A2A5D3789843}" type="presOf" srcId="{94B632C1-EF7A-4E04-BA89-9637346A635B}" destId="{DC880FB8-C78B-458D-BB4F-978161132DA0}" srcOrd="1" destOrd="0" presId="urn:microsoft.com/office/officeart/2005/8/layout/hierarchy2"/>
    <dgm:cxn modelId="{BAE1C16B-8C1F-42D9-84DB-898E98BECC48}" type="presOf" srcId="{CD45B891-375A-4457-81A5-C57AF925EA51}" destId="{4E9BE51B-3505-4C39-A3DB-3AC7F360EFF3}" srcOrd="1" destOrd="0" presId="urn:microsoft.com/office/officeart/2005/8/layout/hierarchy2"/>
    <dgm:cxn modelId="{EFFF4B65-9DCF-4A15-9E9B-2D99E7D7A801}" type="presOf" srcId="{08193017-FF5E-440A-B2FC-7B72EFF73ECB}" destId="{096FB719-B52E-45CD-9EF7-3FCE9D171A4D}"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7DB4E7EE-904B-42C6-9AED-396FDCBD2255}" type="presOf" srcId="{004CE89A-CAEB-447F-A984-4472A1CE0635}" destId="{117A6B71-6709-439F-8B8C-925BB58C01BB}" srcOrd="1"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FD236BCE-2ED0-47EC-8D35-84D50BC94E6D}" type="presParOf" srcId="{9D6F9A89-A642-4F4D-9F14-E66236E09919}" destId="{62D35ABA-0E92-4D65-8FAB-6A1F96AE7E2A}" srcOrd="0" destOrd="0" presId="urn:microsoft.com/office/officeart/2005/8/layout/hierarchy2"/>
    <dgm:cxn modelId="{1589620A-A56C-4425-8285-6D3F6E2F160C}" type="presParOf" srcId="{62D35ABA-0E92-4D65-8FAB-6A1F96AE7E2A}" destId="{2EBE743E-7414-4DC3-9D94-C99B93AE7942}" srcOrd="0" destOrd="0" presId="urn:microsoft.com/office/officeart/2005/8/layout/hierarchy2"/>
    <dgm:cxn modelId="{DFB690DC-1C7B-4083-A2A6-66CC42C322C2}" type="presParOf" srcId="{62D35ABA-0E92-4D65-8FAB-6A1F96AE7E2A}" destId="{31CAEAD6-EE0E-4C41-941A-2321A6A17851}" srcOrd="1" destOrd="0" presId="urn:microsoft.com/office/officeart/2005/8/layout/hierarchy2"/>
    <dgm:cxn modelId="{41BCE2AD-62E7-4619-AC7B-A986186EED82}" type="presParOf" srcId="{31CAEAD6-EE0E-4C41-941A-2321A6A17851}" destId="{53BA12B1-3866-4D7B-9660-900B1EF1E0CF}" srcOrd="0" destOrd="0" presId="urn:microsoft.com/office/officeart/2005/8/layout/hierarchy2"/>
    <dgm:cxn modelId="{BE3A6DFE-92F5-4848-8CA1-97F6F19815AC}" type="presParOf" srcId="{53BA12B1-3866-4D7B-9660-900B1EF1E0CF}" destId="{F0AD05FA-1203-4A47-9F9E-6BC02F81B4AA}" srcOrd="0" destOrd="0" presId="urn:microsoft.com/office/officeart/2005/8/layout/hierarchy2"/>
    <dgm:cxn modelId="{1487C061-C6D4-448B-B1A6-59F0F0363DB0}" type="presParOf" srcId="{31CAEAD6-EE0E-4C41-941A-2321A6A17851}" destId="{C6D3C922-5E45-41BE-9D75-48AA34A4E2CA}" srcOrd="1" destOrd="0" presId="urn:microsoft.com/office/officeart/2005/8/layout/hierarchy2"/>
    <dgm:cxn modelId="{BE71247F-B8BA-4529-86F0-9F206C9A6224}" type="presParOf" srcId="{C6D3C922-5E45-41BE-9D75-48AA34A4E2CA}" destId="{A9DE72D7-D64C-46AB-89B8-1DDCF95A5E23}" srcOrd="0" destOrd="0" presId="urn:microsoft.com/office/officeart/2005/8/layout/hierarchy2"/>
    <dgm:cxn modelId="{44F06F77-AD52-427C-BA56-6E12BAE5EE43}" type="presParOf" srcId="{C6D3C922-5E45-41BE-9D75-48AA34A4E2CA}" destId="{73BD3260-5BEB-44BA-B290-96798F33249A}" srcOrd="1" destOrd="0" presId="urn:microsoft.com/office/officeart/2005/8/layout/hierarchy2"/>
    <dgm:cxn modelId="{182FADFF-D904-46F4-8380-6B0F221166B2}" type="presParOf" srcId="{73BD3260-5BEB-44BA-B290-96798F33249A}" destId="{E233CA3A-25BD-4D68-8257-049ECD960A95}" srcOrd="0" destOrd="0" presId="urn:microsoft.com/office/officeart/2005/8/layout/hierarchy2"/>
    <dgm:cxn modelId="{CF025A8C-FA98-4427-851F-024250D8632C}" type="presParOf" srcId="{E233CA3A-25BD-4D68-8257-049ECD960A95}" destId="{DC880FB8-C78B-458D-BB4F-978161132DA0}" srcOrd="0" destOrd="0" presId="urn:microsoft.com/office/officeart/2005/8/layout/hierarchy2"/>
    <dgm:cxn modelId="{D76A013F-8091-44D1-A970-9760D849B8E9}" type="presParOf" srcId="{73BD3260-5BEB-44BA-B290-96798F33249A}" destId="{A00C528C-2049-40C5-8AC1-1B65E6F60053}" srcOrd="1" destOrd="0" presId="urn:microsoft.com/office/officeart/2005/8/layout/hierarchy2"/>
    <dgm:cxn modelId="{FC21DCCD-B52A-4976-A4DD-114B3A9EFAC2}" type="presParOf" srcId="{A00C528C-2049-40C5-8AC1-1B65E6F60053}" destId="{268C0CE0-DA77-4A90-884A-273039F6AEF6}" srcOrd="0" destOrd="0" presId="urn:microsoft.com/office/officeart/2005/8/layout/hierarchy2"/>
    <dgm:cxn modelId="{580AE9E7-C188-45B0-99CC-D46F49F0EC1E}" type="presParOf" srcId="{A00C528C-2049-40C5-8AC1-1B65E6F60053}" destId="{8FB2A1C9-F4D6-4A33-920F-98C2F4477529}" srcOrd="1" destOrd="0" presId="urn:microsoft.com/office/officeart/2005/8/layout/hierarchy2"/>
    <dgm:cxn modelId="{89AB76FF-18E1-4DE7-8E42-9EE6AC48FA32}" type="presParOf" srcId="{73BD3260-5BEB-44BA-B290-96798F33249A}" destId="{DA454CAF-5941-42F1-9A14-7B651415446B}" srcOrd="2" destOrd="0" presId="urn:microsoft.com/office/officeart/2005/8/layout/hierarchy2"/>
    <dgm:cxn modelId="{F1D1A6E7-C14A-4C2A-91E9-DE92D36F6FC3}" type="presParOf" srcId="{DA454CAF-5941-42F1-9A14-7B651415446B}" destId="{4E9BE51B-3505-4C39-A3DB-3AC7F360EFF3}" srcOrd="0" destOrd="0" presId="urn:microsoft.com/office/officeart/2005/8/layout/hierarchy2"/>
    <dgm:cxn modelId="{62B94486-1353-4B8E-9091-67CC28A4F3C6}" type="presParOf" srcId="{73BD3260-5BEB-44BA-B290-96798F33249A}" destId="{8C67C0C5-4FB7-4AC8-B4D7-94BC740C68D0}" srcOrd="3" destOrd="0" presId="urn:microsoft.com/office/officeart/2005/8/layout/hierarchy2"/>
    <dgm:cxn modelId="{DFD36667-3B69-4B14-AF27-A38ABB470282}" type="presParOf" srcId="{8C67C0C5-4FB7-4AC8-B4D7-94BC740C68D0}" destId="{1F9D012B-2541-4F60-9936-F955E5E8143F}" srcOrd="0" destOrd="0" presId="urn:microsoft.com/office/officeart/2005/8/layout/hierarchy2"/>
    <dgm:cxn modelId="{4CC294CA-1DB6-4B08-B1DA-F79C6C49EE91}" type="presParOf" srcId="{8C67C0C5-4FB7-4AC8-B4D7-94BC740C68D0}" destId="{53C38476-47CF-4915-950B-9B2CA8F68781}" srcOrd="1" destOrd="0" presId="urn:microsoft.com/office/officeart/2005/8/layout/hierarchy2"/>
    <dgm:cxn modelId="{EAA6BCD6-249D-4E39-B15E-847F8490B8E4}" type="presParOf" srcId="{31CAEAD6-EE0E-4C41-941A-2321A6A17851}" destId="{5CC27A30-CBEB-411C-BC03-FBC1F2C3C77B}" srcOrd="2" destOrd="0" presId="urn:microsoft.com/office/officeart/2005/8/layout/hierarchy2"/>
    <dgm:cxn modelId="{0D44E413-C280-41D9-83D4-E3770B70360E}" type="presParOf" srcId="{5CC27A30-CBEB-411C-BC03-FBC1F2C3C77B}" destId="{117A6B71-6709-439F-8B8C-925BB58C01BB}" srcOrd="0" destOrd="0" presId="urn:microsoft.com/office/officeart/2005/8/layout/hierarchy2"/>
    <dgm:cxn modelId="{09E0E8CE-6AC6-486A-B9CF-9F0695674A2C}" type="presParOf" srcId="{31CAEAD6-EE0E-4C41-941A-2321A6A17851}" destId="{F4021EE2-A3A9-404E-94B6-9D0FCDA8CA49}" srcOrd="3" destOrd="0" presId="urn:microsoft.com/office/officeart/2005/8/layout/hierarchy2"/>
    <dgm:cxn modelId="{11888028-BE7C-4737-B82A-E9330F805595}" type="presParOf" srcId="{F4021EE2-A3A9-404E-94B6-9D0FCDA8CA49}" destId="{096FB719-B52E-45CD-9EF7-3FCE9D171A4D}" srcOrd="0" destOrd="0" presId="urn:microsoft.com/office/officeart/2005/8/layout/hierarchy2"/>
    <dgm:cxn modelId="{D47D552E-1FD0-410E-A5C9-73A85225B931}" type="presParOf" srcId="{F4021EE2-A3A9-404E-94B6-9D0FCDA8CA49}" destId="{07597095-DDA0-4E37-9328-9ABBBFA5D382}" srcOrd="1" destOrd="0" presId="urn:microsoft.com/office/officeart/2005/8/layout/hierarchy2"/>
    <dgm:cxn modelId="{79AD3727-5D72-4B1D-9ABC-7989E5CB627F}" type="presParOf" srcId="{07597095-DDA0-4E37-9328-9ABBBFA5D382}" destId="{FC1A1B9D-0AB4-4F16-822D-9F81DD54AE2F}" srcOrd="0" destOrd="0" presId="urn:microsoft.com/office/officeart/2005/8/layout/hierarchy2"/>
    <dgm:cxn modelId="{3D1F1622-C6D5-4512-B96D-188E9B3BD6B8}" type="presParOf" srcId="{FC1A1B9D-0AB4-4F16-822D-9F81DD54AE2F}" destId="{200523B0-9680-4EA7-939C-38A49C1A9C60}" srcOrd="0" destOrd="0" presId="urn:microsoft.com/office/officeart/2005/8/layout/hierarchy2"/>
    <dgm:cxn modelId="{0F71411E-7F3F-46F2-876B-6C152AD63A25}" type="presParOf" srcId="{07597095-DDA0-4E37-9328-9ABBBFA5D382}" destId="{B7AD0592-ED99-4A2F-BDE2-D2D2C4C6428B}" srcOrd="1" destOrd="0" presId="urn:microsoft.com/office/officeart/2005/8/layout/hierarchy2"/>
    <dgm:cxn modelId="{972B3927-6E5E-4108-BD67-F5A84EBD17C4}" type="presParOf" srcId="{B7AD0592-ED99-4A2F-BDE2-D2D2C4C6428B}" destId="{D9D200E3-86DA-41FF-97A5-11B23230B1B5}" srcOrd="0" destOrd="0" presId="urn:microsoft.com/office/officeart/2005/8/layout/hierarchy2"/>
    <dgm:cxn modelId="{B5BE3033-8EEF-4D8B-9DA8-39E1AF0B9092}" type="presParOf" srcId="{B7AD0592-ED99-4A2F-BDE2-D2D2C4C6428B}" destId="{D10B0046-C359-439A-8D70-3B146A81C43C}" srcOrd="1" destOrd="0" presId="urn:microsoft.com/office/officeart/2005/8/layout/hierarchy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14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100" dirty="0" smtClean="0">
              <a:solidFill>
                <a:schemeClr val="tx1"/>
              </a:solidFill>
            </a:rPr>
            <a:t>C</a:t>
          </a:r>
        </a:p>
        <a:p>
          <a:r>
            <a:rPr lang="en-US" sz="1100" dirty="0" smtClean="0">
              <a:solidFill>
                <a:schemeClr val="tx1"/>
              </a:solidFill>
            </a:rPr>
            <a:t> </a:t>
          </a:r>
          <a:endParaRPr lang="en-US" sz="11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r>
            <a:rPr lang="en-US" sz="1400" dirty="0" smtClean="0">
              <a:solidFill>
                <a:schemeClr val="tx1"/>
              </a:solidFill>
            </a:rPr>
            <a:t>…</a:t>
          </a:r>
          <a:endParaRPr lang="en-US" sz="14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r>
            <a:rPr lang="en-US" sz="1400" dirty="0" smtClean="0">
              <a:solidFill>
                <a:schemeClr val="tx1"/>
              </a:solidFill>
            </a:rPr>
            <a:t>…</a:t>
          </a:r>
          <a:endParaRPr lang="en-US" sz="14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817A73CA-4888-4F20-BEF1-73D6B44FB6DC}" type="presOf" srcId="{75217E69-B91E-48F9-BB07-F9F1C66FD302}" destId="{3CA9330D-DFD6-4318-8F3A-1E7639A82466}"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CB236381-D05A-4DC8-8964-C69E513955A8}" type="presOf" srcId="{802C3B1C-899F-4F41-B347-53BF4AB3E55F}" destId="{E4117646-8A13-4968-BA44-83F194E8DFEE}" srcOrd="0" destOrd="0" presId="urn:microsoft.com/office/officeart/2005/8/layout/hProcess9"/>
    <dgm:cxn modelId="{2C4B080F-206B-4F10-9834-ABFBCA853D2F}" type="presOf" srcId="{99780664-0B1F-42F9-A1A9-1DA327A456FE}" destId="{6E386522-2C9F-4126-A3C6-26C8A9562D59}" srcOrd="0" destOrd="0" presId="urn:microsoft.com/office/officeart/2005/8/layout/hProcess9"/>
    <dgm:cxn modelId="{362A3DA8-DE49-4EF0-9D89-F2DBE3A198A1}" type="presOf" srcId="{2156E6F4-D2C7-4E74-BBDD-6953BCBCA86C}" destId="{9D607719-7E83-41E8-A7AA-62CF51B7D7A0}"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47B22442-96E2-40A2-A765-F1CB717F801D}" type="presOf" srcId="{462EB0B1-1082-4FB7-A3BA-20960CA93704}" destId="{3B131DB1-3485-45DB-8AAD-4323E156B5FB}" srcOrd="0" destOrd="0" presId="urn:microsoft.com/office/officeart/2005/8/layout/hProcess9"/>
    <dgm:cxn modelId="{C73ACEB5-F88B-4B7A-B1F5-0D09C6F117F6}" type="presOf" srcId="{4B202CA0-6308-4C52-9B81-9C481B0D7BD0}" destId="{B1C67EBC-3167-4379-A224-39BE142E6011}"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F462B1C9-FB8C-45BE-BE70-FFF2FE427D51}" type="presOf" srcId="{D3FD76A2-BB9B-4CFA-8079-969234A49D08}" destId="{5E070B4D-A4F2-4B53-8204-EF9D9603D692}" srcOrd="0" destOrd="0" presId="urn:microsoft.com/office/officeart/2005/8/layout/hProcess9"/>
    <dgm:cxn modelId="{B3369C6B-8E8B-408C-920F-5C463D59BE1B}" type="presOf" srcId="{1EAA3B5F-4E2B-4EAC-89C3-69798AE8F767}" destId="{3031199B-CFB5-4BF3-9A6D-09257C871CAE}" srcOrd="0" destOrd="0" presId="urn:microsoft.com/office/officeart/2005/8/layout/hProcess9"/>
    <dgm:cxn modelId="{2B04FC2A-330D-47A2-A097-9993D67A20C4}" type="presOf" srcId="{7427C826-A2AB-4DDE-BD49-FE3C63B520A5}" destId="{C2D76D59-1D75-4E48-91F7-15EFA5C14B3D}" srcOrd="0" destOrd="0" presId="urn:microsoft.com/office/officeart/2005/8/layout/hProcess9"/>
    <dgm:cxn modelId="{60855BAB-5802-4FF3-9E24-5B7596318ED4}" type="presOf" srcId="{717BB93F-4313-4D0E-90C4-F8040CA7A52D}" destId="{9EAEB3A6-6F03-4703-B3A7-C67C7299BDCB}"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C7BF4D22-2BDF-4444-BBA5-2118D189BE0A}" srcId="{75217E69-B91E-48F9-BB07-F9F1C66FD302}" destId="{2156E6F4-D2C7-4E74-BBDD-6953BCBCA86C}" srcOrd="8" destOrd="0" parTransId="{759278ED-55DE-49F3-ADFD-4D16C6332B66}" sibTransId="{C771BA51-CA18-4081-B7F9-635E92DC2CD4}"/>
    <dgm:cxn modelId="{FA114BAA-3933-43D2-8512-ADB67BFA4C0C}" type="presOf" srcId="{EF3CC209-D948-4C41-93A2-C9619BD0C366}" destId="{B5054807-503F-4B1F-B23B-768ECE5D1196}" srcOrd="0" destOrd="0" presId="urn:microsoft.com/office/officeart/2005/8/layout/hProcess9"/>
    <dgm:cxn modelId="{009FD287-27DE-4FD1-B6CA-719BDDCBBA11}" type="presOf" srcId="{FBBD9B18-A357-4A3E-BBE3-CDAED1F25E21}" destId="{507C99B7-9B91-43EB-863C-41C0EEB302BF}"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6B529F32-A427-41E4-B55D-B66FACDA117E}" type="presOf" srcId="{5BC1381F-4004-4815-BF99-6B4EAE474FA5}" destId="{8464FC22-B7AA-4806-8787-663D63486F60}" srcOrd="0" destOrd="0" presId="urn:microsoft.com/office/officeart/2005/8/layout/hProcess9"/>
    <dgm:cxn modelId="{A34C9D68-29F4-4790-A903-E844A90DB114}" type="presParOf" srcId="{3CA9330D-DFD6-4318-8F3A-1E7639A82466}" destId="{F301877A-E6AF-4C55-ABAE-F1752F85749C}" srcOrd="0" destOrd="0" presId="urn:microsoft.com/office/officeart/2005/8/layout/hProcess9"/>
    <dgm:cxn modelId="{4D76AF38-77EC-4EEC-BD1F-941D6E67AB12}" type="presParOf" srcId="{3CA9330D-DFD6-4318-8F3A-1E7639A82466}" destId="{B0FD4276-62CC-4FC7-A2EF-95FD2927C0E6}" srcOrd="1" destOrd="0" presId="urn:microsoft.com/office/officeart/2005/8/layout/hProcess9"/>
    <dgm:cxn modelId="{51E2F916-6703-4444-A713-F52E7F5EB066}" type="presParOf" srcId="{B0FD4276-62CC-4FC7-A2EF-95FD2927C0E6}" destId="{507C99B7-9B91-43EB-863C-41C0EEB302BF}" srcOrd="0" destOrd="0" presId="urn:microsoft.com/office/officeart/2005/8/layout/hProcess9"/>
    <dgm:cxn modelId="{E4172CA0-C2FE-416B-9D88-5F29598B365E}" type="presParOf" srcId="{B0FD4276-62CC-4FC7-A2EF-95FD2927C0E6}" destId="{A09867BC-3A00-4854-A118-53EEA42D9F66}" srcOrd="1" destOrd="0" presId="urn:microsoft.com/office/officeart/2005/8/layout/hProcess9"/>
    <dgm:cxn modelId="{7B32B7AA-334D-4439-8B53-09947EDAFBEB}" type="presParOf" srcId="{B0FD4276-62CC-4FC7-A2EF-95FD2927C0E6}" destId="{3B131DB1-3485-45DB-8AAD-4323E156B5FB}" srcOrd="2" destOrd="0" presId="urn:microsoft.com/office/officeart/2005/8/layout/hProcess9"/>
    <dgm:cxn modelId="{2F483405-9388-4948-85D6-CD33AB62B842}" type="presParOf" srcId="{B0FD4276-62CC-4FC7-A2EF-95FD2927C0E6}" destId="{4C97FE0C-B645-48AC-BF82-11FC8C9F1E70}" srcOrd="3" destOrd="0" presId="urn:microsoft.com/office/officeart/2005/8/layout/hProcess9"/>
    <dgm:cxn modelId="{CC9B74D4-CB06-4A72-855B-EA63A6AE4DF3}" type="presParOf" srcId="{B0FD4276-62CC-4FC7-A2EF-95FD2927C0E6}" destId="{6E386522-2C9F-4126-A3C6-26C8A9562D59}" srcOrd="4" destOrd="0" presId="urn:microsoft.com/office/officeart/2005/8/layout/hProcess9"/>
    <dgm:cxn modelId="{282D5B68-895F-4343-AD8F-6408C2D0633B}" type="presParOf" srcId="{B0FD4276-62CC-4FC7-A2EF-95FD2927C0E6}" destId="{26D849D3-6080-4A5D-9491-E341B82ABA12}" srcOrd="5" destOrd="0" presId="urn:microsoft.com/office/officeart/2005/8/layout/hProcess9"/>
    <dgm:cxn modelId="{E77AAF01-2F99-45B7-88C6-D99EBBBE4B1D}" type="presParOf" srcId="{B0FD4276-62CC-4FC7-A2EF-95FD2927C0E6}" destId="{C2D76D59-1D75-4E48-91F7-15EFA5C14B3D}" srcOrd="6" destOrd="0" presId="urn:microsoft.com/office/officeart/2005/8/layout/hProcess9"/>
    <dgm:cxn modelId="{C495E524-A3B5-434F-B766-37C7411C6F1E}" type="presParOf" srcId="{B0FD4276-62CC-4FC7-A2EF-95FD2927C0E6}" destId="{17865E6C-07C4-42B5-AEAA-394D95977626}" srcOrd="7" destOrd="0" presId="urn:microsoft.com/office/officeart/2005/8/layout/hProcess9"/>
    <dgm:cxn modelId="{68B3034F-6B39-4AC0-94FA-50B6347DE824}" type="presParOf" srcId="{B0FD4276-62CC-4FC7-A2EF-95FD2927C0E6}" destId="{8464FC22-B7AA-4806-8787-663D63486F60}" srcOrd="8" destOrd="0" presId="urn:microsoft.com/office/officeart/2005/8/layout/hProcess9"/>
    <dgm:cxn modelId="{5EFA8C30-9473-493F-AFED-33DD6D66C70F}" type="presParOf" srcId="{B0FD4276-62CC-4FC7-A2EF-95FD2927C0E6}" destId="{123216E2-CAF5-47C7-B2C3-686B58499285}" srcOrd="9" destOrd="0" presId="urn:microsoft.com/office/officeart/2005/8/layout/hProcess9"/>
    <dgm:cxn modelId="{EBCD9546-0D34-40A2-B9AD-BE1932FF80CA}" type="presParOf" srcId="{B0FD4276-62CC-4FC7-A2EF-95FD2927C0E6}" destId="{E4117646-8A13-4968-BA44-83F194E8DFEE}" srcOrd="10" destOrd="0" presId="urn:microsoft.com/office/officeart/2005/8/layout/hProcess9"/>
    <dgm:cxn modelId="{5711072E-4F3C-42ED-87F9-FE22D23EF59F}" type="presParOf" srcId="{B0FD4276-62CC-4FC7-A2EF-95FD2927C0E6}" destId="{5DB9B771-D17D-4540-B47F-579E7E89995C}" srcOrd="11" destOrd="0" presId="urn:microsoft.com/office/officeart/2005/8/layout/hProcess9"/>
    <dgm:cxn modelId="{CFBDA84C-9834-4813-9AC3-10116892B78A}" type="presParOf" srcId="{B0FD4276-62CC-4FC7-A2EF-95FD2927C0E6}" destId="{B5054807-503F-4B1F-B23B-768ECE5D1196}" srcOrd="12" destOrd="0" presId="urn:microsoft.com/office/officeart/2005/8/layout/hProcess9"/>
    <dgm:cxn modelId="{44B5C324-AC7B-428D-8856-F7B4258FE2E9}" type="presParOf" srcId="{B0FD4276-62CC-4FC7-A2EF-95FD2927C0E6}" destId="{58D3B9D8-7929-43E1-857F-2FACBE0F6207}" srcOrd="13" destOrd="0" presId="urn:microsoft.com/office/officeart/2005/8/layout/hProcess9"/>
    <dgm:cxn modelId="{A1CD2DB9-DA28-4A65-8EF1-B41653C187D3}" type="presParOf" srcId="{B0FD4276-62CC-4FC7-A2EF-95FD2927C0E6}" destId="{9EAEB3A6-6F03-4703-B3A7-C67C7299BDCB}" srcOrd="14" destOrd="0" presId="urn:microsoft.com/office/officeart/2005/8/layout/hProcess9"/>
    <dgm:cxn modelId="{55FAEA0C-9C1E-4DCA-B961-5C587634704C}" type="presParOf" srcId="{B0FD4276-62CC-4FC7-A2EF-95FD2927C0E6}" destId="{2C96631D-4FAE-40CE-BF3A-CA4727FAAF93}" srcOrd="15" destOrd="0" presId="urn:microsoft.com/office/officeart/2005/8/layout/hProcess9"/>
    <dgm:cxn modelId="{84F7A82A-3C5A-4F3B-8893-B36F2D23DC4B}" type="presParOf" srcId="{B0FD4276-62CC-4FC7-A2EF-95FD2927C0E6}" destId="{9D607719-7E83-41E8-A7AA-62CF51B7D7A0}" srcOrd="16" destOrd="0" presId="urn:microsoft.com/office/officeart/2005/8/layout/hProcess9"/>
    <dgm:cxn modelId="{A9AC4D4F-6C81-4C6E-A9F6-899F08A1C0D5}" type="presParOf" srcId="{B0FD4276-62CC-4FC7-A2EF-95FD2927C0E6}" destId="{9773BE30-81D5-408D-B506-09CDEBC8043F}" srcOrd="17" destOrd="0" presId="urn:microsoft.com/office/officeart/2005/8/layout/hProcess9"/>
    <dgm:cxn modelId="{9A09477C-685F-4B93-AAC1-AE3932B4DD1F}" type="presParOf" srcId="{B0FD4276-62CC-4FC7-A2EF-95FD2927C0E6}" destId="{3031199B-CFB5-4BF3-9A6D-09257C871CAE}" srcOrd="18" destOrd="0" presId="urn:microsoft.com/office/officeart/2005/8/layout/hProcess9"/>
    <dgm:cxn modelId="{4B6FB617-958A-4054-9702-D4E9DF376931}" type="presParOf" srcId="{B0FD4276-62CC-4FC7-A2EF-95FD2927C0E6}" destId="{F69BB6B8-7F6F-4682-A206-C7C50521C613}" srcOrd="19" destOrd="0" presId="urn:microsoft.com/office/officeart/2005/8/layout/hProcess9"/>
    <dgm:cxn modelId="{E20683B0-4AAF-4C39-90A8-BA4B78AA7EBC}" type="presParOf" srcId="{B0FD4276-62CC-4FC7-A2EF-95FD2927C0E6}" destId="{B1C67EBC-3167-4379-A224-39BE142E6011}" srcOrd="20" destOrd="0" presId="urn:microsoft.com/office/officeart/2005/8/layout/hProcess9"/>
    <dgm:cxn modelId="{9BC5344F-E40E-4066-A849-4294ED2F725B}" type="presParOf" srcId="{B0FD4276-62CC-4FC7-A2EF-95FD2927C0E6}" destId="{1D0231AC-151E-4772-B28E-545BFC5D3C72}" srcOrd="21" destOrd="0" presId="urn:microsoft.com/office/officeart/2005/8/layout/hProcess9"/>
    <dgm:cxn modelId="{3CB5797C-B217-4736-9D05-3F97427EDA6A}"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1B1531F3-2F7B-4AF3-9D65-07D8D09D0686}" type="presOf" srcId="{9CAACDAC-3E7F-45DA-A0A6-2124BE36A6BB}" destId="{268C0CE0-DA77-4A90-884A-273039F6AEF6}" srcOrd="0" destOrd="0" presId="urn:microsoft.com/office/officeart/2005/8/layout/hierarchy2"/>
    <dgm:cxn modelId="{E3A5AD87-5C1B-4ACA-990C-F52FCEF50DDB}" type="presOf" srcId="{CD45B891-375A-4457-81A5-C57AF925EA51}" destId="{DA454CAF-5941-42F1-9A14-7B651415446B}" srcOrd="0" destOrd="0" presId="urn:microsoft.com/office/officeart/2005/8/layout/hierarchy2"/>
    <dgm:cxn modelId="{F1B25863-D20D-4F9A-8047-B229BBE7C948}" type="presOf" srcId="{A89CF6AB-BB40-43E7-A5F1-81131B101A2D}" destId="{D9D200E3-86DA-41FF-97A5-11B23230B1B5}"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2BDFFD01-CB78-4FA1-917A-623FC21E9C5D}" type="presOf" srcId="{004CE89A-CAEB-447F-A984-4472A1CE0635}" destId="{5CC27A30-CBEB-411C-BC03-FBC1F2C3C77B}" srcOrd="0" destOrd="0" presId="urn:microsoft.com/office/officeart/2005/8/layout/hierarchy2"/>
    <dgm:cxn modelId="{2BBA369C-D40E-4574-A9F9-7B48418B830D}" type="presOf" srcId="{ED1343D6-5505-4693-A845-F3F386C83631}" destId="{53BA12B1-3866-4D7B-9660-900B1EF1E0CF}" srcOrd="0" destOrd="0" presId="urn:microsoft.com/office/officeart/2005/8/layout/hierarchy2"/>
    <dgm:cxn modelId="{40D36E4F-C170-4352-ACA2-67D5DCED8D02}" type="presOf" srcId="{8D018822-FBA2-417A-840C-33F4A63B517E}" destId="{2EBE743E-7414-4DC3-9D94-C99B93AE7942}" srcOrd="0" destOrd="0" presId="urn:microsoft.com/office/officeart/2005/8/layout/hierarchy2"/>
    <dgm:cxn modelId="{841D59E0-295D-4905-8119-6509AC483C95}" type="presOf" srcId="{94B632C1-EF7A-4E04-BA89-9637346A635B}" destId="{E233CA3A-25BD-4D68-8257-049ECD960A95}" srcOrd="0" destOrd="0" presId="urn:microsoft.com/office/officeart/2005/8/layout/hierarchy2"/>
    <dgm:cxn modelId="{939BA979-1912-47B0-BBC2-677F96C7F7E2}" type="presOf" srcId="{ED1343D6-5505-4693-A845-F3F386C83631}" destId="{F0AD05FA-1203-4A47-9F9E-6BC02F81B4AA}" srcOrd="1" destOrd="0" presId="urn:microsoft.com/office/officeart/2005/8/layout/hierarchy2"/>
    <dgm:cxn modelId="{C444D563-7CE3-4B7D-AAF7-6FE8FB2D68D8}" type="presOf" srcId="{FA9687CE-C19F-4467-9F9B-6F0AFE7738F9}" destId="{FC1A1B9D-0AB4-4F16-822D-9F81DD54AE2F}" srcOrd="0" destOrd="0" presId="urn:microsoft.com/office/officeart/2005/8/layout/hierarchy2"/>
    <dgm:cxn modelId="{77BDFDA4-9515-499B-A4F2-88A0E5211C5E}" type="presOf" srcId="{004CE89A-CAEB-447F-A984-4472A1CE0635}" destId="{117A6B71-6709-439F-8B8C-925BB58C01BB}" srcOrd="1" destOrd="0" presId="urn:microsoft.com/office/officeart/2005/8/layout/hierarchy2"/>
    <dgm:cxn modelId="{E04CB747-18FF-44AD-9A52-6D8C03571196}" type="presOf" srcId="{08193017-FF5E-440A-B2FC-7B72EFF73ECB}" destId="{096FB719-B52E-45CD-9EF7-3FCE9D171A4D}"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A24E74EA-2E9E-4ED4-AE10-589541599E3C}" type="presOf" srcId="{94B632C1-EF7A-4E04-BA89-9637346A635B}" destId="{DC880FB8-C78B-458D-BB4F-978161132DA0}" srcOrd="1" destOrd="0" presId="urn:microsoft.com/office/officeart/2005/8/layout/hierarchy2"/>
    <dgm:cxn modelId="{34FC0242-8AC2-439D-A37E-A57202E297B0}" type="presOf" srcId="{D1050E04-7D1A-442E-9CDF-D275DC15F955}" destId="{9D6F9A89-A642-4F4D-9F14-E66236E09919}" srcOrd="0" destOrd="0" presId="urn:microsoft.com/office/officeart/2005/8/layout/hierarchy2"/>
    <dgm:cxn modelId="{27F2149B-7B60-4979-8781-2167290D5366}" type="presOf" srcId="{90B36774-7957-488B-A4BC-4BBB82CBF080}" destId="{A9DE72D7-D64C-46AB-89B8-1DDCF95A5E23}" srcOrd="0" destOrd="0" presId="urn:microsoft.com/office/officeart/2005/8/layout/hierarchy2"/>
    <dgm:cxn modelId="{2FCE8FBA-4C0C-4E54-A3DC-9106CD220721}" type="presOf" srcId="{497D1501-C679-49B1-BEAE-9EE12384C7E1}" destId="{1F9D012B-2541-4F60-9936-F955E5E8143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94474418-AF3E-48EA-A695-2F2722820CCE}" srcId="{D1050E04-7D1A-442E-9CDF-D275DC15F955}" destId="{8D018822-FBA2-417A-840C-33F4A63B517E}" srcOrd="0" destOrd="0" parTransId="{75C9F745-1E52-4747-B3C2-3922587EA5F1}" sibTransId="{68B93A2D-E9BA-4031-914F-06433B5B487D}"/>
    <dgm:cxn modelId="{F68888B5-9804-4B4C-B297-274C8F7419FE}" srcId="{08193017-FF5E-440A-B2FC-7B72EFF73ECB}" destId="{A89CF6AB-BB40-43E7-A5F1-81131B101A2D}" srcOrd="0" destOrd="0" parTransId="{FA9687CE-C19F-4467-9F9B-6F0AFE7738F9}" sibTransId="{531519E8-13EC-4094-84D4-E41422ACE2E6}"/>
    <dgm:cxn modelId="{427E35A6-B367-45CC-AD72-19C716C7D876}" srcId="{90B36774-7957-488B-A4BC-4BBB82CBF080}" destId="{9CAACDAC-3E7F-45DA-A0A6-2124BE36A6BB}" srcOrd="0" destOrd="0" parTransId="{94B632C1-EF7A-4E04-BA89-9637346A635B}" sibTransId="{A3FFF725-E832-4A8B-8C0C-9717EF6683F7}"/>
    <dgm:cxn modelId="{8E1F9445-52FE-4155-9B7A-B9495A3EB981}" type="presOf" srcId="{CD45B891-375A-4457-81A5-C57AF925EA51}" destId="{4E9BE51B-3505-4C39-A3DB-3AC7F360EFF3}" srcOrd="1" destOrd="0" presId="urn:microsoft.com/office/officeart/2005/8/layout/hierarchy2"/>
    <dgm:cxn modelId="{1717684B-E7BF-4C3B-8BA7-909A7FCBB1DF}" type="presOf" srcId="{FA9687CE-C19F-4467-9F9B-6F0AFE7738F9}" destId="{200523B0-9680-4EA7-939C-38A49C1A9C60}" srcOrd="1" destOrd="0" presId="urn:microsoft.com/office/officeart/2005/8/layout/hierarchy2"/>
    <dgm:cxn modelId="{D61B275B-53C8-4FCE-93A6-1F091DB32218}" type="presParOf" srcId="{9D6F9A89-A642-4F4D-9F14-E66236E09919}" destId="{62D35ABA-0E92-4D65-8FAB-6A1F96AE7E2A}" srcOrd="0" destOrd="0" presId="urn:microsoft.com/office/officeart/2005/8/layout/hierarchy2"/>
    <dgm:cxn modelId="{6B1D83DA-1550-4185-9881-2A796FE69028}" type="presParOf" srcId="{62D35ABA-0E92-4D65-8FAB-6A1F96AE7E2A}" destId="{2EBE743E-7414-4DC3-9D94-C99B93AE7942}" srcOrd="0" destOrd="0" presId="urn:microsoft.com/office/officeart/2005/8/layout/hierarchy2"/>
    <dgm:cxn modelId="{2FB4CEF7-6785-4C5C-9B86-C98A3E9CC75D}" type="presParOf" srcId="{62D35ABA-0E92-4D65-8FAB-6A1F96AE7E2A}" destId="{31CAEAD6-EE0E-4C41-941A-2321A6A17851}" srcOrd="1" destOrd="0" presId="urn:microsoft.com/office/officeart/2005/8/layout/hierarchy2"/>
    <dgm:cxn modelId="{11FD5062-EC73-498D-972B-E0C16EC15573}" type="presParOf" srcId="{31CAEAD6-EE0E-4C41-941A-2321A6A17851}" destId="{53BA12B1-3866-4D7B-9660-900B1EF1E0CF}" srcOrd="0" destOrd="0" presId="urn:microsoft.com/office/officeart/2005/8/layout/hierarchy2"/>
    <dgm:cxn modelId="{3A708118-92AB-4FAF-9400-771CAF59D88A}" type="presParOf" srcId="{53BA12B1-3866-4D7B-9660-900B1EF1E0CF}" destId="{F0AD05FA-1203-4A47-9F9E-6BC02F81B4AA}" srcOrd="0" destOrd="0" presId="urn:microsoft.com/office/officeart/2005/8/layout/hierarchy2"/>
    <dgm:cxn modelId="{C33A4D37-567C-4083-89D4-5AEE354803AD}" type="presParOf" srcId="{31CAEAD6-EE0E-4C41-941A-2321A6A17851}" destId="{C6D3C922-5E45-41BE-9D75-48AA34A4E2CA}" srcOrd="1" destOrd="0" presId="urn:microsoft.com/office/officeart/2005/8/layout/hierarchy2"/>
    <dgm:cxn modelId="{00B46A43-BCB1-4CC3-B416-452416F5291A}" type="presParOf" srcId="{C6D3C922-5E45-41BE-9D75-48AA34A4E2CA}" destId="{A9DE72D7-D64C-46AB-89B8-1DDCF95A5E23}" srcOrd="0" destOrd="0" presId="urn:microsoft.com/office/officeart/2005/8/layout/hierarchy2"/>
    <dgm:cxn modelId="{B929C41F-CF61-4463-A6FA-4760FFDAD393}" type="presParOf" srcId="{C6D3C922-5E45-41BE-9D75-48AA34A4E2CA}" destId="{73BD3260-5BEB-44BA-B290-96798F33249A}" srcOrd="1" destOrd="0" presId="urn:microsoft.com/office/officeart/2005/8/layout/hierarchy2"/>
    <dgm:cxn modelId="{4A059078-AEA5-4699-A943-774529D9ABB3}" type="presParOf" srcId="{73BD3260-5BEB-44BA-B290-96798F33249A}" destId="{E233CA3A-25BD-4D68-8257-049ECD960A95}" srcOrd="0" destOrd="0" presId="urn:microsoft.com/office/officeart/2005/8/layout/hierarchy2"/>
    <dgm:cxn modelId="{E44D3D0D-C90E-4FF1-A4F8-6EAF4C959C6F}" type="presParOf" srcId="{E233CA3A-25BD-4D68-8257-049ECD960A95}" destId="{DC880FB8-C78B-458D-BB4F-978161132DA0}" srcOrd="0" destOrd="0" presId="urn:microsoft.com/office/officeart/2005/8/layout/hierarchy2"/>
    <dgm:cxn modelId="{D6D3AA84-3C40-4906-96DD-31487B3B6911}" type="presParOf" srcId="{73BD3260-5BEB-44BA-B290-96798F33249A}" destId="{A00C528C-2049-40C5-8AC1-1B65E6F60053}" srcOrd="1" destOrd="0" presId="urn:microsoft.com/office/officeart/2005/8/layout/hierarchy2"/>
    <dgm:cxn modelId="{95D4A0A0-5CAC-4FBC-916A-B29D529D448E}" type="presParOf" srcId="{A00C528C-2049-40C5-8AC1-1B65E6F60053}" destId="{268C0CE0-DA77-4A90-884A-273039F6AEF6}" srcOrd="0" destOrd="0" presId="urn:microsoft.com/office/officeart/2005/8/layout/hierarchy2"/>
    <dgm:cxn modelId="{9FCCDF18-9E88-416A-ADF9-D657C9D75E56}" type="presParOf" srcId="{A00C528C-2049-40C5-8AC1-1B65E6F60053}" destId="{8FB2A1C9-F4D6-4A33-920F-98C2F4477529}" srcOrd="1" destOrd="0" presId="urn:microsoft.com/office/officeart/2005/8/layout/hierarchy2"/>
    <dgm:cxn modelId="{A3ECF104-A9A7-4C4E-9CF9-4B120DC6C489}" type="presParOf" srcId="{73BD3260-5BEB-44BA-B290-96798F33249A}" destId="{DA454CAF-5941-42F1-9A14-7B651415446B}" srcOrd="2" destOrd="0" presId="urn:microsoft.com/office/officeart/2005/8/layout/hierarchy2"/>
    <dgm:cxn modelId="{CDE3F96E-5920-4653-B115-F0DF7CCF26A8}" type="presParOf" srcId="{DA454CAF-5941-42F1-9A14-7B651415446B}" destId="{4E9BE51B-3505-4C39-A3DB-3AC7F360EFF3}" srcOrd="0" destOrd="0" presId="urn:microsoft.com/office/officeart/2005/8/layout/hierarchy2"/>
    <dgm:cxn modelId="{88D0C172-A146-4E32-8A19-EEC993E89008}" type="presParOf" srcId="{73BD3260-5BEB-44BA-B290-96798F33249A}" destId="{8C67C0C5-4FB7-4AC8-B4D7-94BC740C68D0}" srcOrd="3" destOrd="0" presId="urn:microsoft.com/office/officeart/2005/8/layout/hierarchy2"/>
    <dgm:cxn modelId="{1D50EBCF-6939-45DA-B89B-1B48525478A0}" type="presParOf" srcId="{8C67C0C5-4FB7-4AC8-B4D7-94BC740C68D0}" destId="{1F9D012B-2541-4F60-9936-F955E5E8143F}" srcOrd="0" destOrd="0" presId="urn:microsoft.com/office/officeart/2005/8/layout/hierarchy2"/>
    <dgm:cxn modelId="{9BAA9C5A-71ED-4418-9664-B329A603C225}" type="presParOf" srcId="{8C67C0C5-4FB7-4AC8-B4D7-94BC740C68D0}" destId="{53C38476-47CF-4915-950B-9B2CA8F68781}" srcOrd="1" destOrd="0" presId="urn:microsoft.com/office/officeart/2005/8/layout/hierarchy2"/>
    <dgm:cxn modelId="{30949444-094D-471A-A844-E7CDA6F09246}" type="presParOf" srcId="{31CAEAD6-EE0E-4C41-941A-2321A6A17851}" destId="{5CC27A30-CBEB-411C-BC03-FBC1F2C3C77B}" srcOrd="2" destOrd="0" presId="urn:microsoft.com/office/officeart/2005/8/layout/hierarchy2"/>
    <dgm:cxn modelId="{9026CE4F-E15B-403E-B7AE-1A2011657E8D}" type="presParOf" srcId="{5CC27A30-CBEB-411C-BC03-FBC1F2C3C77B}" destId="{117A6B71-6709-439F-8B8C-925BB58C01BB}" srcOrd="0" destOrd="0" presId="urn:microsoft.com/office/officeart/2005/8/layout/hierarchy2"/>
    <dgm:cxn modelId="{6918244A-7D73-4D42-B6B6-AEC1A50E4003}" type="presParOf" srcId="{31CAEAD6-EE0E-4C41-941A-2321A6A17851}" destId="{F4021EE2-A3A9-404E-94B6-9D0FCDA8CA49}" srcOrd="3" destOrd="0" presId="urn:microsoft.com/office/officeart/2005/8/layout/hierarchy2"/>
    <dgm:cxn modelId="{FC52BDAF-B816-43FC-89E2-B1008249D11F}" type="presParOf" srcId="{F4021EE2-A3A9-404E-94B6-9D0FCDA8CA49}" destId="{096FB719-B52E-45CD-9EF7-3FCE9D171A4D}" srcOrd="0" destOrd="0" presId="urn:microsoft.com/office/officeart/2005/8/layout/hierarchy2"/>
    <dgm:cxn modelId="{35B5BEDC-BEDF-4E7F-95EE-E602CFBCC781}" type="presParOf" srcId="{F4021EE2-A3A9-404E-94B6-9D0FCDA8CA49}" destId="{07597095-DDA0-4E37-9328-9ABBBFA5D382}" srcOrd="1" destOrd="0" presId="urn:microsoft.com/office/officeart/2005/8/layout/hierarchy2"/>
    <dgm:cxn modelId="{5F3CAB5E-59F7-4FB5-9F67-28AE2C471C8B}" type="presParOf" srcId="{07597095-DDA0-4E37-9328-9ABBBFA5D382}" destId="{FC1A1B9D-0AB4-4F16-822D-9F81DD54AE2F}" srcOrd="0" destOrd="0" presId="urn:microsoft.com/office/officeart/2005/8/layout/hierarchy2"/>
    <dgm:cxn modelId="{16D9DDED-81C1-4FF6-BE66-035F6FA38A09}" type="presParOf" srcId="{FC1A1B9D-0AB4-4F16-822D-9F81DD54AE2F}" destId="{200523B0-9680-4EA7-939C-38A49C1A9C60}" srcOrd="0" destOrd="0" presId="urn:microsoft.com/office/officeart/2005/8/layout/hierarchy2"/>
    <dgm:cxn modelId="{701FD954-64BB-4347-A5F2-3322D2D7462D}" type="presParOf" srcId="{07597095-DDA0-4E37-9328-9ABBBFA5D382}" destId="{B7AD0592-ED99-4A2F-BDE2-D2D2C4C6428B}" srcOrd="1" destOrd="0" presId="urn:microsoft.com/office/officeart/2005/8/layout/hierarchy2"/>
    <dgm:cxn modelId="{BC0FEF24-3F05-4DD5-AB08-57C6BCAE6D37}" type="presParOf" srcId="{B7AD0592-ED99-4A2F-BDE2-D2D2C4C6428B}" destId="{D9D200E3-86DA-41FF-97A5-11B23230B1B5}" srcOrd="0" destOrd="0" presId="urn:microsoft.com/office/officeart/2005/8/layout/hierarchy2"/>
    <dgm:cxn modelId="{E1E17A4E-3D21-49E1-9C03-92BF59FC067E}"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6899AABC-7584-4C59-BAEE-E86FD7258FF7}" type="presOf" srcId="{717BB93F-4313-4D0E-90C4-F8040CA7A52D}" destId="{9EAEB3A6-6F03-4703-B3A7-C67C7299BDCB}"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5769D5B5-BD9E-473C-87B7-71B12D8BBAA3}" type="presOf" srcId="{FBBD9B18-A357-4A3E-BBE3-CDAED1F25E21}" destId="{507C99B7-9B91-43EB-863C-41C0EEB302BF}" srcOrd="0" destOrd="0" presId="urn:microsoft.com/office/officeart/2005/8/layout/hProcess9"/>
    <dgm:cxn modelId="{9046842E-CB70-4F2A-A14A-3C87E59A4FE8}" type="presOf" srcId="{462EB0B1-1082-4FB7-A3BA-20960CA93704}" destId="{3B131DB1-3485-45DB-8AAD-4323E156B5FB}" srcOrd="0" destOrd="0" presId="urn:microsoft.com/office/officeart/2005/8/layout/hProcess9"/>
    <dgm:cxn modelId="{C7EDA606-DFA3-426C-9938-8BC3A300DD65}" type="presOf" srcId="{802C3B1C-899F-4F41-B347-53BF4AB3E55F}" destId="{E4117646-8A13-4968-BA44-83F194E8DFEE}"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8A540735-E2B2-457D-863A-885A15EDFEAE}" type="presOf" srcId="{1EAA3B5F-4E2B-4EAC-89C3-69798AE8F767}" destId="{3031199B-CFB5-4BF3-9A6D-09257C871CAE}" srcOrd="0" destOrd="0" presId="urn:microsoft.com/office/officeart/2005/8/layout/hProcess9"/>
    <dgm:cxn modelId="{251170B7-2179-4CDF-BA1E-C05EC624F913}" type="presOf" srcId="{7427C826-A2AB-4DDE-BD49-FE3C63B520A5}" destId="{C2D76D59-1D75-4E48-91F7-15EFA5C14B3D}"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B77DA421-2563-41E1-B34A-9B2B01047457}" type="presOf" srcId="{EF3CC209-D948-4C41-93A2-C9619BD0C366}" destId="{B5054807-503F-4B1F-B23B-768ECE5D1196}"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33BB518E-22AC-43E4-A3FE-877321B98B22}" type="presOf" srcId="{D3FD76A2-BB9B-4CFA-8079-969234A49D08}" destId="{5E070B4D-A4F2-4B53-8204-EF9D9603D692}" srcOrd="0" destOrd="0" presId="urn:microsoft.com/office/officeart/2005/8/layout/hProcess9"/>
    <dgm:cxn modelId="{4EBF780B-0946-47C2-B851-DC58861EF1C3}" type="presOf" srcId="{5BC1381F-4004-4815-BF99-6B4EAE474FA5}" destId="{8464FC22-B7AA-4806-8787-663D63486F60}"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226144BD-D481-4232-8FF4-1C05A4B19846}" type="presOf" srcId="{75217E69-B91E-48F9-BB07-F9F1C66FD302}" destId="{3CA9330D-DFD6-4318-8F3A-1E7639A82466}"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3581F8C8-34F5-4C34-B1DC-57E8A1E67B54}" type="presOf" srcId="{2156E6F4-D2C7-4E74-BBDD-6953BCBCA86C}" destId="{9D607719-7E83-41E8-A7AA-62CF51B7D7A0}"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9AA4E6CE-5AE9-482E-89FE-474EB8E3FC61}" type="presOf" srcId="{99780664-0B1F-42F9-A1A9-1DA327A456FE}" destId="{6E386522-2C9F-4126-A3C6-26C8A9562D59}" srcOrd="0" destOrd="0" presId="urn:microsoft.com/office/officeart/2005/8/layout/hProcess9"/>
    <dgm:cxn modelId="{307C905C-E74A-4FBB-A6A1-DB2D5BF07D9E}" type="presOf" srcId="{4B202CA0-6308-4C52-9B81-9C481B0D7BD0}" destId="{B1C67EBC-3167-4379-A224-39BE142E6011}" srcOrd="0" destOrd="0" presId="urn:microsoft.com/office/officeart/2005/8/layout/hProcess9"/>
    <dgm:cxn modelId="{1354C832-7B05-458C-BFF8-E5A01B64670A}" type="presParOf" srcId="{3CA9330D-DFD6-4318-8F3A-1E7639A82466}" destId="{F301877A-E6AF-4C55-ABAE-F1752F85749C}" srcOrd="0" destOrd="0" presId="urn:microsoft.com/office/officeart/2005/8/layout/hProcess9"/>
    <dgm:cxn modelId="{B2BFABB5-291E-4500-A1AF-18C32E87952D}" type="presParOf" srcId="{3CA9330D-DFD6-4318-8F3A-1E7639A82466}" destId="{B0FD4276-62CC-4FC7-A2EF-95FD2927C0E6}" srcOrd="1" destOrd="0" presId="urn:microsoft.com/office/officeart/2005/8/layout/hProcess9"/>
    <dgm:cxn modelId="{0BDCF7BE-81DD-4ADD-A1D0-3D426F53159A}" type="presParOf" srcId="{B0FD4276-62CC-4FC7-A2EF-95FD2927C0E6}" destId="{507C99B7-9B91-43EB-863C-41C0EEB302BF}" srcOrd="0" destOrd="0" presId="urn:microsoft.com/office/officeart/2005/8/layout/hProcess9"/>
    <dgm:cxn modelId="{5AE3EBE3-3093-42A9-89F3-E4D53D38E66E}" type="presParOf" srcId="{B0FD4276-62CC-4FC7-A2EF-95FD2927C0E6}" destId="{A09867BC-3A00-4854-A118-53EEA42D9F66}" srcOrd="1" destOrd="0" presId="urn:microsoft.com/office/officeart/2005/8/layout/hProcess9"/>
    <dgm:cxn modelId="{812B5A8E-8A94-4702-B53A-5368DC91C208}" type="presParOf" srcId="{B0FD4276-62CC-4FC7-A2EF-95FD2927C0E6}" destId="{3B131DB1-3485-45DB-8AAD-4323E156B5FB}" srcOrd="2" destOrd="0" presId="urn:microsoft.com/office/officeart/2005/8/layout/hProcess9"/>
    <dgm:cxn modelId="{856C3726-6AE3-4B2B-8F81-D7FB04787D0A}" type="presParOf" srcId="{B0FD4276-62CC-4FC7-A2EF-95FD2927C0E6}" destId="{4C97FE0C-B645-48AC-BF82-11FC8C9F1E70}" srcOrd="3" destOrd="0" presId="urn:microsoft.com/office/officeart/2005/8/layout/hProcess9"/>
    <dgm:cxn modelId="{E1F9F909-2B0E-4761-816C-0647ECCE2D4F}" type="presParOf" srcId="{B0FD4276-62CC-4FC7-A2EF-95FD2927C0E6}" destId="{6E386522-2C9F-4126-A3C6-26C8A9562D59}" srcOrd="4" destOrd="0" presId="urn:microsoft.com/office/officeart/2005/8/layout/hProcess9"/>
    <dgm:cxn modelId="{179AC368-9B97-4A58-BFA6-19DFD6A54321}" type="presParOf" srcId="{B0FD4276-62CC-4FC7-A2EF-95FD2927C0E6}" destId="{26D849D3-6080-4A5D-9491-E341B82ABA12}" srcOrd="5" destOrd="0" presId="urn:microsoft.com/office/officeart/2005/8/layout/hProcess9"/>
    <dgm:cxn modelId="{12538276-7B3E-4D9C-896D-414D838E3A33}" type="presParOf" srcId="{B0FD4276-62CC-4FC7-A2EF-95FD2927C0E6}" destId="{C2D76D59-1D75-4E48-91F7-15EFA5C14B3D}" srcOrd="6" destOrd="0" presId="urn:microsoft.com/office/officeart/2005/8/layout/hProcess9"/>
    <dgm:cxn modelId="{2E0ABD35-CBA0-4CC6-91E6-C3CFE121A303}" type="presParOf" srcId="{B0FD4276-62CC-4FC7-A2EF-95FD2927C0E6}" destId="{17865E6C-07C4-42B5-AEAA-394D95977626}" srcOrd="7" destOrd="0" presId="urn:microsoft.com/office/officeart/2005/8/layout/hProcess9"/>
    <dgm:cxn modelId="{160DBFEA-3754-47F5-BA87-5AA1ED2DE79E}" type="presParOf" srcId="{B0FD4276-62CC-4FC7-A2EF-95FD2927C0E6}" destId="{8464FC22-B7AA-4806-8787-663D63486F60}" srcOrd="8" destOrd="0" presId="urn:microsoft.com/office/officeart/2005/8/layout/hProcess9"/>
    <dgm:cxn modelId="{A3C0AF69-7AE4-4297-9071-C489C2829592}" type="presParOf" srcId="{B0FD4276-62CC-4FC7-A2EF-95FD2927C0E6}" destId="{123216E2-CAF5-47C7-B2C3-686B58499285}" srcOrd="9" destOrd="0" presId="urn:microsoft.com/office/officeart/2005/8/layout/hProcess9"/>
    <dgm:cxn modelId="{CEE98156-6336-4EDF-A2C4-4A92689F6964}" type="presParOf" srcId="{B0FD4276-62CC-4FC7-A2EF-95FD2927C0E6}" destId="{E4117646-8A13-4968-BA44-83F194E8DFEE}" srcOrd="10" destOrd="0" presId="urn:microsoft.com/office/officeart/2005/8/layout/hProcess9"/>
    <dgm:cxn modelId="{3F7B02FA-8C9B-49BD-801D-7E9BE88162E8}" type="presParOf" srcId="{B0FD4276-62CC-4FC7-A2EF-95FD2927C0E6}" destId="{5DB9B771-D17D-4540-B47F-579E7E89995C}" srcOrd="11" destOrd="0" presId="urn:microsoft.com/office/officeart/2005/8/layout/hProcess9"/>
    <dgm:cxn modelId="{92E039F5-B336-4B44-9AAF-DD21500D0CB6}" type="presParOf" srcId="{B0FD4276-62CC-4FC7-A2EF-95FD2927C0E6}" destId="{B5054807-503F-4B1F-B23B-768ECE5D1196}" srcOrd="12" destOrd="0" presId="urn:microsoft.com/office/officeart/2005/8/layout/hProcess9"/>
    <dgm:cxn modelId="{EC90B93F-AD3B-463E-B177-A5A49F14CB8E}" type="presParOf" srcId="{B0FD4276-62CC-4FC7-A2EF-95FD2927C0E6}" destId="{58D3B9D8-7929-43E1-857F-2FACBE0F6207}" srcOrd="13" destOrd="0" presId="urn:microsoft.com/office/officeart/2005/8/layout/hProcess9"/>
    <dgm:cxn modelId="{0284C4A6-0141-4784-A65C-E76205F40C4E}" type="presParOf" srcId="{B0FD4276-62CC-4FC7-A2EF-95FD2927C0E6}" destId="{9EAEB3A6-6F03-4703-B3A7-C67C7299BDCB}" srcOrd="14" destOrd="0" presId="urn:microsoft.com/office/officeart/2005/8/layout/hProcess9"/>
    <dgm:cxn modelId="{D08D4595-B096-4037-9411-FEA5FA35F4BA}" type="presParOf" srcId="{B0FD4276-62CC-4FC7-A2EF-95FD2927C0E6}" destId="{2C96631D-4FAE-40CE-BF3A-CA4727FAAF93}" srcOrd="15" destOrd="0" presId="urn:microsoft.com/office/officeart/2005/8/layout/hProcess9"/>
    <dgm:cxn modelId="{41274429-9553-4AE0-9441-92849551A355}" type="presParOf" srcId="{B0FD4276-62CC-4FC7-A2EF-95FD2927C0E6}" destId="{9D607719-7E83-41E8-A7AA-62CF51B7D7A0}" srcOrd="16" destOrd="0" presId="urn:microsoft.com/office/officeart/2005/8/layout/hProcess9"/>
    <dgm:cxn modelId="{FD36E696-9ADB-4BE9-A425-0DD8F2E13E7A}" type="presParOf" srcId="{B0FD4276-62CC-4FC7-A2EF-95FD2927C0E6}" destId="{9773BE30-81D5-408D-B506-09CDEBC8043F}" srcOrd="17" destOrd="0" presId="urn:microsoft.com/office/officeart/2005/8/layout/hProcess9"/>
    <dgm:cxn modelId="{1C7AD49B-57D5-45D6-8451-2FF04790B3EA}" type="presParOf" srcId="{B0FD4276-62CC-4FC7-A2EF-95FD2927C0E6}" destId="{3031199B-CFB5-4BF3-9A6D-09257C871CAE}" srcOrd="18" destOrd="0" presId="urn:microsoft.com/office/officeart/2005/8/layout/hProcess9"/>
    <dgm:cxn modelId="{BD02720A-B60D-455C-87A4-5595B670DA1F}" type="presParOf" srcId="{B0FD4276-62CC-4FC7-A2EF-95FD2927C0E6}" destId="{F69BB6B8-7F6F-4682-A206-C7C50521C613}" srcOrd="19" destOrd="0" presId="urn:microsoft.com/office/officeart/2005/8/layout/hProcess9"/>
    <dgm:cxn modelId="{03120602-901E-46B7-AEFE-FB41ECA72DC0}" type="presParOf" srcId="{B0FD4276-62CC-4FC7-A2EF-95FD2927C0E6}" destId="{B1C67EBC-3167-4379-A224-39BE142E6011}" srcOrd="20" destOrd="0" presId="urn:microsoft.com/office/officeart/2005/8/layout/hProcess9"/>
    <dgm:cxn modelId="{85D3DAAC-4ED0-4F0A-9EB6-8049320A8BF6}" type="presParOf" srcId="{B0FD4276-62CC-4FC7-A2EF-95FD2927C0E6}" destId="{1D0231AC-151E-4772-B28E-545BFC5D3C72}" srcOrd="21" destOrd="0" presId="urn:microsoft.com/office/officeart/2005/8/layout/hProcess9"/>
    <dgm:cxn modelId="{326FD4D1-6C07-4188-A976-DFA076F48540}"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7500C85E-4476-4743-BC37-A8E51A7BEDF9}" type="presOf" srcId="{75217E69-B91E-48F9-BB07-F9F1C66FD302}" destId="{3CA9330D-DFD6-4318-8F3A-1E7639A82466}"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F220A00A-C9F4-4D40-BBED-51040BAC925C}" type="presOf" srcId="{802C3B1C-899F-4F41-B347-53BF4AB3E55F}" destId="{E4117646-8A13-4968-BA44-83F194E8DFEE}" srcOrd="0" destOrd="0" presId="urn:microsoft.com/office/officeart/2005/8/layout/hProcess9"/>
    <dgm:cxn modelId="{5ABCA847-4AC5-4F98-85A6-4921316B6675}" type="presOf" srcId="{7427C826-A2AB-4DDE-BD49-FE3C63B520A5}" destId="{C2D76D59-1D75-4E48-91F7-15EFA5C14B3D}"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BFE82508-7363-4F60-8D52-E5C05455FAD9}" type="presOf" srcId="{5BC1381F-4004-4815-BF99-6B4EAE474FA5}" destId="{8464FC22-B7AA-4806-8787-663D63486F60}"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17558DBA-14CC-4E6D-8D78-9C9F53373F39}" type="presOf" srcId="{717BB93F-4313-4D0E-90C4-F8040CA7A52D}" destId="{9EAEB3A6-6F03-4703-B3A7-C67C7299BDCB}"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2659DE9E-7723-4488-8958-0264CB4A7854}" type="presOf" srcId="{FBBD9B18-A357-4A3E-BBE3-CDAED1F25E21}" destId="{507C99B7-9B91-43EB-863C-41C0EEB302BF}" srcOrd="0" destOrd="0" presId="urn:microsoft.com/office/officeart/2005/8/layout/hProcess9"/>
    <dgm:cxn modelId="{02C61AC4-E4E6-44EB-8A7E-78ED6BDCEF49}" type="presOf" srcId="{D3FD76A2-BB9B-4CFA-8079-969234A49D08}" destId="{5E070B4D-A4F2-4B53-8204-EF9D9603D692}" srcOrd="0" destOrd="0" presId="urn:microsoft.com/office/officeart/2005/8/layout/hProcess9"/>
    <dgm:cxn modelId="{81423321-4E6F-4DC0-8430-E86FEDB8FC9A}" type="presOf" srcId="{1EAA3B5F-4E2B-4EAC-89C3-69798AE8F767}" destId="{3031199B-CFB5-4BF3-9A6D-09257C871CAE}"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5EE97E34-C89D-4180-B121-C2CA58C06FAB}" type="presOf" srcId="{2156E6F4-D2C7-4E74-BBDD-6953BCBCA86C}" destId="{9D607719-7E83-41E8-A7AA-62CF51B7D7A0}" srcOrd="0" destOrd="0" presId="urn:microsoft.com/office/officeart/2005/8/layout/hProcess9"/>
    <dgm:cxn modelId="{4402A66C-16BB-4476-BFB8-1D54474FDF5D}" type="presOf" srcId="{4B202CA0-6308-4C52-9B81-9C481B0D7BD0}" destId="{B1C67EBC-3167-4379-A224-39BE142E6011}" srcOrd="0" destOrd="0" presId="urn:microsoft.com/office/officeart/2005/8/layout/hProcess9"/>
    <dgm:cxn modelId="{4A46935A-7A81-4B15-BC29-CFFD8B5D55D9}" type="presOf" srcId="{EF3CC209-D948-4C41-93A2-C9619BD0C366}" destId="{B5054807-503F-4B1F-B23B-768ECE5D1196}" srcOrd="0" destOrd="0" presId="urn:microsoft.com/office/officeart/2005/8/layout/hProcess9"/>
    <dgm:cxn modelId="{343DA45F-1C78-49C6-A31A-BFBF6EA90F0B}" type="presOf" srcId="{99780664-0B1F-42F9-A1A9-1DA327A456FE}" destId="{6E386522-2C9F-4126-A3C6-26C8A9562D59}"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0E1FAFDD-E7E3-4C6B-A6D8-DF0A00488A70}" type="presOf" srcId="{462EB0B1-1082-4FB7-A3BA-20960CA93704}" destId="{3B131DB1-3485-45DB-8AAD-4323E156B5FB}" srcOrd="0" destOrd="0" presId="urn:microsoft.com/office/officeart/2005/8/layout/hProcess9"/>
    <dgm:cxn modelId="{000E0240-9754-47A3-9EE2-61C88D60A134}" type="presParOf" srcId="{3CA9330D-DFD6-4318-8F3A-1E7639A82466}" destId="{F301877A-E6AF-4C55-ABAE-F1752F85749C}" srcOrd="0" destOrd="0" presId="urn:microsoft.com/office/officeart/2005/8/layout/hProcess9"/>
    <dgm:cxn modelId="{71588B54-D33B-4B32-9584-7001B4462B21}" type="presParOf" srcId="{3CA9330D-DFD6-4318-8F3A-1E7639A82466}" destId="{B0FD4276-62CC-4FC7-A2EF-95FD2927C0E6}" srcOrd="1" destOrd="0" presId="urn:microsoft.com/office/officeart/2005/8/layout/hProcess9"/>
    <dgm:cxn modelId="{3D7501B7-B9CE-427F-8E25-971CEA9EBBD9}" type="presParOf" srcId="{B0FD4276-62CC-4FC7-A2EF-95FD2927C0E6}" destId="{507C99B7-9B91-43EB-863C-41C0EEB302BF}" srcOrd="0" destOrd="0" presId="urn:microsoft.com/office/officeart/2005/8/layout/hProcess9"/>
    <dgm:cxn modelId="{86C4DAC3-C682-4369-A337-714AAB664800}" type="presParOf" srcId="{B0FD4276-62CC-4FC7-A2EF-95FD2927C0E6}" destId="{A09867BC-3A00-4854-A118-53EEA42D9F66}" srcOrd="1" destOrd="0" presId="urn:microsoft.com/office/officeart/2005/8/layout/hProcess9"/>
    <dgm:cxn modelId="{C0293CED-F1BB-4A87-B674-B284D6100AAE}" type="presParOf" srcId="{B0FD4276-62CC-4FC7-A2EF-95FD2927C0E6}" destId="{3B131DB1-3485-45DB-8AAD-4323E156B5FB}" srcOrd="2" destOrd="0" presId="urn:microsoft.com/office/officeart/2005/8/layout/hProcess9"/>
    <dgm:cxn modelId="{73C88399-984A-4830-AE25-99F90B7641CE}" type="presParOf" srcId="{B0FD4276-62CC-4FC7-A2EF-95FD2927C0E6}" destId="{4C97FE0C-B645-48AC-BF82-11FC8C9F1E70}" srcOrd="3" destOrd="0" presId="urn:microsoft.com/office/officeart/2005/8/layout/hProcess9"/>
    <dgm:cxn modelId="{5FC87219-AED8-4E5B-B85A-F056ED43E56D}" type="presParOf" srcId="{B0FD4276-62CC-4FC7-A2EF-95FD2927C0E6}" destId="{6E386522-2C9F-4126-A3C6-26C8A9562D59}" srcOrd="4" destOrd="0" presId="urn:microsoft.com/office/officeart/2005/8/layout/hProcess9"/>
    <dgm:cxn modelId="{B0007C25-D0D4-4DE6-9623-A85BA52771E0}" type="presParOf" srcId="{B0FD4276-62CC-4FC7-A2EF-95FD2927C0E6}" destId="{26D849D3-6080-4A5D-9491-E341B82ABA12}" srcOrd="5" destOrd="0" presId="urn:microsoft.com/office/officeart/2005/8/layout/hProcess9"/>
    <dgm:cxn modelId="{A2C90FB1-A0EC-49EF-8A52-28842FBBF62C}" type="presParOf" srcId="{B0FD4276-62CC-4FC7-A2EF-95FD2927C0E6}" destId="{C2D76D59-1D75-4E48-91F7-15EFA5C14B3D}" srcOrd="6" destOrd="0" presId="urn:microsoft.com/office/officeart/2005/8/layout/hProcess9"/>
    <dgm:cxn modelId="{A107374A-9ED1-438C-81CF-A93B30E4740A}" type="presParOf" srcId="{B0FD4276-62CC-4FC7-A2EF-95FD2927C0E6}" destId="{17865E6C-07C4-42B5-AEAA-394D95977626}" srcOrd="7" destOrd="0" presId="urn:microsoft.com/office/officeart/2005/8/layout/hProcess9"/>
    <dgm:cxn modelId="{D267B665-43DD-4FC0-8C49-F37C245CFB85}" type="presParOf" srcId="{B0FD4276-62CC-4FC7-A2EF-95FD2927C0E6}" destId="{8464FC22-B7AA-4806-8787-663D63486F60}" srcOrd="8" destOrd="0" presId="urn:microsoft.com/office/officeart/2005/8/layout/hProcess9"/>
    <dgm:cxn modelId="{2872D310-8FDD-4A1D-97EA-D9C717A08202}" type="presParOf" srcId="{B0FD4276-62CC-4FC7-A2EF-95FD2927C0E6}" destId="{123216E2-CAF5-47C7-B2C3-686B58499285}" srcOrd="9" destOrd="0" presId="urn:microsoft.com/office/officeart/2005/8/layout/hProcess9"/>
    <dgm:cxn modelId="{C044C81D-60A8-491F-9AB5-965DC7DEECA7}" type="presParOf" srcId="{B0FD4276-62CC-4FC7-A2EF-95FD2927C0E6}" destId="{E4117646-8A13-4968-BA44-83F194E8DFEE}" srcOrd="10" destOrd="0" presId="urn:microsoft.com/office/officeart/2005/8/layout/hProcess9"/>
    <dgm:cxn modelId="{0BEF0968-F201-4B85-B6F5-6247C3601924}" type="presParOf" srcId="{B0FD4276-62CC-4FC7-A2EF-95FD2927C0E6}" destId="{5DB9B771-D17D-4540-B47F-579E7E89995C}" srcOrd="11" destOrd="0" presId="urn:microsoft.com/office/officeart/2005/8/layout/hProcess9"/>
    <dgm:cxn modelId="{8B500D66-DD27-475C-8171-35AEC97C1366}" type="presParOf" srcId="{B0FD4276-62CC-4FC7-A2EF-95FD2927C0E6}" destId="{B5054807-503F-4B1F-B23B-768ECE5D1196}" srcOrd="12" destOrd="0" presId="urn:microsoft.com/office/officeart/2005/8/layout/hProcess9"/>
    <dgm:cxn modelId="{E7DFD397-C90D-44B9-8863-81AE8AB575D8}" type="presParOf" srcId="{B0FD4276-62CC-4FC7-A2EF-95FD2927C0E6}" destId="{58D3B9D8-7929-43E1-857F-2FACBE0F6207}" srcOrd="13" destOrd="0" presId="urn:microsoft.com/office/officeart/2005/8/layout/hProcess9"/>
    <dgm:cxn modelId="{82AD9DE3-1F3B-41CE-AE42-330764327802}" type="presParOf" srcId="{B0FD4276-62CC-4FC7-A2EF-95FD2927C0E6}" destId="{9EAEB3A6-6F03-4703-B3A7-C67C7299BDCB}" srcOrd="14" destOrd="0" presId="urn:microsoft.com/office/officeart/2005/8/layout/hProcess9"/>
    <dgm:cxn modelId="{29F5D487-054A-490E-8C9D-8BDFB21443DB}" type="presParOf" srcId="{B0FD4276-62CC-4FC7-A2EF-95FD2927C0E6}" destId="{2C96631D-4FAE-40CE-BF3A-CA4727FAAF93}" srcOrd="15" destOrd="0" presId="urn:microsoft.com/office/officeart/2005/8/layout/hProcess9"/>
    <dgm:cxn modelId="{FF343C17-0FFB-46E0-A123-ECBA8FE25982}" type="presParOf" srcId="{B0FD4276-62CC-4FC7-A2EF-95FD2927C0E6}" destId="{9D607719-7E83-41E8-A7AA-62CF51B7D7A0}" srcOrd="16" destOrd="0" presId="urn:microsoft.com/office/officeart/2005/8/layout/hProcess9"/>
    <dgm:cxn modelId="{61F69060-CE1A-47B4-BC2A-25C31FACABEE}" type="presParOf" srcId="{B0FD4276-62CC-4FC7-A2EF-95FD2927C0E6}" destId="{9773BE30-81D5-408D-B506-09CDEBC8043F}" srcOrd="17" destOrd="0" presId="urn:microsoft.com/office/officeart/2005/8/layout/hProcess9"/>
    <dgm:cxn modelId="{11DDA134-D425-4DCC-8426-E0EC027025E6}" type="presParOf" srcId="{B0FD4276-62CC-4FC7-A2EF-95FD2927C0E6}" destId="{3031199B-CFB5-4BF3-9A6D-09257C871CAE}" srcOrd="18" destOrd="0" presId="urn:microsoft.com/office/officeart/2005/8/layout/hProcess9"/>
    <dgm:cxn modelId="{A8A9DBE1-6AA0-4677-AF69-2AD43AA2ED53}" type="presParOf" srcId="{B0FD4276-62CC-4FC7-A2EF-95FD2927C0E6}" destId="{F69BB6B8-7F6F-4682-A206-C7C50521C613}" srcOrd="19" destOrd="0" presId="urn:microsoft.com/office/officeart/2005/8/layout/hProcess9"/>
    <dgm:cxn modelId="{3E4E4EC9-7894-449F-A067-D6516F71E810}" type="presParOf" srcId="{B0FD4276-62CC-4FC7-A2EF-95FD2927C0E6}" destId="{B1C67EBC-3167-4379-A224-39BE142E6011}" srcOrd="20" destOrd="0" presId="urn:microsoft.com/office/officeart/2005/8/layout/hProcess9"/>
    <dgm:cxn modelId="{A5B3686A-96AE-43BE-8E97-41B20DC2D3EE}" type="presParOf" srcId="{B0FD4276-62CC-4FC7-A2EF-95FD2927C0E6}" destId="{1D0231AC-151E-4772-B28E-545BFC5D3C72}" srcOrd="21" destOrd="0" presId="urn:microsoft.com/office/officeart/2005/8/layout/hProcess9"/>
    <dgm:cxn modelId="{473E628C-C913-49A3-8106-C7E84DF6053D}"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rgbClr val="843C0C"/>
        </a:solidFill>
      </dgm:spPr>
      <dgm:t>
        <a:bodyPr/>
        <a:lstStyle/>
        <a:p>
          <a:r>
            <a:rPr lang="en-US" sz="2000" dirty="0" smtClean="0">
              <a:solidFill>
                <a:srgbClr val="FFFFFF"/>
              </a:solidFill>
            </a:rPr>
            <a:t>0</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1B996900-1E2F-4DC1-8662-2543C4E4E69D}" type="presOf" srcId="{462EB0B1-1082-4FB7-A3BA-20960CA93704}" destId="{3B131DB1-3485-45DB-8AAD-4323E156B5FB}" srcOrd="0" destOrd="0" presId="urn:microsoft.com/office/officeart/2005/8/layout/hProcess9"/>
    <dgm:cxn modelId="{DAA8B2E1-F6CB-4B4C-9BE5-4F217A864CA6}" type="presOf" srcId="{1EAA3B5F-4E2B-4EAC-89C3-69798AE8F767}" destId="{3031199B-CFB5-4BF3-9A6D-09257C871CAE}" srcOrd="0" destOrd="0" presId="urn:microsoft.com/office/officeart/2005/8/layout/hProcess9"/>
    <dgm:cxn modelId="{EEC2F3F3-A034-45B9-9BCD-2972DC67DF77}" type="presOf" srcId="{75217E69-B91E-48F9-BB07-F9F1C66FD302}" destId="{3CA9330D-DFD6-4318-8F3A-1E7639A82466}"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AA864929-53E1-4DB9-9F07-E799FF3633C2}" type="presOf" srcId="{D3FD76A2-BB9B-4CFA-8079-969234A49D08}" destId="{5E070B4D-A4F2-4B53-8204-EF9D9603D692}"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76F4688-49A2-43AA-A8C7-0382E0CB9B71}" type="presOf" srcId="{99780664-0B1F-42F9-A1A9-1DA327A456FE}" destId="{6E386522-2C9F-4126-A3C6-26C8A9562D59}"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3F225A03-3B07-49C4-A355-F6B9EBB89023}" type="presOf" srcId="{802C3B1C-899F-4F41-B347-53BF4AB3E55F}" destId="{E4117646-8A13-4968-BA44-83F194E8DFEE}" srcOrd="0" destOrd="0" presId="urn:microsoft.com/office/officeart/2005/8/layout/hProcess9"/>
    <dgm:cxn modelId="{F447F9AD-C78F-4CDB-84FD-4E6C31BDBC9D}" type="presOf" srcId="{2156E6F4-D2C7-4E74-BBDD-6953BCBCA86C}" destId="{9D607719-7E83-41E8-A7AA-62CF51B7D7A0}" srcOrd="0" destOrd="0" presId="urn:microsoft.com/office/officeart/2005/8/layout/hProcess9"/>
    <dgm:cxn modelId="{46D30711-E406-43BB-A9C5-5592927A4667}" type="presOf" srcId="{5BC1381F-4004-4815-BF99-6B4EAE474FA5}" destId="{8464FC22-B7AA-4806-8787-663D63486F60}"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380AF785-5A92-4AD7-A8B6-64EB35C5C8F2}" type="presOf" srcId="{717BB93F-4313-4D0E-90C4-F8040CA7A52D}" destId="{9EAEB3A6-6F03-4703-B3A7-C67C7299BDCB}"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188D818B-2660-44E1-BB97-E614264B24C1}" type="presOf" srcId="{4B202CA0-6308-4C52-9B81-9C481B0D7BD0}" destId="{B1C67EBC-3167-4379-A224-39BE142E6011}"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75B2C868-2EA8-4844-9D6F-EFE0C2DC6C5F}" type="presOf" srcId="{FBBD9B18-A357-4A3E-BBE3-CDAED1F25E21}" destId="{507C99B7-9B91-43EB-863C-41C0EEB302BF}"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8AFDB847-4FB9-4E75-8C93-B5D34327F049}" type="presOf" srcId="{7427C826-A2AB-4DDE-BD49-FE3C63B520A5}" destId="{C2D76D59-1D75-4E48-91F7-15EFA5C14B3D}" srcOrd="0" destOrd="0" presId="urn:microsoft.com/office/officeart/2005/8/layout/hProcess9"/>
    <dgm:cxn modelId="{672BBCE1-784F-42DD-9B7F-EC573A6AA51B}" type="presOf" srcId="{EF3CC209-D948-4C41-93A2-C9619BD0C366}" destId="{B5054807-503F-4B1F-B23B-768ECE5D1196}" srcOrd="0" destOrd="0" presId="urn:microsoft.com/office/officeart/2005/8/layout/hProcess9"/>
    <dgm:cxn modelId="{F5A7DBFD-DAC9-4991-92E2-9E40B3F66561}" type="presParOf" srcId="{3CA9330D-DFD6-4318-8F3A-1E7639A82466}" destId="{F301877A-E6AF-4C55-ABAE-F1752F85749C}" srcOrd="0" destOrd="0" presId="urn:microsoft.com/office/officeart/2005/8/layout/hProcess9"/>
    <dgm:cxn modelId="{E990C046-C818-483A-87D8-0C25C067E771}" type="presParOf" srcId="{3CA9330D-DFD6-4318-8F3A-1E7639A82466}" destId="{B0FD4276-62CC-4FC7-A2EF-95FD2927C0E6}" srcOrd="1" destOrd="0" presId="urn:microsoft.com/office/officeart/2005/8/layout/hProcess9"/>
    <dgm:cxn modelId="{6154C007-ADEA-444E-9359-DDE1E1502833}" type="presParOf" srcId="{B0FD4276-62CC-4FC7-A2EF-95FD2927C0E6}" destId="{507C99B7-9B91-43EB-863C-41C0EEB302BF}" srcOrd="0" destOrd="0" presId="urn:microsoft.com/office/officeart/2005/8/layout/hProcess9"/>
    <dgm:cxn modelId="{B37602D7-0FD9-4C54-99B3-3278E8DCA476}" type="presParOf" srcId="{B0FD4276-62CC-4FC7-A2EF-95FD2927C0E6}" destId="{A09867BC-3A00-4854-A118-53EEA42D9F66}" srcOrd="1" destOrd="0" presId="urn:microsoft.com/office/officeart/2005/8/layout/hProcess9"/>
    <dgm:cxn modelId="{5A3B0BF4-EF91-462C-8BF9-5761E61B345C}" type="presParOf" srcId="{B0FD4276-62CC-4FC7-A2EF-95FD2927C0E6}" destId="{3B131DB1-3485-45DB-8AAD-4323E156B5FB}" srcOrd="2" destOrd="0" presId="urn:microsoft.com/office/officeart/2005/8/layout/hProcess9"/>
    <dgm:cxn modelId="{309A06C1-EAE3-435F-9604-58D98403C92F}" type="presParOf" srcId="{B0FD4276-62CC-4FC7-A2EF-95FD2927C0E6}" destId="{4C97FE0C-B645-48AC-BF82-11FC8C9F1E70}" srcOrd="3" destOrd="0" presId="urn:microsoft.com/office/officeart/2005/8/layout/hProcess9"/>
    <dgm:cxn modelId="{993EBB57-0556-433B-B381-7C0BC2947FCD}" type="presParOf" srcId="{B0FD4276-62CC-4FC7-A2EF-95FD2927C0E6}" destId="{6E386522-2C9F-4126-A3C6-26C8A9562D59}" srcOrd="4" destOrd="0" presId="urn:microsoft.com/office/officeart/2005/8/layout/hProcess9"/>
    <dgm:cxn modelId="{6947C8CC-0676-4523-94F2-BD36A30F6529}" type="presParOf" srcId="{B0FD4276-62CC-4FC7-A2EF-95FD2927C0E6}" destId="{26D849D3-6080-4A5D-9491-E341B82ABA12}" srcOrd="5" destOrd="0" presId="urn:microsoft.com/office/officeart/2005/8/layout/hProcess9"/>
    <dgm:cxn modelId="{240983B9-D36D-49F0-8138-8B58957CBD45}" type="presParOf" srcId="{B0FD4276-62CC-4FC7-A2EF-95FD2927C0E6}" destId="{C2D76D59-1D75-4E48-91F7-15EFA5C14B3D}" srcOrd="6" destOrd="0" presId="urn:microsoft.com/office/officeart/2005/8/layout/hProcess9"/>
    <dgm:cxn modelId="{6F757B08-C972-4711-B6CA-8488EE226DB6}" type="presParOf" srcId="{B0FD4276-62CC-4FC7-A2EF-95FD2927C0E6}" destId="{17865E6C-07C4-42B5-AEAA-394D95977626}" srcOrd="7" destOrd="0" presId="urn:microsoft.com/office/officeart/2005/8/layout/hProcess9"/>
    <dgm:cxn modelId="{E9BB93B6-36A1-4BA0-A42D-87B6D9A0E648}" type="presParOf" srcId="{B0FD4276-62CC-4FC7-A2EF-95FD2927C0E6}" destId="{8464FC22-B7AA-4806-8787-663D63486F60}" srcOrd="8" destOrd="0" presId="urn:microsoft.com/office/officeart/2005/8/layout/hProcess9"/>
    <dgm:cxn modelId="{C0557508-AF1D-42C8-807D-99FD55F51D9B}" type="presParOf" srcId="{B0FD4276-62CC-4FC7-A2EF-95FD2927C0E6}" destId="{123216E2-CAF5-47C7-B2C3-686B58499285}" srcOrd="9" destOrd="0" presId="urn:microsoft.com/office/officeart/2005/8/layout/hProcess9"/>
    <dgm:cxn modelId="{94BB7D55-EDB7-4B0E-88A8-CEBE29EB147B}" type="presParOf" srcId="{B0FD4276-62CC-4FC7-A2EF-95FD2927C0E6}" destId="{E4117646-8A13-4968-BA44-83F194E8DFEE}" srcOrd="10" destOrd="0" presId="urn:microsoft.com/office/officeart/2005/8/layout/hProcess9"/>
    <dgm:cxn modelId="{0A1DEFEB-2FCB-49C9-8698-4675FF784CD1}" type="presParOf" srcId="{B0FD4276-62CC-4FC7-A2EF-95FD2927C0E6}" destId="{5DB9B771-D17D-4540-B47F-579E7E89995C}" srcOrd="11" destOrd="0" presId="urn:microsoft.com/office/officeart/2005/8/layout/hProcess9"/>
    <dgm:cxn modelId="{79BCA36E-784C-46D8-B701-35CE2CBAB39C}" type="presParOf" srcId="{B0FD4276-62CC-4FC7-A2EF-95FD2927C0E6}" destId="{B5054807-503F-4B1F-B23B-768ECE5D1196}" srcOrd="12" destOrd="0" presId="urn:microsoft.com/office/officeart/2005/8/layout/hProcess9"/>
    <dgm:cxn modelId="{FD4D80A0-FBEE-4825-A26F-CC7CD7CE25AE}" type="presParOf" srcId="{B0FD4276-62CC-4FC7-A2EF-95FD2927C0E6}" destId="{58D3B9D8-7929-43E1-857F-2FACBE0F6207}" srcOrd="13" destOrd="0" presId="urn:microsoft.com/office/officeart/2005/8/layout/hProcess9"/>
    <dgm:cxn modelId="{177DAA07-6295-4564-906D-528A46416CE7}" type="presParOf" srcId="{B0FD4276-62CC-4FC7-A2EF-95FD2927C0E6}" destId="{9EAEB3A6-6F03-4703-B3A7-C67C7299BDCB}" srcOrd="14" destOrd="0" presId="urn:microsoft.com/office/officeart/2005/8/layout/hProcess9"/>
    <dgm:cxn modelId="{94738738-1AC7-4C4B-B4B5-3EFEA87EA70D}" type="presParOf" srcId="{B0FD4276-62CC-4FC7-A2EF-95FD2927C0E6}" destId="{2C96631D-4FAE-40CE-BF3A-CA4727FAAF93}" srcOrd="15" destOrd="0" presId="urn:microsoft.com/office/officeart/2005/8/layout/hProcess9"/>
    <dgm:cxn modelId="{B8DEF2B4-9453-4462-8C21-AEF4D7C269BC}" type="presParOf" srcId="{B0FD4276-62CC-4FC7-A2EF-95FD2927C0E6}" destId="{9D607719-7E83-41E8-A7AA-62CF51B7D7A0}" srcOrd="16" destOrd="0" presId="urn:microsoft.com/office/officeart/2005/8/layout/hProcess9"/>
    <dgm:cxn modelId="{EAF4C73D-4055-4501-94F1-48D451C66B31}" type="presParOf" srcId="{B0FD4276-62CC-4FC7-A2EF-95FD2927C0E6}" destId="{9773BE30-81D5-408D-B506-09CDEBC8043F}" srcOrd="17" destOrd="0" presId="urn:microsoft.com/office/officeart/2005/8/layout/hProcess9"/>
    <dgm:cxn modelId="{0D319E72-9C39-46AF-83AB-114761E3AC1D}" type="presParOf" srcId="{B0FD4276-62CC-4FC7-A2EF-95FD2927C0E6}" destId="{3031199B-CFB5-4BF3-9A6D-09257C871CAE}" srcOrd="18" destOrd="0" presId="urn:microsoft.com/office/officeart/2005/8/layout/hProcess9"/>
    <dgm:cxn modelId="{907DC605-BC74-48E2-9D54-410166631B34}" type="presParOf" srcId="{B0FD4276-62CC-4FC7-A2EF-95FD2927C0E6}" destId="{F69BB6B8-7F6F-4682-A206-C7C50521C613}" srcOrd="19" destOrd="0" presId="urn:microsoft.com/office/officeart/2005/8/layout/hProcess9"/>
    <dgm:cxn modelId="{76FFCFE7-013B-424C-BF97-87CA32B9CB00}" type="presParOf" srcId="{B0FD4276-62CC-4FC7-A2EF-95FD2927C0E6}" destId="{B1C67EBC-3167-4379-A224-39BE142E6011}" srcOrd="20" destOrd="0" presId="urn:microsoft.com/office/officeart/2005/8/layout/hProcess9"/>
    <dgm:cxn modelId="{83FCC6D3-BE0E-4FD7-9912-D6AD495D3059}" type="presParOf" srcId="{B0FD4276-62CC-4FC7-A2EF-95FD2927C0E6}" destId="{1D0231AC-151E-4772-B28E-545BFC5D3C72}" srcOrd="21" destOrd="0" presId="urn:microsoft.com/office/officeart/2005/8/layout/hProcess9"/>
    <dgm:cxn modelId="{9D228D65-D6EC-42AF-B22B-12E61CF80B56}"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chemeClr val="bg1"/>
              </a:solidFill>
            </a:rPr>
            <a:t>0</a:t>
          </a:r>
          <a:endParaRPr lang="en-US" sz="2000" dirty="0">
            <a:solidFill>
              <a:schemeClr val="bg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B9FF8572-2D03-461F-975D-1396216C36AB}" type="presOf" srcId="{75217E69-B91E-48F9-BB07-F9F1C66FD302}" destId="{3CA9330D-DFD6-4318-8F3A-1E7639A82466}" srcOrd="0" destOrd="0" presId="urn:microsoft.com/office/officeart/2005/8/layout/hProcess9"/>
    <dgm:cxn modelId="{C8EC1168-5A5D-4442-A740-B8E8B4B1D8C7}" type="presOf" srcId="{D3FD76A2-BB9B-4CFA-8079-969234A49D08}" destId="{5E070B4D-A4F2-4B53-8204-EF9D9603D692}"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031E59BF-BB63-4126-ADA7-9F8C7A54C72E}" type="presOf" srcId="{EF3CC209-D948-4C41-93A2-C9619BD0C366}" destId="{B5054807-503F-4B1F-B23B-768ECE5D1196}"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ED6CB20-A8D9-46AF-9B49-F4E7B6002F01}" type="presOf" srcId="{7427C826-A2AB-4DDE-BD49-FE3C63B520A5}" destId="{C2D76D59-1D75-4E48-91F7-15EFA5C14B3D}"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4E188C4A-497F-4B78-BEBD-E025E4A348BD}"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A38D1BDE-44FA-454C-B1EB-9B2AF843CD2C}" type="presOf" srcId="{802C3B1C-899F-4F41-B347-53BF4AB3E55F}" destId="{E4117646-8A13-4968-BA44-83F194E8DFEE}" srcOrd="0" destOrd="0" presId="urn:microsoft.com/office/officeart/2005/8/layout/hProcess9"/>
    <dgm:cxn modelId="{E7B0CEC0-9EF8-4B84-BAAC-F0CC580AEE9D}" type="presOf" srcId="{5BC1381F-4004-4815-BF99-6B4EAE474FA5}" destId="{8464FC22-B7AA-4806-8787-663D63486F60}" srcOrd="0" destOrd="0" presId="urn:microsoft.com/office/officeart/2005/8/layout/hProcess9"/>
    <dgm:cxn modelId="{DBB2CBE6-58AF-4BB4-ABF9-2045248B1504}" type="presOf" srcId="{1EAA3B5F-4E2B-4EAC-89C3-69798AE8F767}" destId="{3031199B-CFB5-4BF3-9A6D-09257C871CAE}"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4B603D63-8962-49D4-9A7A-DAE33CB0221C}" type="presOf" srcId="{462EB0B1-1082-4FB7-A3BA-20960CA93704}" destId="{3B131DB1-3485-45DB-8AAD-4323E156B5FB}"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1D150128-19E2-46EC-B029-4A29CE4960CF}" type="presOf" srcId="{FBBD9B18-A357-4A3E-BBE3-CDAED1F25E21}" destId="{507C99B7-9B91-43EB-863C-41C0EEB302BF}"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D5D55209-15CD-45AB-90C8-1A985FD93AC8}" type="presOf" srcId="{717BB93F-4313-4D0E-90C4-F8040CA7A52D}" destId="{9EAEB3A6-6F03-4703-B3A7-C67C7299BDC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F7936B0B-F5D7-4768-B9CB-EA9AB9B0705E}" type="presOf" srcId="{99780664-0B1F-42F9-A1A9-1DA327A456FE}" destId="{6E386522-2C9F-4126-A3C6-26C8A9562D59}" srcOrd="0" destOrd="0" presId="urn:microsoft.com/office/officeart/2005/8/layout/hProcess9"/>
    <dgm:cxn modelId="{33434DCB-AF22-4C13-9AA0-E597254CC2A3}" type="presOf" srcId="{2156E6F4-D2C7-4E74-BBDD-6953BCBCA86C}" destId="{9D607719-7E83-41E8-A7AA-62CF51B7D7A0}" srcOrd="0" destOrd="0" presId="urn:microsoft.com/office/officeart/2005/8/layout/hProcess9"/>
    <dgm:cxn modelId="{EF6E9233-DFB4-47A8-9302-26FEC4207014}" type="presParOf" srcId="{3CA9330D-DFD6-4318-8F3A-1E7639A82466}" destId="{F301877A-E6AF-4C55-ABAE-F1752F85749C}" srcOrd="0" destOrd="0" presId="urn:microsoft.com/office/officeart/2005/8/layout/hProcess9"/>
    <dgm:cxn modelId="{BD7EBBE4-E0C2-4A38-8434-B00BEE1183CA}" type="presParOf" srcId="{3CA9330D-DFD6-4318-8F3A-1E7639A82466}" destId="{B0FD4276-62CC-4FC7-A2EF-95FD2927C0E6}" srcOrd="1" destOrd="0" presId="urn:microsoft.com/office/officeart/2005/8/layout/hProcess9"/>
    <dgm:cxn modelId="{C0C626F7-A4EF-44B1-A71B-0D6B574BA05A}" type="presParOf" srcId="{B0FD4276-62CC-4FC7-A2EF-95FD2927C0E6}" destId="{507C99B7-9B91-43EB-863C-41C0EEB302BF}" srcOrd="0" destOrd="0" presId="urn:microsoft.com/office/officeart/2005/8/layout/hProcess9"/>
    <dgm:cxn modelId="{4055BC8E-72BD-4CF8-BEB9-63291EA286BC}" type="presParOf" srcId="{B0FD4276-62CC-4FC7-A2EF-95FD2927C0E6}" destId="{A09867BC-3A00-4854-A118-53EEA42D9F66}" srcOrd="1" destOrd="0" presId="urn:microsoft.com/office/officeart/2005/8/layout/hProcess9"/>
    <dgm:cxn modelId="{17F71439-C2EB-4E2E-8E6E-E79AF89CF252}" type="presParOf" srcId="{B0FD4276-62CC-4FC7-A2EF-95FD2927C0E6}" destId="{3B131DB1-3485-45DB-8AAD-4323E156B5FB}" srcOrd="2" destOrd="0" presId="urn:microsoft.com/office/officeart/2005/8/layout/hProcess9"/>
    <dgm:cxn modelId="{043D8134-E14E-4800-92AB-0AFB4EEC6146}" type="presParOf" srcId="{B0FD4276-62CC-4FC7-A2EF-95FD2927C0E6}" destId="{4C97FE0C-B645-48AC-BF82-11FC8C9F1E70}" srcOrd="3" destOrd="0" presId="urn:microsoft.com/office/officeart/2005/8/layout/hProcess9"/>
    <dgm:cxn modelId="{8FCE05B2-09B3-4F5D-8B6F-C861E9352E80}" type="presParOf" srcId="{B0FD4276-62CC-4FC7-A2EF-95FD2927C0E6}" destId="{6E386522-2C9F-4126-A3C6-26C8A9562D59}" srcOrd="4" destOrd="0" presId="urn:microsoft.com/office/officeart/2005/8/layout/hProcess9"/>
    <dgm:cxn modelId="{37A3AF1D-0DD7-4AB5-9881-7C58307277E7}" type="presParOf" srcId="{B0FD4276-62CC-4FC7-A2EF-95FD2927C0E6}" destId="{26D849D3-6080-4A5D-9491-E341B82ABA12}" srcOrd="5" destOrd="0" presId="urn:microsoft.com/office/officeart/2005/8/layout/hProcess9"/>
    <dgm:cxn modelId="{FA27D056-CB69-421D-9ECF-46E1FB5D00D8}" type="presParOf" srcId="{B0FD4276-62CC-4FC7-A2EF-95FD2927C0E6}" destId="{C2D76D59-1D75-4E48-91F7-15EFA5C14B3D}" srcOrd="6" destOrd="0" presId="urn:microsoft.com/office/officeart/2005/8/layout/hProcess9"/>
    <dgm:cxn modelId="{BE79B384-7855-4E5A-9491-50FA3AB57953}" type="presParOf" srcId="{B0FD4276-62CC-4FC7-A2EF-95FD2927C0E6}" destId="{17865E6C-07C4-42B5-AEAA-394D95977626}" srcOrd="7" destOrd="0" presId="urn:microsoft.com/office/officeart/2005/8/layout/hProcess9"/>
    <dgm:cxn modelId="{9AA2DF56-B2B8-4FC6-B9BD-D67B63D815B5}" type="presParOf" srcId="{B0FD4276-62CC-4FC7-A2EF-95FD2927C0E6}" destId="{8464FC22-B7AA-4806-8787-663D63486F60}" srcOrd="8" destOrd="0" presId="urn:microsoft.com/office/officeart/2005/8/layout/hProcess9"/>
    <dgm:cxn modelId="{E0182AF7-8B25-4533-A0AB-E37682C7F199}" type="presParOf" srcId="{B0FD4276-62CC-4FC7-A2EF-95FD2927C0E6}" destId="{123216E2-CAF5-47C7-B2C3-686B58499285}" srcOrd="9" destOrd="0" presId="urn:microsoft.com/office/officeart/2005/8/layout/hProcess9"/>
    <dgm:cxn modelId="{2C2B26D4-FAC4-4568-A2EF-0717CA3F4413}" type="presParOf" srcId="{B0FD4276-62CC-4FC7-A2EF-95FD2927C0E6}" destId="{E4117646-8A13-4968-BA44-83F194E8DFEE}" srcOrd="10" destOrd="0" presId="urn:microsoft.com/office/officeart/2005/8/layout/hProcess9"/>
    <dgm:cxn modelId="{63C274AB-F763-4993-B46A-3F43B8F883A4}" type="presParOf" srcId="{B0FD4276-62CC-4FC7-A2EF-95FD2927C0E6}" destId="{5DB9B771-D17D-4540-B47F-579E7E89995C}" srcOrd="11" destOrd="0" presId="urn:microsoft.com/office/officeart/2005/8/layout/hProcess9"/>
    <dgm:cxn modelId="{DB585A99-ED03-40F3-83CF-5F7D84940FBC}" type="presParOf" srcId="{B0FD4276-62CC-4FC7-A2EF-95FD2927C0E6}" destId="{B5054807-503F-4B1F-B23B-768ECE5D1196}" srcOrd="12" destOrd="0" presId="urn:microsoft.com/office/officeart/2005/8/layout/hProcess9"/>
    <dgm:cxn modelId="{A4AA7CFD-9B77-4864-A8B7-6EA872D0A859}" type="presParOf" srcId="{B0FD4276-62CC-4FC7-A2EF-95FD2927C0E6}" destId="{58D3B9D8-7929-43E1-857F-2FACBE0F6207}" srcOrd="13" destOrd="0" presId="urn:microsoft.com/office/officeart/2005/8/layout/hProcess9"/>
    <dgm:cxn modelId="{E15B116C-45CF-4A95-8E48-698CC40E098F}" type="presParOf" srcId="{B0FD4276-62CC-4FC7-A2EF-95FD2927C0E6}" destId="{9EAEB3A6-6F03-4703-B3A7-C67C7299BDCB}" srcOrd="14" destOrd="0" presId="urn:microsoft.com/office/officeart/2005/8/layout/hProcess9"/>
    <dgm:cxn modelId="{A5324366-B65A-47B5-AE96-0261664CBF29}" type="presParOf" srcId="{B0FD4276-62CC-4FC7-A2EF-95FD2927C0E6}" destId="{2C96631D-4FAE-40CE-BF3A-CA4727FAAF93}" srcOrd="15" destOrd="0" presId="urn:microsoft.com/office/officeart/2005/8/layout/hProcess9"/>
    <dgm:cxn modelId="{D5832A89-191B-46C6-929C-9B29337949A3}" type="presParOf" srcId="{B0FD4276-62CC-4FC7-A2EF-95FD2927C0E6}" destId="{9D607719-7E83-41E8-A7AA-62CF51B7D7A0}" srcOrd="16" destOrd="0" presId="urn:microsoft.com/office/officeart/2005/8/layout/hProcess9"/>
    <dgm:cxn modelId="{50263275-43A6-46AA-8F65-B98CD85D346B}" type="presParOf" srcId="{B0FD4276-62CC-4FC7-A2EF-95FD2927C0E6}" destId="{9773BE30-81D5-408D-B506-09CDEBC8043F}" srcOrd="17" destOrd="0" presId="urn:microsoft.com/office/officeart/2005/8/layout/hProcess9"/>
    <dgm:cxn modelId="{831A41EA-14C6-4351-9834-A1F9E7E4DAE7}" type="presParOf" srcId="{B0FD4276-62CC-4FC7-A2EF-95FD2927C0E6}" destId="{3031199B-CFB5-4BF3-9A6D-09257C871CAE}" srcOrd="18" destOrd="0" presId="urn:microsoft.com/office/officeart/2005/8/layout/hProcess9"/>
    <dgm:cxn modelId="{B87C5D5E-08AE-46D2-AE32-7B2234F3A0B8}" type="presParOf" srcId="{B0FD4276-62CC-4FC7-A2EF-95FD2927C0E6}" destId="{F69BB6B8-7F6F-4682-A206-C7C50521C613}" srcOrd="19" destOrd="0" presId="urn:microsoft.com/office/officeart/2005/8/layout/hProcess9"/>
    <dgm:cxn modelId="{0DAFEC23-4D61-433E-8EA9-3576D7AA0AEE}" type="presParOf" srcId="{B0FD4276-62CC-4FC7-A2EF-95FD2927C0E6}" destId="{B1C67EBC-3167-4379-A224-39BE142E6011}" srcOrd="20" destOrd="0" presId="urn:microsoft.com/office/officeart/2005/8/layout/hProcess9"/>
    <dgm:cxn modelId="{E3FB524D-5AF1-4E34-9FE7-FBBDAE502C2A}" type="presParOf" srcId="{B0FD4276-62CC-4FC7-A2EF-95FD2927C0E6}" destId="{1D0231AC-151E-4772-B28E-545BFC5D3C72}" srcOrd="21" destOrd="0" presId="urn:microsoft.com/office/officeart/2005/8/layout/hProcess9"/>
    <dgm:cxn modelId="{BB9139DB-585E-4B8F-94E6-F08EAD607019}"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AC98297D-B14D-4323-9CD2-D1C5D62ED2D4}" srcId="{AE939722-D989-438B-916E-08C1A31B12AA}" destId="{8C121B7E-3A39-4FBA-A53B-6F254D5D80E8}" srcOrd="2" destOrd="0" parTransId="{4C6853DE-91AD-47B5-8DAF-EF165CF8B353}" sibTransId="{8EFB4B50-7E5E-4F94-AA9A-8DA1E9E21D45}"/>
    <dgm:cxn modelId="{070F1560-6B15-4C4F-9C95-121585359D06}" type="presOf" srcId="{8C121B7E-3A39-4FBA-A53B-6F254D5D80E8}" destId="{6988BEAB-449D-462E-B5B8-E34E61A811A3}" srcOrd="0" destOrd="0" presId="urn:microsoft.com/office/officeart/2005/8/layout/process1"/>
    <dgm:cxn modelId="{217ACB79-35F3-4EB7-977D-532136F1893B}" type="presOf" srcId="{5571B0A3-C54A-4A81-8153-96D5BCA0D702}" destId="{AEFF2E9F-3BDA-4408-A3E8-57C72778A521}" srcOrd="0" destOrd="0" presId="urn:microsoft.com/office/officeart/2005/8/layout/process1"/>
    <dgm:cxn modelId="{D4D6B94C-EFB6-4167-B062-7BEDD781F6C2}" type="presOf" srcId="{C5B7D2FF-64E1-4460-AFAD-637AC7A48C14}" destId="{26ED2760-4299-4DE7-AA9E-8C4D801C7E69}" srcOrd="0" destOrd="0" presId="urn:microsoft.com/office/officeart/2005/8/layout/process1"/>
    <dgm:cxn modelId="{18A5A28F-CA2F-4387-A0CB-BCA11EAE9EE1}" type="presOf" srcId="{C5B7D2FF-64E1-4460-AFAD-637AC7A48C14}" destId="{F5C27C0C-C46A-4CF4-B6C8-FA13431D3FE5}" srcOrd="1" destOrd="0" presId="urn:microsoft.com/office/officeart/2005/8/layout/process1"/>
    <dgm:cxn modelId="{9C9FE672-E408-4405-A1D7-06EAD4011921}" type="presOf" srcId="{5E2A3ADB-130C-4119-BE89-0D3AD5AAE92C}" destId="{6E352F3C-3FF7-476E-AEAC-34BC88D9CF18}" srcOrd="0" destOrd="0" presId="urn:microsoft.com/office/officeart/2005/8/layout/process1"/>
    <dgm:cxn modelId="{9849A2CD-B360-4573-9CCE-87C797DAD50B}" type="presOf" srcId="{AE939722-D989-438B-916E-08C1A31B12AA}" destId="{AD3E7DA1-05EA-4849-A1E6-D600652D07FD}" srcOrd="0" destOrd="0" presId="urn:microsoft.com/office/officeart/2005/8/layout/process1"/>
    <dgm:cxn modelId="{1A5E1A86-E15E-4909-9480-17F175C32703}" type="presOf" srcId="{5E2A3ADB-130C-4119-BE89-0D3AD5AAE92C}" destId="{BBF9AF06-A2E7-4352-B380-33F21654B18D}" srcOrd="1"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3F39C617-9B59-4D72-B60C-BA8B9AE0AA81}" type="presOf" srcId="{09E2C303-68E6-4304-B10D-3604E379D2F5}" destId="{F2AB1812-8AFB-4DC3-AD4D-58FE61BF9973}"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198BF1DD-8800-4BAA-8708-D85E22550B8F}" type="presParOf" srcId="{AD3E7DA1-05EA-4849-A1E6-D600652D07FD}" destId="{AEFF2E9F-3BDA-4408-A3E8-57C72778A521}" srcOrd="0" destOrd="0" presId="urn:microsoft.com/office/officeart/2005/8/layout/process1"/>
    <dgm:cxn modelId="{DF3206C3-8D72-4B86-89AD-41108CB8D202}" type="presParOf" srcId="{AD3E7DA1-05EA-4849-A1E6-D600652D07FD}" destId="{26ED2760-4299-4DE7-AA9E-8C4D801C7E69}" srcOrd="1" destOrd="0" presId="urn:microsoft.com/office/officeart/2005/8/layout/process1"/>
    <dgm:cxn modelId="{C1DE0A24-ADBB-4CD8-B1A5-C57705873790}" type="presParOf" srcId="{26ED2760-4299-4DE7-AA9E-8C4D801C7E69}" destId="{F5C27C0C-C46A-4CF4-B6C8-FA13431D3FE5}" srcOrd="0" destOrd="0" presId="urn:microsoft.com/office/officeart/2005/8/layout/process1"/>
    <dgm:cxn modelId="{9B844C18-007D-4389-9320-6D22C3A2B685}" type="presParOf" srcId="{AD3E7DA1-05EA-4849-A1E6-D600652D07FD}" destId="{F2AB1812-8AFB-4DC3-AD4D-58FE61BF9973}" srcOrd="2" destOrd="0" presId="urn:microsoft.com/office/officeart/2005/8/layout/process1"/>
    <dgm:cxn modelId="{AB701046-4308-4CDD-8EBB-981F1526C81A}" type="presParOf" srcId="{AD3E7DA1-05EA-4849-A1E6-D600652D07FD}" destId="{6E352F3C-3FF7-476E-AEAC-34BC88D9CF18}" srcOrd="3" destOrd="0" presId="urn:microsoft.com/office/officeart/2005/8/layout/process1"/>
    <dgm:cxn modelId="{149CDABD-28FC-4B52-9D1E-39146BF0D578}" type="presParOf" srcId="{6E352F3C-3FF7-476E-AEAC-34BC88D9CF18}" destId="{BBF9AF06-A2E7-4352-B380-33F21654B18D}" srcOrd="0" destOrd="0" presId="urn:microsoft.com/office/officeart/2005/8/layout/process1"/>
    <dgm:cxn modelId="{50B792B4-F178-4EF7-9F1F-486605BA2BB7}"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A468A68D-FBC7-42FE-8D6B-3E4C5E2736D9}"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492C77B7-7BBC-40A6-90F6-455020D426A7}" type="presOf" srcId="{C5B7D2FF-64E1-4460-AFAD-637AC7A48C14}" destId="{F5C27C0C-C46A-4CF4-B6C8-FA13431D3FE5}" srcOrd="1" destOrd="0" presId="urn:microsoft.com/office/officeart/2005/8/layout/process1"/>
    <dgm:cxn modelId="{C0F017C8-B92C-4B96-A382-3DA220A135CB}" type="presOf" srcId="{09E2C303-68E6-4304-B10D-3604E379D2F5}" destId="{F2AB1812-8AFB-4DC3-AD4D-58FE61BF9973}" srcOrd="0" destOrd="0" presId="urn:microsoft.com/office/officeart/2005/8/layout/process1"/>
    <dgm:cxn modelId="{3C5EB96E-319F-46E8-9A2C-9017973874C8}" type="presOf" srcId="{5E2A3ADB-130C-4119-BE89-0D3AD5AAE92C}" destId="{BBF9AF06-A2E7-4352-B380-33F21654B18D}" srcOrd="1" destOrd="0" presId="urn:microsoft.com/office/officeart/2005/8/layout/process1"/>
    <dgm:cxn modelId="{DDE211EF-A076-438D-B1EA-A676C50F6547}" type="presOf" srcId="{C5B7D2FF-64E1-4460-AFAD-637AC7A48C14}" destId="{26ED2760-4299-4DE7-AA9E-8C4D801C7E69}" srcOrd="0" destOrd="0" presId="urn:microsoft.com/office/officeart/2005/8/layout/process1"/>
    <dgm:cxn modelId="{323FF4C7-E445-4BFA-A5C1-4911234D5085}" type="presOf" srcId="{AE939722-D989-438B-916E-08C1A31B12AA}" destId="{AD3E7DA1-05EA-4849-A1E6-D600652D07FD}"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6FA812DA-352C-40D1-81C8-9EAE1500260A}" type="presOf" srcId="{5E2A3ADB-130C-4119-BE89-0D3AD5AAE92C}" destId="{6E352F3C-3FF7-476E-AEAC-34BC88D9CF18}" srcOrd="0" destOrd="0" presId="urn:microsoft.com/office/officeart/2005/8/layout/process1"/>
    <dgm:cxn modelId="{B58F811C-4168-459D-9225-BE2C05C3EF88}" type="presOf" srcId="{5571B0A3-C54A-4A81-8153-96D5BCA0D702}" destId="{AEFF2E9F-3BDA-4408-A3E8-57C72778A521}"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08F4EAF1-DC60-4C8D-A122-9A27951D3FDE}" type="presParOf" srcId="{AD3E7DA1-05EA-4849-A1E6-D600652D07FD}" destId="{AEFF2E9F-3BDA-4408-A3E8-57C72778A521}" srcOrd="0" destOrd="0" presId="urn:microsoft.com/office/officeart/2005/8/layout/process1"/>
    <dgm:cxn modelId="{51CD8A78-8289-416F-BD24-4762A3B855F8}" type="presParOf" srcId="{AD3E7DA1-05EA-4849-A1E6-D600652D07FD}" destId="{26ED2760-4299-4DE7-AA9E-8C4D801C7E69}" srcOrd="1" destOrd="0" presId="urn:microsoft.com/office/officeart/2005/8/layout/process1"/>
    <dgm:cxn modelId="{0A1AD368-3BDE-490E-B1B3-A7568CE6317E}" type="presParOf" srcId="{26ED2760-4299-4DE7-AA9E-8C4D801C7E69}" destId="{F5C27C0C-C46A-4CF4-B6C8-FA13431D3FE5}" srcOrd="0" destOrd="0" presId="urn:microsoft.com/office/officeart/2005/8/layout/process1"/>
    <dgm:cxn modelId="{8EA00CB5-1087-4011-BAB2-B7B73C94D51E}" type="presParOf" srcId="{AD3E7DA1-05EA-4849-A1E6-D600652D07FD}" destId="{F2AB1812-8AFB-4DC3-AD4D-58FE61BF9973}" srcOrd="2" destOrd="0" presId="urn:microsoft.com/office/officeart/2005/8/layout/process1"/>
    <dgm:cxn modelId="{4C8A3954-1661-4CA7-8C86-9B53E8551E8D}" type="presParOf" srcId="{AD3E7DA1-05EA-4849-A1E6-D600652D07FD}" destId="{6E352F3C-3FF7-476E-AEAC-34BC88D9CF18}" srcOrd="3" destOrd="0" presId="urn:microsoft.com/office/officeart/2005/8/layout/process1"/>
    <dgm:cxn modelId="{1F3DE64C-9977-448F-B82A-9420EA862848}" type="presParOf" srcId="{6E352F3C-3FF7-476E-AEAC-34BC88D9CF18}" destId="{BBF9AF06-A2E7-4352-B380-33F21654B18D}" srcOrd="0" destOrd="0" presId="urn:microsoft.com/office/officeart/2005/8/layout/process1"/>
    <dgm:cxn modelId="{F23F4DD7-E9BE-4323-ADA6-E4003D2755FE}"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nchor="ctr"/>
        <a:lstStyle/>
        <a:p>
          <a:r>
            <a:rPr lang="en-US" dirty="0" smtClean="0">
              <a:solidFill>
                <a:schemeClr val="tx1"/>
              </a:solidFill>
            </a:rPr>
            <a:t>B</a:t>
          </a:r>
          <a:endParaRPr lang="en-US" dirty="0">
            <a:solidFill>
              <a:schemeClr val="tx1"/>
            </a:solidFill>
          </a:endParaRPr>
        </a:p>
      </dgm:t>
    </dgm:pt>
    <dgm:pt modelId="{9FF95361-4495-4D97-861F-1CC56BC4DD86}" type="sibTrans" cxnId="{A42D7240-E7A4-4D9D-8AB0-B146F3B642CA}">
      <dgm:prSet/>
      <dgm:spPr/>
      <dgm:t>
        <a:bodyPr/>
        <a:lstStyle/>
        <a:p>
          <a:endParaRPr lang="en-US"/>
        </a:p>
      </dgm:t>
    </dgm:pt>
    <dgm:pt modelId="{3B0E2F54-EEBB-47E1-AB08-A02BD01F503B}" type="parTrans" cxnId="{A42D7240-E7A4-4D9D-8AB0-B146F3B642CA}">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custLinFactNeighborX="2578">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8A0EC0E7-7B44-40ED-9E89-6C8B188DAEB6}" srcId="{52D0D1FF-CB00-4B3C-B5B2-4758590A9EA5}" destId="{9C144A11-277E-478E-BBFB-7B8049648935}" srcOrd="2" destOrd="0" parTransId="{7676359A-D6AB-4E83-ACF9-EF5B3AFC13D9}" sibTransId="{C75686AB-77C9-4AFC-B474-1C06B66D2A19}"/>
    <dgm:cxn modelId="{D7CC47BF-DA7A-458D-9473-D454E6311AB9}" type="presOf" srcId="{E35ED06D-F03A-4CD9-9E30-10FC3AB9513C}" destId="{15CBA8DB-E0BE-4FCA-AAEA-A9A0848D3E7F}" srcOrd="0" destOrd="0" presId="urn:microsoft.com/office/officeart/2005/8/layout/default"/>
    <dgm:cxn modelId="{A15BFC3C-67B6-4F27-BFC9-299823118894}" srcId="{52D0D1FF-CB00-4B3C-B5B2-4758590A9EA5}" destId="{ACA6C48E-5DC9-4685-B26B-2AD7EC23BE54}" srcOrd="1" destOrd="0" parTransId="{7C13CB1D-82DE-4628-AD87-5FB3F1E48B3C}" sibTransId="{6E4C069F-606B-495F-9E3D-C68C6995C4C8}"/>
    <dgm:cxn modelId="{333DAB2E-8E5D-409A-9976-13AE965DF935}" type="presOf" srcId="{ACA6C48E-5DC9-4685-B26B-2AD7EC23BE54}" destId="{395676F4-24A7-4B8C-84DC-EA86972644F1}" srcOrd="0" destOrd="0" presId="urn:microsoft.com/office/officeart/2005/8/layout/default"/>
    <dgm:cxn modelId="{FE1E3308-B444-403D-9FE1-43F78DB4D668}" type="presOf" srcId="{52D0D1FF-CB00-4B3C-B5B2-4758590A9EA5}" destId="{61014E41-CB3E-4C07-847F-C33D0B5037FE}" srcOrd="0" destOrd="0" presId="urn:microsoft.com/office/officeart/2005/8/layout/default"/>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3DD693A8-327E-410A-8B74-FE95EE03AF48}" type="presOf" srcId="{9C144A11-277E-478E-BBFB-7B8049648935}" destId="{D41C02A3-A4DB-4F50-A3F1-4D881B1192C9}" srcOrd="0" destOrd="0" presId="urn:microsoft.com/office/officeart/2005/8/layout/default"/>
    <dgm:cxn modelId="{D98F9FB4-7A50-4C5F-BFDC-EB3B1981B38D}" type="presOf" srcId="{DC5E9711-F311-4F3C-8A77-9330486D960A}" destId="{CFE2AE05-82D3-4455-AD31-ED6B710A7A02}"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A3C82081-3639-4A5F-8088-C62EDBECD679}" type="presOf" srcId="{E50A4BF8-76D3-4C68-AC5A-772D43CE5D5B}" destId="{7D545976-E092-430D-BCFC-460B937B18BC}" srcOrd="0" destOrd="0" presId="urn:microsoft.com/office/officeart/2005/8/layout/default"/>
    <dgm:cxn modelId="{A42D7240-E7A4-4D9D-8AB0-B146F3B642CA}" srcId="{52D0D1FF-CB00-4B3C-B5B2-4758590A9EA5}" destId="{DC5E9711-F311-4F3C-8A77-9330486D960A}" srcOrd="4" destOrd="0" parTransId="{3B0E2F54-EEBB-47E1-AB08-A02BD01F503B}" sibTransId="{9FF95361-4495-4D97-861F-1CC56BC4DD86}"/>
    <dgm:cxn modelId="{F84865DA-44EC-43D9-981F-576883125A78}" type="presOf" srcId="{F9E068FC-D4B2-4546-9F24-EE0DCD254350}" destId="{9560B028-FF05-4945-A45E-3B7D0C2912CE}" srcOrd="0" destOrd="0" presId="urn:microsoft.com/office/officeart/2005/8/layout/default"/>
    <dgm:cxn modelId="{738492AD-DFC3-4631-93E7-2DD02827A655}" type="presParOf" srcId="{61014E41-CB3E-4C07-847F-C33D0B5037FE}" destId="{7D545976-E092-430D-BCFC-460B937B18BC}" srcOrd="0" destOrd="0" presId="urn:microsoft.com/office/officeart/2005/8/layout/default"/>
    <dgm:cxn modelId="{C8F29FAC-A7D0-4928-AFDF-17669319EA03}" type="presParOf" srcId="{61014E41-CB3E-4C07-847F-C33D0B5037FE}" destId="{2A10715A-52B9-456B-8B2B-372A1C1898DC}" srcOrd="1" destOrd="0" presId="urn:microsoft.com/office/officeart/2005/8/layout/default"/>
    <dgm:cxn modelId="{EDB5A86D-C028-4847-B602-BCEBD316AD26}" type="presParOf" srcId="{61014E41-CB3E-4C07-847F-C33D0B5037FE}" destId="{395676F4-24A7-4B8C-84DC-EA86972644F1}" srcOrd="2" destOrd="0" presId="urn:microsoft.com/office/officeart/2005/8/layout/default"/>
    <dgm:cxn modelId="{288AAFBC-D517-493B-960B-36CF30942840}" type="presParOf" srcId="{61014E41-CB3E-4C07-847F-C33D0B5037FE}" destId="{5462B237-9EFE-4FF2-8D80-D01218748719}" srcOrd="3" destOrd="0" presId="urn:microsoft.com/office/officeart/2005/8/layout/default"/>
    <dgm:cxn modelId="{66B1F53D-BF42-4394-9B99-2140744713F7}" type="presParOf" srcId="{61014E41-CB3E-4C07-847F-C33D0B5037FE}" destId="{D41C02A3-A4DB-4F50-A3F1-4D881B1192C9}" srcOrd="4" destOrd="0" presId="urn:microsoft.com/office/officeart/2005/8/layout/default"/>
    <dgm:cxn modelId="{348C8CCE-71FD-4F99-969C-F2C9C5989E02}" type="presParOf" srcId="{61014E41-CB3E-4C07-847F-C33D0B5037FE}" destId="{065F80FA-87F2-4240-833F-0A66A75C273C}" srcOrd="5" destOrd="0" presId="urn:microsoft.com/office/officeart/2005/8/layout/default"/>
    <dgm:cxn modelId="{9717EAB0-A67E-4091-9373-B53F680C830A}" type="presParOf" srcId="{61014E41-CB3E-4C07-847F-C33D0B5037FE}" destId="{9560B028-FF05-4945-A45E-3B7D0C2912CE}" srcOrd="6" destOrd="0" presId="urn:microsoft.com/office/officeart/2005/8/layout/default"/>
    <dgm:cxn modelId="{6AF4F13D-CE9A-42CE-B6BE-D73AC8C64877}" type="presParOf" srcId="{61014E41-CB3E-4C07-847F-C33D0B5037FE}" destId="{54770EC2-B4AD-45F4-9FA6-6DBE291D8F9F}" srcOrd="7" destOrd="0" presId="urn:microsoft.com/office/officeart/2005/8/layout/default"/>
    <dgm:cxn modelId="{41AC37C8-C539-404E-9689-8288AC969E60}" type="presParOf" srcId="{61014E41-CB3E-4C07-847F-C33D0B5037FE}" destId="{CFE2AE05-82D3-4455-AD31-ED6B710A7A02}" srcOrd="8" destOrd="0" presId="urn:microsoft.com/office/officeart/2005/8/layout/default"/>
    <dgm:cxn modelId="{10D0E647-7DEA-45C4-991F-F0BDDE434AF0}" type="presParOf" srcId="{61014E41-CB3E-4C07-847F-C33D0B5037FE}" destId="{B186CBE2-B3CD-4C5D-963C-9B4E348E8E33}" srcOrd="9" destOrd="0" presId="urn:microsoft.com/office/officeart/2005/8/layout/default"/>
    <dgm:cxn modelId="{D195F32E-A34E-43DC-93FB-2E63764EACA9}"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A</a:t>
          </a:r>
          <a:endParaRPr lang="en-US" dirty="0"/>
        </a:p>
      </dgm:t>
    </dgm:pt>
    <dgm:pt modelId="{531519E8-13EC-4094-84D4-E41422ACE2E6}" type="sibTrans" cxnId="{F68888B5-9804-4B4C-B297-274C8F7419FE}">
      <dgm:prSet/>
      <dgm:spPr/>
      <dgm:t>
        <a:bodyPr/>
        <a:lstStyle/>
        <a:p>
          <a:endParaRPr lang="en-US"/>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B5F4A2CC-8469-4703-B5E7-A39DD906DAB3}" type="sibTrans" cxnId="{5366CE96-BF93-4958-AAAB-E6732AAF9F6E}">
      <dgm:prSet/>
      <dgm:spPr/>
      <dgm:t>
        <a:bodyPr/>
        <a:lstStyle/>
        <a:p>
          <a:endParaRPr lang="en-US"/>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A3FFF725-E832-4A8B-8C0C-9717EF6683F7}" type="sibTrans" cxnId="{427E35A6-B367-45CC-AD72-19C716C7D876}">
      <dgm:prSet/>
      <dgm:spPr/>
      <dgm:t>
        <a:bodyPr/>
        <a:lstStyle/>
        <a:p>
          <a:endParaRPr lang="en-US"/>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68B93A2D-E9BA-4031-914F-06433B5B487D}" type="sibTrans" cxnId="{94474418-AF3E-48EA-A695-2F2722820CCE}">
      <dgm:prSet/>
      <dgm:spPr/>
      <dgm:t>
        <a:bodyPr/>
        <a:lstStyle/>
        <a:p>
          <a:endParaRPr lang="en-US"/>
        </a:p>
      </dgm:t>
    </dgm:pt>
    <dgm:pt modelId="{75C9F745-1E52-4747-B3C2-3922587EA5F1}" type="parTrans" cxnId="{94474418-AF3E-48EA-A695-2F2722820CCE}">
      <dgm:prSet/>
      <dgm:spPr/>
      <dgm:t>
        <a:bodyPr/>
        <a:lstStyle/>
        <a:p>
          <a:endParaRPr lang="en-US"/>
        </a:p>
      </dgm:t>
    </dgm:pt>
    <dgm:pt modelId="{1B4C535E-F365-4449-A448-CCFC4D325CBC}" type="sibTrans" cxnId="{1FAEDFE1-8D68-4CB2-9121-2BE0A144D406}">
      <dgm:prSet/>
      <dgm:spPr/>
      <dgm:t>
        <a:bodyPr/>
        <a:lstStyle/>
        <a:p>
          <a:endParaRPr lang="en-US"/>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36FDF34-BC71-4082-823A-740783DD3918}" type="sibTrans" cxnId="{EB176ACE-D70F-4487-82DD-D328A43DBE04}">
      <dgm:prSet/>
      <dgm:spPr/>
      <dgm:t>
        <a:bodyPr/>
        <a:lstStyle/>
        <a:p>
          <a:endParaRPr lang="en-US"/>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C7EE5C32-6B53-4186-9CDB-943760357676}" type="presOf" srcId="{FA9687CE-C19F-4467-9F9B-6F0AFE7738F9}" destId="{200523B0-9680-4EA7-939C-38A49C1A9C60}" srcOrd="1"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78873705-C9C0-4480-AA86-3E579E38BCD4}" type="presOf" srcId="{004CE89A-CAEB-447F-A984-4472A1CE0635}" destId="{117A6B71-6709-439F-8B8C-925BB58C01BB}" srcOrd="1" destOrd="0" presId="urn:microsoft.com/office/officeart/2005/8/layout/hierarchy2"/>
    <dgm:cxn modelId="{443ACF36-91AE-4DD4-9DBB-72D63553CC84}" type="presOf" srcId="{ED1343D6-5505-4693-A845-F3F386C83631}" destId="{F0AD05FA-1203-4A47-9F9E-6BC02F81B4AA}" srcOrd="1" destOrd="0" presId="urn:microsoft.com/office/officeart/2005/8/layout/hierarchy2"/>
    <dgm:cxn modelId="{E3C97D7C-D8F6-4404-A0C5-3CFC50023FD0}" type="presOf" srcId="{90B36774-7957-488B-A4BC-4BBB82CBF080}" destId="{A9DE72D7-D64C-46AB-89B8-1DDCF95A5E23}" srcOrd="0" destOrd="0" presId="urn:microsoft.com/office/officeart/2005/8/layout/hierarchy2"/>
    <dgm:cxn modelId="{5337DC8F-DDF0-4609-81FB-01B292B118BE}" type="presOf" srcId="{CD45B891-375A-4457-81A5-C57AF925EA51}" destId="{DA454CAF-5941-42F1-9A14-7B651415446B}"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4858202E-811A-4E1F-BC7A-9C7222AE0F3F}" type="presOf" srcId="{CD45B891-375A-4457-81A5-C57AF925EA51}" destId="{4E9BE51B-3505-4C39-A3DB-3AC7F360EFF3}" srcOrd="1" destOrd="0" presId="urn:microsoft.com/office/officeart/2005/8/layout/hierarchy2"/>
    <dgm:cxn modelId="{20421119-703D-4B6E-B170-E994B2B0D8E8}" type="presOf" srcId="{004CE89A-CAEB-447F-A984-4472A1CE0635}" destId="{5CC27A30-CBEB-411C-BC03-FBC1F2C3C77B}" srcOrd="0" destOrd="0" presId="urn:microsoft.com/office/officeart/2005/8/layout/hierarchy2"/>
    <dgm:cxn modelId="{DBEAC63F-8EA0-49BC-B10E-9B679BF10519}" type="presOf" srcId="{94B632C1-EF7A-4E04-BA89-9637346A635B}" destId="{DC880FB8-C78B-458D-BB4F-978161132DA0}" srcOrd="1"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06ED1B60-120E-463D-AFDC-ACB6D4F3C8FB}" type="presOf" srcId="{497D1501-C679-49B1-BEAE-9EE12384C7E1}" destId="{1F9D012B-2541-4F60-9936-F955E5E8143F}" srcOrd="0" destOrd="0" presId="urn:microsoft.com/office/officeart/2005/8/layout/hierarchy2"/>
    <dgm:cxn modelId="{707BFD7D-8316-4DA2-B6EA-BB7CD5614F65}" type="presOf" srcId="{A89CF6AB-BB40-43E7-A5F1-81131B101A2D}" destId="{D9D200E3-86DA-41FF-97A5-11B23230B1B5}"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101013B6-D636-48E4-821D-B9CD0E742C1D}" type="presOf" srcId="{08193017-FF5E-440A-B2FC-7B72EFF73ECB}" destId="{096FB719-B52E-45CD-9EF7-3FCE9D171A4D}" srcOrd="0" destOrd="0" presId="urn:microsoft.com/office/officeart/2005/8/layout/hierarchy2"/>
    <dgm:cxn modelId="{D768A8D9-DFDE-4727-ABCB-71D1BF7BACCF}" type="presOf" srcId="{D1050E04-7D1A-442E-9CDF-D275DC15F955}" destId="{9D6F9A89-A642-4F4D-9F14-E66236E09919}" srcOrd="0" destOrd="0" presId="urn:microsoft.com/office/officeart/2005/8/layout/hierarchy2"/>
    <dgm:cxn modelId="{EFD107B4-7C68-4AB4-948C-6E5ECF042BF9}" type="presOf" srcId="{9CAACDAC-3E7F-45DA-A0A6-2124BE36A6BB}" destId="{268C0CE0-DA77-4A90-884A-273039F6AEF6}"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01743F49-2F29-4552-B0DC-538D204EC4E7}" type="presOf" srcId="{8D018822-FBA2-417A-840C-33F4A63B517E}" destId="{2EBE743E-7414-4DC3-9D94-C99B93AE7942}" srcOrd="0" destOrd="0" presId="urn:microsoft.com/office/officeart/2005/8/layout/hierarchy2"/>
    <dgm:cxn modelId="{2D65723C-A030-498D-9C97-44C250E6FD3A}" type="presOf" srcId="{94B632C1-EF7A-4E04-BA89-9637346A635B}" destId="{E233CA3A-25BD-4D68-8257-049ECD960A95}" srcOrd="0" destOrd="0" presId="urn:microsoft.com/office/officeart/2005/8/layout/hierarchy2"/>
    <dgm:cxn modelId="{7F6C88E7-980D-45B5-B8FE-50F5782CBD83}" type="presOf" srcId="{ED1343D6-5505-4693-A845-F3F386C83631}" destId="{53BA12B1-3866-4D7B-9660-900B1EF1E0CF}" srcOrd="0" destOrd="0" presId="urn:microsoft.com/office/officeart/2005/8/layout/hierarchy2"/>
    <dgm:cxn modelId="{AFA3B25F-10E2-47B3-9253-F1845E6A1F06}" type="presOf" srcId="{FA9687CE-C19F-4467-9F9B-6F0AFE7738F9}" destId="{FC1A1B9D-0AB4-4F16-822D-9F81DD54AE2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C2E3965-BD47-456F-B9FB-ACCAEBFABC1E}" type="presParOf" srcId="{9D6F9A89-A642-4F4D-9F14-E66236E09919}" destId="{62D35ABA-0E92-4D65-8FAB-6A1F96AE7E2A}" srcOrd="0" destOrd="0" presId="urn:microsoft.com/office/officeart/2005/8/layout/hierarchy2"/>
    <dgm:cxn modelId="{09AC19D8-7A04-40C1-A633-441C8679A6ED}" type="presParOf" srcId="{62D35ABA-0E92-4D65-8FAB-6A1F96AE7E2A}" destId="{2EBE743E-7414-4DC3-9D94-C99B93AE7942}" srcOrd="0" destOrd="0" presId="urn:microsoft.com/office/officeart/2005/8/layout/hierarchy2"/>
    <dgm:cxn modelId="{64F263B6-383B-4789-A12F-7D87D0500D46}" type="presParOf" srcId="{62D35ABA-0E92-4D65-8FAB-6A1F96AE7E2A}" destId="{31CAEAD6-EE0E-4C41-941A-2321A6A17851}" srcOrd="1" destOrd="0" presId="urn:microsoft.com/office/officeart/2005/8/layout/hierarchy2"/>
    <dgm:cxn modelId="{4DDF7BB5-70B0-48ED-AE59-8EA70EFC351A}" type="presParOf" srcId="{31CAEAD6-EE0E-4C41-941A-2321A6A17851}" destId="{53BA12B1-3866-4D7B-9660-900B1EF1E0CF}" srcOrd="0" destOrd="0" presId="urn:microsoft.com/office/officeart/2005/8/layout/hierarchy2"/>
    <dgm:cxn modelId="{213C3D18-C3FE-45CB-86CE-760062413E80}" type="presParOf" srcId="{53BA12B1-3866-4D7B-9660-900B1EF1E0CF}" destId="{F0AD05FA-1203-4A47-9F9E-6BC02F81B4AA}" srcOrd="0" destOrd="0" presId="urn:microsoft.com/office/officeart/2005/8/layout/hierarchy2"/>
    <dgm:cxn modelId="{9B433F33-4A09-4108-AF3D-1ED61FD72162}" type="presParOf" srcId="{31CAEAD6-EE0E-4C41-941A-2321A6A17851}" destId="{C6D3C922-5E45-41BE-9D75-48AA34A4E2CA}" srcOrd="1" destOrd="0" presId="urn:microsoft.com/office/officeart/2005/8/layout/hierarchy2"/>
    <dgm:cxn modelId="{80FA9ED8-EC94-4E2E-A618-9357DACB6168}" type="presParOf" srcId="{C6D3C922-5E45-41BE-9D75-48AA34A4E2CA}" destId="{A9DE72D7-D64C-46AB-89B8-1DDCF95A5E23}" srcOrd="0" destOrd="0" presId="urn:microsoft.com/office/officeart/2005/8/layout/hierarchy2"/>
    <dgm:cxn modelId="{F059DB6D-85CA-4F36-A681-1E287C6D4E0F}" type="presParOf" srcId="{C6D3C922-5E45-41BE-9D75-48AA34A4E2CA}" destId="{73BD3260-5BEB-44BA-B290-96798F33249A}" srcOrd="1" destOrd="0" presId="urn:microsoft.com/office/officeart/2005/8/layout/hierarchy2"/>
    <dgm:cxn modelId="{DEAD450B-74A5-49A3-96BC-9C27716A0275}" type="presParOf" srcId="{73BD3260-5BEB-44BA-B290-96798F33249A}" destId="{E233CA3A-25BD-4D68-8257-049ECD960A95}" srcOrd="0" destOrd="0" presId="urn:microsoft.com/office/officeart/2005/8/layout/hierarchy2"/>
    <dgm:cxn modelId="{BFAE3C62-23DE-4FEE-B5E2-2DCD5C12F460}" type="presParOf" srcId="{E233CA3A-25BD-4D68-8257-049ECD960A95}" destId="{DC880FB8-C78B-458D-BB4F-978161132DA0}" srcOrd="0" destOrd="0" presId="urn:microsoft.com/office/officeart/2005/8/layout/hierarchy2"/>
    <dgm:cxn modelId="{FF742CF8-0A76-4EFF-97D1-A02AAA094849}" type="presParOf" srcId="{73BD3260-5BEB-44BA-B290-96798F33249A}" destId="{A00C528C-2049-40C5-8AC1-1B65E6F60053}" srcOrd="1" destOrd="0" presId="urn:microsoft.com/office/officeart/2005/8/layout/hierarchy2"/>
    <dgm:cxn modelId="{A0672A2E-1940-4555-9575-F2D34B2CFFBD}" type="presParOf" srcId="{A00C528C-2049-40C5-8AC1-1B65E6F60053}" destId="{268C0CE0-DA77-4A90-884A-273039F6AEF6}" srcOrd="0" destOrd="0" presId="urn:microsoft.com/office/officeart/2005/8/layout/hierarchy2"/>
    <dgm:cxn modelId="{29404F62-2C86-4BA6-B206-099CC00502B6}" type="presParOf" srcId="{A00C528C-2049-40C5-8AC1-1B65E6F60053}" destId="{8FB2A1C9-F4D6-4A33-920F-98C2F4477529}" srcOrd="1" destOrd="0" presId="urn:microsoft.com/office/officeart/2005/8/layout/hierarchy2"/>
    <dgm:cxn modelId="{35FC5E38-9D89-466C-B0FB-FB9D575BC0BC}" type="presParOf" srcId="{73BD3260-5BEB-44BA-B290-96798F33249A}" destId="{DA454CAF-5941-42F1-9A14-7B651415446B}" srcOrd="2" destOrd="0" presId="urn:microsoft.com/office/officeart/2005/8/layout/hierarchy2"/>
    <dgm:cxn modelId="{172D4FC2-AA9B-465A-9621-B94D6A71DC45}" type="presParOf" srcId="{DA454CAF-5941-42F1-9A14-7B651415446B}" destId="{4E9BE51B-3505-4C39-A3DB-3AC7F360EFF3}" srcOrd="0" destOrd="0" presId="urn:microsoft.com/office/officeart/2005/8/layout/hierarchy2"/>
    <dgm:cxn modelId="{E5C17593-1053-4743-A134-AE979DEAAF96}" type="presParOf" srcId="{73BD3260-5BEB-44BA-B290-96798F33249A}" destId="{8C67C0C5-4FB7-4AC8-B4D7-94BC740C68D0}" srcOrd="3" destOrd="0" presId="urn:microsoft.com/office/officeart/2005/8/layout/hierarchy2"/>
    <dgm:cxn modelId="{5EAD47EF-008A-47FA-8415-49DEEEB139B4}" type="presParOf" srcId="{8C67C0C5-4FB7-4AC8-B4D7-94BC740C68D0}" destId="{1F9D012B-2541-4F60-9936-F955E5E8143F}" srcOrd="0" destOrd="0" presId="urn:microsoft.com/office/officeart/2005/8/layout/hierarchy2"/>
    <dgm:cxn modelId="{26E9843D-7B90-4C5A-B107-6E0F0724C520}" type="presParOf" srcId="{8C67C0C5-4FB7-4AC8-B4D7-94BC740C68D0}" destId="{53C38476-47CF-4915-950B-9B2CA8F68781}" srcOrd="1" destOrd="0" presId="urn:microsoft.com/office/officeart/2005/8/layout/hierarchy2"/>
    <dgm:cxn modelId="{0B8BB636-B1D1-41F5-8EF4-74B4A7DB3D24}" type="presParOf" srcId="{31CAEAD6-EE0E-4C41-941A-2321A6A17851}" destId="{5CC27A30-CBEB-411C-BC03-FBC1F2C3C77B}" srcOrd="2" destOrd="0" presId="urn:microsoft.com/office/officeart/2005/8/layout/hierarchy2"/>
    <dgm:cxn modelId="{97E26B86-1314-40C8-BE0D-505FDB5E9E83}" type="presParOf" srcId="{5CC27A30-CBEB-411C-BC03-FBC1F2C3C77B}" destId="{117A6B71-6709-439F-8B8C-925BB58C01BB}" srcOrd="0" destOrd="0" presId="urn:microsoft.com/office/officeart/2005/8/layout/hierarchy2"/>
    <dgm:cxn modelId="{1204BEFC-7E8E-4D24-A536-BDD522722B23}" type="presParOf" srcId="{31CAEAD6-EE0E-4C41-941A-2321A6A17851}" destId="{F4021EE2-A3A9-404E-94B6-9D0FCDA8CA49}" srcOrd="3" destOrd="0" presId="urn:microsoft.com/office/officeart/2005/8/layout/hierarchy2"/>
    <dgm:cxn modelId="{A32BCD62-D87D-45E5-ACCF-7F2DB74EE604}" type="presParOf" srcId="{F4021EE2-A3A9-404E-94B6-9D0FCDA8CA49}" destId="{096FB719-B52E-45CD-9EF7-3FCE9D171A4D}" srcOrd="0" destOrd="0" presId="urn:microsoft.com/office/officeart/2005/8/layout/hierarchy2"/>
    <dgm:cxn modelId="{DB0F7557-D18E-4640-A767-4178327DCC15}" type="presParOf" srcId="{F4021EE2-A3A9-404E-94B6-9D0FCDA8CA49}" destId="{07597095-DDA0-4E37-9328-9ABBBFA5D382}" srcOrd="1" destOrd="0" presId="urn:microsoft.com/office/officeart/2005/8/layout/hierarchy2"/>
    <dgm:cxn modelId="{93444D8E-900A-4BEB-B1B1-42DA6A45C5E0}" type="presParOf" srcId="{07597095-DDA0-4E37-9328-9ABBBFA5D382}" destId="{FC1A1B9D-0AB4-4F16-822D-9F81DD54AE2F}" srcOrd="0" destOrd="0" presId="urn:microsoft.com/office/officeart/2005/8/layout/hierarchy2"/>
    <dgm:cxn modelId="{07FA63CC-D8CB-4157-A9E5-0CC84D399B35}" type="presParOf" srcId="{FC1A1B9D-0AB4-4F16-822D-9F81DD54AE2F}" destId="{200523B0-9680-4EA7-939C-38A49C1A9C60}" srcOrd="0" destOrd="0" presId="urn:microsoft.com/office/officeart/2005/8/layout/hierarchy2"/>
    <dgm:cxn modelId="{D3E8EC17-1809-49A2-94B0-7A2B6E10151B}" type="presParOf" srcId="{07597095-DDA0-4E37-9328-9ABBBFA5D382}" destId="{B7AD0592-ED99-4A2F-BDE2-D2D2C4C6428B}" srcOrd="1" destOrd="0" presId="urn:microsoft.com/office/officeart/2005/8/layout/hierarchy2"/>
    <dgm:cxn modelId="{EEC104BF-6187-47AC-9DC8-83915128D982}" type="presParOf" srcId="{B7AD0592-ED99-4A2F-BDE2-D2D2C4C6428B}" destId="{D9D200E3-86DA-41FF-97A5-11B23230B1B5}" srcOrd="0" destOrd="0" presId="urn:microsoft.com/office/officeart/2005/8/layout/hierarchy2"/>
    <dgm:cxn modelId="{3866DB2A-9AB4-4545-9DF0-F9380D86B8AD}"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4497E759-EF13-407C-903D-36383CDD1E88}" type="presOf" srcId="{7427C826-A2AB-4DDE-BD49-FE3C63B520A5}" destId="{C2D76D59-1D75-4E48-91F7-15EFA5C14B3D}" srcOrd="0" destOrd="0" presId="urn:microsoft.com/office/officeart/2005/8/layout/hProcess9"/>
    <dgm:cxn modelId="{5A683816-245B-4353-A91F-22B8E504012E}" type="presOf" srcId="{99780664-0B1F-42F9-A1A9-1DA327A456FE}" destId="{6E386522-2C9F-4126-A3C6-26C8A9562D59}"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62889D1B-52EA-45EC-9071-D704457E7D2C}" type="presOf" srcId="{5BC1381F-4004-4815-BF99-6B4EAE474FA5}" destId="{8464FC22-B7AA-4806-8787-663D63486F60}" srcOrd="0" destOrd="0" presId="urn:microsoft.com/office/officeart/2005/8/layout/hProcess9"/>
    <dgm:cxn modelId="{8CD3C961-88E8-44CC-A458-F9762B8F44B4}" type="presOf" srcId="{4B202CA0-6308-4C52-9B81-9C481B0D7BD0}" destId="{B1C67EBC-3167-4379-A224-39BE142E6011}" srcOrd="0" destOrd="0" presId="urn:microsoft.com/office/officeart/2005/8/layout/hProcess9"/>
    <dgm:cxn modelId="{9070DCC6-63F7-4095-8937-899446CCAF8E}" type="presOf" srcId="{FBBD9B18-A357-4A3E-BBE3-CDAED1F25E21}" destId="{507C99B7-9B91-43EB-863C-41C0EEB302BF}" srcOrd="0" destOrd="0" presId="urn:microsoft.com/office/officeart/2005/8/layout/hProcess9"/>
    <dgm:cxn modelId="{A88F085A-8F4E-4946-9439-CF88DFC97AB3}" srcId="{75217E69-B91E-48F9-BB07-F9F1C66FD302}" destId="{D3FD76A2-BB9B-4CFA-8079-969234A49D08}" srcOrd="11" destOrd="0" parTransId="{3473A415-9C7E-4C4E-9BA5-0479466644FC}" sibTransId="{12B9871E-013E-4EC4-92A2-B3167ED7FA3E}"/>
    <dgm:cxn modelId="{337F63F2-0D19-4931-A113-88636BAF02D1}" srcId="{75217E69-B91E-48F9-BB07-F9F1C66FD302}" destId="{717BB93F-4313-4D0E-90C4-F8040CA7A52D}" srcOrd="7" destOrd="0" parTransId="{75047CB3-2F52-4C53-B8CE-3356554BC789}" sibTransId="{8DB6FEA5-C1E7-474A-88E2-1A5542CC089A}"/>
    <dgm:cxn modelId="{91891520-16A7-40CB-9C84-3573DC753A89}" type="presOf" srcId="{D3FD76A2-BB9B-4CFA-8079-969234A49D08}" destId="{5E070B4D-A4F2-4B53-8204-EF9D9603D692}"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53E89954-050C-4914-9513-595BE079F2FE}" type="presOf" srcId="{462EB0B1-1082-4FB7-A3BA-20960CA93704}" destId="{3B131DB1-3485-45DB-8AAD-4323E156B5FB}" srcOrd="0" destOrd="0" presId="urn:microsoft.com/office/officeart/2005/8/layout/hProcess9"/>
    <dgm:cxn modelId="{CA9E555F-B127-471D-BF39-E05FB9A80B0A}" type="presOf" srcId="{EF3CC209-D948-4C41-93A2-C9619BD0C366}" destId="{B5054807-503F-4B1F-B23B-768ECE5D1196}" srcOrd="0" destOrd="0" presId="urn:microsoft.com/office/officeart/2005/8/layout/hProcess9"/>
    <dgm:cxn modelId="{E3F9CEC8-DB9A-4C35-A0F5-E1520C93FBED}" type="presOf" srcId="{802C3B1C-899F-4F41-B347-53BF4AB3E55F}" destId="{E4117646-8A13-4968-BA44-83F194E8DFEE}" srcOrd="0" destOrd="0" presId="urn:microsoft.com/office/officeart/2005/8/layout/hProcess9"/>
    <dgm:cxn modelId="{088C283D-1106-444B-9897-C27F3EA77EFB}" type="presOf" srcId="{75217E69-B91E-48F9-BB07-F9F1C66FD302}" destId="{3CA9330D-DFD6-4318-8F3A-1E7639A82466}"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456B5250-2F77-4B0D-B54B-DDBEE6668710}" type="presOf" srcId="{2156E6F4-D2C7-4E74-BBDD-6953BCBCA86C}" destId="{9D607719-7E83-41E8-A7AA-62CF51B7D7A0}" srcOrd="0" destOrd="0" presId="urn:microsoft.com/office/officeart/2005/8/layout/hProcess9"/>
    <dgm:cxn modelId="{C0E67DF3-FC94-4243-A38C-55C4BD1C4A13}" type="presOf" srcId="{717BB93F-4313-4D0E-90C4-F8040CA7A52D}" destId="{9EAEB3A6-6F03-4703-B3A7-C67C7299BDCB}"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F0DC6A14-9044-4FEE-A436-6BAE37D91C66}" srcId="{75217E69-B91E-48F9-BB07-F9F1C66FD302}" destId="{99780664-0B1F-42F9-A1A9-1DA327A456FE}" srcOrd="2" destOrd="0" parTransId="{0709BD2B-49A0-46DB-9892-8FC2791B7AD6}" sibTransId="{C53F22F7-DE67-45C1-B804-C7AE21D7D53D}"/>
    <dgm:cxn modelId="{E1BBCB5C-FDD6-4055-B341-3382CD96BE7F}" type="presOf" srcId="{1EAA3B5F-4E2B-4EAC-89C3-69798AE8F767}" destId="{3031199B-CFB5-4BF3-9A6D-09257C871CAE}" srcOrd="0" destOrd="0" presId="urn:microsoft.com/office/officeart/2005/8/layout/hProcess9"/>
    <dgm:cxn modelId="{184492B2-1BAD-4383-8756-3DEE1C561B75}" type="presParOf" srcId="{3CA9330D-DFD6-4318-8F3A-1E7639A82466}" destId="{F301877A-E6AF-4C55-ABAE-F1752F85749C}" srcOrd="0" destOrd="0" presId="urn:microsoft.com/office/officeart/2005/8/layout/hProcess9"/>
    <dgm:cxn modelId="{CC34E8C7-E65B-4CBC-8CC5-694E593243A3}" type="presParOf" srcId="{3CA9330D-DFD6-4318-8F3A-1E7639A82466}" destId="{B0FD4276-62CC-4FC7-A2EF-95FD2927C0E6}" srcOrd="1" destOrd="0" presId="urn:microsoft.com/office/officeart/2005/8/layout/hProcess9"/>
    <dgm:cxn modelId="{E30AF666-DF4F-4871-9B2A-4EE7BDC4BD70}" type="presParOf" srcId="{B0FD4276-62CC-4FC7-A2EF-95FD2927C0E6}" destId="{507C99B7-9B91-43EB-863C-41C0EEB302BF}" srcOrd="0" destOrd="0" presId="urn:microsoft.com/office/officeart/2005/8/layout/hProcess9"/>
    <dgm:cxn modelId="{A7F9A889-3477-46D4-B121-C1BB3353F8C8}" type="presParOf" srcId="{B0FD4276-62CC-4FC7-A2EF-95FD2927C0E6}" destId="{A09867BC-3A00-4854-A118-53EEA42D9F66}" srcOrd="1" destOrd="0" presId="urn:microsoft.com/office/officeart/2005/8/layout/hProcess9"/>
    <dgm:cxn modelId="{A150D0F3-B5DB-41F9-956C-170747956FA7}" type="presParOf" srcId="{B0FD4276-62CC-4FC7-A2EF-95FD2927C0E6}" destId="{3B131DB1-3485-45DB-8AAD-4323E156B5FB}" srcOrd="2" destOrd="0" presId="urn:microsoft.com/office/officeart/2005/8/layout/hProcess9"/>
    <dgm:cxn modelId="{A440101B-9FB5-4C4C-96CD-CE79338BE0FF}" type="presParOf" srcId="{B0FD4276-62CC-4FC7-A2EF-95FD2927C0E6}" destId="{4C97FE0C-B645-48AC-BF82-11FC8C9F1E70}" srcOrd="3" destOrd="0" presId="urn:microsoft.com/office/officeart/2005/8/layout/hProcess9"/>
    <dgm:cxn modelId="{624E5121-674A-4091-94E0-226788640128}" type="presParOf" srcId="{B0FD4276-62CC-4FC7-A2EF-95FD2927C0E6}" destId="{6E386522-2C9F-4126-A3C6-26C8A9562D59}" srcOrd="4" destOrd="0" presId="urn:microsoft.com/office/officeart/2005/8/layout/hProcess9"/>
    <dgm:cxn modelId="{6C3A6FB4-A08B-4715-8F6D-80BDC8298F4C}" type="presParOf" srcId="{B0FD4276-62CC-4FC7-A2EF-95FD2927C0E6}" destId="{26D849D3-6080-4A5D-9491-E341B82ABA12}" srcOrd="5" destOrd="0" presId="urn:microsoft.com/office/officeart/2005/8/layout/hProcess9"/>
    <dgm:cxn modelId="{5AED62A0-31BF-431A-B23A-E94478774FC3}" type="presParOf" srcId="{B0FD4276-62CC-4FC7-A2EF-95FD2927C0E6}" destId="{C2D76D59-1D75-4E48-91F7-15EFA5C14B3D}" srcOrd="6" destOrd="0" presId="urn:microsoft.com/office/officeart/2005/8/layout/hProcess9"/>
    <dgm:cxn modelId="{DB0F1EDA-A873-424A-9239-A84C635F03B8}" type="presParOf" srcId="{B0FD4276-62CC-4FC7-A2EF-95FD2927C0E6}" destId="{17865E6C-07C4-42B5-AEAA-394D95977626}" srcOrd="7" destOrd="0" presId="urn:microsoft.com/office/officeart/2005/8/layout/hProcess9"/>
    <dgm:cxn modelId="{117B4854-164F-4D90-B6F5-5D0EAC04DB61}" type="presParOf" srcId="{B0FD4276-62CC-4FC7-A2EF-95FD2927C0E6}" destId="{8464FC22-B7AA-4806-8787-663D63486F60}" srcOrd="8" destOrd="0" presId="urn:microsoft.com/office/officeart/2005/8/layout/hProcess9"/>
    <dgm:cxn modelId="{0B531E1D-3F65-4457-A46E-A1E7D4065C54}" type="presParOf" srcId="{B0FD4276-62CC-4FC7-A2EF-95FD2927C0E6}" destId="{123216E2-CAF5-47C7-B2C3-686B58499285}" srcOrd="9" destOrd="0" presId="urn:microsoft.com/office/officeart/2005/8/layout/hProcess9"/>
    <dgm:cxn modelId="{EEF171B9-D91D-495B-A645-B5391C103761}" type="presParOf" srcId="{B0FD4276-62CC-4FC7-A2EF-95FD2927C0E6}" destId="{E4117646-8A13-4968-BA44-83F194E8DFEE}" srcOrd="10" destOrd="0" presId="urn:microsoft.com/office/officeart/2005/8/layout/hProcess9"/>
    <dgm:cxn modelId="{0718D3D3-FF4E-4AFE-9350-DEAF9C332492}" type="presParOf" srcId="{B0FD4276-62CC-4FC7-A2EF-95FD2927C0E6}" destId="{5DB9B771-D17D-4540-B47F-579E7E89995C}" srcOrd="11" destOrd="0" presId="urn:microsoft.com/office/officeart/2005/8/layout/hProcess9"/>
    <dgm:cxn modelId="{729BB9FD-21F4-45A6-8095-98387D9FF304}" type="presParOf" srcId="{B0FD4276-62CC-4FC7-A2EF-95FD2927C0E6}" destId="{B5054807-503F-4B1F-B23B-768ECE5D1196}" srcOrd="12" destOrd="0" presId="urn:microsoft.com/office/officeart/2005/8/layout/hProcess9"/>
    <dgm:cxn modelId="{CA57E7C4-3D23-4918-8BF4-CC0345239470}" type="presParOf" srcId="{B0FD4276-62CC-4FC7-A2EF-95FD2927C0E6}" destId="{58D3B9D8-7929-43E1-857F-2FACBE0F6207}" srcOrd="13" destOrd="0" presId="urn:microsoft.com/office/officeart/2005/8/layout/hProcess9"/>
    <dgm:cxn modelId="{DEB9A9DA-5477-40B9-BB12-D08BF0AA630C}" type="presParOf" srcId="{B0FD4276-62CC-4FC7-A2EF-95FD2927C0E6}" destId="{9EAEB3A6-6F03-4703-B3A7-C67C7299BDCB}" srcOrd="14" destOrd="0" presId="urn:microsoft.com/office/officeart/2005/8/layout/hProcess9"/>
    <dgm:cxn modelId="{8ACAC3D4-421C-4A25-9896-F5E3DD21BF14}" type="presParOf" srcId="{B0FD4276-62CC-4FC7-A2EF-95FD2927C0E6}" destId="{2C96631D-4FAE-40CE-BF3A-CA4727FAAF93}" srcOrd="15" destOrd="0" presId="urn:microsoft.com/office/officeart/2005/8/layout/hProcess9"/>
    <dgm:cxn modelId="{0515E427-CC9C-4E95-8286-8EBA506AE4F8}" type="presParOf" srcId="{B0FD4276-62CC-4FC7-A2EF-95FD2927C0E6}" destId="{9D607719-7E83-41E8-A7AA-62CF51B7D7A0}" srcOrd="16" destOrd="0" presId="urn:microsoft.com/office/officeart/2005/8/layout/hProcess9"/>
    <dgm:cxn modelId="{0C85580E-1097-404E-8F95-1C6274AF851F}" type="presParOf" srcId="{B0FD4276-62CC-4FC7-A2EF-95FD2927C0E6}" destId="{9773BE30-81D5-408D-B506-09CDEBC8043F}" srcOrd="17" destOrd="0" presId="urn:microsoft.com/office/officeart/2005/8/layout/hProcess9"/>
    <dgm:cxn modelId="{BEC2816D-82E4-4243-B7B3-CEC941B098C4}" type="presParOf" srcId="{B0FD4276-62CC-4FC7-A2EF-95FD2927C0E6}" destId="{3031199B-CFB5-4BF3-9A6D-09257C871CAE}" srcOrd="18" destOrd="0" presId="urn:microsoft.com/office/officeart/2005/8/layout/hProcess9"/>
    <dgm:cxn modelId="{CCA71BB5-AFDA-4F94-BDE3-B3071108C5DF}" type="presParOf" srcId="{B0FD4276-62CC-4FC7-A2EF-95FD2927C0E6}" destId="{F69BB6B8-7F6F-4682-A206-C7C50521C613}" srcOrd="19" destOrd="0" presId="urn:microsoft.com/office/officeart/2005/8/layout/hProcess9"/>
    <dgm:cxn modelId="{65B6566A-F7A1-4FAD-B3AE-09BF8E354A66}" type="presParOf" srcId="{B0FD4276-62CC-4FC7-A2EF-95FD2927C0E6}" destId="{B1C67EBC-3167-4379-A224-39BE142E6011}" srcOrd="20" destOrd="0" presId="urn:microsoft.com/office/officeart/2005/8/layout/hProcess9"/>
    <dgm:cxn modelId="{A6079031-F908-4D8F-B31E-0F07003E02FC}" type="presParOf" srcId="{B0FD4276-62CC-4FC7-A2EF-95FD2927C0E6}" destId="{1D0231AC-151E-4772-B28E-545BFC5D3C72}" srcOrd="21" destOrd="0" presId="urn:microsoft.com/office/officeart/2005/8/layout/hProcess9"/>
    <dgm:cxn modelId="{D56FE515-4E2B-4A92-B708-8BA738A14A02}"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bg1"/>
        </a:solidFill>
      </dgm:spPr>
      <dgm:t>
        <a:bodyPr/>
        <a:lstStyle/>
        <a:p>
          <a:endParaRPr lang="en-US" sz="2000" dirty="0">
            <a:solidFill>
              <a:schemeClr val="tx1"/>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bg1"/>
        </a:solidFill>
      </dgm:spPr>
      <dgm:t>
        <a:bodyPr/>
        <a:lstStyle/>
        <a:p>
          <a:endParaRPr lang="en-US" sz="2000" dirty="0">
            <a:solidFill>
              <a:schemeClr val="tx1"/>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E25C15D2-C43A-49E8-A986-9BC329EBE984}" type="presOf" srcId="{4B202CA0-6308-4C52-9B81-9C481B0D7BD0}" destId="{B1C67EBC-3167-4379-A224-39BE142E6011}" srcOrd="0" destOrd="0" presId="urn:microsoft.com/office/officeart/2005/8/layout/hProcess9"/>
    <dgm:cxn modelId="{0E975307-7AE7-43B3-AEE7-266CDC3C5051}" type="presOf" srcId="{99780664-0B1F-42F9-A1A9-1DA327A456FE}" destId="{6E386522-2C9F-4126-A3C6-26C8A9562D59}"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3C63F921-239F-444E-ADF4-83027315C8C8}" type="presOf" srcId="{FBBD9B18-A357-4A3E-BBE3-CDAED1F25E21}" destId="{507C99B7-9B91-43EB-863C-41C0EEB302BF}" srcOrd="0" destOrd="0" presId="urn:microsoft.com/office/officeart/2005/8/layout/hProcess9"/>
    <dgm:cxn modelId="{334EF09F-D7A5-41A3-A2B1-8876996CC1BA}" type="presOf" srcId="{2156E6F4-D2C7-4E74-BBDD-6953BCBCA86C}" destId="{9D607719-7E83-41E8-A7AA-62CF51B7D7A0}" srcOrd="0" destOrd="0" presId="urn:microsoft.com/office/officeart/2005/8/layout/hProcess9"/>
    <dgm:cxn modelId="{7C4CF109-379A-49D5-8276-8EF97BF0B028}" type="presOf" srcId="{D3FD76A2-BB9B-4CFA-8079-969234A49D08}" destId="{5E070B4D-A4F2-4B53-8204-EF9D9603D692}"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157C12A6-6C94-43DB-8559-4E004210587D}" type="presOf" srcId="{717BB93F-4313-4D0E-90C4-F8040CA7A52D}" destId="{9EAEB3A6-6F03-4703-B3A7-C67C7299BDCB}" srcOrd="0" destOrd="0" presId="urn:microsoft.com/office/officeart/2005/8/layout/hProcess9"/>
    <dgm:cxn modelId="{89304808-54CE-47A2-9BA8-F064C7E79D65}" srcId="{75217E69-B91E-48F9-BB07-F9F1C66FD302}" destId="{4B202CA0-6308-4C52-9B81-9C481B0D7BD0}" srcOrd="10" destOrd="0" parTransId="{93B86929-959A-4992-A90C-5D3029712245}" sibTransId="{FF991964-CF80-42D3-B49D-9270B14863F0}"/>
    <dgm:cxn modelId="{BC3E9F9C-33F1-4A58-B62D-0E07E2BD44E3}" type="presOf" srcId="{5BC1381F-4004-4815-BF99-6B4EAE474FA5}" destId="{8464FC22-B7AA-4806-8787-663D63486F60}"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585BA16C-32E7-4958-97C2-6D1A19551D2A}" type="presOf" srcId="{462EB0B1-1082-4FB7-A3BA-20960CA93704}" destId="{3B131DB1-3485-45DB-8AAD-4323E156B5F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1D589C46-E188-41D6-B08F-5C4F15F03A05}" type="presOf" srcId="{802C3B1C-899F-4F41-B347-53BF4AB3E55F}" destId="{E4117646-8A13-4968-BA44-83F194E8DFEE}" srcOrd="0" destOrd="0" presId="urn:microsoft.com/office/officeart/2005/8/layout/hProcess9"/>
    <dgm:cxn modelId="{C4C7966C-0166-40B5-AEB3-9B26615F9026}" type="presOf" srcId="{75217E69-B91E-48F9-BB07-F9F1C66FD302}" destId="{3CA9330D-DFD6-4318-8F3A-1E7639A82466}" srcOrd="0" destOrd="0" presId="urn:microsoft.com/office/officeart/2005/8/layout/hProcess9"/>
    <dgm:cxn modelId="{BC447E52-4975-47EE-83B6-BAB917D32744}" type="presOf" srcId="{EF3CC209-D948-4C41-93A2-C9619BD0C366}" destId="{B5054807-503F-4B1F-B23B-768ECE5D1196}" srcOrd="0" destOrd="0" presId="urn:microsoft.com/office/officeart/2005/8/layout/hProcess9"/>
    <dgm:cxn modelId="{7B9B579D-2064-4753-A6AB-2FDAC2E2F30E}" type="presOf" srcId="{1EAA3B5F-4E2B-4EAC-89C3-69798AE8F767}" destId="{3031199B-CFB5-4BF3-9A6D-09257C871CAE}" srcOrd="0" destOrd="0" presId="urn:microsoft.com/office/officeart/2005/8/layout/hProcess9"/>
    <dgm:cxn modelId="{D4B55D37-24F9-4199-8018-186535C07DDB}" type="presOf" srcId="{7427C826-A2AB-4DDE-BD49-FE3C63B520A5}" destId="{C2D76D59-1D75-4E48-91F7-15EFA5C14B3D}" srcOrd="0" destOrd="0" presId="urn:microsoft.com/office/officeart/2005/8/layout/hProcess9"/>
    <dgm:cxn modelId="{2EC5DF6B-D425-4112-8901-38C4110951E3}" type="presParOf" srcId="{3CA9330D-DFD6-4318-8F3A-1E7639A82466}" destId="{F301877A-E6AF-4C55-ABAE-F1752F85749C}" srcOrd="0" destOrd="0" presId="urn:microsoft.com/office/officeart/2005/8/layout/hProcess9"/>
    <dgm:cxn modelId="{75DE244E-631C-4BA2-B616-CA0210E94FD0}" type="presParOf" srcId="{3CA9330D-DFD6-4318-8F3A-1E7639A82466}" destId="{B0FD4276-62CC-4FC7-A2EF-95FD2927C0E6}" srcOrd="1" destOrd="0" presId="urn:microsoft.com/office/officeart/2005/8/layout/hProcess9"/>
    <dgm:cxn modelId="{26EB87AD-62B5-40EE-8399-DF23DFA7401E}" type="presParOf" srcId="{B0FD4276-62CC-4FC7-A2EF-95FD2927C0E6}" destId="{507C99B7-9B91-43EB-863C-41C0EEB302BF}" srcOrd="0" destOrd="0" presId="urn:microsoft.com/office/officeart/2005/8/layout/hProcess9"/>
    <dgm:cxn modelId="{B6404043-E90D-48B8-91C4-E965E8E01F73}" type="presParOf" srcId="{B0FD4276-62CC-4FC7-A2EF-95FD2927C0E6}" destId="{A09867BC-3A00-4854-A118-53EEA42D9F66}" srcOrd="1" destOrd="0" presId="urn:microsoft.com/office/officeart/2005/8/layout/hProcess9"/>
    <dgm:cxn modelId="{FCB54F8F-1F82-421F-87F8-8B5557F4483D}" type="presParOf" srcId="{B0FD4276-62CC-4FC7-A2EF-95FD2927C0E6}" destId="{3B131DB1-3485-45DB-8AAD-4323E156B5FB}" srcOrd="2" destOrd="0" presId="urn:microsoft.com/office/officeart/2005/8/layout/hProcess9"/>
    <dgm:cxn modelId="{B8BB3154-3DEA-456C-9CCA-3B1452417CB2}" type="presParOf" srcId="{B0FD4276-62CC-4FC7-A2EF-95FD2927C0E6}" destId="{4C97FE0C-B645-48AC-BF82-11FC8C9F1E70}" srcOrd="3" destOrd="0" presId="urn:microsoft.com/office/officeart/2005/8/layout/hProcess9"/>
    <dgm:cxn modelId="{A31571CB-B114-430D-888C-8350CEAEB789}" type="presParOf" srcId="{B0FD4276-62CC-4FC7-A2EF-95FD2927C0E6}" destId="{6E386522-2C9F-4126-A3C6-26C8A9562D59}" srcOrd="4" destOrd="0" presId="urn:microsoft.com/office/officeart/2005/8/layout/hProcess9"/>
    <dgm:cxn modelId="{B3573323-2716-420B-BBCB-FA751D4695F3}" type="presParOf" srcId="{B0FD4276-62CC-4FC7-A2EF-95FD2927C0E6}" destId="{26D849D3-6080-4A5D-9491-E341B82ABA12}" srcOrd="5" destOrd="0" presId="urn:microsoft.com/office/officeart/2005/8/layout/hProcess9"/>
    <dgm:cxn modelId="{1227875D-A810-4326-88A8-330B58627660}" type="presParOf" srcId="{B0FD4276-62CC-4FC7-A2EF-95FD2927C0E6}" destId="{C2D76D59-1D75-4E48-91F7-15EFA5C14B3D}" srcOrd="6" destOrd="0" presId="urn:microsoft.com/office/officeart/2005/8/layout/hProcess9"/>
    <dgm:cxn modelId="{2D03BA16-9163-47D9-B3EC-D92F62FB823A}" type="presParOf" srcId="{B0FD4276-62CC-4FC7-A2EF-95FD2927C0E6}" destId="{17865E6C-07C4-42B5-AEAA-394D95977626}" srcOrd="7" destOrd="0" presId="urn:microsoft.com/office/officeart/2005/8/layout/hProcess9"/>
    <dgm:cxn modelId="{5C392AC9-8716-4CD8-BFC1-847A59608D72}" type="presParOf" srcId="{B0FD4276-62CC-4FC7-A2EF-95FD2927C0E6}" destId="{8464FC22-B7AA-4806-8787-663D63486F60}" srcOrd="8" destOrd="0" presId="urn:microsoft.com/office/officeart/2005/8/layout/hProcess9"/>
    <dgm:cxn modelId="{8614BD35-87E4-4727-826E-2E20F8113A71}" type="presParOf" srcId="{B0FD4276-62CC-4FC7-A2EF-95FD2927C0E6}" destId="{123216E2-CAF5-47C7-B2C3-686B58499285}" srcOrd="9" destOrd="0" presId="urn:microsoft.com/office/officeart/2005/8/layout/hProcess9"/>
    <dgm:cxn modelId="{04E19657-C3D2-40B0-A26A-3C84785C8374}" type="presParOf" srcId="{B0FD4276-62CC-4FC7-A2EF-95FD2927C0E6}" destId="{E4117646-8A13-4968-BA44-83F194E8DFEE}" srcOrd="10" destOrd="0" presId="urn:microsoft.com/office/officeart/2005/8/layout/hProcess9"/>
    <dgm:cxn modelId="{3610352A-0A12-4DDF-A694-850BA4D96604}" type="presParOf" srcId="{B0FD4276-62CC-4FC7-A2EF-95FD2927C0E6}" destId="{5DB9B771-D17D-4540-B47F-579E7E89995C}" srcOrd="11" destOrd="0" presId="urn:microsoft.com/office/officeart/2005/8/layout/hProcess9"/>
    <dgm:cxn modelId="{952D1FB1-3320-4A95-8293-3D51878F7462}" type="presParOf" srcId="{B0FD4276-62CC-4FC7-A2EF-95FD2927C0E6}" destId="{B5054807-503F-4B1F-B23B-768ECE5D1196}" srcOrd="12" destOrd="0" presId="urn:microsoft.com/office/officeart/2005/8/layout/hProcess9"/>
    <dgm:cxn modelId="{D195B4A5-8056-42BF-A43D-AF89CD5F5EEF}" type="presParOf" srcId="{B0FD4276-62CC-4FC7-A2EF-95FD2927C0E6}" destId="{58D3B9D8-7929-43E1-857F-2FACBE0F6207}" srcOrd="13" destOrd="0" presId="urn:microsoft.com/office/officeart/2005/8/layout/hProcess9"/>
    <dgm:cxn modelId="{DF75710E-325C-44E7-956D-90D8DD0EC832}" type="presParOf" srcId="{B0FD4276-62CC-4FC7-A2EF-95FD2927C0E6}" destId="{9EAEB3A6-6F03-4703-B3A7-C67C7299BDCB}" srcOrd="14" destOrd="0" presId="urn:microsoft.com/office/officeart/2005/8/layout/hProcess9"/>
    <dgm:cxn modelId="{E2F4E5B1-2F08-4FBA-B630-8127DAAADF4F}" type="presParOf" srcId="{B0FD4276-62CC-4FC7-A2EF-95FD2927C0E6}" destId="{2C96631D-4FAE-40CE-BF3A-CA4727FAAF93}" srcOrd="15" destOrd="0" presId="urn:microsoft.com/office/officeart/2005/8/layout/hProcess9"/>
    <dgm:cxn modelId="{00EBFA9B-1E24-4175-9425-E960D50063E8}" type="presParOf" srcId="{B0FD4276-62CC-4FC7-A2EF-95FD2927C0E6}" destId="{9D607719-7E83-41E8-A7AA-62CF51B7D7A0}" srcOrd="16" destOrd="0" presId="urn:microsoft.com/office/officeart/2005/8/layout/hProcess9"/>
    <dgm:cxn modelId="{AD619DAA-7155-4B64-9CB4-936457B8B901}" type="presParOf" srcId="{B0FD4276-62CC-4FC7-A2EF-95FD2927C0E6}" destId="{9773BE30-81D5-408D-B506-09CDEBC8043F}" srcOrd="17" destOrd="0" presId="urn:microsoft.com/office/officeart/2005/8/layout/hProcess9"/>
    <dgm:cxn modelId="{B2EDA32D-62D1-49DC-9116-2F3CDEED4FD4}" type="presParOf" srcId="{B0FD4276-62CC-4FC7-A2EF-95FD2927C0E6}" destId="{3031199B-CFB5-4BF3-9A6D-09257C871CAE}" srcOrd="18" destOrd="0" presId="urn:microsoft.com/office/officeart/2005/8/layout/hProcess9"/>
    <dgm:cxn modelId="{69416A52-3289-432B-8FEA-09EFB1933D84}" type="presParOf" srcId="{B0FD4276-62CC-4FC7-A2EF-95FD2927C0E6}" destId="{F69BB6B8-7F6F-4682-A206-C7C50521C613}" srcOrd="19" destOrd="0" presId="urn:microsoft.com/office/officeart/2005/8/layout/hProcess9"/>
    <dgm:cxn modelId="{1D120071-AA9C-491F-B1AA-3AA120862251}" type="presParOf" srcId="{B0FD4276-62CC-4FC7-A2EF-95FD2927C0E6}" destId="{B1C67EBC-3167-4379-A224-39BE142E6011}" srcOrd="20" destOrd="0" presId="urn:microsoft.com/office/officeart/2005/8/layout/hProcess9"/>
    <dgm:cxn modelId="{4DE51043-CC8B-4288-8F49-CDCDE73E12A8}" type="presParOf" srcId="{B0FD4276-62CC-4FC7-A2EF-95FD2927C0E6}" destId="{1D0231AC-151E-4772-B28E-545BFC5D3C72}" srcOrd="21" destOrd="0" presId="urn:microsoft.com/office/officeart/2005/8/layout/hProcess9"/>
    <dgm:cxn modelId="{80B7CD1B-9A43-4F1F-A1AC-82768BB53754}"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D5CEA139-A7FD-482F-8E64-C750A2A06F09}" type="presOf" srcId="{FA9687CE-C19F-4467-9F9B-6F0AFE7738F9}" destId="{FC1A1B9D-0AB4-4F16-822D-9F81DD54AE2F}"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D027ADC7-4B25-4682-ABB9-CADFE6CB07B9}" type="presOf" srcId="{A89CF6AB-BB40-43E7-A5F1-81131B101A2D}" destId="{D9D200E3-86DA-41FF-97A5-11B23230B1B5}" srcOrd="0" destOrd="0" presId="urn:microsoft.com/office/officeart/2005/8/layout/hierarchy2"/>
    <dgm:cxn modelId="{BC514A60-E4FD-48D9-BB1E-D78B5EDFFEC4}" type="presOf" srcId="{004CE89A-CAEB-447F-A984-4472A1CE0635}" destId="{117A6B71-6709-439F-8B8C-925BB58C01BB}" srcOrd="1" destOrd="0" presId="urn:microsoft.com/office/officeart/2005/8/layout/hierarchy2"/>
    <dgm:cxn modelId="{E1AEE137-5EA5-4AF8-9FAA-83194ECF3ECA}" type="presOf" srcId="{9CAACDAC-3E7F-45DA-A0A6-2124BE36A6BB}" destId="{268C0CE0-DA77-4A90-884A-273039F6AEF6}" srcOrd="0" destOrd="0" presId="urn:microsoft.com/office/officeart/2005/8/layout/hierarchy2"/>
    <dgm:cxn modelId="{03C3FBBF-4233-46CA-93DA-D21FAB718EB9}" type="presOf" srcId="{497D1501-C679-49B1-BEAE-9EE12384C7E1}" destId="{1F9D012B-2541-4F60-9936-F955E5E8143F}" srcOrd="0" destOrd="0" presId="urn:microsoft.com/office/officeart/2005/8/layout/hierarchy2"/>
    <dgm:cxn modelId="{027D44EA-C156-4001-A879-2C87A67EC55F}" type="presOf" srcId="{ED1343D6-5505-4693-A845-F3F386C83631}" destId="{F0AD05FA-1203-4A47-9F9E-6BC02F81B4AA}" srcOrd="1"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F999F200-87E3-47FF-9DBF-3AEA288B848C}" type="presOf" srcId="{90B36774-7957-488B-A4BC-4BBB82CBF080}" destId="{A9DE72D7-D64C-46AB-89B8-1DDCF95A5E23}" srcOrd="0" destOrd="0" presId="urn:microsoft.com/office/officeart/2005/8/layout/hierarchy2"/>
    <dgm:cxn modelId="{3F36715D-120E-449F-948E-C53D1D75C786}" type="presOf" srcId="{CD45B891-375A-4457-81A5-C57AF925EA51}" destId="{DA454CAF-5941-42F1-9A14-7B651415446B}" srcOrd="0" destOrd="0" presId="urn:microsoft.com/office/officeart/2005/8/layout/hierarchy2"/>
    <dgm:cxn modelId="{40BE899F-C1CA-49BB-A4C0-A99256F6B098}" type="presOf" srcId="{94B632C1-EF7A-4E04-BA89-9637346A635B}" destId="{E233CA3A-25BD-4D68-8257-049ECD960A95}"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806C3C9C-D9F8-4C93-9205-80B614F96D94}" type="presOf" srcId="{D1050E04-7D1A-442E-9CDF-D275DC15F955}" destId="{9D6F9A89-A642-4F4D-9F14-E66236E09919}"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C74517A2-19D4-41C6-B843-C6D8906C0AF6}" type="presOf" srcId="{FA9687CE-C19F-4467-9F9B-6F0AFE7738F9}" destId="{200523B0-9680-4EA7-939C-38A49C1A9C60}" srcOrd="1" destOrd="0" presId="urn:microsoft.com/office/officeart/2005/8/layout/hierarchy2"/>
    <dgm:cxn modelId="{C9E958A9-80E5-43E4-AF66-370D6B1ECA12}" type="presOf" srcId="{ED1343D6-5505-4693-A845-F3F386C83631}" destId="{53BA12B1-3866-4D7B-9660-900B1EF1E0CF}" srcOrd="0" destOrd="0" presId="urn:microsoft.com/office/officeart/2005/8/layout/hierarchy2"/>
    <dgm:cxn modelId="{A56A8A45-72D2-4DE2-AF89-F38FA32EB633}" type="presOf" srcId="{004CE89A-CAEB-447F-A984-4472A1CE0635}" destId="{5CC27A30-CBEB-411C-BC03-FBC1F2C3C77B}" srcOrd="0" destOrd="0" presId="urn:microsoft.com/office/officeart/2005/8/layout/hierarchy2"/>
    <dgm:cxn modelId="{D4BE3C5D-A41E-4164-8F74-56A0D958E6AD}" type="presOf" srcId="{8D018822-FBA2-417A-840C-33F4A63B517E}" destId="{2EBE743E-7414-4DC3-9D94-C99B93AE7942}"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37C5EC35-B7AD-4E55-B338-CDB36726ACEB}" type="presOf" srcId="{08193017-FF5E-440A-B2FC-7B72EFF73ECB}" destId="{096FB719-B52E-45CD-9EF7-3FCE9D171A4D}" srcOrd="0" destOrd="0" presId="urn:microsoft.com/office/officeart/2005/8/layout/hierarchy2"/>
    <dgm:cxn modelId="{50175EBF-A875-485C-944B-AB691F83A63F}" type="presOf" srcId="{CD45B891-375A-4457-81A5-C57AF925EA51}" destId="{4E9BE51B-3505-4C39-A3DB-3AC7F360EFF3}" srcOrd="1" destOrd="0" presId="urn:microsoft.com/office/officeart/2005/8/layout/hierarchy2"/>
    <dgm:cxn modelId="{E0007BB1-3ECB-40B9-8FF2-BF4D74FAB9A3}" type="presOf" srcId="{94B632C1-EF7A-4E04-BA89-9637346A635B}" destId="{DC880FB8-C78B-458D-BB4F-978161132DA0}" srcOrd="1"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B416870E-AA91-4A70-BEE8-06DCD8895E29}" type="presParOf" srcId="{9D6F9A89-A642-4F4D-9F14-E66236E09919}" destId="{62D35ABA-0E92-4D65-8FAB-6A1F96AE7E2A}" srcOrd="0" destOrd="0" presId="urn:microsoft.com/office/officeart/2005/8/layout/hierarchy2"/>
    <dgm:cxn modelId="{E273F100-04E7-461C-ADE1-DAA4185B27C5}" type="presParOf" srcId="{62D35ABA-0E92-4D65-8FAB-6A1F96AE7E2A}" destId="{2EBE743E-7414-4DC3-9D94-C99B93AE7942}" srcOrd="0" destOrd="0" presId="urn:microsoft.com/office/officeart/2005/8/layout/hierarchy2"/>
    <dgm:cxn modelId="{373F0C7D-96BC-4C89-B2C8-97B0BAAD9E2D}" type="presParOf" srcId="{62D35ABA-0E92-4D65-8FAB-6A1F96AE7E2A}" destId="{31CAEAD6-EE0E-4C41-941A-2321A6A17851}" srcOrd="1" destOrd="0" presId="urn:microsoft.com/office/officeart/2005/8/layout/hierarchy2"/>
    <dgm:cxn modelId="{BFF42468-BA2D-4081-83FF-05D5009623CB}" type="presParOf" srcId="{31CAEAD6-EE0E-4C41-941A-2321A6A17851}" destId="{53BA12B1-3866-4D7B-9660-900B1EF1E0CF}" srcOrd="0" destOrd="0" presId="urn:microsoft.com/office/officeart/2005/8/layout/hierarchy2"/>
    <dgm:cxn modelId="{00E1DF53-B87C-4348-A3A7-649C0AE5E8F0}" type="presParOf" srcId="{53BA12B1-3866-4D7B-9660-900B1EF1E0CF}" destId="{F0AD05FA-1203-4A47-9F9E-6BC02F81B4AA}" srcOrd="0" destOrd="0" presId="urn:microsoft.com/office/officeart/2005/8/layout/hierarchy2"/>
    <dgm:cxn modelId="{578C5D59-5457-4015-A761-2B8B4CD2E88F}" type="presParOf" srcId="{31CAEAD6-EE0E-4C41-941A-2321A6A17851}" destId="{C6D3C922-5E45-41BE-9D75-48AA34A4E2CA}" srcOrd="1" destOrd="0" presId="urn:microsoft.com/office/officeart/2005/8/layout/hierarchy2"/>
    <dgm:cxn modelId="{54B58472-C4E2-4DFA-8C82-6B13947A2E40}" type="presParOf" srcId="{C6D3C922-5E45-41BE-9D75-48AA34A4E2CA}" destId="{A9DE72D7-D64C-46AB-89B8-1DDCF95A5E23}" srcOrd="0" destOrd="0" presId="urn:microsoft.com/office/officeart/2005/8/layout/hierarchy2"/>
    <dgm:cxn modelId="{62DE5CEE-5B0A-4429-B779-247ECDAFA8F2}" type="presParOf" srcId="{C6D3C922-5E45-41BE-9D75-48AA34A4E2CA}" destId="{73BD3260-5BEB-44BA-B290-96798F33249A}" srcOrd="1" destOrd="0" presId="urn:microsoft.com/office/officeart/2005/8/layout/hierarchy2"/>
    <dgm:cxn modelId="{0D042DF2-A8B2-48D8-8B3D-55360EC20BB0}" type="presParOf" srcId="{73BD3260-5BEB-44BA-B290-96798F33249A}" destId="{E233CA3A-25BD-4D68-8257-049ECD960A95}" srcOrd="0" destOrd="0" presId="urn:microsoft.com/office/officeart/2005/8/layout/hierarchy2"/>
    <dgm:cxn modelId="{EDBE3FF4-33FA-4A90-9A71-B1C06A747460}" type="presParOf" srcId="{E233CA3A-25BD-4D68-8257-049ECD960A95}" destId="{DC880FB8-C78B-458D-BB4F-978161132DA0}" srcOrd="0" destOrd="0" presId="urn:microsoft.com/office/officeart/2005/8/layout/hierarchy2"/>
    <dgm:cxn modelId="{DDC2F438-FDD7-4917-9183-9E5D0A3FFB63}" type="presParOf" srcId="{73BD3260-5BEB-44BA-B290-96798F33249A}" destId="{A00C528C-2049-40C5-8AC1-1B65E6F60053}" srcOrd="1" destOrd="0" presId="urn:microsoft.com/office/officeart/2005/8/layout/hierarchy2"/>
    <dgm:cxn modelId="{B358712F-6CB5-40D8-93B9-5DF279B137DC}" type="presParOf" srcId="{A00C528C-2049-40C5-8AC1-1B65E6F60053}" destId="{268C0CE0-DA77-4A90-884A-273039F6AEF6}" srcOrd="0" destOrd="0" presId="urn:microsoft.com/office/officeart/2005/8/layout/hierarchy2"/>
    <dgm:cxn modelId="{5188D0FB-6D33-457D-9E36-EF4822E500FA}" type="presParOf" srcId="{A00C528C-2049-40C5-8AC1-1B65E6F60053}" destId="{8FB2A1C9-F4D6-4A33-920F-98C2F4477529}" srcOrd="1" destOrd="0" presId="urn:microsoft.com/office/officeart/2005/8/layout/hierarchy2"/>
    <dgm:cxn modelId="{24442A86-472C-4E2D-BEC2-19A03DDE38E3}" type="presParOf" srcId="{73BD3260-5BEB-44BA-B290-96798F33249A}" destId="{DA454CAF-5941-42F1-9A14-7B651415446B}" srcOrd="2" destOrd="0" presId="urn:microsoft.com/office/officeart/2005/8/layout/hierarchy2"/>
    <dgm:cxn modelId="{C6D122CA-DB27-48E2-B1DD-DC3F2D9C0587}" type="presParOf" srcId="{DA454CAF-5941-42F1-9A14-7B651415446B}" destId="{4E9BE51B-3505-4C39-A3DB-3AC7F360EFF3}" srcOrd="0" destOrd="0" presId="urn:microsoft.com/office/officeart/2005/8/layout/hierarchy2"/>
    <dgm:cxn modelId="{33EC1BA4-BD76-43C6-8EFB-A0D6C1601AC1}" type="presParOf" srcId="{73BD3260-5BEB-44BA-B290-96798F33249A}" destId="{8C67C0C5-4FB7-4AC8-B4D7-94BC740C68D0}" srcOrd="3" destOrd="0" presId="urn:microsoft.com/office/officeart/2005/8/layout/hierarchy2"/>
    <dgm:cxn modelId="{3C1C54C9-AF32-4883-B348-31285D931F8F}" type="presParOf" srcId="{8C67C0C5-4FB7-4AC8-B4D7-94BC740C68D0}" destId="{1F9D012B-2541-4F60-9936-F955E5E8143F}" srcOrd="0" destOrd="0" presId="urn:microsoft.com/office/officeart/2005/8/layout/hierarchy2"/>
    <dgm:cxn modelId="{86043B70-C108-4EF1-B34C-3BA8201ED2C7}" type="presParOf" srcId="{8C67C0C5-4FB7-4AC8-B4D7-94BC740C68D0}" destId="{53C38476-47CF-4915-950B-9B2CA8F68781}" srcOrd="1" destOrd="0" presId="urn:microsoft.com/office/officeart/2005/8/layout/hierarchy2"/>
    <dgm:cxn modelId="{1B52AF24-935C-43F5-B051-51118D99304A}" type="presParOf" srcId="{31CAEAD6-EE0E-4C41-941A-2321A6A17851}" destId="{5CC27A30-CBEB-411C-BC03-FBC1F2C3C77B}" srcOrd="2" destOrd="0" presId="urn:microsoft.com/office/officeart/2005/8/layout/hierarchy2"/>
    <dgm:cxn modelId="{E7F9DB7D-81F6-44D4-A5D8-F3F42048E2DD}" type="presParOf" srcId="{5CC27A30-CBEB-411C-BC03-FBC1F2C3C77B}" destId="{117A6B71-6709-439F-8B8C-925BB58C01BB}" srcOrd="0" destOrd="0" presId="urn:microsoft.com/office/officeart/2005/8/layout/hierarchy2"/>
    <dgm:cxn modelId="{F1E8318B-2D4E-4A03-A9E4-BB2A36E3C6D7}" type="presParOf" srcId="{31CAEAD6-EE0E-4C41-941A-2321A6A17851}" destId="{F4021EE2-A3A9-404E-94B6-9D0FCDA8CA49}" srcOrd="3" destOrd="0" presId="urn:microsoft.com/office/officeart/2005/8/layout/hierarchy2"/>
    <dgm:cxn modelId="{4DDD9815-8C90-42C9-8C28-D473633DBD53}" type="presParOf" srcId="{F4021EE2-A3A9-404E-94B6-9D0FCDA8CA49}" destId="{096FB719-B52E-45CD-9EF7-3FCE9D171A4D}" srcOrd="0" destOrd="0" presId="urn:microsoft.com/office/officeart/2005/8/layout/hierarchy2"/>
    <dgm:cxn modelId="{22480A7B-96B1-456F-90BD-ED4732C16FBD}" type="presParOf" srcId="{F4021EE2-A3A9-404E-94B6-9D0FCDA8CA49}" destId="{07597095-DDA0-4E37-9328-9ABBBFA5D382}" srcOrd="1" destOrd="0" presId="urn:microsoft.com/office/officeart/2005/8/layout/hierarchy2"/>
    <dgm:cxn modelId="{F03B62DC-A9C3-4F39-8611-8C382C871B3C}" type="presParOf" srcId="{07597095-DDA0-4E37-9328-9ABBBFA5D382}" destId="{FC1A1B9D-0AB4-4F16-822D-9F81DD54AE2F}" srcOrd="0" destOrd="0" presId="urn:microsoft.com/office/officeart/2005/8/layout/hierarchy2"/>
    <dgm:cxn modelId="{769D819C-21F2-4DEE-90D5-3591C0D3CD20}" type="presParOf" srcId="{FC1A1B9D-0AB4-4F16-822D-9F81DD54AE2F}" destId="{200523B0-9680-4EA7-939C-38A49C1A9C60}" srcOrd="0" destOrd="0" presId="urn:microsoft.com/office/officeart/2005/8/layout/hierarchy2"/>
    <dgm:cxn modelId="{7E3215D9-C1C2-4911-ADFA-28E9C9D1CE8E}" type="presParOf" srcId="{07597095-DDA0-4E37-9328-9ABBBFA5D382}" destId="{B7AD0592-ED99-4A2F-BDE2-D2D2C4C6428B}" srcOrd="1" destOrd="0" presId="urn:microsoft.com/office/officeart/2005/8/layout/hierarchy2"/>
    <dgm:cxn modelId="{147290F1-C612-4586-8B17-1B5BAB6A7561}" type="presParOf" srcId="{B7AD0592-ED99-4A2F-BDE2-D2D2C4C6428B}" destId="{D9D200E3-86DA-41FF-97A5-11B23230B1B5}" srcOrd="0" destOrd="0" presId="urn:microsoft.com/office/officeart/2005/8/layout/hierarchy2"/>
    <dgm:cxn modelId="{88391491-38E2-4847-99E7-E9552EB2C6F1}"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rgbClr val="FFFFFF"/>
              </a:solidFill>
            </a:rPr>
            <a:t>0</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accent6">
            <a:lumMod val="50000"/>
          </a:schemeClr>
        </a:solidFill>
      </dgm:spPr>
      <dgm:t>
        <a:bodyPr/>
        <a:lstStyle/>
        <a:p>
          <a:r>
            <a:rPr lang="en-US" sz="2000" dirty="0" smtClean="0">
              <a:solidFill>
                <a:srgbClr val="FFFFFF"/>
              </a:solidFill>
            </a:rPr>
            <a:t>1</a:t>
          </a:r>
          <a:endParaRPr lang="en-US" sz="2000" dirty="0">
            <a:solidFill>
              <a:srgbClr val="FFFFFF"/>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accent6">
            <a:lumMod val="60000"/>
            <a:lumOff val="40000"/>
          </a:schemeClr>
        </a:solidFill>
        <a:ln>
          <a:solidFill>
            <a:schemeClr val="accent6">
              <a:lumMod val="60000"/>
              <a:lumOff val="40000"/>
            </a:schemeClr>
          </a:solidFill>
        </a:ln>
      </dgm:spPr>
      <dgm:t>
        <a:bodyPr/>
        <a:lstStyle/>
        <a:p>
          <a:r>
            <a:rPr lang="en-US" sz="1400" dirty="0" smtClean="0">
              <a:solidFill>
                <a:schemeClr val="tx1"/>
              </a:solidFill>
            </a:rPr>
            <a:t>B</a:t>
          </a:r>
          <a:endParaRPr lang="en-US" sz="1400"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9178AE50-FC9B-4790-B10D-C331B0CCDF10}" srcId="{75217E69-B91E-48F9-BB07-F9F1C66FD302}" destId="{1EAA3B5F-4E2B-4EAC-89C3-69798AE8F767}" srcOrd="9" destOrd="0" parTransId="{E5613A5B-FFBC-46B9-A03F-FD3A01D00855}" sibTransId="{D71A00B0-04F3-4457-9318-4DF49DE875F3}"/>
    <dgm:cxn modelId="{CFBC9655-3481-4018-8989-119A9287C732}" type="presOf" srcId="{FBBD9B18-A357-4A3E-BBE3-CDAED1F25E21}" destId="{507C99B7-9B91-43EB-863C-41C0EEB302BF}"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EE9015D8-A266-4275-93DC-958CE1B130A4}" type="presOf" srcId="{D3FD76A2-BB9B-4CFA-8079-969234A49D08}" destId="{5E070B4D-A4F2-4B53-8204-EF9D9603D692}" srcOrd="0" destOrd="0" presId="urn:microsoft.com/office/officeart/2005/8/layout/hProcess9"/>
    <dgm:cxn modelId="{39F6C1AC-E528-4322-AEA5-ADA41788D54E}" type="presOf" srcId="{5BC1381F-4004-4815-BF99-6B4EAE474FA5}" destId="{8464FC22-B7AA-4806-8787-663D63486F60}"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E88461B6-4295-4867-8363-EEC58450314C}" type="presOf" srcId="{802C3B1C-899F-4F41-B347-53BF4AB3E55F}" destId="{E4117646-8A13-4968-BA44-83F194E8DFEE}" srcOrd="0" destOrd="0" presId="urn:microsoft.com/office/officeart/2005/8/layout/hProcess9"/>
    <dgm:cxn modelId="{A567B078-6F0F-4565-A9D4-8CAABF51FC89}" srcId="{75217E69-B91E-48F9-BB07-F9F1C66FD302}" destId="{7427C826-A2AB-4DDE-BD49-FE3C63B520A5}" srcOrd="3" destOrd="0" parTransId="{BD5CC917-BFC1-4C41-A7D9-98342DEAB3DB}" sibTransId="{5490F7C3-AADF-47AF-A04B-60C655539663}"/>
    <dgm:cxn modelId="{8D85DBD6-BB31-4897-BEE7-E7FC93B821EE}" srcId="{75217E69-B91E-48F9-BB07-F9F1C66FD302}" destId="{5BC1381F-4004-4815-BF99-6B4EAE474FA5}" srcOrd="4" destOrd="0" parTransId="{0367EED9-CFEA-4C65-ABCB-F69ADAF59A67}" sibTransId="{8FABCD09-4C4D-40CD-AAB7-A632A3981970}"/>
    <dgm:cxn modelId="{7AA09F3C-7EA6-4B90-82AF-01E2B31FD5EE}" type="presOf" srcId="{75217E69-B91E-48F9-BB07-F9F1C66FD302}" destId="{3CA9330D-DFD6-4318-8F3A-1E7639A82466}" srcOrd="0" destOrd="0" presId="urn:microsoft.com/office/officeart/2005/8/layout/hProcess9"/>
    <dgm:cxn modelId="{F02DE9F9-4A73-4888-9AE3-236ADFFBFCD8}"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A06F0C4A-053A-48FB-BD69-C6443800A4F7}" type="presOf" srcId="{717BB93F-4313-4D0E-90C4-F8040CA7A52D}" destId="{9EAEB3A6-6F03-4703-B3A7-C67C7299BDCB}"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C84EB8BC-6ABB-43BB-9D70-C938B9331DEE}" type="presOf" srcId="{2156E6F4-D2C7-4E74-BBDD-6953BCBCA86C}" destId="{9D607719-7E83-41E8-A7AA-62CF51B7D7A0}" srcOrd="0" destOrd="0" presId="urn:microsoft.com/office/officeart/2005/8/layout/hProcess9"/>
    <dgm:cxn modelId="{2F98DFCE-44D6-4C9F-94C4-1CD199166817}" type="presOf" srcId="{1EAA3B5F-4E2B-4EAC-89C3-69798AE8F767}" destId="{3031199B-CFB5-4BF3-9A6D-09257C871CAE}" srcOrd="0" destOrd="0" presId="urn:microsoft.com/office/officeart/2005/8/layout/hProcess9"/>
    <dgm:cxn modelId="{05B7919A-CB3E-4D3D-ACA5-2B1C684CB399}" type="presOf" srcId="{7427C826-A2AB-4DDE-BD49-FE3C63B520A5}" destId="{C2D76D59-1D75-4E48-91F7-15EFA5C14B3D}" srcOrd="0" destOrd="0" presId="urn:microsoft.com/office/officeart/2005/8/layout/hProcess9"/>
    <dgm:cxn modelId="{7E555963-93BD-4179-92AB-A127708FE52D}" type="presOf" srcId="{462EB0B1-1082-4FB7-A3BA-20960CA93704}" destId="{3B131DB1-3485-45DB-8AAD-4323E156B5FB}"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CC7B9EA3-ECF7-406B-BAA5-35F4BC139F77}" type="presOf" srcId="{99780664-0B1F-42F9-A1A9-1DA327A456FE}" destId="{6E386522-2C9F-4126-A3C6-26C8A9562D59}" srcOrd="0" destOrd="0" presId="urn:microsoft.com/office/officeart/2005/8/layout/hProcess9"/>
    <dgm:cxn modelId="{36163961-F836-4E50-8628-202F0BF7EC50}" type="presOf" srcId="{EF3CC209-D948-4C41-93A2-C9619BD0C366}" destId="{B5054807-503F-4B1F-B23B-768ECE5D1196}" srcOrd="0" destOrd="0" presId="urn:microsoft.com/office/officeart/2005/8/layout/hProcess9"/>
    <dgm:cxn modelId="{F344240C-5896-4E0C-A1D7-7E8272D1BE77}" type="presParOf" srcId="{3CA9330D-DFD6-4318-8F3A-1E7639A82466}" destId="{F301877A-E6AF-4C55-ABAE-F1752F85749C}" srcOrd="0" destOrd="0" presId="urn:microsoft.com/office/officeart/2005/8/layout/hProcess9"/>
    <dgm:cxn modelId="{76B14287-C3CA-4CC0-8E70-057ECA29CE0E}" type="presParOf" srcId="{3CA9330D-DFD6-4318-8F3A-1E7639A82466}" destId="{B0FD4276-62CC-4FC7-A2EF-95FD2927C0E6}" srcOrd="1" destOrd="0" presId="urn:microsoft.com/office/officeart/2005/8/layout/hProcess9"/>
    <dgm:cxn modelId="{78CA72D9-AEF7-4FBC-A8E2-BF89875D6158}" type="presParOf" srcId="{B0FD4276-62CC-4FC7-A2EF-95FD2927C0E6}" destId="{507C99B7-9B91-43EB-863C-41C0EEB302BF}" srcOrd="0" destOrd="0" presId="urn:microsoft.com/office/officeart/2005/8/layout/hProcess9"/>
    <dgm:cxn modelId="{AEA029B1-3AA0-4516-B1E8-4E8D70343559}" type="presParOf" srcId="{B0FD4276-62CC-4FC7-A2EF-95FD2927C0E6}" destId="{A09867BC-3A00-4854-A118-53EEA42D9F66}" srcOrd="1" destOrd="0" presId="urn:microsoft.com/office/officeart/2005/8/layout/hProcess9"/>
    <dgm:cxn modelId="{866C6F90-38A9-41FD-B890-3FBD4CB72FA6}" type="presParOf" srcId="{B0FD4276-62CC-4FC7-A2EF-95FD2927C0E6}" destId="{3B131DB1-3485-45DB-8AAD-4323E156B5FB}" srcOrd="2" destOrd="0" presId="urn:microsoft.com/office/officeart/2005/8/layout/hProcess9"/>
    <dgm:cxn modelId="{8E816B90-4DE9-4A6E-9FCA-68A1E4238DEB}" type="presParOf" srcId="{B0FD4276-62CC-4FC7-A2EF-95FD2927C0E6}" destId="{4C97FE0C-B645-48AC-BF82-11FC8C9F1E70}" srcOrd="3" destOrd="0" presId="urn:microsoft.com/office/officeart/2005/8/layout/hProcess9"/>
    <dgm:cxn modelId="{623FA238-EF2E-4AB5-8E13-E4D5FDD1C237}" type="presParOf" srcId="{B0FD4276-62CC-4FC7-A2EF-95FD2927C0E6}" destId="{6E386522-2C9F-4126-A3C6-26C8A9562D59}" srcOrd="4" destOrd="0" presId="urn:microsoft.com/office/officeart/2005/8/layout/hProcess9"/>
    <dgm:cxn modelId="{46C8C9B1-AD7A-4116-BCE1-5FBCC485FEC6}" type="presParOf" srcId="{B0FD4276-62CC-4FC7-A2EF-95FD2927C0E6}" destId="{26D849D3-6080-4A5D-9491-E341B82ABA12}" srcOrd="5" destOrd="0" presId="urn:microsoft.com/office/officeart/2005/8/layout/hProcess9"/>
    <dgm:cxn modelId="{024773FD-B119-4315-8367-6270AF4C7E7A}" type="presParOf" srcId="{B0FD4276-62CC-4FC7-A2EF-95FD2927C0E6}" destId="{C2D76D59-1D75-4E48-91F7-15EFA5C14B3D}" srcOrd="6" destOrd="0" presId="urn:microsoft.com/office/officeart/2005/8/layout/hProcess9"/>
    <dgm:cxn modelId="{6C7925FB-4BCB-487A-89E9-B28D731A9E18}" type="presParOf" srcId="{B0FD4276-62CC-4FC7-A2EF-95FD2927C0E6}" destId="{17865E6C-07C4-42B5-AEAA-394D95977626}" srcOrd="7" destOrd="0" presId="urn:microsoft.com/office/officeart/2005/8/layout/hProcess9"/>
    <dgm:cxn modelId="{7CDFDBE0-800A-48F7-BC44-081ABD0CA21F}" type="presParOf" srcId="{B0FD4276-62CC-4FC7-A2EF-95FD2927C0E6}" destId="{8464FC22-B7AA-4806-8787-663D63486F60}" srcOrd="8" destOrd="0" presId="urn:microsoft.com/office/officeart/2005/8/layout/hProcess9"/>
    <dgm:cxn modelId="{4B642FE2-F112-40D7-8577-3D8D9CF6801B}" type="presParOf" srcId="{B0FD4276-62CC-4FC7-A2EF-95FD2927C0E6}" destId="{123216E2-CAF5-47C7-B2C3-686B58499285}" srcOrd="9" destOrd="0" presId="urn:microsoft.com/office/officeart/2005/8/layout/hProcess9"/>
    <dgm:cxn modelId="{AF2DE8D0-22DE-4E08-AFBE-E79E0D88259B}" type="presParOf" srcId="{B0FD4276-62CC-4FC7-A2EF-95FD2927C0E6}" destId="{E4117646-8A13-4968-BA44-83F194E8DFEE}" srcOrd="10" destOrd="0" presId="urn:microsoft.com/office/officeart/2005/8/layout/hProcess9"/>
    <dgm:cxn modelId="{E1D5C89E-9B32-4FB6-B20E-3D8F2BA99E64}" type="presParOf" srcId="{B0FD4276-62CC-4FC7-A2EF-95FD2927C0E6}" destId="{5DB9B771-D17D-4540-B47F-579E7E89995C}" srcOrd="11" destOrd="0" presId="urn:microsoft.com/office/officeart/2005/8/layout/hProcess9"/>
    <dgm:cxn modelId="{D61DBE71-46B7-46E7-BD2E-F5B15FF4DFAD}" type="presParOf" srcId="{B0FD4276-62CC-4FC7-A2EF-95FD2927C0E6}" destId="{B5054807-503F-4B1F-B23B-768ECE5D1196}" srcOrd="12" destOrd="0" presId="urn:microsoft.com/office/officeart/2005/8/layout/hProcess9"/>
    <dgm:cxn modelId="{0BB675E6-1FAE-4C3F-8D6A-759B5112B884}" type="presParOf" srcId="{B0FD4276-62CC-4FC7-A2EF-95FD2927C0E6}" destId="{58D3B9D8-7929-43E1-857F-2FACBE0F6207}" srcOrd="13" destOrd="0" presId="urn:microsoft.com/office/officeart/2005/8/layout/hProcess9"/>
    <dgm:cxn modelId="{3C443EFF-9639-4849-9F63-180CBC9D3CB8}" type="presParOf" srcId="{B0FD4276-62CC-4FC7-A2EF-95FD2927C0E6}" destId="{9EAEB3A6-6F03-4703-B3A7-C67C7299BDCB}" srcOrd="14" destOrd="0" presId="urn:microsoft.com/office/officeart/2005/8/layout/hProcess9"/>
    <dgm:cxn modelId="{89CBFDB6-D855-4BB6-AA58-C77A297F47CA}" type="presParOf" srcId="{B0FD4276-62CC-4FC7-A2EF-95FD2927C0E6}" destId="{2C96631D-4FAE-40CE-BF3A-CA4727FAAF93}" srcOrd="15" destOrd="0" presId="urn:microsoft.com/office/officeart/2005/8/layout/hProcess9"/>
    <dgm:cxn modelId="{F772C65A-3B3E-4463-B6C7-C3DEA6CF5A3F}" type="presParOf" srcId="{B0FD4276-62CC-4FC7-A2EF-95FD2927C0E6}" destId="{9D607719-7E83-41E8-A7AA-62CF51B7D7A0}" srcOrd="16" destOrd="0" presId="urn:microsoft.com/office/officeart/2005/8/layout/hProcess9"/>
    <dgm:cxn modelId="{0CF324FD-C237-478D-A72E-749AE995E594}" type="presParOf" srcId="{B0FD4276-62CC-4FC7-A2EF-95FD2927C0E6}" destId="{9773BE30-81D5-408D-B506-09CDEBC8043F}" srcOrd="17" destOrd="0" presId="urn:microsoft.com/office/officeart/2005/8/layout/hProcess9"/>
    <dgm:cxn modelId="{8F2E0A37-8F70-452C-9CCD-681933D6022F}" type="presParOf" srcId="{B0FD4276-62CC-4FC7-A2EF-95FD2927C0E6}" destId="{3031199B-CFB5-4BF3-9A6D-09257C871CAE}" srcOrd="18" destOrd="0" presId="urn:microsoft.com/office/officeart/2005/8/layout/hProcess9"/>
    <dgm:cxn modelId="{985D01A2-7DE7-4BC3-9B17-2861173D4B2E}" type="presParOf" srcId="{B0FD4276-62CC-4FC7-A2EF-95FD2927C0E6}" destId="{F69BB6B8-7F6F-4682-A206-C7C50521C613}" srcOrd="19" destOrd="0" presId="urn:microsoft.com/office/officeart/2005/8/layout/hProcess9"/>
    <dgm:cxn modelId="{49732DD1-317A-40BA-BB3D-2A23C3D77662}" type="presParOf" srcId="{B0FD4276-62CC-4FC7-A2EF-95FD2927C0E6}" destId="{B1C67EBC-3167-4379-A224-39BE142E6011}" srcOrd="20" destOrd="0" presId="urn:microsoft.com/office/officeart/2005/8/layout/hProcess9"/>
    <dgm:cxn modelId="{D64E6CD0-3FAB-45BA-9357-021184697256}" type="presParOf" srcId="{B0FD4276-62CC-4FC7-A2EF-95FD2927C0E6}" destId="{1D0231AC-151E-4772-B28E-545BFC5D3C72}" srcOrd="21" destOrd="0" presId="urn:microsoft.com/office/officeart/2005/8/layout/hProcess9"/>
    <dgm:cxn modelId="{869C7C4D-3E84-4C11-AAA3-02DA4DDF087B}"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5217E69-B91E-48F9-BB07-F9F1C66FD302}"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6A2-BB9B-4CFA-8079-969234A49D08}">
      <dgm:prSet custT="1"/>
      <dgm:spPr>
        <a:solidFill>
          <a:schemeClr val="bg1"/>
        </a:solidFill>
      </dgm:spPr>
      <dgm:t>
        <a:bodyPr/>
        <a:lstStyle/>
        <a:p>
          <a:endParaRPr lang="en-US" sz="2000" dirty="0">
            <a:solidFill>
              <a:schemeClr val="tx1"/>
            </a:solidFill>
          </a:endParaRPr>
        </a:p>
      </dgm:t>
    </dgm:pt>
    <dgm:pt modelId="{3473A415-9C7E-4C4E-9BA5-0479466644FC}" type="parTrans" cxnId="{A88F085A-8F4E-4946-9439-CF88DFC97AB3}">
      <dgm:prSet/>
      <dgm:spPr/>
      <dgm:t>
        <a:bodyPr/>
        <a:lstStyle/>
        <a:p>
          <a:endParaRPr lang="en-US"/>
        </a:p>
      </dgm:t>
    </dgm:pt>
    <dgm:pt modelId="{12B9871E-013E-4EC4-92A2-B3167ED7FA3E}" type="sibTrans" cxnId="{A88F085A-8F4E-4946-9439-CF88DFC97AB3}">
      <dgm:prSet/>
      <dgm:spPr/>
      <dgm:t>
        <a:bodyPr/>
        <a:lstStyle/>
        <a:p>
          <a:endParaRPr lang="en-US"/>
        </a:p>
      </dgm:t>
    </dgm:pt>
    <dgm:pt modelId="{FBBD9B18-A357-4A3E-BBE3-CDAED1F25E21}">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8692A69B-E5A1-42E2-9520-CEDDE09A9DE9}" type="parTrans" cxnId="{4B6DB16C-C2A6-4F59-B420-88115B00F409}">
      <dgm:prSet/>
      <dgm:spPr/>
      <dgm:t>
        <a:bodyPr/>
        <a:lstStyle/>
        <a:p>
          <a:endParaRPr lang="en-US"/>
        </a:p>
      </dgm:t>
    </dgm:pt>
    <dgm:pt modelId="{5BCA38FD-0D6B-4EAA-88CA-8A5FF3237CAE}" type="sibTrans" cxnId="{4B6DB16C-C2A6-4F59-B420-88115B00F409}">
      <dgm:prSet/>
      <dgm:spPr/>
      <dgm:t>
        <a:bodyPr/>
        <a:lstStyle/>
        <a:p>
          <a:endParaRPr lang="en-US"/>
        </a:p>
      </dgm:t>
    </dgm:pt>
    <dgm:pt modelId="{462EB0B1-1082-4FB7-A3BA-20960CA93704}">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DB7C1B77-3C43-4B98-A09B-5E13F4FBBB5C}" type="parTrans" cxnId="{81B576FA-F9D7-47F2-B674-9FEF414DD61E}">
      <dgm:prSet/>
      <dgm:spPr/>
      <dgm:t>
        <a:bodyPr/>
        <a:lstStyle/>
        <a:p>
          <a:endParaRPr lang="en-US"/>
        </a:p>
      </dgm:t>
    </dgm:pt>
    <dgm:pt modelId="{62B99CA9-4467-45F2-9A62-C79E75F8F60F}" type="sibTrans" cxnId="{81B576FA-F9D7-47F2-B674-9FEF414DD61E}">
      <dgm:prSet/>
      <dgm:spPr/>
      <dgm:t>
        <a:bodyPr/>
        <a:lstStyle/>
        <a:p>
          <a:endParaRPr lang="en-US"/>
        </a:p>
      </dgm:t>
    </dgm:pt>
    <dgm:pt modelId="{99780664-0B1F-42F9-A1A9-1DA327A456FE}">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0709BD2B-49A0-46DB-9892-8FC2791B7AD6}" type="parTrans" cxnId="{F0DC6A14-9044-4FEE-A436-6BAE37D91C66}">
      <dgm:prSet/>
      <dgm:spPr/>
      <dgm:t>
        <a:bodyPr/>
        <a:lstStyle/>
        <a:p>
          <a:endParaRPr lang="en-US"/>
        </a:p>
      </dgm:t>
    </dgm:pt>
    <dgm:pt modelId="{C53F22F7-DE67-45C1-B804-C7AE21D7D53D}" type="sibTrans" cxnId="{F0DC6A14-9044-4FEE-A436-6BAE37D91C66}">
      <dgm:prSet/>
      <dgm:spPr/>
      <dgm:t>
        <a:bodyPr/>
        <a:lstStyle/>
        <a:p>
          <a:endParaRPr lang="en-US"/>
        </a:p>
      </dgm:t>
    </dgm:pt>
    <dgm:pt modelId="{7427C826-A2AB-4DDE-BD49-FE3C63B520A5}">
      <dgm:prSet custT="1"/>
      <dgm:spPr>
        <a:solidFill>
          <a:schemeClr val="bg1"/>
        </a:solidFill>
      </dgm:spPr>
      <dgm:t>
        <a:bodyPr/>
        <a:lstStyle/>
        <a:p>
          <a:r>
            <a:rPr lang="en-US" sz="900" b="1" i="0" dirty="0" smtClean="0">
              <a:solidFill>
                <a:schemeClr val="tx1"/>
              </a:solidFill>
            </a:rPr>
            <a:t>skip</a:t>
          </a:r>
          <a:endParaRPr lang="en-US" sz="900" b="1" i="0" dirty="0">
            <a:solidFill>
              <a:schemeClr val="tx1"/>
            </a:solidFill>
          </a:endParaRPr>
        </a:p>
      </dgm:t>
    </dgm:pt>
    <dgm:pt modelId="{BD5CC917-BFC1-4C41-A7D9-98342DEAB3DB}" type="parTrans" cxnId="{A567B078-6F0F-4565-A9D4-8CAABF51FC89}">
      <dgm:prSet/>
      <dgm:spPr/>
      <dgm:t>
        <a:bodyPr/>
        <a:lstStyle/>
        <a:p>
          <a:endParaRPr lang="en-US"/>
        </a:p>
      </dgm:t>
    </dgm:pt>
    <dgm:pt modelId="{5490F7C3-AADF-47AF-A04B-60C655539663}" type="sibTrans" cxnId="{A567B078-6F0F-4565-A9D4-8CAABF51FC89}">
      <dgm:prSet/>
      <dgm:spPr/>
      <dgm:t>
        <a:bodyPr/>
        <a:lstStyle/>
        <a:p>
          <a:endParaRPr lang="en-US"/>
        </a:p>
      </dgm:t>
    </dgm:pt>
    <dgm:pt modelId="{5BC1381F-4004-4815-BF99-6B4EAE474FA5}">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0367EED9-CFEA-4C65-ABCB-F69ADAF59A67}" type="parTrans" cxnId="{8D85DBD6-BB31-4897-BEE7-E7FC93B821EE}">
      <dgm:prSet/>
      <dgm:spPr/>
      <dgm:t>
        <a:bodyPr/>
        <a:lstStyle/>
        <a:p>
          <a:endParaRPr lang="en-US"/>
        </a:p>
      </dgm:t>
    </dgm:pt>
    <dgm:pt modelId="{8FABCD09-4C4D-40CD-AAB7-A632A3981970}" type="sibTrans" cxnId="{8D85DBD6-BB31-4897-BEE7-E7FC93B821EE}">
      <dgm:prSet/>
      <dgm:spPr/>
      <dgm:t>
        <a:bodyPr/>
        <a:lstStyle/>
        <a:p>
          <a:endParaRPr lang="en-US"/>
        </a:p>
      </dgm:t>
    </dgm:pt>
    <dgm:pt modelId="{802C3B1C-899F-4F41-B347-53BF4AB3E55F}">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92E5E5EE-35CB-445C-92BA-BB998317A8A7}" type="parTrans" cxnId="{7C0E267B-F43C-45EE-9686-3B3BC0457EE1}">
      <dgm:prSet/>
      <dgm:spPr/>
      <dgm:t>
        <a:bodyPr/>
        <a:lstStyle/>
        <a:p>
          <a:endParaRPr lang="en-US"/>
        </a:p>
      </dgm:t>
    </dgm:pt>
    <dgm:pt modelId="{1B1C641B-48E6-4732-B5F7-8275C2BD55EE}" type="sibTrans" cxnId="{7C0E267B-F43C-45EE-9686-3B3BC0457EE1}">
      <dgm:prSet/>
      <dgm:spPr/>
      <dgm:t>
        <a:bodyPr/>
        <a:lstStyle/>
        <a:p>
          <a:endParaRPr lang="en-US"/>
        </a:p>
      </dgm:t>
    </dgm:pt>
    <dgm:pt modelId="{EF3CC209-D948-4C41-93A2-C9619BD0C366}">
      <dgm:prSet custT="1"/>
      <dgm:spPr>
        <a:solidFill>
          <a:schemeClr val="accent2">
            <a:lumMod val="60000"/>
            <a:lumOff val="40000"/>
          </a:schemeClr>
        </a:solidFill>
        <a:ln>
          <a:solidFill>
            <a:schemeClr val="accent2">
              <a:lumMod val="60000"/>
              <a:lumOff val="40000"/>
            </a:schemeClr>
          </a:solidFill>
        </a:ln>
      </dgm:spPr>
      <dgm:t>
        <a:bodyPr/>
        <a:lstStyle/>
        <a:p>
          <a:r>
            <a:rPr lang="en-US" sz="1400" dirty="0" smtClean="0">
              <a:solidFill>
                <a:schemeClr val="tx1"/>
              </a:solidFill>
            </a:rPr>
            <a:t>A</a:t>
          </a:r>
          <a:endParaRPr lang="en-US" sz="1400" dirty="0">
            <a:solidFill>
              <a:schemeClr val="tx1"/>
            </a:solidFill>
          </a:endParaRPr>
        </a:p>
      </dgm:t>
    </dgm:pt>
    <dgm:pt modelId="{B88A9DEC-9A6A-40E9-BFEA-063F9C64E088}" type="parTrans" cxnId="{1EDDEB4A-389D-422A-9C6B-9EBDD29ADD87}">
      <dgm:prSet/>
      <dgm:spPr/>
      <dgm:t>
        <a:bodyPr/>
        <a:lstStyle/>
        <a:p>
          <a:endParaRPr lang="en-US"/>
        </a:p>
      </dgm:t>
    </dgm:pt>
    <dgm:pt modelId="{6E7F4A8F-490F-4114-B465-36F252FE3BD2}" type="sibTrans" cxnId="{1EDDEB4A-389D-422A-9C6B-9EBDD29ADD87}">
      <dgm:prSet/>
      <dgm:spPr/>
      <dgm:t>
        <a:bodyPr/>
        <a:lstStyle/>
        <a:p>
          <a:endParaRPr lang="en-US"/>
        </a:p>
      </dgm:t>
    </dgm:pt>
    <dgm:pt modelId="{2156E6F4-D2C7-4E74-BBDD-6953BCBCA86C}">
      <dgm:prSet custT="1"/>
      <dgm:spPr>
        <a:solidFill>
          <a:schemeClr val="accent1">
            <a:lumMod val="60000"/>
            <a:lumOff val="40000"/>
          </a:schemeClr>
        </a:solidFill>
        <a:ln>
          <a:solidFill>
            <a:schemeClr val="accent1">
              <a:lumMod val="60000"/>
              <a:lumOff val="40000"/>
            </a:schemeClr>
          </a:solidFill>
        </a:ln>
      </dgm:spPr>
      <dgm:t>
        <a:bodyPr/>
        <a:lstStyle/>
        <a:p>
          <a:r>
            <a:rPr lang="en-US" sz="1400" dirty="0" smtClean="0">
              <a:solidFill>
                <a:schemeClr val="tx1"/>
              </a:solidFill>
            </a:rPr>
            <a:t>C</a:t>
          </a:r>
          <a:endParaRPr lang="en-US" sz="1400" dirty="0">
            <a:solidFill>
              <a:schemeClr val="tx1"/>
            </a:solidFill>
          </a:endParaRPr>
        </a:p>
      </dgm:t>
    </dgm:pt>
    <dgm:pt modelId="{759278ED-55DE-49F3-ADFD-4D16C6332B66}" type="parTrans" cxnId="{C7BF4D22-2BDF-4444-BBA5-2118D189BE0A}">
      <dgm:prSet/>
      <dgm:spPr/>
      <dgm:t>
        <a:bodyPr/>
        <a:lstStyle/>
        <a:p>
          <a:endParaRPr lang="en-US"/>
        </a:p>
      </dgm:t>
    </dgm:pt>
    <dgm:pt modelId="{C771BA51-CA18-4081-B7F9-635E92DC2CD4}" type="sibTrans" cxnId="{C7BF4D22-2BDF-4444-BBA5-2118D189BE0A}">
      <dgm:prSet/>
      <dgm:spPr/>
      <dgm:t>
        <a:bodyPr/>
        <a:lstStyle/>
        <a:p>
          <a:endParaRPr lang="en-US"/>
        </a:p>
      </dgm:t>
    </dgm:pt>
    <dgm:pt modelId="{1EAA3B5F-4E2B-4EAC-89C3-69798AE8F767}">
      <dgm:prSet custT="1"/>
      <dgm:spPr>
        <a:solidFill>
          <a:schemeClr val="accent2">
            <a:lumMod val="50000"/>
          </a:schemeClr>
        </a:solidFill>
      </dgm:spPr>
      <dgm:t>
        <a:bodyPr/>
        <a:lstStyle/>
        <a:p>
          <a:r>
            <a:rPr lang="en-US" sz="2000" dirty="0" smtClean="0">
              <a:solidFill>
                <a:srgbClr val="FFFFFF"/>
              </a:solidFill>
            </a:rPr>
            <a:t>O</a:t>
          </a:r>
          <a:endParaRPr lang="en-US" sz="2000" dirty="0">
            <a:solidFill>
              <a:srgbClr val="FFFFFF"/>
            </a:solidFill>
          </a:endParaRPr>
        </a:p>
      </dgm:t>
    </dgm:pt>
    <dgm:pt modelId="{E5613A5B-FFBC-46B9-A03F-FD3A01D00855}" type="parTrans" cxnId="{9178AE50-FC9B-4790-B10D-C331B0CCDF10}">
      <dgm:prSet/>
      <dgm:spPr/>
      <dgm:t>
        <a:bodyPr/>
        <a:lstStyle/>
        <a:p>
          <a:endParaRPr lang="en-US"/>
        </a:p>
      </dgm:t>
    </dgm:pt>
    <dgm:pt modelId="{D71A00B0-04F3-4457-9318-4DF49DE875F3}" type="sibTrans" cxnId="{9178AE50-FC9B-4790-B10D-C331B0CCDF10}">
      <dgm:prSet/>
      <dgm:spPr/>
      <dgm:t>
        <a:bodyPr/>
        <a:lstStyle/>
        <a:p>
          <a:endParaRPr lang="en-US"/>
        </a:p>
      </dgm:t>
    </dgm:pt>
    <dgm:pt modelId="{4B202CA0-6308-4C52-9B81-9C481B0D7BD0}">
      <dgm:prSet custT="1"/>
      <dgm:spPr>
        <a:solidFill>
          <a:schemeClr val="accent6">
            <a:lumMod val="50000"/>
          </a:schemeClr>
        </a:solidFill>
      </dgm:spPr>
      <dgm:t>
        <a:bodyPr/>
        <a:lstStyle/>
        <a:p>
          <a:r>
            <a:rPr lang="en-US" sz="2000" dirty="0" smtClean="0">
              <a:solidFill>
                <a:srgbClr val="FFFFFF"/>
              </a:solidFill>
            </a:rPr>
            <a:t>1</a:t>
          </a:r>
          <a:endParaRPr lang="en-US" sz="2000" dirty="0">
            <a:solidFill>
              <a:srgbClr val="FFFFFF"/>
            </a:solidFill>
          </a:endParaRPr>
        </a:p>
      </dgm:t>
    </dgm:pt>
    <dgm:pt modelId="{93B86929-959A-4992-A90C-5D3029712245}" type="parTrans" cxnId="{89304808-54CE-47A2-9BA8-F064C7E79D65}">
      <dgm:prSet/>
      <dgm:spPr/>
      <dgm:t>
        <a:bodyPr/>
        <a:lstStyle/>
        <a:p>
          <a:endParaRPr lang="en-US"/>
        </a:p>
      </dgm:t>
    </dgm:pt>
    <dgm:pt modelId="{FF991964-CF80-42D3-B49D-9270B14863F0}" type="sibTrans" cxnId="{89304808-54CE-47A2-9BA8-F064C7E79D65}">
      <dgm:prSet/>
      <dgm:spPr/>
      <dgm:t>
        <a:bodyPr/>
        <a:lstStyle/>
        <a:p>
          <a:endParaRPr lang="en-US"/>
        </a:p>
      </dgm:t>
    </dgm:pt>
    <dgm:pt modelId="{717BB93F-4313-4D0E-90C4-F8040CA7A52D}">
      <dgm:prSet custT="1"/>
      <dgm:spPr>
        <a:solidFill>
          <a:schemeClr val="bg1"/>
        </a:solidFill>
      </dgm:spPr>
      <dgm:t>
        <a:bodyPr/>
        <a:lstStyle/>
        <a:p>
          <a:r>
            <a:rPr lang="en-US" sz="900" b="1" dirty="0" smtClean="0">
              <a:solidFill>
                <a:schemeClr val="tx1"/>
              </a:solidFill>
            </a:rPr>
            <a:t>skip</a:t>
          </a:r>
          <a:endParaRPr lang="en-US" sz="900" b="1" dirty="0">
            <a:solidFill>
              <a:schemeClr val="tx1"/>
            </a:solidFill>
          </a:endParaRPr>
        </a:p>
      </dgm:t>
    </dgm:pt>
    <dgm:pt modelId="{8DB6FEA5-C1E7-474A-88E2-1A5542CC089A}" type="sibTrans" cxnId="{337F63F2-0D19-4931-A113-88636BAF02D1}">
      <dgm:prSet/>
      <dgm:spPr/>
      <dgm:t>
        <a:bodyPr/>
        <a:lstStyle/>
        <a:p>
          <a:endParaRPr lang="en-US"/>
        </a:p>
      </dgm:t>
    </dgm:pt>
    <dgm:pt modelId="{75047CB3-2F52-4C53-B8CE-3356554BC789}" type="parTrans" cxnId="{337F63F2-0D19-4931-A113-88636BAF02D1}">
      <dgm:prSet/>
      <dgm:spPr/>
      <dgm:t>
        <a:bodyPr/>
        <a:lstStyle/>
        <a:p>
          <a:endParaRPr lang="en-US"/>
        </a:p>
      </dgm:t>
    </dgm:pt>
    <dgm:pt modelId="{3CA9330D-DFD6-4318-8F3A-1E7639A82466}" type="pres">
      <dgm:prSet presAssocID="{75217E69-B91E-48F9-BB07-F9F1C66FD302}" presName="CompostProcess" presStyleCnt="0">
        <dgm:presLayoutVars>
          <dgm:dir/>
          <dgm:resizeHandles val="exact"/>
        </dgm:presLayoutVars>
      </dgm:prSet>
      <dgm:spPr/>
    </dgm:pt>
    <dgm:pt modelId="{F301877A-E6AF-4C55-ABAE-F1752F85749C}" type="pres">
      <dgm:prSet presAssocID="{75217E69-B91E-48F9-BB07-F9F1C66FD302}" presName="arrow" presStyleLbl="bgShp" presStyleIdx="0" presStyleCnt="1" custLinFactNeighborY="3445"/>
      <dgm:spPr/>
      <dgm:t>
        <a:bodyPr/>
        <a:lstStyle/>
        <a:p>
          <a:endParaRPr lang="en-US"/>
        </a:p>
      </dgm:t>
    </dgm:pt>
    <dgm:pt modelId="{B0FD4276-62CC-4FC7-A2EF-95FD2927C0E6}" type="pres">
      <dgm:prSet presAssocID="{75217E69-B91E-48F9-BB07-F9F1C66FD302}" presName="linearProcess" presStyleCnt="0"/>
      <dgm:spPr/>
    </dgm:pt>
    <dgm:pt modelId="{507C99B7-9B91-43EB-863C-41C0EEB302BF}" type="pres">
      <dgm:prSet presAssocID="{FBBD9B18-A357-4A3E-BBE3-CDAED1F25E21}" presName="textNode" presStyleLbl="node1" presStyleIdx="0" presStyleCnt="12">
        <dgm:presLayoutVars>
          <dgm:bulletEnabled val="1"/>
        </dgm:presLayoutVars>
      </dgm:prSet>
      <dgm:spPr/>
      <dgm:t>
        <a:bodyPr/>
        <a:lstStyle/>
        <a:p>
          <a:endParaRPr lang="en-US"/>
        </a:p>
      </dgm:t>
    </dgm:pt>
    <dgm:pt modelId="{A09867BC-3A00-4854-A118-53EEA42D9F66}" type="pres">
      <dgm:prSet presAssocID="{5BCA38FD-0D6B-4EAA-88CA-8A5FF3237CAE}" presName="sibTrans" presStyleCnt="0"/>
      <dgm:spPr/>
    </dgm:pt>
    <dgm:pt modelId="{3B131DB1-3485-45DB-8AAD-4323E156B5FB}" type="pres">
      <dgm:prSet presAssocID="{462EB0B1-1082-4FB7-A3BA-20960CA93704}" presName="textNode" presStyleLbl="node1" presStyleIdx="1" presStyleCnt="12">
        <dgm:presLayoutVars>
          <dgm:bulletEnabled val="1"/>
        </dgm:presLayoutVars>
      </dgm:prSet>
      <dgm:spPr/>
      <dgm:t>
        <a:bodyPr/>
        <a:lstStyle/>
        <a:p>
          <a:endParaRPr lang="en-US"/>
        </a:p>
      </dgm:t>
    </dgm:pt>
    <dgm:pt modelId="{4C97FE0C-B645-48AC-BF82-11FC8C9F1E70}" type="pres">
      <dgm:prSet presAssocID="{62B99CA9-4467-45F2-9A62-C79E75F8F60F}" presName="sibTrans" presStyleCnt="0"/>
      <dgm:spPr/>
    </dgm:pt>
    <dgm:pt modelId="{6E386522-2C9F-4126-A3C6-26C8A9562D59}" type="pres">
      <dgm:prSet presAssocID="{99780664-0B1F-42F9-A1A9-1DA327A456FE}" presName="textNode" presStyleLbl="node1" presStyleIdx="2" presStyleCnt="12">
        <dgm:presLayoutVars>
          <dgm:bulletEnabled val="1"/>
        </dgm:presLayoutVars>
      </dgm:prSet>
      <dgm:spPr/>
      <dgm:t>
        <a:bodyPr/>
        <a:lstStyle/>
        <a:p>
          <a:endParaRPr lang="en-US"/>
        </a:p>
      </dgm:t>
    </dgm:pt>
    <dgm:pt modelId="{26D849D3-6080-4A5D-9491-E341B82ABA12}" type="pres">
      <dgm:prSet presAssocID="{C53F22F7-DE67-45C1-B804-C7AE21D7D53D}" presName="sibTrans" presStyleCnt="0"/>
      <dgm:spPr/>
    </dgm:pt>
    <dgm:pt modelId="{C2D76D59-1D75-4E48-91F7-15EFA5C14B3D}" type="pres">
      <dgm:prSet presAssocID="{7427C826-A2AB-4DDE-BD49-FE3C63B520A5}" presName="textNode" presStyleLbl="node1" presStyleIdx="3" presStyleCnt="12">
        <dgm:presLayoutVars>
          <dgm:bulletEnabled val="1"/>
        </dgm:presLayoutVars>
      </dgm:prSet>
      <dgm:spPr/>
      <dgm:t>
        <a:bodyPr/>
        <a:lstStyle/>
        <a:p>
          <a:endParaRPr lang="en-US"/>
        </a:p>
      </dgm:t>
    </dgm:pt>
    <dgm:pt modelId="{17865E6C-07C4-42B5-AEAA-394D95977626}" type="pres">
      <dgm:prSet presAssocID="{5490F7C3-AADF-47AF-A04B-60C655539663}" presName="sibTrans" presStyleCnt="0"/>
      <dgm:spPr/>
    </dgm:pt>
    <dgm:pt modelId="{8464FC22-B7AA-4806-8787-663D63486F60}" type="pres">
      <dgm:prSet presAssocID="{5BC1381F-4004-4815-BF99-6B4EAE474FA5}" presName="textNode" presStyleLbl="node1" presStyleIdx="4" presStyleCnt="12">
        <dgm:presLayoutVars>
          <dgm:bulletEnabled val="1"/>
        </dgm:presLayoutVars>
      </dgm:prSet>
      <dgm:spPr/>
      <dgm:t>
        <a:bodyPr/>
        <a:lstStyle/>
        <a:p>
          <a:endParaRPr lang="en-US"/>
        </a:p>
      </dgm:t>
    </dgm:pt>
    <dgm:pt modelId="{123216E2-CAF5-47C7-B2C3-686B58499285}" type="pres">
      <dgm:prSet presAssocID="{8FABCD09-4C4D-40CD-AAB7-A632A3981970}" presName="sibTrans" presStyleCnt="0"/>
      <dgm:spPr/>
    </dgm:pt>
    <dgm:pt modelId="{E4117646-8A13-4968-BA44-83F194E8DFEE}" type="pres">
      <dgm:prSet presAssocID="{802C3B1C-899F-4F41-B347-53BF4AB3E55F}" presName="textNode" presStyleLbl="node1" presStyleIdx="5" presStyleCnt="12">
        <dgm:presLayoutVars>
          <dgm:bulletEnabled val="1"/>
        </dgm:presLayoutVars>
      </dgm:prSet>
      <dgm:spPr/>
      <dgm:t>
        <a:bodyPr/>
        <a:lstStyle/>
        <a:p>
          <a:endParaRPr lang="en-US"/>
        </a:p>
      </dgm:t>
    </dgm:pt>
    <dgm:pt modelId="{5DB9B771-D17D-4540-B47F-579E7E89995C}" type="pres">
      <dgm:prSet presAssocID="{1B1C641B-48E6-4732-B5F7-8275C2BD55EE}" presName="sibTrans" presStyleCnt="0"/>
      <dgm:spPr/>
    </dgm:pt>
    <dgm:pt modelId="{B5054807-503F-4B1F-B23B-768ECE5D1196}" type="pres">
      <dgm:prSet presAssocID="{EF3CC209-D948-4C41-93A2-C9619BD0C366}" presName="textNode" presStyleLbl="node1" presStyleIdx="6" presStyleCnt="12">
        <dgm:presLayoutVars>
          <dgm:bulletEnabled val="1"/>
        </dgm:presLayoutVars>
      </dgm:prSet>
      <dgm:spPr/>
      <dgm:t>
        <a:bodyPr/>
        <a:lstStyle/>
        <a:p>
          <a:endParaRPr lang="en-US"/>
        </a:p>
      </dgm:t>
    </dgm:pt>
    <dgm:pt modelId="{58D3B9D8-7929-43E1-857F-2FACBE0F6207}" type="pres">
      <dgm:prSet presAssocID="{6E7F4A8F-490F-4114-B465-36F252FE3BD2}" presName="sibTrans" presStyleCnt="0"/>
      <dgm:spPr/>
    </dgm:pt>
    <dgm:pt modelId="{9EAEB3A6-6F03-4703-B3A7-C67C7299BDCB}" type="pres">
      <dgm:prSet presAssocID="{717BB93F-4313-4D0E-90C4-F8040CA7A52D}" presName="textNode" presStyleLbl="node1" presStyleIdx="7" presStyleCnt="12">
        <dgm:presLayoutVars>
          <dgm:bulletEnabled val="1"/>
        </dgm:presLayoutVars>
      </dgm:prSet>
      <dgm:spPr/>
      <dgm:t>
        <a:bodyPr/>
        <a:lstStyle/>
        <a:p>
          <a:endParaRPr lang="en-US"/>
        </a:p>
      </dgm:t>
    </dgm:pt>
    <dgm:pt modelId="{2C96631D-4FAE-40CE-BF3A-CA4727FAAF93}" type="pres">
      <dgm:prSet presAssocID="{8DB6FEA5-C1E7-474A-88E2-1A5542CC089A}" presName="sibTrans" presStyleCnt="0"/>
      <dgm:spPr/>
    </dgm:pt>
    <dgm:pt modelId="{9D607719-7E83-41E8-A7AA-62CF51B7D7A0}" type="pres">
      <dgm:prSet presAssocID="{2156E6F4-D2C7-4E74-BBDD-6953BCBCA86C}" presName="textNode" presStyleLbl="node1" presStyleIdx="8" presStyleCnt="12">
        <dgm:presLayoutVars>
          <dgm:bulletEnabled val="1"/>
        </dgm:presLayoutVars>
      </dgm:prSet>
      <dgm:spPr/>
      <dgm:t>
        <a:bodyPr/>
        <a:lstStyle/>
        <a:p>
          <a:endParaRPr lang="en-US"/>
        </a:p>
      </dgm:t>
    </dgm:pt>
    <dgm:pt modelId="{9773BE30-81D5-408D-B506-09CDEBC8043F}" type="pres">
      <dgm:prSet presAssocID="{C771BA51-CA18-4081-B7F9-635E92DC2CD4}" presName="sibTrans" presStyleCnt="0"/>
      <dgm:spPr/>
    </dgm:pt>
    <dgm:pt modelId="{3031199B-CFB5-4BF3-9A6D-09257C871CAE}" type="pres">
      <dgm:prSet presAssocID="{1EAA3B5F-4E2B-4EAC-89C3-69798AE8F767}" presName="textNode" presStyleLbl="node1" presStyleIdx="9" presStyleCnt="12">
        <dgm:presLayoutVars>
          <dgm:bulletEnabled val="1"/>
        </dgm:presLayoutVars>
      </dgm:prSet>
      <dgm:spPr/>
      <dgm:t>
        <a:bodyPr/>
        <a:lstStyle/>
        <a:p>
          <a:endParaRPr lang="en-US"/>
        </a:p>
      </dgm:t>
    </dgm:pt>
    <dgm:pt modelId="{F69BB6B8-7F6F-4682-A206-C7C50521C613}" type="pres">
      <dgm:prSet presAssocID="{D71A00B0-04F3-4457-9318-4DF49DE875F3}" presName="sibTrans" presStyleCnt="0"/>
      <dgm:spPr/>
    </dgm:pt>
    <dgm:pt modelId="{B1C67EBC-3167-4379-A224-39BE142E6011}" type="pres">
      <dgm:prSet presAssocID="{4B202CA0-6308-4C52-9B81-9C481B0D7BD0}" presName="textNode" presStyleLbl="node1" presStyleIdx="10" presStyleCnt="12">
        <dgm:presLayoutVars>
          <dgm:bulletEnabled val="1"/>
        </dgm:presLayoutVars>
      </dgm:prSet>
      <dgm:spPr/>
      <dgm:t>
        <a:bodyPr/>
        <a:lstStyle/>
        <a:p>
          <a:endParaRPr lang="en-US"/>
        </a:p>
      </dgm:t>
    </dgm:pt>
    <dgm:pt modelId="{1D0231AC-151E-4772-B28E-545BFC5D3C72}" type="pres">
      <dgm:prSet presAssocID="{FF991964-CF80-42D3-B49D-9270B14863F0}" presName="sibTrans" presStyleCnt="0"/>
      <dgm:spPr/>
    </dgm:pt>
    <dgm:pt modelId="{5E070B4D-A4F2-4B53-8204-EF9D9603D692}" type="pres">
      <dgm:prSet presAssocID="{D3FD76A2-BB9B-4CFA-8079-969234A49D08}" presName="textNode" presStyleLbl="node1" presStyleIdx="11" presStyleCnt="12">
        <dgm:presLayoutVars>
          <dgm:bulletEnabled val="1"/>
        </dgm:presLayoutVars>
      </dgm:prSet>
      <dgm:spPr/>
      <dgm:t>
        <a:bodyPr/>
        <a:lstStyle/>
        <a:p>
          <a:endParaRPr lang="en-US"/>
        </a:p>
      </dgm:t>
    </dgm:pt>
  </dgm:ptLst>
  <dgm:cxnLst>
    <dgm:cxn modelId="{81B576FA-F9D7-47F2-B674-9FEF414DD61E}" srcId="{75217E69-B91E-48F9-BB07-F9F1C66FD302}" destId="{462EB0B1-1082-4FB7-A3BA-20960CA93704}" srcOrd="1" destOrd="0" parTransId="{DB7C1B77-3C43-4B98-A09B-5E13F4FBBB5C}" sibTransId="{62B99CA9-4467-45F2-9A62-C79E75F8F60F}"/>
    <dgm:cxn modelId="{2EBEA3C0-8340-402F-BF87-E1A7E0C5899F}" type="presOf" srcId="{717BB93F-4313-4D0E-90C4-F8040CA7A52D}" destId="{9EAEB3A6-6F03-4703-B3A7-C67C7299BDCB}" srcOrd="0" destOrd="0" presId="urn:microsoft.com/office/officeart/2005/8/layout/hProcess9"/>
    <dgm:cxn modelId="{9178AE50-FC9B-4790-B10D-C331B0CCDF10}" srcId="{75217E69-B91E-48F9-BB07-F9F1C66FD302}" destId="{1EAA3B5F-4E2B-4EAC-89C3-69798AE8F767}" srcOrd="9" destOrd="0" parTransId="{E5613A5B-FFBC-46B9-A03F-FD3A01D00855}" sibTransId="{D71A00B0-04F3-4457-9318-4DF49DE875F3}"/>
    <dgm:cxn modelId="{4D6E1968-37AA-4C39-9732-C312973695EA}" type="presOf" srcId="{5BC1381F-4004-4815-BF99-6B4EAE474FA5}" destId="{8464FC22-B7AA-4806-8787-663D63486F60}" srcOrd="0" destOrd="0" presId="urn:microsoft.com/office/officeart/2005/8/layout/hProcess9"/>
    <dgm:cxn modelId="{3938654B-154D-4615-ACCC-D24925F7B8BF}" type="presOf" srcId="{1EAA3B5F-4E2B-4EAC-89C3-69798AE8F767}" destId="{3031199B-CFB5-4BF3-9A6D-09257C871CAE}" srcOrd="0" destOrd="0" presId="urn:microsoft.com/office/officeart/2005/8/layout/hProcess9"/>
    <dgm:cxn modelId="{1EDDEB4A-389D-422A-9C6B-9EBDD29ADD87}" srcId="{75217E69-B91E-48F9-BB07-F9F1C66FD302}" destId="{EF3CC209-D948-4C41-93A2-C9619BD0C366}" srcOrd="6" destOrd="0" parTransId="{B88A9DEC-9A6A-40E9-BFEA-063F9C64E088}" sibTransId="{6E7F4A8F-490F-4114-B465-36F252FE3BD2}"/>
    <dgm:cxn modelId="{8A51C038-7DB4-430F-959B-CA94CFEF958D}" type="presOf" srcId="{7427C826-A2AB-4DDE-BD49-FE3C63B520A5}" destId="{C2D76D59-1D75-4E48-91F7-15EFA5C14B3D}" srcOrd="0" destOrd="0" presId="urn:microsoft.com/office/officeart/2005/8/layout/hProcess9"/>
    <dgm:cxn modelId="{455C6AC7-5257-44B1-A058-3D32655FC42F}" type="presOf" srcId="{802C3B1C-899F-4F41-B347-53BF4AB3E55F}" destId="{E4117646-8A13-4968-BA44-83F194E8DFEE}" srcOrd="0" destOrd="0" presId="urn:microsoft.com/office/officeart/2005/8/layout/hProcess9"/>
    <dgm:cxn modelId="{4CC90DCD-CA0A-42E1-A259-9C138544F6D0}" type="presOf" srcId="{2156E6F4-D2C7-4E74-BBDD-6953BCBCA86C}" destId="{9D607719-7E83-41E8-A7AA-62CF51B7D7A0}" srcOrd="0" destOrd="0" presId="urn:microsoft.com/office/officeart/2005/8/layout/hProcess9"/>
    <dgm:cxn modelId="{ABAB2A8E-B755-49AE-AA7E-B49F799C6352}" type="presOf" srcId="{D3FD76A2-BB9B-4CFA-8079-969234A49D08}" destId="{5E070B4D-A4F2-4B53-8204-EF9D9603D692}" srcOrd="0" destOrd="0" presId="urn:microsoft.com/office/officeart/2005/8/layout/hProcess9"/>
    <dgm:cxn modelId="{337F63F2-0D19-4931-A113-88636BAF02D1}" srcId="{75217E69-B91E-48F9-BB07-F9F1C66FD302}" destId="{717BB93F-4313-4D0E-90C4-F8040CA7A52D}" srcOrd="7" destOrd="0" parTransId="{75047CB3-2F52-4C53-B8CE-3356554BC789}" sibTransId="{8DB6FEA5-C1E7-474A-88E2-1A5542CC089A}"/>
    <dgm:cxn modelId="{A88F085A-8F4E-4946-9439-CF88DFC97AB3}" srcId="{75217E69-B91E-48F9-BB07-F9F1C66FD302}" destId="{D3FD76A2-BB9B-4CFA-8079-969234A49D08}" srcOrd="11" destOrd="0" parTransId="{3473A415-9C7E-4C4E-9BA5-0479466644FC}" sibTransId="{12B9871E-013E-4EC4-92A2-B3167ED7FA3E}"/>
    <dgm:cxn modelId="{A567B078-6F0F-4565-A9D4-8CAABF51FC89}" srcId="{75217E69-B91E-48F9-BB07-F9F1C66FD302}" destId="{7427C826-A2AB-4DDE-BD49-FE3C63B520A5}" srcOrd="3" destOrd="0" parTransId="{BD5CC917-BFC1-4C41-A7D9-98342DEAB3DB}" sibTransId="{5490F7C3-AADF-47AF-A04B-60C655539663}"/>
    <dgm:cxn modelId="{3750D6B3-69C1-4946-80B5-5104912ABFBA}" type="presOf" srcId="{99780664-0B1F-42F9-A1A9-1DA327A456FE}" destId="{6E386522-2C9F-4126-A3C6-26C8A9562D59}" srcOrd="0" destOrd="0" presId="urn:microsoft.com/office/officeart/2005/8/layout/hProcess9"/>
    <dgm:cxn modelId="{7F069E7D-8734-4CFF-BA55-F1794005C0A2}" type="presOf" srcId="{EF3CC209-D948-4C41-93A2-C9619BD0C366}" destId="{B5054807-503F-4B1F-B23B-768ECE5D1196}" srcOrd="0" destOrd="0" presId="urn:microsoft.com/office/officeart/2005/8/layout/hProcess9"/>
    <dgm:cxn modelId="{8D85DBD6-BB31-4897-BEE7-E7FC93B821EE}" srcId="{75217E69-B91E-48F9-BB07-F9F1C66FD302}" destId="{5BC1381F-4004-4815-BF99-6B4EAE474FA5}" srcOrd="4" destOrd="0" parTransId="{0367EED9-CFEA-4C65-ABCB-F69ADAF59A67}" sibTransId="{8FABCD09-4C4D-40CD-AAB7-A632A3981970}"/>
    <dgm:cxn modelId="{BCE8D8A8-9CC7-4C46-BDDD-32B05A3BFCE9}" type="presOf" srcId="{4B202CA0-6308-4C52-9B81-9C481B0D7BD0}" destId="{B1C67EBC-3167-4379-A224-39BE142E6011}" srcOrd="0" destOrd="0" presId="urn:microsoft.com/office/officeart/2005/8/layout/hProcess9"/>
    <dgm:cxn modelId="{4B6DB16C-C2A6-4F59-B420-88115B00F409}" srcId="{75217E69-B91E-48F9-BB07-F9F1C66FD302}" destId="{FBBD9B18-A357-4A3E-BBE3-CDAED1F25E21}" srcOrd="0" destOrd="0" parTransId="{8692A69B-E5A1-42E2-9520-CEDDE09A9DE9}" sibTransId="{5BCA38FD-0D6B-4EAA-88CA-8A5FF3237CAE}"/>
    <dgm:cxn modelId="{6D600BCB-30E5-4834-96CA-563C538C23A9}" type="presOf" srcId="{462EB0B1-1082-4FB7-A3BA-20960CA93704}" destId="{3B131DB1-3485-45DB-8AAD-4323E156B5FB}" srcOrd="0" destOrd="0" presId="urn:microsoft.com/office/officeart/2005/8/layout/hProcess9"/>
    <dgm:cxn modelId="{7C0E267B-F43C-45EE-9686-3B3BC0457EE1}" srcId="{75217E69-B91E-48F9-BB07-F9F1C66FD302}" destId="{802C3B1C-899F-4F41-B347-53BF4AB3E55F}" srcOrd="5" destOrd="0" parTransId="{92E5E5EE-35CB-445C-92BA-BB998317A8A7}" sibTransId="{1B1C641B-48E6-4732-B5F7-8275C2BD55EE}"/>
    <dgm:cxn modelId="{89304808-54CE-47A2-9BA8-F064C7E79D65}" srcId="{75217E69-B91E-48F9-BB07-F9F1C66FD302}" destId="{4B202CA0-6308-4C52-9B81-9C481B0D7BD0}" srcOrd="10" destOrd="0" parTransId="{93B86929-959A-4992-A90C-5D3029712245}" sibTransId="{FF991964-CF80-42D3-B49D-9270B14863F0}"/>
    <dgm:cxn modelId="{0D7B638A-5FD4-45A6-8AF2-5450D26EBAC0}" type="presOf" srcId="{75217E69-B91E-48F9-BB07-F9F1C66FD302}" destId="{3CA9330D-DFD6-4318-8F3A-1E7639A82466}" srcOrd="0" destOrd="0" presId="urn:microsoft.com/office/officeart/2005/8/layout/hProcess9"/>
    <dgm:cxn modelId="{C7BF4D22-2BDF-4444-BBA5-2118D189BE0A}" srcId="{75217E69-B91E-48F9-BB07-F9F1C66FD302}" destId="{2156E6F4-D2C7-4E74-BBDD-6953BCBCA86C}" srcOrd="8" destOrd="0" parTransId="{759278ED-55DE-49F3-ADFD-4D16C6332B66}" sibTransId="{C771BA51-CA18-4081-B7F9-635E92DC2CD4}"/>
    <dgm:cxn modelId="{43A6EA5F-8B88-451A-840D-71DE299EA1D3}" type="presOf" srcId="{FBBD9B18-A357-4A3E-BBE3-CDAED1F25E21}" destId="{507C99B7-9B91-43EB-863C-41C0EEB302BF}" srcOrd="0" destOrd="0" presId="urn:microsoft.com/office/officeart/2005/8/layout/hProcess9"/>
    <dgm:cxn modelId="{F0DC6A14-9044-4FEE-A436-6BAE37D91C66}" srcId="{75217E69-B91E-48F9-BB07-F9F1C66FD302}" destId="{99780664-0B1F-42F9-A1A9-1DA327A456FE}" srcOrd="2" destOrd="0" parTransId="{0709BD2B-49A0-46DB-9892-8FC2791B7AD6}" sibTransId="{C53F22F7-DE67-45C1-B804-C7AE21D7D53D}"/>
    <dgm:cxn modelId="{E7C91EA3-6AB8-4A20-8320-DC595555FDE1}" type="presParOf" srcId="{3CA9330D-DFD6-4318-8F3A-1E7639A82466}" destId="{F301877A-E6AF-4C55-ABAE-F1752F85749C}" srcOrd="0" destOrd="0" presId="urn:microsoft.com/office/officeart/2005/8/layout/hProcess9"/>
    <dgm:cxn modelId="{166A8897-AF97-4E66-B41E-2BDD846FFC1E}" type="presParOf" srcId="{3CA9330D-DFD6-4318-8F3A-1E7639A82466}" destId="{B0FD4276-62CC-4FC7-A2EF-95FD2927C0E6}" srcOrd="1" destOrd="0" presId="urn:microsoft.com/office/officeart/2005/8/layout/hProcess9"/>
    <dgm:cxn modelId="{AD13C58E-68CF-4935-8BD2-6F5225EA3CCB}" type="presParOf" srcId="{B0FD4276-62CC-4FC7-A2EF-95FD2927C0E6}" destId="{507C99B7-9B91-43EB-863C-41C0EEB302BF}" srcOrd="0" destOrd="0" presId="urn:microsoft.com/office/officeart/2005/8/layout/hProcess9"/>
    <dgm:cxn modelId="{510A0F45-CEB1-4408-8FE4-FC277999CD29}" type="presParOf" srcId="{B0FD4276-62CC-4FC7-A2EF-95FD2927C0E6}" destId="{A09867BC-3A00-4854-A118-53EEA42D9F66}" srcOrd="1" destOrd="0" presId="urn:microsoft.com/office/officeart/2005/8/layout/hProcess9"/>
    <dgm:cxn modelId="{B1D6FC04-8C86-40AB-99B6-ADC781993838}" type="presParOf" srcId="{B0FD4276-62CC-4FC7-A2EF-95FD2927C0E6}" destId="{3B131DB1-3485-45DB-8AAD-4323E156B5FB}" srcOrd="2" destOrd="0" presId="urn:microsoft.com/office/officeart/2005/8/layout/hProcess9"/>
    <dgm:cxn modelId="{53953AD1-3ECD-47D8-BB34-FAD310339529}" type="presParOf" srcId="{B0FD4276-62CC-4FC7-A2EF-95FD2927C0E6}" destId="{4C97FE0C-B645-48AC-BF82-11FC8C9F1E70}" srcOrd="3" destOrd="0" presId="urn:microsoft.com/office/officeart/2005/8/layout/hProcess9"/>
    <dgm:cxn modelId="{396C3016-EDAE-430C-B21F-1C29DC8E6956}" type="presParOf" srcId="{B0FD4276-62CC-4FC7-A2EF-95FD2927C0E6}" destId="{6E386522-2C9F-4126-A3C6-26C8A9562D59}" srcOrd="4" destOrd="0" presId="urn:microsoft.com/office/officeart/2005/8/layout/hProcess9"/>
    <dgm:cxn modelId="{ED5F0540-742E-4963-85BC-42F20950DFE4}" type="presParOf" srcId="{B0FD4276-62CC-4FC7-A2EF-95FD2927C0E6}" destId="{26D849D3-6080-4A5D-9491-E341B82ABA12}" srcOrd="5" destOrd="0" presId="urn:microsoft.com/office/officeart/2005/8/layout/hProcess9"/>
    <dgm:cxn modelId="{DE33174B-5F06-4DA5-87FC-ACBE1058E394}" type="presParOf" srcId="{B0FD4276-62CC-4FC7-A2EF-95FD2927C0E6}" destId="{C2D76D59-1D75-4E48-91F7-15EFA5C14B3D}" srcOrd="6" destOrd="0" presId="urn:microsoft.com/office/officeart/2005/8/layout/hProcess9"/>
    <dgm:cxn modelId="{2427C3C0-E028-40B7-873D-6E01E0304A7E}" type="presParOf" srcId="{B0FD4276-62CC-4FC7-A2EF-95FD2927C0E6}" destId="{17865E6C-07C4-42B5-AEAA-394D95977626}" srcOrd="7" destOrd="0" presId="urn:microsoft.com/office/officeart/2005/8/layout/hProcess9"/>
    <dgm:cxn modelId="{407FB5B6-4DCD-4A87-9A86-742007E80D1F}" type="presParOf" srcId="{B0FD4276-62CC-4FC7-A2EF-95FD2927C0E6}" destId="{8464FC22-B7AA-4806-8787-663D63486F60}" srcOrd="8" destOrd="0" presId="urn:microsoft.com/office/officeart/2005/8/layout/hProcess9"/>
    <dgm:cxn modelId="{70FDB35A-981A-4949-815D-070F414CFB08}" type="presParOf" srcId="{B0FD4276-62CC-4FC7-A2EF-95FD2927C0E6}" destId="{123216E2-CAF5-47C7-B2C3-686B58499285}" srcOrd="9" destOrd="0" presId="urn:microsoft.com/office/officeart/2005/8/layout/hProcess9"/>
    <dgm:cxn modelId="{1BFA5A46-8C18-4E0B-9E33-F3403B8AEB0C}" type="presParOf" srcId="{B0FD4276-62CC-4FC7-A2EF-95FD2927C0E6}" destId="{E4117646-8A13-4968-BA44-83F194E8DFEE}" srcOrd="10" destOrd="0" presId="urn:microsoft.com/office/officeart/2005/8/layout/hProcess9"/>
    <dgm:cxn modelId="{4E8A8C1C-F007-404A-A311-0ED72AFFE491}" type="presParOf" srcId="{B0FD4276-62CC-4FC7-A2EF-95FD2927C0E6}" destId="{5DB9B771-D17D-4540-B47F-579E7E89995C}" srcOrd="11" destOrd="0" presId="urn:microsoft.com/office/officeart/2005/8/layout/hProcess9"/>
    <dgm:cxn modelId="{684F361A-0404-4559-8336-413324548307}" type="presParOf" srcId="{B0FD4276-62CC-4FC7-A2EF-95FD2927C0E6}" destId="{B5054807-503F-4B1F-B23B-768ECE5D1196}" srcOrd="12" destOrd="0" presId="urn:microsoft.com/office/officeart/2005/8/layout/hProcess9"/>
    <dgm:cxn modelId="{EB0C778F-FBC9-4324-BAEF-18ABE82141A3}" type="presParOf" srcId="{B0FD4276-62CC-4FC7-A2EF-95FD2927C0E6}" destId="{58D3B9D8-7929-43E1-857F-2FACBE0F6207}" srcOrd="13" destOrd="0" presId="urn:microsoft.com/office/officeart/2005/8/layout/hProcess9"/>
    <dgm:cxn modelId="{712CEA46-E254-4D59-96A9-F320C2A74658}" type="presParOf" srcId="{B0FD4276-62CC-4FC7-A2EF-95FD2927C0E6}" destId="{9EAEB3A6-6F03-4703-B3A7-C67C7299BDCB}" srcOrd="14" destOrd="0" presId="urn:microsoft.com/office/officeart/2005/8/layout/hProcess9"/>
    <dgm:cxn modelId="{7486E0FE-0FE4-46F6-A34A-08EE75DE63EC}" type="presParOf" srcId="{B0FD4276-62CC-4FC7-A2EF-95FD2927C0E6}" destId="{2C96631D-4FAE-40CE-BF3A-CA4727FAAF93}" srcOrd="15" destOrd="0" presId="urn:microsoft.com/office/officeart/2005/8/layout/hProcess9"/>
    <dgm:cxn modelId="{74A2F822-40B6-4C24-8422-BD2348406D99}" type="presParOf" srcId="{B0FD4276-62CC-4FC7-A2EF-95FD2927C0E6}" destId="{9D607719-7E83-41E8-A7AA-62CF51B7D7A0}" srcOrd="16" destOrd="0" presId="urn:microsoft.com/office/officeart/2005/8/layout/hProcess9"/>
    <dgm:cxn modelId="{24C86C75-BF39-48D0-8CD2-651B11A58177}" type="presParOf" srcId="{B0FD4276-62CC-4FC7-A2EF-95FD2927C0E6}" destId="{9773BE30-81D5-408D-B506-09CDEBC8043F}" srcOrd="17" destOrd="0" presId="urn:microsoft.com/office/officeart/2005/8/layout/hProcess9"/>
    <dgm:cxn modelId="{B520288E-5C66-4E37-9ACD-3E935AE8DA0E}" type="presParOf" srcId="{B0FD4276-62CC-4FC7-A2EF-95FD2927C0E6}" destId="{3031199B-CFB5-4BF3-9A6D-09257C871CAE}" srcOrd="18" destOrd="0" presId="urn:microsoft.com/office/officeart/2005/8/layout/hProcess9"/>
    <dgm:cxn modelId="{1420BF6E-77AC-4086-BC88-7288A987DA0E}" type="presParOf" srcId="{B0FD4276-62CC-4FC7-A2EF-95FD2927C0E6}" destId="{F69BB6B8-7F6F-4682-A206-C7C50521C613}" srcOrd="19" destOrd="0" presId="urn:microsoft.com/office/officeart/2005/8/layout/hProcess9"/>
    <dgm:cxn modelId="{C4E0F2A3-1D3C-4906-BBB8-75BD384AF5A5}" type="presParOf" srcId="{B0FD4276-62CC-4FC7-A2EF-95FD2927C0E6}" destId="{B1C67EBC-3167-4379-A224-39BE142E6011}" srcOrd="20" destOrd="0" presId="urn:microsoft.com/office/officeart/2005/8/layout/hProcess9"/>
    <dgm:cxn modelId="{23AE972D-9F55-46F3-B2E1-7E77243D1113}" type="presParOf" srcId="{B0FD4276-62CC-4FC7-A2EF-95FD2927C0E6}" destId="{1D0231AC-151E-4772-B28E-545BFC5D3C72}" srcOrd="21" destOrd="0" presId="urn:microsoft.com/office/officeart/2005/8/layout/hProcess9"/>
    <dgm:cxn modelId="{A602128B-B7EB-46FD-94CC-41595881D964}" type="presParOf" srcId="{B0FD4276-62CC-4FC7-A2EF-95FD2927C0E6}" destId="{5E070B4D-A4F2-4B53-8204-EF9D9603D692}" srcOrd="22"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9833AC8D-2A70-4321-A91F-5E0047CFFEE2}"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CF19A98D-E776-492D-BB25-55AA4362F10C}" type="presOf" srcId="{5E2A3ADB-130C-4119-BE89-0D3AD5AAE92C}" destId="{6E352F3C-3FF7-476E-AEAC-34BC88D9CF18}" srcOrd="0" destOrd="0" presId="urn:microsoft.com/office/officeart/2005/8/layout/process1"/>
    <dgm:cxn modelId="{D519FB55-9ED1-473E-BAF4-7B69B323613C}" type="presOf" srcId="{C5B7D2FF-64E1-4460-AFAD-637AC7A48C14}" destId="{26ED2760-4299-4DE7-AA9E-8C4D801C7E69}" srcOrd="0" destOrd="0" presId="urn:microsoft.com/office/officeart/2005/8/layout/process1"/>
    <dgm:cxn modelId="{0F9D4085-A00A-4795-972B-07F1587F6E92}" type="presOf" srcId="{5571B0A3-C54A-4A81-8153-96D5BCA0D702}" destId="{AEFF2E9F-3BDA-4408-A3E8-57C72778A521}" srcOrd="0" destOrd="0" presId="urn:microsoft.com/office/officeart/2005/8/layout/process1"/>
    <dgm:cxn modelId="{718821B2-2AAB-4EA7-BF70-16D434E926E6}" type="presOf" srcId="{09E2C303-68E6-4304-B10D-3604E379D2F5}" destId="{F2AB1812-8AFB-4DC3-AD4D-58FE61BF9973}"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C4B9D3DA-15E5-4A34-8622-24D816CCCAD0}" type="presOf" srcId="{AE939722-D989-438B-916E-08C1A31B12AA}" destId="{AD3E7DA1-05EA-4849-A1E6-D600652D07FD}" srcOrd="0" destOrd="0" presId="urn:microsoft.com/office/officeart/2005/8/layout/process1"/>
    <dgm:cxn modelId="{039FBE0D-18F7-458F-BDE6-B828F5B7F0F0}" type="presOf" srcId="{5E2A3ADB-130C-4119-BE89-0D3AD5AAE92C}" destId="{BBF9AF06-A2E7-4352-B380-33F21654B18D}" srcOrd="1" destOrd="0" presId="urn:microsoft.com/office/officeart/2005/8/layout/process1"/>
    <dgm:cxn modelId="{4B9B7295-265F-413A-B11D-89FB6885E423}" type="presOf" srcId="{C5B7D2FF-64E1-4460-AFAD-637AC7A48C14}" destId="{F5C27C0C-C46A-4CF4-B6C8-FA13431D3FE5}" srcOrd="1"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EB290A9F-3342-4144-BBB7-06581B4D21E1}" type="presParOf" srcId="{AD3E7DA1-05EA-4849-A1E6-D600652D07FD}" destId="{AEFF2E9F-3BDA-4408-A3E8-57C72778A521}" srcOrd="0" destOrd="0" presId="urn:microsoft.com/office/officeart/2005/8/layout/process1"/>
    <dgm:cxn modelId="{EBA170C7-0BE1-4EF2-90D6-5528C8B78DE4}" type="presParOf" srcId="{AD3E7DA1-05EA-4849-A1E6-D600652D07FD}" destId="{26ED2760-4299-4DE7-AA9E-8C4D801C7E69}" srcOrd="1" destOrd="0" presId="urn:microsoft.com/office/officeart/2005/8/layout/process1"/>
    <dgm:cxn modelId="{8D6746AA-A5E2-415C-9A68-1F06726E5483}" type="presParOf" srcId="{26ED2760-4299-4DE7-AA9E-8C4D801C7E69}" destId="{F5C27C0C-C46A-4CF4-B6C8-FA13431D3FE5}" srcOrd="0" destOrd="0" presId="urn:microsoft.com/office/officeart/2005/8/layout/process1"/>
    <dgm:cxn modelId="{B0A0C278-3696-4E79-BBBD-3E7A67C52987}" type="presParOf" srcId="{AD3E7DA1-05EA-4849-A1E6-D600652D07FD}" destId="{F2AB1812-8AFB-4DC3-AD4D-58FE61BF9973}" srcOrd="2" destOrd="0" presId="urn:microsoft.com/office/officeart/2005/8/layout/process1"/>
    <dgm:cxn modelId="{FC94F76F-7810-4254-9387-6366D03A5770}" type="presParOf" srcId="{AD3E7DA1-05EA-4849-A1E6-D600652D07FD}" destId="{6E352F3C-3FF7-476E-AEAC-34BC88D9CF18}" srcOrd="3" destOrd="0" presId="urn:microsoft.com/office/officeart/2005/8/layout/process1"/>
    <dgm:cxn modelId="{D426BB21-2DC4-4FE2-B4AB-51581A4010BE}" type="presParOf" srcId="{6E352F3C-3FF7-476E-AEAC-34BC88D9CF18}" destId="{BBF9AF06-A2E7-4352-B380-33F21654B18D}" srcOrd="0" destOrd="0" presId="urn:microsoft.com/office/officeart/2005/8/layout/process1"/>
    <dgm:cxn modelId="{EC6D7AB7-5741-4F1A-BA28-CF7CA468AA5D}"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60000"/>
            <a:lumOff val="40000"/>
          </a:schemeClr>
        </a:solidFill>
        <a:ln>
          <a:solidFill>
            <a:schemeClr val="accent1">
              <a:lumMod val="60000"/>
              <a:lumOff val="40000"/>
            </a:schemeClr>
          </a:solidFill>
        </a:ln>
      </dgm:spPr>
      <dgm:t>
        <a:bodyPr/>
        <a:lstStyle/>
        <a:p>
          <a:r>
            <a:rPr lang="en-US" sz="1400" dirty="0" smtClean="0"/>
            <a:t> C</a:t>
          </a:r>
          <a:endParaRPr lang="en-US" sz="1400"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dgm:presLayoutVars>
          <dgm:bulletEnabled val="1"/>
        </dgm:presLayoutVars>
      </dgm:prSet>
      <dgm:spPr/>
      <dgm:t>
        <a:bodyPr/>
        <a:lstStyle/>
        <a:p>
          <a:endParaRPr lang="en-US"/>
        </a:p>
      </dgm:t>
    </dgm:pt>
  </dgm:ptLst>
  <dgm:cxnLst>
    <dgm:cxn modelId="{7380F1C8-0291-4472-AB24-A125BC7DBCFC}" type="presOf" srcId="{8C121B7E-3A39-4FBA-A53B-6F254D5D80E8}" destId="{6988BEAB-449D-462E-B5B8-E34E61A811A3}"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1D5DDF2B-DBB3-4931-8998-4507ED9A7029}" type="presOf" srcId="{09E2C303-68E6-4304-B10D-3604E379D2F5}" destId="{F2AB1812-8AFB-4DC3-AD4D-58FE61BF9973}" srcOrd="0" destOrd="0" presId="urn:microsoft.com/office/officeart/2005/8/layout/process1"/>
    <dgm:cxn modelId="{1A2DAE14-DE2F-428C-BC57-C0C25A1EC6E6}" type="presOf" srcId="{5E2A3ADB-130C-4119-BE89-0D3AD5AAE92C}" destId="{6E352F3C-3FF7-476E-AEAC-34BC88D9CF18}" srcOrd="0" destOrd="0" presId="urn:microsoft.com/office/officeart/2005/8/layout/process1"/>
    <dgm:cxn modelId="{D01618D1-6151-49BA-825B-37D12B7F66FC}" type="presOf" srcId="{C5B7D2FF-64E1-4460-AFAD-637AC7A48C14}" destId="{26ED2760-4299-4DE7-AA9E-8C4D801C7E69}" srcOrd="0" destOrd="0" presId="urn:microsoft.com/office/officeart/2005/8/layout/process1"/>
    <dgm:cxn modelId="{CD93D232-D1A1-4179-A333-037B3EAFE351}" srcId="{AE939722-D989-438B-916E-08C1A31B12AA}" destId="{09E2C303-68E6-4304-B10D-3604E379D2F5}" srcOrd="1" destOrd="0" parTransId="{620C1356-63FE-478F-9491-397AA7B97E94}" sibTransId="{5E2A3ADB-130C-4119-BE89-0D3AD5AAE92C}"/>
    <dgm:cxn modelId="{3B164D25-CE8B-4F74-99C0-EFAC9440F581}" type="presOf" srcId="{C5B7D2FF-64E1-4460-AFAD-637AC7A48C14}" destId="{F5C27C0C-C46A-4CF4-B6C8-FA13431D3FE5}" srcOrd="1" destOrd="0" presId="urn:microsoft.com/office/officeart/2005/8/layout/process1"/>
    <dgm:cxn modelId="{9295A9DF-3FB4-4739-B23A-C0E8D631292F}" type="presOf" srcId="{5E2A3ADB-130C-4119-BE89-0D3AD5AAE92C}" destId="{BBF9AF06-A2E7-4352-B380-33F21654B18D}" srcOrd="1" destOrd="0" presId="urn:microsoft.com/office/officeart/2005/8/layout/process1"/>
    <dgm:cxn modelId="{5AE9A338-EBD3-471D-BE86-E92E8E18FB2D}" type="presOf" srcId="{AE939722-D989-438B-916E-08C1A31B12AA}" destId="{AD3E7DA1-05EA-4849-A1E6-D600652D07FD}" srcOrd="0" destOrd="0" presId="urn:microsoft.com/office/officeart/2005/8/layout/process1"/>
    <dgm:cxn modelId="{135F624D-194F-46DF-92DF-8B2C1BC04204}" type="presOf" srcId="{5571B0A3-C54A-4A81-8153-96D5BCA0D702}" destId="{AEFF2E9F-3BDA-4408-A3E8-57C72778A521}"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D34C603C-2A19-4A64-98F0-3EACCCB8834D}" type="presParOf" srcId="{AD3E7DA1-05EA-4849-A1E6-D600652D07FD}" destId="{AEFF2E9F-3BDA-4408-A3E8-57C72778A521}" srcOrd="0" destOrd="0" presId="urn:microsoft.com/office/officeart/2005/8/layout/process1"/>
    <dgm:cxn modelId="{BF7DAA14-FAF1-45CA-8949-6E19DFA0FBB5}" type="presParOf" srcId="{AD3E7DA1-05EA-4849-A1E6-D600652D07FD}" destId="{26ED2760-4299-4DE7-AA9E-8C4D801C7E69}" srcOrd="1" destOrd="0" presId="urn:microsoft.com/office/officeart/2005/8/layout/process1"/>
    <dgm:cxn modelId="{D9549AEA-9E64-4180-96BB-7CF1F77701C7}" type="presParOf" srcId="{26ED2760-4299-4DE7-AA9E-8C4D801C7E69}" destId="{F5C27C0C-C46A-4CF4-B6C8-FA13431D3FE5}" srcOrd="0" destOrd="0" presId="urn:microsoft.com/office/officeart/2005/8/layout/process1"/>
    <dgm:cxn modelId="{E54D7A51-409B-451D-B01F-45F2D9BC8680}" type="presParOf" srcId="{AD3E7DA1-05EA-4849-A1E6-D600652D07FD}" destId="{F2AB1812-8AFB-4DC3-AD4D-58FE61BF9973}" srcOrd="2" destOrd="0" presId="urn:microsoft.com/office/officeart/2005/8/layout/process1"/>
    <dgm:cxn modelId="{B76AA756-784F-4FDA-8D67-A2598EDB7EAD}" type="presParOf" srcId="{AD3E7DA1-05EA-4849-A1E6-D600652D07FD}" destId="{6E352F3C-3FF7-476E-AEAC-34BC88D9CF18}" srcOrd="3" destOrd="0" presId="urn:microsoft.com/office/officeart/2005/8/layout/process1"/>
    <dgm:cxn modelId="{E79B05DE-762F-42C6-B544-CB563534F293}" type="presParOf" srcId="{6E352F3C-3FF7-476E-AEAC-34BC88D9CF18}" destId="{BBF9AF06-A2E7-4352-B380-33F21654B18D}" srcOrd="0" destOrd="0" presId="urn:microsoft.com/office/officeart/2005/8/layout/process1"/>
    <dgm:cxn modelId="{9C9BC263-61AF-42E9-B773-227D63C46B3F}"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lstStyle/>
        <a:p>
          <a:r>
            <a:rPr lang="en-US" dirty="0" smtClean="0">
              <a:solidFill>
                <a:schemeClr val="tx1"/>
              </a:solidFill>
            </a:rPr>
            <a:t>B</a:t>
          </a:r>
          <a:endParaRPr lang="en-US" dirty="0">
            <a:solidFill>
              <a:schemeClr val="tx1"/>
            </a:solidFill>
          </a:endParaRPr>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60000"/>
            <a:lumOff val="40000"/>
          </a:schemeClr>
        </a:solidFill>
        <a:ln>
          <a:solidFill>
            <a:schemeClr val="accent6">
              <a:lumMod val="60000"/>
              <a:lumOff val="40000"/>
            </a:schemeClr>
          </a:solidFill>
        </a:ln>
      </dgm:spPr>
      <dgm:t>
        <a:bodyPr anchor="ctr"/>
        <a:lstStyle/>
        <a:p>
          <a:r>
            <a:rPr lang="en-US" dirty="0" smtClean="0">
              <a:solidFill>
                <a:schemeClr val="tx1"/>
              </a:solidFill>
            </a:rPr>
            <a:t>B</a:t>
          </a:r>
          <a:endParaRPr lang="en-US" dirty="0">
            <a:solidFill>
              <a:schemeClr val="tx1"/>
            </a:solidFill>
          </a:endParaRPr>
        </a:p>
      </dgm:t>
    </dgm:pt>
    <dgm:pt modelId="{9FF95361-4495-4D97-861F-1CC56BC4DD86}" type="sibTrans" cxnId="{A42D7240-E7A4-4D9D-8AB0-B146F3B642CA}">
      <dgm:prSet/>
      <dgm:spPr/>
      <dgm:t>
        <a:bodyPr/>
        <a:lstStyle/>
        <a:p>
          <a:endParaRPr lang="en-US"/>
        </a:p>
      </dgm:t>
    </dgm:pt>
    <dgm:pt modelId="{3B0E2F54-EEBB-47E1-AB08-A02BD01F503B}" type="parTrans" cxnId="{A42D7240-E7A4-4D9D-8AB0-B146F3B642CA}">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custLinFactNeighborX="2578">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A86EC202-3C67-48E9-9B1B-436B01ADE12F}" type="presOf" srcId="{9C144A11-277E-478E-BBFB-7B8049648935}" destId="{D41C02A3-A4DB-4F50-A3F1-4D881B1192C9}" srcOrd="0" destOrd="0" presId="urn:microsoft.com/office/officeart/2005/8/layout/default"/>
    <dgm:cxn modelId="{FE2B86C2-FECE-4605-867C-D15F6D2FAAA5}" type="presOf" srcId="{52D0D1FF-CB00-4B3C-B5B2-4758590A9EA5}" destId="{61014E41-CB3E-4C07-847F-C33D0B5037FE}" srcOrd="0" destOrd="0" presId="urn:microsoft.com/office/officeart/2005/8/layout/default"/>
    <dgm:cxn modelId="{8A0EC0E7-7B44-40ED-9E89-6C8B188DAEB6}" srcId="{52D0D1FF-CB00-4B3C-B5B2-4758590A9EA5}" destId="{9C144A11-277E-478E-BBFB-7B8049648935}" srcOrd="2" destOrd="0" parTransId="{7676359A-D6AB-4E83-ACF9-EF5B3AFC13D9}" sibTransId="{C75686AB-77C9-4AFC-B474-1C06B66D2A19}"/>
    <dgm:cxn modelId="{A15BFC3C-67B6-4F27-BFC9-299823118894}" srcId="{52D0D1FF-CB00-4B3C-B5B2-4758590A9EA5}" destId="{ACA6C48E-5DC9-4685-B26B-2AD7EC23BE54}" srcOrd="1" destOrd="0" parTransId="{7C13CB1D-82DE-4628-AD87-5FB3F1E48B3C}" sibTransId="{6E4C069F-606B-495F-9E3D-C68C6995C4C8}"/>
    <dgm:cxn modelId="{EE7E25C3-A4DE-4964-AB0E-2C69B587227E}" type="presOf" srcId="{ACA6C48E-5DC9-4685-B26B-2AD7EC23BE54}" destId="{395676F4-24A7-4B8C-84DC-EA86972644F1}" srcOrd="0" destOrd="0" presId="urn:microsoft.com/office/officeart/2005/8/layout/default"/>
    <dgm:cxn modelId="{EBD22A12-3C11-4D5D-B480-87540ECB3963}" type="presOf" srcId="{E35ED06D-F03A-4CD9-9E30-10FC3AB9513C}" destId="{15CBA8DB-E0BE-4FCA-AAEA-A9A0848D3E7F}" srcOrd="0" destOrd="0" presId="urn:microsoft.com/office/officeart/2005/8/layout/default"/>
    <dgm:cxn modelId="{5CC84A90-2A50-4722-9CB4-099E48CCFFE3}" srcId="{52D0D1FF-CB00-4B3C-B5B2-4758590A9EA5}" destId="{E50A4BF8-76D3-4C68-AC5A-772D43CE5D5B}" srcOrd="0" destOrd="0" parTransId="{1A9E5314-9B8A-4B02-9835-640F9131CE37}" sibTransId="{F0094B86-429C-497D-A2FA-DF844D6BE5D8}"/>
    <dgm:cxn modelId="{9FC7D337-2375-4D7D-9464-6FC2E204E9B5}" srcId="{52D0D1FF-CB00-4B3C-B5B2-4758590A9EA5}" destId="{E35ED06D-F03A-4CD9-9E30-10FC3AB9513C}" srcOrd="5" destOrd="0" parTransId="{C1B7CB5A-0DFB-44F4-A38C-E67106D20824}" sibTransId="{6CDADBA7-4F68-4259-868A-AA7715E876F5}"/>
    <dgm:cxn modelId="{1823551B-0F9A-4B28-8FC0-999D8693E8FE}" type="presOf" srcId="{DC5E9711-F311-4F3C-8A77-9330486D960A}" destId="{CFE2AE05-82D3-4455-AD31-ED6B710A7A02}" srcOrd="0" destOrd="0" presId="urn:microsoft.com/office/officeart/2005/8/layout/default"/>
    <dgm:cxn modelId="{414007D4-6F4E-4004-B554-9049431AC8E7}" type="presOf" srcId="{F9E068FC-D4B2-4546-9F24-EE0DCD254350}" destId="{9560B028-FF05-4945-A45E-3B7D0C2912CE}"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448920E1-2407-4D65-BD74-CF650C60CB05}" type="presOf" srcId="{E50A4BF8-76D3-4C68-AC5A-772D43CE5D5B}" destId="{7D545976-E092-430D-BCFC-460B937B18BC}" srcOrd="0" destOrd="0" presId="urn:microsoft.com/office/officeart/2005/8/layout/default"/>
    <dgm:cxn modelId="{A42D7240-E7A4-4D9D-8AB0-B146F3B642CA}" srcId="{52D0D1FF-CB00-4B3C-B5B2-4758590A9EA5}" destId="{DC5E9711-F311-4F3C-8A77-9330486D960A}" srcOrd="4" destOrd="0" parTransId="{3B0E2F54-EEBB-47E1-AB08-A02BD01F503B}" sibTransId="{9FF95361-4495-4D97-861F-1CC56BC4DD86}"/>
    <dgm:cxn modelId="{5E7A9BF2-26F4-43AE-87BC-B515C287EA20}" type="presParOf" srcId="{61014E41-CB3E-4C07-847F-C33D0B5037FE}" destId="{7D545976-E092-430D-BCFC-460B937B18BC}" srcOrd="0" destOrd="0" presId="urn:microsoft.com/office/officeart/2005/8/layout/default"/>
    <dgm:cxn modelId="{C3D0E1A0-6A59-457B-A082-A9A7758BD20E}" type="presParOf" srcId="{61014E41-CB3E-4C07-847F-C33D0B5037FE}" destId="{2A10715A-52B9-456B-8B2B-372A1C1898DC}" srcOrd="1" destOrd="0" presId="urn:microsoft.com/office/officeart/2005/8/layout/default"/>
    <dgm:cxn modelId="{81851F6C-ED05-4C5E-898F-0282A762C173}" type="presParOf" srcId="{61014E41-CB3E-4C07-847F-C33D0B5037FE}" destId="{395676F4-24A7-4B8C-84DC-EA86972644F1}" srcOrd="2" destOrd="0" presId="urn:microsoft.com/office/officeart/2005/8/layout/default"/>
    <dgm:cxn modelId="{FB8748C1-0671-4B24-9826-6CF790D79508}" type="presParOf" srcId="{61014E41-CB3E-4C07-847F-C33D0B5037FE}" destId="{5462B237-9EFE-4FF2-8D80-D01218748719}" srcOrd="3" destOrd="0" presId="urn:microsoft.com/office/officeart/2005/8/layout/default"/>
    <dgm:cxn modelId="{C2B7C310-B858-4C58-94AA-A0514A5A8F93}" type="presParOf" srcId="{61014E41-CB3E-4C07-847F-C33D0B5037FE}" destId="{D41C02A3-A4DB-4F50-A3F1-4D881B1192C9}" srcOrd="4" destOrd="0" presId="urn:microsoft.com/office/officeart/2005/8/layout/default"/>
    <dgm:cxn modelId="{7590A064-1019-44A4-8438-4DB5951083CC}" type="presParOf" srcId="{61014E41-CB3E-4C07-847F-C33D0B5037FE}" destId="{065F80FA-87F2-4240-833F-0A66A75C273C}" srcOrd="5" destOrd="0" presId="urn:microsoft.com/office/officeart/2005/8/layout/default"/>
    <dgm:cxn modelId="{0E8EFDED-C12A-4CC9-9EED-7C3181E93EA9}" type="presParOf" srcId="{61014E41-CB3E-4C07-847F-C33D0B5037FE}" destId="{9560B028-FF05-4945-A45E-3B7D0C2912CE}" srcOrd="6" destOrd="0" presId="urn:microsoft.com/office/officeart/2005/8/layout/default"/>
    <dgm:cxn modelId="{A051AE87-27FB-45E8-BA59-64769471730C}" type="presParOf" srcId="{61014E41-CB3E-4C07-847F-C33D0B5037FE}" destId="{54770EC2-B4AD-45F4-9FA6-6DBE291D8F9F}" srcOrd="7" destOrd="0" presId="urn:microsoft.com/office/officeart/2005/8/layout/default"/>
    <dgm:cxn modelId="{A671E9D7-34BE-4FAA-987E-643BB8D0D153}" type="presParOf" srcId="{61014E41-CB3E-4C07-847F-C33D0B5037FE}" destId="{CFE2AE05-82D3-4455-AD31-ED6B710A7A02}" srcOrd="8" destOrd="0" presId="urn:microsoft.com/office/officeart/2005/8/layout/default"/>
    <dgm:cxn modelId="{57A977F6-1C19-4109-AAD6-1CE4A375FFBA}" type="presParOf" srcId="{61014E41-CB3E-4C07-847F-C33D0B5037FE}" destId="{B186CBE2-B3CD-4C5D-963C-9B4E348E8E33}" srcOrd="9" destOrd="0" presId="urn:microsoft.com/office/officeart/2005/8/layout/default"/>
    <dgm:cxn modelId="{9969362F-EBEE-4D67-A1D5-DD717C73D41F}"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A</a:t>
          </a:r>
          <a:endParaRPr lang="en-US" dirty="0"/>
        </a:p>
      </dgm:t>
    </dgm:pt>
    <dgm:pt modelId="{531519E8-13EC-4094-84D4-E41422ACE2E6}" type="sibTrans" cxnId="{F68888B5-9804-4B4C-B297-274C8F7419FE}">
      <dgm:prSet/>
      <dgm:spPr/>
      <dgm:t>
        <a:bodyPr/>
        <a:lstStyle/>
        <a:p>
          <a:endParaRPr lang="en-US"/>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B5F4A2CC-8469-4703-B5E7-A39DD906DAB3}" type="sibTrans" cxnId="{5366CE96-BF93-4958-AAAB-E6732AAF9F6E}">
      <dgm:prSet/>
      <dgm:spPr/>
      <dgm:t>
        <a:bodyPr/>
        <a:lstStyle/>
        <a:p>
          <a:endParaRPr lang="en-US"/>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A3FFF725-E832-4A8B-8C0C-9717EF6683F7}" type="sibTrans" cxnId="{427E35A6-B367-45CC-AD72-19C716C7D876}">
      <dgm:prSet/>
      <dgm:spPr/>
      <dgm:t>
        <a:bodyPr/>
        <a:lstStyle/>
        <a:p>
          <a:endParaRPr lang="en-US"/>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68B93A2D-E9BA-4031-914F-06433B5B487D}" type="sibTrans" cxnId="{94474418-AF3E-48EA-A695-2F2722820CCE}">
      <dgm:prSet/>
      <dgm:spPr/>
      <dgm:t>
        <a:bodyPr/>
        <a:lstStyle/>
        <a:p>
          <a:endParaRPr lang="en-US"/>
        </a:p>
      </dgm:t>
    </dgm:pt>
    <dgm:pt modelId="{75C9F745-1E52-4747-B3C2-3922587EA5F1}" type="parTrans" cxnId="{94474418-AF3E-48EA-A695-2F2722820CCE}">
      <dgm:prSet/>
      <dgm:spPr/>
      <dgm:t>
        <a:bodyPr/>
        <a:lstStyle/>
        <a:p>
          <a:endParaRPr lang="en-US"/>
        </a:p>
      </dgm:t>
    </dgm:pt>
    <dgm:pt modelId="{1B4C535E-F365-4449-A448-CCFC4D325CBC}" type="sibTrans" cxnId="{1FAEDFE1-8D68-4CB2-9121-2BE0A144D406}">
      <dgm:prSet/>
      <dgm:spPr/>
      <dgm:t>
        <a:bodyPr/>
        <a:lstStyle/>
        <a:p>
          <a:endParaRPr lang="en-US"/>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r>
            <a:rPr lang="en-US" dirty="0" smtClean="0"/>
            <a:t> A</a:t>
          </a:r>
          <a:endParaRPr lang="en-US" dirty="0"/>
        </a:p>
      </dgm:t>
    </dgm:pt>
    <dgm:pt modelId="{936FDF34-BC71-4082-823A-740783DD3918}" type="sibTrans" cxnId="{EB176ACE-D70F-4487-82DD-D328A43DBE04}">
      <dgm:prSet/>
      <dgm:spPr/>
      <dgm:t>
        <a:bodyPr/>
        <a:lstStyle/>
        <a:p>
          <a:endParaRPr lang="en-US"/>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EB176ACE-D70F-4487-82DD-D328A43DBE04}" srcId="{8D018822-FBA2-417A-840C-33F4A63B517E}" destId="{90B36774-7957-488B-A4BC-4BBB82CBF080}" srcOrd="0" destOrd="0" parTransId="{ED1343D6-5505-4693-A845-F3F386C83631}" sibTransId="{936FDF34-BC71-4082-823A-740783DD3918}"/>
    <dgm:cxn modelId="{C54B22F9-F049-41C4-ACEE-B5B59AC29DC6}" type="presOf" srcId="{ED1343D6-5505-4693-A845-F3F386C83631}" destId="{F0AD05FA-1203-4A47-9F9E-6BC02F81B4AA}" srcOrd="1" destOrd="0" presId="urn:microsoft.com/office/officeart/2005/8/layout/hierarchy2"/>
    <dgm:cxn modelId="{28C857AC-6773-47D9-B575-E22F086AF95D}" type="presOf" srcId="{497D1501-C679-49B1-BEAE-9EE12384C7E1}" destId="{1F9D012B-2541-4F60-9936-F955E5E8143F}" srcOrd="0" destOrd="0" presId="urn:microsoft.com/office/officeart/2005/8/layout/hierarchy2"/>
    <dgm:cxn modelId="{12B9BD12-5527-4F66-992A-7F21D29DB5DE}" type="presOf" srcId="{FA9687CE-C19F-4467-9F9B-6F0AFE7738F9}" destId="{FC1A1B9D-0AB4-4F16-822D-9F81DD54AE2F}" srcOrd="0" destOrd="0" presId="urn:microsoft.com/office/officeart/2005/8/layout/hierarchy2"/>
    <dgm:cxn modelId="{34E6BF1B-B3D3-4647-815F-8961EF6872D3}" type="presOf" srcId="{CD45B891-375A-4457-81A5-C57AF925EA51}" destId="{DA454CAF-5941-42F1-9A14-7B651415446B}" srcOrd="0" destOrd="0" presId="urn:microsoft.com/office/officeart/2005/8/layout/hierarchy2"/>
    <dgm:cxn modelId="{57453EC1-8FBB-4325-8FF3-E50F0F49BF0D}" type="presOf" srcId="{8D018822-FBA2-417A-840C-33F4A63B517E}" destId="{2EBE743E-7414-4DC3-9D94-C99B93AE7942}" srcOrd="0" destOrd="0" presId="urn:microsoft.com/office/officeart/2005/8/layout/hierarchy2"/>
    <dgm:cxn modelId="{835C2C35-113C-446F-B645-DA9A361C49BE}" type="presOf" srcId="{FA9687CE-C19F-4467-9F9B-6F0AFE7738F9}" destId="{200523B0-9680-4EA7-939C-38A49C1A9C60}" srcOrd="1"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6DA12A12-ADAB-4CFD-9E83-91BA18D76633}" type="presOf" srcId="{A89CF6AB-BB40-43E7-A5F1-81131B101A2D}" destId="{D9D200E3-86DA-41FF-97A5-11B23230B1B5}" srcOrd="0" destOrd="0" presId="urn:microsoft.com/office/officeart/2005/8/layout/hierarchy2"/>
    <dgm:cxn modelId="{05C84CD4-1928-48AF-BE55-5241DF605334}" type="presOf" srcId="{CD45B891-375A-4457-81A5-C57AF925EA51}" destId="{4E9BE51B-3505-4C39-A3DB-3AC7F360EFF3}" srcOrd="1" destOrd="0" presId="urn:microsoft.com/office/officeart/2005/8/layout/hierarchy2"/>
    <dgm:cxn modelId="{5D400088-809D-48A7-9622-10FC317AE141}" type="presOf" srcId="{94B632C1-EF7A-4E04-BA89-9637346A635B}" destId="{DC880FB8-C78B-458D-BB4F-978161132DA0}" srcOrd="1" destOrd="0" presId="urn:microsoft.com/office/officeart/2005/8/layout/hierarchy2"/>
    <dgm:cxn modelId="{807B6079-CC5A-4468-9388-C8EDC44922C0}" type="presOf" srcId="{94B632C1-EF7A-4E04-BA89-9637346A635B}" destId="{E233CA3A-25BD-4D68-8257-049ECD960A95}"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427E35A6-B367-45CC-AD72-19C716C7D876}" srcId="{90B36774-7957-488B-A4BC-4BBB82CBF080}" destId="{9CAACDAC-3E7F-45DA-A0A6-2124BE36A6BB}" srcOrd="0" destOrd="0" parTransId="{94B632C1-EF7A-4E04-BA89-9637346A635B}" sibTransId="{A3FFF725-E832-4A8B-8C0C-9717EF6683F7}"/>
    <dgm:cxn modelId="{29EF856F-9B0B-451D-BE76-A83675037DC5}" type="presOf" srcId="{D1050E04-7D1A-442E-9CDF-D275DC15F955}" destId="{9D6F9A89-A642-4F4D-9F14-E66236E09919}" srcOrd="0" destOrd="0" presId="urn:microsoft.com/office/officeart/2005/8/layout/hierarchy2"/>
    <dgm:cxn modelId="{99D4C684-7491-46EE-AB98-9E188E2DDCFC}" type="presOf" srcId="{9CAACDAC-3E7F-45DA-A0A6-2124BE36A6BB}" destId="{268C0CE0-DA77-4A90-884A-273039F6AEF6}" srcOrd="0" destOrd="0" presId="urn:microsoft.com/office/officeart/2005/8/layout/hierarchy2"/>
    <dgm:cxn modelId="{2E54FC8C-55CA-4794-909C-C158DCBE25B1}" type="presOf" srcId="{004CE89A-CAEB-447F-A984-4472A1CE0635}" destId="{117A6B71-6709-439F-8B8C-925BB58C01BB}" srcOrd="1" destOrd="0" presId="urn:microsoft.com/office/officeart/2005/8/layout/hierarchy2"/>
    <dgm:cxn modelId="{8A18F578-B500-4E3C-90A8-AD077C651513}" type="presOf" srcId="{08193017-FF5E-440A-B2FC-7B72EFF73ECB}" destId="{096FB719-B52E-45CD-9EF7-3FCE9D171A4D}" srcOrd="0" destOrd="0" presId="urn:microsoft.com/office/officeart/2005/8/layout/hierarchy2"/>
    <dgm:cxn modelId="{B0FE2E22-9ABE-4B05-B146-8726DA9B67F7}" type="presOf" srcId="{004CE89A-CAEB-447F-A984-4472A1CE0635}" destId="{5CC27A30-CBEB-411C-BC03-FBC1F2C3C77B}"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FA0F6D06-0C4B-4308-BE01-18CF9D4DE8DE}" type="presOf" srcId="{90B36774-7957-488B-A4BC-4BBB82CBF080}" destId="{A9DE72D7-D64C-46AB-89B8-1DDCF95A5E23}" srcOrd="0" destOrd="0" presId="urn:microsoft.com/office/officeart/2005/8/layout/hierarchy2"/>
    <dgm:cxn modelId="{83A4EC95-6983-4944-A29D-491F9782A42D}" type="presOf" srcId="{ED1343D6-5505-4693-A845-F3F386C83631}" destId="{53BA12B1-3866-4D7B-9660-900B1EF1E0C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8F3A1FD9-2689-4730-9821-924E46911402}" type="presParOf" srcId="{9D6F9A89-A642-4F4D-9F14-E66236E09919}" destId="{62D35ABA-0E92-4D65-8FAB-6A1F96AE7E2A}" srcOrd="0" destOrd="0" presId="urn:microsoft.com/office/officeart/2005/8/layout/hierarchy2"/>
    <dgm:cxn modelId="{449D503A-6026-45D8-B160-C278252BD754}" type="presParOf" srcId="{62D35ABA-0E92-4D65-8FAB-6A1F96AE7E2A}" destId="{2EBE743E-7414-4DC3-9D94-C99B93AE7942}" srcOrd="0" destOrd="0" presId="urn:microsoft.com/office/officeart/2005/8/layout/hierarchy2"/>
    <dgm:cxn modelId="{F101E23E-4BB7-4CC1-B01B-564D2541B54F}" type="presParOf" srcId="{62D35ABA-0E92-4D65-8FAB-6A1F96AE7E2A}" destId="{31CAEAD6-EE0E-4C41-941A-2321A6A17851}" srcOrd="1" destOrd="0" presId="urn:microsoft.com/office/officeart/2005/8/layout/hierarchy2"/>
    <dgm:cxn modelId="{788E47C3-B3D8-4F8B-AAF2-07423D58A6D8}" type="presParOf" srcId="{31CAEAD6-EE0E-4C41-941A-2321A6A17851}" destId="{53BA12B1-3866-4D7B-9660-900B1EF1E0CF}" srcOrd="0" destOrd="0" presId="urn:microsoft.com/office/officeart/2005/8/layout/hierarchy2"/>
    <dgm:cxn modelId="{E6132370-0B97-4B1F-97EB-2BF7102AB1E8}" type="presParOf" srcId="{53BA12B1-3866-4D7B-9660-900B1EF1E0CF}" destId="{F0AD05FA-1203-4A47-9F9E-6BC02F81B4AA}" srcOrd="0" destOrd="0" presId="urn:microsoft.com/office/officeart/2005/8/layout/hierarchy2"/>
    <dgm:cxn modelId="{DFE5855A-4BAC-4707-91FC-0BC0758DFCB3}" type="presParOf" srcId="{31CAEAD6-EE0E-4C41-941A-2321A6A17851}" destId="{C6D3C922-5E45-41BE-9D75-48AA34A4E2CA}" srcOrd="1" destOrd="0" presId="urn:microsoft.com/office/officeart/2005/8/layout/hierarchy2"/>
    <dgm:cxn modelId="{AB8E092D-CCC6-4738-8885-E24A7AD3C2EF}" type="presParOf" srcId="{C6D3C922-5E45-41BE-9D75-48AA34A4E2CA}" destId="{A9DE72D7-D64C-46AB-89B8-1DDCF95A5E23}" srcOrd="0" destOrd="0" presId="urn:microsoft.com/office/officeart/2005/8/layout/hierarchy2"/>
    <dgm:cxn modelId="{E4C0838A-879A-43B9-A544-AD0FF15C7D71}" type="presParOf" srcId="{C6D3C922-5E45-41BE-9D75-48AA34A4E2CA}" destId="{73BD3260-5BEB-44BA-B290-96798F33249A}" srcOrd="1" destOrd="0" presId="urn:microsoft.com/office/officeart/2005/8/layout/hierarchy2"/>
    <dgm:cxn modelId="{A0D01C48-CC13-499A-A010-836523D2EBD7}" type="presParOf" srcId="{73BD3260-5BEB-44BA-B290-96798F33249A}" destId="{E233CA3A-25BD-4D68-8257-049ECD960A95}" srcOrd="0" destOrd="0" presId="urn:microsoft.com/office/officeart/2005/8/layout/hierarchy2"/>
    <dgm:cxn modelId="{C9A09AA3-1E40-457E-97C5-0EA736239475}" type="presParOf" srcId="{E233CA3A-25BD-4D68-8257-049ECD960A95}" destId="{DC880FB8-C78B-458D-BB4F-978161132DA0}" srcOrd="0" destOrd="0" presId="urn:microsoft.com/office/officeart/2005/8/layout/hierarchy2"/>
    <dgm:cxn modelId="{C6D3EB0D-0949-4F07-83D0-9FDB11D127E1}" type="presParOf" srcId="{73BD3260-5BEB-44BA-B290-96798F33249A}" destId="{A00C528C-2049-40C5-8AC1-1B65E6F60053}" srcOrd="1" destOrd="0" presId="urn:microsoft.com/office/officeart/2005/8/layout/hierarchy2"/>
    <dgm:cxn modelId="{3E7EEFA1-5EA4-4397-B1DC-9D24CC87B09A}" type="presParOf" srcId="{A00C528C-2049-40C5-8AC1-1B65E6F60053}" destId="{268C0CE0-DA77-4A90-884A-273039F6AEF6}" srcOrd="0" destOrd="0" presId="urn:microsoft.com/office/officeart/2005/8/layout/hierarchy2"/>
    <dgm:cxn modelId="{2F68D2FB-6685-48DC-92DB-428F7F89DBA9}" type="presParOf" srcId="{A00C528C-2049-40C5-8AC1-1B65E6F60053}" destId="{8FB2A1C9-F4D6-4A33-920F-98C2F4477529}" srcOrd="1" destOrd="0" presId="urn:microsoft.com/office/officeart/2005/8/layout/hierarchy2"/>
    <dgm:cxn modelId="{54E7D9C8-E283-4929-B101-9BC4D6D007E2}" type="presParOf" srcId="{73BD3260-5BEB-44BA-B290-96798F33249A}" destId="{DA454CAF-5941-42F1-9A14-7B651415446B}" srcOrd="2" destOrd="0" presId="urn:microsoft.com/office/officeart/2005/8/layout/hierarchy2"/>
    <dgm:cxn modelId="{4F4F7762-F351-4337-83FE-24733B1AE9BA}" type="presParOf" srcId="{DA454CAF-5941-42F1-9A14-7B651415446B}" destId="{4E9BE51B-3505-4C39-A3DB-3AC7F360EFF3}" srcOrd="0" destOrd="0" presId="urn:microsoft.com/office/officeart/2005/8/layout/hierarchy2"/>
    <dgm:cxn modelId="{AFA67F00-FAE9-48D1-8BAC-B0699CC77E06}" type="presParOf" srcId="{73BD3260-5BEB-44BA-B290-96798F33249A}" destId="{8C67C0C5-4FB7-4AC8-B4D7-94BC740C68D0}" srcOrd="3" destOrd="0" presId="urn:microsoft.com/office/officeart/2005/8/layout/hierarchy2"/>
    <dgm:cxn modelId="{F60FC245-5BBA-424A-9901-1071DFB03AE1}" type="presParOf" srcId="{8C67C0C5-4FB7-4AC8-B4D7-94BC740C68D0}" destId="{1F9D012B-2541-4F60-9936-F955E5E8143F}" srcOrd="0" destOrd="0" presId="urn:microsoft.com/office/officeart/2005/8/layout/hierarchy2"/>
    <dgm:cxn modelId="{A5DAE743-4AF3-4A64-A7FB-592D04056872}" type="presParOf" srcId="{8C67C0C5-4FB7-4AC8-B4D7-94BC740C68D0}" destId="{53C38476-47CF-4915-950B-9B2CA8F68781}" srcOrd="1" destOrd="0" presId="urn:microsoft.com/office/officeart/2005/8/layout/hierarchy2"/>
    <dgm:cxn modelId="{828D64FB-8E98-490B-BAE5-E4E19A0FB5C7}" type="presParOf" srcId="{31CAEAD6-EE0E-4C41-941A-2321A6A17851}" destId="{5CC27A30-CBEB-411C-BC03-FBC1F2C3C77B}" srcOrd="2" destOrd="0" presId="urn:microsoft.com/office/officeart/2005/8/layout/hierarchy2"/>
    <dgm:cxn modelId="{AC514FA0-F442-4991-BAA8-973D869D8C6A}" type="presParOf" srcId="{5CC27A30-CBEB-411C-BC03-FBC1F2C3C77B}" destId="{117A6B71-6709-439F-8B8C-925BB58C01BB}" srcOrd="0" destOrd="0" presId="urn:microsoft.com/office/officeart/2005/8/layout/hierarchy2"/>
    <dgm:cxn modelId="{7A7701DA-550A-44DC-A12A-2ECA5E7E745E}" type="presParOf" srcId="{31CAEAD6-EE0E-4C41-941A-2321A6A17851}" destId="{F4021EE2-A3A9-404E-94B6-9D0FCDA8CA49}" srcOrd="3" destOrd="0" presId="urn:microsoft.com/office/officeart/2005/8/layout/hierarchy2"/>
    <dgm:cxn modelId="{355A934C-1165-4B4F-8383-9154F1047EC2}" type="presParOf" srcId="{F4021EE2-A3A9-404E-94B6-9D0FCDA8CA49}" destId="{096FB719-B52E-45CD-9EF7-3FCE9D171A4D}" srcOrd="0" destOrd="0" presId="urn:microsoft.com/office/officeart/2005/8/layout/hierarchy2"/>
    <dgm:cxn modelId="{E915D467-D815-4527-A127-1DD029861319}" type="presParOf" srcId="{F4021EE2-A3A9-404E-94B6-9D0FCDA8CA49}" destId="{07597095-DDA0-4E37-9328-9ABBBFA5D382}" srcOrd="1" destOrd="0" presId="urn:microsoft.com/office/officeart/2005/8/layout/hierarchy2"/>
    <dgm:cxn modelId="{FFFFF855-525E-4F24-88A2-DB613C47A117}" type="presParOf" srcId="{07597095-DDA0-4E37-9328-9ABBBFA5D382}" destId="{FC1A1B9D-0AB4-4F16-822D-9F81DD54AE2F}" srcOrd="0" destOrd="0" presId="urn:microsoft.com/office/officeart/2005/8/layout/hierarchy2"/>
    <dgm:cxn modelId="{D4ACB29A-CF36-455A-A2C3-27C1F8D2BA45}" type="presParOf" srcId="{FC1A1B9D-0AB4-4F16-822D-9F81DD54AE2F}" destId="{200523B0-9680-4EA7-939C-38A49C1A9C60}" srcOrd="0" destOrd="0" presId="urn:microsoft.com/office/officeart/2005/8/layout/hierarchy2"/>
    <dgm:cxn modelId="{DD306F72-81C9-4D1F-AC06-A784563A1A5D}" type="presParOf" srcId="{07597095-DDA0-4E37-9328-9ABBBFA5D382}" destId="{B7AD0592-ED99-4A2F-BDE2-D2D2C4C6428B}" srcOrd="1" destOrd="0" presId="urn:microsoft.com/office/officeart/2005/8/layout/hierarchy2"/>
    <dgm:cxn modelId="{64FF60A0-D9F3-4123-A6F5-E361B23A352E}" type="presParOf" srcId="{B7AD0592-ED99-4A2F-BDE2-D2D2C4C6428B}" destId="{D9D200E3-86DA-41FF-97A5-11B23230B1B5}" srcOrd="0" destOrd="0" presId="urn:microsoft.com/office/officeart/2005/8/layout/hierarchy2"/>
    <dgm:cxn modelId="{48AA298A-73E9-463F-894F-F9722E6C13A6}"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tyle>
          <a:lnRef idx="2">
            <a:schemeClr val="dk1"/>
          </a:lnRef>
          <a:fillRef idx="1">
            <a:schemeClr val="lt1"/>
          </a:fillRef>
          <a:effectRef idx="0">
            <a:schemeClr val="dk1"/>
          </a:effectRef>
          <a:fontRef idx="minor">
            <a:schemeClr val="dk1"/>
          </a:fontRef>
        </dgm:style>
      </dgm:prSet>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6C4808A2-F2C3-46B4-A201-CEE333916580}" type="presOf" srcId="{CBA6CF25-A8D0-4F65-BD69-9526915E757B}" destId="{1D1426EC-64D7-4011-9501-1D93848AA5EC}" srcOrd="0" destOrd="0" presId="urn:microsoft.com/office/officeart/2005/8/layout/venn3"/>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C4BC3AAF-C487-4B4B-8CDD-268F70332D34}" type="presOf" srcId="{E1117C4F-3A0A-4A5E-AC18-E390257443AC}" destId="{8C6D11CD-C245-42CB-BAE2-23B9B635020B}" srcOrd="0" destOrd="0" presId="urn:microsoft.com/office/officeart/2005/8/layout/venn3"/>
    <dgm:cxn modelId="{A6AD6E0F-3822-48EC-8493-832F8DD14DDD}" type="presOf" srcId="{40F2DF3A-EB74-492D-9178-1A1DA07F3D0B}" destId="{747D1370-8DF6-4A5F-8CB5-A61C97D90A72}"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0925106D-CBBE-480F-BDB4-D74A28FF50DF}" type="presOf" srcId="{28FD5FD2-F54E-4A5F-8BA6-325A9328241C}" destId="{5CD7F580-C372-4AEC-9FF3-ECBF19BCEE6A}" srcOrd="0" destOrd="0" presId="urn:microsoft.com/office/officeart/2005/8/layout/venn3"/>
    <dgm:cxn modelId="{0B22E487-121E-45E9-9786-23812C1FF20D}" type="presOf" srcId="{F739C999-13FD-45B6-AB18-952645C50032}" destId="{16617ED2-472D-4B60-86DD-CDAD2952DA13}"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5C616642-7983-4F88-A33B-C4C95CBB7A1B}" type="presOf" srcId="{B9AE430D-9CB2-457D-A90A-3612AD3B61EE}" destId="{54B2A1A0-F0D7-4E71-AFD4-03EC8E5FBAB4}" srcOrd="0" destOrd="0" presId="urn:microsoft.com/office/officeart/2005/8/layout/venn3"/>
    <dgm:cxn modelId="{61FC7C85-3FFB-4B85-BBBE-F33B1C3DD45E}" type="presOf" srcId="{88191EE2-8766-4346-A0F2-E072680C9135}" destId="{A639D83C-3BD9-4A53-A33C-DF1071136414}" srcOrd="0" destOrd="0" presId="urn:microsoft.com/office/officeart/2005/8/layout/venn3"/>
    <dgm:cxn modelId="{1706E254-9047-44ED-80C2-7645E6FC10E5}" srcId="{14838036-36BD-4591-A91B-0B3F9E2BD73B}" destId="{69D2EA24-9C79-47AF-8976-436609779BCD}" srcOrd="8" destOrd="0" parTransId="{C8C0209B-F91A-470D-90E6-0A9D69EEC7AF}" sibTransId="{2439A4E5-E1CE-4CD9-A6DA-D8FDE038BBCD}"/>
    <dgm:cxn modelId="{2F1DF7B9-DD30-4F6F-A842-3C9960210C33}" type="presOf" srcId="{14838036-36BD-4591-A91B-0B3F9E2BD73B}" destId="{20249186-D132-4738-AB74-22C2DAD91A24}" srcOrd="0" destOrd="0" presId="urn:microsoft.com/office/officeart/2005/8/layout/venn3"/>
    <dgm:cxn modelId="{B8A9E657-F139-4370-813A-17ED4001D413}" type="presOf" srcId="{69D2EA24-9C79-47AF-8976-436609779BCD}" destId="{EC850A8B-025C-4AE7-A0DB-D282C6BE5478}" srcOrd="0" destOrd="0" presId="urn:microsoft.com/office/officeart/2005/8/layout/venn3"/>
    <dgm:cxn modelId="{22BD775A-817A-4D3C-A4F3-0ED68D97F55B}" type="presOf" srcId="{8B3CF8EC-B02D-4A6E-9217-7B6066187275}" destId="{B995C1CD-78C4-4B7A-BA04-3472B3FE4E64}" srcOrd="0" destOrd="0" presId="urn:microsoft.com/office/officeart/2005/8/layout/venn3"/>
    <dgm:cxn modelId="{5924F137-F608-4428-AE76-32C2CAB98AF4}" type="presOf" srcId="{6D95A90E-3199-4264-A57F-56E2A12FDFB9}" destId="{3CF60241-41A3-43B3-AE0C-3E4125BFAE1A}"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D2855C82-8C89-4417-983F-4CB1FBB8423F}" type="presParOf" srcId="{20249186-D132-4738-AB74-22C2DAD91A24}" destId="{1D1426EC-64D7-4011-9501-1D93848AA5EC}" srcOrd="0" destOrd="0" presId="urn:microsoft.com/office/officeart/2005/8/layout/venn3"/>
    <dgm:cxn modelId="{161FDACE-A9D1-4052-95B1-E737009D46F1}" type="presParOf" srcId="{20249186-D132-4738-AB74-22C2DAD91A24}" destId="{39AC593D-563C-4E4F-B8F5-667A66368A4B}" srcOrd="1" destOrd="0" presId="urn:microsoft.com/office/officeart/2005/8/layout/venn3"/>
    <dgm:cxn modelId="{604413BC-2575-4B4F-84B3-72577256ECD0}" type="presParOf" srcId="{20249186-D132-4738-AB74-22C2DAD91A24}" destId="{5CD7F580-C372-4AEC-9FF3-ECBF19BCEE6A}" srcOrd="2" destOrd="0" presId="urn:microsoft.com/office/officeart/2005/8/layout/venn3"/>
    <dgm:cxn modelId="{FC3C1B42-4CA9-485B-8117-F8CB00C202C0}" type="presParOf" srcId="{20249186-D132-4738-AB74-22C2DAD91A24}" destId="{4EBB8E5C-A3E5-4633-8333-3C2379456FA2}" srcOrd="3" destOrd="0" presId="urn:microsoft.com/office/officeart/2005/8/layout/venn3"/>
    <dgm:cxn modelId="{BF90D944-0340-485E-9B20-69DBD6F995F0}" type="presParOf" srcId="{20249186-D132-4738-AB74-22C2DAD91A24}" destId="{54B2A1A0-F0D7-4E71-AFD4-03EC8E5FBAB4}" srcOrd="4" destOrd="0" presId="urn:microsoft.com/office/officeart/2005/8/layout/venn3"/>
    <dgm:cxn modelId="{62364059-0033-4F67-B546-C8E886777C4E}" type="presParOf" srcId="{20249186-D132-4738-AB74-22C2DAD91A24}" destId="{73EA784B-C76C-4599-92FC-D8CB64C0E9DC}" srcOrd="5" destOrd="0" presId="urn:microsoft.com/office/officeart/2005/8/layout/venn3"/>
    <dgm:cxn modelId="{5F1389F4-D908-4639-A05F-57093FC7801B}" type="presParOf" srcId="{20249186-D132-4738-AB74-22C2DAD91A24}" destId="{8C6D11CD-C245-42CB-BAE2-23B9B635020B}" srcOrd="6" destOrd="0" presId="urn:microsoft.com/office/officeart/2005/8/layout/venn3"/>
    <dgm:cxn modelId="{FF6D5CEF-FEDF-461C-BEB7-3F52FD4D164A}" type="presParOf" srcId="{20249186-D132-4738-AB74-22C2DAD91A24}" destId="{91A5DAB6-9861-4651-A033-54369479E50D}" srcOrd="7" destOrd="0" presId="urn:microsoft.com/office/officeart/2005/8/layout/venn3"/>
    <dgm:cxn modelId="{5EE3BCB5-5D6D-4379-8894-86EE15009989}" type="presParOf" srcId="{20249186-D132-4738-AB74-22C2DAD91A24}" destId="{B995C1CD-78C4-4B7A-BA04-3472B3FE4E64}" srcOrd="8" destOrd="0" presId="urn:microsoft.com/office/officeart/2005/8/layout/venn3"/>
    <dgm:cxn modelId="{F8BFCF25-9C0F-4800-9144-43D16C11109D}" type="presParOf" srcId="{20249186-D132-4738-AB74-22C2DAD91A24}" destId="{EF91F1FE-124E-4287-8AFF-6984CA56B7D5}" srcOrd="9" destOrd="0" presId="urn:microsoft.com/office/officeart/2005/8/layout/venn3"/>
    <dgm:cxn modelId="{58A3EB9B-AB40-42DB-972A-62B0F787FFB2}" type="presParOf" srcId="{20249186-D132-4738-AB74-22C2DAD91A24}" destId="{3CF60241-41A3-43B3-AE0C-3E4125BFAE1A}" srcOrd="10" destOrd="0" presId="urn:microsoft.com/office/officeart/2005/8/layout/venn3"/>
    <dgm:cxn modelId="{D58E3C4F-D070-437F-A0EA-B4713B7D2D89}" type="presParOf" srcId="{20249186-D132-4738-AB74-22C2DAD91A24}" destId="{12131909-DEA8-4CC8-9733-C3565ACDFB43}" srcOrd="11" destOrd="0" presId="urn:microsoft.com/office/officeart/2005/8/layout/venn3"/>
    <dgm:cxn modelId="{AD130A92-4A51-4FDE-9183-596092BF9A05}" type="presParOf" srcId="{20249186-D132-4738-AB74-22C2DAD91A24}" destId="{A639D83C-3BD9-4A53-A33C-DF1071136414}" srcOrd="12" destOrd="0" presId="urn:microsoft.com/office/officeart/2005/8/layout/venn3"/>
    <dgm:cxn modelId="{D629D41D-5D47-47D7-BC87-F7812393B76D}" type="presParOf" srcId="{20249186-D132-4738-AB74-22C2DAD91A24}" destId="{4FF10D39-F037-4E63-8CE5-A6C6DF10AF75}" srcOrd="13" destOrd="0" presId="urn:microsoft.com/office/officeart/2005/8/layout/venn3"/>
    <dgm:cxn modelId="{B7DFBCAD-A8F6-4BCC-9F79-2B8E3F332A01}" type="presParOf" srcId="{20249186-D132-4738-AB74-22C2DAD91A24}" destId="{16617ED2-472D-4B60-86DD-CDAD2952DA13}" srcOrd="14" destOrd="0" presId="urn:microsoft.com/office/officeart/2005/8/layout/venn3"/>
    <dgm:cxn modelId="{692354FB-24E7-440A-A053-C2DB6F45BB9B}" type="presParOf" srcId="{20249186-D132-4738-AB74-22C2DAD91A24}" destId="{5BD470E6-D342-4FBF-9F31-8AB238DA53EB}" srcOrd="15" destOrd="0" presId="urn:microsoft.com/office/officeart/2005/8/layout/venn3"/>
    <dgm:cxn modelId="{3A038157-201E-4FD5-8A39-A7C979048DB3}" type="presParOf" srcId="{20249186-D132-4738-AB74-22C2DAD91A24}" destId="{EC850A8B-025C-4AE7-A0DB-D282C6BE5478}" srcOrd="16" destOrd="0" presId="urn:microsoft.com/office/officeart/2005/8/layout/venn3"/>
    <dgm:cxn modelId="{C49D2B6D-4878-49B5-852F-65B881CB2742}" type="presParOf" srcId="{20249186-D132-4738-AB74-22C2DAD91A24}" destId="{5E1977D5-7384-494D-8350-CBC3837E31EC}" srcOrd="17" destOrd="0" presId="urn:microsoft.com/office/officeart/2005/8/layout/venn3"/>
    <dgm:cxn modelId="{85C808E0-7259-474F-AD0B-5B24168FD127}"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4838036-36BD-4591-A91B-0B3F9E2BD73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CBA6CF25-A8D0-4F65-BD69-9526915E757B}">
      <dgm:prSet phldrT="[Text]" custT="1"/>
      <dgm:spPr>
        <a:solidFill>
          <a:schemeClr val="bg1">
            <a:lumMod val="95000"/>
          </a:schemeClr>
        </a:solidFill>
      </dgm:spPr>
      <dgm:t>
        <a:bodyPr tIns="9144" anchor="b" anchorCtr="0"/>
        <a:lstStyle/>
        <a:p>
          <a:r>
            <a:rPr lang="en-US" sz="2400" dirty="0" smtClean="0"/>
            <a:t>L</a:t>
          </a:r>
          <a:r>
            <a:rPr lang="en-US" sz="2400" baseline="-25000" dirty="0" smtClean="0"/>
            <a:t>0</a:t>
          </a:r>
          <a:endParaRPr lang="en-US" sz="2400" baseline="-25000" dirty="0"/>
        </a:p>
      </dgm:t>
    </dgm:pt>
    <dgm:pt modelId="{5AB64874-B8E5-4172-AADA-55CE73A5B082}" type="parTrans" cxnId="{DAD1CC24-A8A9-4CCE-881F-7EDE8061C91D}">
      <dgm:prSet/>
      <dgm:spPr/>
      <dgm:t>
        <a:bodyPr/>
        <a:lstStyle/>
        <a:p>
          <a:endParaRPr lang="en-US" sz="1000"/>
        </a:p>
      </dgm:t>
    </dgm:pt>
    <dgm:pt modelId="{49DDF8E5-C512-47C4-841C-E4055097BB44}" type="sibTrans" cxnId="{DAD1CC24-A8A9-4CCE-881F-7EDE8061C91D}">
      <dgm:prSet/>
      <dgm:spPr/>
      <dgm:t>
        <a:bodyPr/>
        <a:lstStyle/>
        <a:p>
          <a:endParaRPr lang="en-US" sz="1000"/>
        </a:p>
      </dgm:t>
    </dgm:pt>
    <dgm:pt modelId="{28FD5FD2-F54E-4A5F-8BA6-325A9328241C}">
      <dgm:prSet phldrT="[Text]" custT="1"/>
      <dgm:spPr>
        <a:solidFill>
          <a:schemeClr val="bg1">
            <a:lumMod val="85000"/>
          </a:schemeClr>
        </a:solidFill>
      </dgm:spPr>
      <dgm:t>
        <a:bodyPr tIns="9144" anchor="b" anchorCtr="0"/>
        <a:lstStyle/>
        <a:p>
          <a:r>
            <a:rPr lang="en-US" sz="2400" dirty="0" smtClean="0"/>
            <a:t>L</a:t>
          </a:r>
          <a:r>
            <a:rPr lang="en-US" sz="2400" baseline="-25000" dirty="0" smtClean="0"/>
            <a:t>1</a:t>
          </a:r>
          <a:endParaRPr lang="en-US" sz="2400" dirty="0">
            <a:solidFill>
              <a:schemeClr val="tx1"/>
            </a:solidFill>
          </a:endParaRPr>
        </a:p>
      </dgm:t>
    </dgm:pt>
    <dgm:pt modelId="{B3D5047A-D09D-4C0F-AFFE-C6A91FBF19BB}" type="parTrans" cxnId="{4A4FE94A-0260-4A62-A267-1719F7294DBB}">
      <dgm:prSet/>
      <dgm:spPr/>
      <dgm:t>
        <a:bodyPr/>
        <a:lstStyle/>
        <a:p>
          <a:endParaRPr lang="en-US" sz="1000"/>
        </a:p>
      </dgm:t>
    </dgm:pt>
    <dgm:pt modelId="{3FC37F9B-0841-4E32-81A5-77D78AEBE8F2}" type="sibTrans" cxnId="{4A4FE94A-0260-4A62-A267-1719F7294DBB}">
      <dgm:prSet/>
      <dgm:spPr/>
      <dgm:t>
        <a:bodyPr/>
        <a:lstStyle/>
        <a:p>
          <a:endParaRPr lang="en-US" sz="1000"/>
        </a:p>
      </dgm:t>
    </dgm:pt>
    <dgm:pt modelId="{B9AE430D-9CB2-457D-A90A-3612AD3B61EE}">
      <dgm:prSet phldrT="[Text]" custT="1"/>
      <dgm:spPr>
        <a:solidFill>
          <a:schemeClr val="bg1">
            <a:lumMod val="75000"/>
          </a:schemeClr>
        </a:solidFill>
      </dgm:spPr>
      <dgm:t>
        <a:bodyPr tIns="9144" anchor="b" anchorCtr="0"/>
        <a:lstStyle/>
        <a:p>
          <a:r>
            <a:rPr lang="en-US" sz="2400" dirty="0" smtClean="0"/>
            <a:t>L</a:t>
          </a:r>
          <a:r>
            <a:rPr lang="en-US" sz="2400" baseline="-25000" dirty="0" smtClean="0"/>
            <a:t>2</a:t>
          </a:r>
          <a:endParaRPr lang="en-US" sz="2400" baseline="-25000" dirty="0"/>
        </a:p>
      </dgm:t>
    </dgm:pt>
    <dgm:pt modelId="{BAD8DDAE-D2CE-4B9C-AFDD-7DDCE55BB7A8}" type="parTrans" cxnId="{5EDCD14B-A255-4101-A9BA-6050343D1755}">
      <dgm:prSet/>
      <dgm:spPr/>
      <dgm:t>
        <a:bodyPr/>
        <a:lstStyle/>
        <a:p>
          <a:endParaRPr lang="en-US" sz="1000"/>
        </a:p>
      </dgm:t>
    </dgm:pt>
    <dgm:pt modelId="{06775609-E40F-4D8F-B9DB-5515C5C40CDE}" type="sibTrans" cxnId="{5EDCD14B-A255-4101-A9BA-6050343D1755}">
      <dgm:prSet/>
      <dgm:spPr/>
      <dgm:t>
        <a:bodyPr/>
        <a:lstStyle/>
        <a:p>
          <a:endParaRPr lang="en-US" sz="1000"/>
        </a:p>
      </dgm:t>
    </dgm:pt>
    <dgm:pt modelId="{E1117C4F-3A0A-4A5E-AC18-E390257443AC}">
      <dgm:prSet phldrT="[Text]" custT="1"/>
      <dgm:spPr>
        <a:solidFill>
          <a:schemeClr val="bg1">
            <a:lumMod val="65000"/>
          </a:schemeClr>
        </a:solidFill>
      </dgm:spPr>
      <dgm:t>
        <a:bodyPr tIns="9144" anchor="b" anchorCtr="0"/>
        <a:lstStyle/>
        <a:p>
          <a:r>
            <a:rPr lang="en-US" sz="2400" dirty="0" smtClean="0"/>
            <a:t>L</a:t>
          </a:r>
          <a:r>
            <a:rPr lang="en-US" sz="2400" baseline="-25000" dirty="0" smtClean="0"/>
            <a:t>3</a:t>
          </a:r>
          <a:endParaRPr lang="en-US" sz="2400" baseline="-25000" dirty="0">
            <a:solidFill>
              <a:schemeClr val="tx1"/>
            </a:solidFill>
          </a:endParaRPr>
        </a:p>
      </dgm:t>
    </dgm:pt>
    <dgm:pt modelId="{DB5DDE7E-81CF-487D-AAEE-989BC49C3988}" type="parTrans" cxnId="{0BC1530A-86C7-4EE2-8D60-85B3519351E3}">
      <dgm:prSet/>
      <dgm:spPr/>
      <dgm:t>
        <a:bodyPr/>
        <a:lstStyle/>
        <a:p>
          <a:endParaRPr lang="en-US" sz="1000"/>
        </a:p>
      </dgm:t>
    </dgm:pt>
    <dgm:pt modelId="{DC2CD8AF-503C-473F-A057-29D31A7CC288}" type="sibTrans" cxnId="{0BC1530A-86C7-4EE2-8D60-85B3519351E3}">
      <dgm:prSet/>
      <dgm:spPr/>
      <dgm:t>
        <a:bodyPr/>
        <a:lstStyle/>
        <a:p>
          <a:endParaRPr lang="en-US" sz="1000"/>
        </a:p>
      </dgm:t>
    </dgm:pt>
    <dgm:pt modelId="{8B3CF8EC-B02D-4A6E-9217-7B6066187275}">
      <dgm:prSet phldrT="[Text]" custT="1"/>
      <dgm:spPr>
        <a:solidFill>
          <a:schemeClr val="bg1">
            <a:lumMod val="95000"/>
          </a:schemeClr>
        </a:solidFill>
      </dgm:spPr>
      <dgm:t>
        <a:bodyPr tIns="9144" anchor="b" anchorCtr="0"/>
        <a:lstStyle/>
        <a:p>
          <a:r>
            <a:rPr lang="en-US" sz="2400" dirty="0" smtClean="0"/>
            <a:t>L</a:t>
          </a:r>
          <a:r>
            <a:rPr lang="en-US" sz="2400" baseline="-25000" dirty="0" smtClean="0"/>
            <a:t>4</a:t>
          </a:r>
          <a:endParaRPr lang="en-US" sz="2400" baseline="-25000" dirty="0"/>
        </a:p>
      </dgm:t>
    </dgm:pt>
    <dgm:pt modelId="{B3D65E34-FF2B-4301-88B4-C25268667CC7}" type="parTrans" cxnId="{5CB14042-C359-46B8-B97B-2B31FA6A43D9}">
      <dgm:prSet/>
      <dgm:spPr/>
      <dgm:t>
        <a:bodyPr/>
        <a:lstStyle/>
        <a:p>
          <a:endParaRPr lang="en-US" sz="1000"/>
        </a:p>
      </dgm:t>
    </dgm:pt>
    <dgm:pt modelId="{931AA818-BF4E-4613-BB52-DE6F5A273C7E}" type="sibTrans" cxnId="{5CB14042-C359-46B8-B97B-2B31FA6A43D9}">
      <dgm:prSet/>
      <dgm:spPr/>
      <dgm:t>
        <a:bodyPr/>
        <a:lstStyle/>
        <a:p>
          <a:endParaRPr lang="en-US" sz="1000"/>
        </a:p>
      </dgm:t>
    </dgm:pt>
    <dgm:pt modelId="{6D95A90E-3199-4264-A57F-56E2A12FDFB9}">
      <dgm:prSet phldrT="[Text]" custT="1"/>
      <dgm:spPr>
        <a:solidFill>
          <a:schemeClr val="bg1">
            <a:lumMod val="8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5</a:t>
          </a:r>
          <a:endParaRPr lang="en-US" sz="2400" baseline="-25000" dirty="0">
            <a:solidFill>
              <a:schemeClr val="tx1"/>
            </a:solidFill>
          </a:endParaRPr>
        </a:p>
      </dgm:t>
    </dgm:pt>
    <dgm:pt modelId="{B11466F3-97C5-4B7D-BBD2-D8004B586FAF}" type="parTrans" cxnId="{53CF6256-D954-4397-9B8E-4DDE8282C745}">
      <dgm:prSet/>
      <dgm:spPr/>
      <dgm:t>
        <a:bodyPr/>
        <a:lstStyle/>
        <a:p>
          <a:endParaRPr lang="en-US" sz="1000"/>
        </a:p>
      </dgm:t>
    </dgm:pt>
    <dgm:pt modelId="{13EF2E09-E51A-4921-9DB5-CBC8E62FF7B5}" type="sibTrans" cxnId="{53CF6256-D954-4397-9B8E-4DDE8282C745}">
      <dgm:prSet/>
      <dgm:spPr/>
      <dgm:t>
        <a:bodyPr/>
        <a:lstStyle/>
        <a:p>
          <a:endParaRPr lang="en-US" sz="1000"/>
        </a:p>
      </dgm:t>
    </dgm:pt>
    <dgm:pt modelId="{88191EE2-8766-4346-A0F2-E072680C9135}">
      <dgm:prSet phldrT="[Text]" custT="1"/>
      <dgm:spPr>
        <a:solidFill>
          <a:schemeClr val="bg1">
            <a:lumMod val="75000"/>
          </a:schemeClr>
        </a:solidFill>
      </dgm:spPr>
      <dgm:t>
        <a:bodyPr tIns="9144" anchor="b" anchorCtr="0"/>
        <a:lstStyle/>
        <a:p>
          <a:r>
            <a:rPr lang="en-US" sz="2400" dirty="0" smtClean="0"/>
            <a:t>L</a:t>
          </a:r>
          <a:r>
            <a:rPr lang="en-US" sz="2400" baseline="-25000" dirty="0" smtClean="0"/>
            <a:t>6</a:t>
          </a:r>
          <a:endParaRPr lang="en-US" sz="2400" baseline="-25000" dirty="0"/>
        </a:p>
      </dgm:t>
    </dgm:pt>
    <dgm:pt modelId="{30DF4393-7236-4087-832E-EB1614CAB482}" type="parTrans" cxnId="{33F58D65-F043-4C7D-84AC-F9AA14CF9F2A}">
      <dgm:prSet/>
      <dgm:spPr/>
      <dgm:t>
        <a:bodyPr/>
        <a:lstStyle/>
        <a:p>
          <a:endParaRPr lang="en-US" sz="1000"/>
        </a:p>
      </dgm:t>
    </dgm:pt>
    <dgm:pt modelId="{29B08C77-FCA1-44A3-A8A7-3D81368F90B7}" type="sibTrans" cxnId="{33F58D65-F043-4C7D-84AC-F9AA14CF9F2A}">
      <dgm:prSet/>
      <dgm:spPr/>
      <dgm:t>
        <a:bodyPr/>
        <a:lstStyle/>
        <a:p>
          <a:endParaRPr lang="en-US" sz="1000"/>
        </a:p>
      </dgm:t>
    </dgm:pt>
    <dgm:pt modelId="{F739C999-13FD-45B6-AB18-952645C50032}">
      <dgm:prSet phldrT="[Text]" custT="1"/>
      <dgm:spPr>
        <a:solidFill>
          <a:schemeClr val="bg1">
            <a:lumMod val="65000"/>
          </a:schemeClr>
        </a:solidFill>
      </dgm:spPr>
      <dgm:t>
        <a:bodyPr tIns="9144" anchor="b" anchorCtr="0"/>
        <a:lstStyle/>
        <a:p>
          <a:r>
            <a:rPr lang="en-US" sz="2400" dirty="0" smtClean="0">
              <a:solidFill>
                <a:schemeClr val="tx1"/>
              </a:solidFill>
            </a:rPr>
            <a:t>L</a:t>
          </a:r>
          <a:r>
            <a:rPr lang="en-US" sz="2400" baseline="-25000" dirty="0" smtClean="0">
              <a:solidFill>
                <a:schemeClr val="tx1"/>
              </a:solidFill>
            </a:rPr>
            <a:t>7</a:t>
          </a:r>
          <a:endParaRPr lang="en-US" sz="2400" baseline="-25000" dirty="0">
            <a:solidFill>
              <a:schemeClr val="tx1"/>
            </a:solidFill>
          </a:endParaRPr>
        </a:p>
      </dgm:t>
    </dgm:pt>
    <dgm:pt modelId="{7406E36E-B6D8-42C1-85DB-26A2B47441D0}" type="parTrans" cxnId="{B887C596-2E37-48B1-882D-12BDACA415BC}">
      <dgm:prSet/>
      <dgm:spPr/>
      <dgm:t>
        <a:bodyPr/>
        <a:lstStyle/>
        <a:p>
          <a:endParaRPr lang="en-US" sz="1000"/>
        </a:p>
      </dgm:t>
    </dgm:pt>
    <dgm:pt modelId="{D8BC58A0-8E9C-474A-A6D1-42833C6E387F}" type="sibTrans" cxnId="{B887C596-2E37-48B1-882D-12BDACA415BC}">
      <dgm:prSet/>
      <dgm:spPr/>
      <dgm:t>
        <a:bodyPr/>
        <a:lstStyle/>
        <a:p>
          <a:endParaRPr lang="en-US" sz="1000"/>
        </a:p>
      </dgm:t>
    </dgm:pt>
    <dgm:pt modelId="{69D2EA24-9C79-47AF-8976-436609779BCD}">
      <dgm:prSet phldrT="[Text]" custT="1"/>
      <dgm:spPr>
        <a:solidFill>
          <a:schemeClr val="bg1">
            <a:lumMod val="9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C8C0209B-F91A-470D-90E6-0A9D69EEC7AF}" type="parTrans" cxnId="{1706E254-9047-44ED-80C2-7645E6FC10E5}">
      <dgm:prSet/>
      <dgm:spPr/>
      <dgm:t>
        <a:bodyPr/>
        <a:lstStyle/>
        <a:p>
          <a:endParaRPr lang="en-US"/>
        </a:p>
      </dgm:t>
    </dgm:pt>
    <dgm:pt modelId="{2439A4E5-E1CE-4CD9-A6DA-D8FDE038BBCD}" type="sibTrans" cxnId="{1706E254-9047-44ED-80C2-7645E6FC10E5}">
      <dgm:prSet/>
      <dgm:spPr/>
      <dgm:t>
        <a:bodyPr/>
        <a:lstStyle/>
        <a:p>
          <a:endParaRPr lang="en-US"/>
        </a:p>
      </dgm:t>
    </dgm:pt>
    <dgm:pt modelId="{40F2DF3A-EB74-492D-9178-1A1DA07F3D0B}">
      <dgm:prSet phldrT="[Text]" custT="1"/>
      <dgm:spPr>
        <a:solidFill>
          <a:schemeClr val="bg1">
            <a:lumMod val="85000"/>
          </a:schemeClr>
        </a:solidFill>
      </dgm:spPr>
      <dgm:t>
        <a:bodyPr tIns="9144" anchor="b" anchorCtr="0"/>
        <a:lstStyle/>
        <a:p>
          <a:r>
            <a:rPr lang="en-US" sz="2400" dirty="0" smtClean="0">
              <a:solidFill>
                <a:schemeClr val="tx1"/>
              </a:solidFill>
            </a:rPr>
            <a:t>.</a:t>
          </a:r>
          <a:endParaRPr lang="en-US" sz="2400" dirty="0">
            <a:solidFill>
              <a:schemeClr val="tx1"/>
            </a:solidFill>
          </a:endParaRPr>
        </a:p>
      </dgm:t>
    </dgm:pt>
    <dgm:pt modelId="{7C8EC722-543A-4C0A-AC8E-417F227D96D4}" type="parTrans" cxnId="{39DAA862-67E3-40A7-AE63-F1FB753CF120}">
      <dgm:prSet/>
      <dgm:spPr/>
      <dgm:t>
        <a:bodyPr/>
        <a:lstStyle/>
        <a:p>
          <a:endParaRPr lang="en-US"/>
        </a:p>
      </dgm:t>
    </dgm:pt>
    <dgm:pt modelId="{3C79F499-FD90-432A-A4D9-6C6D88F4FEAA}" type="sibTrans" cxnId="{39DAA862-67E3-40A7-AE63-F1FB753CF120}">
      <dgm:prSet/>
      <dgm:spPr/>
      <dgm:t>
        <a:bodyPr/>
        <a:lstStyle/>
        <a:p>
          <a:endParaRPr lang="en-US"/>
        </a:p>
      </dgm:t>
    </dgm:pt>
    <dgm:pt modelId="{20249186-D132-4738-AB74-22C2DAD91A24}" type="pres">
      <dgm:prSet presAssocID="{14838036-36BD-4591-A91B-0B3F9E2BD73B}" presName="Name0" presStyleCnt="0">
        <dgm:presLayoutVars>
          <dgm:dir/>
          <dgm:resizeHandles val="exact"/>
        </dgm:presLayoutVars>
      </dgm:prSet>
      <dgm:spPr/>
      <dgm:t>
        <a:bodyPr/>
        <a:lstStyle/>
        <a:p>
          <a:endParaRPr lang="en-US"/>
        </a:p>
      </dgm:t>
    </dgm:pt>
    <dgm:pt modelId="{1D1426EC-64D7-4011-9501-1D93848AA5EC}" type="pres">
      <dgm:prSet presAssocID="{CBA6CF25-A8D0-4F65-BD69-9526915E757B}" presName="Name5" presStyleLbl="vennNode1" presStyleIdx="0" presStyleCnt="10">
        <dgm:presLayoutVars>
          <dgm:bulletEnabled val="1"/>
        </dgm:presLayoutVars>
      </dgm:prSet>
      <dgm:spPr/>
      <dgm:t>
        <a:bodyPr/>
        <a:lstStyle/>
        <a:p>
          <a:endParaRPr lang="en-US"/>
        </a:p>
      </dgm:t>
    </dgm:pt>
    <dgm:pt modelId="{39AC593D-563C-4E4F-B8F5-667A66368A4B}" type="pres">
      <dgm:prSet presAssocID="{49DDF8E5-C512-47C4-841C-E4055097BB44}" presName="space" presStyleCnt="0"/>
      <dgm:spPr/>
    </dgm:pt>
    <dgm:pt modelId="{5CD7F580-C372-4AEC-9FF3-ECBF19BCEE6A}" type="pres">
      <dgm:prSet presAssocID="{28FD5FD2-F54E-4A5F-8BA6-325A9328241C}" presName="Name5" presStyleLbl="vennNode1" presStyleIdx="1" presStyleCnt="10">
        <dgm:presLayoutVars>
          <dgm:bulletEnabled val="1"/>
        </dgm:presLayoutVars>
      </dgm:prSet>
      <dgm:spPr/>
      <dgm:t>
        <a:bodyPr/>
        <a:lstStyle/>
        <a:p>
          <a:endParaRPr lang="en-US"/>
        </a:p>
      </dgm:t>
    </dgm:pt>
    <dgm:pt modelId="{4EBB8E5C-A3E5-4633-8333-3C2379456FA2}" type="pres">
      <dgm:prSet presAssocID="{3FC37F9B-0841-4E32-81A5-77D78AEBE8F2}" presName="space" presStyleCnt="0"/>
      <dgm:spPr/>
    </dgm:pt>
    <dgm:pt modelId="{54B2A1A0-F0D7-4E71-AFD4-03EC8E5FBAB4}" type="pres">
      <dgm:prSet presAssocID="{B9AE430D-9CB2-457D-A90A-3612AD3B61EE}" presName="Name5" presStyleLbl="vennNode1" presStyleIdx="2" presStyleCnt="10">
        <dgm:presLayoutVars>
          <dgm:bulletEnabled val="1"/>
        </dgm:presLayoutVars>
      </dgm:prSet>
      <dgm:spPr/>
      <dgm:t>
        <a:bodyPr/>
        <a:lstStyle/>
        <a:p>
          <a:endParaRPr lang="en-US"/>
        </a:p>
      </dgm:t>
    </dgm:pt>
    <dgm:pt modelId="{73EA784B-C76C-4599-92FC-D8CB64C0E9DC}" type="pres">
      <dgm:prSet presAssocID="{06775609-E40F-4D8F-B9DB-5515C5C40CDE}" presName="space" presStyleCnt="0"/>
      <dgm:spPr/>
    </dgm:pt>
    <dgm:pt modelId="{8C6D11CD-C245-42CB-BAE2-23B9B635020B}" type="pres">
      <dgm:prSet presAssocID="{E1117C4F-3A0A-4A5E-AC18-E390257443AC}" presName="Name5" presStyleLbl="vennNode1" presStyleIdx="3" presStyleCnt="10">
        <dgm:presLayoutVars>
          <dgm:bulletEnabled val="1"/>
        </dgm:presLayoutVars>
      </dgm:prSet>
      <dgm:spPr/>
      <dgm:t>
        <a:bodyPr/>
        <a:lstStyle/>
        <a:p>
          <a:endParaRPr lang="en-US"/>
        </a:p>
      </dgm:t>
    </dgm:pt>
    <dgm:pt modelId="{91A5DAB6-9861-4651-A033-54369479E50D}" type="pres">
      <dgm:prSet presAssocID="{DC2CD8AF-503C-473F-A057-29D31A7CC288}" presName="space" presStyleCnt="0"/>
      <dgm:spPr/>
    </dgm:pt>
    <dgm:pt modelId="{B995C1CD-78C4-4B7A-BA04-3472B3FE4E64}" type="pres">
      <dgm:prSet presAssocID="{8B3CF8EC-B02D-4A6E-9217-7B6066187275}" presName="Name5" presStyleLbl="vennNode1" presStyleIdx="4" presStyleCnt="10">
        <dgm:presLayoutVars>
          <dgm:bulletEnabled val="1"/>
        </dgm:presLayoutVars>
      </dgm:prSet>
      <dgm:spPr/>
      <dgm:t>
        <a:bodyPr/>
        <a:lstStyle/>
        <a:p>
          <a:endParaRPr lang="en-US"/>
        </a:p>
      </dgm:t>
    </dgm:pt>
    <dgm:pt modelId="{EF91F1FE-124E-4287-8AFF-6984CA56B7D5}" type="pres">
      <dgm:prSet presAssocID="{931AA818-BF4E-4613-BB52-DE6F5A273C7E}" presName="space" presStyleCnt="0"/>
      <dgm:spPr/>
    </dgm:pt>
    <dgm:pt modelId="{3CF60241-41A3-43B3-AE0C-3E4125BFAE1A}" type="pres">
      <dgm:prSet presAssocID="{6D95A90E-3199-4264-A57F-56E2A12FDFB9}" presName="Name5" presStyleLbl="vennNode1" presStyleIdx="5" presStyleCnt="10">
        <dgm:presLayoutVars>
          <dgm:bulletEnabled val="1"/>
        </dgm:presLayoutVars>
      </dgm:prSet>
      <dgm:spPr/>
      <dgm:t>
        <a:bodyPr/>
        <a:lstStyle/>
        <a:p>
          <a:endParaRPr lang="en-US"/>
        </a:p>
      </dgm:t>
    </dgm:pt>
    <dgm:pt modelId="{12131909-DEA8-4CC8-9733-C3565ACDFB43}" type="pres">
      <dgm:prSet presAssocID="{13EF2E09-E51A-4921-9DB5-CBC8E62FF7B5}" presName="space" presStyleCnt="0"/>
      <dgm:spPr/>
    </dgm:pt>
    <dgm:pt modelId="{A639D83C-3BD9-4A53-A33C-DF1071136414}" type="pres">
      <dgm:prSet presAssocID="{88191EE2-8766-4346-A0F2-E072680C9135}" presName="Name5" presStyleLbl="vennNode1" presStyleIdx="6" presStyleCnt="10">
        <dgm:presLayoutVars>
          <dgm:bulletEnabled val="1"/>
        </dgm:presLayoutVars>
      </dgm:prSet>
      <dgm:spPr/>
      <dgm:t>
        <a:bodyPr/>
        <a:lstStyle/>
        <a:p>
          <a:endParaRPr lang="en-US"/>
        </a:p>
      </dgm:t>
    </dgm:pt>
    <dgm:pt modelId="{4FF10D39-F037-4E63-8CE5-A6C6DF10AF75}" type="pres">
      <dgm:prSet presAssocID="{29B08C77-FCA1-44A3-A8A7-3D81368F90B7}" presName="space" presStyleCnt="0"/>
      <dgm:spPr/>
    </dgm:pt>
    <dgm:pt modelId="{16617ED2-472D-4B60-86DD-CDAD2952DA13}" type="pres">
      <dgm:prSet presAssocID="{F739C999-13FD-45B6-AB18-952645C50032}" presName="Name5" presStyleLbl="vennNode1" presStyleIdx="7" presStyleCnt="10">
        <dgm:presLayoutVars>
          <dgm:bulletEnabled val="1"/>
        </dgm:presLayoutVars>
      </dgm:prSet>
      <dgm:spPr/>
      <dgm:t>
        <a:bodyPr/>
        <a:lstStyle/>
        <a:p>
          <a:endParaRPr lang="en-US"/>
        </a:p>
      </dgm:t>
    </dgm:pt>
    <dgm:pt modelId="{5BD470E6-D342-4FBF-9F31-8AB238DA53EB}" type="pres">
      <dgm:prSet presAssocID="{D8BC58A0-8E9C-474A-A6D1-42833C6E387F}" presName="space" presStyleCnt="0"/>
      <dgm:spPr/>
    </dgm:pt>
    <dgm:pt modelId="{EC850A8B-025C-4AE7-A0DB-D282C6BE5478}" type="pres">
      <dgm:prSet presAssocID="{69D2EA24-9C79-47AF-8976-436609779BCD}" presName="Name5" presStyleLbl="vennNode1" presStyleIdx="8" presStyleCnt="10">
        <dgm:presLayoutVars>
          <dgm:bulletEnabled val="1"/>
        </dgm:presLayoutVars>
      </dgm:prSet>
      <dgm:spPr/>
      <dgm:t>
        <a:bodyPr/>
        <a:lstStyle/>
        <a:p>
          <a:endParaRPr lang="en-US"/>
        </a:p>
      </dgm:t>
    </dgm:pt>
    <dgm:pt modelId="{5E1977D5-7384-494D-8350-CBC3837E31EC}" type="pres">
      <dgm:prSet presAssocID="{2439A4E5-E1CE-4CD9-A6DA-D8FDE038BBCD}" presName="space" presStyleCnt="0"/>
      <dgm:spPr/>
    </dgm:pt>
    <dgm:pt modelId="{747D1370-8DF6-4A5F-8CB5-A61C97D90A72}" type="pres">
      <dgm:prSet presAssocID="{40F2DF3A-EB74-492D-9178-1A1DA07F3D0B}" presName="Name5" presStyleLbl="vennNode1" presStyleIdx="9" presStyleCnt="10">
        <dgm:presLayoutVars>
          <dgm:bulletEnabled val="1"/>
        </dgm:presLayoutVars>
      </dgm:prSet>
      <dgm:spPr/>
      <dgm:t>
        <a:bodyPr/>
        <a:lstStyle/>
        <a:p>
          <a:endParaRPr lang="en-US"/>
        </a:p>
      </dgm:t>
    </dgm:pt>
  </dgm:ptLst>
  <dgm:cxnLst>
    <dgm:cxn modelId="{5EDCD14B-A255-4101-A9BA-6050343D1755}" srcId="{14838036-36BD-4591-A91B-0B3F9E2BD73B}" destId="{B9AE430D-9CB2-457D-A90A-3612AD3B61EE}" srcOrd="2" destOrd="0" parTransId="{BAD8DDAE-D2CE-4B9C-AFDD-7DDCE55BB7A8}" sibTransId="{06775609-E40F-4D8F-B9DB-5515C5C40CDE}"/>
    <dgm:cxn modelId="{33F58D65-F043-4C7D-84AC-F9AA14CF9F2A}" srcId="{14838036-36BD-4591-A91B-0B3F9E2BD73B}" destId="{88191EE2-8766-4346-A0F2-E072680C9135}" srcOrd="6" destOrd="0" parTransId="{30DF4393-7236-4087-832E-EB1614CAB482}" sibTransId="{29B08C77-FCA1-44A3-A8A7-3D81368F90B7}"/>
    <dgm:cxn modelId="{39DAA862-67E3-40A7-AE63-F1FB753CF120}" srcId="{14838036-36BD-4591-A91B-0B3F9E2BD73B}" destId="{40F2DF3A-EB74-492D-9178-1A1DA07F3D0B}" srcOrd="9" destOrd="0" parTransId="{7C8EC722-543A-4C0A-AC8E-417F227D96D4}" sibTransId="{3C79F499-FD90-432A-A4D9-6C6D88F4FEAA}"/>
    <dgm:cxn modelId="{92D814DE-ABB7-449D-B08D-B3E59A51476C}" type="presOf" srcId="{E1117C4F-3A0A-4A5E-AC18-E390257443AC}" destId="{8C6D11CD-C245-42CB-BAE2-23B9B635020B}" srcOrd="0" destOrd="0" presId="urn:microsoft.com/office/officeart/2005/8/layout/venn3"/>
    <dgm:cxn modelId="{EE853920-4FD2-4DCE-9F5E-618704559B1A}" type="presOf" srcId="{F739C999-13FD-45B6-AB18-952645C50032}" destId="{16617ED2-472D-4B60-86DD-CDAD2952DA13}" srcOrd="0" destOrd="0" presId="urn:microsoft.com/office/officeart/2005/8/layout/venn3"/>
    <dgm:cxn modelId="{DAD1CC24-A8A9-4CCE-881F-7EDE8061C91D}" srcId="{14838036-36BD-4591-A91B-0B3F9E2BD73B}" destId="{CBA6CF25-A8D0-4F65-BD69-9526915E757B}" srcOrd="0" destOrd="0" parTransId="{5AB64874-B8E5-4172-AADA-55CE73A5B082}" sibTransId="{49DDF8E5-C512-47C4-841C-E4055097BB44}"/>
    <dgm:cxn modelId="{53CF6256-D954-4397-9B8E-4DDE8282C745}" srcId="{14838036-36BD-4591-A91B-0B3F9E2BD73B}" destId="{6D95A90E-3199-4264-A57F-56E2A12FDFB9}" srcOrd="5" destOrd="0" parTransId="{B11466F3-97C5-4B7D-BBD2-D8004B586FAF}" sibTransId="{13EF2E09-E51A-4921-9DB5-CBC8E62FF7B5}"/>
    <dgm:cxn modelId="{0BC1530A-86C7-4EE2-8D60-85B3519351E3}" srcId="{14838036-36BD-4591-A91B-0B3F9E2BD73B}" destId="{E1117C4F-3A0A-4A5E-AC18-E390257443AC}" srcOrd="3" destOrd="0" parTransId="{DB5DDE7E-81CF-487D-AAEE-989BC49C3988}" sibTransId="{DC2CD8AF-503C-473F-A057-29D31A7CC288}"/>
    <dgm:cxn modelId="{03B041EF-AD03-4853-9A03-2FD86680709F}" type="presOf" srcId="{69D2EA24-9C79-47AF-8976-436609779BCD}" destId="{EC850A8B-025C-4AE7-A0DB-D282C6BE5478}" srcOrd="0" destOrd="0" presId="urn:microsoft.com/office/officeart/2005/8/layout/venn3"/>
    <dgm:cxn modelId="{4A4FE94A-0260-4A62-A267-1719F7294DBB}" srcId="{14838036-36BD-4591-A91B-0B3F9E2BD73B}" destId="{28FD5FD2-F54E-4A5F-8BA6-325A9328241C}" srcOrd="1" destOrd="0" parTransId="{B3D5047A-D09D-4C0F-AFFE-C6A91FBF19BB}" sibTransId="{3FC37F9B-0841-4E32-81A5-77D78AEBE8F2}"/>
    <dgm:cxn modelId="{BD3ED5A8-7668-403E-8C2D-264D49D3BB16}" type="presOf" srcId="{28FD5FD2-F54E-4A5F-8BA6-325A9328241C}" destId="{5CD7F580-C372-4AEC-9FF3-ECBF19BCEE6A}" srcOrd="0" destOrd="0" presId="urn:microsoft.com/office/officeart/2005/8/layout/venn3"/>
    <dgm:cxn modelId="{7D0028A1-8740-47EE-A136-837085B060B6}" type="presOf" srcId="{40F2DF3A-EB74-492D-9178-1A1DA07F3D0B}" destId="{747D1370-8DF6-4A5F-8CB5-A61C97D90A72}" srcOrd="0" destOrd="0" presId="urn:microsoft.com/office/officeart/2005/8/layout/venn3"/>
    <dgm:cxn modelId="{B887C596-2E37-48B1-882D-12BDACA415BC}" srcId="{14838036-36BD-4591-A91B-0B3F9E2BD73B}" destId="{F739C999-13FD-45B6-AB18-952645C50032}" srcOrd="7" destOrd="0" parTransId="{7406E36E-B6D8-42C1-85DB-26A2B47441D0}" sibTransId="{D8BC58A0-8E9C-474A-A6D1-42833C6E387F}"/>
    <dgm:cxn modelId="{ED6983B0-72E6-4F8E-B3EA-59AD364CF196}" type="presOf" srcId="{B9AE430D-9CB2-457D-A90A-3612AD3B61EE}" destId="{54B2A1A0-F0D7-4E71-AFD4-03EC8E5FBAB4}" srcOrd="0" destOrd="0" presId="urn:microsoft.com/office/officeart/2005/8/layout/venn3"/>
    <dgm:cxn modelId="{1706E254-9047-44ED-80C2-7645E6FC10E5}" srcId="{14838036-36BD-4591-A91B-0B3F9E2BD73B}" destId="{69D2EA24-9C79-47AF-8976-436609779BCD}" srcOrd="8" destOrd="0" parTransId="{C8C0209B-F91A-470D-90E6-0A9D69EEC7AF}" sibTransId="{2439A4E5-E1CE-4CD9-A6DA-D8FDE038BBCD}"/>
    <dgm:cxn modelId="{EED995F8-DB3D-420A-BFAA-16ED1FB43D1F}" type="presOf" srcId="{6D95A90E-3199-4264-A57F-56E2A12FDFB9}" destId="{3CF60241-41A3-43B3-AE0C-3E4125BFAE1A}" srcOrd="0" destOrd="0" presId="urn:microsoft.com/office/officeart/2005/8/layout/venn3"/>
    <dgm:cxn modelId="{1B947870-92E8-4739-AC45-508A37DBBFDA}" type="presOf" srcId="{CBA6CF25-A8D0-4F65-BD69-9526915E757B}" destId="{1D1426EC-64D7-4011-9501-1D93848AA5EC}" srcOrd="0" destOrd="0" presId="urn:microsoft.com/office/officeart/2005/8/layout/venn3"/>
    <dgm:cxn modelId="{1A3E0CE9-B7A7-47BE-8503-7E002DE79E78}" type="presOf" srcId="{8B3CF8EC-B02D-4A6E-9217-7B6066187275}" destId="{B995C1CD-78C4-4B7A-BA04-3472B3FE4E64}" srcOrd="0" destOrd="0" presId="urn:microsoft.com/office/officeart/2005/8/layout/venn3"/>
    <dgm:cxn modelId="{836786FA-97E0-45A0-8D6D-268A6838B596}" type="presOf" srcId="{14838036-36BD-4591-A91B-0B3F9E2BD73B}" destId="{20249186-D132-4738-AB74-22C2DAD91A24}" srcOrd="0" destOrd="0" presId="urn:microsoft.com/office/officeart/2005/8/layout/venn3"/>
    <dgm:cxn modelId="{5CB14042-C359-46B8-B97B-2B31FA6A43D9}" srcId="{14838036-36BD-4591-A91B-0B3F9E2BD73B}" destId="{8B3CF8EC-B02D-4A6E-9217-7B6066187275}" srcOrd="4" destOrd="0" parTransId="{B3D65E34-FF2B-4301-88B4-C25268667CC7}" sibTransId="{931AA818-BF4E-4613-BB52-DE6F5A273C7E}"/>
    <dgm:cxn modelId="{7CF2B1CA-090C-4E1B-99B6-046739CE82A4}" type="presOf" srcId="{88191EE2-8766-4346-A0F2-E072680C9135}" destId="{A639D83C-3BD9-4A53-A33C-DF1071136414}" srcOrd="0" destOrd="0" presId="urn:microsoft.com/office/officeart/2005/8/layout/venn3"/>
    <dgm:cxn modelId="{23BCA1DD-6540-482E-B369-561AA738BB15}" type="presParOf" srcId="{20249186-D132-4738-AB74-22C2DAD91A24}" destId="{1D1426EC-64D7-4011-9501-1D93848AA5EC}" srcOrd="0" destOrd="0" presId="urn:microsoft.com/office/officeart/2005/8/layout/venn3"/>
    <dgm:cxn modelId="{42E6EC09-0B25-4AA2-94BC-2C0E38F7D7A1}" type="presParOf" srcId="{20249186-D132-4738-AB74-22C2DAD91A24}" destId="{39AC593D-563C-4E4F-B8F5-667A66368A4B}" srcOrd="1" destOrd="0" presId="urn:microsoft.com/office/officeart/2005/8/layout/venn3"/>
    <dgm:cxn modelId="{185EC959-FCDC-461B-8BF7-8E53E12AB446}" type="presParOf" srcId="{20249186-D132-4738-AB74-22C2DAD91A24}" destId="{5CD7F580-C372-4AEC-9FF3-ECBF19BCEE6A}" srcOrd="2" destOrd="0" presId="urn:microsoft.com/office/officeart/2005/8/layout/venn3"/>
    <dgm:cxn modelId="{7747AB0A-0F02-471B-9B7F-2C028E3FD3ED}" type="presParOf" srcId="{20249186-D132-4738-AB74-22C2DAD91A24}" destId="{4EBB8E5C-A3E5-4633-8333-3C2379456FA2}" srcOrd="3" destOrd="0" presId="urn:microsoft.com/office/officeart/2005/8/layout/venn3"/>
    <dgm:cxn modelId="{0EA1C99E-38EC-4894-801A-D55FE3DD8F90}" type="presParOf" srcId="{20249186-D132-4738-AB74-22C2DAD91A24}" destId="{54B2A1A0-F0D7-4E71-AFD4-03EC8E5FBAB4}" srcOrd="4" destOrd="0" presId="urn:microsoft.com/office/officeart/2005/8/layout/venn3"/>
    <dgm:cxn modelId="{70F485EA-6559-44BF-8A74-F73BF0AE424B}" type="presParOf" srcId="{20249186-D132-4738-AB74-22C2DAD91A24}" destId="{73EA784B-C76C-4599-92FC-D8CB64C0E9DC}" srcOrd="5" destOrd="0" presId="urn:microsoft.com/office/officeart/2005/8/layout/venn3"/>
    <dgm:cxn modelId="{94902903-FC3F-40F7-98ED-43FADF64819F}" type="presParOf" srcId="{20249186-D132-4738-AB74-22C2DAD91A24}" destId="{8C6D11CD-C245-42CB-BAE2-23B9B635020B}" srcOrd="6" destOrd="0" presId="urn:microsoft.com/office/officeart/2005/8/layout/venn3"/>
    <dgm:cxn modelId="{AFE101A6-76FE-4C32-9D9B-DB0408FA2577}" type="presParOf" srcId="{20249186-D132-4738-AB74-22C2DAD91A24}" destId="{91A5DAB6-9861-4651-A033-54369479E50D}" srcOrd="7" destOrd="0" presId="urn:microsoft.com/office/officeart/2005/8/layout/venn3"/>
    <dgm:cxn modelId="{AC24EBB3-72B0-4AC3-A77E-1E0E27F197F2}" type="presParOf" srcId="{20249186-D132-4738-AB74-22C2DAD91A24}" destId="{B995C1CD-78C4-4B7A-BA04-3472B3FE4E64}" srcOrd="8" destOrd="0" presId="urn:microsoft.com/office/officeart/2005/8/layout/venn3"/>
    <dgm:cxn modelId="{51B55512-CB41-40BF-9048-517E17B8B542}" type="presParOf" srcId="{20249186-D132-4738-AB74-22C2DAD91A24}" destId="{EF91F1FE-124E-4287-8AFF-6984CA56B7D5}" srcOrd="9" destOrd="0" presId="urn:microsoft.com/office/officeart/2005/8/layout/venn3"/>
    <dgm:cxn modelId="{F685968A-F57D-4A4C-AFCA-D7F84B64179A}" type="presParOf" srcId="{20249186-D132-4738-AB74-22C2DAD91A24}" destId="{3CF60241-41A3-43B3-AE0C-3E4125BFAE1A}" srcOrd="10" destOrd="0" presId="urn:microsoft.com/office/officeart/2005/8/layout/venn3"/>
    <dgm:cxn modelId="{0F968AD7-FF45-4C35-9F5B-856EDD9494DE}" type="presParOf" srcId="{20249186-D132-4738-AB74-22C2DAD91A24}" destId="{12131909-DEA8-4CC8-9733-C3565ACDFB43}" srcOrd="11" destOrd="0" presId="urn:microsoft.com/office/officeart/2005/8/layout/venn3"/>
    <dgm:cxn modelId="{BD9EDA6F-ED3C-4899-8A07-F9A2D3A1F64D}" type="presParOf" srcId="{20249186-D132-4738-AB74-22C2DAD91A24}" destId="{A639D83C-3BD9-4A53-A33C-DF1071136414}" srcOrd="12" destOrd="0" presId="urn:microsoft.com/office/officeart/2005/8/layout/venn3"/>
    <dgm:cxn modelId="{D97F5458-FD54-46AF-916A-6F07C8299FF3}" type="presParOf" srcId="{20249186-D132-4738-AB74-22C2DAD91A24}" destId="{4FF10D39-F037-4E63-8CE5-A6C6DF10AF75}" srcOrd="13" destOrd="0" presId="urn:microsoft.com/office/officeart/2005/8/layout/venn3"/>
    <dgm:cxn modelId="{A9A7E005-1070-493C-8C8A-D83E3F2F01E2}" type="presParOf" srcId="{20249186-D132-4738-AB74-22C2DAD91A24}" destId="{16617ED2-472D-4B60-86DD-CDAD2952DA13}" srcOrd="14" destOrd="0" presId="urn:microsoft.com/office/officeart/2005/8/layout/venn3"/>
    <dgm:cxn modelId="{ACDA2183-C531-4823-B32A-21C75B52D364}" type="presParOf" srcId="{20249186-D132-4738-AB74-22C2DAD91A24}" destId="{5BD470E6-D342-4FBF-9F31-8AB238DA53EB}" srcOrd="15" destOrd="0" presId="urn:microsoft.com/office/officeart/2005/8/layout/venn3"/>
    <dgm:cxn modelId="{A260715A-8D8D-4432-8683-0D10E05322B5}" type="presParOf" srcId="{20249186-D132-4738-AB74-22C2DAD91A24}" destId="{EC850A8B-025C-4AE7-A0DB-D282C6BE5478}" srcOrd="16" destOrd="0" presId="urn:microsoft.com/office/officeart/2005/8/layout/venn3"/>
    <dgm:cxn modelId="{41CAC2B5-D9FC-499A-A385-5FFB9C0EE261}" type="presParOf" srcId="{20249186-D132-4738-AB74-22C2DAD91A24}" destId="{5E1977D5-7384-494D-8350-CBC3837E31EC}" srcOrd="17" destOrd="0" presId="urn:microsoft.com/office/officeart/2005/8/layout/venn3"/>
    <dgm:cxn modelId="{A9E47778-4C0B-46AA-B8BE-34A3D5DA3744}" type="presParOf" srcId="{20249186-D132-4738-AB74-22C2DAD91A24}" destId="{747D1370-8DF6-4A5F-8CB5-A61C97D90A72}" srcOrd="18" destOrd="0" presId="urn:microsoft.com/office/officeart/2005/8/layout/ven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custLinFactX="151537" custLinFactY="172983" custLinFactNeighborX="200000" custLinFactNeighborY="200000">
        <dgm:presLayoutVars>
          <dgm:bulletEnabled val="1"/>
        </dgm:presLayoutVars>
      </dgm:prSet>
      <dgm:spPr/>
      <dgm:t>
        <a:bodyPr/>
        <a:lstStyle/>
        <a:p>
          <a:endParaRPr lang="en-US"/>
        </a:p>
      </dgm:t>
    </dgm:pt>
  </dgm:ptLst>
  <dgm:cxnLst>
    <dgm:cxn modelId="{3195A0A0-585E-4D90-82D8-85EDF7C998BD}" type="presOf" srcId="{8C121B7E-3A39-4FBA-A53B-6F254D5D80E8}" destId="{6988BEAB-449D-462E-B5B8-E34E61A811A3}" srcOrd="0" destOrd="0" presId="urn:microsoft.com/office/officeart/2005/8/layout/process1"/>
    <dgm:cxn modelId="{CAB4134B-9418-4B3A-940D-300C0D1FA0AE}" type="presOf" srcId="{5E2A3ADB-130C-4119-BE89-0D3AD5AAE92C}" destId="{6E352F3C-3FF7-476E-AEAC-34BC88D9CF18}" srcOrd="0" destOrd="0" presId="urn:microsoft.com/office/officeart/2005/8/layout/process1"/>
    <dgm:cxn modelId="{7DDC91C7-D084-4C67-BE4F-E837427E5EF7}" type="presOf" srcId="{09E2C303-68E6-4304-B10D-3604E379D2F5}" destId="{F2AB1812-8AFB-4DC3-AD4D-58FE61BF9973}" srcOrd="0"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B9404EE4-3EF0-4221-9FB8-0E64D0C7DBF2}" type="presOf" srcId="{AE939722-D989-438B-916E-08C1A31B12AA}" destId="{AD3E7DA1-05EA-4849-A1E6-D600652D07FD}" srcOrd="0" destOrd="0" presId="urn:microsoft.com/office/officeart/2005/8/layout/process1"/>
    <dgm:cxn modelId="{70BE6CFD-EA8F-4C17-9104-4EFB76404EAF}" type="presOf" srcId="{C5B7D2FF-64E1-4460-AFAD-637AC7A48C14}" destId="{F5C27C0C-C46A-4CF4-B6C8-FA13431D3FE5}" srcOrd="1" destOrd="0" presId="urn:microsoft.com/office/officeart/2005/8/layout/process1"/>
    <dgm:cxn modelId="{FF49FB84-50B0-4B5E-B085-26F8A6ECD76B}" type="presOf" srcId="{5E2A3ADB-130C-4119-BE89-0D3AD5AAE92C}" destId="{BBF9AF06-A2E7-4352-B380-33F21654B18D}" srcOrd="1" destOrd="0" presId="urn:microsoft.com/office/officeart/2005/8/layout/process1"/>
    <dgm:cxn modelId="{870AC4AE-8960-42CD-897A-2117B48995A1}" type="presOf" srcId="{5571B0A3-C54A-4A81-8153-96D5BCA0D702}" destId="{AEFF2E9F-3BDA-4408-A3E8-57C72778A521}" srcOrd="0" destOrd="0" presId="urn:microsoft.com/office/officeart/2005/8/layout/process1"/>
    <dgm:cxn modelId="{BD7FBAF9-5352-44CE-8978-4A462ACA2449}" type="presOf" srcId="{C5B7D2FF-64E1-4460-AFAD-637AC7A48C14}" destId="{26ED2760-4299-4DE7-AA9E-8C4D801C7E69}"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CD93D232-D1A1-4179-A333-037B3EAFE351}" srcId="{AE939722-D989-438B-916E-08C1A31B12AA}" destId="{09E2C303-68E6-4304-B10D-3604E379D2F5}" srcOrd="1" destOrd="0" parTransId="{620C1356-63FE-478F-9491-397AA7B97E94}" sibTransId="{5E2A3ADB-130C-4119-BE89-0D3AD5AAE92C}"/>
    <dgm:cxn modelId="{F06CEFE6-CC54-49C0-8A0D-12A89EA946C6}" type="presParOf" srcId="{AD3E7DA1-05EA-4849-A1E6-D600652D07FD}" destId="{AEFF2E9F-3BDA-4408-A3E8-57C72778A521}" srcOrd="0" destOrd="0" presId="urn:microsoft.com/office/officeart/2005/8/layout/process1"/>
    <dgm:cxn modelId="{65E0A569-B06C-4772-A0ED-4D1C44F96C1C}" type="presParOf" srcId="{AD3E7DA1-05EA-4849-A1E6-D600652D07FD}" destId="{26ED2760-4299-4DE7-AA9E-8C4D801C7E69}" srcOrd="1" destOrd="0" presId="urn:microsoft.com/office/officeart/2005/8/layout/process1"/>
    <dgm:cxn modelId="{B5404AE4-E5C5-4476-B2A1-392E663B0C3B}" type="presParOf" srcId="{26ED2760-4299-4DE7-AA9E-8C4D801C7E69}" destId="{F5C27C0C-C46A-4CF4-B6C8-FA13431D3FE5}" srcOrd="0" destOrd="0" presId="urn:microsoft.com/office/officeart/2005/8/layout/process1"/>
    <dgm:cxn modelId="{2A6C0900-AA00-4425-905B-EC4B7B023A48}" type="presParOf" srcId="{AD3E7DA1-05EA-4849-A1E6-D600652D07FD}" destId="{F2AB1812-8AFB-4DC3-AD4D-58FE61BF9973}" srcOrd="2" destOrd="0" presId="urn:microsoft.com/office/officeart/2005/8/layout/process1"/>
    <dgm:cxn modelId="{4D3734A0-B73D-4EA4-9B63-6A62D21A5AD9}" type="presParOf" srcId="{AD3E7DA1-05EA-4849-A1E6-D600652D07FD}" destId="{6E352F3C-3FF7-476E-AEAC-34BC88D9CF18}" srcOrd="3" destOrd="0" presId="urn:microsoft.com/office/officeart/2005/8/layout/process1"/>
    <dgm:cxn modelId="{8CC766A0-81AC-4717-8B94-F448B5E1AB2E}" type="presParOf" srcId="{6E352F3C-3FF7-476E-AEAC-34BC88D9CF18}" destId="{BBF9AF06-A2E7-4352-B380-33F21654B18D}" srcOrd="0" destOrd="0" presId="urn:microsoft.com/office/officeart/2005/8/layout/process1"/>
    <dgm:cxn modelId="{6C880078-2ADC-4FA2-A55D-BE49F63755E4}"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D0D1FF-CB00-4B3C-B5B2-4758590A9EA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50A4BF8-76D3-4C68-AC5A-772D43CE5D5B}">
      <dgm:prSet phldrT="[Text]">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1A9E5314-9B8A-4B02-9835-640F9131CE37}" type="parTrans" cxnId="{5CC84A90-2A50-4722-9CB4-099E48CCFFE3}">
      <dgm:prSet/>
      <dgm:spPr/>
      <dgm:t>
        <a:bodyPr/>
        <a:lstStyle/>
        <a:p>
          <a:endParaRPr lang="en-US"/>
        </a:p>
      </dgm:t>
    </dgm:pt>
    <dgm:pt modelId="{F0094B86-429C-497D-A2FA-DF844D6BE5D8}" type="sibTrans" cxnId="{5CC84A90-2A50-4722-9CB4-099E48CCFFE3}">
      <dgm:prSet/>
      <dgm:spPr/>
      <dgm:t>
        <a:bodyPr/>
        <a:lstStyle/>
        <a:p>
          <a:endParaRPr lang="en-US"/>
        </a:p>
      </dgm:t>
    </dgm:pt>
    <dgm:pt modelId="{ACA6C48E-5DC9-4685-B26B-2AD7EC23BE5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C13CB1D-82DE-4628-AD87-5FB3F1E48B3C}" type="parTrans" cxnId="{A15BFC3C-67B6-4F27-BFC9-299823118894}">
      <dgm:prSet/>
      <dgm:spPr/>
      <dgm:t>
        <a:bodyPr/>
        <a:lstStyle/>
        <a:p>
          <a:endParaRPr lang="en-US"/>
        </a:p>
      </dgm:t>
    </dgm:pt>
    <dgm:pt modelId="{6E4C069F-606B-495F-9E3D-C68C6995C4C8}" type="sibTrans" cxnId="{A15BFC3C-67B6-4F27-BFC9-299823118894}">
      <dgm:prSet/>
      <dgm:spPr/>
      <dgm:t>
        <a:bodyPr/>
        <a:lstStyle/>
        <a:p>
          <a:endParaRPr lang="en-US"/>
        </a:p>
      </dgm:t>
    </dgm:pt>
    <dgm:pt modelId="{9C144A11-277E-478E-BBFB-7B804964893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676359A-D6AB-4E83-ACF9-EF5B3AFC13D9}" type="parTrans" cxnId="{8A0EC0E7-7B44-40ED-9E89-6C8B188DAEB6}">
      <dgm:prSet/>
      <dgm:spPr/>
      <dgm:t>
        <a:bodyPr/>
        <a:lstStyle/>
        <a:p>
          <a:endParaRPr lang="en-US"/>
        </a:p>
      </dgm:t>
    </dgm:pt>
    <dgm:pt modelId="{C75686AB-77C9-4AFC-B474-1C06B66D2A19}" type="sibTrans" cxnId="{8A0EC0E7-7B44-40ED-9E89-6C8B188DAEB6}">
      <dgm:prSet/>
      <dgm:spPr/>
      <dgm:t>
        <a:bodyPr/>
        <a:lstStyle/>
        <a:p>
          <a:endParaRPr lang="en-US"/>
        </a:p>
      </dgm:t>
    </dgm:pt>
    <dgm:pt modelId="{F9E068FC-D4B2-4546-9F24-EE0DCD25435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DB961577-D57F-4628-B97F-C44A6F8E4DA7}" type="parTrans" cxnId="{DEE9344E-375E-4119-B3DF-E8F7234FBB4C}">
      <dgm:prSet/>
      <dgm:spPr/>
      <dgm:t>
        <a:bodyPr/>
        <a:lstStyle/>
        <a:p>
          <a:endParaRPr lang="en-US"/>
        </a:p>
      </dgm:t>
    </dgm:pt>
    <dgm:pt modelId="{DBF351F8-2258-4B35-936D-C0AADB97DF76}" type="sibTrans" cxnId="{DEE9344E-375E-4119-B3DF-E8F7234FBB4C}">
      <dgm:prSet/>
      <dgm:spPr/>
      <dgm:t>
        <a:bodyPr/>
        <a:lstStyle/>
        <a:p>
          <a:endParaRPr lang="en-US"/>
        </a:p>
      </dgm:t>
    </dgm:pt>
    <dgm:pt modelId="{DC5E9711-F311-4F3C-8A77-9330486D960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3B0E2F54-EEBB-47E1-AB08-A02BD01F503B}" type="parTrans" cxnId="{A42D7240-E7A4-4D9D-8AB0-B146F3B642CA}">
      <dgm:prSet/>
      <dgm:spPr/>
      <dgm:t>
        <a:bodyPr/>
        <a:lstStyle/>
        <a:p>
          <a:endParaRPr lang="en-US"/>
        </a:p>
      </dgm:t>
    </dgm:pt>
    <dgm:pt modelId="{9FF95361-4495-4D97-861F-1CC56BC4DD86}" type="sibTrans" cxnId="{A42D7240-E7A4-4D9D-8AB0-B146F3B642CA}">
      <dgm:prSet/>
      <dgm:spPr/>
      <dgm:t>
        <a:bodyPr/>
        <a:lstStyle/>
        <a:p>
          <a:endParaRPr lang="en-US"/>
        </a:p>
      </dgm:t>
    </dgm:pt>
    <dgm:pt modelId="{E35ED06D-F03A-4CD9-9E30-10FC3AB9513C}">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1B7CB5A-0DFB-44F4-A38C-E67106D20824}" type="parTrans" cxnId="{9FC7D337-2375-4D7D-9464-6FC2E204E9B5}">
      <dgm:prSet/>
      <dgm:spPr/>
      <dgm:t>
        <a:bodyPr/>
        <a:lstStyle/>
        <a:p>
          <a:endParaRPr lang="en-US"/>
        </a:p>
      </dgm:t>
    </dgm:pt>
    <dgm:pt modelId="{6CDADBA7-4F68-4259-868A-AA7715E876F5}" type="sibTrans" cxnId="{9FC7D337-2375-4D7D-9464-6FC2E204E9B5}">
      <dgm:prSet/>
      <dgm:spPr/>
      <dgm:t>
        <a:bodyPr/>
        <a:lstStyle/>
        <a:p>
          <a:endParaRPr lang="en-US"/>
        </a:p>
      </dgm:t>
    </dgm:pt>
    <dgm:pt modelId="{61014E41-CB3E-4C07-847F-C33D0B5037FE}" type="pres">
      <dgm:prSet presAssocID="{52D0D1FF-CB00-4B3C-B5B2-4758590A9EA5}" presName="diagram" presStyleCnt="0">
        <dgm:presLayoutVars>
          <dgm:dir/>
          <dgm:resizeHandles val="exact"/>
        </dgm:presLayoutVars>
      </dgm:prSet>
      <dgm:spPr/>
      <dgm:t>
        <a:bodyPr/>
        <a:lstStyle/>
        <a:p>
          <a:endParaRPr lang="en-US"/>
        </a:p>
      </dgm:t>
    </dgm:pt>
    <dgm:pt modelId="{7D545976-E092-430D-BCFC-460B937B18BC}" type="pres">
      <dgm:prSet presAssocID="{E50A4BF8-76D3-4C68-AC5A-772D43CE5D5B}" presName="node" presStyleLbl="node1" presStyleIdx="0" presStyleCnt="6">
        <dgm:presLayoutVars>
          <dgm:bulletEnabled val="1"/>
        </dgm:presLayoutVars>
      </dgm:prSet>
      <dgm:spPr/>
      <dgm:t>
        <a:bodyPr/>
        <a:lstStyle/>
        <a:p>
          <a:endParaRPr lang="en-US"/>
        </a:p>
      </dgm:t>
    </dgm:pt>
    <dgm:pt modelId="{2A10715A-52B9-456B-8B2B-372A1C1898DC}" type="pres">
      <dgm:prSet presAssocID="{F0094B86-429C-497D-A2FA-DF844D6BE5D8}" presName="sibTrans" presStyleCnt="0"/>
      <dgm:spPr/>
    </dgm:pt>
    <dgm:pt modelId="{395676F4-24A7-4B8C-84DC-EA86972644F1}" type="pres">
      <dgm:prSet presAssocID="{ACA6C48E-5DC9-4685-B26B-2AD7EC23BE54}" presName="node" presStyleLbl="node1" presStyleIdx="1" presStyleCnt="6">
        <dgm:presLayoutVars>
          <dgm:bulletEnabled val="1"/>
        </dgm:presLayoutVars>
      </dgm:prSet>
      <dgm:spPr/>
      <dgm:t>
        <a:bodyPr/>
        <a:lstStyle/>
        <a:p>
          <a:endParaRPr lang="en-US"/>
        </a:p>
      </dgm:t>
    </dgm:pt>
    <dgm:pt modelId="{5462B237-9EFE-4FF2-8D80-D01218748719}" type="pres">
      <dgm:prSet presAssocID="{6E4C069F-606B-495F-9E3D-C68C6995C4C8}" presName="sibTrans" presStyleCnt="0"/>
      <dgm:spPr/>
    </dgm:pt>
    <dgm:pt modelId="{D41C02A3-A4DB-4F50-A3F1-4D881B1192C9}" type="pres">
      <dgm:prSet presAssocID="{9C144A11-277E-478E-BBFB-7B8049648935}" presName="node" presStyleLbl="node1" presStyleIdx="2" presStyleCnt="6">
        <dgm:presLayoutVars>
          <dgm:bulletEnabled val="1"/>
        </dgm:presLayoutVars>
      </dgm:prSet>
      <dgm:spPr/>
      <dgm:t>
        <a:bodyPr/>
        <a:lstStyle/>
        <a:p>
          <a:endParaRPr lang="en-US"/>
        </a:p>
      </dgm:t>
    </dgm:pt>
    <dgm:pt modelId="{065F80FA-87F2-4240-833F-0A66A75C273C}" type="pres">
      <dgm:prSet presAssocID="{C75686AB-77C9-4AFC-B474-1C06B66D2A19}" presName="sibTrans" presStyleCnt="0"/>
      <dgm:spPr/>
    </dgm:pt>
    <dgm:pt modelId="{9560B028-FF05-4945-A45E-3B7D0C2912CE}" type="pres">
      <dgm:prSet presAssocID="{F9E068FC-D4B2-4546-9F24-EE0DCD254350}" presName="node" presStyleLbl="node1" presStyleIdx="3" presStyleCnt="6">
        <dgm:presLayoutVars>
          <dgm:bulletEnabled val="1"/>
        </dgm:presLayoutVars>
      </dgm:prSet>
      <dgm:spPr/>
      <dgm:t>
        <a:bodyPr/>
        <a:lstStyle/>
        <a:p>
          <a:endParaRPr lang="en-US"/>
        </a:p>
      </dgm:t>
    </dgm:pt>
    <dgm:pt modelId="{54770EC2-B4AD-45F4-9FA6-6DBE291D8F9F}" type="pres">
      <dgm:prSet presAssocID="{DBF351F8-2258-4B35-936D-C0AADB97DF76}" presName="sibTrans" presStyleCnt="0"/>
      <dgm:spPr/>
    </dgm:pt>
    <dgm:pt modelId="{CFE2AE05-82D3-4455-AD31-ED6B710A7A02}" type="pres">
      <dgm:prSet presAssocID="{DC5E9711-F311-4F3C-8A77-9330486D960A}" presName="node" presStyleLbl="node1" presStyleIdx="4" presStyleCnt="6">
        <dgm:presLayoutVars>
          <dgm:bulletEnabled val="1"/>
        </dgm:presLayoutVars>
      </dgm:prSet>
      <dgm:spPr/>
      <dgm:t>
        <a:bodyPr/>
        <a:lstStyle/>
        <a:p>
          <a:endParaRPr lang="en-US"/>
        </a:p>
      </dgm:t>
    </dgm:pt>
    <dgm:pt modelId="{B186CBE2-B3CD-4C5D-963C-9B4E348E8E33}" type="pres">
      <dgm:prSet presAssocID="{9FF95361-4495-4D97-861F-1CC56BC4DD86}" presName="sibTrans" presStyleCnt="0"/>
      <dgm:spPr/>
    </dgm:pt>
    <dgm:pt modelId="{15CBA8DB-E0BE-4FCA-AAEA-A9A0848D3E7F}" type="pres">
      <dgm:prSet presAssocID="{E35ED06D-F03A-4CD9-9E30-10FC3AB9513C}" presName="node" presStyleLbl="node1" presStyleIdx="5" presStyleCnt="6">
        <dgm:presLayoutVars>
          <dgm:bulletEnabled val="1"/>
        </dgm:presLayoutVars>
      </dgm:prSet>
      <dgm:spPr/>
      <dgm:t>
        <a:bodyPr/>
        <a:lstStyle/>
        <a:p>
          <a:endParaRPr lang="en-US"/>
        </a:p>
      </dgm:t>
    </dgm:pt>
  </dgm:ptLst>
  <dgm:cxnLst>
    <dgm:cxn modelId="{8A0EC0E7-7B44-40ED-9E89-6C8B188DAEB6}" srcId="{52D0D1FF-CB00-4B3C-B5B2-4758590A9EA5}" destId="{9C144A11-277E-478E-BBFB-7B8049648935}" srcOrd="2" destOrd="0" parTransId="{7676359A-D6AB-4E83-ACF9-EF5B3AFC13D9}" sibTransId="{C75686AB-77C9-4AFC-B474-1C06B66D2A19}"/>
    <dgm:cxn modelId="{DD14A07F-9C57-43CE-A7AD-35BB21C56E35}" type="presOf" srcId="{F9E068FC-D4B2-4546-9F24-EE0DCD254350}" destId="{9560B028-FF05-4945-A45E-3B7D0C2912CE}" srcOrd="0" destOrd="0" presId="urn:microsoft.com/office/officeart/2005/8/layout/default"/>
    <dgm:cxn modelId="{CEED18EA-4F19-44FB-80BB-75ACF3B1C827}" type="presOf" srcId="{9C144A11-277E-478E-BBFB-7B8049648935}" destId="{D41C02A3-A4DB-4F50-A3F1-4D881B1192C9}" srcOrd="0" destOrd="0" presId="urn:microsoft.com/office/officeart/2005/8/layout/default"/>
    <dgm:cxn modelId="{70996D46-515E-45B1-83F4-B6FB453DAE73}" type="presOf" srcId="{ACA6C48E-5DC9-4685-B26B-2AD7EC23BE54}" destId="{395676F4-24A7-4B8C-84DC-EA86972644F1}" srcOrd="0" destOrd="0" presId="urn:microsoft.com/office/officeart/2005/8/layout/default"/>
    <dgm:cxn modelId="{22634B78-DA2A-4CCE-810F-EF8D20BD2734}" type="presOf" srcId="{E50A4BF8-76D3-4C68-AC5A-772D43CE5D5B}" destId="{7D545976-E092-430D-BCFC-460B937B18BC}" srcOrd="0" destOrd="0" presId="urn:microsoft.com/office/officeart/2005/8/layout/default"/>
    <dgm:cxn modelId="{DEE9344E-375E-4119-B3DF-E8F7234FBB4C}" srcId="{52D0D1FF-CB00-4B3C-B5B2-4758590A9EA5}" destId="{F9E068FC-D4B2-4546-9F24-EE0DCD254350}" srcOrd="3" destOrd="0" parTransId="{DB961577-D57F-4628-B97F-C44A6F8E4DA7}" sibTransId="{DBF351F8-2258-4B35-936D-C0AADB97DF76}"/>
    <dgm:cxn modelId="{9FC7D337-2375-4D7D-9464-6FC2E204E9B5}" srcId="{52D0D1FF-CB00-4B3C-B5B2-4758590A9EA5}" destId="{E35ED06D-F03A-4CD9-9E30-10FC3AB9513C}" srcOrd="5" destOrd="0" parTransId="{C1B7CB5A-0DFB-44F4-A38C-E67106D20824}" sibTransId="{6CDADBA7-4F68-4259-868A-AA7715E876F5}"/>
    <dgm:cxn modelId="{5CC84A90-2A50-4722-9CB4-099E48CCFFE3}" srcId="{52D0D1FF-CB00-4B3C-B5B2-4758590A9EA5}" destId="{E50A4BF8-76D3-4C68-AC5A-772D43CE5D5B}" srcOrd="0" destOrd="0" parTransId="{1A9E5314-9B8A-4B02-9835-640F9131CE37}" sibTransId="{F0094B86-429C-497D-A2FA-DF844D6BE5D8}"/>
    <dgm:cxn modelId="{5C0255BF-3241-4226-8576-99A22F4924B2}" type="presOf" srcId="{DC5E9711-F311-4F3C-8A77-9330486D960A}" destId="{CFE2AE05-82D3-4455-AD31-ED6B710A7A02}" srcOrd="0" destOrd="0" presId="urn:microsoft.com/office/officeart/2005/8/layout/default"/>
    <dgm:cxn modelId="{684E05D3-735B-459F-9DE8-F551F832D6E3}" type="presOf" srcId="{E35ED06D-F03A-4CD9-9E30-10FC3AB9513C}" destId="{15CBA8DB-E0BE-4FCA-AAEA-A9A0848D3E7F}" srcOrd="0" destOrd="0" presId="urn:microsoft.com/office/officeart/2005/8/layout/default"/>
    <dgm:cxn modelId="{A42D7240-E7A4-4D9D-8AB0-B146F3B642CA}" srcId="{52D0D1FF-CB00-4B3C-B5B2-4758590A9EA5}" destId="{DC5E9711-F311-4F3C-8A77-9330486D960A}" srcOrd="4" destOrd="0" parTransId="{3B0E2F54-EEBB-47E1-AB08-A02BD01F503B}" sibTransId="{9FF95361-4495-4D97-861F-1CC56BC4DD86}"/>
    <dgm:cxn modelId="{A15BFC3C-67B6-4F27-BFC9-299823118894}" srcId="{52D0D1FF-CB00-4B3C-B5B2-4758590A9EA5}" destId="{ACA6C48E-5DC9-4685-B26B-2AD7EC23BE54}" srcOrd="1" destOrd="0" parTransId="{7C13CB1D-82DE-4628-AD87-5FB3F1E48B3C}" sibTransId="{6E4C069F-606B-495F-9E3D-C68C6995C4C8}"/>
    <dgm:cxn modelId="{A4ECEB69-29B3-4254-B34D-E5A46F120191}" type="presOf" srcId="{52D0D1FF-CB00-4B3C-B5B2-4758590A9EA5}" destId="{61014E41-CB3E-4C07-847F-C33D0B5037FE}" srcOrd="0" destOrd="0" presId="urn:microsoft.com/office/officeart/2005/8/layout/default"/>
    <dgm:cxn modelId="{57C79D0F-087B-4B61-80F3-018C9627DFB3}" type="presParOf" srcId="{61014E41-CB3E-4C07-847F-C33D0B5037FE}" destId="{7D545976-E092-430D-BCFC-460B937B18BC}" srcOrd="0" destOrd="0" presId="urn:microsoft.com/office/officeart/2005/8/layout/default"/>
    <dgm:cxn modelId="{EFEE5AF5-749E-4D1B-B071-E5B6CAB6CE63}" type="presParOf" srcId="{61014E41-CB3E-4C07-847F-C33D0B5037FE}" destId="{2A10715A-52B9-456B-8B2B-372A1C1898DC}" srcOrd="1" destOrd="0" presId="urn:microsoft.com/office/officeart/2005/8/layout/default"/>
    <dgm:cxn modelId="{68722AE6-F083-4E90-A16D-5058804F836B}" type="presParOf" srcId="{61014E41-CB3E-4C07-847F-C33D0B5037FE}" destId="{395676F4-24A7-4B8C-84DC-EA86972644F1}" srcOrd="2" destOrd="0" presId="urn:microsoft.com/office/officeart/2005/8/layout/default"/>
    <dgm:cxn modelId="{F44EE257-F0FF-476B-AD9A-251FA5C53444}" type="presParOf" srcId="{61014E41-CB3E-4C07-847F-C33D0B5037FE}" destId="{5462B237-9EFE-4FF2-8D80-D01218748719}" srcOrd="3" destOrd="0" presId="urn:microsoft.com/office/officeart/2005/8/layout/default"/>
    <dgm:cxn modelId="{53B2BA72-175D-42D4-B069-9478427482E2}" type="presParOf" srcId="{61014E41-CB3E-4C07-847F-C33D0B5037FE}" destId="{D41C02A3-A4DB-4F50-A3F1-4D881B1192C9}" srcOrd="4" destOrd="0" presId="urn:microsoft.com/office/officeart/2005/8/layout/default"/>
    <dgm:cxn modelId="{19F009B9-E94F-4AE1-A95D-4312626DE3C6}" type="presParOf" srcId="{61014E41-CB3E-4C07-847F-C33D0B5037FE}" destId="{065F80FA-87F2-4240-833F-0A66A75C273C}" srcOrd="5" destOrd="0" presId="urn:microsoft.com/office/officeart/2005/8/layout/default"/>
    <dgm:cxn modelId="{F56CBF84-734B-4EDB-A37B-60E1B58E508E}" type="presParOf" srcId="{61014E41-CB3E-4C07-847F-C33D0B5037FE}" destId="{9560B028-FF05-4945-A45E-3B7D0C2912CE}" srcOrd="6" destOrd="0" presId="urn:microsoft.com/office/officeart/2005/8/layout/default"/>
    <dgm:cxn modelId="{5F0B473B-37BD-44B1-80E9-B28EB2D0E0A9}" type="presParOf" srcId="{61014E41-CB3E-4C07-847F-C33D0B5037FE}" destId="{54770EC2-B4AD-45F4-9FA6-6DBE291D8F9F}" srcOrd="7" destOrd="0" presId="urn:microsoft.com/office/officeart/2005/8/layout/default"/>
    <dgm:cxn modelId="{4DA652FD-F480-46B3-88AE-8701890126D8}" type="presParOf" srcId="{61014E41-CB3E-4C07-847F-C33D0B5037FE}" destId="{CFE2AE05-82D3-4455-AD31-ED6B710A7A02}" srcOrd="8" destOrd="0" presId="urn:microsoft.com/office/officeart/2005/8/layout/default"/>
    <dgm:cxn modelId="{AD61C119-AF15-4374-9D5C-E350FC342BE5}" type="presParOf" srcId="{61014E41-CB3E-4C07-847F-C33D0B5037FE}" destId="{B186CBE2-B3CD-4C5D-963C-9B4E348E8E33}" srcOrd="9" destOrd="0" presId="urn:microsoft.com/office/officeart/2005/8/layout/default"/>
    <dgm:cxn modelId="{801D7C14-0DD1-40D8-B0B8-33B1E896CD0F}" type="presParOf" srcId="{61014E41-CB3E-4C07-847F-C33D0B5037FE}" destId="{15CBA8DB-E0BE-4FCA-AAEA-A9A0848D3E7F}" srcOrd="10" destOrd="0" presId="urn:microsoft.com/office/officeart/2005/8/layout/defaul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939722-D989-438B-916E-08C1A31B12AA}" type="doc">
      <dgm:prSet loTypeId="urn:microsoft.com/office/officeart/2005/8/layout/process1" loCatId="process" qsTypeId="urn:microsoft.com/office/officeart/2005/8/quickstyle/simple1" qsCatId="simple" csTypeId="urn:microsoft.com/office/officeart/2005/8/colors/accent1_2" csCatId="accent1" phldr="1"/>
      <dgm:spPr/>
    </dgm:pt>
    <dgm:pt modelId="{5571B0A3-C54A-4A81-8153-96D5BCA0D702}">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3D7C6D6-718E-4ABE-83C8-E853E1338DC8}" type="parTrans" cxnId="{7D9F72F4-1F08-4B54-856A-15B6EEB1FB46}">
      <dgm:prSet/>
      <dgm:spPr/>
      <dgm:t>
        <a:bodyPr/>
        <a:lstStyle/>
        <a:p>
          <a:endParaRPr lang="en-US"/>
        </a:p>
      </dgm:t>
    </dgm:pt>
    <dgm:pt modelId="{C5B7D2FF-64E1-4460-AFAD-637AC7A48C14}" type="sibTrans" cxnId="{7D9F72F4-1F08-4B54-856A-15B6EEB1FB4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09E2C303-68E6-4304-B10D-3604E379D2F5}">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620C1356-63FE-478F-9491-397AA7B97E94}" type="parTrans" cxnId="{CD93D232-D1A1-4179-A333-037B3EAFE351}">
      <dgm:prSet/>
      <dgm:spPr/>
      <dgm:t>
        <a:bodyPr/>
        <a:lstStyle/>
        <a:p>
          <a:endParaRPr lang="en-US"/>
        </a:p>
      </dgm:t>
    </dgm:pt>
    <dgm:pt modelId="{5E2A3ADB-130C-4119-BE89-0D3AD5AAE92C}" type="sibTrans" cxnId="{CD93D232-D1A1-4179-A333-037B3EAFE351}">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8C121B7E-3A39-4FBA-A53B-6F254D5D80E8}">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4C6853DE-91AD-47B5-8DAF-EF165CF8B353}" type="parTrans" cxnId="{AC98297D-B14D-4323-9CD2-D1C5D62ED2D4}">
      <dgm:prSet/>
      <dgm:spPr/>
      <dgm:t>
        <a:bodyPr/>
        <a:lstStyle/>
        <a:p>
          <a:endParaRPr lang="en-US"/>
        </a:p>
      </dgm:t>
    </dgm:pt>
    <dgm:pt modelId="{8EFB4B50-7E5E-4F94-AA9A-8DA1E9E21D45}" type="sibTrans" cxnId="{AC98297D-B14D-4323-9CD2-D1C5D62ED2D4}">
      <dgm:prSet/>
      <dgm:spPr/>
      <dgm:t>
        <a:bodyPr/>
        <a:lstStyle/>
        <a:p>
          <a:endParaRPr lang="en-US"/>
        </a:p>
      </dgm:t>
    </dgm:pt>
    <dgm:pt modelId="{AD3E7DA1-05EA-4849-A1E6-D600652D07FD}" type="pres">
      <dgm:prSet presAssocID="{AE939722-D989-438B-916E-08C1A31B12AA}" presName="Name0" presStyleCnt="0">
        <dgm:presLayoutVars>
          <dgm:dir/>
          <dgm:resizeHandles val="exact"/>
        </dgm:presLayoutVars>
      </dgm:prSet>
      <dgm:spPr/>
    </dgm:pt>
    <dgm:pt modelId="{AEFF2E9F-3BDA-4408-A3E8-57C72778A521}" type="pres">
      <dgm:prSet presAssocID="{5571B0A3-C54A-4A81-8153-96D5BCA0D702}" presName="node" presStyleLbl="node1" presStyleIdx="0" presStyleCnt="3">
        <dgm:presLayoutVars>
          <dgm:bulletEnabled val="1"/>
        </dgm:presLayoutVars>
      </dgm:prSet>
      <dgm:spPr/>
      <dgm:t>
        <a:bodyPr/>
        <a:lstStyle/>
        <a:p>
          <a:endParaRPr lang="en-US"/>
        </a:p>
      </dgm:t>
    </dgm:pt>
    <dgm:pt modelId="{26ED2760-4299-4DE7-AA9E-8C4D801C7E69}" type="pres">
      <dgm:prSet presAssocID="{C5B7D2FF-64E1-4460-AFAD-637AC7A48C14}" presName="sibTrans" presStyleLbl="sibTrans2D1" presStyleIdx="0" presStyleCnt="2"/>
      <dgm:spPr/>
      <dgm:t>
        <a:bodyPr/>
        <a:lstStyle/>
        <a:p>
          <a:endParaRPr lang="en-US"/>
        </a:p>
      </dgm:t>
    </dgm:pt>
    <dgm:pt modelId="{F5C27C0C-C46A-4CF4-B6C8-FA13431D3FE5}" type="pres">
      <dgm:prSet presAssocID="{C5B7D2FF-64E1-4460-AFAD-637AC7A48C14}" presName="connectorText" presStyleLbl="sibTrans2D1" presStyleIdx="0" presStyleCnt="2"/>
      <dgm:spPr/>
      <dgm:t>
        <a:bodyPr/>
        <a:lstStyle/>
        <a:p>
          <a:endParaRPr lang="en-US"/>
        </a:p>
      </dgm:t>
    </dgm:pt>
    <dgm:pt modelId="{F2AB1812-8AFB-4DC3-AD4D-58FE61BF9973}" type="pres">
      <dgm:prSet presAssocID="{09E2C303-68E6-4304-B10D-3604E379D2F5}" presName="node" presStyleLbl="node1" presStyleIdx="1" presStyleCnt="3">
        <dgm:presLayoutVars>
          <dgm:bulletEnabled val="1"/>
        </dgm:presLayoutVars>
      </dgm:prSet>
      <dgm:spPr/>
      <dgm:t>
        <a:bodyPr/>
        <a:lstStyle/>
        <a:p>
          <a:endParaRPr lang="en-US"/>
        </a:p>
      </dgm:t>
    </dgm:pt>
    <dgm:pt modelId="{6E352F3C-3FF7-476E-AEAC-34BC88D9CF18}" type="pres">
      <dgm:prSet presAssocID="{5E2A3ADB-130C-4119-BE89-0D3AD5AAE92C}" presName="sibTrans" presStyleLbl="sibTrans2D1" presStyleIdx="1" presStyleCnt="2"/>
      <dgm:spPr/>
      <dgm:t>
        <a:bodyPr/>
        <a:lstStyle/>
        <a:p>
          <a:endParaRPr lang="en-US"/>
        </a:p>
      </dgm:t>
    </dgm:pt>
    <dgm:pt modelId="{BBF9AF06-A2E7-4352-B380-33F21654B18D}" type="pres">
      <dgm:prSet presAssocID="{5E2A3ADB-130C-4119-BE89-0D3AD5AAE92C}" presName="connectorText" presStyleLbl="sibTrans2D1" presStyleIdx="1" presStyleCnt="2"/>
      <dgm:spPr/>
      <dgm:t>
        <a:bodyPr/>
        <a:lstStyle/>
        <a:p>
          <a:endParaRPr lang="en-US"/>
        </a:p>
      </dgm:t>
    </dgm:pt>
    <dgm:pt modelId="{6988BEAB-449D-462E-B5B8-E34E61A811A3}" type="pres">
      <dgm:prSet presAssocID="{8C121B7E-3A39-4FBA-A53B-6F254D5D80E8}" presName="node" presStyleLbl="node1" presStyleIdx="2" presStyleCnt="3" custLinFactX="151537" custLinFactY="172983" custLinFactNeighborX="200000" custLinFactNeighborY="200000">
        <dgm:presLayoutVars>
          <dgm:bulletEnabled val="1"/>
        </dgm:presLayoutVars>
      </dgm:prSet>
      <dgm:spPr/>
      <dgm:t>
        <a:bodyPr/>
        <a:lstStyle/>
        <a:p>
          <a:endParaRPr lang="en-US"/>
        </a:p>
      </dgm:t>
    </dgm:pt>
  </dgm:ptLst>
  <dgm:cxnLst>
    <dgm:cxn modelId="{F0A8F10C-2AB7-453D-9EDE-B555510EE70A}" type="presOf" srcId="{5E2A3ADB-130C-4119-BE89-0D3AD5AAE92C}" destId="{BBF9AF06-A2E7-4352-B380-33F21654B18D}" srcOrd="1" destOrd="0" presId="urn:microsoft.com/office/officeart/2005/8/layout/process1"/>
    <dgm:cxn modelId="{72ECDAC0-EF32-4FA1-BF43-23DE15017747}" type="presOf" srcId="{09E2C303-68E6-4304-B10D-3604E379D2F5}" destId="{F2AB1812-8AFB-4DC3-AD4D-58FE61BF9973}" srcOrd="0" destOrd="0" presId="urn:microsoft.com/office/officeart/2005/8/layout/process1"/>
    <dgm:cxn modelId="{31884146-0C1A-4D7C-B705-7F6A74861CDD}" type="presOf" srcId="{C5B7D2FF-64E1-4460-AFAD-637AC7A48C14}" destId="{F5C27C0C-C46A-4CF4-B6C8-FA13431D3FE5}" srcOrd="1" destOrd="0" presId="urn:microsoft.com/office/officeart/2005/8/layout/process1"/>
    <dgm:cxn modelId="{AC98297D-B14D-4323-9CD2-D1C5D62ED2D4}" srcId="{AE939722-D989-438B-916E-08C1A31B12AA}" destId="{8C121B7E-3A39-4FBA-A53B-6F254D5D80E8}" srcOrd="2" destOrd="0" parTransId="{4C6853DE-91AD-47B5-8DAF-EF165CF8B353}" sibTransId="{8EFB4B50-7E5E-4F94-AA9A-8DA1E9E21D45}"/>
    <dgm:cxn modelId="{EE23A733-2C32-4492-B6C7-DEDF57AC3B82}" type="presOf" srcId="{5571B0A3-C54A-4A81-8153-96D5BCA0D702}" destId="{AEFF2E9F-3BDA-4408-A3E8-57C72778A521}" srcOrd="0" destOrd="0" presId="urn:microsoft.com/office/officeart/2005/8/layout/process1"/>
    <dgm:cxn modelId="{675F16D0-8395-41B8-9B2B-4D3DB3034229}" type="presOf" srcId="{5E2A3ADB-130C-4119-BE89-0D3AD5AAE92C}" destId="{6E352F3C-3FF7-476E-AEAC-34BC88D9CF18}" srcOrd="0" destOrd="0" presId="urn:microsoft.com/office/officeart/2005/8/layout/process1"/>
    <dgm:cxn modelId="{894355AA-B26D-40C9-91BE-B9BFFCE4C051}" type="presOf" srcId="{C5B7D2FF-64E1-4460-AFAD-637AC7A48C14}" destId="{26ED2760-4299-4DE7-AA9E-8C4D801C7E69}" srcOrd="0" destOrd="0" presId="urn:microsoft.com/office/officeart/2005/8/layout/process1"/>
    <dgm:cxn modelId="{7695BE78-AA88-4004-B6B9-D738E9305583}" type="presOf" srcId="{AE939722-D989-438B-916E-08C1A31B12AA}" destId="{AD3E7DA1-05EA-4849-A1E6-D600652D07FD}" srcOrd="0" destOrd="0" presId="urn:microsoft.com/office/officeart/2005/8/layout/process1"/>
    <dgm:cxn modelId="{7D9F72F4-1F08-4B54-856A-15B6EEB1FB46}" srcId="{AE939722-D989-438B-916E-08C1A31B12AA}" destId="{5571B0A3-C54A-4A81-8153-96D5BCA0D702}" srcOrd="0" destOrd="0" parTransId="{E3D7C6D6-718E-4ABE-83C8-E853E1338DC8}" sibTransId="{C5B7D2FF-64E1-4460-AFAD-637AC7A48C14}"/>
    <dgm:cxn modelId="{CD93D232-D1A1-4179-A333-037B3EAFE351}" srcId="{AE939722-D989-438B-916E-08C1A31B12AA}" destId="{09E2C303-68E6-4304-B10D-3604E379D2F5}" srcOrd="1" destOrd="0" parTransId="{620C1356-63FE-478F-9491-397AA7B97E94}" sibTransId="{5E2A3ADB-130C-4119-BE89-0D3AD5AAE92C}"/>
    <dgm:cxn modelId="{96DB5161-DB8D-43B4-B216-BAE332A920DB}" type="presOf" srcId="{8C121B7E-3A39-4FBA-A53B-6F254D5D80E8}" destId="{6988BEAB-449D-462E-B5B8-E34E61A811A3}" srcOrd="0" destOrd="0" presId="urn:microsoft.com/office/officeart/2005/8/layout/process1"/>
    <dgm:cxn modelId="{4F48A6A4-B6D8-4E2E-9D98-E189F8D16F1B}" type="presParOf" srcId="{AD3E7DA1-05EA-4849-A1E6-D600652D07FD}" destId="{AEFF2E9F-3BDA-4408-A3E8-57C72778A521}" srcOrd="0" destOrd="0" presId="urn:microsoft.com/office/officeart/2005/8/layout/process1"/>
    <dgm:cxn modelId="{170B2A9E-3811-4A31-B6E1-F3B299CA4498}" type="presParOf" srcId="{AD3E7DA1-05EA-4849-A1E6-D600652D07FD}" destId="{26ED2760-4299-4DE7-AA9E-8C4D801C7E69}" srcOrd="1" destOrd="0" presId="urn:microsoft.com/office/officeart/2005/8/layout/process1"/>
    <dgm:cxn modelId="{AF2961F0-CF92-43BD-A959-65286CBD1213}" type="presParOf" srcId="{26ED2760-4299-4DE7-AA9E-8C4D801C7E69}" destId="{F5C27C0C-C46A-4CF4-B6C8-FA13431D3FE5}" srcOrd="0" destOrd="0" presId="urn:microsoft.com/office/officeart/2005/8/layout/process1"/>
    <dgm:cxn modelId="{A5633AC3-9AB1-4EBB-A346-47E1FB3DA86F}" type="presParOf" srcId="{AD3E7DA1-05EA-4849-A1E6-D600652D07FD}" destId="{F2AB1812-8AFB-4DC3-AD4D-58FE61BF9973}" srcOrd="2" destOrd="0" presId="urn:microsoft.com/office/officeart/2005/8/layout/process1"/>
    <dgm:cxn modelId="{F2B80965-4364-40B9-99F6-56D6A6C23426}" type="presParOf" srcId="{AD3E7DA1-05EA-4849-A1E6-D600652D07FD}" destId="{6E352F3C-3FF7-476E-AEAC-34BC88D9CF18}" srcOrd="3" destOrd="0" presId="urn:microsoft.com/office/officeart/2005/8/layout/process1"/>
    <dgm:cxn modelId="{DAC50ECE-D3D6-485C-B24A-94F9EC0DD833}" type="presParOf" srcId="{6E352F3C-3FF7-476E-AEAC-34BC88D9CF18}" destId="{BBF9AF06-A2E7-4352-B380-33F21654B18D}" srcOrd="0" destOrd="0" presId="urn:microsoft.com/office/officeart/2005/8/layout/process1"/>
    <dgm:cxn modelId="{25EE6FA7-25BB-4022-90BE-52638DDB0D3C}" type="presParOf" srcId="{AD3E7DA1-05EA-4849-A1E6-D600652D07FD}" destId="{6988BEAB-449D-462E-B5B8-E34E61A811A3}" srcOrd="4" destOrd="0" presId="urn:microsoft.com/office/officeart/2005/8/layout/process1"/>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4DE307A3-BA1F-4F56-9972-7272D6136CF9}" type="presOf" srcId="{D1050E04-7D1A-442E-9CDF-D275DC15F955}" destId="{9D6F9A89-A642-4F4D-9F14-E66236E09919}" srcOrd="0"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396CAE28-880E-44F7-A0C1-DDF1026DD082}" type="presOf" srcId="{94B632C1-EF7A-4E04-BA89-9637346A635B}" destId="{DC880FB8-C78B-458D-BB4F-978161132DA0}" srcOrd="1" destOrd="0" presId="urn:microsoft.com/office/officeart/2005/8/layout/hierarchy2"/>
    <dgm:cxn modelId="{ED532D7F-3499-4BDF-A700-CC19E164DFD1}" type="presOf" srcId="{ED1343D6-5505-4693-A845-F3F386C83631}" destId="{F0AD05FA-1203-4A47-9F9E-6BC02F81B4AA}" srcOrd="1" destOrd="0" presId="urn:microsoft.com/office/officeart/2005/8/layout/hierarchy2"/>
    <dgm:cxn modelId="{C5EF8224-651C-41C7-97A8-3ECD4A40E075}" type="presOf" srcId="{FA9687CE-C19F-4467-9F9B-6F0AFE7738F9}" destId="{FC1A1B9D-0AB4-4F16-822D-9F81DD54AE2F}" srcOrd="0" destOrd="0" presId="urn:microsoft.com/office/officeart/2005/8/layout/hierarchy2"/>
    <dgm:cxn modelId="{FD6274A3-0733-44D7-B0EA-053ACB6F1D81}" type="presOf" srcId="{8D018822-FBA2-417A-840C-33F4A63B517E}" destId="{2EBE743E-7414-4DC3-9D94-C99B93AE7942}" srcOrd="0" destOrd="0" presId="urn:microsoft.com/office/officeart/2005/8/layout/hierarchy2"/>
    <dgm:cxn modelId="{3949EEFF-F58F-4DE6-9B85-FD5CBD3941AB}" type="presOf" srcId="{FA9687CE-C19F-4467-9F9B-6F0AFE7738F9}" destId="{200523B0-9680-4EA7-939C-38A49C1A9C60}" srcOrd="1" destOrd="0" presId="urn:microsoft.com/office/officeart/2005/8/layout/hierarchy2"/>
    <dgm:cxn modelId="{3BB01782-603B-4192-B443-DB0BC3C3219F}" type="presOf" srcId="{94B632C1-EF7A-4E04-BA89-9637346A635B}" destId="{E233CA3A-25BD-4D68-8257-049ECD960A95}"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6C96AEFA-17CE-41FF-B5A3-A97B386BF5EA}" type="presOf" srcId="{CD45B891-375A-4457-81A5-C57AF925EA51}" destId="{DA454CAF-5941-42F1-9A14-7B651415446B}" srcOrd="0" destOrd="0" presId="urn:microsoft.com/office/officeart/2005/8/layout/hierarchy2"/>
    <dgm:cxn modelId="{08B228EB-997B-40DF-8067-B0D3749AD092}" type="presOf" srcId="{004CE89A-CAEB-447F-A984-4472A1CE0635}" destId="{117A6B71-6709-439F-8B8C-925BB58C01BB}" srcOrd="1" destOrd="0" presId="urn:microsoft.com/office/officeart/2005/8/layout/hierarchy2"/>
    <dgm:cxn modelId="{B31ACEB4-153B-4178-8CFB-78B95C5F6154}" type="presOf" srcId="{A89CF6AB-BB40-43E7-A5F1-81131B101A2D}" destId="{D9D200E3-86DA-41FF-97A5-11B23230B1B5}" srcOrd="0" destOrd="0" presId="urn:microsoft.com/office/officeart/2005/8/layout/hierarchy2"/>
    <dgm:cxn modelId="{917694FC-AAB0-4C06-9C59-082B102CFD05}" type="presOf" srcId="{ED1343D6-5505-4693-A845-F3F386C83631}" destId="{53BA12B1-3866-4D7B-9660-900B1EF1E0CF}"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427E35A6-B367-45CC-AD72-19C716C7D876}" srcId="{90B36774-7957-488B-A4BC-4BBB82CBF080}" destId="{9CAACDAC-3E7F-45DA-A0A6-2124BE36A6BB}" srcOrd="0" destOrd="0" parTransId="{94B632C1-EF7A-4E04-BA89-9637346A635B}" sibTransId="{A3FFF725-E832-4A8B-8C0C-9717EF6683F7}"/>
    <dgm:cxn modelId="{0123B57F-B83E-4CEF-B1BD-64CEF1D99DBE}" type="presOf" srcId="{90B36774-7957-488B-A4BC-4BBB82CBF080}" destId="{A9DE72D7-D64C-46AB-89B8-1DDCF95A5E23}" srcOrd="0" destOrd="0" presId="urn:microsoft.com/office/officeart/2005/8/layout/hierarchy2"/>
    <dgm:cxn modelId="{98763AF3-0BCB-4D59-8452-7D5A2AE46728}" type="presOf" srcId="{08193017-FF5E-440A-B2FC-7B72EFF73ECB}" destId="{096FB719-B52E-45CD-9EF7-3FCE9D171A4D}" srcOrd="0" destOrd="0" presId="urn:microsoft.com/office/officeart/2005/8/layout/hierarchy2"/>
    <dgm:cxn modelId="{3DEB7F05-30A8-421F-BD3F-C62AA14DBA58}" type="presOf" srcId="{9CAACDAC-3E7F-45DA-A0A6-2124BE36A6BB}" destId="{268C0CE0-DA77-4A90-884A-273039F6AEF6}" srcOrd="0" destOrd="0" presId="urn:microsoft.com/office/officeart/2005/8/layout/hierarchy2"/>
    <dgm:cxn modelId="{BFA5060A-8010-4D24-9F5C-DEBE3620A9BD}" type="presOf" srcId="{CD45B891-375A-4457-81A5-C57AF925EA51}" destId="{4E9BE51B-3505-4C39-A3DB-3AC7F360EFF3}" srcOrd="1" destOrd="0" presId="urn:microsoft.com/office/officeart/2005/8/layout/hierarchy2"/>
    <dgm:cxn modelId="{BC06D3E6-032E-429D-9F39-5728D92C7C0C}" type="presOf" srcId="{497D1501-C679-49B1-BEAE-9EE12384C7E1}" destId="{1F9D012B-2541-4F60-9936-F955E5E8143F}" srcOrd="0"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8FB6EC69-C9C3-499E-B57D-0F6E9111BBDD}" type="presOf" srcId="{004CE89A-CAEB-447F-A984-4472A1CE0635}" destId="{5CC27A30-CBEB-411C-BC03-FBC1F2C3C77B}"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35F7CAF2-A579-4934-AF5B-9000760F2E0E}" type="presParOf" srcId="{9D6F9A89-A642-4F4D-9F14-E66236E09919}" destId="{62D35ABA-0E92-4D65-8FAB-6A1F96AE7E2A}" srcOrd="0" destOrd="0" presId="urn:microsoft.com/office/officeart/2005/8/layout/hierarchy2"/>
    <dgm:cxn modelId="{C1517DAD-52D5-42FC-AF8D-56616A8883C0}" type="presParOf" srcId="{62D35ABA-0E92-4D65-8FAB-6A1F96AE7E2A}" destId="{2EBE743E-7414-4DC3-9D94-C99B93AE7942}" srcOrd="0" destOrd="0" presId="urn:microsoft.com/office/officeart/2005/8/layout/hierarchy2"/>
    <dgm:cxn modelId="{BBF18D37-81C1-4F58-BF9E-C913344471BF}" type="presParOf" srcId="{62D35ABA-0E92-4D65-8FAB-6A1F96AE7E2A}" destId="{31CAEAD6-EE0E-4C41-941A-2321A6A17851}" srcOrd="1" destOrd="0" presId="urn:microsoft.com/office/officeart/2005/8/layout/hierarchy2"/>
    <dgm:cxn modelId="{DA60C914-A117-4ACE-895A-E73717098332}" type="presParOf" srcId="{31CAEAD6-EE0E-4C41-941A-2321A6A17851}" destId="{53BA12B1-3866-4D7B-9660-900B1EF1E0CF}" srcOrd="0" destOrd="0" presId="urn:microsoft.com/office/officeart/2005/8/layout/hierarchy2"/>
    <dgm:cxn modelId="{7321D013-CEE6-42E0-B6F2-4E06374860F2}" type="presParOf" srcId="{53BA12B1-3866-4D7B-9660-900B1EF1E0CF}" destId="{F0AD05FA-1203-4A47-9F9E-6BC02F81B4AA}" srcOrd="0" destOrd="0" presId="urn:microsoft.com/office/officeart/2005/8/layout/hierarchy2"/>
    <dgm:cxn modelId="{C342C944-3FE6-4179-A41D-D199065F773E}" type="presParOf" srcId="{31CAEAD6-EE0E-4C41-941A-2321A6A17851}" destId="{C6D3C922-5E45-41BE-9D75-48AA34A4E2CA}" srcOrd="1" destOrd="0" presId="urn:microsoft.com/office/officeart/2005/8/layout/hierarchy2"/>
    <dgm:cxn modelId="{0F525DC6-7845-4C85-81AF-5210DB7E945A}" type="presParOf" srcId="{C6D3C922-5E45-41BE-9D75-48AA34A4E2CA}" destId="{A9DE72D7-D64C-46AB-89B8-1DDCF95A5E23}" srcOrd="0" destOrd="0" presId="urn:microsoft.com/office/officeart/2005/8/layout/hierarchy2"/>
    <dgm:cxn modelId="{E564E6B2-B541-48F8-8948-E1950034A8B2}" type="presParOf" srcId="{C6D3C922-5E45-41BE-9D75-48AA34A4E2CA}" destId="{73BD3260-5BEB-44BA-B290-96798F33249A}" srcOrd="1" destOrd="0" presId="urn:microsoft.com/office/officeart/2005/8/layout/hierarchy2"/>
    <dgm:cxn modelId="{E042A28B-D87E-4B53-B71E-A07E97364FAC}" type="presParOf" srcId="{73BD3260-5BEB-44BA-B290-96798F33249A}" destId="{E233CA3A-25BD-4D68-8257-049ECD960A95}" srcOrd="0" destOrd="0" presId="urn:microsoft.com/office/officeart/2005/8/layout/hierarchy2"/>
    <dgm:cxn modelId="{1241EC66-F601-47E4-8ABA-70CB3BA849DB}" type="presParOf" srcId="{E233CA3A-25BD-4D68-8257-049ECD960A95}" destId="{DC880FB8-C78B-458D-BB4F-978161132DA0}" srcOrd="0" destOrd="0" presId="urn:microsoft.com/office/officeart/2005/8/layout/hierarchy2"/>
    <dgm:cxn modelId="{ED329FD3-1AA6-4992-930F-67F4D5CEDFAF}" type="presParOf" srcId="{73BD3260-5BEB-44BA-B290-96798F33249A}" destId="{A00C528C-2049-40C5-8AC1-1B65E6F60053}" srcOrd="1" destOrd="0" presId="urn:microsoft.com/office/officeart/2005/8/layout/hierarchy2"/>
    <dgm:cxn modelId="{24417602-2F06-44BC-8A0B-BAEE26326F06}" type="presParOf" srcId="{A00C528C-2049-40C5-8AC1-1B65E6F60053}" destId="{268C0CE0-DA77-4A90-884A-273039F6AEF6}" srcOrd="0" destOrd="0" presId="urn:microsoft.com/office/officeart/2005/8/layout/hierarchy2"/>
    <dgm:cxn modelId="{65B6B713-9624-4B12-8E60-ED837B438295}" type="presParOf" srcId="{A00C528C-2049-40C5-8AC1-1B65E6F60053}" destId="{8FB2A1C9-F4D6-4A33-920F-98C2F4477529}" srcOrd="1" destOrd="0" presId="urn:microsoft.com/office/officeart/2005/8/layout/hierarchy2"/>
    <dgm:cxn modelId="{3B841C38-059E-4723-B1CC-96C50F477F2E}" type="presParOf" srcId="{73BD3260-5BEB-44BA-B290-96798F33249A}" destId="{DA454CAF-5941-42F1-9A14-7B651415446B}" srcOrd="2" destOrd="0" presId="urn:microsoft.com/office/officeart/2005/8/layout/hierarchy2"/>
    <dgm:cxn modelId="{F6542486-D328-4E75-B841-1D319ED69480}" type="presParOf" srcId="{DA454CAF-5941-42F1-9A14-7B651415446B}" destId="{4E9BE51B-3505-4C39-A3DB-3AC7F360EFF3}" srcOrd="0" destOrd="0" presId="urn:microsoft.com/office/officeart/2005/8/layout/hierarchy2"/>
    <dgm:cxn modelId="{42C24894-38CA-4FFA-81AE-481A3ECE0CC5}" type="presParOf" srcId="{73BD3260-5BEB-44BA-B290-96798F33249A}" destId="{8C67C0C5-4FB7-4AC8-B4D7-94BC740C68D0}" srcOrd="3" destOrd="0" presId="urn:microsoft.com/office/officeart/2005/8/layout/hierarchy2"/>
    <dgm:cxn modelId="{38DC9295-3EBC-42FA-95BB-A0BBAD382124}" type="presParOf" srcId="{8C67C0C5-4FB7-4AC8-B4D7-94BC740C68D0}" destId="{1F9D012B-2541-4F60-9936-F955E5E8143F}" srcOrd="0" destOrd="0" presId="urn:microsoft.com/office/officeart/2005/8/layout/hierarchy2"/>
    <dgm:cxn modelId="{7A35EAF0-60B4-4060-9BB1-208FE54474A6}" type="presParOf" srcId="{8C67C0C5-4FB7-4AC8-B4D7-94BC740C68D0}" destId="{53C38476-47CF-4915-950B-9B2CA8F68781}" srcOrd="1" destOrd="0" presId="urn:microsoft.com/office/officeart/2005/8/layout/hierarchy2"/>
    <dgm:cxn modelId="{819DB8A1-006D-414B-8B5A-1797A5921330}" type="presParOf" srcId="{31CAEAD6-EE0E-4C41-941A-2321A6A17851}" destId="{5CC27A30-CBEB-411C-BC03-FBC1F2C3C77B}" srcOrd="2" destOrd="0" presId="urn:microsoft.com/office/officeart/2005/8/layout/hierarchy2"/>
    <dgm:cxn modelId="{68651386-EB7F-46CF-8143-012801522952}" type="presParOf" srcId="{5CC27A30-CBEB-411C-BC03-FBC1F2C3C77B}" destId="{117A6B71-6709-439F-8B8C-925BB58C01BB}" srcOrd="0" destOrd="0" presId="urn:microsoft.com/office/officeart/2005/8/layout/hierarchy2"/>
    <dgm:cxn modelId="{19B3B609-FEFC-44A0-A902-759AB0E24802}" type="presParOf" srcId="{31CAEAD6-EE0E-4C41-941A-2321A6A17851}" destId="{F4021EE2-A3A9-404E-94B6-9D0FCDA8CA49}" srcOrd="3" destOrd="0" presId="urn:microsoft.com/office/officeart/2005/8/layout/hierarchy2"/>
    <dgm:cxn modelId="{5E4FA69F-44D7-4275-8D20-A93D486D1FB9}" type="presParOf" srcId="{F4021EE2-A3A9-404E-94B6-9D0FCDA8CA49}" destId="{096FB719-B52E-45CD-9EF7-3FCE9D171A4D}" srcOrd="0" destOrd="0" presId="urn:microsoft.com/office/officeart/2005/8/layout/hierarchy2"/>
    <dgm:cxn modelId="{F2D1EEA0-4374-41CD-B2A2-10B1446AFFA0}" type="presParOf" srcId="{F4021EE2-A3A9-404E-94B6-9D0FCDA8CA49}" destId="{07597095-DDA0-4E37-9328-9ABBBFA5D382}" srcOrd="1" destOrd="0" presId="urn:microsoft.com/office/officeart/2005/8/layout/hierarchy2"/>
    <dgm:cxn modelId="{332C6764-5247-4CA8-AB85-89DE14C74D53}" type="presParOf" srcId="{07597095-DDA0-4E37-9328-9ABBBFA5D382}" destId="{FC1A1B9D-0AB4-4F16-822D-9F81DD54AE2F}" srcOrd="0" destOrd="0" presId="urn:microsoft.com/office/officeart/2005/8/layout/hierarchy2"/>
    <dgm:cxn modelId="{0E54CE3E-7945-40F0-9BFA-3A2550C1B4D8}" type="presParOf" srcId="{FC1A1B9D-0AB4-4F16-822D-9F81DD54AE2F}" destId="{200523B0-9680-4EA7-939C-38A49C1A9C60}" srcOrd="0" destOrd="0" presId="urn:microsoft.com/office/officeart/2005/8/layout/hierarchy2"/>
    <dgm:cxn modelId="{C3F67620-A3CF-48FC-B92A-AF364E296A7F}" type="presParOf" srcId="{07597095-DDA0-4E37-9328-9ABBBFA5D382}" destId="{B7AD0592-ED99-4A2F-BDE2-D2D2C4C6428B}" srcOrd="1" destOrd="0" presId="urn:microsoft.com/office/officeart/2005/8/layout/hierarchy2"/>
    <dgm:cxn modelId="{B6668453-BC3E-4A57-A8E7-12DC2E45DF54}" type="presParOf" srcId="{B7AD0592-ED99-4A2F-BDE2-D2D2C4C6428B}" destId="{D9D200E3-86DA-41FF-97A5-11B23230B1B5}" srcOrd="0" destOrd="0" presId="urn:microsoft.com/office/officeart/2005/8/layout/hierarchy2"/>
    <dgm:cxn modelId="{C2FC9527-9F56-4AA9-9F1C-FA485B26AEBE}"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050E04-7D1A-442E-9CDF-D275DC15F95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D018822-FBA2-417A-840C-33F4A63B517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75C9F745-1E52-4747-B3C2-3922587EA5F1}" type="parTrans" cxnId="{94474418-AF3E-48EA-A695-2F2722820CCE}">
      <dgm:prSet/>
      <dgm:spPr/>
      <dgm:t>
        <a:bodyPr/>
        <a:lstStyle/>
        <a:p>
          <a:endParaRPr lang="en-US"/>
        </a:p>
      </dgm:t>
    </dgm:pt>
    <dgm:pt modelId="{68B93A2D-E9BA-4031-914F-06433B5B487D}" type="sibTrans" cxnId="{94474418-AF3E-48EA-A695-2F2722820CCE}">
      <dgm:prSet/>
      <dgm:spPr/>
      <dgm:t>
        <a:bodyPr/>
        <a:lstStyle/>
        <a:p>
          <a:endParaRPr lang="en-US"/>
        </a:p>
      </dgm:t>
    </dgm:pt>
    <dgm:pt modelId="{90B36774-7957-488B-A4BC-4BBB82CBF08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ED1343D6-5505-4693-A845-F3F386C83631}" type="parTrans" cxnId="{EB176ACE-D70F-4487-82DD-D328A43DBE04}">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36FDF34-BC71-4082-823A-740783DD3918}" type="sibTrans" cxnId="{EB176ACE-D70F-4487-82DD-D328A43DBE04}">
      <dgm:prSet/>
      <dgm:spPr/>
      <dgm:t>
        <a:bodyPr/>
        <a:lstStyle/>
        <a:p>
          <a:endParaRPr lang="en-US"/>
        </a:p>
      </dgm:t>
    </dgm:pt>
    <dgm:pt modelId="{9CAACDAC-3E7F-45DA-A0A6-2124BE36A6B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94B632C1-EF7A-4E04-BA89-9637346A635B}" type="parTrans" cxnId="{427E35A6-B367-45CC-AD72-19C716C7D87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3FFF725-E832-4A8B-8C0C-9717EF6683F7}" type="sibTrans" cxnId="{427E35A6-B367-45CC-AD72-19C716C7D876}">
      <dgm:prSet/>
      <dgm:spPr/>
      <dgm:t>
        <a:bodyPr/>
        <a:lstStyle/>
        <a:p>
          <a:endParaRPr lang="en-US"/>
        </a:p>
      </dgm:t>
    </dgm:pt>
    <dgm:pt modelId="{497D1501-C679-49B1-BEAE-9EE12384C7E1}">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CD45B891-375A-4457-81A5-C57AF925EA51}" type="parTrans" cxnId="{5366CE96-BF93-4958-AAAB-E6732AAF9F6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5F4A2CC-8469-4703-B5E7-A39DD906DAB3}" type="sibTrans" cxnId="{5366CE96-BF93-4958-AAAB-E6732AAF9F6E}">
      <dgm:prSet/>
      <dgm:spPr/>
      <dgm:t>
        <a:bodyPr/>
        <a:lstStyle/>
        <a:p>
          <a:endParaRPr lang="en-US"/>
        </a:p>
      </dgm:t>
    </dgm:pt>
    <dgm:pt modelId="{08193017-FF5E-440A-B2FC-7B72EFF73EC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004CE89A-CAEB-447F-A984-4472A1CE0635}" type="parTrans" cxnId="{1FAEDFE1-8D68-4CB2-9121-2BE0A144D406}">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1B4C535E-F365-4449-A448-CCFC4D325CBC}" type="sibTrans" cxnId="{1FAEDFE1-8D68-4CB2-9121-2BE0A144D406}">
      <dgm:prSet/>
      <dgm:spPr/>
      <dgm:t>
        <a:bodyPr/>
        <a:lstStyle/>
        <a:p>
          <a:endParaRPr lang="en-US"/>
        </a:p>
      </dgm:t>
    </dgm:pt>
    <dgm:pt modelId="{A89CF6AB-BB40-43E7-A5F1-81131B101A2D}">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 </a:t>
          </a:r>
          <a:endParaRPr lang="en-US" dirty="0"/>
        </a:p>
      </dgm:t>
    </dgm:pt>
    <dgm:pt modelId="{FA9687CE-C19F-4467-9F9B-6F0AFE7738F9}" type="parTrans" cxnId="{F68888B5-9804-4B4C-B297-274C8F7419FE}">
      <dgm:prSet>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531519E8-13EC-4094-84D4-E41422ACE2E6}" type="sibTrans" cxnId="{F68888B5-9804-4B4C-B297-274C8F7419FE}">
      <dgm:prSet/>
      <dgm:spPr/>
      <dgm:t>
        <a:bodyPr/>
        <a:lstStyle/>
        <a:p>
          <a:endParaRPr lang="en-US"/>
        </a:p>
      </dgm:t>
    </dgm:pt>
    <dgm:pt modelId="{9D6F9A89-A642-4F4D-9F14-E66236E09919}" type="pres">
      <dgm:prSet presAssocID="{D1050E04-7D1A-442E-9CDF-D275DC15F955}" presName="diagram" presStyleCnt="0">
        <dgm:presLayoutVars>
          <dgm:chPref val="1"/>
          <dgm:dir/>
          <dgm:animOne val="branch"/>
          <dgm:animLvl val="lvl"/>
          <dgm:resizeHandles val="exact"/>
        </dgm:presLayoutVars>
      </dgm:prSet>
      <dgm:spPr/>
      <dgm:t>
        <a:bodyPr/>
        <a:lstStyle/>
        <a:p>
          <a:endParaRPr lang="en-US"/>
        </a:p>
      </dgm:t>
    </dgm:pt>
    <dgm:pt modelId="{62D35ABA-0E92-4D65-8FAB-6A1F96AE7E2A}" type="pres">
      <dgm:prSet presAssocID="{8D018822-FBA2-417A-840C-33F4A63B517E}" presName="root1" presStyleCnt="0"/>
      <dgm:spPr/>
    </dgm:pt>
    <dgm:pt modelId="{2EBE743E-7414-4DC3-9D94-C99B93AE7942}" type="pres">
      <dgm:prSet presAssocID="{8D018822-FBA2-417A-840C-33F4A63B517E}" presName="LevelOneTextNode" presStyleLbl="node0" presStyleIdx="0" presStyleCnt="1">
        <dgm:presLayoutVars>
          <dgm:chPref val="3"/>
        </dgm:presLayoutVars>
      </dgm:prSet>
      <dgm:spPr/>
      <dgm:t>
        <a:bodyPr/>
        <a:lstStyle/>
        <a:p>
          <a:endParaRPr lang="en-US"/>
        </a:p>
      </dgm:t>
    </dgm:pt>
    <dgm:pt modelId="{31CAEAD6-EE0E-4C41-941A-2321A6A17851}" type="pres">
      <dgm:prSet presAssocID="{8D018822-FBA2-417A-840C-33F4A63B517E}" presName="level2hierChild" presStyleCnt="0"/>
      <dgm:spPr/>
    </dgm:pt>
    <dgm:pt modelId="{53BA12B1-3866-4D7B-9660-900B1EF1E0CF}" type="pres">
      <dgm:prSet presAssocID="{ED1343D6-5505-4693-A845-F3F386C83631}" presName="conn2-1" presStyleLbl="parChTrans1D2" presStyleIdx="0" presStyleCnt="2"/>
      <dgm:spPr/>
      <dgm:t>
        <a:bodyPr/>
        <a:lstStyle/>
        <a:p>
          <a:endParaRPr lang="en-US"/>
        </a:p>
      </dgm:t>
    </dgm:pt>
    <dgm:pt modelId="{F0AD05FA-1203-4A47-9F9E-6BC02F81B4AA}" type="pres">
      <dgm:prSet presAssocID="{ED1343D6-5505-4693-A845-F3F386C83631}" presName="connTx" presStyleLbl="parChTrans1D2" presStyleIdx="0" presStyleCnt="2"/>
      <dgm:spPr/>
      <dgm:t>
        <a:bodyPr/>
        <a:lstStyle/>
        <a:p>
          <a:endParaRPr lang="en-US"/>
        </a:p>
      </dgm:t>
    </dgm:pt>
    <dgm:pt modelId="{C6D3C922-5E45-41BE-9D75-48AA34A4E2CA}" type="pres">
      <dgm:prSet presAssocID="{90B36774-7957-488B-A4BC-4BBB82CBF080}" presName="root2" presStyleCnt="0"/>
      <dgm:spPr/>
    </dgm:pt>
    <dgm:pt modelId="{A9DE72D7-D64C-46AB-89B8-1DDCF95A5E23}" type="pres">
      <dgm:prSet presAssocID="{90B36774-7957-488B-A4BC-4BBB82CBF080}" presName="LevelTwoTextNode" presStyleLbl="node2" presStyleIdx="0" presStyleCnt="2">
        <dgm:presLayoutVars>
          <dgm:chPref val="3"/>
        </dgm:presLayoutVars>
      </dgm:prSet>
      <dgm:spPr/>
      <dgm:t>
        <a:bodyPr/>
        <a:lstStyle/>
        <a:p>
          <a:endParaRPr lang="en-US"/>
        </a:p>
      </dgm:t>
    </dgm:pt>
    <dgm:pt modelId="{73BD3260-5BEB-44BA-B290-96798F33249A}" type="pres">
      <dgm:prSet presAssocID="{90B36774-7957-488B-A4BC-4BBB82CBF080}" presName="level3hierChild" presStyleCnt="0"/>
      <dgm:spPr/>
    </dgm:pt>
    <dgm:pt modelId="{E233CA3A-25BD-4D68-8257-049ECD960A95}" type="pres">
      <dgm:prSet presAssocID="{94B632C1-EF7A-4E04-BA89-9637346A635B}" presName="conn2-1" presStyleLbl="parChTrans1D3" presStyleIdx="0" presStyleCnt="3"/>
      <dgm:spPr/>
      <dgm:t>
        <a:bodyPr/>
        <a:lstStyle/>
        <a:p>
          <a:endParaRPr lang="en-US"/>
        </a:p>
      </dgm:t>
    </dgm:pt>
    <dgm:pt modelId="{DC880FB8-C78B-458D-BB4F-978161132DA0}" type="pres">
      <dgm:prSet presAssocID="{94B632C1-EF7A-4E04-BA89-9637346A635B}" presName="connTx" presStyleLbl="parChTrans1D3" presStyleIdx="0" presStyleCnt="3"/>
      <dgm:spPr/>
      <dgm:t>
        <a:bodyPr/>
        <a:lstStyle/>
        <a:p>
          <a:endParaRPr lang="en-US"/>
        </a:p>
      </dgm:t>
    </dgm:pt>
    <dgm:pt modelId="{A00C528C-2049-40C5-8AC1-1B65E6F60053}" type="pres">
      <dgm:prSet presAssocID="{9CAACDAC-3E7F-45DA-A0A6-2124BE36A6BB}" presName="root2" presStyleCnt="0"/>
      <dgm:spPr/>
    </dgm:pt>
    <dgm:pt modelId="{268C0CE0-DA77-4A90-884A-273039F6AEF6}" type="pres">
      <dgm:prSet presAssocID="{9CAACDAC-3E7F-45DA-A0A6-2124BE36A6BB}" presName="LevelTwoTextNode" presStyleLbl="node3" presStyleIdx="0" presStyleCnt="3">
        <dgm:presLayoutVars>
          <dgm:chPref val="3"/>
        </dgm:presLayoutVars>
      </dgm:prSet>
      <dgm:spPr/>
      <dgm:t>
        <a:bodyPr/>
        <a:lstStyle/>
        <a:p>
          <a:endParaRPr lang="en-US"/>
        </a:p>
      </dgm:t>
    </dgm:pt>
    <dgm:pt modelId="{8FB2A1C9-F4D6-4A33-920F-98C2F4477529}" type="pres">
      <dgm:prSet presAssocID="{9CAACDAC-3E7F-45DA-A0A6-2124BE36A6BB}" presName="level3hierChild" presStyleCnt="0"/>
      <dgm:spPr/>
    </dgm:pt>
    <dgm:pt modelId="{DA454CAF-5941-42F1-9A14-7B651415446B}" type="pres">
      <dgm:prSet presAssocID="{CD45B891-375A-4457-81A5-C57AF925EA51}" presName="conn2-1" presStyleLbl="parChTrans1D3" presStyleIdx="1" presStyleCnt="3"/>
      <dgm:spPr/>
      <dgm:t>
        <a:bodyPr/>
        <a:lstStyle/>
        <a:p>
          <a:endParaRPr lang="en-US"/>
        </a:p>
      </dgm:t>
    </dgm:pt>
    <dgm:pt modelId="{4E9BE51B-3505-4C39-A3DB-3AC7F360EFF3}" type="pres">
      <dgm:prSet presAssocID="{CD45B891-375A-4457-81A5-C57AF925EA51}" presName="connTx" presStyleLbl="parChTrans1D3" presStyleIdx="1" presStyleCnt="3"/>
      <dgm:spPr/>
      <dgm:t>
        <a:bodyPr/>
        <a:lstStyle/>
        <a:p>
          <a:endParaRPr lang="en-US"/>
        </a:p>
      </dgm:t>
    </dgm:pt>
    <dgm:pt modelId="{8C67C0C5-4FB7-4AC8-B4D7-94BC740C68D0}" type="pres">
      <dgm:prSet presAssocID="{497D1501-C679-49B1-BEAE-9EE12384C7E1}" presName="root2" presStyleCnt="0"/>
      <dgm:spPr/>
    </dgm:pt>
    <dgm:pt modelId="{1F9D012B-2541-4F60-9936-F955E5E8143F}" type="pres">
      <dgm:prSet presAssocID="{497D1501-C679-49B1-BEAE-9EE12384C7E1}" presName="LevelTwoTextNode" presStyleLbl="node3" presStyleIdx="1" presStyleCnt="3">
        <dgm:presLayoutVars>
          <dgm:chPref val="3"/>
        </dgm:presLayoutVars>
      </dgm:prSet>
      <dgm:spPr/>
      <dgm:t>
        <a:bodyPr/>
        <a:lstStyle/>
        <a:p>
          <a:endParaRPr lang="en-US"/>
        </a:p>
      </dgm:t>
    </dgm:pt>
    <dgm:pt modelId="{53C38476-47CF-4915-950B-9B2CA8F68781}" type="pres">
      <dgm:prSet presAssocID="{497D1501-C679-49B1-BEAE-9EE12384C7E1}" presName="level3hierChild" presStyleCnt="0"/>
      <dgm:spPr/>
    </dgm:pt>
    <dgm:pt modelId="{5CC27A30-CBEB-411C-BC03-FBC1F2C3C77B}" type="pres">
      <dgm:prSet presAssocID="{004CE89A-CAEB-447F-A984-4472A1CE0635}" presName="conn2-1" presStyleLbl="parChTrans1D2" presStyleIdx="1" presStyleCnt="2"/>
      <dgm:spPr/>
      <dgm:t>
        <a:bodyPr/>
        <a:lstStyle/>
        <a:p>
          <a:endParaRPr lang="en-US"/>
        </a:p>
      </dgm:t>
    </dgm:pt>
    <dgm:pt modelId="{117A6B71-6709-439F-8B8C-925BB58C01BB}" type="pres">
      <dgm:prSet presAssocID="{004CE89A-CAEB-447F-A984-4472A1CE0635}" presName="connTx" presStyleLbl="parChTrans1D2" presStyleIdx="1" presStyleCnt="2"/>
      <dgm:spPr/>
      <dgm:t>
        <a:bodyPr/>
        <a:lstStyle/>
        <a:p>
          <a:endParaRPr lang="en-US"/>
        </a:p>
      </dgm:t>
    </dgm:pt>
    <dgm:pt modelId="{F4021EE2-A3A9-404E-94B6-9D0FCDA8CA49}" type="pres">
      <dgm:prSet presAssocID="{08193017-FF5E-440A-B2FC-7B72EFF73ECB}" presName="root2" presStyleCnt="0"/>
      <dgm:spPr/>
    </dgm:pt>
    <dgm:pt modelId="{096FB719-B52E-45CD-9EF7-3FCE9D171A4D}" type="pres">
      <dgm:prSet presAssocID="{08193017-FF5E-440A-B2FC-7B72EFF73ECB}" presName="LevelTwoTextNode" presStyleLbl="node2" presStyleIdx="1" presStyleCnt="2">
        <dgm:presLayoutVars>
          <dgm:chPref val="3"/>
        </dgm:presLayoutVars>
      </dgm:prSet>
      <dgm:spPr/>
      <dgm:t>
        <a:bodyPr/>
        <a:lstStyle/>
        <a:p>
          <a:endParaRPr lang="en-US"/>
        </a:p>
      </dgm:t>
    </dgm:pt>
    <dgm:pt modelId="{07597095-DDA0-4E37-9328-9ABBBFA5D382}" type="pres">
      <dgm:prSet presAssocID="{08193017-FF5E-440A-B2FC-7B72EFF73ECB}" presName="level3hierChild" presStyleCnt="0"/>
      <dgm:spPr/>
    </dgm:pt>
    <dgm:pt modelId="{FC1A1B9D-0AB4-4F16-822D-9F81DD54AE2F}" type="pres">
      <dgm:prSet presAssocID="{FA9687CE-C19F-4467-9F9B-6F0AFE7738F9}" presName="conn2-1" presStyleLbl="parChTrans1D3" presStyleIdx="2" presStyleCnt="3"/>
      <dgm:spPr/>
      <dgm:t>
        <a:bodyPr/>
        <a:lstStyle/>
        <a:p>
          <a:endParaRPr lang="en-US"/>
        </a:p>
      </dgm:t>
    </dgm:pt>
    <dgm:pt modelId="{200523B0-9680-4EA7-939C-38A49C1A9C60}" type="pres">
      <dgm:prSet presAssocID="{FA9687CE-C19F-4467-9F9B-6F0AFE7738F9}" presName="connTx" presStyleLbl="parChTrans1D3" presStyleIdx="2" presStyleCnt="3"/>
      <dgm:spPr/>
      <dgm:t>
        <a:bodyPr/>
        <a:lstStyle/>
        <a:p>
          <a:endParaRPr lang="en-US"/>
        </a:p>
      </dgm:t>
    </dgm:pt>
    <dgm:pt modelId="{B7AD0592-ED99-4A2F-BDE2-D2D2C4C6428B}" type="pres">
      <dgm:prSet presAssocID="{A89CF6AB-BB40-43E7-A5F1-81131B101A2D}" presName="root2" presStyleCnt="0"/>
      <dgm:spPr/>
    </dgm:pt>
    <dgm:pt modelId="{D9D200E3-86DA-41FF-97A5-11B23230B1B5}" type="pres">
      <dgm:prSet presAssocID="{A89CF6AB-BB40-43E7-A5F1-81131B101A2D}" presName="LevelTwoTextNode" presStyleLbl="node3" presStyleIdx="2" presStyleCnt="3">
        <dgm:presLayoutVars>
          <dgm:chPref val="3"/>
        </dgm:presLayoutVars>
      </dgm:prSet>
      <dgm:spPr/>
      <dgm:t>
        <a:bodyPr/>
        <a:lstStyle/>
        <a:p>
          <a:endParaRPr lang="en-US"/>
        </a:p>
      </dgm:t>
    </dgm:pt>
    <dgm:pt modelId="{D10B0046-C359-439A-8D70-3B146A81C43C}" type="pres">
      <dgm:prSet presAssocID="{A89CF6AB-BB40-43E7-A5F1-81131B101A2D}" presName="level3hierChild" presStyleCnt="0"/>
      <dgm:spPr/>
    </dgm:pt>
  </dgm:ptLst>
  <dgm:cxnLst>
    <dgm:cxn modelId="{E12294DE-203B-41AF-A452-8B03A48CBAFC}" type="presOf" srcId="{08193017-FF5E-440A-B2FC-7B72EFF73ECB}" destId="{096FB719-B52E-45CD-9EF7-3FCE9D171A4D}" srcOrd="0" destOrd="0" presId="urn:microsoft.com/office/officeart/2005/8/layout/hierarchy2"/>
    <dgm:cxn modelId="{3CE8144C-6E38-4AAC-9442-B6F4645B234C}" type="presOf" srcId="{8D018822-FBA2-417A-840C-33F4A63B517E}" destId="{2EBE743E-7414-4DC3-9D94-C99B93AE7942}" srcOrd="0" destOrd="0" presId="urn:microsoft.com/office/officeart/2005/8/layout/hierarchy2"/>
    <dgm:cxn modelId="{6CA22A25-57C3-48D8-ABBC-B89FDC59663A}" type="presOf" srcId="{004CE89A-CAEB-447F-A984-4472A1CE0635}" destId="{117A6B71-6709-439F-8B8C-925BB58C01BB}" srcOrd="1" destOrd="0" presId="urn:microsoft.com/office/officeart/2005/8/layout/hierarchy2"/>
    <dgm:cxn modelId="{EB176ACE-D70F-4487-82DD-D328A43DBE04}" srcId="{8D018822-FBA2-417A-840C-33F4A63B517E}" destId="{90B36774-7957-488B-A4BC-4BBB82CBF080}" srcOrd="0" destOrd="0" parTransId="{ED1343D6-5505-4693-A845-F3F386C83631}" sibTransId="{936FDF34-BC71-4082-823A-740783DD3918}"/>
    <dgm:cxn modelId="{68441034-5291-45C1-A849-67BD511FCAFC}" type="presOf" srcId="{A89CF6AB-BB40-43E7-A5F1-81131B101A2D}" destId="{D9D200E3-86DA-41FF-97A5-11B23230B1B5}" srcOrd="0" destOrd="0" presId="urn:microsoft.com/office/officeart/2005/8/layout/hierarchy2"/>
    <dgm:cxn modelId="{8ADBA0FA-C5B8-482B-A65C-B3AD13E33F29}" type="presOf" srcId="{94B632C1-EF7A-4E04-BA89-9637346A635B}" destId="{DC880FB8-C78B-458D-BB4F-978161132DA0}" srcOrd="1" destOrd="0" presId="urn:microsoft.com/office/officeart/2005/8/layout/hierarchy2"/>
    <dgm:cxn modelId="{71DD5CD9-ADEC-4AB7-8EAF-C62A7CDB6913}" type="presOf" srcId="{FA9687CE-C19F-4467-9F9B-6F0AFE7738F9}" destId="{FC1A1B9D-0AB4-4F16-822D-9F81DD54AE2F}" srcOrd="0" destOrd="0" presId="urn:microsoft.com/office/officeart/2005/8/layout/hierarchy2"/>
    <dgm:cxn modelId="{94474418-AF3E-48EA-A695-2F2722820CCE}" srcId="{D1050E04-7D1A-442E-9CDF-D275DC15F955}" destId="{8D018822-FBA2-417A-840C-33F4A63B517E}" srcOrd="0" destOrd="0" parTransId="{75C9F745-1E52-4747-B3C2-3922587EA5F1}" sibTransId="{68B93A2D-E9BA-4031-914F-06433B5B487D}"/>
    <dgm:cxn modelId="{8AE9AE6A-04AD-4FC1-9C84-944931F29A4C}" type="presOf" srcId="{ED1343D6-5505-4693-A845-F3F386C83631}" destId="{F0AD05FA-1203-4A47-9F9E-6BC02F81B4AA}" srcOrd="1" destOrd="0" presId="urn:microsoft.com/office/officeart/2005/8/layout/hierarchy2"/>
    <dgm:cxn modelId="{1A796162-3BF9-4196-BB8A-19261915EB0A}" type="presOf" srcId="{CD45B891-375A-4457-81A5-C57AF925EA51}" destId="{4E9BE51B-3505-4C39-A3DB-3AC7F360EFF3}" srcOrd="1" destOrd="0" presId="urn:microsoft.com/office/officeart/2005/8/layout/hierarchy2"/>
    <dgm:cxn modelId="{1426835A-414B-420D-90BF-9773DF8D172B}" type="presOf" srcId="{CD45B891-375A-4457-81A5-C57AF925EA51}" destId="{DA454CAF-5941-42F1-9A14-7B651415446B}" srcOrd="0" destOrd="0" presId="urn:microsoft.com/office/officeart/2005/8/layout/hierarchy2"/>
    <dgm:cxn modelId="{A6FB9E31-FA3E-4D8F-A70A-DF8BC74D09EE}" type="presOf" srcId="{D1050E04-7D1A-442E-9CDF-D275DC15F955}" destId="{9D6F9A89-A642-4F4D-9F14-E66236E09919}" srcOrd="0" destOrd="0" presId="urn:microsoft.com/office/officeart/2005/8/layout/hierarchy2"/>
    <dgm:cxn modelId="{F68888B5-9804-4B4C-B297-274C8F7419FE}" srcId="{08193017-FF5E-440A-B2FC-7B72EFF73ECB}" destId="{A89CF6AB-BB40-43E7-A5F1-81131B101A2D}" srcOrd="0" destOrd="0" parTransId="{FA9687CE-C19F-4467-9F9B-6F0AFE7738F9}" sibTransId="{531519E8-13EC-4094-84D4-E41422ACE2E6}"/>
    <dgm:cxn modelId="{BD827730-5562-4588-B726-A7E3B7B8D0C8}" type="presOf" srcId="{94B632C1-EF7A-4E04-BA89-9637346A635B}" destId="{E233CA3A-25BD-4D68-8257-049ECD960A95}" srcOrd="0" destOrd="0" presId="urn:microsoft.com/office/officeart/2005/8/layout/hierarchy2"/>
    <dgm:cxn modelId="{A05867CB-A762-4D1F-B685-067385ACB2BB}" type="presOf" srcId="{90B36774-7957-488B-A4BC-4BBB82CBF080}" destId="{A9DE72D7-D64C-46AB-89B8-1DDCF95A5E23}" srcOrd="0" destOrd="0" presId="urn:microsoft.com/office/officeart/2005/8/layout/hierarchy2"/>
    <dgm:cxn modelId="{427E35A6-B367-45CC-AD72-19C716C7D876}" srcId="{90B36774-7957-488B-A4BC-4BBB82CBF080}" destId="{9CAACDAC-3E7F-45DA-A0A6-2124BE36A6BB}" srcOrd="0" destOrd="0" parTransId="{94B632C1-EF7A-4E04-BA89-9637346A635B}" sibTransId="{A3FFF725-E832-4A8B-8C0C-9717EF6683F7}"/>
    <dgm:cxn modelId="{ACDC1F0A-E49D-46BE-B422-589278F4CB48}" type="presOf" srcId="{004CE89A-CAEB-447F-A984-4472A1CE0635}" destId="{5CC27A30-CBEB-411C-BC03-FBC1F2C3C77B}" srcOrd="0" destOrd="0" presId="urn:microsoft.com/office/officeart/2005/8/layout/hierarchy2"/>
    <dgm:cxn modelId="{0B48236C-6BD5-4EBB-B740-6FA64C31D978}" type="presOf" srcId="{9CAACDAC-3E7F-45DA-A0A6-2124BE36A6BB}" destId="{268C0CE0-DA77-4A90-884A-273039F6AEF6}" srcOrd="0" destOrd="0" presId="urn:microsoft.com/office/officeart/2005/8/layout/hierarchy2"/>
    <dgm:cxn modelId="{66DBAF5A-7D22-4BC9-BE2C-26C262C4A898}" type="presOf" srcId="{497D1501-C679-49B1-BEAE-9EE12384C7E1}" destId="{1F9D012B-2541-4F60-9936-F955E5E8143F}" srcOrd="0" destOrd="0" presId="urn:microsoft.com/office/officeart/2005/8/layout/hierarchy2"/>
    <dgm:cxn modelId="{655B6C4C-1708-45B5-8308-5683560315F8}" type="presOf" srcId="{FA9687CE-C19F-4467-9F9B-6F0AFE7738F9}" destId="{200523B0-9680-4EA7-939C-38A49C1A9C60}" srcOrd="1" destOrd="0" presId="urn:microsoft.com/office/officeart/2005/8/layout/hierarchy2"/>
    <dgm:cxn modelId="{1FAEDFE1-8D68-4CB2-9121-2BE0A144D406}" srcId="{8D018822-FBA2-417A-840C-33F4A63B517E}" destId="{08193017-FF5E-440A-B2FC-7B72EFF73ECB}" srcOrd="1" destOrd="0" parTransId="{004CE89A-CAEB-447F-A984-4472A1CE0635}" sibTransId="{1B4C535E-F365-4449-A448-CCFC4D325CBC}"/>
    <dgm:cxn modelId="{EBD20A91-1D36-44EA-BD18-25DC43831E6D}" type="presOf" srcId="{ED1343D6-5505-4693-A845-F3F386C83631}" destId="{53BA12B1-3866-4D7B-9660-900B1EF1E0CF}" srcOrd="0" destOrd="0" presId="urn:microsoft.com/office/officeart/2005/8/layout/hierarchy2"/>
    <dgm:cxn modelId="{5366CE96-BF93-4958-AAAB-E6732AAF9F6E}" srcId="{90B36774-7957-488B-A4BC-4BBB82CBF080}" destId="{497D1501-C679-49B1-BEAE-9EE12384C7E1}" srcOrd="1" destOrd="0" parTransId="{CD45B891-375A-4457-81A5-C57AF925EA51}" sibTransId="{B5F4A2CC-8469-4703-B5E7-A39DD906DAB3}"/>
    <dgm:cxn modelId="{A3D83BF8-083D-4838-ADEE-20BD75F2EF8C}" type="presParOf" srcId="{9D6F9A89-A642-4F4D-9F14-E66236E09919}" destId="{62D35ABA-0E92-4D65-8FAB-6A1F96AE7E2A}" srcOrd="0" destOrd="0" presId="urn:microsoft.com/office/officeart/2005/8/layout/hierarchy2"/>
    <dgm:cxn modelId="{778EC908-BCDA-4686-8742-AB01EAA092D2}" type="presParOf" srcId="{62D35ABA-0E92-4D65-8FAB-6A1F96AE7E2A}" destId="{2EBE743E-7414-4DC3-9D94-C99B93AE7942}" srcOrd="0" destOrd="0" presId="urn:microsoft.com/office/officeart/2005/8/layout/hierarchy2"/>
    <dgm:cxn modelId="{A5D028E3-2322-4628-8ADF-75FF9195F940}" type="presParOf" srcId="{62D35ABA-0E92-4D65-8FAB-6A1F96AE7E2A}" destId="{31CAEAD6-EE0E-4C41-941A-2321A6A17851}" srcOrd="1" destOrd="0" presId="urn:microsoft.com/office/officeart/2005/8/layout/hierarchy2"/>
    <dgm:cxn modelId="{5736388D-A531-40E6-9386-EF3C083F70B4}" type="presParOf" srcId="{31CAEAD6-EE0E-4C41-941A-2321A6A17851}" destId="{53BA12B1-3866-4D7B-9660-900B1EF1E0CF}" srcOrd="0" destOrd="0" presId="urn:microsoft.com/office/officeart/2005/8/layout/hierarchy2"/>
    <dgm:cxn modelId="{ABD66222-7A63-4BDF-8CE6-A05760C43564}" type="presParOf" srcId="{53BA12B1-3866-4D7B-9660-900B1EF1E0CF}" destId="{F0AD05FA-1203-4A47-9F9E-6BC02F81B4AA}" srcOrd="0" destOrd="0" presId="urn:microsoft.com/office/officeart/2005/8/layout/hierarchy2"/>
    <dgm:cxn modelId="{100E9F9F-4A27-48D1-9E67-69DF6F6D9D2F}" type="presParOf" srcId="{31CAEAD6-EE0E-4C41-941A-2321A6A17851}" destId="{C6D3C922-5E45-41BE-9D75-48AA34A4E2CA}" srcOrd="1" destOrd="0" presId="urn:microsoft.com/office/officeart/2005/8/layout/hierarchy2"/>
    <dgm:cxn modelId="{24676C32-3CE1-45F7-8615-FB44C0499061}" type="presParOf" srcId="{C6D3C922-5E45-41BE-9D75-48AA34A4E2CA}" destId="{A9DE72D7-D64C-46AB-89B8-1DDCF95A5E23}" srcOrd="0" destOrd="0" presId="urn:microsoft.com/office/officeart/2005/8/layout/hierarchy2"/>
    <dgm:cxn modelId="{3D1072B7-E112-484E-8531-42B58E953322}" type="presParOf" srcId="{C6D3C922-5E45-41BE-9D75-48AA34A4E2CA}" destId="{73BD3260-5BEB-44BA-B290-96798F33249A}" srcOrd="1" destOrd="0" presId="urn:microsoft.com/office/officeart/2005/8/layout/hierarchy2"/>
    <dgm:cxn modelId="{C4385A20-08CE-4009-B21C-50F9E74D4D56}" type="presParOf" srcId="{73BD3260-5BEB-44BA-B290-96798F33249A}" destId="{E233CA3A-25BD-4D68-8257-049ECD960A95}" srcOrd="0" destOrd="0" presId="urn:microsoft.com/office/officeart/2005/8/layout/hierarchy2"/>
    <dgm:cxn modelId="{C1631044-F235-420F-A3E0-7FDE74D83865}" type="presParOf" srcId="{E233CA3A-25BD-4D68-8257-049ECD960A95}" destId="{DC880FB8-C78B-458D-BB4F-978161132DA0}" srcOrd="0" destOrd="0" presId="urn:microsoft.com/office/officeart/2005/8/layout/hierarchy2"/>
    <dgm:cxn modelId="{4076E588-A899-4D18-A0D4-2DD421744B05}" type="presParOf" srcId="{73BD3260-5BEB-44BA-B290-96798F33249A}" destId="{A00C528C-2049-40C5-8AC1-1B65E6F60053}" srcOrd="1" destOrd="0" presId="urn:microsoft.com/office/officeart/2005/8/layout/hierarchy2"/>
    <dgm:cxn modelId="{ED82AF64-EABD-42E2-9099-DD79B8F898B5}" type="presParOf" srcId="{A00C528C-2049-40C5-8AC1-1B65E6F60053}" destId="{268C0CE0-DA77-4A90-884A-273039F6AEF6}" srcOrd="0" destOrd="0" presId="urn:microsoft.com/office/officeart/2005/8/layout/hierarchy2"/>
    <dgm:cxn modelId="{C0AEAB78-DE1A-40F1-A1E1-FF52742DD052}" type="presParOf" srcId="{A00C528C-2049-40C5-8AC1-1B65E6F60053}" destId="{8FB2A1C9-F4D6-4A33-920F-98C2F4477529}" srcOrd="1" destOrd="0" presId="urn:microsoft.com/office/officeart/2005/8/layout/hierarchy2"/>
    <dgm:cxn modelId="{5549EE89-D797-4B09-A57A-EF6C2BA77B15}" type="presParOf" srcId="{73BD3260-5BEB-44BA-B290-96798F33249A}" destId="{DA454CAF-5941-42F1-9A14-7B651415446B}" srcOrd="2" destOrd="0" presId="urn:microsoft.com/office/officeart/2005/8/layout/hierarchy2"/>
    <dgm:cxn modelId="{52ADB166-7E26-4405-AB8C-CC75600DD96B}" type="presParOf" srcId="{DA454CAF-5941-42F1-9A14-7B651415446B}" destId="{4E9BE51B-3505-4C39-A3DB-3AC7F360EFF3}" srcOrd="0" destOrd="0" presId="urn:microsoft.com/office/officeart/2005/8/layout/hierarchy2"/>
    <dgm:cxn modelId="{64C7812E-436A-4239-BD0F-35F4FEC692CE}" type="presParOf" srcId="{73BD3260-5BEB-44BA-B290-96798F33249A}" destId="{8C67C0C5-4FB7-4AC8-B4D7-94BC740C68D0}" srcOrd="3" destOrd="0" presId="urn:microsoft.com/office/officeart/2005/8/layout/hierarchy2"/>
    <dgm:cxn modelId="{3B3CEF75-92CD-4976-89EC-5C214E15EFF9}" type="presParOf" srcId="{8C67C0C5-4FB7-4AC8-B4D7-94BC740C68D0}" destId="{1F9D012B-2541-4F60-9936-F955E5E8143F}" srcOrd="0" destOrd="0" presId="urn:microsoft.com/office/officeart/2005/8/layout/hierarchy2"/>
    <dgm:cxn modelId="{B40B6114-CBFB-47FD-B7D6-2BB272879BF4}" type="presParOf" srcId="{8C67C0C5-4FB7-4AC8-B4D7-94BC740C68D0}" destId="{53C38476-47CF-4915-950B-9B2CA8F68781}" srcOrd="1" destOrd="0" presId="urn:microsoft.com/office/officeart/2005/8/layout/hierarchy2"/>
    <dgm:cxn modelId="{F65ACC08-D55B-4242-9BAC-1569F1791706}" type="presParOf" srcId="{31CAEAD6-EE0E-4C41-941A-2321A6A17851}" destId="{5CC27A30-CBEB-411C-BC03-FBC1F2C3C77B}" srcOrd="2" destOrd="0" presId="urn:microsoft.com/office/officeart/2005/8/layout/hierarchy2"/>
    <dgm:cxn modelId="{74DC464C-1E4E-4B23-A59A-4E30530C1043}" type="presParOf" srcId="{5CC27A30-CBEB-411C-BC03-FBC1F2C3C77B}" destId="{117A6B71-6709-439F-8B8C-925BB58C01BB}" srcOrd="0" destOrd="0" presId="urn:microsoft.com/office/officeart/2005/8/layout/hierarchy2"/>
    <dgm:cxn modelId="{828233C6-DF5A-4245-883A-347A9FA8F394}" type="presParOf" srcId="{31CAEAD6-EE0E-4C41-941A-2321A6A17851}" destId="{F4021EE2-A3A9-404E-94B6-9D0FCDA8CA49}" srcOrd="3" destOrd="0" presId="urn:microsoft.com/office/officeart/2005/8/layout/hierarchy2"/>
    <dgm:cxn modelId="{D9EC881F-7C2E-4756-B961-58F58600385E}" type="presParOf" srcId="{F4021EE2-A3A9-404E-94B6-9D0FCDA8CA49}" destId="{096FB719-B52E-45CD-9EF7-3FCE9D171A4D}" srcOrd="0" destOrd="0" presId="urn:microsoft.com/office/officeart/2005/8/layout/hierarchy2"/>
    <dgm:cxn modelId="{0F80F1FF-4308-4E82-A8B7-0C2BDFF889FC}" type="presParOf" srcId="{F4021EE2-A3A9-404E-94B6-9D0FCDA8CA49}" destId="{07597095-DDA0-4E37-9328-9ABBBFA5D382}" srcOrd="1" destOrd="0" presId="urn:microsoft.com/office/officeart/2005/8/layout/hierarchy2"/>
    <dgm:cxn modelId="{FEC6548F-26EF-4033-90DF-95F7F7F26717}" type="presParOf" srcId="{07597095-DDA0-4E37-9328-9ABBBFA5D382}" destId="{FC1A1B9D-0AB4-4F16-822D-9F81DD54AE2F}" srcOrd="0" destOrd="0" presId="urn:microsoft.com/office/officeart/2005/8/layout/hierarchy2"/>
    <dgm:cxn modelId="{FB7F5D7B-8B9B-4BFD-9633-767158013F94}" type="presParOf" srcId="{FC1A1B9D-0AB4-4F16-822D-9F81DD54AE2F}" destId="{200523B0-9680-4EA7-939C-38A49C1A9C60}" srcOrd="0" destOrd="0" presId="urn:microsoft.com/office/officeart/2005/8/layout/hierarchy2"/>
    <dgm:cxn modelId="{3AF9F163-D94A-4C31-81BD-4A593A9A6B62}" type="presParOf" srcId="{07597095-DDA0-4E37-9328-9ABBBFA5D382}" destId="{B7AD0592-ED99-4A2F-BDE2-D2D2C4C6428B}" srcOrd="1" destOrd="0" presId="urn:microsoft.com/office/officeart/2005/8/layout/hierarchy2"/>
    <dgm:cxn modelId="{97140980-A38F-4453-A6F8-90B29817B339}" type="presParOf" srcId="{B7AD0592-ED99-4A2F-BDE2-D2D2C4C6428B}" destId="{D9D200E3-86DA-41FF-97A5-11B23230B1B5}" srcOrd="0" destOrd="0" presId="urn:microsoft.com/office/officeart/2005/8/layout/hierarchy2"/>
    <dgm:cxn modelId="{0DC9750D-DDA9-42D2-A177-243D7687CC11}" type="presParOf" srcId="{B7AD0592-ED99-4A2F-BDE2-D2D2C4C6428B}" destId="{D10B0046-C359-439A-8D70-3B146A81C43C}" srcOrd="1" destOrd="0" presId="urn:microsoft.com/office/officeart/2005/8/layout/hierarchy2"/>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468629" y="0"/>
          <a:ext cx="5311140" cy="8363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762"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7093" y="267241"/>
        <a:ext cx="383796" cy="301885"/>
      </dsp:txXfrm>
    </dsp:sp>
    <dsp:sp modelId="{977D4FD3-2184-49B2-AEAC-D85703295BCA}">
      <dsp:nvSpPr>
        <dsp:cNvPr id="0" name=""/>
        <dsp:cNvSpPr/>
      </dsp:nvSpPr>
      <dsp:spPr>
        <a:xfrm>
          <a:off x="486630"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02961" y="267241"/>
        <a:ext cx="383796" cy="301885"/>
      </dsp:txXfrm>
    </dsp:sp>
    <dsp:sp modelId="{3B131DB1-3485-45DB-8AAD-4323E156B5FB}">
      <dsp:nvSpPr>
        <dsp:cNvPr id="0" name=""/>
        <dsp:cNvSpPr/>
      </dsp:nvSpPr>
      <dsp:spPr>
        <a:xfrm>
          <a:off x="972498"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988829" y="267241"/>
        <a:ext cx="383796" cy="301885"/>
      </dsp:txXfrm>
    </dsp:sp>
    <dsp:sp modelId="{6E386522-2C9F-4126-A3C6-26C8A9562D59}">
      <dsp:nvSpPr>
        <dsp:cNvPr id="0" name=""/>
        <dsp:cNvSpPr/>
      </dsp:nvSpPr>
      <dsp:spPr>
        <a:xfrm>
          <a:off x="1458366"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474697" y="267241"/>
        <a:ext cx="383796" cy="301885"/>
      </dsp:txXfrm>
    </dsp:sp>
    <dsp:sp modelId="{C2D76D59-1D75-4E48-91F7-15EFA5C14B3D}">
      <dsp:nvSpPr>
        <dsp:cNvPr id="0" name=""/>
        <dsp:cNvSpPr/>
      </dsp:nvSpPr>
      <dsp:spPr>
        <a:xfrm>
          <a:off x="1944234"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960565" y="267241"/>
        <a:ext cx="383796" cy="301885"/>
      </dsp:txXfrm>
    </dsp:sp>
    <dsp:sp modelId="{8464FC22-B7AA-4806-8787-663D63486F60}">
      <dsp:nvSpPr>
        <dsp:cNvPr id="0" name=""/>
        <dsp:cNvSpPr/>
      </dsp:nvSpPr>
      <dsp:spPr>
        <a:xfrm>
          <a:off x="2430102"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2446433" y="267241"/>
        <a:ext cx="383796" cy="301885"/>
      </dsp:txXfrm>
    </dsp:sp>
    <dsp:sp modelId="{E4117646-8A13-4968-BA44-83F194E8DFEE}">
      <dsp:nvSpPr>
        <dsp:cNvPr id="0" name=""/>
        <dsp:cNvSpPr/>
      </dsp:nvSpPr>
      <dsp:spPr>
        <a:xfrm>
          <a:off x="2915970" y="250910"/>
          <a:ext cx="416458"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2932301" y="267241"/>
        <a:ext cx="383796" cy="301885"/>
      </dsp:txXfrm>
    </dsp:sp>
    <dsp:sp modelId="{B5054807-503F-4B1F-B23B-768ECE5D1196}">
      <dsp:nvSpPr>
        <dsp:cNvPr id="0" name=""/>
        <dsp:cNvSpPr/>
      </dsp:nvSpPr>
      <dsp:spPr>
        <a:xfrm>
          <a:off x="3401838"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418169" y="267241"/>
        <a:ext cx="383796" cy="301885"/>
      </dsp:txXfrm>
    </dsp:sp>
    <dsp:sp modelId="{9EAEB3A6-6F03-4703-B3A7-C67C7299BDCB}">
      <dsp:nvSpPr>
        <dsp:cNvPr id="0" name=""/>
        <dsp:cNvSpPr/>
      </dsp:nvSpPr>
      <dsp:spPr>
        <a:xfrm>
          <a:off x="3887706"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904037" y="267241"/>
        <a:ext cx="383796" cy="301885"/>
      </dsp:txXfrm>
    </dsp:sp>
    <dsp:sp modelId="{9D607719-7E83-41E8-A7AA-62CF51B7D7A0}">
      <dsp:nvSpPr>
        <dsp:cNvPr id="0" name=""/>
        <dsp:cNvSpPr/>
      </dsp:nvSpPr>
      <dsp:spPr>
        <a:xfrm>
          <a:off x="4373574"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389905" y="267241"/>
        <a:ext cx="383796" cy="301885"/>
      </dsp:txXfrm>
    </dsp:sp>
    <dsp:sp modelId="{3031199B-CFB5-4BF3-9A6D-09257C871CAE}">
      <dsp:nvSpPr>
        <dsp:cNvPr id="0" name=""/>
        <dsp:cNvSpPr/>
      </dsp:nvSpPr>
      <dsp:spPr>
        <a:xfrm>
          <a:off x="4859442"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875773" y="267241"/>
        <a:ext cx="383796" cy="301885"/>
      </dsp:txXfrm>
    </dsp:sp>
    <dsp:sp modelId="{B1C67EBC-3167-4379-A224-39BE142E6011}">
      <dsp:nvSpPr>
        <dsp:cNvPr id="0" name=""/>
        <dsp:cNvSpPr/>
      </dsp:nvSpPr>
      <dsp:spPr>
        <a:xfrm>
          <a:off x="5345310"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361641" y="267241"/>
        <a:ext cx="383796" cy="301885"/>
      </dsp:txXfrm>
    </dsp:sp>
    <dsp:sp modelId="{5E070B4D-A4F2-4B53-8204-EF9D9603D692}">
      <dsp:nvSpPr>
        <dsp:cNvPr id="0" name=""/>
        <dsp:cNvSpPr/>
      </dsp:nvSpPr>
      <dsp:spPr>
        <a:xfrm>
          <a:off x="5831178" y="250910"/>
          <a:ext cx="416458"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847509" y="267241"/>
        <a:ext cx="383796" cy="3018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13983" y="0"/>
          <a:ext cx="3558483" cy="9212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095" y="276367"/>
          <a:ext cx="302332" cy="368489"/>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6854" y="291126"/>
        <a:ext cx="272814" cy="338971"/>
      </dsp:txXfrm>
    </dsp:sp>
    <dsp:sp modelId="{3B131DB1-3485-45DB-8AAD-4323E156B5FB}">
      <dsp:nvSpPr>
        <dsp:cNvPr id="0" name=""/>
        <dsp:cNvSpPr/>
      </dsp:nvSpPr>
      <dsp:spPr>
        <a:xfrm>
          <a:off x="354816" y="276367"/>
          <a:ext cx="302332" cy="368489"/>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69575" y="291126"/>
        <a:ext cx="272814" cy="338971"/>
      </dsp:txXfrm>
    </dsp:sp>
    <dsp:sp modelId="{6E386522-2C9F-4126-A3C6-26C8A9562D59}">
      <dsp:nvSpPr>
        <dsp:cNvPr id="0" name=""/>
        <dsp:cNvSpPr/>
      </dsp:nvSpPr>
      <dsp:spPr>
        <a:xfrm>
          <a:off x="707536" y="276367"/>
          <a:ext cx="302332" cy="368489"/>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722295" y="291126"/>
        <a:ext cx="272814" cy="338971"/>
      </dsp:txXfrm>
    </dsp:sp>
    <dsp:sp modelId="{C2D76D59-1D75-4E48-91F7-15EFA5C14B3D}">
      <dsp:nvSpPr>
        <dsp:cNvPr id="0" name=""/>
        <dsp:cNvSpPr/>
      </dsp:nvSpPr>
      <dsp:spPr>
        <a:xfrm>
          <a:off x="1060257" y="276367"/>
          <a:ext cx="302332" cy="368489"/>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075016" y="291126"/>
        <a:ext cx="272814" cy="338971"/>
      </dsp:txXfrm>
    </dsp:sp>
    <dsp:sp modelId="{8464FC22-B7AA-4806-8787-663D63486F60}">
      <dsp:nvSpPr>
        <dsp:cNvPr id="0" name=""/>
        <dsp:cNvSpPr/>
      </dsp:nvSpPr>
      <dsp:spPr>
        <a:xfrm>
          <a:off x="1412978" y="276367"/>
          <a:ext cx="302332" cy="368489"/>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427737" y="291126"/>
        <a:ext cx="272814" cy="338971"/>
      </dsp:txXfrm>
    </dsp:sp>
    <dsp:sp modelId="{E4117646-8A13-4968-BA44-83F194E8DFEE}">
      <dsp:nvSpPr>
        <dsp:cNvPr id="0" name=""/>
        <dsp:cNvSpPr/>
      </dsp:nvSpPr>
      <dsp:spPr>
        <a:xfrm>
          <a:off x="1765699" y="276367"/>
          <a:ext cx="302332" cy="368489"/>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780458" y="291126"/>
        <a:ext cx="272814" cy="338971"/>
      </dsp:txXfrm>
    </dsp:sp>
    <dsp:sp modelId="{B5054807-503F-4B1F-B23B-768ECE5D1196}">
      <dsp:nvSpPr>
        <dsp:cNvPr id="0" name=""/>
        <dsp:cNvSpPr/>
      </dsp:nvSpPr>
      <dsp:spPr>
        <a:xfrm>
          <a:off x="2118419"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133178" y="291126"/>
        <a:ext cx="272814" cy="338971"/>
      </dsp:txXfrm>
    </dsp:sp>
    <dsp:sp modelId="{9EAEB3A6-6F03-4703-B3A7-C67C7299BDCB}">
      <dsp:nvSpPr>
        <dsp:cNvPr id="0" name=""/>
        <dsp:cNvSpPr/>
      </dsp:nvSpPr>
      <dsp:spPr>
        <a:xfrm>
          <a:off x="2471140"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485899" y="291126"/>
        <a:ext cx="272814" cy="338971"/>
      </dsp:txXfrm>
    </dsp:sp>
    <dsp:sp modelId="{9D607719-7E83-41E8-A7AA-62CF51B7D7A0}">
      <dsp:nvSpPr>
        <dsp:cNvPr id="0" name=""/>
        <dsp:cNvSpPr/>
      </dsp:nvSpPr>
      <dsp:spPr>
        <a:xfrm>
          <a:off x="2823861"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838620" y="291126"/>
        <a:ext cx="272814" cy="338971"/>
      </dsp:txXfrm>
    </dsp:sp>
    <dsp:sp modelId="{3031199B-CFB5-4BF3-9A6D-09257C871CAE}">
      <dsp:nvSpPr>
        <dsp:cNvPr id="0" name=""/>
        <dsp:cNvSpPr/>
      </dsp:nvSpPr>
      <dsp:spPr>
        <a:xfrm>
          <a:off x="3176582"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191341" y="291126"/>
        <a:ext cx="272814" cy="338971"/>
      </dsp:txXfrm>
    </dsp:sp>
    <dsp:sp modelId="{B1C67EBC-3167-4379-A224-39BE142E6011}">
      <dsp:nvSpPr>
        <dsp:cNvPr id="0" name=""/>
        <dsp:cNvSpPr/>
      </dsp:nvSpPr>
      <dsp:spPr>
        <a:xfrm>
          <a:off x="3529302"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544061" y="291126"/>
        <a:ext cx="272814" cy="338971"/>
      </dsp:txXfrm>
    </dsp:sp>
    <dsp:sp modelId="{5E070B4D-A4F2-4B53-8204-EF9D9603D692}">
      <dsp:nvSpPr>
        <dsp:cNvPr id="0" name=""/>
        <dsp:cNvSpPr/>
      </dsp:nvSpPr>
      <dsp:spPr>
        <a:xfrm>
          <a:off x="3882023"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896782" y="291126"/>
        <a:ext cx="272814" cy="3389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01047" y="99"/>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endParaRPr lang="en-US" sz="700" kern="1200" dirty="0"/>
        </a:p>
      </dsp:txBody>
      <dsp:txXfrm>
        <a:off x="101047" y="99"/>
        <a:ext cx="239867" cy="143920"/>
      </dsp:txXfrm>
    </dsp:sp>
    <dsp:sp modelId="{395676F4-24A7-4B8C-84DC-EA86972644F1}">
      <dsp:nvSpPr>
        <dsp:cNvPr id="0" name=""/>
        <dsp:cNvSpPr/>
      </dsp:nvSpPr>
      <dsp:spPr>
        <a:xfrm>
          <a:off x="364901" y="99"/>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364901" y="99"/>
        <a:ext cx="239867" cy="143920"/>
      </dsp:txXfrm>
    </dsp:sp>
    <dsp:sp modelId="{D41C02A3-A4DB-4F50-A3F1-4D881B1192C9}">
      <dsp:nvSpPr>
        <dsp:cNvPr id="0" name=""/>
        <dsp:cNvSpPr/>
      </dsp:nvSpPr>
      <dsp:spPr>
        <a:xfrm>
          <a:off x="101047" y="168006"/>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101047" y="168006"/>
        <a:ext cx="239867" cy="143920"/>
      </dsp:txXfrm>
    </dsp:sp>
    <dsp:sp modelId="{9560B028-FF05-4945-A45E-3B7D0C2912CE}">
      <dsp:nvSpPr>
        <dsp:cNvPr id="0" name=""/>
        <dsp:cNvSpPr/>
      </dsp:nvSpPr>
      <dsp:spPr>
        <a:xfrm>
          <a:off x="364901" y="168006"/>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364901" y="168006"/>
        <a:ext cx="239867" cy="143920"/>
      </dsp:txXfrm>
    </dsp:sp>
    <dsp:sp modelId="{CFE2AE05-82D3-4455-AD31-ED6B710A7A02}">
      <dsp:nvSpPr>
        <dsp:cNvPr id="0" name=""/>
        <dsp:cNvSpPr/>
      </dsp:nvSpPr>
      <dsp:spPr>
        <a:xfrm>
          <a:off x="101047" y="335913"/>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101047" y="335913"/>
        <a:ext cx="239867" cy="143920"/>
      </dsp:txXfrm>
    </dsp:sp>
    <dsp:sp modelId="{15CBA8DB-E0BE-4FCA-AAEA-A9A0848D3E7F}">
      <dsp:nvSpPr>
        <dsp:cNvPr id="0" name=""/>
        <dsp:cNvSpPr/>
      </dsp:nvSpPr>
      <dsp:spPr>
        <a:xfrm>
          <a:off x="364901" y="335913"/>
          <a:ext cx="239867" cy="143920"/>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 </a:t>
          </a:r>
          <a:endParaRPr lang="en-US" sz="700" kern="1200" dirty="0"/>
        </a:p>
      </dsp:txBody>
      <dsp:txXfrm>
        <a:off x="364901" y="335913"/>
        <a:ext cx="239867" cy="1439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249379" y="0"/>
          <a:ext cx="2826298" cy="6059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1664"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3386" y="193519"/>
        <a:ext cx="216680" cy="218953"/>
      </dsp:txXfrm>
    </dsp:sp>
    <dsp:sp modelId="{3B131DB1-3485-45DB-8AAD-4323E156B5FB}">
      <dsp:nvSpPr>
        <dsp:cNvPr id="0" name=""/>
        <dsp:cNvSpPr/>
      </dsp:nvSpPr>
      <dsp:spPr>
        <a:xfrm>
          <a:off x="281809"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93531" y="193519"/>
        <a:ext cx="216680" cy="218953"/>
      </dsp:txXfrm>
    </dsp:sp>
    <dsp:sp modelId="{6E386522-2C9F-4126-A3C6-26C8A9562D59}">
      <dsp:nvSpPr>
        <dsp:cNvPr id="0" name=""/>
        <dsp:cNvSpPr/>
      </dsp:nvSpPr>
      <dsp:spPr>
        <a:xfrm>
          <a:off x="561955" y="181797"/>
          <a:ext cx="240124" cy="242397"/>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73677" y="193519"/>
        <a:ext cx="216680" cy="218953"/>
      </dsp:txXfrm>
    </dsp:sp>
    <dsp:sp modelId="{C2D76D59-1D75-4E48-91F7-15EFA5C14B3D}">
      <dsp:nvSpPr>
        <dsp:cNvPr id="0" name=""/>
        <dsp:cNvSpPr/>
      </dsp:nvSpPr>
      <dsp:spPr>
        <a:xfrm>
          <a:off x="842101"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853823" y="193519"/>
        <a:ext cx="216680" cy="218953"/>
      </dsp:txXfrm>
    </dsp:sp>
    <dsp:sp modelId="{8464FC22-B7AA-4806-8787-663D63486F60}">
      <dsp:nvSpPr>
        <dsp:cNvPr id="0" name=""/>
        <dsp:cNvSpPr/>
      </dsp:nvSpPr>
      <dsp:spPr>
        <a:xfrm>
          <a:off x="1122247" y="181797"/>
          <a:ext cx="240124" cy="242397"/>
        </a:xfrm>
        <a:prstGeom prst="roundRect">
          <a:avLst/>
        </a:prstGeom>
        <a:solidFill>
          <a:schemeClr val="accent2">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133969" y="193519"/>
        <a:ext cx="216680" cy="218953"/>
      </dsp:txXfrm>
    </dsp:sp>
    <dsp:sp modelId="{E4117646-8A13-4968-BA44-83F194E8DFEE}">
      <dsp:nvSpPr>
        <dsp:cNvPr id="0" name=""/>
        <dsp:cNvSpPr/>
      </dsp:nvSpPr>
      <dsp:spPr>
        <a:xfrm>
          <a:off x="1402393" y="181797"/>
          <a:ext cx="240124" cy="242397"/>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414115" y="193519"/>
        <a:ext cx="216680" cy="218953"/>
      </dsp:txXfrm>
    </dsp:sp>
    <dsp:sp modelId="{B5054807-503F-4B1F-B23B-768ECE5D1196}">
      <dsp:nvSpPr>
        <dsp:cNvPr id="0" name=""/>
        <dsp:cNvSpPr/>
      </dsp:nvSpPr>
      <dsp:spPr>
        <a:xfrm>
          <a:off x="1682538" y="181797"/>
          <a:ext cx="240124" cy="24239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694260" y="193519"/>
        <a:ext cx="216680" cy="218953"/>
      </dsp:txXfrm>
    </dsp:sp>
    <dsp:sp modelId="{9EAEB3A6-6F03-4703-B3A7-C67C7299BDCB}">
      <dsp:nvSpPr>
        <dsp:cNvPr id="0" name=""/>
        <dsp:cNvSpPr/>
      </dsp:nvSpPr>
      <dsp:spPr>
        <a:xfrm>
          <a:off x="1962684" y="181797"/>
          <a:ext cx="240124" cy="242397"/>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974406" y="193519"/>
        <a:ext cx="216680" cy="218953"/>
      </dsp:txXfrm>
    </dsp:sp>
    <dsp:sp modelId="{9D607719-7E83-41E8-A7AA-62CF51B7D7A0}">
      <dsp:nvSpPr>
        <dsp:cNvPr id="0" name=""/>
        <dsp:cNvSpPr/>
      </dsp:nvSpPr>
      <dsp:spPr>
        <a:xfrm>
          <a:off x="2242830"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254552" y="193519"/>
        <a:ext cx="216680" cy="218953"/>
      </dsp:txXfrm>
    </dsp:sp>
    <dsp:sp modelId="{3031199B-CFB5-4BF3-9A6D-09257C871CAE}">
      <dsp:nvSpPr>
        <dsp:cNvPr id="0" name=""/>
        <dsp:cNvSpPr/>
      </dsp:nvSpPr>
      <dsp:spPr>
        <a:xfrm>
          <a:off x="2522976"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34698" y="193519"/>
        <a:ext cx="216680" cy="218953"/>
      </dsp:txXfrm>
    </dsp:sp>
    <dsp:sp modelId="{B1C67EBC-3167-4379-A224-39BE142E6011}">
      <dsp:nvSpPr>
        <dsp:cNvPr id="0" name=""/>
        <dsp:cNvSpPr/>
      </dsp:nvSpPr>
      <dsp:spPr>
        <a:xfrm>
          <a:off x="2803122"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14844" y="193519"/>
        <a:ext cx="216680" cy="218953"/>
      </dsp:txXfrm>
    </dsp:sp>
    <dsp:sp modelId="{5E070B4D-A4F2-4B53-8204-EF9D9603D692}">
      <dsp:nvSpPr>
        <dsp:cNvPr id="0" name=""/>
        <dsp:cNvSpPr/>
      </dsp:nvSpPr>
      <dsp:spPr>
        <a:xfrm>
          <a:off x="3083267" y="181797"/>
          <a:ext cx="240124" cy="242397"/>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3094989" y="193519"/>
        <a:ext cx="216680" cy="2189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1097"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6194" y="5097"/>
        <a:ext cx="317865" cy="163815"/>
      </dsp:txXfrm>
    </dsp:sp>
    <dsp:sp modelId="{26ED2760-4299-4DE7-AA9E-8C4D801C7E69}">
      <dsp:nvSpPr>
        <dsp:cNvPr id="0" name=""/>
        <dsp:cNvSpPr/>
      </dsp:nvSpPr>
      <dsp:spPr>
        <a:xfrm>
          <a:off x="361963" y="46325"/>
          <a:ext cx="69548"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61963" y="62597"/>
        <a:ext cx="48684" cy="48814"/>
      </dsp:txXfrm>
    </dsp:sp>
    <dsp:sp modelId="{F2AB1812-8AFB-4DC3-AD4D-58FE61BF9973}">
      <dsp:nvSpPr>
        <dsp:cNvPr id="0" name=""/>
        <dsp:cNvSpPr/>
      </dsp:nvSpPr>
      <dsp:spPr>
        <a:xfrm>
          <a:off x="460381"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465478" y="5097"/>
        <a:ext cx="317865" cy="163815"/>
      </dsp:txXfrm>
    </dsp:sp>
    <dsp:sp modelId="{6E352F3C-3FF7-476E-AEAC-34BC88D9CF18}">
      <dsp:nvSpPr>
        <dsp:cNvPr id="0" name=""/>
        <dsp:cNvSpPr/>
      </dsp:nvSpPr>
      <dsp:spPr>
        <a:xfrm>
          <a:off x="821521" y="46325"/>
          <a:ext cx="70130"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821521" y="62597"/>
        <a:ext cx="49091" cy="48814"/>
      </dsp:txXfrm>
    </dsp:sp>
    <dsp:sp modelId="{6988BEAB-449D-462E-B5B8-E34E61A811A3}">
      <dsp:nvSpPr>
        <dsp:cNvPr id="0" name=""/>
        <dsp:cNvSpPr/>
      </dsp:nvSpPr>
      <dsp:spPr>
        <a:xfrm>
          <a:off x="920763"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925860" y="5097"/>
        <a:ext cx="317865" cy="163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13983" y="0"/>
          <a:ext cx="3558483" cy="9212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095"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6854" y="291126"/>
        <a:ext cx="272814" cy="338971"/>
      </dsp:txXfrm>
    </dsp:sp>
    <dsp:sp modelId="{3B131DB1-3485-45DB-8AAD-4323E156B5FB}">
      <dsp:nvSpPr>
        <dsp:cNvPr id="0" name=""/>
        <dsp:cNvSpPr/>
      </dsp:nvSpPr>
      <dsp:spPr>
        <a:xfrm>
          <a:off x="354816"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69575" y="291126"/>
        <a:ext cx="272814" cy="338971"/>
      </dsp:txXfrm>
    </dsp:sp>
    <dsp:sp modelId="{6E386522-2C9F-4126-A3C6-26C8A9562D59}">
      <dsp:nvSpPr>
        <dsp:cNvPr id="0" name=""/>
        <dsp:cNvSpPr/>
      </dsp:nvSpPr>
      <dsp:spPr>
        <a:xfrm>
          <a:off x="707536"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722295" y="291126"/>
        <a:ext cx="272814" cy="338971"/>
      </dsp:txXfrm>
    </dsp:sp>
    <dsp:sp modelId="{C2D76D59-1D75-4E48-91F7-15EFA5C14B3D}">
      <dsp:nvSpPr>
        <dsp:cNvPr id="0" name=""/>
        <dsp:cNvSpPr/>
      </dsp:nvSpPr>
      <dsp:spPr>
        <a:xfrm>
          <a:off x="1060257"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075016" y="291126"/>
        <a:ext cx="272814" cy="338971"/>
      </dsp:txXfrm>
    </dsp:sp>
    <dsp:sp modelId="{8464FC22-B7AA-4806-8787-663D63486F60}">
      <dsp:nvSpPr>
        <dsp:cNvPr id="0" name=""/>
        <dsp:cNvSpPr/>
      </dsp:nvSpPr>
      <dsp:spPr>
        <a:xfrm>
          <a:off x="1412978"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427737" y="291126"/>
        <a:ext cx="272814" cy="338971"/>
      </dsp:txXfrm>
    </dsp:sp>
    <dsp:sp modelId="{E4117646-8A13-4968-BA44-83F194E8DFEE}">
      <dsp:nvSpPr>
        <dsp:cNvPr id="0" name=""/>
        <dsp:cNvSpPr/>
      </dsp:nvSpPr>
      <dsp:spPr>
        <a:xfrm>
          <a:off x="1765699" y="276367"/>
          <a:ext cx="302332" cy="368489"/>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1780458" y="291126"/>
        <a:ext cx="272814" cy="338971"/>
      </dsp:txXfrm>
    </dsp:sp>
    <dsp:sp modelId="{B5054807-503F-4B1F-B23B-768ECE5D1196}">
      <dsp:nvSpPr>
        <dsp:cNvPr id="0" name=""/>
        <dsp:cNvSpPr/>
      </dsp:nvSpPr>
      <dsp:spPr>
        <a:xfrm>
          <a:off x="2118419"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133178" y="291126"/>
        <a:ext cx="272814" cy="338971"/>
      </dsp:txXfrm>
    </dsp:sp>
    <dsp:sp modelId="{9EAEB3A6-6F03-4703-B3A7-C67C7299BDCB}">
      <dsp:nvSpPr>
        <dsp:cNvPr id="0" name=""/>
        <dsp:cNvSpPr/>
      </dsp:nvSpPr>
      <dsp:spPr>
        <a:xfrm>
          <a:off x="2471140"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485899" y="291126"/>
        <a:ext cx="272814" cy="338971"/>
      </dsp:txXfrm>
    </dsp:sp>
    <dsp:sp modelId="{9D607719-7E83-41E8-A7AA-62CF51B7D7A0}">
      <dsp:nvSpPr>
        <dsp:cNvPr id="0" name=""/>
        <dsp:cNvSpPr/>
      </dsp:nvSpPr>
      <dsp:spPr>
        <a:xfrm>
          <a:off x="2823861"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2838620" y="291126"/>
        <a:ext cx="272814" cy="338971"/>
      </dsp:txXfrm>
    </dsp:sp>
    <dsp:sp modelId="{3031199B-CFB5-4BF3-9A6D-09257C871CAE}">
      <dsp:nvSpPr>
        <dsp:cNvPr id="0" name=""/>
        <dsp:cNvSpPr/>
      </dsp:nvSpPr>
      <dsp:spPr>
        <a:xfrm>
          <a:off x="3176582"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191341" y="291126"/>
        <a:ext cx="272814" cy="338971"/>
      </dsp:txXfrm>
    </dsp:sp>
    <dsp:sp modelId="{B1C67EBC-3167-4379-A224-39BE142E6011}">
      <dsp:nvSpPr>
        <dsp:cNvPr id="0" name=""/>
        <dsp:cNvSpPr/>
      </dsp:nvSpPr>
      <dsp:spPr>
        <a:xfrm>
          <a:off x="3529302"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544061" y="291126"/>
        <a:ext cx="272814" cy="338971"/>
      </dsp:txXfrm>
    </dsp:sp>
    <dsp:sp modelId="{5E070B4D-A4F2-4B53-8204-EF9D9603D692}">
      <dsp:nvSpPr>
        <dsp:cNvPr id="0" name=""/>
        <dsp:cNvSpPr/>
      </dsp:nvSpPr>
      <dsp:spPr>
        <a:xfrm>
          <a:off x="3882023" y="276367"/>
          <a:ext cx="302332" cy="368489"/>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3896782" y="291126"/>
        <a:ext cx="272814" cy="33897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77952"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dirty="0"/>
        </a:p>
      </dsp:txBody>
      <dsp:txXfrm>
        <a:off x="77952" y="46"/>
        <a:ext cx="331968" cy="199181"/>
      </dsp:txXfrm>
    </dsp:sp>
    <dsp:sp modelId="{395676F4-24A7-4B8C-84DC-EA86972644F1}">
      <dsp:nvSpPr>
        <dsp:cNvPr id="0" name=""/>
        <dsp:cNvSpPr/>
      </dsp:nvSpPr>
      <dsp:spPr>
        <a:xfrm>
          <a:off x="443117"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
        <a:ext cx="331968" cy="199181"/>
      </dsp:txXfrm>
    </dsp:sp>
    <dsp:sp modelId="{D41C02A3-A4DB-4F50-A3F1-4D881B1192C9}">
      <dsp:nvSpPr>
        <dsp:cNvPr id="0" name=""/>
        <dsp:cNvSpPr/>
      </dsp:nvSpPr>
      <dsp:spPr>
        <a:xfrm>
          <a:off x="77952"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232423"/>
        <a:ext cx="331968" cy="199181"/>
      </dsp:txXfrm>
    </dsp:sp>
    <dsp:sp modelId="{9560B028-FF05-4945-A45E-3B7D0C2912CE}">
      <dsp:nvSpPr>
        <dsp:cNvPr id="0" name=""/>
        <dsp:cNvSpPr/>
      </dsp:nvSpPr>
      <dsp:spPr>
        <a:xfrm>
          <a:off x="443117"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232423"/>
        <a:ext cx="331968" cy="199181"/>
      </dsp:txXfrm>
    </dsp:sp>
    <dsp:sp modelId="{CFE2AE05-82D3-4455-AD31-ED6B710A7A02}">
      <dsp:nvSpPr>
        <dsp:cNvPr id="0" name=""/>
        <dsp:cNvSpPr/>
      </dsp:nvSpPr>
      <dsp:spPr>
        <a:xfrm>
          <a:off x="77952"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464801"/>
        <a:ext cx="331968" cy="199181"/>
      </dsp:txXfrm>
    </dsp:sp>
    <dsp:sp modelId="{15CBA8DB-E0BE-4FCA-AAEA-A9A0848D3E7F}">
      <dsp:nvSpPr>
        <dsp:cNvPr id="0" name=""/>
        <dsp:cNvSpPr/>
      </dsp:nvSpPr>
      <dsp:spPr>
        <a:xfrm>
          <a:off x="443117"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4801"/>
        <a:ext cx="331968" cy="1991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468629" y="0"/>
          <a:ext cx="5311140" cy="8363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438"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6769" y="267241"/>
        <a:ext cx="387648" cy="301885"/>
      </dsp:txXfrm>
    </dsp:sp>
    <dsp:sp modelId="{977D4FD3-2184-49B2-AEAC-D85703295BCA}">
      <dsp:nvSpPr>
        <dsp:cNvPr id="0" name=""/>
        <dsp:cNvSpPr/>
      </dsp:nvSpPr>
      <dsp:spPr>
        <a:xfrm>
          <a:off x="486039"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02370" y="267241"/>
        <a:ext cx="387648" cy="301885"/>
      </dsp:txXfrm>
    </dsp:sp>
    <dsp:sp modelId="{3B131DB1-3485-45DB-8AAD-4323E156B5FB}">
      <dsp:nvSpPr>
        <dsp:cNvPr id="0" name=""/>
        <dsp:cNvSpPr/>
      </dsp:nvSpPr>
      <dsp:spPr>
        <a:xfrm>
          <a:off x="971640"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987971" y="267241"/>
        <a:ext cx="387648" cy="301885"/>
      </dsp:txXfrm>
    </dsp:sp>
    <dsp:sp modelId="{6E386522-2C9F-4126-A3C6-26C8A9562D59}">
      <dsp:nvSpPr>
        <dsp:cNvPr id="0" name=""/>
        <dsp:cNvSpPr/>
      </dsp:nvSpPr>
      <dsp:spPr>
        <a:xfrm>
          <a:off x="1457241"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473572" y="267241"/>
        <a:ext cx="387648" cy="301885"/>
      </dsp:txXfrm>
    </dsp:sp>
    <dsp:sp modelId="{C2D76D59-1D75-4E48-91F7-15EFA5C14B3D}">
      <dsp:nvSpPr>
        <dsp:cNvPr id="0" name=""/>
        <dsp:cNvSpPr/>
      </dsp:nvSpPr>
      <dsp:spPr>
        <a:xfrm>
          <a:off x="1942842"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1959173" y="267241"/>
        <a:ext cx="387648" cy="301885"/>
      </dsp:txXfrm>
    </dsp:sp>
    <dsp:sp modelId="{8464FC22-B7AA-4806-8787-663D63486F60}">
      <dsp:nvSpPr>
        <dsp:cNvPr id="0" name=""/>
        <dsp:cNvSpPr/>
      </dsp:nvSpPr>
      <dsp:spPr>
        <a:xfrm>
          <a:off x="2428443"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2444774" y="267241"/>
        <a:ext cx="387648" cy="301885"/>
      </dsp:txXfrm>
    </dsp:sp>
    <dsp:sp modelId="{E4117646-8A13-4968-BA44-83F194E8DFEE}">
      <dsp:nvSpPr>
        <dsp:cNvPr id="0" name=""/>
        <dsp:cNvSpPr/>
      </dsp:nvSpPr>
      <dsp:spPr>
        <a:xfrm>
          <a:off x="2914044" y="250910"/>
          <a:ext cx="420310" cy="334547"/>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4KB</a:t>
          </a:r>
          <a:endParaRPr lang="en-US" sz="1300" b="1" kern="1200" dirty="0"/>
        </a:p>
      </dsp:txBody>
      <dsp:txXfrm>
        <a:off x="2930375" y="267241"/>
        <a:ext cx="387648" cy="301885"/>
      </dsp:txXfrm>
    </dsp:sp>
    <dsp:sp modelId="{B5054807-503F-4B1F-B23B-768ECE5D1196}">
      <dsp:nvSpPr>
        <dsp:cNvPr id="0" name=""/>
        <dsp:cNvSpPr/>
      </dsp:nvSpPr>
      <dsp:spPr>
        <a:xfrm>
          <a:off x="3399645"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3415976" y="267241"/>
        <a:ext cx="387648" cy="301885"/>
      </dsp:txXfrm>
    </dsp:sp>
    <dsp:sp modelId="{9EAEB3A6-6F03-4703-B3A7-C67C7299BDCB}">
      <dsp:nvSpPr>
        <dsp:cNvPr id="0" name=""/>
        <dsp:cNvSpPr/>
      </dsp:nvSpPr>
      <dsp:spPr>
        <a:xfrm>
          <a:off x="3885247"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3901578" y="267241"/>
        <a:ext cx="387648" cy="301885"/>
      </dsp:txXfrm>
    </dsp:sp>
    <dsp:sp modelId="{9D607719-7E83-41E8-A7AA-62CF51B7D7A0}">
      <dsp:nvSpPr>
        <dsp:cNvPr id="0" name=""/>
        <dsp:cNvSpPr/>
      </dsp:nvSpPr>
      <dsp:spPr>
        <a:xfrm>
          <a:off x="4370848"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87179" y="267241"/>
        <a:ext cx="387648" cy="301885"/>
      </dsp:txXfrm>
    </dsp:sp>
    <dsp:sp modelId="{3031199B-CFB5-4BF3-9A6D-09257C871CAE}">
      <dsp:nvSpPr>
        <dsp:cNvPr id="0" name=""/>
        <dsp:cNvSpPr/>
      </dsp:nvSpPr>
      <dsp:spPr>
        <a:xfrm>
          <a:off x="4856449"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4872780" y="267241"/>
        <a:ext cx="387648" cy="301885"/>
      </dsp:txXfrm>
    </dsp:sp>
    <dsp:sp modelId="{B1C67EBC-3167-4379-A224-39BE142E6011}">
      <dsp:nvSpPr>
        <dsp:cNvPr id="0" name=""/>
        <dsp:cNvSpPr/>
      </dsp:nvSpPr>
      <dsp:spPr>
        <a:xfrm>
          <a:off x="5342050"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358381" y="267241"/>
        <a:ext cx="387648" cy="301885"/>
      </dsp:txXfrm>
    </dsp:sp>
    <dsp:sp modelId="{5E070B4D-A4F2-4B53-8204-EF9D9603D692}">
      <dsp:nvSpPr>
        <dsp:cNvPr id="0" name=""/>
        <dsp:cNvSpPr/>
      </dsp:nvSpPr>
      <dsp:spPr>
        <a:xfrm>
          <a:off x="5827651" y="250910"/>
          <a:ext cx="420310" cy="334547"/>
        </a:xfrm>
        <a:prstGeom prst="round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dsp:txBody>
      <dsp:txXfrm>
        <a:off x="5843982" y="267241"/>
        <a:ext cx="387648" cy="3018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118895" y="88331"/>
        <a:ext cx="66280" cy="66457"/>
      </dsp:txXfrm>
    </dsp:sp>
    <dsp:sp modelId="{6C3384C6-8FAA-4FE2-B8D1-B6B9BCF436C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a:t>
          </a:r>
          <a:endParaRPr lang="en-US" sz="1400" kern="1200" dirty="0"/>
        </a:p>
      </dsp:txBody>
      <dsp:txXfrm>
        <a:off x="1260005" y="7121"/>
        <a:ext cx="432386" cy="22887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tint val="5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tint val="5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tint val="5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2355"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355" y="104424"/>
        <a:ext cx="474559" cy="284735"/>
      </dsp:txXfrm>
    </dsp:sp>
    <dsp:sp modelId="{395676F4-24A7-4B8C-84DC-EA86972644F1}">
      <dsp:nvSpPr>
        <dsp:cNvPr id="0" name=""/>
        <dsp:cNvSpPr/>
      </dsp:nvSpPr>
      <dsp:spPr>
        <a:xfrm>
          <a:off x="522137"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104424"/>
        <a:ext cx="474559" cy="284735"/>
      </dsp:txXfrm>
    </dsp:sp>
    <dsp:sp modelId="{D41C02A3-A4DB-4F50-A3F1-4D881B1192C9}">
      <dsp:nvSpPr>
        <dsp:cNvPr id="0" name=""/>
        <dsp:cNvSpPr/>
      </dsp:nvSpPr>
      <dsp:spPr>
        <a:xfrm>
          <a:off x="121"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 </a:t>
          </a:r>
          <a:endParaRPr lang="en-US" sz="1400" kern="1200" dirty="0">
            <a:solidFill>
              <a:schemeClr val="tx1"/>
            </a:solidFill>
          </a:endParaRPr>
        </a:p>
      </dsp:txBody>
      <dsp:txXfrm>
        <a:off x="121" y="436616"/>
        <a:ext cx="474559" cy="284735"/>
      </dsp:txXfrm>
    </dsp:sp>
    <dsp:sp modelId="{9560B028-FF05-4945-A45E-3B7D0C2912CE}">
      <dsp:nvSpPr>
        <dsp:cNvPr id="0" name=""/>
        <dsp:cNvSpPr/>
      </dsp:nvSpPr>
      <dsp:spPr>
        <a:xfrm>
          <a:off x="522137"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436616"/>
        <a:ext cx="474559" cy="284735"/>
      </dsp:txXfrm>
    </dsp:sp>
    <dsp:sp modelId="{CFE2AE05-82D3-4455-AD31-ED6B710A7A02}">
      <dsp:nvSpPr>
        <dsp:cNvPr id="0" name=""/>
        <dsp:cNvSpPr/>
      </dsp:nvSpPr>
      <dsp:spPr>
        <a:xfrm>
          <a:off x="121"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768808"/>
        <a:ext cx="474559" cy="284735"/>
      </dsp:txXfrm>
    </dsp:sp>
    <dsp:sp modelId="{15CBA8DB-E0BE-4FCA-AAEA-A9A0848D3E7F}">
      <dsp:nvSpPr>
        <dsp:cNvPr id="0" name=""/>
        <dsp:cNvSpPr/>
      </dsp:nvSpPr>
      <dsp:spPr>
        <a:xfrm>
          <a:off x="522137"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768808"/>
        <a:ext cx="474559" cy="28473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228854" y="346199"/>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t>  A</a:t>
          </a:r>
          <a:endParaRPr lang="en-US" sz="1400" kern="1200" dirty="0"/>
        </a:p>
      </dsp:txBody>
      <dsp:txXfrm>
        <a:off x="235900" y="353245"/>
        <a:ext cx="467036" cy="226472"/>
      </dsp:txXfrm>
    </dsp:sp>
    <dsp:sp modelId="{53BA12B1-3866-4D7B-9660-900B1EF1E0CF}">
      <dsp:nvSpPr>
        <dsp:cNvPr id="0" name=""/>
        <dsp:cNvSpPr/>
      </dsp:nvSpPr>
      <dsp:spPr>
        <a:xfrm rot="18770822">
          <a:off x="664709" y="335491"/>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799134" y="355662"/>
        <a:ext cx="14149" cy="14149"/>
      </dsp:txXfrm>
    </dsp:sp>
    <dsp:sp modelId="{A9DE72D7-D64C-46AB-89B8-1DDCF95A5E23}">
      <dsp:nvSpPr>
        <dsp:cNvPr id="0" name=""/>
        <dsp:cNvSpPr/>
      </dsp:nvSpPr>
      <dsp:spPr>
        <a:xfrm>
          <a:off x="902434" y="138712"/>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a:t>
          </a:r>
          <a:endParaRPr lang="en-US" sz="1400" kern="1200" dirty="0"/>
        </a:p>
      </dsp:txBody>
      <dsp:txXfrm>
        <a:off x="909480" y="145758"/>
        <a:ext cx="467036" cy="226472"/>
      </dsp:txXfrm>
    </dsp:sp>
    <dsp:sp modelId="{E233CA3A-25BD-4D68-8257-049ECD960A95}">
      <dsp:nvSpPr>
        <dsp:cNvPr id="0" name=""/>
        <dsp:cNvSpPr/>
      </dsp:nvSpPr>
      <dsp:spPr>
        <a:xfrm rot="19457599">
          <a:off x="1361286" y="162586"/>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1473863" y="183907"/>
        <a:ext cx="11850" cy="11850"/>
      </dsp:txXfrm>
    </dsp:sp>
    <dsp:sp modelId="{268C0CE0-DA77-4A90-884A-273039F6AEF6}">
      <dsp:nvSpPr>
        <dsp:cNvPr id="0" name=""/>
        <dsp:cNvSpPr/>
      </dsp:nvSpPr>
      <dsp:spPr>
        <a:xfrm>
          <a:off x="1576014" y="388"/>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 </a:t>
          </a:r>
          <a:endParaRPr lang="en-US" sz="1400" kern="1200" dirty="0"/>
        </a:p>
      </dsp:txBody>
      <dsp:txXfrm>
        <a:off x="1583060" y="7434"/>
        <a:ext cx="467036" cy="226472"/>
      </dsp:txXfrm>
    </dsp:sp>
    <dsp:sp modelId="{DA454CAF-5941-42F1-9A14-7B651415446B}">
      <dsp:nvSpPr>
        <dsp:cNvPr id="0" name=""/>
        <dsp:cNvSpPr/>
      </dsp:nvSpPr>
      <dsp:spPr>
        <a:xfrm rot="2142401">
          <a:off x="1361286" y="300910"/>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1473863" y="322231"/>
        <a:ext cx="11850" cy="11850"/>
      </dsp:txXfrm>
    </dsp:sp>
    <dsp:sp modelId="{1F9D012B-2541-4F60-9936-F955E5E8143F}">
      <dsp:nvSpPr>
        <dsp:cNvPr id="0" name=""/>
        <dsp:cNvSpPr/>
      </dsp:nvSpPr>
      <dsp:spPr>
        <a:xfrm>
          <a:off x="1576014" y="277036"/>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a:t>
          </a:r>
          <a:endParaRPr lang="en-US" sz="1400" kern="1200" dirty="0"/>
        </a:p>
      </dsp:txBody>
      <dsp:txXfrm>
        <a:off x="1583060" y="284082"/>
        <a:ext cx="467036" cy="226472"/>
      </dsp:txXfrm>
    </dsp:sp>
    <dsp:sp modelId="{5CC27A30-CBEB-411C-BC03-FBC1F2C3C77B}">
      <dsp:nvSpPr>
        <dsp:cNvPr id="0" name=""/>
        <dsp:cNvSpPr/>
      </dsp:nvSpPr>
      <dsp:spPr>
        <a:xfrm rot="2829178">
          <a:off x="664709" y="542978"/>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799134" y="563149"/>
        <a:ext cx="14149" cy="14149"/>
      </dsp:txXfrm>
    </dsp:sp>
    <dsp:sp modelId="{096FB719-B52E-45CD-9EF7-3FCE9D171A4D}">
      <dsp:nvSpPr>
        <dsp:cNvPr id="0" name=""/>
        <dsp:cNvSpPr/>
      </dsp:nvSpPr>
      <dsp:spPr>
        <a:xfrm>
          <a:off x="90243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a:t>
          </a:r>
          <a:endParaRPr lang="en-US" sz="1400" kern="1200" dirty="0"/>
        </a:p>
      </dsp:txBody>
      <dsp:txXfrm>
        <a:off x="909480" y="560731"/>
        <a:ext cx="467036" cy="226472"/>
      </dsp:txXfrm>
    </dsp:sp>
    <dsp:sp modelId="{FC1A1B9D-0AB4-4F16-822D-9F81DD54AE2F}">
      <dsp:nvSpPr>
        <dsp:cNvPr id="0" name=""/>
        <dsp:cNvSpPr/>
      </dsp:nvSpPr>
      <dsp:spPr>
        <a:xfrm>
          <a:off x="1383563" y="646721"/>
          <a:ext cx="192451" cy="54492"/>
        </a:xfrm>
        <a:custGeom>
          <a:avLst/>
          <a:gdLst/>
          <a:ahLst/>
          <a:cxnLst/>
          <a:rect l="0" t="0" r="0" b="0"/>
          <a:pathLst>
            <a:path>
              <a:moveTo>
                <a:pt x="0" y="27246"/>
              </a:moveTo>
              <a:lnTo>
                <a:pt x="192451"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1474977" y="669156"/>
        <a:ext cx="9622" cy="9622"/>
      </dsp:txXfrm>
    </dsp:sp>
    <dsp:sp modelId="{D9D200E3-86DA-41FF-97A5-11B23230B1B5}">
      <dsp:nvSpPr>
        <dsp:cNvPr id="0" name=""/>
        <dsp:cNvSpPr/>
      </dsp:nvSpPr>
      <dsp:spPr>
        <a:xfrm>
          <a:off x="157601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a:t>
          </a:r>
          <a:endParaRPr lang="en-US" sz="1400" kern="1200" dirty="0"/>
        </a:p>
      </dsp:txBody>
      <dsp:txXfrm>
        <a:off x="1583060" y="560731"/>
        <a:ext cx="467036" cy="22647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C</a:t>
          </a:r>
        </a:p>
        <a:p>
          <a:pPr lvl="0" algn="ctr" defTabSz="488950">
            <a:lnSpc>
              <a:spcPct val="90000"/>
            </a:lnSpc>
            <a:spcBef>
              <a:spcPct val="0"/>
            </a:spcBef>
            <a:spcAft>
              <a:spcPct val="35000"/>
            </a:spcAft>
          </a:pPr>
          <a:r>
            <a:rPr lang="en-US" sz="1100" kern="1200" dirty="0" smtClean="0">
              <a:solidFill>
                <a:schemeClr val="tx1"/>
              </a:solidFill>
            </a:rPr>
            <a:t> </a:t>
          </a:r>
          <a:endParaRPr lang="en-US" sz="11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t>
          </a:r>
          <a:endParaRPr lang="en-US" sz="14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t>
          </a:r>
          <a:endParaRPr lang="en-US" sz="14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solidFill>
              <a:schemeClr val="tx1"/>
            </a:solidFill>
          </a:endParaRPr>
        </a:p>
      </dsp:txBody>
      <dsp:txXfrm>
        <a:off x="4050347" y="251247"/>
        <a:ext cx="283566" cy="283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rgbClr val="843C0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0</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0</a:t>
          </a:r>
          <a:endParaRPr lang="en-US" sz="2000" kern="1200" dirty="0">
            <a:solidFill>
              <a:schemeClr val="bg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2355"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355" y="104424"/>
        <a:ext cx="474559" cy="284735"/>
      </dsp:txXfrm>
    </dsp:sp>
    <dsp:sp modelId="{395676F4-24A7-4B8C-84DC-EA86972644F1}">
      <dsp:nvSpPr>
        <dsp:cNvPr id="0" name=""/>
        <dsp:cNvSpPr/>
      </dsp:nvSpPr>
      <dsp:spPr>
        <a:xfrm>
          <a:off x="522137"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104424"/>
        <a:ext cx="474559" cy="284735"/>
      </dsp:txXfrm>
    </dsp:sp>
    <dsp:sp modelId="{D41C02A3-A4DB-4F50-A3F1-4D881B1192C9}">
      <dsp:nvSpPr>
        <dsp:cNvPr id="0" name=""/>
        <dsp:cNvSpPr/>
      </dsp:nvSpPr>
      <dsp:spPr>
        <a:xfrm>
          <a:off x="121"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436616"/>
        <a:ext cx="474559" cy="284735"/>
      </dsp:txXfrm>
    </dsp:sp>
    <dsp:sp modelId="{9560B028-FF05-4945-A45E-3B7D0C2912CE}">
      <dsp:nvSpPr>
        <dsp:cNvPr id="0" name=""/>
        <dsp:cNvSpPr/>
      </dsp:nvSpPr>
      <dsp:spPr>
        <a:xfrm>
          <a:off x="522137"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436616"/>
        <a:ext cx="474559" cy="284735"/>
      </dsp:txXfrm>
    </dsp:sp>
    <dsp:sp modelId="{CFE2AE05-82D3-4455-AD31-ED6B710A7A02}">
      <dsp:nvSpPr>
        <dsp:cNvPr id="0" name=""/>
        <dsp:cNvSpPr/>
      </dsp:nvSpPr>
      <dsp:spPr>
        <a:xfrm>
          <a:off x="121"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768808"/>
        <a:ext cx="474559" cy="284735"/>
      </dsp:txXfrm>
    </dsp:sp>
    <dsp:sp modelId="{15CBA8DB-E0BE-4FCA-AAEA-A9A0848D3E7F}">
      <dsp:nvSpPr>
        <dsp:cNvPr id="0" name=""/>
        <dsp:cNvSpPr/>
      </dsp:nvSpPr>
      <dsp:spPr>
        <a:xfrm>
          <a:off x="522137"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768808"/>
        <a:ext cx="474559" cy="28473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228854" y="346199"/>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235900" y="353245"/>
        <a:ext cx="467036" cy="226472"/>
      </dsp:txXfrm>
    </dsp:sp>
    <dsp:sp modelId="{53BA12B1-3866-4D7B-9660-900B1EF1E0CF}">
      <dsp:nvSpPr>
        <dsp:cNvPr id="0" name=""/>
        <dsp:cNvSpPr/>
      </dsp:nvSpPr>
      <dsp:spPr>
        <a:xfrm rot="18770822">
          <a:off x="664709" y="335491"/>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355662"/>
        <a:ext cx="14149" cy="14149"/>
      </dsp:txXfrm>
    </dsp:sp>
    <dsp:sp modelId="{A9DE72D7-D64C-46AB-89B8-1DDCF95A5E23}">
      <dsp:nvSpPr>
        <dsp:cNvPr id="0" name=""/>
        <dsp:cNvSpPr/>
      </dsp:nvSpPr>
      <dsp:spPr>
        <a:xfrm>
          <a:off x="902434" y="138712"/>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909480" y="145758"/>
        <a:ext cx="467036" cy="226472"/>
      </dsp:txXfrm>
    </dsp:sp>
    <dsp:sp modelId="{E233CA3A-25BD-4D68-8257-049ECD960A95}">
      <dsp:nvSpPr>
        <dsp:cNvPr id="0" name=""/>
        <dsp:cNvSpPr/>
      </dsp:nvSpPr>
      <dsp:spPr>
        <a:xfrm rot="19457599">
          <a:off x="1361286" y="162586"/>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183907"/>
        <a:ext cx="11850" cy="11850"/>
      </dsp:txXfrm>
    </dsp:sp>
    <dsp:sp modelId="{268C0CE0-DA77-4A90-884A-273039F6AEF6}">
      <dsp:nvSpPr>
        <dsp:cNvPr id="0" name=""/>
        <dsp:cNvSpPr/>
      </dsp:nvSpPr>
      <dsp:spPr>
        <a:xfrm>
          <a:off x="1576014" y="388"/>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7434"/>
        <a:ext cx="467036" cy="226472"/>
      </dsp:txXfrm>
    </dsp:sp>
    <dsp:sp modelId="{DA454CAF-5941-42F1-9A14-7B651415446B}">
      <dsp:nvSpPr>
        <dsp:cNvPr id="0" name=""/>
        <dsp:cNvSpPr/>
      </dsp:nvSpPr>
      <dsp:spPr>
        <a:xfrm rot="2142401">
          <a:off x="1361286" y="300910"/>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322231"/>
        <a:ext cx="11850" cy="11850"/>
      </dsp:txXfrm>
    </dsp:sp>
    <dsp:sp modelId="{1F9D012B-2541-4F60-9936-F955E5E8143F}">
      <dsp:nvSpPr>
        <dsp:cNvPr id="0" name=""/>
        <dsp:cNvSpPr/>
      </dsp:nvSpPr>
      <dsp:spPr>
        <a:xfrm>
          <a:off x="1576014" y="277036"/>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284082"/>
        <a:ext cx="467036" cy="226472"/>
      </dsp:txXfrm>
    </dsp:sp>
    <dsp:sp modelId="{5CC27A30-CBEB-411C-BC03-FBC1F2C3C77B}">
      <dsp:nvSpPr>
        <dsp:cNvPr id="0" name=""/>
        <dsp:cNvSpPr/>
      </dsp:nvSpPr>
      <dsp:spPr>
        <a:xfrm rot="2829178">
          <a:off x="664709" y="542978"/>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563149"/>
        <a:ext cx="14149" cy="14149"/>
      </dsp:txXfrm>
    </dsp:sp>
    <dsp:sp modelId="{096FB719-B52E-45CD-9EF7-3FCE9D171A4D}">
      <dsp:nvSpPr>
        <dsp:cNvPr id="0" name=""/>
        <dsp:cNvSpPr/>
      </dsp:nvSpPr>
      <dsp:spPr>
        <a:xfrm>
          <a:off x="90243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a:t>
          </a:r>
          <a:endParaRPr lang="en-US" sz="1600" kern="1200" dirty="0"/>
        </a:p>
      </dsp:txBody>
      <dsp:txXfrm>
        <a:off x="909480" y="560731"/>
        <a:ext cx="467036" cy="226472"/>
      </dsp:txXfrm>
    </dsp:sp>
    <dsp:sp modelId="{FC1A1B9D-0AB4-4F16-822D-9F81DD54AE2F}">
      <dsp:nvSpPr>
        <dsp:cNvPr id="0" name=""/>
        <dsp:cNvSpPr/>
      </dsp:nvSpPr>
      <dsp:spPr>
        <a:xfrm>
          <a:off x="1383563" y="646721"/>
          <a:ext cx="192451" cy="54492"/>
        </a:xfrm>
        <a:custGeom>
          <a:avLst/>
          <a:gdLst/>
          <a:ahLst/>
          <a:cxnLst/>
          <a:rect l="0" t="0" r="0" b="0"/>
          <a:pathLst>
            <a:path>
              <a:moveTo>
                <a:pt x="0" y="27246"/>
              </a:moveTo>
              <a:lnTo>
                <a:pt x="192451"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4977" y="669156"/>
        <a:ext cx="9622" cy="9622"/>
      </dsp:txXfrm>
    </dsp:sp>
    <dsp:sp modelId="{D9D200E3-86DA-41FF-97A5-11B23230B1B5}">
      <dsp:nvSpPr>
        <dsp:cNvPr id="0" name=""/>
        <dsp:cNvSpPr/>
      </dsp:nvSpPr>
      <dsp:spPr>
        <a:xfrm>
          <a:off x="157601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560731"/>
        <a:ext cx="467036" cy="22647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accent6">
            <a:lumMod val="60000"/>
            <a:lumOff val="40000"/>
          </a:schemeClr>
        </a:solidFill>
        <a:ln w="190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0</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1</a:t>
          </a:r>
          <a:endParaRPr lang="en-US" sz="2000" kern="1200" dirty="0">
            <a:solidFill>
              <a:srgbClr val="FFFFFF"/>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877A-E6AF-4C55-ABAE-F1752F85749C}">
      <dsp:nvSpPr>
        <dsp:cNvPr id="0" name=""/>
        <dsp:cNvSpPr/>
      </dsp:nvSpPr>
      <dsp:spPr>
        <a:xfrm>
          <a:off x="326357" y="0"/>
          <a:ext cx="3698717" cy="786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C99B7-9B91-43EB-863C-41C0EEB302BF}">
      <dsp:nvSpPr>
        <dsp:cNvPr id="0" name=""/>
        <dsp:cNvSpPr/>
      </dsp:nvSpPr>
      <dsp:spPr>
        <a:xfrm>
          <a:off x="2177"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7517" y="251247"/>
        <a:ext cx="283566" cy="283863"/>
      </dsp:txXfrm>
    </dsp:sp>
    <dsp:sp modelId="{3B131DB1-3485-45DB-8AAD-4323E156B5FB}">
      <dsp:nvSpPr>
        <dsp:cNvPr id="0" name=""/>
        <dsp:cNvSpPr/>
      </dsp:nvSpPr>
      <dsp:spPr>
        <a:xfrm>
          <a:off x="368798"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384138" y="251247"/>
        <a:ext cx="283566" cy="283863"/>
      </dsp:txXfrm>
    </dsp:sp>
    <dsp:sp modelId="{6E386522-2C9F-4126-A3C6-26C8A9562D59}">
      <dsp:nvSpPr>
        <dsp:cNvPr id="0" name=""/>
        <dsp:cNvSpPr/>
      </dsp:nvSpPr>
      <dsp:spPr>
        <a:xfrm>
          <a:off x="735419"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750759" y="251247"/>
        <a:ext cx="283566" cy="283863"/>
      </dsp:txXfrm>
    </dsp:sp>
    <dsp:sp modelId="{C2D76D59-1D75-4E48-91F7-15EFA5C14B3D}">
      <dsp:nvSpPr>
        <dsp:cNvPr id="0" name=""/>
        <dsp:cNvSpPr/>
      </dsp:nvSpPr>
      <dsp:spPr>
        <a:xfrm>
          <a:off x="1102040"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i="0" kern="1200" dirty="0" smtClean="0">
              <a:solidFill>
                <a:schemeClr val="tx1"/>
              </a:solidFill>
            </a:rPr>
            <a:t>skip</a:t>
          </a:r>
          <a:endParaRPr lang="en-US" sz="900" b="1" i="0" kern="1200" dirty="0">
            <a:solidFill>
              <a:schemeClr val="tx1"/>
            </a:solidFill>
          </a:endParaRPr>
        </a:p>
      </dsp:txBody>
      <dsp:txXfrm>
        <a:off x="1117380" y="251247"/>
        <a:ext cx="283566" cy="283863"/>
      </dsp:txXfrm>
    </dsp:sp>
    <dsp:sp modelId="{8464FC22-B7AA-4806-8787-663D63486F60}">
      <dsp:nvSpPr>
        <dsp:cNvPr id="0" name=""/>
        <dsp:cNvSpPr/>
      </dsp:nvSpPr>
      <dsp:spPr>
        <a:xfrm>
          <a:off x="1468661"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1484001" y="251247"/>
        <a:ext cx="283566" cy="283863"/>
      </dsp:txXfrm>
    </dsp:sp>
    <dsp:sp modelId="{E4117646-8A13-4968-BA44-83F194E8DFEE}">
      <dsp:nvSpPr>
        <dsp:cNvPr id="0" name=""/>
        <dsp:cNvSpPr/>
      </dsp:nvSpPr>
      <dsp:spPr>
        <a:xfrm>
          <a:off x="1835282"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1850622" y="251247"/>
        <a:ext cx="283566" cy="283863"/>
      </dsp:txXfrm>
    </dsp:sp>
    <dsp:sp modelId="{B5054807-503F-4B1F-B23B-768ECE5D1196}">
      <dsp:nvSpPr>
        <dsp:cNvPr id="0" name=""/>
        <dsp:cNvSpPr/>
      </dsp:nvSpPr>
      <dsp:spPr>
        <a:xfrm>
          <a:off x="2201903" y="235907"/>
          <a:ext cx="314246" cy="314543"/>
        </a:xfrm>
        <a:prstGeom prst="roundRect">
          <a:avLst/>
        </a:prstGeom>
        <a:solidFill>
          <a:schemeClr val="accent2">
            <a:lumMod val="60000"/>
            <a:lumOff val="40000"/>
          </a:schemeClr>
        </a:solidFill>
        <a:ln w="1905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a:t>
          </a:r>
          <a:endParaRPr lang="en-US" sz="1400" kern="1200" dirty="0">
            <a:solidFill>
              <a:schemeClr val="tx1"/>
            </a:solidFill>
          </a:endParaRPr>
        </a:p>
      </dsp:txBody>
      <dsp:txXfrm>
        <a:off x="2217243" y="251247"/>
        <a:ext cx="283566" cy="283863"/>
      </dsp:txXfrm>
    </dsp:sp>
    <dsp:sp modelId="{9EAEB3A6-6F03-4703-B3A7-C67C7299BDCB}">
      <dsp:nvSpPr>
        <dsp:cNvPr id="0" name=""/>
        <dsp:cNvSpPr/>
      </dsp:nvSpPr>
      <dsp:spPr>
        <a:xfrm>
          <a:off x="2568524"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skip</a:t>
          </a:r>
          <a:endParaRPr lang="en-US" sz="900" b="1" kern="1200" dirty="0">
            <a:solidFill>
              <a:schemeClr val="tx1"/>
            </a:solidFill>
          </a:endParaRPr>
        </a:p>
      </dsp:txBody>
      <dsp:txXfrm>
        <a:off x="2583864" y="251247"/>
        <a:ext cx="283566" cy="283863"/>
      </dsp:txXfrm>
    </dsp:sp>
    <dsp:sp modelId="{9D607719-7E83-41E8-A7AA-62CF51B7D7A0}">
      <dsp:nvSpPr>
        <dsp:cNvPr id="0" name=""/>
        <dsp:cNvSpPr/>
      </dsp:nvSpPr>
      <dsp:spPr>
        <a:xfrm>
          <a:off x="2935144" y="235907"/>
          <a:ext cx="314246" cy="314543"/>
        </a:xfrm>
        <a:prstGeom prst="roundRect">
          <a:avLst/>
        </a:prstGeom>
        <a:solidFill>
          <a:schemeClr val="accent1">
            <a:lumMod val="60000"/>
            <a:lumOff val="40000"/>
          </a:schemeClr>
        </a:solidFill>
        <a:ln w="190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dsp:txBody>
      <dsp:txXfrm>
        <a:off x="2950484" y="251247"/>
        <a:ext cx="283566" cy="283863"/>
      </dsp:txXfrm>
    </dsp:sp>
    <dsp:sp modelId="{3031199B-CFB5-4BF3-9A6D-09257C871CAE}">
      <dsp:nvSpPr>
        <dsp:cNvPr id="0" name=""/>
        <dsp:cNvSpPr/>
      </dsp:nvSpPr>
      <dsp:spPr>
        <a:xfrm>
          <a:off x="3301765" y="235907"/>
          <a:ext cx="314246" cy="3145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O</a:t>
          </a:r>
          <a:endParaRPr lang="en-US" sz="2000" kern="1200" dirty="0">
            <a:solidFill>
              <a:srgbClr val="FFFFFF"/>
            </a:solidFill>
          </a:endParaRPr>
        </a:p>
      </dsp:txBody>
      <dsp:txXfrm>
        <a:off x="3317105" y="251247"/>
        <a:ext cx="283566" cy="283863"/>
      </dsp:txXfrm>
    </dsp:sp>
    <dsp:sp modelId="{B1C67EBC-3167-4379-A224-39BE142E6011}">
      <dsp:nvSpPr>
        <dsp:cNvPr id="0" name=""/>
        <dsp:cNvSpPr/>
      </dsp:nvSpPr>
      <dsp:spPr>
        <a:xfrm>
          <a:off x="3668386" y="235907"/>
          <a:ext cx="314246" cy="314543"/>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FF"/>
              </a:solidFill>
            </a:rPr>
            <a:t>1</a:t>
          </a:r>
          <a:endParaRPr lang="en-US" sz="2000" kern="1200" dirty="0">
            <a:solidFill>
              <a:srgbClr val="FFFFFF"/>
            </a:solidFill>
          </a:endParaRPr>
        </a:p>
      </dsp:txBody>
      <dsp:txXfrm>
        <a:off x="3683726" y="251247"/>
        <a:ext cx="283566" cy="283863"/>
      </dsp:txXfrm>
    </dsp:sp>
    <dsp:sp modelId="{5E070B4D-A4F2-4B53-8204-EF9D9603D692}">
      <dsp:nvSpPr>
        <dsp:cNvPr id="0" name=""/>
        <dsp:cNvSpPr/>
      </dsp:nvSpPr>
      <dsp:spPr>
        <a:xfrm>
          <a:off x="4035007" y="235907"/>
          <a:ext cx="314246" cy="314543"/>
        </a:xfrm>
        <a:prstGeom prst="roundRect">
          <a:avLst/>
        </a:prstGeom>
        <a:solidFill>
          <a:schemeClr val="bg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4050347" y="251247"/>
        <a:ext cx="283566" cy="28386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2325"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9446" y="7121"/>
        <a:ext cx="432386" cy="228878"/>
      </dsp:txXfrm>
    </dsp:sp>
    <dsp:sp modelId="{26ED2760-4299-4DE7-AA9E-8C4D801C7E69}">
      <dsp:nvSpPr>
        <dsp:cNvPr id="0" name=""/>
        <dsp:cNvSpPr/>
      </dsp:nvSpPr>
      <dsp:spPr>
        <a:xfrm>
          <a:off x="493616"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93616" y="88331"/>
        <a:ext cx="66280" cy="66457"/>
      </dsp:txXfrm>
    </dsp:sp>
    <dsp:sp modelId="{F2AB1812-8AFB-4DC3-AD4D-58FE61BF9973}">
      <dsp:nvSpPr>
        <dsp:cNvPr id="0" name=""/>
        <dsp:cNvSpPr/>
      </dsp:nvSpPr>
      <dsp:spPr>
        <a:xfrm>
          <a:off x="62760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634725" y="7121"/>
        <a:ext cx="432386" cy="228878"/>
      </dsp:txXfrm>
    </dsp:sp>
    <dsp:sp modelId="{6E352F3C-3FF7-476E-AEAC-34BC88D9CF18}">
      <dsp:nvSpPr>
        <dsp:cNvPr id="0" name=""/>
        <dsp:cNvSpPr/>
      </dsp:nvSpPr>
      <dsp:spPr>
        <a:xfrm>
          <a:off x="1118895" y="66178"/>
          <a:ext cx="94685" cy="110763"/>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895" y="88331"/>
        <a:ext cx="66280" cy="66457"/>
      </dsp:txXfrm>
    </dsp:sp>
    <dsp:sp modelId="{6988BEAB-449D-462E-B5B8-E34E61A811A3}">
      <dsp:nvSpPr>
        <dsp:cNvPr id="0" name=""/>
        <dsp:cNvSpPr/>
      </dsp:nvSpPr>
      <dsp:spPr>
        <a:xfrm>
          <a:off x="1252884" y="0"/>
          <a:ext cx="446628" cy="243120"/>
        </a:xfrm>
        <a:prstGeom prst="roundRect">
          <a:avLst>
            <a:gd name="adj" fmla="val 10000"/>
          </a:avLst>
        </a:prstGeom>
        <a:solidFill>
          <a:schemeClr val="accent1">
            <a:lumMod val="60000"/>
            <a:lumOff val="40000"/>
          </a:schemeClr>
        </a:solidFill>
        <a:ln w="10000" cap="flat" cmpd="sng" algn="ctr">
          <a:solidFill>
            <a:schemeClr val="accent1">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 C</a:t>
          </a:r>
          <a:endParaRPr lang="en-US" sz="1400" kern="1200" dirty="0"/>
        </a:p>
      </dsp:txBody>
      <dsp:txXfrm>
        <a:off x="1260005" y="7121"/>
        <a:ext cx="432386" cy="22887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12355"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355" y="104424"/>
        <a:ext cx="474559" cy="284735"/>
      </dsp:txXfrm>
    </dsp:sp>
    <dsp:sp modelId="{395676F4-24A7-4B8C-84DC-EA86972644F1}">
      <dsp:nvSpPr>
        <dsp:cNvPr id="0" name=""/>
        <dsp:cNvSpPr/>
      </dsp:nvSpPr>
      <dsp:spPr>
        <a:xfrm>
          <a:off x="522137" y="104424"/>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104424"/>
        <a:ext cx="474559" cy="284735"/>
      </dsp:txXfrm>
    </dsp:sp>
    <dsp:sp modelId="{D41C02A3-A4DB-4F50-A3F1-4D881B1192C9}">
      <dsp:nvSpPr>
        <dsp:cNvPr id="0" name=""/>
        <dsp:cNvSpPr/>
      </dsp:nvSpPr>
      <dsp:spPr>
        <a:xfrm>
          <a:off x="121"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436616"/>
        <a:ext cx="474559" cy="284735"/>
      </dsp:txXfrm>
    </dsp:sp>
    <dsp:sp modelId="{9560B028-FF05-4945-A45E-3B7D0C2912CE}">
      <dsp:nvSpPr>
        <dsp:cNvPr id="0" name=""/>
        <dsp:cNvSpPr/>
      </dsp:nvSpPr>
      <dsp:spPr>
        <a:xfrm>
          <a:off x="522137" y="436616"/>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436616"/>
        <a:ext cx="474559" cy="284735"/>
      </dsp:txXfrm>
    </dsp:sp>
    <dsp:sp modelId="{CFE2AE05-82D3-4455-AD31-ED6B710A7A02}">
      <dsp:nvSpPr>
        <dsp:cNvPr id="0" name=""/>
        <dsp:cNvSpPr/>
      </dsp:nvSpPr>
      <dsp:spPr>
        <a:xfrm>
          <a:off x="121"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121" y="768808"/>
        <a:ext cx="474559" cy="284735"/>
      </dsp:txXfrm>
    </dsp:sp>
    <dsp:sp modelId="{15CBA8DB-E0BE-4FCA-AAEA-A9A0848D3E7F}">
      <dsp:nvSpPr>
        <dsp:cNvPr id="0" name=""/>
        <dsp:cNvSpPr/>
      </dsp:nvSpPr>
      <dsp:spPr>
        <a:xfrm>
          <a:off x="522137" y="768808"/>
          <a:ext cx="474559" cy="284735"/>
        </a:xfrm>
        <a:prstGeom prst="rect">
          <a:avLst/>
        </a:prstGeom>
        <a:solidFill>
          <a:schemeClr val="accent6">
            <a:lumMod val="60000"/>
            <a:lumOff val="40000"/>
          </a:schemeClr>
        </a:solidFill>
        <a:ln w="10000" cap="flat" cmpd="sng" algn="ctr">
          <a:solidFill>
            <a:schemeClr val="accent6">
              <a:lumMod val="60000"/>
              <a:lumOff val="40000"/>
            </a:schemeClr>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B</a:t>
          </a:r>
          <a:endParaRPr lang="en-US" sz="1400" kern="1200" dirty="0">
            <a:solidFill>
              <a:schemeClr val="tx1"/>
            </a:solidFill>
          </a:endParaRPr>
        </a:p>
      </dsp:txBody>
      <dsp:txXfrm>
        <a:off x="522137" y="768808"/>
        <a:ext cx="474559" cy="284735"/>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228854" y="346199"/>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235900" y="353245"/>
        <a:ext cx="467036" cy="226472"/>
      </dsp:txXfrm>
    </dsp:sp>
    <dsp:sp modelId="{53BA12B1-3866-4D7B-9660-900B1EF1E0CF}">
      <dsp:nvSpPr>
        <dsp:cNvPr id="0" name=""/>
        <dsp:cNvSpPr/>
      </dsp:nvSpPr>
      <dsp:spPr>
        <a:xfrm rot="18770822">
          <a:off x="664709" y="335491"/>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355662"/>
        <a:ext cx="14149" cy="14149"/>
      </dsp:txXfrm>
    </dsp:sp>
    <dsp:sp modelId="{A9DE72D7-D64C-46AB-89B8-1DDCF95A5E23}">
      <dsp:nvSpPr>
        <dsp:cNvPr id="0" name=""/>
        <dsp:cNvSpPr/>
      </dsp:nvSpPr>
      <dsp:spPr>
        <a:xfrm>
          <a:off x="902434" y="138712"/>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909480" y="145758"/>
        <a:ext cx="467036" cy="226472"/>
      </dsp:txXfrm>
    </dsp:sp>
    <dsp:sp modelId="{E233CA3A-25BD-4D68-8257-049ECD960A95}">
      <dsp:nvSpPr>
        <dsp:cNvPr id="0" name=""/>
        <dsp:cNvSpPr/>
      </dsp:nvSpPr>
      <dsp:spPr>
        <a:xfrm rot="19457599">
          <a:off x="1361286" y="162586"/>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183907"/>
        <a:ext cx="11850" cy="11850"/>
      </dsp:txXfrm>
    </dsp:sp>
    <dsp:sp modelId="{268C0CE0-DA77-4A90-884A-273039F6AEF6}">
      <dsp:nvSpPr>
        <dsp:cNvPr id="0" name=""/>
        <dsp:cNvSpPr/>
      </dsp:nvSpPr>
      <dsp:spPr>
        <a:xfrm>
          <a:off x="1576014" y="388"/>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7434"/>
        <a:ext cx="467036" cy="226472"/>
      </dsp:txXfrm>
    </dsp:sp>
    <dsp:sp modelId="{DA454CAF-5941-42F1-9A14-7B651415446B}">
      <dsp:nvSpPr>
        <dsp:cNvPr id="0" name=""/>
        <dsp:cNvSpPr/>
      </dsp:nvSpPr>
      <dsp:spPr>
        <a:xfrm rot="2142401">
          <a:off x="1361286" y="300910"/>
          <a:ext cx="237004" cy="54492"/>
        </a:xfrm>
        <a:custGeom>
          <a:avLst/>
          <a:gdLst/>
          <a:ahLst/>
          <a:cxnLst/>
          <a:rect l="0" t="0" r="0" b="0"/>
          <a:pathLst>
            <a:path>
              <a:moveTo>
                <a:pt x="0" y="27246"/>
              </a:moveTo>
              <a:lnTo>
                <a:pt x="237004"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3863" y="322231"/>
        <a:ext cx="11850" cy="11850"/>
      </dsp:txXfrm>
    </dsp:sp>
    <dsp:sp modelId="{1F9D012B-2541-4F60-9936-F955E5E8143F}">
      <dsp:nvSpPr>
        <dsp:cNvPr id="0" name=""/>
        <dsp:cNvSpPr/>
      </dsp:nvSpPr>
      <dsp:spPr>
        <a:xfrm>
          <a:off x="1576014" y="277036"/>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284082"/>
        <a:ext cx="467036" cy="226472"/>
      </dsp:txXfrm>
    </dsp:sp>
    <dsp:sp modelId="{5CC27A30-CBEB-411C-BC03-FBC1F2C3C77B}">
      <dsp:nvSpPr>
        <dsp:cNvPr id="0" name=""/>
        <dsp:cNvSpPr/>
      </dsp:nvSpPr>
      <dsp:spPr>
        <a:xfrm rot="2829178">
          <a:off x="664709" y="542978"/>
          <a:ext cx="282998" cy="54492"/>
        </a:xfrm>
        <a:custGeom>
          <a:avLst/>
          <a:gdLst/>
          <a:ahLst/>
          <a:cxnLst/>
          <a:rect l="0" t="0" r="0" b="0"/>
          <a:pathLst>
            <a:path>
              <a:moveTo>
                <a:pt x="0" y="27246"/>
              </a:moveTo>
              <a:lnTo>
                <a:pt x="282998"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134" y="563149"/>
        <a:ext cx="14149" cy="14149"/>
      </dsp:txXfrm>
    </dsp:sp>
    <dsp:sp modelId="{096FB719-B52E-45CD-9EF7-3FCE9D171A4D}">
      <dsp:nvSpPr>
        <dsp:cNvPr id="0" name=""/>
        <dsp:cNvSpPr/>
      </dsp:nvSpPr>
      <dsp:spPr>
        <a:xfrm>
          <a:off x="90243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a:t>
          </a:r>
          <a:endParaRPr lang="en-US" sz="1600" kern="1200" dirty="0"/>
        </a:p>
      </dsp:txBody>
      <dsp:txXfrm>
        <a:off x="909480" y="560731"/>
        <a:ext cx="467036" cy="226472"/>
      </dsp:txXfrm>
    </dsp:sp>
    <dsp:sp modelId="{FC1A1B9D-0AB4-4F16-822D-9F81DD54AE2F}">
      <dsp:nvSpPr>
        <dsp:cNvPr id="0" name=""/>
        <dsp:cNvSpPr/>
      </dsp:nvSpPr>
      <dsp:spPr>
        <a:xfrm>
          <a:off x="1383563" y="646721"/>
          <a:ext cx="192451" cy="54492"/>
        </a:xfrm>
        <a:custGeom>
          <a:avLst/>
          <a:gdLst/>
          <a:ahLst/>
          <a:cxnLst/>
          <a:rect l="0" t="0" r="0" b="0"/>
          <a:pathLst>
            <a:path>
              <a:moveTo>
                <a:pt x="0" y="27246"/>
              </a:moveTo>
              <a:lnTo>
                <a:pt x="192451" y="27246"/>
              </a:lnTo>
            </a:path>
          </a:pathLst>
        </a:custGeom>
        <a:no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74977" y="669156"/>
        <a:ext cx="9622" cy="9622"/>
      </dsp:txXfrm>
    </dsp:sp>
    <dsp:sp modelId="{D9D200E3-86DA-41FF-97A5-11B23230B1B5}">
      <dsp:nvSpPr>
        <dsp:cNvPr id="0" name=""/>
        <dsp:cNvSpPr/>
      </dsp:nvSpPr>
      <dsp:spPr>
        <a:xfrm>
          <a:off x="1576014" y="553685"/>
          <a:ext cx="481128" cy="240564"/>
        </a:xfrm>
        <a:prstGeom prst="roundRect">
          <a:avLst>
            <a:gd name="adj" fmla="val 10000"/>
          </a:avLst>
        </a:prstGeom>
        <a:solidFill>
          <a:schemeClr val="accent2">
            <a:lumMod val="60000"/>
            <a:lumOff val="40000"/>
          </a:schemeClr>
        </a:solidFill>
        <a:ln w="10000" cap="flat" cmpd="sng" algn="ctr">
          <a:solidFill>
            <a:schemeClr val="accent2">
              <a:lumMod val="60000"/>
              <a:lumOff val="40000"/>
            </a:schemeClr>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  A</a:t>
          </a:r>
          <a:endParaRPr lang="en-US" sz="1600" kern="1200" dirty="0"/>
        </a:p>
      </dsp:txBody>
      <dsp:txXfrm>
        <a:off x="1583060" y="560731"/>
        <a:ext cx="467036" cy="22647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426EC-64D7-4011-9501-1D93848AA5EC}">
      <dsp:nvSpPr>
        <dsp:cNvPr id="0" name=""/>
        <dsp:cNvSpPr/>
      </dsp:nvSpPr>
      <dsp:spPr>
        <a:xfrm>
          <a:off x="4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0</a:t>
          </a:r>
          <a:endParaRPr lang="en-US" sz="2400" kern="1200" baseline="-25000" dirty="0"/>
        </a:p>
      </dsp:txBody>
      <dsp:txXfrm>
        <a:off x="71096" y="209476"/>
        <a:ext cx="343047" cy="343047"/>
      </dsp:txXfrm>
    </dsp:sp>
    <dsp:sp modelId="{5CD7F580-C372-4AEC-9FF3-ECBF19BCEE6A}">
      <dsp:nvSpPr>
        <dsp:cNvPr id="0" name=""/>
        <dsp:cNvSpPr/>
      </dsp:nvSpPr>
      <dsp:spPr>
        <a:xfrm>
          <a:off x="38816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1</a:t>
          </a:r>
          <a:endParaRPr lang="en-US" sz="2400" kern="1200" dirty="0">
            <a:solidFill>
              <a:schemeClr val="tx1"/>
            </a:solidFill>
          </a:endParaRPr>
        </a:p>
      </dsp:txBody>
      <dsp:txXfrm>
        <a:off x="459211" y="209476"/>
        <a:ext cx="343047" cy="343047"/>
      </dsp:txXfrm>
    </dsp:sp>
    <dsp:sp modelId="{54B2A1A0-F0D7-4E71-AFD4-03EC8E5FBAB4}">
      <dsp:nvSpPr>
        <dsp:cNvPr id="0" name=""/>
        <dsp:cNvSpPr/>
      </dsp:nvSpPr>
      <dsp:spPr>
        <a:xfrm>
          <a:off x="77627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2</a:t>
          </a:r>
          <a:endParaRPr lang="en-US" sz="2400" kern="1200" baseline="-25000" dirty="0"/>
        </a:p>
      </dsp:txBody>
      <dsp:txXfrm>
        <a:off x="847326" y="209476"/>
        <a:ext cx="343047" cy="343047"/>
      </dsp:txXfrm>
    </dsp:sp>
    <dsp:sp modelId="{8C6D11CD-C245-42CB-BAE2-23B9B635020B}">
      <dsp:nvSpPr>
        <dsp:cNvPr id="0" name=""/>
        <dsp:cNvSpPr/>
      </dsp:nvSpPr>
      <dsp:spPr>
        <a:xfrm>
          <a:off x="1164393"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3</a:t>
          </a:r>
          <a:endParaRPr lang="en-US" sz="2400" kern="1200" baseline="-25000" dirty="0">
            <a:solidFill>
              <a:schemeClr val="tx1"/>
            </a:solidFill>
          </a:endParaRPr>
        </a:p>
      </dsp:txBody>
      <dsp:txXfrm>
        <a:off x="1235441" y="209476"/>
        <a:ext cx="343047" cy="343047"/>
      </dsp:txXfrm>
    </dsp:sp>
    <dsp:sp modelId="{B995C1CD-78C4-4B7A-BA04-3472B3FE4E64}">
      <dsp:nvSpPr>
        <dsp:cNvPr id="0" name=""/>
        <dsp:cNvSpPr/>
      </dsp:nvSpPr>
      <dsp:spPr>
        <a:xfrm>
          <a:off x="1552508"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4</a:t>
          </a:r>
          <a:endParaRPr lang="en-US" sz="2400" kern="1200" baseline="-25000" dirty="0"/>
        </a:p>
      </dsp:txBody>
      <dsp:txXfrm>
        <a:off x="1623556" y="209476"/>
        <a:ext cx="343047" cy="343047"/>
      </dsp:txXfrm>
    </dsp:sp>
    <dsp:sp modelId="{3CF60241-41A3-43B3-AE0C-3E4125BFAE1A}">
      <dsp:nvSpPr>
        <dsp:cNvPr id="0" name=""/>
        <dsp:cNvSpPr/>
      </dsp:nvSpPr>
      <dsp:spPr>
        <a:xfrm>
          <a:off x="1940623"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5</a:t>
          </a:r>
          <a:endParaRPr lang="en-US" sz="2400" kern="1200" baseline="-25000" dirty="0">
            <a:solidFill>
              <a:schemeClr val="tx1"/>
            </a:solidFill>
          </a:endParaRPr>
        </a:p>
      </dsp:txBody>
      <dsp:txXfrm>
        <a:off x="2011671" y="209476"/>
        <a:ext cx="343047" cy="343047"/>
      </dsp:txXfrm>
    </dsp:sp>
    <dsp:sp modelId="{A639D83C-3BD9-4A53-A33C-DF1071136414}">
      <dsp:nvSpPr>
        <dsp:cNvPr id="0" name=""/>
        <dsp:cNvSpPr/>
      </dsp:nvSpPr>
      <dsp:spPr>
        <a:xfrm>
          <a:off x="2328738" y="138428"/>
          <a:ext cx="485143" cy="485143"/>
        </a:xfrm>
        <a:prstGeom prst="ellipse">
          <a:avLst/>
        </a:prstGeom>
        <a:solidFill>
          <a:schemeClr val="bg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t>L</a:t>
          </a:r>
          <a:r>
            <a:rPr lang="en-US" sz="2400" kern="1200" baseline="-25000" dirty="0" smtClean="0"/>
            <a:t>6</a:t>
          </a:r>
          <a:endParaRPr lang="en-US" sz="2400" kern="1200" baseline="-25000" dirty="0"/>
        </a:p>
      </dsp:txBody>
      <dsp:txXfrm>
        <a:off x="2399786" y="209476"/>
        <a:ext cx="343047" cy="343047"/>
      </dsp:txXfrm>
    </dsp:sp>
    <dsp:sp modelId="{16617ED2-472D-4B60-86DD-CDAD2952DA13}">
      <dsp:nvSpPr>
        <dsp:cNvPr id="0" name=""/>
        <dsp:cNvSpPr/>
      </dsp:nvSpPr>
      <dsp:spPr>
        <a:xfrm>
          <a:off x="2716852" y="138428"/>
          <a:ext cx="485143" cy="485143"/>
        </a:xfrm>
        <a:prstGeom prst="ellipse">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L</a:t>
          </a:r>
          <a:r>
            <a:rPr lang="en-US" sz="2400" kern="1200" baseline="-25000" dirty="0" smtClean="0">
              <a:solidFill>
                <a:schemeClr val="tx1"/>
              </a:solidFill>
            </a:rPr>
            <a:t>7</a:t>
          </a:r>
          <a:endParaRPr lang="en-US" sz="2400" kern="1200" baseline="-25000" dirty="0">
            <a:solidFill>
              <a:schemeClr val="tx1"/>
            </a:solidFill>
          </a:endParaRPr>
        </a:p>
      </dsp:txBody>
      <dsp:txXfrm>
        <a:off x="2787900" y="209476"/>
        <a:ext cx="343047" cy="343047"/>
      </dsp:txXfrm>
    </dsp:sp>
    <dsp:sp modelId="{EC850A8B-025C-4AE7-A0DB-D282C6BE5478}">
      <dsp:nvSpPr>
        <dsp:cNvPr id="0" name=""/>
        <dsp:cNvSpPr/>
      </dsp:nvSpPr>
      <dsp:spPr>
        <a:xfrm>
          <a:off x="3104967" y="138428"/>
          <a:ext cx="485143" cy="485143"/>
        </a:xfrm>
        <a:prstGeom prst="ellipse">
          <a:avLst/>
        </a:prstGeom>
        <a:solidFill>
          <a:schemeClr val="bg1">
            <a:lumMod val="9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176015" y="209476"/>
        <a:ext cx="343047" cy="343047"/>
      </dsp:txXfrm>
    </dsp:sp>
    <dsp:sp modelId="{747D1370-8DF6-4A5F-8CB5-A61C97D90A72}">
      <dsp:nvSpPr>
        <dsp:cNvPr id="0" name=""/>
        <dsp:cNvSpPr/>
      </dsp:nvSpPr>
      <dsp:spPr>
        <a:xfrm>
          <a:off x="3493082" y="138428"/>
          <a:ext cx="485143" cy="485143"/>
        </a:xfrm>
        <a:prstGeom prst="ellipse">
          <a:avLst/>
        </a:prstGeom>
        <a:solidFill>
          <a:schemeClr val="bg1">
            <a:lumMod val="8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99" tIns="9144" rIns="26699" bIns="30480" numCol="1" spcCol="1270" anchor="b" anchorCtr="0">
          <a:noAutofit/>
        </a:bodyPr>
        <a:lstStyle/>
        <a:p>
          <a:pPr lvl="0" algn="ctr" defTabSz="1066800">
            <a:lnSpc>
              <a:spcPct val="90000"/>
            </a:lnSpc>
            <a:spcBef>
              <a:spcPct val="0"/>
            </a:spcBef>
            <a:spcAft>
              <a:spcPct val="35000"/>
            </a:spcAft>
          </a:pPr>
          <a:r>
            <a:rPr lang="en-US" sz="2400" kern="1200" dirty="0" smtClean="0">
              <a:solidFill>
                <a:schemeClr val="tx1"/>
              </a:solidFill>
            </a:rPr>
            <a:t>.</a:t>
          </a:r>
          <a:endParaRPr lang="en-US" sz="2400" kern="1200" dirty="0">
            <a:solidFill>
              <a:schemeClr val="tx1"/>
            </a:solidFill>
          </a:endParaRPr>
        </a:p>
      </dsp:txBody>
      <dsp:txXfrm>
        <a:off x="3564130" y="209476"/>
        <a:ext cx="343047" cy="343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1097"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6194" y="5097"/>
        <a:ext cx="317865" cy="163815"/>
      </dsp:txXfrm>
    </dsp:sp>
    <dsp:sp modelId="{26ED2760-4299-4DE7-AA9E-8C4D801C7E69}">
      <dsp:nvSpPr>
        <dsp:cNvPr id="0" name=""/>
        <dsp:cNvSpPr/>
      </dsp:nvSpPr>
      <dsp:spPr>
        <a:xfrm>
          <a:off x="361963" y="46325"/>
          <a:ext cx="69548"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61963" y="62597"/>
        <a:ext cx="48684" cy="48814"/>
      </dsp:txXfrm>
    </dsp:sp>
    <dsp:sp modelId="{F2AB1812-8AFB-4DC3-AD4D-58FE61BF9973}">
      <dsp:nvSpPr>
        <dsp:cNvPr id="0" name=""/>
        <dsp:cNvSpPr/>
      </dsp:nvSpPr>
      <dsp:spPr>
        <a:xfrm>
          <a:off x="460381"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465478" y="5097"/>
        <a:ext cx="317865" cy="163815"/>
      </dsp:txXfrm>
    </dsp:sp>
    <dsp:sp modelId="{6E352F3C-3FF7-476E-AEAC-34BC88D9CF18}">
      <dsp:nvSpPr>
        <dsp:cNvPr id="0" name=""/>
        <dsp:cNvSpPr/>
      </dsp:nvSpPr>
      <dsp:spPr>
        <a:xfrm>
          <a:off x="821521" y="46325"/>
          <a:ext cx="70130"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821521" y="62597"/>
        <a:ext cx="49091" cy="48814"/>
      </dsp:txXfrm>
    </dsp:sp>
    <dsp:sp modelId="{6988BEAB-449D-462E-B5B8-E34E61A811A3}">
      <dsp:nvSpPr>
        <dsp:cNvPr id="0" name=""/>
        <dsp:cNvSpPr/>
      </dsp:nvSpPr>
      <dsp:spPr>
        <a:xfrm>
          <a:off x="920763"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925860" y="5097"/>
        <a:ext cx="317865" cy="163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45976-E092-430D-BCFC-460B937B18BC}">
      <dsp:nvSpPr>
        <dsp:cNvPr id="0" name=""/>
        <dsp:cNvSpPr/>
      </dsp:nvSpPr>
      <dsp:spPr>
        <a:xfrm>
          <a:off x="77952"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dirty="0"/>
        </a:p>
      </dsp:txBody>
      <dsp:txXfrm>
        <a:off x="77952" y="46"/>
        <a:ext cx="331968" cy="199181"/>
      </dsp:txXfrm>
    </dsp:sp>
    <dsp:sp modelId="{395676F4-24A7-4B8C-84DC-EA86972644F1}">
      <dsp:nvSpPr>
        <dsp:cNvPr id="0" name=""/>
        <dsp:cNvSpPr/>
      </dsp:nvSpPr>
      <dsp:spPr>
        <a:xfrm>
          <a:off x="443117" y="46"/>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
        <a:ext cx="331968" cy="199181"/>
      </dsp:txXfrm>
    </dsp:sp>
    <dsp:sp modelId="{D41C02A3-A4DB-4F50-A3F1-4D881B1192C9}">
      <dsp:nvSpPr>
        <dsp:cNvPr id="0" name=""/>
        <dsp:cNvSpPr/>
      </dsp:nvSpPr>
      <dsp:spPr>
        <a:xfrm>
          <a:off x="77952"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232423"/>
        <a:ext cx="331968" cy="199181"/>
      </dsp:txXfrm>
    </dsp:sp>
    <dsp:sp modelId="{9560B028-FF05-4945-A45E-3B7D0C2912CE}">
      <dsp:nvSpPr>
        <dsp:cNvPr id="0" name=""/>
        <dsp:cNvSpPr/>
      </dsp:nvSpPr>
      <dsp:spPr>
        <a:xfrm>
          <a:off x="443117" y="232423"/>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232423"/>
        <a:ext cx="331968" cy="199181"/>
      </dsp:txXfrm>
    </dsp:sp>
    <dsp:sp modelId="{CFE2AE05-82D3-4455-AD31-ED6B710A7A02}">
      <dsp:nvSpPr>
        <dsp:cNvPr id="0" name=""/>
        <dsp:cNvSpPr/>
      </dsp:nvSpPr>
      <dsp:spPr>
        <a:xfrm>
          <a:off x="77952"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77952" y="464801"/>
        <a:ext cx="331968" cy="199181"/>
      </dsp:txXfrm>
    </dsp:sp>
    <dsp:sp modelId="{15CBA8DB-E0BE-4FCA-AAEA-A9A0848D3E7F}">
      <dsp:nvSpPr>
        <dsp:cNvPr id="0" name=""/>
        <dsp:cNvSpPr/>
      </dsp:nvSpPr>
      <dsp:spPr>
        <a:xfrm>
          <a:off x="443117" y="464801"/>
          <a:ext cx="331968" cy="199181"/>
        </a:xfrm>
        <a:prstGeom prst="rect">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a:off x="443117" y="464801"/>
        <a:ext cx="331968" cy="199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2E9F-3BDA-4408-A3E8-57C72778A521}">
      <dsp:nvSpPr>
        <dsp:cNvPr id="0" name=""/>
        <dsp:cNvSpPr/>
      </dsp:nvSpPr>
      <dsp:spPr>
        <a:xfrm>
          <a:off x="1097"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6194" y="5097"/>
        <a:ext cx="317865" cy="163815"/>
      </dsp:txXfrm>
    </dsp:sp>
    <dsp:sp modelId="{26ED2760-4299-4DE7-AA9E-8C4D801C7E69}">
      <dsp:nvSpPr>
        <dsp:cNvPr id="0" name=""/>
        <dsp:cNvSpPr/>
      </dsp:nvSpPr>
      <dsp:spPr>
        <a:xfrm>
          <a:off x="361963" y="46325"/>
          <a:ext cx="69548"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61963" y="62597"/>
        <a:ext cx="48684" cy="48814"/>
      </dsp:txXfrm>
    </dsp:sp>
    <dsp:sp modelId="{F2AB1812-8AFB-4DC3-AD4D-58FE61BF9973}">
      <dsp:nvSpPr>
        <dsp:cNvPr id="0" name=""/>
        <dsp:cNvSpPr/>
      </dsp:nvSpPr>
      <dsp:spPr>
        <a:xfrm>
          <a:off x="460381"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465478" y="5097"/>
        <a:ext cx="317865" cy="163815"/>
      </dsp:txXfrm>
    </dsp:sp>
    <dsp:sp modelId="{6E352F3C-3FF7-476E-AEAC-34BC88D9CF18}">
      <dsp:nvSpPr>
        <dsp:cNvPr id="0" name=""/>
        <dsp:cNvSpPr/>
      </dsp:nvSpPr>
      <dsp:spPr>
        <a:xfrm>
          <a:off x="821521" y="46325"/>
          <a:ext cx="70130" cy="81358"/>
        </a:xfrm>
        <a:prstGeom prst="rightArrow">
          <a:avLst>
            <a:gd name="adj1" fmla="val 60000"/>
            <a:gd name="adj2" fmla="val 5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821521" y="62597"/>
        <a:ext cx="49091" cy="48814"/>
      </dsp:txXfrm>
    </dsp:sp>
    <dsp:sp modelId="{6988BEAB-449D-462E-B5B8-E34E61A811A3}">
      <dsp:nvSpPr>
        <dsp:cNvPr id="0" name=""/>
        <dsp:cNvSpPr/>
      </dsp:nvSpPr>
      <dsp:spPr>
        <a:xfrm>
          <a:off x="920763" y="0"/>
          <a:ext cx="328059" cy="174009"/>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 </a:t>
          </a:r>
          <a:endParaRPr lang="en-US" sz="800" kern="1200" dirty="0"/>
        </a:p>
      </dsp:txBody>
      <dsp:txXfrm>
        <a:off x="925860" y="5097"/>
        <a:ext cx="317865" cy="1638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743E-7414-4DC3-9D94-C99B93AE7942}">
      <dsp:nvSpPr>
        <dsp:cNvPr id="0" name=""/>
        <dsp:cNvSpPr/>
      </dsp:nvSpPr>
      <dsp:spPr>
        <a:xfrm>
          <a:off x="445" y="420877"/>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703" y="426135"/>
        <a:ext cx="348548" cy="169016"/>
      </dsp:txXfrm>
    </dsp:sp>
    <dsp:sp modelId="{53BA12B1-3866-4D7B-9660-900B1EF1E0CF}">
      <dsp:nvSpPr>
        <dsp:cNvPr id="0" name=""/>
        <dsp:cNvSpPr/>
      </dsp:nvSpPr>
      <dsp:spPr>
        <a:xfrm rot="18770822">
          <a:off x="325722" y="415620"/>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427940"/>
        <a:ext cx="10560" cy="10560"/>
      </dsp:txXfrm>
    </dsp:sp>
    <dsp:sp modelId="{A9DE72D7-D64C-46AB-89B8-1DDCF95A5E23}">
      <dsp:nvSpPr>
        <dsp:cNvPr id="0" name=""/>
        <dsp:cNvSpPr/>
      </dsp:nvSpPr>
      <dsp:spPr>
        <a:xfrm>
          <a:off x="503135" y="266031"/>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271289"/>
        <a:ext cx="348548" cy="169016"/>
      </dsp:txXfrm>
    </dsp:sp>
    <dsp:sp modelId="{E233CA3A-25BD-4D68-8257-049ECD960A95}">
      <dsp:nvSpPr>
        <dsp:cNvPr id="0" name=""/>
        <dsp:cNvSpPr/>
      </dsp:nvSpPr>
      <dsp:spPr>
        <a:xfrm rot="19457599">
          <a:off x="845575" y="286581"/>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299760"/>
        <a:ext cx="8843" cy="8843"/>
      </dsp:txXfrm>
    </dsp:sp>
    <dsp:sp modelId="{268C0CE0-DA77-4A90-884A-273039F6AEF6}">
      <dsp:nvSpPr>
        <dsp:cNvPr id="0" name=""/>
        <dsp:cNvSpPr/>
      </dsp:nvSpPr>
      <dsp:spPr>
        <a:xfrm>
          <a:off x="1005825" y="162800"/>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168058"/>
        <a:ext cx="348548" cy="169016"/>
      </dsp:txXfrm>
    </dsp:sp>
    <dsp:sp modelId="{DA454CAF-5941-42F1-9A14-7B651415446B}">
      <dsp:nvSpPr>
        <dsp:cNvPr id="0" name=""/>
        <dsp:cNvSpPr/>
      </dsp:nvSpPr>
      <dsp:spPr>
        <a:xfrm rot="2142401">
          <a:off x="845575" y="389812"/>
          <a:ext cx="176875" cy="35200"/>
        </a:xfrm>
        <a:custGeom>
          <a:avLst/>
          <a:gdLst/>
          <a:ahLst/>
          <a:cxnLst/>
          <a:rect l="0" t="0" r="0" b="0"/>
          <a:pathLst>
            <a:path>
              <a:moveTo>
                <a:pt x="0" y="17600"/>
              </a:moveTo>
              <a:lnTo>
                <a:pt x="17687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9591" y="402991"/>
        <a:ext cx="8843" cy="8843"/>
      </dsp:txXfrm>
    </dsp:sp>
    <dsp:sp modelId="{1F9D012B-2541-4F60-9936-F955E5E8143F}">
      <dsp:nvSpPr>
        <dsp:cNvPr id="0" name=""/>
        <dsp:cNvSpPr/>
      </dsp:nvSpPr>
      <dsp:spPr>
        <a:xfrm>
          <a:off x="1005825" y="369262"/>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374520"/>
        <a:ext cx="348548" cy="169016"/>
      </dsp:txXfrm>
    </dsp:sp>
    <dsp:sp modelId="{5CC27A30-CBEB-411C-BC03-FBC1F2C3C77B}">
      <dsp:nvSpPr>
        <dsp:cNvPr id="0" name=""/>
        <dsp:cNvSpPr/>
      </dsp:nvSpPr>
      <dsp:spPr>
        <a:xfrm rot="2829178">
          <a:off x="325722" y="570467"/>
          <a:ext cx="211200" cy="35200"/>
        </a:xfrm>
        <a:custGeom>
          <a:avLst/>
          <a:gdLst/>
          <a:ahLst/>
          <a:cxnLst/>
          <a:rect l="0" t="0" r="0" b="0"/>
          <a:pathLst>
            <a:path>
              <a:moveTo>
                <a:pt x="0" y="17600"/>
              </a:moveTo>
              <a:lnTo>
                <a:pt x="211200"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042" y="582787"/>
        <a:ext cx="10560" cy="10560"/>
      </dsp:txXfrm>
    </dsp:sp>
    <dsp:sp modelId="{096FB719-B52E-45CD-9EF7-3FCE9D171A4D}">
      <dsp:nvSpPr>
        <dsp:cNvPr id="0" name=""/>
        <dsp:cNvSpPr/>
      </dsp:nvSpPr>
      <dsp:spPr>
        <a:xfrm>
          <a:off x="50313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508393" y="580982"/>
        <a:ext cx="348548" cy="169016"/>
      </dsp:txXfrm>
    </dsp:sp>
    <dsp:sp modelId="{FC1A1B9D-0AB4-4F16-822D-9F81DD54AE2F}">
      <dsp:nvSpPr>
        <dsp:cNvPr id="0" name=""/>
        <dsp:cNvSpPr/>
      </dsp:nvSpPr>
      <dsp:spPr>
        <a:xfrm>
          <a:off x="862200" y="647890"/>
          <a:ext cx="143625" cy="35200"/>
        </a:xfrm>
        <a:custGeom>
          <a:avLst/>
          <a:gdLst/>
          <a:ahLst/>
          <a:cxnLst/>
          <a:rect l="0" t="0" r="0" b="0"/>
          <a:pathLst>
            <a:path>
              <a:moveTo>
                <a:pt x="0" y="17600"/>
              </a:moveTo>
              <a:lnTo>
                <a:pt x="143625" y="17600"/>
              </a:lnTo>
            </a:path>
          </a:pathLst>
        </a:custGeom>
        <a:no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0422" y="661899"/>
        <a:ext cx="7181" cy="7181"/>
      </dsp:txXfrm>
    </dsp:sp>
    <dsp:sp modelId="{D9D200E3-86DA-41FF-97A5-11B23230B1B5}">
      <dsp:nvSpPr>
        <dsp:cNvPr id="0" name=""/>
        <dsp:cNvSpPr/>
      </dsp:nvSpPr>
      <dsp:spPr>
        <a:xfrm>
          <a:off x="1005825" y="575724"/>
          <a:ext cx="359064" cy="179532"/>
        </a:xfrm>
        <a:prstGeom prst="roundRect">
          <a:avLst>
            <a:gd name="adj" fmla="val 10000"/>
          </a:avLst>
        </a:prstGeom>
        <a:solidFill>
          <a:schemeClr val="accent1">
            <a:tint val="50000"/>
          </a:schemeClr>
        </a:solidFill>
        <a:ln w="10000" cap="flat" cmpd="sng" algn="ctr">
          <a:solidFill>
            <a:schemeClr val="accent1"/>
          </a:solidFill>
          <a:prstDash val="solid"/>
        </a:ln>
        <a:effectLst>
          <a:outerShdw blurRad="38100" dist="30000" dir="5400000" rotWithShape="0">
            <a:srgbClr val="000000">
              <a:alpha val="4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1011083" y="580982"/>
        <a:ext cx="348548" cy="1690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26458F9-C1F2-449A-8791-2370E00D77CE}" type="datetimeFigureOut">
              <a:rPr lang="en-US" smtClean="0"/>
              <a:t>3/23/2015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AB676AF-9840-40C0-9F49-1DBBDEF09851}" type="slidenum">
              <a:rPr lang="en-US" smtClean="0"/>
              <a:t>‹#›</a:t>
            </a:fld>
            <a:endParaRPr lang="en-US"/>
          </a:p>
        </p:txBody>
      </p:sp>
    </p:spTree>
    <p:extLst>
      <p:ext uri="{BB962C8B-B14F-4D97-AF65-F5344CB8AC3E}">
        <p14:creationId xmlns:p14="http://schemas.microsoft.com/office/powerpoint/2010/main" val="391923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676AF-9840-40C0-9F49-1DBBDEF09851}" type="slidenum">
              <a:rPr lang="en-US" smtClean="0"/>
              <a:t>1</a:t>
            </a:fld>
            <a:endParaRPr lang="en-US"/>
          </a:p>
        </p:txBody>
      </p:sp>
    </p:spTree>
    <p:extLst>
      <p:ext uri="{BB962C8B-B14F-4D97-AF65-F5344CB8AC3E}">
        <p14:creationId xmlns:p14="http://schemas.microsoft.com/office/powerpoint/2010/main" val="277748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FF5-0626-44E5-917C-DC7CFD72BD61}" type="slidenum">
              <a:rPr lang="en-US" smtClean="0"/>
              <a:pPr/>
              <a:t>47</a:t>
            </a:fld>
            <a:endParaRPr lang="en-US"/>
          </a:p>
        </p:txBody>
      </p:sp>
    </p:spTree>
    <p:extLst>
      <p:ext uri="{BB962C8B-B14F-4D97-AF65-F5344CB8AC3E}">
        <p14:creationId xmlns:p14="http://schemas.microsoft.com/office/powerpoint/2010/main" val="42213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CBBBAC-A8F5-410A-89FE-3891ABF2FF1D}" type="slidenum">
              <a:rPr lang="en-US" smtClean="0"/>
              <a:t>48</a:t>
            </a:fld>
            <a:endParaRPr lang="en-US"/>
          </a:p>
        </p:txBody>
      </p:sp>
    </p:spTree>
    <p:extLst>
      <p:ext uri="{BB962C8B-B14F-4D97-AF65-F5344CB8AC3E}">
        <p14:creationId xmlns:p14="http://schemas.microsoft.com/office/powerpoint/2010/main" val="376009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29</a:t>
            </a:fld>
            <a:endParaRPr lang="en-US"/>
          </a:p>
        </p:txBody>
      </p:sp>
    </p:spTree>
    <p:extLst>
      <p:ext uri="{BB962C8B-B14F-4D97-AF65-F5344CB8AC3E}">
        <p14:creationId xmlns:p14="http://schemas.microsoft.com/office/powerpoint/2010/main" val="179180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 min) Tango provides applications with the abstraction of an in-memory data structure backed by a shared log. A Tango object consists of two parts: a </a:t>
            </a:r>
            <a:r>
              <a:rPr lang="en-US" baseline="0" dirty="0" smtClean="0"/>
              <a:t>view that resides on the client and is an in-memory data structure, and a history, which is a sequence of updates to the data structure and resides on the shared log. When an application modifies a Tango object, the Tango runtime first appends an update to the shared log, and then modifies the local view. For now, assume that this shared log is highly available, persistent, and scalable; later, I’ll describe exactly how we implement it, and what its properties are. </a:t>
            </a:r>
          </a:p>
          <a:p>
            <a:endParaRPr lang="en-US" baseline="0" dirty="0" smtClean="0"/>
          </a:p>
          <a:p>
            <a:r>
              <a:rPr lang="en-US" baseline="0" dirty="0" smtClean="0"/>
              <a:t>The central thesis of this talk is that this simple design provides a host of useful properties for applications that are usually difficult to achieve. &lt;click&gt; To start with, this design obviously gives you persistence. If the client crashes and comes back up, it can reconstruct the in-memory view of the object simply by playing the history in the shared log.</a:t>
            </a:r>
          </a:p>
          <a:p>
            <a:endParaRPr lang="en-US" baseline="0" dirty="0" smtClean="0"/>
          </a:p>
          <a:p>
            <a:r>
              <a:rPr lang="en-US" baseline="0" dirty="0" smtClean="0"/>
              <a:t>&lt;click&gt; Second, this design gives you availability. Multiple clients can host views for the same object. When a client accesses the object, the Tango runtime first synchronizes the local view with the history by playing the shared log forward. Effectively, we are implementing state machine replication over the shared log.</a:t>
            </a:r>
          </a:p>
          <a:p>
            <a:endParaRPr lang="en-US" baseline="0" dirty="0" smtClean="0"/>
          </a:p>
          <a:p>
            <a:r>
              <a:rPr lang="en-US" baseline="0" dirty="0" smtClean="0"/>
              <a:t>&lt;click&gt; Third, we can also get elasticity with this design. When new instances of the service are created on new machines, they can reconstruct the state of the service by playing the shared log.</a:t>
            </a:r>
          </a:p>
          <a:p>
            <a:endParaRPr lang="en-US" baseline="0" dirty="0" smtClean="0"/>
          </a:p>
          <a:p>
            <a:r>
              <a:rPr lang="en-US" baseline="0" dirty="0" smtClean="0"/>
              <a:t>&lt;click&gt; Finally, this design gives you atomicity and isolation for transactions. Atomicity is achieved simply by storing two types of updates in the shared log: speculative updates, and commit records that make the updates visible. This is a well-known technique for implementing atomicity via a log. We can also provide isolation using these commit records, which I’ll describe in a couple of slides. Also, we can enable transactions across different data structures simply by storing all of them on the same shared log.</a:t>
            </a:r>
          </a:p>
          <a:p>
            <a:endParaRPr lang="en-US" baseline="0" dirty="0" smtClean="0"/>
          </a:p>
          <a:p>
            <a:r>
              <a:rPr lang="en-US" baseline="0" dirty="0" smtClean="0"/>
              <a:t>An important point to note is that Tango achieves all these properties using simple append and read operations on the shared log. Clients do not exchange messages with each other. Of course, the shared log itself can be implemented using message-passing, but Tango does not send any messages on its own.</a:t>
            </a:r>
          </a:p>
          <a:p>
            <a:endParaRPr lang="en-US" baseline="0" dirty="0" smtClean="0"/>
          </a:p>
          <a:p>
            <a:r>
              <a:rPr lang="en-US" baseline="0" dirty="0" smtClean="0"/>
              <a:t>In the remainder of this talk, I’ll focus on three points. First, Tango objects are very easy to use. Next, defining a new Tango data structure is easy. Finally, I’ll show you how we achieve high performance despite funneling all activity through the a single shared log.</a:t>
            </a:r>
            <a:endParaRPr lang="en-US" dirty="0" smtClean="0"/>
          </a:p>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31</a:t>
            </a:fld>
            <a:endParaRPr lang="en-US"/>
          </a:p>
        </p:txBody>
      </p:sp>
    </p:spTree>
    <p:extLst>
      <p:ext uri="{BB962C8B-B14F-4D97-AF65-F5344CB8AC3E}">
        <p14:creationId xmlns:p14="http://schemas.microsoft.com/office/powerpoint/2010/main" val="323483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To the application developer, a Tango</a:t>
            </a:r>
            <a:r>
              <a:rPr lang="en-US" baseline="0" dirty="0" smtClean="0"/>
              <a:t> object is like any other Java or C# object; we provide applications with Tango versions of the data structures in Java and C# collections, and these are indistinguishable from the originals. In this example code, the application is doing a get on a </a:t>
            </a:r>
            <a:r>
              <a:rPr lang="en-US" baseline="0" dirty="0" err="1" smtClean="0"/>
              <a:t>TangoMap</a:t>
            </a:r>
            <a:r>
              <a:rPr lang="en-US" baseline="0" dirty="0" smtClean="0"/>
              <a:t> and then an add on a </a:t>
            </a:r>
            <a:r>
              <a:rPr lang="en-US" baseline="0" dirty="0" err="1" smtClean="0"/>
              <a:t>TangoList</a:t>
            </a:r>
            <a:r>
              <a:rPr lang="en-US" baseline="0" dirty="0" smtClean="0"/>
              <a:t>. For singleton operations, we provide </a:t>
            </a:r>
            <a:r>
              <a:rPr lang="en-US" baseline="0" dirty="0" err="1" smtClean="0"/>
              <a:t>linearizability</a:t>
            </a:r>
            <a:r>
              <a:rPr lang="en-US" baseline="0" dirty="0" smtClean="0"/>
              <a:t>. Under the hood, the way this works is that the local views of the data structures are synchronized up to some position in the log. When the application accesses the Tango object, the Tango runtime first plays the log forward until its tail to apply any new updates to the view. When we do a </a:t>
            </a:r>
            <a:r>
              <a:rPr lang="en-US" baseline="0" dirty="0" err="1" smtClean="0"/>
              <a:t>mutator</a:t>
            </a:r>
            <a:r>
              <a:rPr lang="en-US" baseline="0" dirty="0" smtClean="0"/>
              <a:t> operation like the list add in the example, the Tango runtime appends an entry to the shared log. This simple protocol gives us </a:t>
            </a:r>
            <a:r>
              <a:rPr lang="en-US" baseline="0" dirty="0" err="1" smtClean="0"/>
              <a:t>linearizability</a:t>
            </a:r>
            <a:r>
              <a:rPr lang="en-US" baseline="0" dirty="0" smtClean="0"/>
              <a:t> for single operations.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32</a:t>
            </a:fld>
            <a:endParaRPr lang="en-US"/>
          </a:p>
        </p:txBody>
      </p:sp>
    </p:spTree>
    <p:extLst>
      <p:ext uri="{BB962C8B-B14F-4D97-AF65-F5344CB8AC3E}">
        <p14:creationId xmlns:p14="http://schemas.microsoft.com/office/powerpoint/2010/main" val="71077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Tango also provides read/write transactions.</a:t>
            </a:r>
            <a:r>
              <a:rPr lang="en-US" baseline="0" dirty="0" smtClean="0"/>
              <a:t> This means that a code fragment like the one in the previous slide can be encapsulated within a transaction. When code executes within a transactional context, the Tango runtime treats it differently. Under the hood, the </a:t>
            </a:r>
            <a:r>
              <a:rPr lang="en-US" baseline="0" dirty="0" err="1" smtClean="0"/>
              <a:t>begintx</a:t>
            </a:r>
            <a:r>
              <a:rPr lang="en-US" baseline="0" dirty="0" smtClean="0"/>
              <a:t> call creates an in-memory commit record, but does not yet append it to the log. When the application accesses an object within a transaction, the operation is satisfied with the local, potentially stale view of the object. There can be concurrent activity by other clients in the shared log (the orange updates), but these are not reflected by the read. Meanwhile, the commit record is updated with the version of the object that was read. Here we use the shared log as a source of versioning; the version of an object is simply the position of the last update in the log that affected it. So in a sense, reads are done speculatively. Writes are also done speculatively, in that they result in speculative updates being appended to the log; these updates are not immediately made visible by other clients. Finally, when the application calls </a:t>
            </a:r>
            <a:r>
              <a:rPr lang="en-US" baseline="0" dirty="0" err="1" smtClean="0"/>
              <a:t>EndTX</a:t>
            </a:r>
            <a:r>
              <a:rPr lang="en-US" baseline="0" dirty="0" smtClean="0"/>
              <a:t>, its time to validate this transaction. The way we do this is by appending the commit record to the log, and then playing the log forward until the commit record. If any data read by the transaction has changed by the time the commit record is encountered, the transaction is aborted, else it commits. Note that the commit/abort decision is purely a function of the contents of the shared log; as a result, every client can make the commit/abort decision independently but deterministically.</a:t>
            </a:r>
            <a:endParaRPr lang="en-US" dirty="0" smtClean="0"/>
          </a:p>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33</a:t>
            </a:fld>
            <a:endParaRPr lang="en-US"/>
          </a:p>
        </p:txBody>
      </p:sp>
    </p:spTree>
    <p:extLst>
      <p:ext uri="{BB962C8B-B14F-4D97-AF65-F5344CB8AC3E}">
        <p14:creationId xmlns:p14="http://schemas.microsoft.com/office/powerpoint/2010/main" val="31869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provide</a:t>
            </a:r>
            <a:r>
              <a:rPr lang="en-US" baseline="0" dirty="0" smtClean="0"/>
              <a:t> a number of data structures to the application (a subset of the data structures in Java and C# collections). However, we also want developers to be able to easily roll out their own custom data structures. You don’t have to read all this code, I’ll walk you through it in a moment; the high level point is that with 15 lines of code we can implement a full-fledged Tango object, in this case a Register. Zooming in on this code, it really has four parts. First, there is the internal state of the object; in the case of a register, this is a simple integer, but this varies depending on the data structure. The second part is an </a:t>
            </a:r>
            <a:r>
              <a:rPr lang="en-US" baseline="0" dirty="0" err="1" smtClean="0"/>
              <a:t>upcall</a:t>
            </a:r>
            <a:r>
              <a:rPr lang="en-US" baseline="0" dirty="0" smtClean="0"/>
              <a:t> that the Tango runtime invokes to apply new updates from the shared log to the object. This is exactly equivalent to a state machine </a:t>
            </a:r>
            <a:r>
              <a:rPr lang="en-US" baseline="0" dirty="0" err="1" smtClean="0"/>
              <a:t>upcall</a:t>
            </a:r>
            <a:r>
              <a:rPr lang="en-US" baseline="0" dirty="0" smtClean="0"/>
              <a:t>. Third, the object has a set of publicly facing </a:t>
            </a:r>
            <a:r>
              <a:rPr lang="en-US" baseline="0" dirty="0" err="1" smtClean="0"/>
              <a:t>mutator</a:t>
            </a:r>
            <a:r>
              <a:rPr lang="en-US" baseline="0" dirty="0" smtClean="0"/>
              <a:t> interfaces (in this case, a </a:t>
            </a:r>
            <a:r>
              <a:rPr lang="en-US" baseline="0" dirty="0" err="1" smtClean="0"/>
              <a:t>writeRegister</a:t>
            </a:r>
            <a:r>
              <a:rPr lang="en-US" baseline="0" dirty="0" smtClean="0"/>
              <a:t> operation; in the case of a </a:t>
            </a:r>
            <a:r>
              <a:rPr lang="en-US" baseline="0" dirty="0" err="1" smtClean="0"/>
              <a:t>TangoMap</a:t>
            </a:r>
            <a:r>
              <a:rPr lang="en-US" baseline="0" dirty="0" smtClean="0"/>
              <a:t>, this would be a put function). Inside the </a:t>
            </a:r>
            <a:r>
              <a:rPr lang="en-US" baseline="0" dirty="0" err="1" smtClean="0"/>
              <a:t>mutator</a:t>
            </a:r>
            <a:r>
              <a:rPr lang="en-US" baseline="0" dirty="0" smtClean="0"/>
              <a:t>, the object serializes the update and provides it to the Tango runtime. Finally, the object has publicly facing </a:t>
            </a:r>
            <a:r>
              <a:rPr lang="en-US" baseline="0" dirty="0" err="1" smtClean="0"/>
              <a:t>accessor</a:t>
            </a:r>
            <a:r>
              <a:rPr lang="en-US" baseline="0" dirty="0" smtClean="0"/>
              <a:t> methods; inside these, the object notifies the runtime of the access, so the runtime can record the version being read, and then satisfies the access using local state. </a:t>
            </a:r>
          </a:p>
          <a:p>
            <a:endParaRPr lang="en-US" baseline="0" dirty="0" smtClean="0"/>
          </a:p>
          <a:p>
            <a:r>
              <a:rPr lang="en-US" baseline="0" dirty="0" smtClean="0"/>
              <a:t>There are three important points here. The first is that the interface between a Tango object and the Tango runtime is very simple: 1 </a:t>
            </a:r>
            <a:r>
              <a:rPr lang="en-US" baseline="0" dirty="0" err="1" smtClean="0"/>
              <a:t>upcall</a:t>
            </a:r>
            <a:r>
              <a:rPr lang="en-US" baseline="0" dirty="0" smtClean="0"/>
              <a:t> and 2 helper methods. Second, the public API exposed by the object can be arbitrary; the Tango runtime is completely oblivious to this. Third, this is a toy example, but we can build fairly sophisticated data structures in a few hundred lines of code. In fact, we can emulate a system like </a:t>
            </a:r>
            <a:r>
              <a:rPr lang="en-US" baseline="0" dirty="0" err="1" smtClean="0"/>
              <a:t>ZooKeeper</a:t>
            </a:r>
            <a:r>
              <a:rPr lang="en-US" baseline="0" dirty="0" smtClean="0"/>
              <a:t> with a thousand lines of code, in contrast to original </a:t>
            </a:r>
            <a:r>
              <a:rPr lang="en-US" baseline="0" dirty="0" err="1" smtClean="0"/>
              <a:t>ZooKeeper</a:t>
            </a:r>
            <a:r>
              <a:rPr lang="en-US" baseline="0" dirty="0" smtClean="0"/>
              <a:t> which uses more than 13K lines of code; plus, we get new functionality such as transactions in the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57CBBBAC-A8F5-410A-89FE-3891ABF2FF1D}" type="slidenum">
              <a:rPr lang="en-US" smtClean="0"/>
              <a:t>34</a:t>
            </a:fld>
            <a:endParaRPr lang="en-US"/>
          </a:p>
        </p:txBody>
      </p:sp>
    </p:spTree>
    <p:extLst>
      <p:ext uri="{BB962C8B-B14F-4D97-AF65-F5344CB8AC3E}">
        <p14:creationId xmlns:p14="http://schemas.microsoft.com/office/powerpoint/2010/main" val="208095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45B441-4A01-4860-A7C0-172297B21613}"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45B441-4A01-4860-A7C0-172297B21613}" type="slidenum">
              <a:rPr lang="en-US" smtClean="0"/>
              <a:pPr/>
              <a:t>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FF5-0626-44E5-917C-DC7CFD72BD61}" type="slidenum">
              <a:rPr lang="en-US" smtClean="0"/>
              <a:pPr/>
              <a:t>46</a:t>
            </a:fld>
            <a:endParaRPr lang="en-US"/>
          </a:p>
        </p:txBody>
      </p:sp>
    </p:spTree>
    <p:extLst>
      <p:ext uri="{BB962C8B-B14F-4D97-AF65-F5344CB8AC3E}">
        <p14:creationId xmlns:p14="http://schemas.microsoft.com/office/powerpoint/2010/main" val="42213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74590D3-DC4D-484F-9AE1-77338F075B1D}" type="datetime1">
              <a:rPr lang="en-US" smtClean="0"/>
              <a:t>3/23/2015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CS5412 Spring 2015 (Cloud Computing: Birman)</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DD3826E-F04E-457D-BFA1-1322BB8FAF80}" type="datetime1">
              <a:rPr lang="en-US" smtClean="0"/>
              <a:t>3/23/2015</a:t>
            </a:fld>
            <a:endParaRPr lang="en-US"/>
          </a:p>
        </p:txBody>
      </p:sp>
      <p:sp>
        <p:nvSpPr>
          <p:cNvPr id="5" name="Footer Placeholder 4"/>
          <p:cNvSpPr>
            <a:spLocks noGrp="1"/>
          </p:cNvSpPr>
          <p:nvPr>
            <p:ph type="ftr" sz="quarter" idx="11"/>
          </p:nvPr>
        </p:nvSpPr>
        <p:spPr/>
        <p:txBody>
          <a:bodyPr/>
          <a:lstStyle/>
          <a:p>
            <a:r>
              <a:rPr lang="en-US" smtClean="0"/>
              <a:t>CS5412 Spring 2015 (Cloud Computing: Birman)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CA59EB1-3AEA-4FBF-8162-520C729DD84D}" type="datetime1">
              <a:rPr lang="en-US" smtClean="0"/>
              <a:t>3/23/2015</a:t>
            </a:fld>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CS5412 Spring 2015 (Cloud Computing: Birman)</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91FAED0-028D-4AFD-ACE2-C437D9CA48FD}" type="datetime1">
              <a:rPr lang="en-US" smtClean="0"/>
              <a:t>3/23/2015</a:t>
            </a:fld>
            <a:endParaRPr lang="en-US"/>
          </a:p>
        </p:txBody>
      </p:sp>
      <p:sp>
        <p:nvSpPr>
          <p:cNvPr id="5" name="Footer Placeholder 4"/>
          <p:cNvSpPr>
            <a:spLocks noGrp="1"/>
          </p:cNvSpPr>
          <p:nvPr>
            <p:ph type="ftr" sz="quarter" idx="11"/>
          </p:nvPr>
        </p:nvSpPr>
        <p:spPr/>
        <p:txBody>
          <a:bodyPr/>
          <a:lstStyle/>
          <a:p>
            <a:r>
              <a:rPr lang="en-US" smtClean="0"/>
              <a:t>CS5412 Spring 2015 (Cloud Computing: Birman)</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8C4E488-DB23-47C2-8DF2-B2E0E22B940F}" type="datetime1">
              <a:rPr lang="en-US" smtClean="0"/>
              <a:t>3/23/2015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CS5412 Spring 2015 (Cloud Computing: Birman)</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6CF0B58-9073-4F16-AF18-40D36B89162E}" type="datetime1">
              <a:rPr lang="en-US" smtClean="0"/>
              <a:t>3/23/2015</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CS5412 Spring 2015 (Cloud Computing: Birman)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5BEB489-09B3-4495-8152-40A3A5A6FD16}" type="datetime1">
              <a:rPr lang="en-US" smtClean="0"/>
              <a:t>3/23/2015</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CS5412 Spring 2015 (Cloud Computing: Birman)</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762189-E802-474D-B082-101ECE59FDB6}" type="datetime1">
              <a:rPr lang="en-US" smtClean="0"/>
              <a:t>3/23/2015</a:t>
            </a:fld>
            <a:endParaRPr lang="en-US"/>
          </a:p>
        </p:txBody>
      </p:sp>
      <p:sp>
        <p:nvSpPr>
          <p:cNvPr id="4" name="Footer Placeholder 3"/>
          <p:cNvSpPr>
            <a:spLocks noGrp="1"/>
          </p:cNvSpPr>
          <p:nvPr>
            <p:ph type="ftr" sz="quarter" idx="11"/>
          </p:nvPr>
        </p:nvSpPr>
        <p:spPr/>
        <p:txBody>
          <a:bodyPr/>
          <a:lstStyle/>
          <a:p>
            <a:r>
              <a:rPr lang="en-US" smtClean="0"/>
              <a:t>CS5412 Spring 2015 (Cloud Computing: Birman)</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EC7C6-6D48-43B5-A147-8586EBD63ED6}" type="datetime1">
              <a:rPr lang="en-US" smtClean="0"/>
              <a:t>3/23/2015</a:t>
            </a:fld>
            <a:endParaRPr lang="en-US"/>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4D76A94-0684-4005-A2AF-1D781F0A4C78}" type="datetime1">
              <a:rPr lang="en-US" smtClean="0"/>
              <a:t>3/23/2015</a:t>
            </a:fld>
            <a:endParaRPr lang="en-US"/>
          </a:p>
        </p:txBody>
      </p:sp>
      <p:sp>
        <p:nvSpPr>
          <p:cNvPr id="6" name="Footer Placeholder 5"/>
          <p:cNvSpPr>
            <a:spLocks noGrp="1"/>
          </p:cNvSpPr>
          <p:nvPr>
            <p:ph type="ftr" sz="quarter" idx="11"/>
          </p:nvPr>
        </p:nvSpPr>
        <p:spPr/>
        <p:txBody>
          <a:bodyPr/>
          <a:lstStyle/>
          <a:p>
            <a:r>
              <a:rPr lang="en-US" smtClean="0"/>
              <a:t>CS5412 Spring 2015 (Cloud Computing: Birman)</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B93B9A24-432D-4B05-AACA-38F34712DDAA}" type="datetime1">
              <a:rPr lang="en-US" smtClean="0"/>
              <a:t>3/23/2015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CS5412 Spring 2015 (Cloud Computing: Birman)</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1EEF98C-183C-45FE-A0D0-F735C899BB4D}" type="datetime1">
              <a:rPr lang="en-US" smtClean="0"/>
              <a:t>3/23/2015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CS5412 Spring 2015 (Cloud Computing: Birman)</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3" Type="http://schemas.microsoft.com/office/2007/relationships/diagramDrawing" Target="../diagrams/drawing3.xml"/><Relationship Id="rId18" Type="http://schemas.microsoft.com/office/2007/relationships/diagramDrawing" Target="../diagrams/drawing4.xml"/><Relationship Id="rId26" Type="http://schemas.openxmlformats.org/officeDocument/2006/relationships/diagramQuickStyle" Target="../diagrams/quickStyle6.xml"/><Relationship Id="rId39" Type="http://schemas.openxmlformats.org/officeDocument/2006/relationships/diagramData" Target="../diagrams/data9.xml"/><Relationship Id="rId3" Type="http://schemas.openxmlformats.org/officeDocument/2006/relationships/diagramData" Target="../diagrams/data2.xml"/><Relationship Id="rId21" Type="http://schemas.openxmlformats.org/officeDocument/2006/relationships/diagramQuickStyle" Target="../diagrams/quickStyle5.xml"/><Relationship Id="rId34" Type="http://schemas.openxmlformats.org/officeDocument/2006/relationships/diagramData" Target="../diagrams/data8.xml"/><Relationship Id="rId42" Type="http://schemas.openxmlformats.org/officeDocument/2006/relationships/diagramColors" Target="../diagrams/colors9.xml"/><Relationship Id="rId47" Type="http://schemas.openxmlformats.org/officeDocument/2006/relationships/diagramColors" Target="../diagrams/colors10.xml"/><Relationship Id="rId50" Type="http://schemas.openxmlformats.org/officeDocument/2006/relationships/diagramLayout" Target="../diagrams/layout11.xml"/><Relationship Id="rId7" Type="http://schemas.microsoft.com/office/2007/relationships/diagramDrawing" Target="../diagrams/drawing2.xml"/><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openxmlformats.org/officeDocument/2006/relationships/diagramLayout" Target="../diagrams/layout6.xml"/><Relationship Id="rId33" Type="http://schemas.microsoft.com/office/2007/relationships/diagramDrawing" Target="../diagrams/drawing7.xml"/><Relationship Id="rId38" Type="http://schemas.microsoft.com/office/2007/relationships/diagramDrawing" Target="../diagrams/drawing8.xml"/><Relationship Id="rId46" Type="http://schemas.openxmlformats.org/officeDocument/2006/relationships/diagramQuickStyle" Target="../diagrams/quickStyle10.xml"/><Relationship Id="rId2" Type="http://schemas.openxmlformats.org/officeDocument/2006/relationships/notesSlide" Target="../notesSlides/notesSlide3.xml"/><Relationship Id="rId16" Type="http://schemas.openxmlformats.org/officeDocument/2006/relationships/diagramQuickStyle" Target="../diagrams/quickStyle4.xml"/><Relationship Id="rId20" Type="http://schemas.openxmlformats.org/officeDocument/2006/relationships/diagramLayout" Target="../diagrams/layout5.xml"/><Relationship Id="rId29" Type="http://schemas.openxmlformats.org/officeDocument/2006/relationships/diagramData" Target="../diagrams/data7.xml"/><Relationship Id="rId41" Type="http://schemas.openxmlformats.org/officeDocument/2006/relationships/diagramQuickStyle" Target="../diagrams/quickStyle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24" Type="http://schemas.openxmlformats.org/officeDocument/2006/relationships/diagramData" Target="../diagrams/data6.xml"/><Relationship Id="rId32" Type="http://schemas.openxmlformats.org/officeDocument/2006/relationships/diagramColors" Target="../diagrams/colors7.xml"/><Relationship Id="rId37" Type="http://schemas.openxmlformats.org/officeDocument/2006/relationships/diagramColors" Target="../diagrams/colors8.xml"/><Relationship Id="rId40" Type="http://schemas.openxmlformats.org/officeDocument/2006/relationships/diagramLayout" Target="../diagrams/layout9.xml"/><Relationship Id="rId45" Type="http://schemas.openxmlformats.org/officeDocument/2006/relationships/diagramLayout" Target="../diagrams/layout10.xml"/><Relationship Id="rId53" Type="http://schemas.microsoft.com/office/2007/relationships/diagramDrawing" Target="../diagrams/drawing11.xml"/><Relationship Id="rId5" Type="http://schemas.openxmlformats.org/officeDocument/2006/relationships/diagramQuickStyle" Target="../diagrams/quickStyle2.xml"/><Relationship Id="rId15" Type="http://schemas.openxmlformats.org/officeDocument/2006/relationships/diagramLayout" Target="../diagrams/layout4.xml"/><Relationship Id="rId23" Type="http://schemas.microsoft.com/office/2007/relationships/diagramDrawing" Target="../diagrams/drawing5.xml"/><Relationship Id="rId28" Type="http://schemas.microsoft.com/office/2007/relationships/diagramDrawing" Target="../diagrams/drawing6.xml"/><Relationship Id="rId36" Type="http://schemas.openxmlformats.org/officeDocument/2006/relationships/diagramQuickStyle" Target="../diagrams/quickStyle8.xml"/><Relationship Id="rId49" Type="http://schemas.openxmlformats.org/officeDocument/2006/relationships/diagramData" Target="../diagrams/data11.xml"/><Relationship Id="rId10" Type="http://schemas.openxmlformats.org/officeDocument/2006/relationships/diagramLayout" Target="../diagrams/layout3.xml"/><Relationship Id="rId19" Type="http://schemas.openxmlformats.org/officeDocument/2006/relationships/diagramData" Target="../diagrams/data5.xml"/><Relationship Id="rId31" Type="http://schemas.openxmlformats.org/officeDocument/2006/relationships/diagramQuickStyle" Target="../diagrams/quickStyle7.xml"/><Relationship Id="rId44" Type="http://schemas.openxmlformats.org/officeDocument/2006/relationships/diagramData" Target="../diagrams/data10.xml"/><Relationship Id="rId52" Type="http://schemas.openxmlformats.org/officeDocument/2006/relationships/diagramColors" Target="../diagrams/colors11.xml"/><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Colors" Target="../diagrams/colors5.xml"/><Relationship Id="rId27" Type="http://schemas.openxmlformats.org/officeDocument/2006/relationships/diagramColors" Target="../diagrams/colors6.xml"/><Relationship Id="rId30" Type="http://schemas.openxmlformats.org/officeDocument/2006/relationships/diagramLayout" Target="../diagrams/layout7.xml"/><Relationship Id="rId35" Type="http://schemas.openxmlformats.org/officeDocument/2006/relationships/diagramLayout" Target="../diagrams/layout8.xml"/><Relationship Id="rId43" Type="http://schemas.microsoft.com/office/2007/relationships/diagramDrawing" Target="../diagrams/drawing9.xml"/><Relationship Id="rId48" Type="http://schemas.microsoft.com/office/2007/relationships/diagramDrawing" Target="../diagrams/drawing10.xml"/><Relationship Id="rId8" Type="http://schemas.openxmlformats.org/officeDocument/2006/relationships/image" Target="../media/image16.png"/><Relationship Id="rId51"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notesSlide" Target="../notesSlides/notesSlide4.xml"/><Relationship Id="rId16" Type="http://schemas.openxmlformats.org/officeDocument/2006/relationships/diagramColors" Target="../diagrams/colors14.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5.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openxmlformats.org/officeDocument/2006/relationships/diagramLayout" Target="../diagrams/layout18.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18" Type="http://schemas.openxmlformats.org/officeDocument/2006/relationships/diagramData" Target="../diagrams/data22.xml"/><Relationship Id="rId3" Type="http://schemas.openxmlformats.org/officeDocument/2006/relationships/diagramData" Target="../diagrams/data19.xml"/><Relationship Id="rId21" Type="http://schemas.openxmlformats.org/officeDocument/2006/relationships/diagramColors" Target="../diagrams/colors22.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image" Target="../media/image16.png"/><Relationship Id="rId16" Type="http://schemas.openxmlformats.org/officeDocument/2006/relationships/diagramColors" Target="../diagrams/colors21.xml"/><Relationship Id="rId20" Type="http://schemas.openxmlformats.org/officeDocument/2006/relationships/diagramQuickStyle" Target="../diagrams/quickStyle22.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Colors" Target="../diagrams/colors20.xml"/><Relationship Id="rId24" Type="http://schemas.openxmlformats.org/officeDocument/2006/relationships/image" Target="../media/image18.png"/><Relationship Id="rId5" Type="http://schemas.openxmlformats.org/officeDocument/2006/relationships/diagramQuickStyle" Target="../diagrams/quickStyle19.xml"/><Relationship Id="rId15" Type="http://schemas.openxmlformats.org/officeDocument/2006/relationships/diagramQuickStyle" Target="../diagrams/quickStyle21.xml"/><Relationship Id="rId23" Type="http://schemas.openxmlformats.org/officeDocument/2006/relationships/image" Target="../media/image17.emf"/><Relationship Id="rId10" Type="http://schemas.openxmlformats.org/officeDocument/2006/relationships/diagramQuickStyle" Target="../diagrams/quickStyle20.xml"/><Relationship Id="rId19" Type="http://schemas.openxmlformats.org/officeDocument/2006/relationships/diagramLayout" Target="../diagrams/layout22.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 Id="rId22" Type="http://schemas.microsoft.com/office/2007/relationships/diagramDrawing" Target="../diagrams/drawing22.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16.png"/><Relationship Id="rId7" Type="http://schemas.openxmlformats.org/officeDocument/2006/relationships/diagramQuickStyle" Target="../diagrams/quickStyle2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18.png"/><Relationship Id="rId9" Type="http://schemas.microsoft.com/office/2007/relationships/diagramDrawing" Target="../diagrams/drawing23.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16.png"/><Relationship Id="rId7" Type="http://schemas.openxmlformats.org/officeDocument/2006/relationships/diagramLayout" Target="../diagrams/layout2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Data" Target="../diagrams/data24.xml"/><Relationship Id="rId5" Type="http://schemas.openxmlformats.org/officeDocument/2006/relationships/image" Target="../media/image18.png"/><Relationship Id="rId10" Type="http://schemas.microsoft.com/office/2007/relationships/diagramDrawing" Target="../diagrams/drawing24.xml"/><Relationship Id="rId4" Type="http://schemas.openxmlformats.org/officeDocument/2006/relationships/image" Target="../media/image19.png"/><Relationship Id="rId9" Type="http://schemas.openxmlformats.org/officeDocument/2006/relationships/diagramColors" Target="../diagrams/colors2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diagramData" Target="../diagrams/data27.xml"/><Relationship Id="rId18" Type="http://schemas.openxmlformats.org/officeDocument/2006/relationships/diagramData" Target="../diagrams/data28.xml"/><Relationship Id="rId26" Type="http://schemas.openxmlformats.org/officeDocument/2006/relationships/diagramColors" Target="../diagrams/colors29.xml"/><Relationship Id="rId3" Type="http://schemas.openxmlformats.org/officeDocument/2006/relationships/diagramData" Target="../diagrams/data25.xml"/><Relationship Id="rId21" Type="http://schemas.openxmlformats.org/officeDocument/2006/relationships/diagramColors" Target="../diagrams/colors28.xml"/><Relationship Id="rId7" Type="http://schemas.microsoft.com/office/2007/relationships/diagramDrawing" Target="../diagrams/drawing25.xml"/><Relationship Id="rId12" Type="http://schemas.microsoft.com/office/2007/relationships/diagramDrawing" Target="../diagrams/drawing26.xml"/><Relationship Id="rId17" Type="http://schemas.microsoft.com/office/2007/relationships/diagramDrawing" Target="../diagrams/drawing27.xml"/><Relationship Id="rId25" Type="http://schemas.openxmlformats.org/officeDocument/2006/relationships/diagramQuickStyle" Target="../diagrams/quickStyle29.xml"/><Relationship Id="rId2" Type="http://schemas.openxmlformats.org/officeDocument/2006/relationships/image" Target="../media/image16.png"/><Relationship Id="rId16" Type="http://schemas.openxmlformats.org/officeDocument/2006/relationships/diagramColors" Target="../diagrams/colors27.xml"/><Relationship Id="rId20" Type="http://schemas.openxmlformats.org/officeDocument/2006/relationships/diagramQuickStyle" Target="../diagrams/quickStyle28.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24" Type="http://schemas.openxmlformats.org/officeDocument/2006/relationships/diagramLayout" Target="../diagrams/layout29.xml"/><Relationship Id="rId5" Type="http://schemas.openxmlformats.org/officeDocument/2006/relationships/diagramQuickStyle" Target="../diagrams/quickStyle25.xml"/><Relationship Id="rId15" Type="http://schemas.openxmlformats.org/officeDocument/2006/relationships/diagramQuickStyle" Target="../diagrams/quickStyle27.xml"/><Relationship Id="rId23" Type="http://schemas.openxmlformats.org/officeDocument/2006/relationships/diagramData" Target="../diagrams/data29.xml"/><Relationship Id="rId10" Type="http://schemas.openxmlformats.org/officeDocument/2006/relationships/diagramQuickStyle" Target="../diagrams/quickStyle26.xml"/><Relationship Id="rId19" Type="http://schemas.openxmlformats.org/officeDocument/2006/relationships/diagramLayout" Target="../diagrams/layout28.xml"/><Relationship Id="rId4" Type="http://schemas.openxmlformats.org/officeDocument/2006/relationships/diagramLayout" Target="../diagrams/layout25.xml"/><Relationship Id="rId9" Type="http://schemas.openxmlformats.org/officeDocument/2006/relationships/diagramLayout" Target="../diagrams/layout26.xml"/><Relationship Id="rId14" Type="http://schemas.openxmlformats.org/officeDocument/2006/relationships/diagramLayout" Target="../diagrams/layout27.xml"/><Relationship Id="rId22" Type="http://schemas.microsoft.com/office/2007/relationships/diagramDrawing" Target="../diagrams/drawing28.xml"/><Relationship Id="rId27" Type="http://schemas.microsoft.com/office/2007/relationships/diagramDrawing" Target="../diagrams/drawing29.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Layout" Target="../diagrams/layout32.xml"/><Relationship Id="rId18" Type="http://schemas.openxmlformats.org/officeDocument/2006/relationships/diagramLayout" Target="../diagrams/layout33.xml"/><Relationship Id="rId26" Type="http://schemas.openxmlformats.org/officeDocument/2006/relationships/diagramColors" Target="../diagrams/colors34.xml"/><Relationship Id="rId39" Type="http://schemas.openxmlformats.org/officeDocument/2006/relationships/diagramLayout" Target="../diagrams/layout37.xml"/><Relationship Id="rId3" Type="http://schemas.openxmlformats.org/officeDocument/2006/relationships/diagramLayout" Target="../diagrams/layout30.xml"/><Relationship Id="rId21" Type="http://schemas.microsoft.com/office/2007/relationships/diagramDrawing" Target="../diagrams/drawing33.xml"/><Relationship Id="rId34" Type="http://schemas.openxmlformats.org/officeDocument/2006/relationships/diagramLayout" Target="../diagrams/layout36.xml"/><Relationship Id="rId42" Type="http://schemas.microsoft.com/office/2007/relationships/diagramDrawing" Target="../diagrams/drawing37.xml"/><Relationship Id="rId7" Type="http://schemas.openxmlformats.org/officeDocument/2006/relationships/diagramData" Target="../diagrams/data31.xml"/><Relationship Id="rId12" Type="http://schemas.openxmlformats.org/officeDocument/2006/relationships/diagramData" Target="../diagrams/data32.xml"/><Relationship Id="rId17" Type="http://schemas.openxmlformats.org/officeDocument/2006/relationships/diagramData" Target="../diagrams/data33.xml"/><Relationship Id="rId25" Type="http://schemas.openxmlformats.org/officeDocument/2006/relationships/diagramQuickStyle" Target="../diagrams/quickStyle34.xml"/><Relationship Id="rId33" Type="http://schemas.openxmlformats.org/officeDocument/2006/relationships/diagramData" Target="../diagrams/data36.xml"/><Relationship Id="rId38" Type="http://schemas.openxmlformats.org/officeDocument/2006/relationships/diagramData" Target="../diagrams/data37.xml"/><Relationship Id="rId2" Type="http://schemas.openxmlformats.org/officeDocument/2006/relationships/diagramData" Target="../diagrams/data30.xml"/><Relationship Id="rId16" Type="http://schemas.microsoft.com/office/2007/relationships/diagramDrawing" Target="../diagrams/drawing32.xml"/><Relationship Id="rId20" Type="http://schemas.openxmlformats.org/officeDocument/2006/relationships/diagramColors" Target="../diagrams/colors33.xml"/><Relationship Id="rId29" Type="http://schemas.openxmlformats.org/officeDocument/2006/relationships/diagramLayout" Target="../diagrams/layout35.xml"/><Relationship Id="rId41" Type="http://schemas.openxmlformats.org/officeDocument/2006/relationships/diagramColors" Target="../diagrams/colors37.xml"/><Relationship Id="rId1" Type="http://schemas.openxmlformats.org/officeDocument/2006/relationships/slideLayout" Target="../slideLayouts/slideLayout2.xml"/><Relationship Id="rId6" Type="http://schemas.microsoft.com/office/2007/relationships/diagramDrawing" Target="../diagrams/drawing30.xml"/><Relationship Id="rId11" Type="http://schemas.microsoft.com/office/2007/relationships/diagramDrawing" Target="../diagrams/drawing31.xml"/><Relationship Id="rId24" Type="http://schemas.openxmlformats.org/officeDocument/2006/relationships/diagramLayout" Target="../diagrams/layout34.xml"/><Relationship Id="rId32" Type="http://schemas.microsoft.com/office/2007/relationships/diagramDrawing" Target="../diagrams/drawing35.xml"/><Relationship Id="rId37" Type="http://schemas.microsoft.com/office/2007/relationships/diagramDrawing" Target="../diagrams/drawing36.xml"/><Relationship Id="rId40" Type="http://schemas.openxmlformats.org/officeDocument/2006/relationships/diagramQuickStyle" Target="../diagrams/quickStyle37.xml"/><Relationship Id="rId5" Type="http://schemas.openxmlformats.org/officeDocument/2006/relationships/diagramColors" Target="../diagrams/colors30.xml"/><Relationship Id="rId15" Type="http://schemas.openxmlformats.org/officeDocument/2006/relationships/diagramColors" Target="../diagrams/colors32.xml"/><Relationship Id="rId23" Type="http://schemas.openxmlformats.org/officeDocument/2006/relationships/diagramData" Target="../diagrams/data34.xml"/><Relationship Id="rId28" Type="http://schemas.openxmlformats.org/officeDocument/2006/relationships/diagramData" Target="../diagrams/data35.xml"/><Relationship Id="rId36" Type="http://schemas.openxmlformats.org/officeDocument/2006/relationships/diagramColors" Target="../diagrams/colors36.xml"/><Relationship Id="rId10" Type="http://schemas.openxmlformats.org/officeDocument/2006/relationships/diagramColors" Target="../diagrams/colors31.xml"/><Relationship Id="rId19" Type="http://schemas.openxmlformats.org/officeDocument/2006/relationships/diagramQuickStyle" Target="../diagrams/quickStyle33.xml"/><Relationship Id="rId31" Type="http://schemas.openxmlformats.org/officeDocument/2006/relationships/diagramColors" Target="../diagrams/colors35.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diagramQuickStyle" Target="../diagrams/quickStyle32.xml"/><Relationship Id="rId22" Type="http://schemas.openxmlformats.org/officeDocument/2006/relationships/image" Target="../media/image16.png"/><Relationship Id="rId27" Type="http://schemas.microsoft.com/office/2007/relationships/diagramDrawing" Target="../diagrams/drawing34.xml"/><Relationship Id="rId30" Type="http://schemas.openxmlformats.org/officeDocument/2006/relationships/diagramQuickStyle" Target="../diagrams/quickStyle35.xml"/><Relationship Id="rId35" Type="http://schemas.openxmlformats.org/officeDocument/2006/relationships/diagramQuickStyle" Target="../diagrams/quickStyl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9.xml"/><Relationship Id="rId13" Type="http://schemas.openxmlformats.org/officeDocument/2006/relationships/diagramLayout" Target="../diagrams/layout40.xml"/><Relationship Id="rId18" Type="http://schemas.openxmlformats.org/officeDocument/2006/relationships/diagramLayout" Target="../diagrams/layout41.xml"/><Relationship Id="rId26" Type="http://schemas.openxmlformats.org/officeDocument/2006/relationships/diagramColors" Target="../diagrams/colors42.xml"/><Relationship Id="rId39" Type="http://schemas.openxmlformats.org/officeDocument/2006/relationships/diagramLayout" Target="../diagrams/layout45.xml"/><Relationship Id="rId3" Type="http://schemas.openxmlformats.org/officeDocument/2006/relationships/diagramLayout" Target="../diagrams/layout38.xml"/><Relationship Id="rId21" Type="http://schemas.microsoft.com/office/2007/relationships/diagramDrawing" Target="../diagrams/drawing41.xml"/><Relationship Id="rId34" Type="http://schemas.openxmlformats.org/officeDocument/2006/relationships/diagramLayout" Target="../diagrams/layout44.xml"/><Relationship Id="rId42" Type="http://schemas.microsoft.com/office/2007/relationships/diagramDrawing" Target="../diagrams/drawing45.xml"/><Relationship Id="rId7" Type="http://schemas.openxmlformats.org/officeDocument/2006/relationships/diagramData" Target="../diagrams/data39.xml"/><Relationship Id="rId12" Type="http://schemas.openxmlformats.org/officeDocument/2006/relationships/diagramData" Target="../diagrams/data40.xml"/><Relationship Id="rId17" Type="http://schemas.openxmlformats.org/officeDocument/2006/relationships/diagramData" Target="../diagrams/data41.xml"/><Relationship Id="rId25" Type="http://schemas.openxmlformats.org/officeDocument/2006/relationships/diagramQuickStyle" Target="../diagrams/quickStyle42.xml"/><Relationship Id="rId33" Type="http://schemas.openxmlformats.org/officeDocument/2006/relationships/diagramData" Target="../diagrams/data44.xml"/><Relationship Id="rId38" Type="http://schemas.openxmlformats.org/officeDocument/2006/relationships/diagramData" Target="../diagrams/data45.xml"/><Relationship Id="rId2" Type="http://schemas.openxmlformats.org/officeDocument/2006/relationships/diagramData" Target="../diagrams/data38.xml"/><Relationship Id="rId16" Type="http://schemas.microsoft.com/office/2007/relationships/diagramDrawing" Target="../diagrams/drawing40.xml"/><Relationship Id="rId20" Type="http://schemas.openxmlformats.org/officeDocument/2006/relationships/diagramColors" Target="../diagrams/colors41.xml"/><Relationship Id="rId29" Type="http://schemas.openxmlformats.org/officeDocument/2006/relationships/diagramLayout" Target="../diagrams/layout43.xml"/><Relationship Id="rId41" Type="http://schemas.openxmlformats.org/officeDocument/2006/relationships/diagramColors" Target="../diagrams/colors45.xml"/><Relationship Id="rId1" Type="http://schemas.openxmlformats.org/officeDocument/2006/relationships/slideLayout" Target="../slideLayouts/slideLayout2.xml"/><Relationship Id="rId6" Type="http://schemas.microsoft.com/office/2007/relationships/diagramDrawing" Target="../diagrams/drawing38.xml"/><Relationship Id="rId11" Type="http://schemas.microsoft.com/office/2007/relationships/diagramDrawing" Target="../diagrams/drawing39.xml"/><Relationship Id="rId24" Type="http://schemas.openxmlformats.org/officeDocument/2006/relationships/diagramLayout" Target="../diagrams/layout42.xml"/><Relationship Id="rId32" Type="http://schemas.microsoft.com/office/2007/relationships/diagramDrawing" Target="../diagrams/drawing43.xml"/><Relationship Id="rId37" Type="http://schemas.microsoft.com/office/2007/relationships/diagramDrawing" Target="../diagrams/drawing44.xml"/><Relationship Id="rId40" Type="http://schemas.openxmlformats.org/officeDocument/2006/relationships/diagramQuickStyle" Target="../diagrams/quickStyle45.xml"/><Relationship Id="rId5" Type="http://schemas.openxmlformats.org/officeDocument/2006/relationships/diagramColors" Target="../diagrams/colors38.xml"/><Relationship Id="rId15" Type="http://schemas.openxmlformats.org/officeDocument/2006/relationships/diagramColors" Target="../diagrams/colors40.xml"/><Relationship Id="rId23" Type="http://schemas.openxmlformats.org/officeDocument/2006/relationships/diagramData" Target="../diagrams/data42.xml"/><Relationship Id="rId28" Type="http://schemas.openxmlformats.org/officeDocument/2006/relationships/diagramData" Target="../diagrams/data43.xml"/><Relationship Id="rId36" Type="http://schemas.openxmlformats.org/officeDocument/2006/relationships/diagramColors" Target="../diagrams/colors44.xml"/><Relationship Id="rId10" Type="http://schemas.openxmlformats.org/officeDocument/2006/relationships/diagramColors" Target="../diagrams/colors39.xml"/><Relationship Id="rId19" Type="http://schemas.openxmlformats.org/officeDocument/2006/relationships/diagramQuickStyle" Target="../diagrams/quickStyle41.xml"/><Relationship Id="rId31" Type="http://schemas.openxmlformats.org/officeDocument/2006/relationships/diagramColors" Target="../diagrams/colors43.xml"/><Relationship Id="rId4" Type="http://schemas.openxmlformats.org/officeDocument/2006/relationships/diagramQuickStyle" Target="../diagrams/quickStyle38.xml"/><Relationship Id="rId9" Type="http://schemas.openxmlformats.org/officeDocument/2006/relationships/diagramQuickStyle" Target="../diagrams/quickStyle39.xml"/><Relationship Id="rId14" Type="http://schemas.openxmlformats.org/officeDocument/2006/relationships/diagramQuickStyle" Target="../diagrams/quickStyle40.xml"/><Relationship Id="rId22" Type="http://schemas.openxmlformats.org/officeDocument/2006/relationships/image" Target="../media/image16.png"/><Relationship Id="rId27" Type="http://schemas.microsoft.com/office/2007/relationships/diagramDrawing" Target="../diagrams/drawing42.xml"/><Relationship Id="rId30" Type="http://schemas.openxmlformats.org/officeDocument/2006/relationships/diagramQuickStyle" Target="../diagrams/quickStyle43.xml"/><Relationship Id="rId35" Type="http://schemas.openxmlformats.org/officeDocument/2006/relationships/diagramQuickStyle" Target="../diagrams/quickStyl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46.xml"/><Relationship Id="rId13" Type="http://schemas.openxmlformats.org/officeDocument/2006/relationships/diagramColors" Target="../diagrams/colors47.xml"/><Relationship Id="rId3" Type="http://schemas.openxmlformats.org/officeDocument/2006/relationships/image" Target="../media/image16.png"/><Relationship Id="rId7" Type="http://schemas.openxmlformats.org/officeDocument/2006/relationships/diagramColors" Target="../diagrams/colors46.xml"/><Relationship Id="rId12" Type="http://schemas.openxmlformats.org/officeDocument/2006/relationships/diagramQuickStyle" Target="../diagrams/quickStyle4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6.xml"/><Relationship Id="rId11" Type="http://schemas.openxmlformats.org/officeDocument/2006/relationships/diagramLayout" Target="../diagrams/layout47.xml"/><Relationship Id="rId5" Type="http://schemas.openxmlformats.org/officeDocument/2006/relationships/diagramLayout" Target="../diagrams/layout46.xml"/><Relationship Id="rId10" Type="http://schemas.openxmlformats.org/officeDocument/2006/relationships/diagramData" Target="../diagrams/data47.xml"/><Relationship Id="rId4" Type="http://schemas.openxmlformats.org/officeDocument/2006/relationships/diagramData" Target="../diagrams/data46.xml"/><Relationship Id="rId9" Type="http://schemas.openxmlformats.org/officeDocument/2006/relationships/image" Target="../media/image18.png"/><Relationship Id="rId14" Type="http://schemas.microsoft.com/office/2007/relationships/diagramDrawing" Target="../diagrams/drawing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038600"/>
            <a:ext cx="6629400" cy="1828800"/>
          </a:xfrm>
        </p:spPr>
        <p:txBody>
          <a:bodyPr>
            <a:normAutofit/>
          </a:bodyPr>
          <a:lstStyle/>
          <a:p>
            <a:r>
              <a:rPr lang="en-US" dirty="0" smtClean="0"/>
              <a:t>CS5412:  Where Did My Performance Go?</a:t>
            </a:r>
            <a:endParaRPr lang="en-US" dirty="0"/>
          </a:p>
        </p:txBody>
      </p:sp>
      <p:sp>
        <p:nvSpPr>
          <p:cNvPr id="3" name="Subtitle 2"/>
          <p:cNvSpPr>
            <a:spLocks noGrp="1"/>
          </p:cNvSpPr>
          <p:nvPr>
            <p:ph type="subTitle" idx="1"/>
          </p:nvPr>
        </p:nvSpPr>
        <p:spPr/>
        <p:txBody>
          <a:bodyPr/>
          <a:lstStyle/>
          <a:p>
            <a:r>
              <a:rPr lang="en-US" dirty="0" smtClean="0"/>
              <a:t>Ken Birman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CS5412 Spring 2015 (Cloud Computing: Birman)</a:t>
            </a:r>
            <a:endParaRPr lang="en-US"/>
          </a:p>
        </p:txBody>
      </p:sp>
      <p:sp>
        <p:nvSpPr>
          <p:cNvPr id="7" name="Subtitle 2"/>
          <p:cNvSpPr txBox="1">
            <a:spLocks/>
          </p:cNvSpPr>
          <p:nvPr/>
        </p:nvSpPr>
        <p:spPr>
          <a:xfrm>
            <a:off x="152400" y="6019800"/>
            <a:ext cx="6705600" cy="685800"/>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t>Lecture </a:t>
            </a:r>
            <a:r>
              <a:rPr lang="en-US" dirty="0" smtClean="0"/>
              <a:t>XVIII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4876799"/>
            <a:ext cx="1774506" cy="1843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SOAP: Simple Object Access Protocol</a:t>
            </a:r>
            <a:endParaRPr lang="en-US" dirty="0"/>
          </a:p>
        </p:txBody>
      </p:sp>
      <p:sp>
        <p:nvSpPr>
          <p:cNvPr id="3" name="Footer Placeholder 2"/>
          <p:cNvSpPr>
            <a:spLocks noGrp="1"/>
          </p:cNvSpPr>
          <p:nvPr>
            <p:ph type="ftr" sz="quarter" idx="11"/>
          </p:nvPr>
        </p:nvSpPr>
        <p:spPr/>
        <p:txBody>
          <a:bodyPr/>
          <a:lstStyle/>
          <a:p>
            <a:r>
              <a:rPr lang="en-US" dirty="0" smtClean="0"/>
              <a:t>CS5412 Spring 2015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10</a:t>
            </a:fld>
            <a:endParaRPr lang="en-US"/>
          </a:p>
        </p:txBody>
      </p:sp>
      <p:sp>
        <p:nvSpPr>
          <p:cNvPr id="5" name="Content Placeholder 4"/>
          <p:cNvSpPr>
            <a:spLocks noGrp="1"/>
          </p:cNvSpPr>
          <p:nvPr>
            <p:ph sz="quarter" idx="1"/>
          </p:nvPr>
        </p:nvSpPr>
        <p:spPr/>
        <p:txBody>
          <a:bodyPr/>
          <a:lstStyle/>
          <a:p>
            <a:r>
              <a:rPr lang="en-US" dirty="0" smtClean="0"/>
              <a:t>SOAP is a widely supported standard for using this kind of “web page” as the basis for one component accessing another component</a:t>
            </a:r>
          </a:p>
          <a:p>
            <a:endParaRPr lang="en-US" dirty="0"/>
          </a:p>
          <a:p>
            <a:r>
              <a:rPr lang="en-US" dirty="0" smtClean="0"/>
              <a:t>SOAP assumes an object to object style of interaction, but in practice a component could have many objects and can expose any of their </a:t>
            </a:r>
            <a:r>
              <a:rPr lang="en-US" b="1" dirty="0" smtClean="0">
                <a:solidFill>
                  <a:srgbClr val="7030A0"/>
                </a:solidFill>
              </a:rPr>
              <a:t>static</a:t>
            </a:r>
            <a:r>
              <a:rPr lang="en-US" dirty="0" smtClean="0"/>
              <a:t> interfaces if the arguments are all </a:t>
            </a:r>
            <a:r>
              <a:rPr lang="en-US" b="1" dirty="0" smtClean="0">
                <a:solidFill>
                  <a:srgbClr val="7030A0"/>
                </a:solidFill>
              </a:rPr>
              <a:t>by value</a:t>
            </a:r>
            <a:r>
              <a:rPr lang="en-US" dirty="0" smtClean="0"/>
              <a:t>.</a:t>
            </a:r>
            <a:endParaRPr lang="en-US" dirty="0"/>
          </a:p>
        </p:txBody>
      </p:sp>
    </p:spTree>
    <p:extLst>
      <p:ext uri="{BB962C8B-B14F-4D97-AF65-F5344CB8AC3E}">
        <p14:creationId xmlns:p14="http://schemas.microsoft.com/office/powerpoint/2010/main" val="253997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SOAP: Simple Object Access Protocol</a:t>
            </a:r>
            <a:endParaRPr lang="en-US" dirty="0"/>
          </a:p>
        </p:txBody>
      </p:sp>
      <p:sp>
        <p:nvSpPr>
          <p:cNvPr id="3" name="Footer Placeholder 2"/>
          <p:cNvSpPr>
            <a:spLocks noGrp="1"/>
          </p:cNvSpPr>
          <p:nvPr>
            <p:ph type="ftr" sz="quarter" idx="11"/>
          </p:nvPr>
        </p:nvSpPr>
        <p:spPr/>
        <p:txBody>
          <a:bodyPr/>
          <a:lstStyle/>
          <a:p>
            <a:r>
              <a:rPr lang="en-US" dirty="0" smtClean="0"/>
              <a:t>CS5412 Spring 2015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11</a:t>
            </a:fld>
            <a:endParaRPr lang="en-US"/>
          </a:p>
        </p:txBody>
      </p:sp>
      <p:sp>
        <p:nvSpPr>
          <p:cNvPr id="5" name="Content Placeholder 4"/>
          <p:cNvSpPr>
            <a:spLocks noGrp="1"/>
          </p:cNvSpPr>
          <p:nvPr>
            <p:ph sz="quarter" idx="1"/>
          </p:nvPr>
        </p:nvSpPr>
        <p:spPr/>
        <p:txBody>
          <a:bodyPr/>
          <a:lstStyle/>
          <a:p>
            <a:r>
              <a:rPr lang="en-US" dirty="0" smtClean="0">
                <a:solidFill>
                  <a:schemeClr val="bg1">
                    <a:lumMod val="75000"/>
                  </a:schemeClr>
                </a:solidFill>
              </a:rPr>
              <a:t>SOAP is a widely supported standard for using this kind of “web page” as the basis for one component accessing another component</a:t>
            </a:r>
          </a:p>
          <a:p>
            <a:endParaRPr lang="en-US" dirty="0">
              <a:solidFill>
                <a:schemeClr val="bg1">
                  <a:lumMod val="75000"/>
                </a:schemeClr>
              </a:solidFill>
            </a:endParaRPr>
          </a:p>
          <a:p>
            <a:r>
              <a:rPr lang="en-US" dirty="0" smtClean="0">
                <a:solidFill>
                  <a:schemeClr val="bg1">
                    <a:lumMod val="75000"/>
                  </a:schemeClr>
                </a:solidFill>
              </a:rPr>
              <a:t>SOAP assumes an object to object style of interaction, but in practice a component could have many objects and can expose any of their </a:t>
            </a:r>
            <a:r>
              <a:rPr lang="en-US" b="1" dirty="0" smtClean="0">
                <a:solidFill>
                  <a:schemeClr val="bg1">
                    <a:lumMod val="75000"/>
                  </a:schemeClr>
                </a:solidFill>
              </a:rPr>
              <a:t>static</a:t>
            </a:r>
            <a:r>
              <a:rPr lang="en-US" dirty="0" smtClean="0">
                <a:solidFill>
                  <a:schemeClr val="bg1">
                    <a:lumMod val="75000"/>
                  </a:schemeClr>
                </a:solidFill>
              </a:rPr>
              <a:t> interfaces if the arguments are all </a:t>
            </a:r>
            <a:r>
              <a:rPr lang="en-US" b="1" dirty="0" smtClean="0">
                <a:solidFill>
                  <a:schemeClr val="bg1">
                    <a:lumMod val="75000"/>
                  </a:schemeClr>
                </a:solidFill>
              </a:rPr>
              <a:t>by value</a:t>
            </a:r>
            <a:r>
              <a:rPr lang="en-US" dirty="0" smtClean="0">
                <a:solidFill>
                  <a:schemeClr val="bg1">
                    <a:lumMod val="75000"/>
                  </a:schemeClr>
                </a:solidFill>
              </a:rPr>
              <a:t>.</a:t>
            </a:r>
            <a:endParaRPr lang="en-US" dirty="0">
              <a:solidFill>
                <a:schemeClr val="bg1">
                  <a:lumMod val="75000"/>
                </a:schemeClr>
              </a:solidFill>
            </a:endParaRPr>
          </a:p>
        </p:txBody>
      </p:sp>
      <p:pic>
        <p:nvPicPr>
          <p:cNvPr id="2052" name="Picture 4" descr="http://blogs.technet.com/cfs-file.ashx/__key/communityserver-blogs-components-weblogfiles/00-00-00-76-18/0572.wes_2D00_9_2D00_23_2D00_12_2D00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362200"/>
            <a:ext cx="5982806"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7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SOAP representation</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12</a:t>
            </a:fld>
            <a:endParaRPr lang="en-US"/>
          </a:p>
        </p:txBody>
      </p:sp>
      <p:sp>
        <p:nvSpPr>
          <p:cNvPr id="5" name="Content Placeholder 4"/>
          <p:cNvSpPr>
            <a:spLocks noGrp="1"/>
          </p:cNvSpPr>
          <p:nvPr>
            <p:ph sz="quarter" idx="1"/>
          </p:nvPr>
        </p:nvSpPr>
        <p:spPr/>
        <p:txBody>
          <a:bodyPr/>
          <a:lstStyle/>
          <a:p>
            <a:r>
              <a:rPr lang="en-US" dirty="0" smtClean="0"/>
              <a:t>The SOAP request format includes things like the service being accessed, the version number of the API that the caller was compiled against, the request being issued, and the arguments that were supplied to the request.</a:t>
            </a:r>
          </a:p>
          <a:p>
            <a:r>
              <a:rPr lang="en-US" dirty="0" smtClean="0"/>
              <a:t>Each argument could be a complex object, and it can include references to other objects as long as all of them are fully contained in a single “tree”</a:t>
            </a:r>
          </a:p>
          <a:p>
            <a:r>
              <a:rPr lang="en-US" dirty="0" smtClean="0"/>
              <a:t>XML nesting is used to represent inner objects</a:t>
            </a:r>
            <a:endParaRPr lang="en-US" dirty="0"/>
          </a:p>
        </p:txBody>
      </p:sp>
    </p:spTree>
    <p:extLst>
      <p:ext uri="{BB962C8B-B14F-4D97-AF65-F5344CB8AC3E}">
        <p14:creationId xmlns:p14="http://schemas.microsoft.com/office/powerpoint/2010/main" val="3092986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SOAP representation</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13</a:t>
            </a:fld>
            <a:endParaRPr lang="en-US"/>
          </a:p>
        </p:txBody>
      </p:sp>
      <p:sp>
        <p:nvSpPr>
          <p:cNvPr id="5" name="Content Placeholder 4"/>
          <p:cNvSpPr>
            <a:spLocks noGrp="1"/>
          </p:cNvSpPr>
          <p:nvPr>
            <p:ph sz="quarter" idx="1"/>
          </p:nvPr>
        </p:nvSpPr>
        <p:spPr/>
        <p:txBody>
          <a:bodyPr/>
          <a:lstStyle/>
          <a:p>
            <a:r>
              <a:rPr lang="en-US" dirty="0" smtClean="0"/>
              <a:t>Later when the request finishes, the component can send back a reply</a:t>
            </a:r>
          </a:p>
          <a:p>
            <a:pPr lvl="1"/>
            <a:r>
              <a:rPr lang="en-US" dirty="0" smtClean="0"/>
              <a:t>This is done in a similar manner, using a SOAP response object, again with a header and so forth</a:t>
            </a:r>
          </a:p>
          <a:p>
            <a:r>
              <a:rPr lang="en-US" dirty="0" smtClean="0"/>
              <a:t>SOAP type checks at every stage</a:t>
            </a:r>
            <a:endParaRPr lang="en-US" dirty="0"/>
          </a:p>
          <a:p>
            <a:pPr lvl="1"/>
            <a:r>
              <a:rPr lang="en-US" dirty="0" smtClean="0"/>
              <a:t>If a type exception arises, SOAP always throws it on the caller side, not on the service side</a:t>
            </a:r>
          </a:p>
          <a:p>
            <a:pPr lvl="1"/>
            <a:r>
              <a:rPr lang="en-US" dirty="0" smtClean="0"/>
              <a:t>This way if a server is upgraded, old clients that are launched accidentally won’t crash it</a:t>
            </a:r>
            <a:endParaRPr lang="en-US" dirty="0"/>
          </a:p>
        </p:txBody>
      </p:sp>
    </p:spTree>
    <p:extLst>
      <p:ext uri="{BB962C8B-B14F-4D97-AF65-F5344CB8AC3E}">
        <p14:creationId xmlns:p14="http://schemas.microsoft.com/office/powerpoint/2010/main" val="3913684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serialization costly?</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14</a:t>
            </a:fld>
            <a:endParaRPr lang="en-US"/>
          </a:p>
        </p:txBody>
      </p:sp>
      <p:sp>
        <p:nvSpPr>
          <p:cNvPr id="5" name="Content Placeholder 4"/>
          <p:cNvSpPr>
            <a:spLocks noGrp="1"/>
          </p:cNvSpPr>
          <p:nvPr>
            <p:ph sz="quarter" idx="1"/>
          </p:nvPr>
        </p:nvSpPr>
        <p:spPr/>
        <p:txBody>
          <a:bodyPr>
            <a:normAutofit lnSpcReduction="10000"/>
          </a:bodyPr>
          <a:lstStyle/>
          <a:p>
            <a:r>
              <a:rPr lang="en-US" dirty="0" smtClean="0"/>
              <a:t>Generating the SOAP message can be surprisingly computationally expensive</a:t>
            </a:r>
          </a:p>
          <a:p>
            <a:pPr lvl="1"/>
            <a:r>
              <a:rPr lang="en-US" dirty="0" smtClean="0"/>
              <a:t>Recursively we need to visit each element</a:t>
            </a:r>
          </a:p>
          <a:p>
            <a:pPr lvl="1"/>
            <a:r>
              <a:rPr lang="en-US" dirty="0" smtClean="0"/>
              <a:t>For each one, make sure to output a “type description” and then emit the corresponding object</a:t>
            </a:r>
          </a:p>
          <a:p>
            <a:pPr lvl="1"/>
            <a:r>
              <a:rPr lang="en-US" dirty="0" smtClean="0"/>
              <a:t>Any value types will need to be converted </a:t>
            </a:r>
            <a:r>
              <a:rPr lang="en-US" b="1" dirty="0" smtClean="0">
                <a:solidFill>
                  <a:srgbClr val="7030A0"/>
                </a:solidFill>
              </a:rPr>
              <a:t>accurately</a:t>
            </a:r>
            <a:r>
              <a:rPr lang="en-US" dirty="0" smtClean="0"/>
              <a:t> into a text form.  For example, we can’t lose floating point precision in a SOAP request/response, unlike when you print a floating point number on the console</a:t>
            </a:r>
          </a:p>
          <a:p>
            <a:r>
              <a:rPr lang="en-US" dirty="0" smtClean="0"/>
              <a:t>All of this makes messages big and slow to create</a:t>
            </a:r>
          </a:p>
        </p:txBody>
      </p:sp>
    </p:spTree>
    <p:extLst>
      <p:ext uri="{BB962C8B-B14F-4D97-AF65-F5344CB8AC3E}">
        <p14:creationId xmlns:p14="http://schemas.microsoft.com/office/powerpoint/2010/main" val="411176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use binary format?</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15</a:t>
            </a:fld>
            <a:endParaRPr lang="en-US"/>
          </a:p>
        </p:txBody>
      </p:sp>
      <p:sp>
        <p:nvSpPr>
          <p:cNvPr id="5" name="Content Placeholder 4"/>
          <p:cNvSpPr>
            <a:spLocks noGrp="1"/>
          </p:cNvSpPr>
          <p:nvPr>
            <p:ph sz="quarter" idx="1"/>
          </p:nvPr>
        </p:nvSpPr>
        <p:spPr/>
        <p:txBody>
          <a:bodyPr>
            <a:normAutofit lnSpcReduction="10000"/>
          </a:bodyPr>
          <a:lstStyle/>
          <a:p>
            <a:r>
              <a:rPr lang="en-US" dirty="0" smtClean="0"/>
              <a:t>Older systems often used binary representations and in fact there are many popular request/reply formats and representations</a:t>
            </a:r>
          </a:p>
          <a:p>
            <a:endParaRPr lang="en-US" dirty="0"/>
          </a:p>
          <a:p>
            <a:r>
              <a:rPr lang="en-US" dirty="0" smtClean="0"/>
              <a:t>The super efficient ones assume same data representations on source and destination: same programming language, version (patches included), hardware architecture and operating system</a:t>
            </a:r>
          </a:p>
          <a:p>
            <a:endParaRPr lang="en-US" dirty="0"/>
          </a:p>
          <a:p>
            <a:r>
              <a:rPr lang="en-US" dirty="0" smtClean="0"/>
              <a:t>But we can’t always be so lucky.  SOAP is universal.</a:t>
            </a:r>
            <a:endParaRPr lang="en-US" dirty="0"/>
          </a:p>
        </p:txBody>
      </p:sp>
    </p:spTree>
    <p:extLst>
      <p:ext uri="{BB962C8B-B14F-4D97-AF65-F5344CB8AC3E}">
        <p14:creationId xmlns:p14="http://schemas.microsoft.com/office/powerpoint/2010/main" val="1252652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Costs of serialization, deserialization</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16</a:t>
            </a:fld>
            <a:endParaRPr lang="en-US"/>
          </a:p>
        </p:txBody>
      </p:sp>
      <p:sp>
        <p:nvSpPr>
          <p:cNvPr id="5" name="Content Placeholder 4"/>
          <p:cNvSpPr>
            <a:spLocks noGrp="1"/>
          </p:cNvSpPr>
          <p:nvPr>
            <p:ph sz="quarter" idx="1"/>
          </p:nvPr>
        </p:nvSpPr>
        <p:spPr/>
        <p:txBody>
          <a:bodyPr>
            <a:normAutofit/>
          </a:bodyPr>
          <a:lstStyle/>
          <a:p>
            <a:r>
              <a:rPr lang="en-US" dirty="0"/>
              <a:t>CPU </a:t>
            </a:r>
            <a:r>
              <a:rPr lang="en-US" dirty="0" smtClean="0"/>
              <a:t>overheads to serialize (left) and </a:t>
            </a:r>
            <a:r>
              <a:rPr lang="en-US" dirty="0" err="1" smtClean="0"/>
              <a:t>deserialize</a:t>
            </a:r>
            <a:r>
              <a:rPr lang="en-US" dirty="0" smtClean="0"/>
              <a:t> (right), 10,000 times</a:t>
            </a:r>
            <a:endParaRPr lang="en-US" dirty="0"/>
          </a:p>
        </p:txBody>
      </p:sp>
      <p:sp>
        <p:nvSpPr>
          <p:cNvPr id="6" name="TextBox 5"/>
          <p:cNvSpPr txBox="1"/>
          <p:nvPr/>
        </p:nvSpPr>
        <p:spPr>
          <a:xfrm>
            <a:off x="5638800" y="5609418"/>
            <a:ext cx="3231975" cy="646331"/>
          </a:xfrm>
          <a:prstGeom prst="rect">
            <a:avLst/>
          </a:prstGeom>
          <a:noFill/>
        </p:spPr>
        <p:txBody>
          <a:bodyPr wrap="none" rtlCol="0">
            <a:spAutoFit/>
          </a:bodyPr>
          <a:lstStyle/>
          <a:p>
            <a:r>
              <a:rPr lang="en-US" sz="900" dirty="0" smtClean="0"/>
              <a:t>Estimating </a:t>
            </a:r>
            <a:r>
              <a:rPr lang="en-US" sz="900" dirty="0"/>
              <a:t>the Cost of XML Serialization of Java Objects.  </a:t>
            </a:r>
            <a:r>
              <a:rPr lang="en-US" sz="900" dirty="0" smtClean="0"/>
              <a:t/>
            </a:r>
            <a:br>
              <a:rPr lang="en-US" sz="900" dirty="0" smtClean="0"/>
            </a:br>
            <a:r>
              <a:rPr lang="en-US" sz="900" dirty="0" err="1" smtClean="0"/>
              <a:t>Imre</a:t>
            </a:r>
            <a:r>
              <a:rPr lang="en-US" sz="900" dirty="0"/>
              <a:t>, G. ; </a:t>
            </a:r>
            <a:r>
              <a:rPr lang="en-US" sz="900" dirty="0" err="1" smtClean="0"/>
              <a:t>Charaf</a:t>
            </a:r>
            <a:r>
              <a:rPr lang="en-US" sz="900" dirty="0"/>
              <a:t>, H. ;   </a:t>
            </a:r>
            <a:r>
              <a:rPr lang="en-US" sz="900" dirty="0" err="1"/>
              <a:t>Lengyel</a:t>
            </a:r>
            <a:r>
              <a:rPr lang="en-US" sz="900" dirty="0"/>
              <a:t>, L.  </a:t>
            </a:r>
            <a:r>
              <a:rPr lang="en-US" sz="900" dirty="0" smtClean="0"/>
              <a:t>IEEE Engineering </a:t>
            </a:r>
            <a:r>
              <a:rPr lang="en-US" sz="900" dirty="0"/>
              <a:t>of Computer </a:t>
            </a:r>
            <a:r>
              <a:rPr lang="en-US" sz="900" dirty="0" smtClean="0"/>
              <a:t/>
            </a:r>
            <a:br>
              <a:rPr lang="en-US" sz="900" dirty="0" smtClean="0"/>
            </a:br>
            <a:r>
              <a:rPr lang="en-US" sz="900" dirty="0" smtClean="0"/>
              <a:t>Based </a:t>
            </a:r>
            <a:r>
              <a:rPr lang="en-US" sz="900" dirty="0"/>
              <a:t>Systems (ECBS-EERC), 2013</a:t>
            </a:r>
            <a:r>
              <a:rPr lang="en-US" sz="900" dirty="0" smtClean="0"/>
              <a:t>.</a:t>
            </a:r>
            <a:endParaRPr lang="en-US" sz="900" dirty="0"/>
          </a:p>
          <a:p>
            <a:endParaRPr lang="en-US" sz="900" dirty="0"/>
          </a:p>
        </p:txBody>
      </p:sp>
      <p:pic>
        <p:nvPicPr>
          <p:cNvPr id="7" name="Picture 6"/>
          <p:cNvPicPr>
            <a:picLocks noChangeAspect="1"/>
          </p:cNvPicPr>
          <p:nvPr/>
        </p:nvPicPr>
        <p:blipFill>
          <a:blip r:embed="rId2"/>
          <a:stretch>
            <a:fillRect/>
          </a:stretch>
        </p:blipFill>
        <p:spPr>
          <a:xfrm>
            <a:off x="1361900" y="2590800"/>
            <a:ext cx="4442551" cy="2866412"/>
          </a:xfrm>
          <a:prstGeom prst="rect">
            <a:avLst/>
          </a:prstGeom>
        </p:spPr>
      </p:pic>
      <p:pic>
        <p:nvPicPr>
          <p:cNvPr id="8" name="Picture 7"/>
          <p:cNvPicPr>
            <a:picLocks noChangeAspect="1"/>
          </p:cNvPicPr>
          <p:nvPr/>
        </p:nvPicPr>
        <p:blipFill>
          <a:blip r:embed="rId3"/>
          <a:stretch>
            <a:fillRect/>
          </a:stretch>
        </p:blipFill>
        <p:spPr>
          <a:xfrm>
            <a:off x="5006324" y="2707431"/>
            <a:ext cx="4061476" cy="2633149"/>
          </a:xfrm>
          <a:prstGeom prst="rect">
            <a:avLst/>
          </a:prstGeom>
        </p:spPr>
      </p:pic>
    </p:spTree>
    <p:extLst>
      <p:ext uri="{BB962C8B-B14F-4D97-AF65-F5344CB8AC3E}">
        <p14:creationId xmlns:p14="http://schemas.microsoft.com/office/powerpoint/2010/main" val="2909147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78952" cy="990600"/>
          </a:xfrm>
        </p:spPr>
        <p:txBody>
          <a:bodyPr>
            <a:normAutofit fontScale="90000"/>
          </a:bodyPr>
          <a:lstStyle/>
          <a:p>
            <a:r>
              <a:rPr lang="en-US" dirty="0" smtClean="0"/>
              <a:t>Example: A beverage distribution center</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17</a:t>
            </a:fld>
            <a:endParaRPr lang="en-US"/>
          </a:p>
        </p:txBody>
      </p:sp>
      <p:sp>
        <p:nvSpPr>
          <p:cNvPr id="5" name="Content Placeholder 4"/>
          <p:cNvSpPr>
            <a:spLocks noGrp="1"/>
          </p:cNvSpPr>
          <p:nvPr>
            <p:ph sz="quarter" idx="1"/>
          </p:nvPr>
        </p:nvSpPr>
        <p:spPr/>
        <p:txBody>
          <a:bodyPr>
            <a:normAutofit/>
          </a:bodyPr>
          <a:lstStyle/>
          <a:p>
            <a:r>
              <a:rPr lang="en-US" dirty="0" smtClean="0"/>
              <a:t>Suppose that we are just looking at a very simple case, like records sent from the cash-register at the Ithaca Imported Beverages company to the database it uses for inventory</a:t>
            </a:r>
          </a:p>
          <a:p>
            <a:endParaRPr lang="en-US" dirty="0"/>
          </a:p>
          <a:p>
            <a:r>
              <a:rPr lang="en-US" dirty="0" smtClean="0"/>
              <a:t>They specialize in imported beers, so consider costs of serialization of a “beer record”</a:t>
            </a:r>
          </a:p>
          <a:p>
            <a:endParaRPr lang="en-US" dirty="0"/>
          </a:p>
          <a:p>
            <a:r>
              <a:rPr lang="en-US" dirty="0"/>
              <a:t>Example </a:t>
            </a:r>
            <a:r>
              <a:rPr lang="en-US" dirty="0" smtClean="0"/>
              <a:t>from </a:t>
            </a:r>
            <a:r>
              <a:rPr lang="en-US" dirty="0"/>
              <a:t>M@X on DEV (www.maxondev.com)</a:t>
            </a:r>
          </a:p>
        </p:txBody>
      </p:sp>
    </p:spTree>
    <p:extLst>
      <p:ext uri="{BB962C8B-B14F-4D97-AF65-F5344CB8AC3E}">
        <p14:creationId xmlns:p14="http://schemas.microsoft.com/office/powerpoint/2010/main" val="2095760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overheads: A “beer” object</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18</a:t>
            </a:fld>
            <a:endParaRPr lang="en-US"/>
          </a:p>
        </p:txBody>
      </p:sp>
      <p:sp>
        <p:nvSpPr>
          <p:cNvPr id="5" name="Content Placeholder 4"/>
          <p:cNvSpPr>
            <a:spLocks noGrp="1"/>
          </p:cNvSpPr>
          <p:nvPr>
            <p:ph sz="quarter" idx="1"/>
          </p:nvPr>
        </p:nvSpPr>
        <p:spPr>
          <a:xfrm>
            <a:off x="612648" y="1600200"/>
            <a:ext cx="4035552" cy="4495800"/>
          </a:xfrm>
        </p:spPr>
        <p:txBody>
          <a:bodyPr>
            <a:normAutofit fontScale="92500" lnSpcReduction="20000"/>
          </a:bodyPr>
          <a:lstStyle/>
          <a:p>
            <a:r>
              <a:rPr lang="en-US" dirty="0" smtClean="0"/>
              <a:t>C# example of a class that might describe a Belgian beer</a:t>
            </a:r>
          </a:p>
          <a:p>
            <a:endParaRPr lang="en-US" dirty="0"/>
          </a:p>
          <a:p>
            <a:r>
              <a:rPr lang="en-US" dirty="0" smtClean="0"/>
              <a:t>It has a brand, a level of alcohol, a brewery, etc.  </a:t>
            </a:r>
          </a:p>
          <a:p>
            <a:endParaRPr lang="en-US" dirty="0"/>
          </a:p>
          <a:p>
            <a:r>
              <a:rPr lang="en-US" dirty="0" smtClean="0"/>
              <a:t>Notice that only some of these are fields with associated data and the data is very simple in this example!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4000500"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768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Tabular summary of costs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19</a:t>
            </a:fld>
            <a:endParaRPr lang="en-US"/>
          </a:p>
        </p:txBody>
      </p:sp>
      <p:sp>
        <p:nvSpPr>
          <p:cNvPr id="5" name="Content Placeholder 4"/>
          <p:cNvSpPr>
            <a:spLocks noGrp="1"/>
          </p:cNvSpPr>
          <p:nvPr>
            <p:ph sz="quarter" idx="1"/>
          </p:nvPr>
        </p:nvSpPr>
        <p:spPr/>
        <p:txBody>
          <a:bodyPr/>
          <a:lstStyle/>
          <a:p>
            <a:r>
              <a:rPr lang="en-US" dirty="0" smtClean="0"/>
              <a:t>Space costs in bytes, time costs in </a:t>
            </a:r>
            <a:r>
              <a:rPr lang="en-US" dirty="0" err="1" smtClean="0"/>
              <a:t>ms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0"/>
            <a:ext cx="885825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476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Suppose you follow the rules…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a:t>
            </a:fld>
            <a:endParaRPr lang="en-US"/>
          </a:p>
        </p:txBody>
      </p:sp>
      <p:sp>
        <p:nvSpPr>
          <p:cNvPr id="5" name="Content Placeholder 4"/>
          <p:cNvSpPr>
            <a:spLocks noGrp="1"/>
          </p:cNvSpPr>
          <p:nvPr>
            <p:ph sz="quarter" idx="1"/>
          </p:nvPr>
        </p:nvSpPr>
        <p:spPr/>
        <p:txBody>
          <a:bodyPr/>
          <a:lstStyle/>
          <a:p>
            <a:r>
              <a:rPr lang="en-US" dirty="0" smtClean="0"/>
              <a:t>You set out to build a fairly complex large-scale system for some kind of important task</a:t>
            </a:r>
          </a:p>
          <a:p>
            <a:pPr lvl="1"/>
            <a:r>
              <a:rPr lang="en-US" dirty="0" smtClean="0"/>
              <a:t>Maybe not as mission-critical as a power grid or an air traffic control system…</a:t>
            </a:r>
          </a:p>
          <a:p>
            <a:pPr lvl="1"/>
            <a:r>
              <a:rPr lang="en-US" dirty="0" smtClean="0"/>
              <a:t>… but on the other hand, smart cars are a hot topic, and robots, and many of these play safety critical roles</a:t>
            </a:r>
          </a:p>
          <a:p>
            <a:pPr lvl="1"/>
            <a:endParaRPr lang="en-US" dirty="0"/>
          </a:p>
          <a:p>
            <a:r>
              <a:rPr lang="en-US" dirty="0" smtClean="0"/>
              <a:t>You use clean-room techniques, object oriented programming, cutting edge quality-assurance</a:t>
            </a:r>
            <a:endParaRPr lang="en-US" dirty="0"/>
          </a:p>
        </p:txBody>
      </p:sp>
    </p:spTree>
    <p:extLst>
      <p:ext uri="{BB962C8B-B14F-4D97-AF65-F5344CB8AC3E}">
        <p14:creationId xmlns:p14="http://schemas.microsoft.com/office/powerpoint/2010/main" val="274847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cost: Serialize a “beer” object</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209800"/>
            <a:ext cx="5715000" cy="3552825"/>
          </a:xfrm>
          <a:prstGeom prst="rect">
            <a:avLst/>
          </a:prstGeom>
        </p:spPr>
      </p:pic>
    </p:spTree>
    <p:extLst>
      <p:ext uri="{BB962C8B-B14F-4D97-AF65-F5344CB8AC3E}">
        <p14:creationId xmlns:p14="http://schemas.microsoft.com/office/powerpoint/2010/main" val="1533718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38600" y="914400"/>
            <a:ext cx="5029199" cy="276999"/>
          </a:xfrm>
          <a:prstGeom prst="rect">
            <a:avLst/>
          </a:prstGeom>
        </p:spPr>
        <p:txBody>
          <a:bodyPr wrap="square">
            <a:spAutoFit/>
          </a:bodyPr>
          <a:lstStyle/>
          <a:p>
            <a:r>
              <a:rPr lang="en-US" sz="1200" dirty="0" smtClean="0"/>
              <a:t> http</a:t>
            </a:r>
            <a:r>
              <a:rPr lang="en-US" sz="1200" dirty="0"/>
              <a:t>://en.wikipedia.org/wiki/List_of_Belgian_beer</a:t>
            </a:r>
          </a:p>
        </p:txBody>
      </p:sp>
      <p:sp>
        <p:nvSpPr>
          <p:cNvPr id="2" name="Title 1"/>
          <p:cNvSpPr>
            <a:spLocks noGrp="1"/>
          </p:cNvSpPr>
          <p:nvPr>
            <p:ph type="title"/>
          </p:nvPr>
        </p:nvSpPr>
        <p:spPr/>
        <p:txBody>
          <a:bodyPr>
            <a:normAutofit/>
          </a:bodyPr>
          <a:lstStyle/>
          <a:p>
            <a:r>
              <a:rPr lang="en-US" sz="3600" dirty="0" smtClean="0"/>
              <a:t>Time cost: List of all 1610 Belgian beers</a:t>
            </a:r>
            <a:endParaRPr lang="en-US" sz="3600"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133600"/>
            <a:ext cx="5657850" cy="35052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3831"/>
            <a:ext cx="1066799" cy="1519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734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such operations occur?</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22</a:t>
            </a:fld>
            <a:endParaRPr lang="en-US"/>
          </a:p>
        </p:txBody>
      </p:sp>
      <p:pic>
        <p:nvPicPr>
          <p:cNvPr id="7" name="Picture 6"/>
          <p:cNvPicPr>
            <a:picLocks noChangeAspect="1"/>
          </p:cNvPicPr>
          <p:nvPr/>
        </p:nvPicPr>
        <p:blipFill>
          <a:blip r:embed="rId2"/>
          <a:stretch>
            <a:fillRect/>
          </a:stretch>
        </p:blipFill>
        <p:spPr>
          <a:xfrm>
            <a:off x="609600" y="3413566"/>
            <a:ext cx="2221701" cy="1249680"/>
          </a:xfrm>
          <a:prstGeom prst="rect">
            <a:avLst/>
          </a:prstGeom>
        </p:spPr>
      </p:pic>
      <p:pic>
        <p:nvPicPr>
          <p:cNvPr id="8" name="Picture 7"/>
          <p:cNvPicPr>
            <a:picLocks noChangeAspect="1"/>
          </p:cNvPicPr>
          <p:nvPr/>
        </p:nvPicPr>
        <p:blipFill>
          <a:blip r:embed="rId2"/>
          <a:stretch>
            <a:fillRect/>
          </a:stretch>
        </p:blipFill>
        <p:spPr>
          <a:xfrm>
            <a:off x="146449" y="2308860"/>
            <a:ext cx="2221701" cy="1249680"/>
          </a:xfrm>
          <a:prstGeom prst="rect">
            <a:avLst/>
          </a:prstGeom>
        </p:spPr>
      </p:pic>
      <p:pic>
        <p:nvPicPr>
          <p:cNvPr id="9" name="Picture 8"/>
          <p:cNvPicPr>
            <a:picLocks noChangeAspect="1"/>
          </p:cNvPicPr>
          <p:nvPr/>
        </p:nvPicPr>
        <p:blipFill>
          <a:blip r:embed="rId2"/>
          <a:stretch>
            <a:fillRect/>
          </a:stretch>
        </p:blipFill>
        <p:spPr>
          <a:xfrm>
            <a:off x="1819510" y="1684020"/>
            <a:ext cx="2221701" cy="1249680"/>
          </a:xfrm>
          <a:prstGeom prst="rect">
            <a:avLst/>
          </a:prstGeom>
        </p:spPr>
      </p:pic>
      <p:cxnSp>
        <p:nvCxnSpPr>
          <p:cNvPr id="10" name="Straight Arrow Connector 9"/>
          <p:cNvCxnSpPr/>
          <p:nvPr/>
        </p:nvCxnSpPr>
        <p:spPr>
          <a:xfrm>
            <a:off x="2831301" y="4015158"/>
            <a:ext cx="17406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45290" y="3100758"/>
            <a:ext cx="2244561" cy="6780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4" idx="1"/>
          </p:cNvCxnSpPr>
          <p:nvPr/>
        </p:nvCxnSpPr>
        <p:spPr>
          <a:xfrm>
            <a:off x="4041211" y="2250740"/>
            <a:ext cx="770103" cy="14721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105400" y="3053133"/>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(backup)</a:t>
            </a:r>
            <a:endParaRPr lang="en-US" sz="1050" b="1" dirty="0">
              <a:solidFill>
                <a:schemeClr val="tx1"/>
              </a:solidFill>
            </a:endParaRPr>
          </a:p>
        </p:txBody>
      </p:sp>
      <p:sp>
        <p:nvSpPr>
          <p:cNvPr id="14" name="Oval 13"/>
          <p:cNvSpPr/>
          <p:nvPr/>
        </p:nvSpPr>
        <p:spPr>
          <a:xfrm>
            <a:off x="4649505" y="3652626"/>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(primary)</a:t>
            </a:r>
            <a:endParaRPr lang="en-US" sz="1050" b="1" dirty="0">
              <a:solidFill>
                <a:schemeClr val="tx1"/>
              </a:solidFill>
            </a:endParaRPr>
          </a:p>
        </p:txBody>
      </p:sp>
      <p:cxnSp>
        <p:nvCxnSpPr>
          <p:cNvPr id="15" name="Straight Arrow Connector 14"/>
          <p:cNvCxnSpPr>
            <a:endCxn id="13" idx="4"/>
          </p:cNvCxnSpPr>
          <p:nvPr/>
        </p:nvCxnSpPr>
        <p:spPr>
          <a:xfrm flipV="1">
            <a:off x="5507237" y="3532999"/>
            <a:ext cx="150613" cy="143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lowchart: Multidocument 15"/>
          <p:cNvSpPr/>
          <p:nvPr/>
        </p:nvSpPr>
        <p:spPr>
          <a:xfrm>
            <a:off x="6249824" y="3019307"/>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sp>
        <p:nvSpPr>
          <p:cNvPr id="17" name="Flowchart: Multidocument 16"/>
          <p:cNvSpPr/>
          <p:nvPr/>
        </p:nvSpPr>
        <p:spPr>
          <a:xfrm>
            <a:off x="5792624" y="3595940"/>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cxnSp>
        <p:nvCxnSpPr>
          <p:cNvPr id="18" name="Straight Arrow Connector 17"/>
          <p:cNvCxnSpPr/>
          <p:nvPr/>
        </p:nvCxnSpPr>
        <p:spPr>
          <a:xfrm>
            <a:off x="5197491" y="4132492"/>
            <a:ext cx="4464" cy="321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Striped Right Arrow 18"/>
          <p:cNvSpPr/>
          <p:nvPr/>
        </p:nvSpPr>
        <p:spPr>
          <a:xfrm>
            <a:off x="4775997" y="444994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Message Bus</a:t>
            </a:r>
            <a:endParaRPr lang="en-US" sz="800" b="1" dirty="0">
              <a:solidFill>
                <a:schemeClr val="tx1"/>
              </a:solidFill>
            </a:endParaRPr>
          </a:p>
        </p:txBody>
      </p:sp>
      <p:sp>
        <p:nvSpPr>
          <p:cNvPr id="20" name="Flowchart: Magnetic Disk 19"/>
          <p:cNvSpPr/>
          <p:nvPr/>
        </p:nvSpPr>
        <p:spPr>
          <a:xfrm>
            <a:off x="5945024"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21" name="Flowchart: Magnetic Disk 20"/>
          <p:cNvSpPr/>
          <p:nvPr/>
        </p:nvSpPr>
        <p:spPr>
          <a:xfrm>
            <a:off x="6781800"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22" name="Flowchart: Magnetic Disk 21"/>
          <p:cNvSpPr/>
          <p:nvPr/>
        </p:nvSpPr>
        <p:spPr>
          <a:xfrm>
            <a:off x="7618576" y="4525334"/>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cxnSp>
        <p:nvCxnSpPr>
          <p:cNvPr id="23" name="Straight Arrow Connector 22"/>
          <p:cNvCxnSpPr/>
          <p:nvPr/>
        </p:nvCxnSpPr>
        <p:spPr>
          <a:xfrm flipH="1" flipV="1">
            <a:off x="4426262" y="4419600"/>
            <a:ext cx="385052" cy="127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585378" y="4332613"/>
            <a:ext cx="225936" cy="20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426262" y="4548991"/>
            <a:ext cx="374666" cy="162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12105" y="4268732"/>
            <a:ext cx="1302062" cy="646331"/>
          </a:xfrm>
          <a:prstGeom prst="rect">
            <a:avLst/>
          </a:prstGeom>
          <a:noFill/>
        </p:spPr>
        <p:txBody>
          <a:bodyPr wrap="square" rtlCol="0">
            <a:spAutoFit/>
          </a:bodyPr>
          <a:lstStyle/>
          <a:p>
            <a:r>
              <a:rPr lang="en-US" i="1" dirty="0" err="1" smtClean="0"/>
              <a:t>ulticast</a:t>
            </a:r>
            <a:r>
              <a:rPr lang="en-US" i="1" dirty="0" smtClean="0"/>
              <a:t> Notifications</a:t>
            </a:r>
            <a:endParaRPr lang="en-US" i="1" dirty="0"/>
          </a:p>
        </p:txBody>
      </p:sp>
      <p:sp>
        <p:nvSpPr>
          <p:cNvPr id="27" name="Heptagon 26"/>
          <p:cNvSpPr/>
          <p:nvPr/>
        </p:nvSpPr>
        <p:spPr>
          <a:xfrm>
            <a:off x="4311722" y="2793870"/>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1</a:t>
            </a:r>
            <a:endParaRPr lang="en-US" sz="800" b="1" dirty="0">
              <a:solidFill>
                <a:srgbClr val="C00000"/>
              </a:solidFill>
            </a:endParaRPr>
          </a:p>
        </p:txBody>
      </p:sp>
      <p:sp>
        <p:nvSpPr>
          <p:cNvPr id="28" name="Heptagon 27"/>
          <p:cNvSpPr/>
          <p:nvPr/>
        </p:nvSpPr>
        <p:spPr>
          <a:xfrm>
            <a:off x="5365070" y="3526267"/>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2</a:t>
            </a:r>
            <a:endParaRPr lang="en-US" sz="800" b="1" dirty="0">
              <a:solidFill>
                <a:srgbClr val="C00000"/>
              </a:solidFill>
            </a:endParaRPr>
          </a:p>
        </p:txBody>
      </p:sp>
      <p:sp>
        <p:nvSpPr>
          <p:cNvPr id="29" name="Heptagon 28"/>
          <p:cNvSpPr/>
          <p:nvPr/>
        </p:nvSpPr>
        <p:spPr>
          <a:xfrm>
            <a:off x="6558542" y="310765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30" name="Heptagon 29"/>
          <p:cNvSpPr/>
          <p:nvPr/>
        </p:nvSpPr>
        <p:spPr>
          <a:xfrm>
            <a:off x="6107657" y="367612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31" name="Heptagon 30"/>
          <p:cNvSpPr/>
          <p:nvPr/>
        </p:nvSpPr>
        <p:spPr>
          <a:xfrm>
            <a:off x="5223554" y="4199522"/>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4</a:t>
            </a:r>
            <a:endParaRPr lang="en-US" sz="800" b="1" dirty="0">
              <a:solidFill>
                <a:srgbClr val="C00000"/>
              </a:solidFill>
            </a:endParaRPr>
          </a:p>
        </p:txBody>
      </p:sp>
      <p:sp>
        <p:nvSpPr>
          <p:cNvPr id="32" name="Heptagon 31"/>
          <p:cNvSpPr/>
          <p:nvPr/>
        </p:nvSpPr>
        <p:spPr>
          <a:xfrm>
            <a:off x="6569990" y="4915063"/>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3" name="Heptagon 32"/>
          <p:cNvSpPr/>
          <p:nvPr/>
        </p:nvSpPr>
        <p:spPr>
          <a:xfrm>
            <a:off x="7331990" y="4902905"/>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4" name="Heptagon 33"/>
          <p:cNvSpPr/>
          <p:nvPr/>
        </p:nvSpPr>
        <p:spPr>
          <a:xfrm>
            <a:off x="8225656" y="489899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35" name="Heptagon 34"/>
          <p:cNvSpPr/>
          <p:nvPr/>
        </p:nvSpPr>
        <p:spPr>
          <a:xfrm>
            <a:off x="4539391" y="4449946"/>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6</a:t>
            </a:r>
            <a:endParaRPr lang="en-US" sz="800" b="1" dirty="0">
              <a:solidFill>
                <a:srgbClr val="C00000"/>
              </a:solidFill>
            </a:endParaRPr>
          </a:p>
        </p:txBody>
      </p:sp>
      <p:sp>
        <p:nvSpPr>
          <p:cNvPr id="36" name="Content Placeholder 35"/>
          <p:cNvSpPr>
            <a:spLocks noGrp="1"/>
          </p:cNvSpPr>
          <p:nvPr>
            <p:ph sz="quarter" idx="1"/>
          </p:nvPr>
        </p:nvSpPr>
        <p:spPr>
          <a:xfrm>
            <a:off x="612648" y="5181600"/>
            <a:ext cx="8531352" cy="914400"/>
          </a:xfrm>
        </p:spPr>
        <p:txBody>
          <a:bodyPr>
            <a:normAutofit fontScale="77500" lnSpcReduction="20000"/>
          </a:bodyPr>
          <a:lstStyle/>
          <a:p>
            <a:r>
              <a:rPr lang="en-US" dirty="0" smtClean="0"/>
              <a:t>We identified 6 steps, each requiring serialization/deserialization, but if elements are componentized, the total could be 5x or 10x more!</a:t>
            </a:r>
            <a:endParaRPr lang="en-US" dirty="0"/>
          </a:p>
        </p:txBody>
      </p:sp>
    </p:spTree>
    <p:extLst>
      <p:ext uri="{BB962C8B-B14F-4D97-AF65-F5344CB8AC3E}">
        <p14:creationId xmlns:p14="http://schemas.microsoft.com/office/powerpoint/2010/main" val="970104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23</a:t>
            </a:fld>
            <a:endParaRPr lang="en-US"/>
          </a:p>
        </p:txBody>
      </p:sp>
      <p:sp>
        <p:nvSpPr>
          <p:cNvPr id="5" name="Content Placeholder 4"/>
          <p:cNvSpPr>
            <a:spLocks noGrp="1"/>
          </p:cNvSpPr>
          <p:nvPr>
            <p:ph sz="quarter" idx="1"/>
          </p:nvPr>
        </p:nvSpPr>
        <p:spPr/>
        <p:txBody>
          <a:bodyPr/>
          <a:lstStyle/>
          <a:p>
            <a:r>
              <a:rPr lang="en-US" dirty="0" smtClean="0"/>
              <a:t>Even binary serialization wasn’t really so cheap</a:t>
            </a:r>
          </a:p>
          <a:p>
            <a:endParaRPr lang="en-US" dirty="0"/>
          </a:p>
          <a:p>
            <a:r>
              <a:rPr lang="en-US" dirty="0" smtClean="0"/>
              <a:t>The only thing that turns out to be cheap is to send very simple messages with very simple content, like “one string”</a:t>
            </a:r>
          </a:p>
          <a:p>
            <a:endParaRPr lang="en-US" dirty="0"/>
          </a:p>
          <a:p>
            <a:r>
              <a:rPr lang="en-US" dirty="0" smtClean="0"/>
              <a:t>So… can we magically transform our code into very simple code?  Introducing… </a:t>
            </a:r>
            <a:r>
              <a:rPr lang="en-US" b="1" dirty="0" smtClean="0">
                <a:solidFill>
                  <a:srgbClr val="7030A0"/>
                </a:solidFill>
              </a:rPr>
              <a:t>logging</a:t>
            </a:r>
            <a:r>
              <a:rPr lang="en-US" dirty="0" smtClean="0"/>
              <a:t>!</a:t>
            </a:r>
            <a:endParaRPr lang="en-US" dirty="0"/>
          </a:p>
        </p:txBody>
      </p:sp>
    </p:spTree>
    <p:extLst>
      <p:ext uri="{BB962C8B-B14F-4D97-AF65-F5344CB8AC3E}">
        <p14:creationId xmlns:p14="http://schemas.microsoft.com/office/powerpoint/2010/main" val="3812246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 Very simple</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sp>
        <p:nvSpPr>
          <p:cNvPr id="5" name="Content Placeholder 4"/>
          <p:cNvSpPr>
            <a:spLocks noGrp="1"/>
          </p:cNvSpPr>
          <p:nvPr>
            <p:ph sz="quarter" idx="1"/>
          </p:nvPr>
        </p:nvSpPr>
        <p:spPr/>
        <p:txBody>
          <a:bodyPr/>
          <a:lstStyle/>
          <a:p>
            <a:r>
              <a:rPr lang="en-US" dirty="0" smtClean="0"/>
              <a:t>Write the large complex objects into a reliable log service, just once.  </a:t>
            </a:r>
            <a:endParaRPr lang="en-US" dirty="0"/>
          </a:p>
          <a:p>
            <a:pPr lvl="1"/>
            <a:r>
              <a:rPr lang="en-US" dirty="0" smtClean="0"/>
              <a:t>Logging means “append only, durable, file”</a:t>
            </a:r>
          </a:p>
          <a:p>
            <a:pPr lvl="1"/>
            <a:r>
              <a:rPr lang="en-US" dirty="0" smtClean="0"/>
              <a:t>You </a:t>
            </a:r>
            <a:r>
              <a:rPr lang="en-US" b="1" dirty="0" smtClean="0">
                <a:solidFill>
                  <a:srgbClr val="7030A0"/>
                </a:solidFill>
              </a:rPr>
              <a:t>write it once</a:t>
            </a:r>
            <a:r>
              <a:rPr lang="en-US" dirty="0" smtClean="0"/>
              <a:t>, can read it later</a:t>
            </a:r>
          </a:p>
          <a:p>
            <a:r>
              <a:rPr lang="en-US" dirty="0" smtClean="0"/>
              <a:t>Now we </a:t>
            </a:r>
            <a:r>
              <a:rPr lang="en-US" i="1" dirty="0" smtClean="0"/>
              <a:t>substitute a URL for the large object.</a:t>
            </a:r>
            <a:endParaRPr lang="en-US" dirty="0" smtClean="0"/>
          </a:p>
          <a:p>
            <a:pPr lvl="1"/>
            <a:r>
              <a:rPr lang="en-US" dirty="0" smtClean="0"/>
              <a:t>We could modify the application itself</a:t>
            </a:r>
          </a:p>
          <a:p>
            <a:pPr lvl="1"/>
            <a:r>
              <a:rPr lang="en-US" dirty="0" smtClean="0"/>
              <a:t>Or we could create a “wrapper” for the object itself or for the libraries used in the application</a:t>
            </a:r>
            <a:endParaRPr lang="en-US" dirty="0"/>
          </a:p>
        </p:txBody>
      </p:sp>
    </p:spTree>
    <p:extLst>
      <p:ext uri="{BB962C8B-B14F-4D97-AF65-F5344CB8AC3E}">
        <p14:creationId xmlns:p14="http://schemas.microsoft.com/office/powerpoint/2010/main" val="3556755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A “wrapper”</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25</a:t>
            </a:fld>
            <a:endParaRPr lang="en-US"/>
          </a:p>
        </p:txBody>
      </p:sp>
      <p:sp>
        <p:nvSpPr>
          <p:cNvPr id="5" name="Content Placeholder 4"/>
          <p:cNvSpPr>
            <a:spLocks noGrp="1"/>
          </p:cNvSpPr>
          <p:nvPr>
            <p:ph sz="quarter" idx="1"/>
          </p:nvPr>
        </p:nvSpPr>
        <p:spPr/>
        <p:txBody>
          <a:bodyPr>
            <a:normAutofit/>
          </a:bodyPr>
          <a:lstStyle/>
          <a:p>
            <a:r>
              <a:rPr lang="en-US" dirty="0" smtClean="0"/>
              <a:t>Start with a complex application… </a:t>
            </a:r>
            <a:br>
              <a:rPr lang="en-US" dirty="0" smtClean="0"/>
            </a:br>
            <a:r>
              <a:rPr lang="en-US" dirty="0" smtClean="0"/>
              <a:t>you really don’t want to modify it</a:t>
            </a:r>
          </a:p>
          <a:p>
            <a:endParaRPr lang="en-US" dirty="0"/>
          </a:p>
          <a:p>
            <a:r>
              <a:rPr lang="en-US" dirty="0" smtClean="0"/>
              <a:t>Identify some big objects it sends, and modify the setter/getter methods to first “memory-</a:t>
            </a:r>
            <a:r>
              <a:rPr lang="en-US" dirty="0" err="1" smtClean="0"/>
              <a:t>fy</a:t>
            </a:r>
            <a:r>
              <a:rPr lang="en-US" dirty="0" smtClean="0"/>
              <a:t>” it</a:t>
            </a:r>
          </a:p>
          <a:p>
            <a:pPr lvl="1"/>
            <a:r>
              <a:rPr lang="en-US" dirty="0" smtClean="0"/>
              <a:t>If we have the URL but not the object, fetch the object</a:t>
            </a:r>
          </a:p>
          <a:p>
            <a:pPr lvl="1"/>
            <a:r>
              <a:rPr lang="en-US" dirty="0" smtClean="0"/>
              <a:t>Then perform action as usual</a:t>
            </a:r>
          </a:p>
          <a:p>
            <a:pPr lvl="1"/>
            <a:endParaRPr lang="en-US" dirty="0"/>
          </a:p>
          <a:p>
            <a:r>
              <a:rPr lang="en-US" dirty="0" smtClean="0"/>
              <a:t>A </a:t>
            </a:r>
            <a:r>
              <a:rPr lang="en-US" i="1" dirty="0" smtClean="0"/>
              <a:t>lazy fetch!</a:t>
            </a:r>
            <a:r>
              <a:rPr lang="en-US" dirty="0" smtClean="0"/>
              <a:t>  </a:t>
            </a:r>
            <a:r>
              <a:rPr lang="en-US" b="1" dirty="0" smtClean="0">
                <a:solidFill>
                  <a:srgbClr val="C00000"/>
                </a:solidFill>
              </a:rPr>
              <a:t>Question: why will this help?</a:t>
            </a:r>
            <a:endParaRPr lang="en-US"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5713"/>
            <a:ext cx="2647950" cy="141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079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943600" y="4267200"/>
            <a:ext cx="1981200" cy="1905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Concept: A “wrapper”</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26</a:t>
            </a:fld>
            <a:endParaRPr lang="en-US"/>
          </a:p>
        </p:txBody>
      </p:sp>
      <p:sp>
        <p:nvSpPr>
          <p:cNvPr id="18" name="Content Placeholder 17"/>
          <p:cNvSpPr>
            <a:spLocks noGrp="1"/>
          </p:cNvSpPr>
          <p:nvPr>
            <p:ph sz="quarter" idx="1"/>
          </p:nvPr>
        </p:nvSpPr>
        <p:spPr/>
        <p:txBody>
          <a:bodyPr/>
          <a:lstStyle/>
          <a:p>
            <a:r>
              <a:rPr lang="en-US" dirty="0" smtClean="0"/>
              <a:t>On receipt, object has just the URL</a:t>
            </a:r>
          </a:p>
          <a:p>
            <a:endParaRPr lang="en-US" dirty="0"/>
          </a:p>
          <a:p>
            <a:endParaRPr lang="en-US" dirty="0" smtClean="0"/>
          </a:p>
          <a:p>
            <a:endParaRPr lang="en-US" dirty="0"/>
          </a:p>
          <a:p>
            <a:r>
              <a:rPr lang="en-US" dirty="0" smtClean="0"/>
              <a:t>But if the application accesses data</a:t>
            </a:r>
            <a:br>
              <a:rPr lang="en-US" dirty="0" smtClean="0"/>
            </a:br>
            <a:r>
              <a:rPr lang="en-US" dirty="0" smtClean="0"/>
              <a:t>we load the real content first</a:t>
            </a:r>
            <a:endParaRPr lang="en-US" dirty="0"/>
          </a:p>
        </p:txBody>
      </p:sp>
      <p:sp>
        <p:nvSpPr>
          <p:cNvPr id="6" name="TextBox 5"/>
          <p:cNvSpPr txBox="1"/>
          <p:nvPr/>
        </p:nvSpPr>
        <p:spPr>
          <a:xfrm>
            <a:off x="2438400" y="4953000"/>
            <a:ext cx="1225015" cy="646331"/>
          </a:xfrm>
          <a:prstGeom prst="rect">
            <a:avLst/>
          </a:prstGeom>
          <a:solidFill>
            <a:srgbClr val="00B050"/>
          </a:solidFill>
          <a:ln>
            <a:solidFill>
              <a:schemeClr val="tx1"/>
            </a:solidFill>
          </a:ln>
        </p:spPr>
        <p:txBody>
          <a:bodyPr wrap="none" rtlCol="0">
            <a:spAutoFit/>
          </a:bodyPr>
          <a:lstStyle/>
          <a:p>
            <a:r>
              <a:rPr lang="en-US" dirty="0" smtClean="0"/>
              <a:t>Application</a:t>
            </a:r>
          </a:p>
          <a:p>
            <a:pPr algn="ctr"/>
            <a:r>
              <a:rPr lang="en-US" dirty="0" smtClean="0"/>
              <a:t>Logic</a:t>
            </a:r>
            <a:endParaRPr lang="en-US" dirty="0"/>
          </a:p>
        </p:txBody>
      </p:sp>
      <p:cxnSp>
        <p:nvCxnSpPr>
          <p:cNvPr id="8" name="Straight Arrow Connector 7"/>
          <p:cNvCxnSpPr/>
          <p:nvPr/>
        </p:nvCxnSpPr>
        <p:spPr>
          <a:xfrm>
            <a:off x="3810000" y="5276165"/>
            <a:ext cx="2057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286500" y="4648200"/>
            <a:ext cx="12954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Object</a:t>
            </a:r>
            <a:endParaRPr lang="en-US" b="1" dirty="0">
              <a:solidFill>
                <a:srgbClr val="C00000"/>
              </a:solidFill>
            </a:endParaRPr>
          </a:p>
        </p:txBody>
      </p:sp>
      <p:sp>
        <p:nvSpPr>
          <p:cNvPr id="11" name="TextBox 10"/>
          <p:cNvSpPr txBox="1"/>
          <p:nvPr/>
        </p:nvSpPr>
        <p:spPr>
          <a:xfrm>
            <a:off x="6286500" y="5791200"/>
            <a:ext cx="1295400" cy="369332"/>
          </a:xfrm>
          <a:prstGeom prst="rect">
            <a:avLst/>
          </a:prstGeom>
          <a:noFill/>
        </p:spPr>
        <p:txBody>
          <a:bodyPr wrap="square" rtlCol="0">
            <a:spAutoFit/>
          </a:bodyPr>
          <a:lstStyle/>
          <a:p>
            <a:pPr algn="ctr"/>
            <a:r>
              <a:rPr lang="en-US" b="1" dirty="0" smtClean="0">
                <a:solidFill>
                  <a:srgbClr val="C00000"/>
                </a:solidFill>
              </a:rPr>
              <a:t>Wrapper</a:t>
            </a:r>
            <a:endParaRPr lang="en-US" b="1" dirty="0">
              <a:solidFill>
                <a:srgbClr val="C00000"/>
              </a:solidFill>
            </a:endParaRPr>
          </a:p>
        </p:txBody>
      </p:sp>
      <p:sp>
        <p:nvSpPr>
          <p:cNvPr id="13" name="Oval 12"/>
          <p:cNvSpPr/>
          <p:nvPr/>
        </p:nvSpPr>
        <p:spPr>
          <a:xfrm>
            <a:off x="5943600" y="1600200"/>
            <a:ext cx="1981200" cy="1905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38400" y="2286000"/>
            <a:ext cx="1225015" cy="646331"/>
          </a:xfrm>
          <a:prstGeom prst="rect">
            <a:avLst/>
          </a:prstGeom>
          <a:solidFill>
            <a:srgbClr val="00B050"/>
          </a:solidFill>
          <a:ln>
            <a:solidFill>
              <a:schemeClr val="tx1"/>
            </a:solidFill>
          </a:ln>
        </p:spPr>
        <p:txBody>
          <a:bodyPr wrap="none" rtlCol="0">
            <a:spAutoFit/>
          </a:bodyPr>
          <a:lstStyle/>
          <a:p>
            <a:r>
              <a:rPr lang="en-US" dirty="0" smtClean="0"/>
              <a:t>Application</a:t>
            </a:r>
          </a:p>
          <a:p>
            <a:pPr algn="ctr"/>
            <a:r>
              <a:rPr lang="en-US" dirty="0" smtClean="0"/>
              <a:t>Logic</a:t>
            </a:r>
            <a:endParaRPr lang="en-US" dirty="0"/>
          </a:p>
        </p:txBody>
      </p:sp>
      <p:cxnSp>
        <p:nvCxnSpPr>
          <p:cNvPr id="15" name="Straight Arrow Connector 14"/>
          <p:cNvCxnSpPr/>
          <p:nvPr/>
        </p:nvCxnSpPr>
        <p:spPr>
          <a:xfrm>
            <a:off x="3810000" y="2609165"/>
            <a:ext cx="2057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286500" y="1981200"/>
            <a:ext cx="1295400" cy="11430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“URL”</a:t>
            </a:r>
            <a:endParaRPr lang="en-US" b="1" dirty="0">
              <a:solidFill>
                <a:srgbClr val="C00000"/>
              </a:solidFill>
            </a:endParaRPr>
          </a:p>
        </p:txBody>
      </p:sp>
      <p:sp>
        <p:nvSpPr>
          <p:cNvPr id="17" name="TextBox 16"/>
          <p:cNvSpPr txBox="1"/>
          <p:nvPr/>
        </p:nvSpPr>
        <p:spPr>
          <a:xfrm>
            <a:off x="6286500" y="3124200"/>
            <a:ext cx="1295400" cy="369332"/>
          </a:xfrm>
          <a:prstGeom prst="rect">
            <a:avLst/>
          </a:prstGeom>
          <a:noFill/>
        </p:spPr>
        <p:txBody>
          <a:bodyPr wrap="square" rtlCol="0">
            <a:spAutoFit/>
          </a:bodyPr>
          <a:lstStyle/>
          <a:p>
            <a:pPr algn="ctr"/>
            <a:r>
              <a:rPr lang="en-US" b="1" dirty="0" smtClean="0">
                <a:solidFill>
                  <a:srgbClr val="C00000"/>
                </a:solidFill>
              </a:rPr>
              <a:t>Wrapper</a:t>
            </a:r>
            <a:endParaRPr lang="en-US" b="1" dirty="0">
              <a:solidFill>
                <a:srgbClr val="C00000"/>
              </a:solidFill>
            </a:endParaRPr>
          </a:p>
        </p:txBody>
      </p:sp>
      <p:sp>
        <p:nvSpPr>
          <p:cNvPr id="19" name="Flowchart: Multidocument 18"/>
          <p:cNvSpPr/>
          <p:nvPr/>
        </p:nvSpPr>
        <p:spPr>
          <a:xfrm>
            <a:off x="7924800" y="4191000"/>
            <a:ext cx="1060704" cy="75895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Log</a:t>
            </a:r>
            <a:endParaRPr lang="en-US" b="1" dirty="0">
              <a:solidFill>
                <a:srgbClr val="C00000"/>
              </a:solidFill>
            </a:endParaRPr>
          </a:p>
        </p:txBody>
      </p:sp>
      <p:cxnSp>
        <p:nvCxnSpPr>
          <p:cNvPr id="21" name="Straight Arrow Connector 20"/>
          <p:cNvCxnSpPr/>
          <p:nvPr/>
        </p:nvCxnSpPr>
        <p:spPr>
          <a:xfrm flipH="1">
            <a:off x="7285913" y="4712937"/>
            <a:ext cx="615696" cy="265176"/>
          </a:xfrm>
          <a:prstGeom prst="straightConnector1">
            <a:avLst/>
          </a:pr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74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it be totally transparent?</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27</a:t>
            </a:fld>
            <a:endParaRPr lang="en-US"/>
          </a:p>
        </p:txBody>
      </p:sp>
      <p:sp>
        <p:nvSpPr>
          <p:cNvPr id="5" name="Content Placeholder 4"/>
          <p:cNvSpPr>
            <a:spLocks noGrp="1"/>
          </p:cNvSpPr>
          <p:nvPr>
            <p:ph sz="quarter" idx="1"/>
          </p:nvPr>
        </p:nvSpPr>
        <p:spPr/>
        <p:txBody>
          <a:bodyPr/>
          <a:lstStyle/>
          <a:p>
            <a:r>
              <a:rPr lang="en-US" dirty="0" smtClean="0"/>
              <a:t>In many cases, a wrapper can completely hide the log from the real application</a:t>
            </a:r>
          </a:p>
          <a:p>
            <a:endParaRPr lang="en-US" dirty="0"/>
          </a:p>
          <a:p>
            <a:r>
              <a:rPr lang="en-US" dirty="0" smtClean="0"/>
              <a:t>But if the object is modified, then transmitted, we need to create a new logged version, and use a new URL for it.</a:t>
            </a:r>
          </a:p>
          <a:p>
            <a:endParaRPr lang="en-US" dirty="0"/>
          </a:p>
          <a:p>
            <a:r>
              <a:rPr lang="en-US" dirty="0" smtClean="0"/>
              <a:t>The log service won’t allow you to modify a logged object, only to create “new” logged objects</a:t>
            </a:r>
            <a:endParaRPr lang="en-US" dirty="0"/>
          </a:p>
        </p:txBody>
      </p:sp>
    </p:spTree>
    <p:extLst>
      <p:ext uri="{BB962C8B-B14F-4D97-AF65-F5344CB8AC3E}">
        <p14:creationId xmlns:p14="http://schemas.microsoft.com/office/powerpoint/2010/main" val="2478170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logging services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28</a:t>
            </a:fld>
            <a:endParaRPr lang="en-US"/>
          </a:p>
        </p:txBody>
      </p:sp>
      <p:sp>
        <p:nvSpPr>
          <p:cNvPr id="5" name="Content Placeholder 4"/>
          <p:cNvSpPr>
            <a:spLocks noGrp="1"/>
          </p:cNvSpPr>
          <p:nvPr>
            <p:ph sz="quarter" idx="1"/>
          </p:nvPr>
        </p:nvSpPr>
        <p:spPr/>
        <p:txBody>
          <a:bodyPr>
            <a:normAutofit lnSpcReduction="10000"/>
          </a:bodyPr>
          <a:lstStyle/>
          <a:p>
            <a:r>
              <a:rPr lang="en-US" dirty="0" smtClean="0"/>
              <a:t>This area was very ad-hoc for a while</a:t>
            </a:r>
          </a:p>
          <a:p>
            <a:endParaRPr lang="en-US" dirty="0"/>
          </a:p>
          <a:p>
            <a:r>
              <a:rPr lang="en-US" dirty="0" smtClean="0"/>
              <a:t>Then the Berkeley “log structured file system” was proposed.  LFS was really popular.</a:t>
            </a:r>
          </a:p>
          <a:p>
            <a:endParaRPr lang="en-US" dirty="0"/>
          </a:p>
          <a:p>
            <a:r>
              <a:rPr lang="en-US" dirty="0" smtClean="0"/>
              <a:t>More recently, Corfu and Tango were introduced by Microsoft.  These are logging services for situations where reliability and speed are paramount</a:t>
            </a:r>
          </a:p>
          <a:p>
            <a:pPr lvl="1"/>
            <a:r>
              <a:rPr lang="en-US" dirty="0" smtClean="0"/>
              <a:t>The slides that follow are from Mahesh Balakrishnan, one of the team leaders for this project at MSR</a:t>
            </a:r>
            <a:endParaRPr lang="en-US" dirty="0"/>
          </a:p>
        </p:txBody>
      </p:sp>
    </p:spTree>
    <p:extLst>
      <p:ext uri="{BB962C8B-B14F-4D97-AF65-F5344CB8AC3E}">
        <p14:creationId xmlns:p14="http://schemas.microsoft.com/office/powerpoint/2010/main" val="1753984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00571" cy="1325563"/>
          </a:xfrm>
        </p:spPr>
        <p:txBody>
          <a:bodyPr/>
          <a:lstStyle/>
          <a:p>
            <a:r>
              <a:rPr lang="en-US" dirty="0"/>
              <a:t>T</a:t>
            </a:r>
            <a:r>
              <a:rPr lang="en-US" dirty="0" smtClean="0"/>
              <a:t>he shared log abstraction</a:t>
            </a:r>
            <a:endParaRPr lang="en-US" dirty="0"/>
          </a:p>
        </p:txBody>
      </p:sp>
      <p:sp>
        <p:nvSpPr>
          <p:cNvPr id="20" name="TextBox 19"/>
          <p:cNvSpPr txBox="1"/>
          <p:nvPr/>
        </p:nvSpPr>
        <p:spPr>
          <a:xfrm>
            <a:off x="6318241" y="2146210"/>
            <a:ext cx="2397372"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shared log API:</a:t>
            </a:r>
          </a:p>
          <a:p>
            <a:r>
              <a:rPr lang="en-US" sz="2000" i="1" dirty="0" smtClean="0"/>
              <a:t>O</a:t>
            </a:r>
            <a:r>
              <a:rPr lang="en-US" sz="2000" dirty="0" smtClean="0"/>
              <a:t> = append(</a:t>
            </a:r>
            <a:r>
              <a:rPr lang="en-US" sz="2000" i="1" dirty="0" smtClean="0"/>
              <a:t>V</a:t>
            </a:r>
            <a:r>
              <a:rPr lang="en-US" sz="2000" dirty="0" smtClean="0"/>
              <a:t>)</a:t>
            </a:r>
          </a:p>
          <a:p>
            <a:r>
              <a:rPr lang="en-US" sz="2000" i="1" dirty="0"/>
              <a:t>V</a:t>
            </a:r>
            <a:r>
              <a:rPr lang="en-US" sz="2000" dirty="0"/>
              <a:t> = read(</a:t>
            </a:r>
            <a:r>
              <a:rPr lang="en-US" sz="2000" i="1" dirty="0"/>
              <a:t>O</a:t>
            </a:r>
            <a:r>
              <a:rPr lang="en-US" sz="2000" dirty="0" smtClean="0"/>
              <a:t>)</a:t>
            </a:r>
          </a:p>
          <a:p>
            <a:r>
              <a:rPr lang="en-US" sz="2000" dirty="0" smtClean="0"/>
              <a:t>trim(</a:t>
            </a:r>
            <a:r>
              <a:rPr lang="en-US" sz="2000" i="1" dirty="0" smtClean="0"/>
              <a:t>O</a:t>
            </a:r>
            <a:r>
              <a:rPr lang="en-US" sz="2000" dirty="0" smtClean="0"/>
              <a:t>) //GC</a:t>
            </a:r>
          </a:p>
          <a:p>
            <a:r>
              <a:rPr lang="en-US" sz="2000" i="1" dirty="0" smtClean="0"/>
              <a:t>O</a:t>
            </a:r>
            <a:r>
              <a:rPr lang="en-US" sz="2000" dirty="0" smtClean="0"/>
              <a:t> = check() //tail</a:t>
            </a:r>
          </a:p>
        </p:txBody>
      </p:sp>
      <p:graphicFrame>
        <p:nvGraphicFramePr>
          <p:cNvPr id="51" name="Diagram 50"/>
          <p:cNvGraphicFramePr/>
          <p:nvPr>
            <p:extLst>
              <p:ext uri="{D42A27DB-BD31-4B8C-83A1-F6EECF244321}">
                <p14:modId xmlns:p14="http://schemas.microsoft.com/office/powerpoint/2010/main" val="2494090992"/>
              </p:ext>
            </p:extLst>
          </p:nvPr>
        </p:nvGraphicFramePr>
        <p:xfrm>
          <a:off x="1351292" y="4075385"/>
          <a:ext cx="6248400" cy="83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Up Arrow 51"/>
          <p:cNvSpPr/>
          <p:nvPr/>
        </p:nvSpPr>
        <p:spPr>
          <a:xfrm>
            <a:off x="2387271"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Up Arrow 52"/>
          <p:cNvSpPr/>
          <p:nvPr/>
        </p:nvSpPr>
        <p:spPr>
          <a:xfrm>
            <a:off x="137941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Up Arrow 53"/>
          <p:cNvSpPr/>
          <p:nvPr/>
        </p:nvSpPr>
        <p:spPr>
          <a:xfrm>
            <a:off x="336061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Up Arrow 54"/>
          <p:cNvSpPr/>
          <p:nvPr/>
        </p:nvSpPr>
        <p:spPr>
          <a:xfrm rot="10800000">
            <a:off x="4825670"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Rounded Rectangle 55"/>
          <p:cNvSpPr/>
          <p:nvPr/>
        </p:nvSpPr>
        <p:spPr>
          <a:xfrm>
            <a:off x="4237579" y="3551165"/>
            <a:ext cx="1639397"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append</a:t>
            </a:r>
            <a:r>
              <a:rPr lang="en-US" dirty="0"/>
              <a:t> to tail</a:t>
            </a:r>
          </a:p>
        </p:txBody>
      </p:sp>
      <p:sp>
        <p:nvSpPr>
          <p:cNvPr id="57" name="Rounded Rectangle 56"/>
          <p:cNvSpPr/>
          <p:nvPr/>
        </p:nvSpPr>
        <p:spPr>
          <a:xfrm>
            <a:off x="1369124" y="3551165"/>
            <a:ext cx="2499411"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read</a:t>
            </a:r>
            <a:r>
              <a:rPr lang="en-US" sz="2000" dirty="0"/>
              <a:t> from anywhere</a:t>
            </a:r>
          </a:p>
        </p:txBody>
      </p:sp>
      <p:sp>
        <p:nvSpPr>
          <p:cNvPr id="3" name="TextBox 2"/>
          <p:cNvSpPr txBox="1"/>
          <p:nvPr/>
        </p:nvSpPr>
        <p:spPr>
          <a:xfrm>
            <a:off x="4853628" y="2000431"/>
            <a:ext cx="1350398" cy="769441"/>
          </a:xfrm>
          <a:prstGeom prst="rect">
            <a:avLst/>
          </a:prstGeom>
          <a:noFill/>
        </p:spPr>
        <p:txBody>
          <a:bodyPr wrap="square" rtlCol="0">
            <a:spAutoFit/>
          </a:bodyPr>
          <a:lstStyle/>
          <a:p>
            <a:r>
              <a:rPr lang="en-US" sz="4400" b="1" dirty="0" smtClean="0"/>
              <a:t>. . .</a:t>
            </a:r>
            <a:endParaRPr lang="en-US" sz="4400" b="1" dirty="0"/>
          </a:p>
        </p:txBody>
      </p:sp>
      <p:pic>
        <p:nvPicPr>
          <p:cNvPr id="37" name="Picture 2"/>
          <p:cNvPicPr>
            <a:picLocks noChangeAspect="1" noChangeArrowheads="1"/>
          </p:cNvPicPr>
          <p:nvPr/>
        </p:nvPicPr>
        <p:blipFill>
          <a:blip r:embed="rId8" cstate="print"/>
          <a:srcRect/>
          <a:stretch>
            <a:fillRect/>
          </a:stretch>
        </p:blipFill>
        <p:spPr bwMode="auto">
          <a:xfrm>
            <a:off x="1584533" y="1997383"/>
            <a:ext cx="788679" cy="1115029"/>
          </a:xfrm>
          <a:prstGeom prst="rect">
            <a:avLst/>
          </a:prstGeom>
          <a:noFill/>
          <a:ln w="9525">
            <a:noFill/>
            <a:miter lim="800000"/>
            <a:headEnd/>
            <a:tailEnd/>
          </a:ln>
        </p:spPr>
      </p:pic>
      <p:pic>
        <p:nvPicPr>
          <p:cNvPr id="38" name="Picture 2"/>
          <p:cNvPicPr>
            <a:picLocks noChangeAspect="1" noChangeArrowheads="1"/>
          </p:cNvPicPr>
          <p:nvPr/>
        </p:nvPicPr>
        <p:blipFill>
          <a:blip r:embed="rId8" cstate="print"/>
          <a:srcRect/>
          <a:stretch>
            <a:fillRect/>
          </a:stretch>
        </p:blipFill>
        <p:spPr bwMode="auto">
          <a:xfrm>
            <a:off x="2715300" y="1997383"/>
            <a:ext cx="788679" cy="1115029"/>
          </a:xfrm>
          <a:prstGeom prst="rect">
            <a:avLst/>
          </a:prstGeom>
          <a:noFill/>
          <a:ln w="9525">
            <a:noFill/>
            <a:miter lim="800000"/>
            <a:headEnd/>
            <a:tailEnd/>
          </a:ln>
        </p:spPr>
      </p:pic>
      <p:pic>
        <p:nvPicPr>
          <p:cNvPr id="39" name="Picture 2"/>
          <p:cNvPicPr>
            <a:picLocks noChangeAspect="1" noChangeArrowheads="1"/>
          </p:cNvPicPr>
          <p:nvPr/>
        </p:nvPicPr>
        <p:blipFill>
          <a:blip r:embed="rId8" cstate="print"/>
          <a:srcRect/>
          <a:stretch>
            <a:fillRect/>
          </a:stretch>
        </p:blipFill>
        <p:spPr bwMode="auto">
          <a:xfrm>
            <a:off x="3880861" y="1997383"/>
            <a:ext cx="788679" cy="1115029"/>
          </a:xfrm>
          <a:prstGeom prst="rect">
            <a:avLst/>
          </a:prstGeom>
          <a:noFill/>
          <a:ln w="9525">
            <a:noFill/>
            <a:miter lim="800000"/>
            <a:headEnd/>
            <a:tailEnd/>
          </a:ln>
        </p:spPr>
      </p:pic>
      <p:sp>
        <p:nvSpPr>
          <p:cNvPr id="4" name="TextBox 3"/>
          <p:cNvSpPr txBox="1"/>
          <p:nvPr/>
        </p:nvSpPr>
        <p:spPr>
          <a:xfrm>
            <a:off x="504496" y="5183726"/>
            <a:ext cx="7619637" cy="1815882"/>
          </a:xfrm>
          <a:prstGeom prst="rect">
            <a:avLst/>
          </a:prstGeom>
          <a:noFill/>
        </p:spPr>
        <p:txBody>
          <a:bodyPr wrap="square" rtlCol="0">
            <a:spAutoFit/>
          </a:bodyPr>
          <a:lstStyle/>
          <a:p>
            <a:r>
              <a:rPr lang="en-US" sz="2800" dirty="0" smtClean="0"/>
              <a:t>clients can concurrently </a:t>
            </a:r>
            <a:r>
              <a:rPr lang="en-US" sz="2800" b="1" dirty="0" smtClean="0"/>
              <a:t>append</a:t>
            </a:r>
            <a:r>
              <a:rPr lang="en-US" sz="2800" dirty="0" smtClean="0"/>
              <a:t> to the log,</a:t>
            </a:r>
          </a:p>
          <a:p>
            <a:r>
              <a:rPr lang="en-US" sz="2800" b="1" dirty="0" smtClean="0"/>
              <a:t>read</a:t>
            </a:r>
            <a:r>
              <a:rPr lang="en-US" sz="2800" dirty="0" smtClean="0"/>
              <a:t> from anywhere in its body, </a:t>
            </a:r>
            <a:r>
              <a:rPr lang="en-US" sz="2800" b="1" dirty="0" smtClean="0"/>
              <a:t>check</a:t>
            </a:r>
            <a:r>
              <a:rPr lang="en-US" sz="2800" dirty="0" smtClean="0"/>
              <a:t> the current tail, and </a:t>
            </a:r>
            <a:r>
              <a:rPr lang="en-US" sz="2800" b="1" dirty="0" smtClean="0"/>
              <a:t>trim </a:t>
            </a:r>
            <a:r>
              <a:rPr lang="en-US" sz="2800" dirty="0" smtClean="0"/>
              <a:t>entries that are no longer needed.</a:t>
            </a:r>
            <a:endParaRPr lang="en-US" sz="2800" b="1" dirty="0" smtClean="0"/>
          </a:p>
          <a:p>
            <a:endParaRPr lang="en-US" sz="2800" b="1" dirty="0"/>
          </a:p>
        </p:txBody>
      </p:sp>
      <p:sp>
        <p:nvSpPr>
          <p:cNvPr id="6" name="TextBox 5"/>
          <p:cNvSpPr txBox="1"/>
          <p:nvPr/>
        </p:nvSpPr>
        <p:spPr>
          <a:xfrm>
            <a:off x="0" y="2278752"/>
            <a:ext cx="1461291" cy="523220"/>
          </a:xfrm>
          <a:prstGeom prst="rect">
            <a:avLst/>
          </a:prstGeom>
          <a:noFill/>
        </p:spPr>
        <p:txBody>
          <a:bodyPr wrap="square" rtlCol="0">
            <a:spAutoFit/>
          </a:bodyPr>
          <a:lstStyle/>
          <a:p>
            <a:r>
              <a:rPr lang="en-US" sz="2800" dirty="0" smtClean="0"/>
              <a:t>clients</a:t>
            </a:r>
            <a:endParaRPr lang="en-US" sz="2800" dirty="0"/>
          </a:p>
        </p:txBody>
      </p:sp>
      <p:cxnSp>
        <p:nvCxnSpPr>
          <p:cNvPr id="42" name="Straight Connector 41"/>
          <p:cNvCxnSpPr/>
          <p:nvPr/>
        </p:nvCxnSpPr>
        <p:spPr>
          <a:xfrm>
            <a:off x="1391715" y="3305060"/>
            <a:ext cx="4749226" cy="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0" y="3335696"/>
            <a:ext cx="1461291" cy="1384995"/>
          </a:xfrm>
          <a:prstGeom prst="rect">
            <a:avLst/>
          </a:prstGeom>
          <a:noFill/>
        </p:spPr>
        <p:txBody>
          <a:bodyPr wrap="square" rtlCol="0">
            <a:spAutoFit/>
          </a:bodyPr>
          <a:lstStyle/>
          <a:p>
            <a:r>
              <a:rPr lang="en-US" sz="2800" dirty="0" smtClean="0"/>
              <a:t>remote shared log</a:t>
            </a:r>
            <a:endParaRPr lang="en-US" sz="2800" dirty="0"/>
          </a:p>
        </p:txBody>
      </p:sp>
    </p:spTree>
    <p:extLst>
      <p:ext uri="{BB962C8B-B14F-4D97-AF65-F5344CB8AC3E}">
        <p14:creationId xmlns:p14="http://schemas.microsoft.com/office/powerpoint/2010/main" val="3233510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and when you are done, the system is slow as molasses!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a:t>
            </a:fld>
            <a:endParaRPr lang="en-US"/>
          </a:p>
        </p:txBody>
      </p:sp>
      <p:sp>
        <p:nvSpPr>
          <p:cNvPr id="5" name="Content Placeholder 4"/>
          <p:cNvSpPr>
            <a:spLocks noGrp="1"/>
          </p:cNvSpPr>
          <p:nvPr>
            <p:ph sz="quarter" idx="1"/>
          </p:nvPr>
        </p:nvSpPr>
        <p:spPr>
          <a:xfrm>
            <a:off x="612648" y="2819400"/>
            <a:ext cx="8153400" cy="3276600"/>
          </a:xfrm>
        </p:spPr>
        <p:txBody>
          <a:bodyPr/>
          <a:lstStyle/>
          <a:p>
            <a:r>
              <a:rPr lang="en-US" dirty="0" smtClean="0"/>
              <a:t>What makes complex systems so slow?</a:t>
            </a:r>
          </a:p>
          <a:p>
            <a:endParaRPr lang="en-US" dirty="0"/>
          </a:p>
          <a:p>
            <a:r>
              <a:rPr lang="en-US" dirty="0" smtClean="0"/>
              <a:t>How can we run complex solutions in cloud settings without paying a huge performance cost?</a:t>
            </a:r>
            <a:endParaRPr lang="en-US" dirty="0"/>
          </a:p>
        </p:txBody>
      </p:sp>
      <p:pic>
        <p:nvPicPr>
          <p:cNvPr id="7" name="Picture 6"/>
          <p:cNvPicPr>
            <a:picLocks noChangeAspect="1"/>
          </p:cNvPicPr>
          <p:nvPr/>
        </p:nvPicPr>
        <p:blipFill>
          <a:blip r:embed="rId2"/>
          <a:stretch>
            <a:fillRect/>
          </a:stretch>
        </p:blipFill>
        <p:spPr>
          <a:xfrm>
            <a:off x="6019800" y="914400"/>
            <a:ext cx="2250948" cy="1688211"/>
          </a:xfrm>
          <a:prstGeom prst="rect">
            <a:avLst/>
          </a:prstGeom>
        </p:spPr>
      </p:pic>
    </p:spTree>
    <p:extLst>
      <p:ext uri="{BB962C8B-B14F-4D97-AF65-F5344CB8AC3E}">
        <p14:creationId xmlns:p14="http://schemas.microsoft.com/office/powerpoint/2010/main" val="408193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utline</a:t>
            </a:r>
            <a:endParaRPr lang="en-US" dirty="0"/>
          </a:p>
        </p:txBody>
      </p:sp>
      <p:sp>
        <p:nvSpPr>
          <p:cNvPr id="3" name="Content Placeholder 2"/>
          <p:cNvSpPr>
            <a:spLocks noGrp="1"/>
          </p:cNvSpPr>
          <p:nvPr>
            <p:ph idx="1"/>
          </p:nvPr>
        </p:nvSpPr>
        <p:spPr/>
        <p:txBody>
          <a:bodyPr>
            <a:normAutofit fontScale="92500" lnSpcReduction="20000"/>
          </a:bodyPr>
          <a:lstStyle/>
          <a:p>
            <a:pPr>
              <a:buFont typeface="Arial"/>
              <a:buChar char="•"/>
            </a:pPr>
            <a:r>
              <a:rPr lang="en-US" i="1" dirty="0"/>
              <a:t>a shared log is a powerful and versatile abstraction.</a:t>
            </a:r>
            <a:r>
              <a:rPr lang="en-US" dirty="0"/>
              <a:t> </a:t>
            </a:r>
            <a:r>
              <a:rPr lang="en-US" b="1" dirty="0"/>
              <a:t>Tango</a:t>
            </a:r>
            <a:r>
              <a:rPr lang="en-US" dirty="0"/>
              <a:t> (SOSP 2013) provides transactional in-memory data structures backed by a shared log.</a:t>
            </a:r>
          </a:p>
          <a:p>
            <a:pPr>
              <a:buFont typeface="Arial"/>
              <a:buChar char="•"/>
            </a:pPr>
            <a:endParaRPr lang="en-US" i="1" dirty="0"/>
          </a:p>
          <a:p>
            <a:pPr>
              <a:buFont typeface="Arial"/>
              <a:buChar char="•"/>
            </a:pPr>
            <a:r>
              <a:rPr lang="en-US" i="1" dirty="0"/>
              <a:t>the shared log abstraction can be implemented efficiently. </a:t>
            </a:r>
            <a:r>
              <a:rPr lang="en-US" b="1" dirty="0"/>
              <a:t>CORFU </a:t>
            </a:r>
            <a:r>
              <a:rPr lang="en-US" dirty="0"/>
              <a:t>(NSDI 2012) is a scalable, distributed shared log that supports millions of appends/sec.</a:t>
            </a:r>
            <a:endParaRPr lang="en-US" b="1" i="1" dirty="0"/>
          </a:p>
          <a:p>
            <a:pPr>
              <a:buFont typeface="Arial"/>
              <a:buChar char="•"/>
            </a:pPr>
            <a:endParaRPr lang="en-US" i="1" dirty="0"/>
          </a:p>
          <a:p>
            <a:pPr>
              <a:buFont typeface="Arial"/>
              <a:buChar char="•"/>
            </a:pPr>
            <a:r>
              <a:rPr lang="en-US" i="1" dirty="0"/>
              <a:t>a fast, scalable shared log enables fast, scalable distributed services</a:t>
            </a:r>
            <a:r>
              <a:rPr lang="en-US" dirty="0"/>
              <a:t>.</a:t>
            </a:r>
            <a:r>
              <a:rPr lang="en-US" b="1" dirty="0"/>
              <a:t> </a:t>
            </a:r>
            <a:r>
              <a:rPr lang="en-US" b="1" dirty="0" err="1"/>
              <a:t>Tango+CORFU</a:t>
            </a:r>
            <a:r>
              <a:rPr lang="en-US" b="1" dirty="0"/>
              <a:t> </a:t>
            </a:r>
            <a:r>
              <a:rPr lang="en-US" dirty="0"/>
              <a:t>supports millions of transactions/sec. </a:t>
            </a:r>
          </a:p>
        </p:txBody>
      </p:sp>
      <p:sp>
        <p:nvSpPr>
          <p:cNvPr id="4" name="Rectangle 3"/>
          <p:cNvSpPr/>
          <p:nvPr/>
        </p:nvSpPr>
        <p:spPr>
          <a:xfrm>
            <a:off x="609600" y="1600200"/>
            <a:ext cx="8052637" cy="1269866"/>
          </a:xfrm>
          <a:prstGeom prst="rect">
            <a:avLst/>
          </a:prstGeom>
          <a:solidFill>
            <a:schemeClr val="lt1">
              <a:alpha val="0"/>
            </a:schemeClr>
          </a:solid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9635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shared log approach</a:t>
            </a:r>
            <a:endParaRPr lang="en-US" dirty="0"/>
          </a:p>
        </p:txBody>
      </p:sp>
      <p:graphicFrame>
        <p:nvGraphicFramePr>
          <p:cNvPr id="26" name="Diagram 25"/>
          <p:cNvGraphicFramePr/>
          <p:nvPr>
            <p:extLst>
              <p:ext uri="{D42A27DB-BD31-4B8C-83A1-F6EECF244321}">
                <p14:modId xmlns:p14="http://schemas.microsoft.com/office/powerpoint/2010/main" val="3083086445"/>
              </p:ext>
            </p:extLst>
          </p:nvPr>
        </p:nvGraphicFramePr>
        <p:xfrm>
          <a:off x="1832886" y="4312699"/>
          <a:ext cx="4186451" cy="921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2"/>
          <p:cNvPicPr>
            <a:picLocks noChangeAspect="1" noChangeArrowheads="1"/>
          </p:cNvPicPr>
          <p:nvPr/>
        </p:nvPicPr>
        <p:blipFill>
          <a:blip r:embed="rId8" cstate="print"/>
          <a:srcRect/>
          <a:stretch>
            <a:fillRect/>
          </a:stretch>
        </p:blipFill>
        <p:spPr bwMode="auto">
          <a:xfrm>
            <a:off x="2193384" y="1979984"/>
            <a:ext cx="788679" cy="1115029"/>
          </a:xfrm>
          <a:prstGeom prst="rect">
            <a:avLst/>
          </a:prstGeom>
          <a:noFill/>
          <a:ln w="9525">
            <a:noFill/>
            <a:miter lim="800000"/>
            <a:headEnd/>
            <a:tailEnd/>
          </a:ln>
        </p:spPr>
      </p:pic>
      <p:graphicFrame>
        <p:nvGraphicFramePr>
          <p:cNvPr id="11" name="Diagram 10"/>
          <p:cNvGraphicFramePr/>
          <p:nvPr>
            <p:extLst/>
          </p:nvPr>
        </p:nvGraphicFramePr>
        <p:xfrm>
          <a:off x="1831846" y="2635983"/>
          <a:ext cx="1365336" cy="9180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Down Arrow 4"/>
          <p:cNvSpPr/>
          <p:nvPr/>
        </p:nvSpPr>
        <p:spPr>
          <a:xfrm>
            <a:off x="2193384" y="3831614"/>
            <a:ext cx="276371" cy="624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own Arrow 18"/>
          <p:cNvSpPr/>
          <p:nvPr/>
        </p:nvSpPr>
        <p:spPr>
          <a:xfrm flipV="1">
            <a:off x="2469755" y="3831614"/>
            <a:ext cx="276371" cy="624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
          <p:cNvPicPr>
            <a:picLocks noChangeAspect="1" noChangeArrowheads="1"/>
          </p:cNvPicPr>
          <p:nvPr/>
        </p:nvPicPr>
        <p:blipFill>
          <a:blip r:embed="rId8" cstate="print"/>
          <a:srcRect/>
          <a:stretch>
            <a:fillRect/>
          </a:stretch>
        </p:blipFill>
        <p:spPr bwMode="auto">
          <a:xfrm>
            <a:off x="3904473" y="1979984"/>
            <a:ext cx="788679" cy="1115029"/>
          </a:xfrm>
          <a:prstGeom prst="rect">
            <a:avLst/>
          </a:prstGeom>
          <a:solidFill>
            <a:schemeClr val="accent1"/>
          </a:solidFill>
          <a:ln w="9525">
            <a:solidFill>
              <a:schemeClr val="bg1"/>
            </a:solidFill>
            <a:miter lim="800000"/>
            <a:headEnd/>
            <a:tailEnd/>
          </a:ln>
        </p:spPr>
      </p:pic>
      <p:graphicFrame>
        <p:nvGraphicFramePr>
          <p:cNvPr id="22" name="Diagram 21"/>
          <p:cNvGraphicFramePr/>
          <p:nvPr>
            <p:extLst>
              <p:ext uri="{D42A27DB-BD31-4B8C-83A1-F6EECF244321}">
                <p14:modId xmlns:p14="http://schemas.microsoft.com/office/powerpoint/2010/main" val="2037554115"/>
              </p:ext>
            </p:extLst>
          </p:nvPr>
        </p:nvGraphicFramePr>
        <p:xfrm>
          <a:off x="3542934" y="2635983"/>
          <a:ext cx="1365336" cy="91805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3" name="Down Arrow 22"/>
          <p:cNvSpPr/>
          <p:nvPr/>
        </p:nvSpPr>
        <p:spPr>
          <a:xfrm>
            <a:off x="3904472" y="3831614"/>
            <a:ext cx="276371" cy="624386"/>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Down Arrow 23"/>
          <p:cNvSpPr/>
          <p:nvPr/>
        </p:nvSpPr>
        <p:spPr>
          <a:xfrm flipV="1">
            <a:off x="4180843" y="3831614"/>
            <a:ext cx="276371" cy="624386"/>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35" name="Diagram 34"/>
          <p:cNvGraphicFramePr/>
          <p:nvPr>
            <p:extLst>
              <p:ext uri="{D42A27DB-BD31-4B8C-83A1-F6EECF244321}">
                <p14:modId xmlns:p14="http://schemas.microsoft.com/office/powerpoint/2010/main" val="498870434"/>
              </p:ext>
            </p:extLst>
          </p:nvPr>
        </p:nvGraphicFramePr>
        <p:xfrm>
          <a:off x="1302820" y="2564650"/>
          <a:ext cx="1248823" cy="17400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6" name="Diagram 35"/>
          <p:cNvGraphicFramePr/>
          <p:nvPr>
            <p:extLst>
              <p:ext uri="{D42A27DB-BD31-4B8C-83A1-F6EECF244321}">
                <p14:modId xmlns:p14="http://schemas.microsoft.com/office/powerpoint/2010/main" val="1180713329"/>
              </p:ext>
            </p:extLst>
          </p:nvPr>
        </p:nvGraphicFramePr>
        <p:xfrm>
          <a:off x="2555544" y="1979984"/>
          <a:ext cx="853038" cy="66402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43" name="Diagram 42"/>
          <p:cNvGraphicFramePr/>
          <p:nvPr>
            <p:extLst>
              <p:ext uri="{D42A27DB-BD31-4B8C-83A1-F6EECF244321}">
                <p14:modId xmlns:p14="http://schemas.microsoft.com/office/powerpoint/2010/main" val="443972815"/>
              </p:ext>
            </p:extLst>
          </p:nvPr>
        </p:nvGraphicFramePr>
        <p:xfrm>
          <a:off x="4006789" y="2566358"/>
          <a:ext cx="1248823" cy="174009"/>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7" name="TextBox 6"/>
          <p:cNvSpPr txBox="1"/>
          <p:nvPr/>
        </p:nvSpPr>
        <p:spPr>
          <a:xfrm>
            <a:off x="5913439" y="3678388"/>
            <a:ext cx="2999096" cy="1754326"/>
          </a:xfrm>
          <a:prstGeom prst="rect">
            <a:avLst/>
          </a:prstGeom>
          <a:noFill/>
        </p:spPr>
        <p:txBody>
          <a:bodyPr wrap="square" rtlCol="0">
            <a:spAutoFit/>
          </a:bodyPr>
          <a:lstStyle/>
          <a:p>
            <a:r>
              <a:rPr lang="en-US" dirty="0"/>
              <a:t>the shared log is the source of</a:t>
            </a:r>
          </a:p>
          <a:p>
            <a:pPr marL="257175" indent="-257175">
              <a:buFontTx/>
              <a:buChar char="-"/>
            </a:pPr>
            <a:r>
              <a:rPr lang="en-US" dirty="0"/>
              <a:t>persistence</a:t>
            </a:r>
          </a:p>
          <a:p>
            <a:pPr marL="257175" indent="-257175">
              <a:buFontTx/>
              <a:buChar char="-"/>
            </a:pPr>
            <a:r>
              <a:rPr lang="en-US" dirty="0" smtClean="0"/>
              <a:t>consistency</a:t>
            </a:r>
            <a:endParaRPr lang="en-US" dirty="0"/>
          </a:p>
          <a:p>
            <a:pPr marL="257175" indent="-257175">
              <a:buFontTx/>
              <a:buChar char="-"/>
            </a:pPr>
            <a:r>
              <a:rPr lang="en-US" dirty="0"/>
              <a:t>elasticity</a:t>
            </a:r>
          </a:p>
          <a:p>
            <a:pPr marL="257175" indent="-257175">
              <a:buFontTx/>
              <a:buChar char="-"/>
            </a:pPr>
            <a:r>
              <a:rPr lang="en-US" dirty="0"/>
              <a:t>atomicity and isolation</a:t>
            </a:r>
          </a:p>
          <a:p>
            <a:r>
              <a:rPr lang="en-US" dirty="0"/>
              <a:t>      … across multiple </a:t>
            </a:r>
            <a:r>
              <a:rPr lang="en-US" dirty="0" smtClean="0"/>
              <a:t>objects</a:t>
            </a:r>
            <a:endParaRPr lang="en-US" dirty="0"/>
          </a:p>
        </p:txBody>
      </p:sp>
      <p:pic>
        <p:nvPicPr>
          <p:cNvPr id="44" name="Picture 2"/>
          <p:cNvPicPr>
            <a:picLocks noChangeAspect="1" noChangeArrowheads="1"/>
          </p:cNvPicPr>
          <p:nvPr/>
        </p:nvPicPr>
        <p:blipFill>
          <a:blip r:embed="rId8" cstate="print"/>
          <a:srcRect/>
          <a:stretch>
            <a:fillRect/>
          </a:stretch>
        </p:blipFill>
        <p:spPr bwMode="auto">
          <a:xfrm>
            <a:off x="5655288" y="1952763"/>
            <a:ext cx="788679" cy="1115029"/>
          </a:xfrm>
          <a:prstGeom prst="rect">
            <a:avLst/>
          </a:prstGeom>
          <a:noFill/>
          <a:ln w="9525">
            <a:noFill/>
            <a:miter lim="800000"/>
            <a:headEnd/>
            <a:tailEnd/>
          </a:ln>
        </p:spPr>
      </p:pic>
      <p:graphicFrame>
        <p:nvGraphicFramePr>
          <p:cNvPr id="45" name="Diagram 44"/>
          <p:cNvGraphicFramePr/>
          <p:nvPr>
            <p:extLst/>
          </p:nvPr>
        </p:nvGraphicFramePr>
        <p:xfrm>
          <a:off x="5293750" y="2608762"/>
          <a:ext cx="1365336" cy="918057"/>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sp>
        <p:nvSpPr>
          <p:cNvPr id="15" name="Rectangle 14"/>
          <p:cNvSpPr/>
          <p:nvPr/>
        </p:nvSpPr>
        <p:spPr>
          <a:xfrm>
            <a:off x="5293750" y="1735334"/>
            <a:ext cx="1451176" cy="176426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 name="Picture 2"/>
          <p:cNvPicPr>
            <a:picLocks noChangeAspect="1" noChangeArrowheads="1"/>
          </p:cNvPicPr>
          <p:nvPr/>
        </p:nvPicPr>
        <p:blipFill>
          <a:blip r:embed="rId8" cstate="print"/>
          <a:srcRect/>
          <a:stretch>
            <a:fillRect/>
          </a:stretch>
        </p:blipFill>
        <p:spPr bwMode="auto">
          <a:xfrm>
            <a:off x="7081875" y="1952763"/>
            <a:ext cx="788679" cy="1115029"/>
          </a:xfrm>
          <a:prstGeom prst="rect">
            <a:avLst/>
          </a:prstGeom>
          <a:noFill/>
          <a:ln w="9525">
            <a:noFill/>
            <a:miter lim="800000"/>
            <a:headEnd/>
            <a:tailEnd/>
          </a:ln>
        </p:spPr>
      </p:pic>
      <p:graphicFrame>
        <p:nvGraphicFramePr>
          <p:cNvPr id="52" name="Diagram 51"/>
          <p:cNvGraphicFramePr/>
          <p:nvPr>
            <p:extLst/>
          </p:nvPr>
        </p:nvGraphicFramePr>
        <p:xfrm>
          <a:off x="6720337" y="2608762"/>
          <a:ext cx="1365336" cy="918057"/>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
        <p:nvSpPr>
          <p:cNvPr id="50" name="Rectangle 49"/>
          <p:cNvSpPr/>
          <p:nvPr/>
        </p:nvSpPr>
        <p:spPr>
          <a:xfrm>
            <a:off x="6720337" y="1735334"/>
            <a:ext cx="1451176" cy="176426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6" name="Picture 2"/>
          <p:cNvPicPr>
            <a:picLocks noChangeAspect="1" noChangeArrowheads="1"/>
          </p:cNvPicPr>
          <p:nvPr/>
        </p:nvPicPr>
        <p:blipFill>
          <a:blip r:embed="rId8" cstate="print"/>
          <a:srcRect/>
          <a:stretch>
            <a:fillRect/>
          </a:stretch>
        </p:blipFill>
        <p:spPr bwMode="auto">
          <a:xfrm>
            <a:off x="9799298" y="1920780"/>
            <a:ext cx="788679" cy="1115029"/>
          </a:xfrm>
          <a:prstGeom prst="rect">
            <a:avLst/>
          </a:prstGeom>
          <a:noFill/>
          <a:ln w="9525">
            <a:noFill/>
            <a:miter lim="800000"/>
            <a:headEnd/>
            <a:tailEnd/>
          </a:ln>
        </p:spPr>
      </p:pic>
      <p:graphicFrame>
        <p:nvGraphicFramePr>
          <p:cNvPr id="57" name="Diagram 56"/>
          <p:cNvGraphicFramePr/>
          <p:nvPr>
            <p:extLst/>
          </p:nvPr>
        </p:nvGraphicFramePr>
        <p:xfrm>
          <a:off x="9437760" y="2576779"/>
          <a:ext cx="1365336" cy="918057"/>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
        <p:nvSpPr>
          <p:cNvPr id="55" name="Rectangle 54"/>
          <p:cNvSpPr/>
          <p:nvPr/>
        </p:nvSpPr>
        <p:spPr>
          <a:xfrm>
            <a:off x="9437760" y="1703351"/>
            <a:ext cx="1451176" cy="176426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59" name="Diagram 58"/>
          <p:cNvGraphicFramePr/>
          <p:nvPr>
            <p:extLst>
              <p:ext uri="{D42A27DB-BD31-4B8C-83A1-F6EECF244321}">
                <p14:modId xmlns:p14="http://schemas.microsoft.com/office/powerpoint/2010/main" val="1014887144"/>
              </p:ext>
            </p:extLst>
          </p:nvPr>
        </p:nvGraphicFramePr>
        <p:xfrm>
          <a:off x="1832886" y="4312699"/>
          <a:ext cx="4186451" cy="921224"/>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sp>
        <p:nvSpPr>
          <p:cNvPr id="61" name="Up Arrow Callout 60"/>
          <p:cNvSpPr/>
          <p:nvPr/>
        </p:nvSpPr>
        <p:spPr>
          <a:xfrm>
            <a:off x="3200865" y="5000244"/>
            <a:ext cx="1094355" cy="787939"/>
          </a:xfrm>
          <a:prstGeom prst="upArrow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commit record</a:t>
            </a:r>
          </a:p>
        </p:txBody>
      </p:sp>
      <p:sp>
        <p:nvSpPr>
          <p:cNvPr id="34" name="Up Arrow Callout 33"/>
          <p:cNvSpPr/>
          <p:nvPr/>
        </p:nvSpPr>
        <p:spPr>
          <a:xfrm>
            <a:off x="1747321" y="5000244"/>
            <a:ext cx="1234742" cy="787939"/>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uncommitted data</a:t>
            </a:r>
          </a:p>
        </p:txBody>
      </p:sp>
      <p:sp>
        <p:nvSpPr>
          <p:cNvPr id="3" name="TextBox 2"/>
          <p:cNvSpPr txBox="1"/>
          <p:nvPr/>
        </p:nvSpPr>
        <p:spPr>
          <a:xfrm>
            <a:off x="2746126" y="4097288"/>
            <a:ext cx="1231644" cy="369332"/>
          </a:xfrm>
          <a:prstGeom prst="rect">
            <a:avLst/>
          </a:prstGeom>
          <a:noFill/>
        </p:spPr>
        <p:txBody>
          <a:bodyPr wrap="square" rtlCol="0">
            <a:spAutoFit/>
          </a:bodyPr>
          <a:lstStyle/>
          <a:p>
            <a:r>
              <a:rPr lang="en-US" dirty="0"/>
              <a:t>s</a:t>
            </a:r>
            <a:r>
              <a:rPr lang="en-US" dirty="0" smtClean="0"/>
              <a:t>hared log</a:t>
            </a:r>
          </a:p>
        </p:txBody>
      </p:sp>
      <p:sp>
        <p:nvSpPr>
          <p:cNvPr id="6" name="TextBox 5"/>
          <p:cNvSpPr txBox="1"/>
          <p:nvPr/>
        </p:nvSpPr>
        <p:spPr>
          <a:xfrm>
            <a:off x="41232" y="1822215"/>
            <a:ext cx="1598368" cy="3077766"/>
          </a:xfrm>
          <a:prstGeom prst="rect">
            <a:avLst/>
          </a:prstGeom>
          <a:noFill/>
        </p:spPr>
        <p:txBody>
          <a:bodyPr wrap="square" rtlCol="0">
            <a:spAutoFit/>
          </a:bodyPr>
          <a:lstStyle/>
          <a:p>
            <a:r>
              <a:rPr lang="en-US" dirty="0" smtClean="0"/>
              <a:t>a Tango object</a:t>
            </a:r>
          </a:p>
          <a:p>
            <a:r>
              <a:rPr lang="en-US" sz="2400" b="1" dirty="0" smtClean="0"/>
              <a:t>=</a:t>
            </a:r>
          </a:p>
          <a:p>
            <a:r>
              <a:rPr lang="en-US" b="1" dirty="0" smtClean="0"/>
              <a:t>view</a:t>
            </a:r>
          </a:p>
          <a:p>
            <a:r>
              <a:rPr lang="en-US" dirty="0" smtClean="0"/>
              <a:t>in-memory data structure</a:t>
            </a:r>
          </a:p>
          <a:p>
            <a:r>
              <a:rPr lang="en-US" sz="2400" b="1" dirty="0" smtClean="0"/>
              <a:t>+</a:t>
            </a:r>
          </a:p>
          <a:p>
            <a:r>
              <a:rPr lang="en-US" b="1" dirty="0" smtClean="0"/>
              <a:t>history</a:t>
            </a:r>
            <a:endParaRPr lang="en-US" sz="2000" b="1" dirty="0" smtClean="0"/>
          </a:p>
          <a:p>
            <a:r>
              <a:rPr lang="en-US" dirty="0" smtClean="0"/>
              <a:t>updates in shared log</a:t>
            </a:r>
            <a:endParaRPr lang="en-US" sz="2000" dirty="0"/>
          </a:p>
          <a:p>
            <a:endParaRPr lang="en-US" sz="2000" b="1" dirty="0"/>
          </a:p>
        </p:txBody>
      </p:sp>
      <p:sp>
        <p:nvSpPr>
          <p:cNvPr id="10" name="TextBox 9"/>
          <p:cNvSpPr txBox="1"/>
          <p:nvPr/>
        </p:nvSpPr>
        <p:spPr>
          <a:xfrm>
            <a:off x="905576" y="6129848"/>
            <a:ext cx="5945797"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solidFill>
                  <a:srgbClr val="FF0000"/>
                </a:solidFill>
              </a:rPr>
              <a:t>no messages… only appends/reads on the shared log!</a:t>
            </a:r>
            <a:endParaRPr lang="en-US" sz="2000" dirty="0">
              <a:solidFill>
                <a:srgbClr val="FF0000"/>
              </a:solidFill>
            </a:endParaRPr>
          </a:p>
        </p:txBody>
      </p:sp>
      <p:sp>
        <p:nvSpPr>
          <p:cNvPr id="9" name="TextBox 8"/>
          <p:cNvSpPr txBox="1"/>
          <p:nvPr/>
        </p:nvSpPr>
        <p:spPr>
          <a:xfrm>
            <a:off x="5293750" y="2293864"/>
            <a:ext cx="384305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AutoNum type="arabicPeriod"/>
            </a:pPr>
            <a:r>
              <a:rPr lang="en-US" dirty="0" smtClean="0"/>
              <a:t>Tango objects are </a:t>
            </a:r>
            <a:r>
              <a:rPr lang="en-US" b="1" dirty="0" smtClean="0"/>
              <a:t>easy to use</a:t>
            </a:r>
          </a:p>
          <a:p>
            <a:pPr marL="342900" indent="-342900">
              <a:buAutoNum type="arabicPeriod"/>
            </a:pPr>
            <a:r>
              <a:rPr lang="en-US" dirty="0" smtClean="0"/>
              <a:t>Tango objects are </a:t>
            </a:r>
            <a:r>
              <a:rPr lang="en-US" b="1" dirty="0" smtClean="0"/>
              <a:t>easy to build</a:t>
            </a:r>
          </a:p>
        </p:txBody>
      </p:sp>
      <p:sp>
        <p:nvSpPr>
          <p:cNvPr id="40" name="Rectangle 39"/>
          <p:cNvSpPr/>
          <p:nvPr/>
        </p:nvSpPr>
        <p:spPr>
          <a:xfrm>
            <a:off x="1753001" y="3424830"/>
            <a:ext cx="1576035" cy="337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Tango runtime</a:t>
            </a:r>
            <a:endParaRPr lang="en-US" dirty="0"/>
          </a:p>
        </p:txBody>
      </p:sp>
      <p:sp>
        <p:nvSpPr>
          <p:cNvPr id="41" name="Rectangle 40"/>
          <p:cNvSpPr/>
          <p:nvPr/>
        </p:nvSpPr>
        <p:spPr>
          <a:xfrm>
            <a:off x="1766046" y="1571902"/>
            <a:ext cx="1562990" cy="32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application</a:t>
            </a:r>
            <a:endParaRPr lang="en-US" dirty="0"/>
          </a:p>
        </p:txBody>
      </p:sp>
      <p:sp>
        <p:nvSpPr>
          <p:cNvPr id="58" name="Rectangle 57"/>
          <p:cNvSpPr/>
          <p:nvPr/>
        </p:nvSpPr>
        <p:spPr>
          <a:xfrm>
            <a:off x="3558140" y="3428952"/>
            <a:ext cx="1576035" cy="337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Tango runtime</a:t>
            </a:r>
            <a:endParaRPr lang="en-US" dirty="0"/>
          </a:p>
        </p:txBody>
      </p:sp>
      <p:sp>
        <p:nvSpPr>
          <p:cNvPr id="60" name="Rectangle 59"/>
          <p:cNvSpPr/>
          <p:nvPr/>
        </p:nvSpPr>
        <p:spPr>
          <a:xfrm>
            <a:off x="3571185" y="1576024"/>
            <a:ext cx="1562990" cy="32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application</a:t>
            </a:r>
            <a:endParaRPr lang="en-US" dirty="0"/>
          </a:p>
        </p:txBody>
      </p:sp>
      <p:cxnSp>
        <p:nvCxnSpPr>
          <p:cNvPr id="14" name="Straight Connector 13"/>
          <p:cNvCxnSpPr/>
          <p:nvPr/>
        </p:nvCxnSpPr>
        <p:spPr>
          <a:xfrm>
            <a:off x="1766046" y="4097288"/>
            <a:ext cx="352770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02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animBg="1"/>
      <p:bldP spid="24" grpId="0" animBg="1"/>
      <p:bldGraphic spid="35" grpId="0">
        <p:bldAsOne/>
      </p:bldGraphic>
      <p:bldGraphic spid="36" grpId="0">
        <p:bldAsOne/>
      </p:bldGraphic>
      <p:bldGraphic spid="43" grpId="0">
        <p:bldAsOne/>
      </p:bldGraphic>
      <p:bldGraphic spid="45" grpId="0">
        <p:bldAsOne/>
      </p:bldGraphic>
      <p:bldP spid="15" grpId="0" animBg="1"/>
      <p:bldGraphic spid="52" grpId="0">
        <p:bldAsOne/>
      </p:bldGraphic>
      <p:bldP spid="50" grpId="0" animBg="1"/>
      <p:bldGraphic spid="59" grpId="0">
        <p:bldAsOne/>
      </p:bldGraphic>
      <p:bldP spid="61" grpId="0" animBg="1"/>
      <p:bldP spid="34" grpId="0" animBg="1"/>
      <p:bldP spid="10" grpId="0" animBg="1"/>
      <p:bldP spid="9" grpId="0" animBg="1"/>
      <p:bldP spid="58" grpId="0" animBg="1"/>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106339" y="2683847"/>
            <a:ext cx="3641422" cy="369331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t>under the hood:</a:t>
            </a:r>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smtClean="0"/>
          </a:p>
          <a:p>
            <a:endParaRPr lang="en-US" b="1" dirty="0"/>
          </a:p>
          <a:p>
            <a:endParaRPr lang="en-US" b="1" dirty="0" smtClean="0"/>
          </a:p>
          <a:p>
            <a:endParaRPr lang="en-US" b="1" dirty="0"/>
          </a:p>
        </p:txBody>
      </p:sp>
      <p:graphicFrame>
        <p:nvGraphicFramePr>
          <p:cNvPr id="16" name="Diagram 15"/>
          <p:cNvGraphicFramePr/>
          <p:nvPr>
            <p:extLst>
              <p:ext uri="{D42A27DB-BD31-4B8C-83A1-F6EECF244321}">
                <p14:modId xmlns:p14="http://schemas.microsoft.com/office/powerpoint/2010/main" val="2909678468"/>
              </p:ext>
            </p:extLst>
          </p:nvPr>
        </p:nvGraphicFramePr>
        <p:xfrm>
          <a:off x="5392511" y="3983440"/>
          <a:ext cx="3325057" cy="60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p:cNvGraphicFramePr/>
          <p:nvPr>
            <p:extLst>
              <p:ext uri="{D42A27DB-BD31-4B8C-83A1-F6EECF244321}">
                <p14:modId xmlns:p14="http://schemas.microsoft.com/office/powerpoint/2010/main" val="596622546"/>
              </p:ext>
            </p:extLst>
          </p:nvPr>
        </p:nvGraphicFramePr>
        <p:xfrm>
          <a:off x="5392511" y="3983440"/>
          <a:ext cx="3325057" cy="605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2"/>
          <p:cNvSpPr>
            <a:spLocks noGrp="1"/>
          </p:cNvSpPr>
          <p:nvPr>
            <p:ph idx="1"/>
          </p:nvPr>
        </p:nvSpPr>
        <p:spPr>
          <a:xfrm>
            <a:off x="628650" y="1628800"/>
            <a:ext cx="8012430" cy="3263504"/>
          </a:xfrm>
        </p:spPr>
        <p:txBody>
          <a:bodyPr/>
          <a:lstStyle/>
          <a:p>
            <a:r>
              <a:rPr lang="en-US" dirty="0" smtClean="0"/>
              <a:t>implement standard interfaces (Java/C# Collections)</a:t>
            </a:r>
          </a:p>
          <a:p>
            <a:r>
              <a:rPr lang="en-US" dirty="0" err="1" smtClean="0"/>
              <a:t>linearizability</a:t>
            </a:r>
            <a:r>
              <a:rPr lang="en-US" dirty="0" smtClean="0"/>
              <a:t> for single operations</a:t>
            </a:r>
          </a:p>
        </p:txBody>
      </p:sp>
      <p:sp>
        <p:nvSpPr>
          <p:cNvPr id="2" name="Title 1"/>
          <p:cNvSpPr>
            <a:spLocks noGrp="1"/>
          </p:cNvSpPr>
          <p:nvPr>
            <p:ph type="title"/>
          </p:nvPr>
        </p:nvSpPr>
        <p:spPr/>
        <p:txBody>
          <a:bodyPr/>
          <a:lstStyle/>
          <a:p>
            <a:r>
              <a:rPr lang="en-US" dirty="0" smtClean="0"/>
              <a:t>Tango objects are easy to use</a:t>
            </a:r>
            <a:endParaRPr lang="en-US" dirty="0"/>
          </a:p>
        </p:txBody>
      </p:sp>
      <p:sp>
        <p:nvSpPr>
          <p:cNvPr id="7" name="Rectangle 6"/>
          <p:cNvSpPr/>
          <p:nvPr/>
        </p:nvSpPr>
        <p:spPr>
          <a:xfrm>
            <a:off x="628649" y="3275061"/>
            <a:ext cx="4253837" cy="20313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t>example:</a:t>
            </a:r>
            <a:endParaRPr lang="en-US" b="1" dirty="0"/>
          </a:p>
          <a:p>
            <a:endParaRPr lang="en-US" dirty="0"/>
          </a:p>
          <a:p>
            <a:r>
              <a:rPr lang="en-US" dirty="0" smtClean="0"/>
              <a:t> </a:t>
            </a:r>
            <a:endParaRPr lang="en-US" b="1" dirty="0" smtClean="0"/>
          </a:p>
          <a:p>
            <a:r>
              <a:rPr lang="en-US" dirty="0" err="1" smtClean="0"/>
              <a:t>curowner</a:t>
            </a:r>
            <a:r>
              <a:rPr lang="en-US" dirty="0" smtClean="0"/>
              <a:t> </a:t>
            </a:r>
            <a:r>
              <a:rPr lang="en-US" dirty="0"/>
              <a:t>= </a:t>
            </a:r>
            <a:r>
              <a:rPr lang="en-US" i="1" dirty="0" err="1">
                <a:solidFill>
                  <a:srgbClr val="C00000"/>
                </a:solidFill>
              </a:rPr>
              <a:t>ownermap</a:t>
            </a:r>
            <a:r>
              <a:rPr lang="en-US" dirty="0" err="1"/>
              <a:t>.get</a:t>
            </a:r>
            <a:r>
              <a:rPr lang="en-US" dirty="0" smtClean="0"/>
              <a:t>(“ledger”);</a:t>
            </a:r>
            <a:endParaRPr lang="en-US" dirty="0"/>
          </a:p>
          <a:p>
            <a:r>
              <a:rPr lang="en-US" dirty="0"/>
              <a:t>if(</a:t>
            </a:r>
            <a:r>
              <a:rPr lang="en-US" dirty="0" err="1"/>
              <a:t>curowner.equals</a:t>
            </a:r>
            <a:r>
              <a:rPr lang="en-US" dirty="0"/>
              <a:t>(</a:t>
            </a:r>
            <a:r>
              <a:rPr lang="en-US" dirty="0" err="1"/>
              <a:t>myname</a:t>
            </a:r>
            <a:r>
              <a:rPr lang="en-US" dirty="0"/>
              <a:t>))</a:t>
            </a:r>
          </a:p>
          <a:p>
            <a:r>
              <a:rPr lang="en-US" dirty="0"/>
              <a:t>	</a:t>
            </a:r>
            <a:r>
              <a:rPr lang="en-US" i="1" dirty="0" err="1">
                <a:solidFill>
                  <a:srgbClr val="C00000"/>
                </a:solidFill>
              </a:rPr>
              <a:t>ledger</a:t>
            </a:r>
            <a:r>
              <a:rPr lang="en-US" dirty="0" err="1"/>
              <a:t>.add</a:t>
            </a:r>
            <a:r>
              <a:rPr lang="en-US" dirty="0"/>
              <a:t>(item);</a:t>
            </a:r>
          </a:p>
          <a:p>
            <a:r>
              <a:rPr lang="en-US" dirty="0" smtClean="0"/>
              <a:t> </a:t>
            </a:r>
            <a:endParaRPr lang="en-US" b="1" dirty="0"/>
          </a:p>
        </p:txBody>
      </p:sp>
      <p:sp>
        <p:nvSpPr>
          <p:cNvPr id="3" name="Bent-Up Arrow 2"/>
          <p:cNvSpPr/>
          <p:nvPr/>
        </p:nvSpPr>
        <p:spPr>
          <a:xfrm>
            <a:off x="3754726" y="4437220"/>
            <a:ext cx="2703224" cy="465598"/>
          </a:xfrm>
          <a:prstGeom prst="ben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628648" y="4158329"/>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2" name="Rectangle 21"/>
          <p:cNvSpPr/>
          <p:nvPr/>
        </p:nvSpPr>
        <p:spPr>
          <a:xfrm>
            <a:off x="628648" y="4698903"/>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15" name="Down Arrow 14"/>
          <p:cNvSpPr/>
          <p:nvPr/>
        </p:nvSpPr>
        <p:spPr>
          <a:xfrm>
            <a:off x="5303044" y="3762375"/>
            <a:ext cx="235744" cy="2571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26" name="Diagram 25"/>
          <p:cNvGraphicFramePr/>
          <p:nvPr>
            <p:extLst>
              <p:ext uri="{D42A27DB-BD31-4B8C-83A1-F6EECF244321}">
                <p14:modId xmlns:p14="http://schemas.microsoft.com/office/powerpoint/2010/main" val="861805763"/>
              </p:ext>
            </p:extLst>
          </p:nvPr>
        </p:nvGraphicFramePr>
        <p:xfrm>
          <a:off x="5070144" y="3154680"/>
          <a:ext cx="705816" cy="47993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614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63" presetClass="path" presetSubtype="0" accel="50000" decel="50000" fill="hold" grpId="1" nodeType="withEffect">
                                  <p:stCondLst>
                                    <p:cond delay="0"/>
                                  </p:stCondLst>
                                  <p:childTnLst>
                                    <p:animMotion origin="layout" path="M -1.94444E-6 -1.11111E-6 L 0.08542 0.00162 " pathEditMode="relative" rAng="0" ptsTypes="AA">
                                      <p:cBhvr>
                                        <p:cTn id="18" dur="2000" fill="hold"/>
                                        <p:tgtEl>
                                          <p:spTgt spid="15"/>
                                        </p:tgtEl>
                                        <p:attrNameLst>
                                          <p:attrName>ppt_x</p:attrName>
                                          <p:attrName>ppt_y</p:attrName>
                                        </p:attrNameLst>
                                      </p:cBhvr>
                                      <p:rCtr x="4271" y="69"/>
                                    </p:animMotion>
                                  </p:childTnLst>
                                </p:cTn>
                              </p:par>
                              <p:par>
                                <p:cTn id="19" presetID="63" presetClass="path" presetSubtype="0" accel="50000" decel="50000" fill="hold" grpId="1" nodeType="withEffect">
                                  <p:stCondLst>
                                    <p:cond delay="0"/>
                                  </p:stCondLst>
                                  <p:childTnLst>
                                    <p:animMotion origin="layout" path="M 4.44444E-6 2.59259E-6 L 0.08854 0.00347 " pathEditMode="relative" rAng="0" ptsTypes="AA">
                                      <p:cBhvr>
                                        <p:cTn id="20" dur="2000" fill="hold"/>
                                        <p:tgtEl>
                                          <p:spTgt spid="26"/>
                                        </p:tgtEl>
                                        <p:attrNameLst>
                                          <p:attrName>ppt_x</p:attrName>
                                          <p:attrName>ppt_y</p:attrName>
                                        </p:attrNameLst>
                                      </p:cBhvr>
                                      <p:rCtr x="4427" y="162"/>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16" grpId="0">
        <p:bldAsOne/>
      </p:bldGraphic>
      <p:bldGraphic spid="25" grpId="0">
        <p:bldAsOne/>
      </p:bldGraphic>
      <p:bldP spid="3" grpId="0" animBg="1"/>
      <p:bldP spid="21" grpId="0" animBg="1"/>
      <p:bldP spid="22" grpId="0" animBg="1"/>
      <p:bldP spid="15" grpId="0" animBg="1"/>
      <p:bldP spid="15" grpId="1" animBg="1"/>
      <p:bldGraphic spid="26" grpId="0">
        <p:bldAsOne/>
      </p:bldGraphic>
      <p:bldGraphic spid="26" grpId="1">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106339" y="2683847"/>
            <a:ext cx="3641422" cy="369331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t>under the hood:</a:t>
            </a:r>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smtClean="0"/>
          </a:p>
          <a:p>
            <a:endParaRPr lang="en-US" b="1" dirty="0"/>
          </a:p>
          <a:p>
            <a:endParaRPr lang="en-US" b="1" dirty="0" smtClean="0"/>
          </a:p>
          <a:p>
            <a:endParaRPr lang="en-US" b="1" dirty="0"/>
          </a:p>
        </p:txBody>
      </p:sp>
      <p:graphicFrame>
        <p:nvGraphicFramePr>
          <p:cNvPr id="16" name="Diagram 15"/>
          <p:cNvGraphicFramePr/>
          <p:nvPr>
            <p:extLst>
              <p:ext uri="{D42A27DB-BD31-4B8C-83A1-F6EECF244321}">
                <p14:modId xmlns:p14="http://schemas.microsoft.com/office/powerpoint/2010/main" val="588656690"/>
              </p:ext>
            </p:extLst>
          </p:nvPr>
        </p:nvGraphicFramePr>
        <p:xfrm>
          <a:off x="5392511" y="3991460"/>
          <a:ext cx="3325057" cy="60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562959898"/>
              </p:ext>
            </p:extLst>
          </p:nvPr>
        </p:nvGraphicFramePr>
        <p:xfrm>
          <a:off x="5392511" y="3991460"/>
          <a:ext cx="3325057" cy="605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2829814863"/>
              </p:ext>
            </p:extLst>
          </p:nvPr>
        </p:nvGraphicFramePr>
        <p:xfrm>
          <a:off x="5392511" y="3991460"/>
          <a:ext cx="3325057" cy="605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p:cNvGraphicFramePr/>
          <p:nvPr>
            <p:extLst>
              <p:ext uri="{D42A27DB-BD31-4B8C-83A1-F6EECF244321}">
                <p14:modId xmlns:p14="http://schemas.microsoft.com/office/powerpoint/2010/main" val="2669849558"/>
              </p:ext>
            </p:extLst>
          </p:nvPr>
        </p:nvGraphicFramePr>
        <p:xfrm>
          <a:off x="5392511" y="3991460"/>
          <a:ext cx="3325057" cy="60599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Content Placeholder 2"/>
          <p:cNvSpPr>
            <a:spLocks noGrp="1"/>
          </p:cNvSpPr>
          <p:nvPr>
            <p:ph idx="1"/>
          </p:nvPr>
        </p:nvSpPr>
        <p:spPr>
          <a:xfrm>
            <a:off x="628649" y="1628800"/>
            <a:ext cx="8044075" cy="3263504"/>
          </a:xfrm>
        </p:spPr>
        <p:txBody>
          <a:bodyPr/>
          <a:lstStyle/>
          <a:p>
            <a:r>
              <a:rPr lang="en-US" dirty="0" smtClean="0"/>
              <a:t>implement standard interfaces (Java/C# Collections)</a:t>
            </a:r>
          </a:p>
          <a:p>
            <a:r>
              <a:rPr lang="en-US" dirty="0" err="1"/>
              <a:t>l</a:t>
            </a:r>
            <a:r>
              <a:rPr lang="en-US" dirty="0" err="1" smtClean="0"/>
              <a:t>inearizability</a:t>
            </a:r>
            <a:r>
              <a:rPr lang="en-US" dirty="0" smtClean="0"/>
              <a:t> for single operations</a:t>
            </a:r>
          </a:p>
          <a:p>
            <a:r>
              <a:rPr lang="en-US" dirty="0" err="1" smtClean="0"/>
              <a:t>serializable</a:t>
            </a:r>
            <a:r>
              <a:rPr lang="en-US" dirty="0" smtClean="0"/>
              <a:t> transactions</a:t>
            </a:r>
          </a:p>
        </p:txBody>
      </p:sp>
      <p:sp>
        <p:nvSpPr>
          <p:cNvPr id="2" name="Title 1"/>
          <p:cNvSpPr>
            <a:spLocks noGrp="1"/>
          </p:cNvSpPr>
          <p:nvPr>
            <p:ph type="title"/>
          </p:nvPr>
        </p:nvSpPr>
        <p:spPr/>
        <p:txBody>
          <a:bodyPr/>
          <a:lstStyle/>
          <a:p>
            <a:r>
              <a:rPr lang="en-US" dirty="0" smtClean="0"/>
              <a:t>Tango objects are easy to use</a:t>
            </a:r>
            <a:endParaRPr lang="en-US" dirty="0"/>
          </a:p>
        </p:txBody>
      </p:sp>
      <p:sp>
        <p:nvSpPr>
          <p:cNvPr id="7" name="Rectangle 6"/>
          <p:cNvSpPr/>
          <p:nvPr/>
        </p:nvSpPr>
        <p:spPr>
          <a:xfrm>
            <a:off x="628649" y="3283081"/>
            <a:ext cx="4253837" cy="20313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t>example:</a:t>
            </a:r>
            <a:endParaRPr lang="en-US" b="1" dirty="0"/>
          </a:p>
          <a:p>
            <a:endParaRPr lang="en-US" dirty="0"/>
          </a:p>
          <a:p>
            <a:r>
              <a:rPr lang="en-US" dirty="0" err="1"/>
              <a:t>TR.</a:t>
            </a:r>
            <a:r>
              <a:rPr lang="en-US" b="1" dirty="0" err="1"/>
              <a:t>BeginTX</a:t>
            </a:r>
            <a:r>
              <a:rPr lang="en-US" b="1" dirty="0"/>
              <a:t>();</a:t>
            </a:r>
          </a:p>
          <a:p>
            <a:r>
              <a:rPr lang="en-US" dirty="0" err="1"/>
              <a:t>curowner</a:t>
            </a:r>
            <a:r>
              <a:rPr lang="en-US" dirty="0"/>
              <a:t> = </a:t>
            </a:r>
            <a:r>
              <a:rPr lang="en-US" i="1" dirty="0" err="1">
                <a:solidFill>
                  <a:srgbClr val="C00000"/>
                </a:solidFill>
              </a:rPr>
              <a:t>ownermap</a:t>
            </a:r>
            <a:r>
              <a:rPr lang="en-US" dirty="0" err="1"/>
              <a:t>.get</a:t>
            </a:r>
            <a:r>
              <a:rPr lang="en-US" dirty="0" smtClean="0"/>
              <a:t>(“ledger”);</a:t>
            </a:r>
            <a:endParaRPr lang="en-US" dirty="0"/>
          </a:p>
          <a:p>
            <a:r>
              <a:rPr lang="en-US" dirty="0"/>
              <a:t>if(</a:t>
            </a:r>
            <a:r>
              <a:rPr lang="en-US" dirty="0" err="1"/>
              <a:t>curowner.equals</a:t>
            </a:r>
            <a:r>
              <a:rPr lang="en-US" dirty="0"/>
              <a:t>(</a:t>
            </a:r>
            <a:r>
              <a:rPr lang="en-US" dirty="0" err="1"/>
              <a:t>myname</a:t>
            </a:r>
            <a:r>
              <a:rPr lang="en-US" dirty="0"/>
              <a:t>))</a:t>
            </a:r>
          </a:p>
          <a:p>
            <a:r>
              <a:rPr lang="en-US" dirty="0"/>
              <a:t>	</a:t>
            </a:r>
            <a:r>
              <a:rPr lang="en-US" i="1" dirty="0" err="1">
                <a:solidFill>
                  <a:srgbClr val="C00000"/>
                </a:solidFill>
              </a:rPr>
              <a:t>ledger</a:t>
            </a:r>
            <a:r>
              <a:rPr lang="en-US" dirty="0" err="1"/>
              <a:t>.add</a:t>
            </a:r>
            <a:r>
              <a:rPr lang="en-US" dirty="0"/>
              <a:t>(item);</a:t>
            </a:r>
          </a:p>
          <a:p>
            <a:r>
              <a:rPr lang="en-US" dirty="0"/>
              <a:t>status = </a:t>
            </a:r>
            <a:r>
              <a:rPr lang="en-US" dirty="0" err="1"/>
              <a:t>TR.</a:t>
            </a:r>
            <a:r>
              <a:rPr lang="en-US" b="1" dirty="0" err="1"/>
              <a:t>EndTX</a:t>
            </a:r>
            <a:r>
              <a:rPr lang="en-US" b="1" dirty="0"/>
              <a:t>();</a:t>
            </a:r>
          </a:p>
        </p:txBody>
      </p:sp>
      <p:sp>
        <p:nvSpPr>
          <p:cNvPr id="3" name="Bent-Up Arrow 2"/>
          <p:cNvSpPr/>
          <p:nvPr/>
        </p:nvSpPr>
        <p:spPr>
          <a:xfrm>
            <a:off x="3314700" y="4456194"/>
            <a:ext cx="3982641" cy="432117"/>
          </a:xfrm>
          <a:prstGeom prst="ben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Bent-Up Arrow 11"/>
          <p:cNvSpPr/>
          <p:nvPr/>
        </p:nvSpPr>
        <p:spPr>
          <a:xfrm>
            <a:off x="3007516" y="4786399"/>
            <a:ext cx="4555337" cy="403619"/>
          </a:xfrm>
          <a:prstGeom prst="bentUpArrow">
            <a:avLst>
              <a:gd name="adj1" fmla="val 25000"/>
              <a:gd name="adj2" fmla="val 25787"/>
              <a:gd name="adj3" fmla="val 25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Down Arrow 14"/>
          <p:cNvSpPr/>
          <p:nvPr/>
        </p:nvSpPr>
        <p:spPr>
          <a:xfrm>
            <a:off x="6065044" y="3770395"/>
            <a:ext cx="235744" cy="2571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Brace 16"/>
          <p:cNvSpPr/>
          <p:nvPr/>
        </p:nvSpPr>
        <p:spPr>
          <a:xfrm rot="16200000">
            <a:off x="6647510" y="2709295"/>
            <a:ext cx="332877" cy="1497809"/>
          </a:xfrm>
          <a:prstGeom prst="righ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dirty="0"/>
          </a:p>
        </p:txBody>
      </p:sp>
      <p:sp>
        <p:nvSpPr>
          <p:cNvPr id="18" name="TextBox 17"/>
          <p:cNvSpPr txBox="1"/>
          <p:nvPr/>
        </p:nvSpPr>
        <p:spPr>
          <a:xfrm>
            <a:off x="7608094" y="2723650"/>
            <a:ext cx="1535906"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350" dirty="0"/>
              <a:t>TX commits if read-set </a:t>
            </a:r>
            <a:r>
              <a:rPr lang="en-US" sz="1350" dirty="0" smtClean="0"/>
              <a:t>(</a:t>
            </a:r>
            <a:r>
              <a:rPr lang="en-US" sz="1350" i="1" dirty="0" err="1" smtClean="0"/>
              <a:t>ownermap</a:t>
            </a:r>
            <a:r>
              <a:rPr lang="en-US" sz="1350" dirty="0" smtClean="0"/>
              <a:t>) has </a:t>
            </a:r>
            <a:r>
              <a:rPr lang="en-US" sz="1350" dirty="0"/>
              <a:t>not changed in conflict window</a:t>
            </a:r>
          </a:p>
        </p:txBody>
      </p:sp>
      <p:sp>
        <p:nvSpPr>
          <p:cNvPr id="19" name="Rectangle 18"/>
          <p:cNvSpPr/>
          <p:nvPr/>
        </p:nvSpPr>
        <p:spPr>
          <a:xfrm>
            <a:off x="628648" y="3856120"/>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3" name="TextBox 22"/>
          <p:cNvSpPr txBox="1"/>
          <p:nvPr/>
        </p:nvSpPr>
        <p:spPr>
          <a:xfrm>
            <a:off x="5307148" y="5374883"/>
            <a:ext cx="2619377" cy="784830"/>
          </a:xfrm>
          <a:prstGeom prst="rect">
            <a:avLst/>
          </a:prstGeom>
          <a:solidFill>
            <a:schemeClr val="accent5">
              <a:lumMod val="75000"/>
            </a:schemeClr>
          </a:solidFill>
        </p:spPr>
        <p:txBody>
          <a:bodyPr wrap="square" rtlCol="0">
            <a:spAutoFit/>
          </a:bodyPr>
          <a:lstStyle/>
          <a:p>
            <a:r>
              <a:rPr lang="en-US" sz="1500" dirty="0">
                <a:solidFill>
                  <a:schemeClr val="bg1"/>
                </a:solidFill>
              </a:rPr>
              <a:t>TX commit record:</a:t>
            </a:r>
          </a:p>
          <a:p>
            <a:r>
              <a:rPr lang="en-US" sz="1500" dirty="0">
                <a:solidFill>
                  <a:schemeClr val="bg1"/>
                </a:solidFill>
              </a:rPr>
              <a:t>read-set: (</a:t>
            </a:r>
            <a:r>
              <a:rPr lang="en-US" sz="1500" dirty="0" err="1">
                <a:solidFill>
                  <a:schemeClr val="bg1"/>
                </a:solidFill>
              </a:rPr>
              <a:t>ownermap</a:t>
            </a:r>
            <a:r>
              <a:rPr lang="en-US" sz="1500" dirty="0">
                <a:solidFill>
                  <a:schemeClr val="bg1"/>
                </a:solidFill>
              </a:rPr>
              <a:t>, </a:t>
            </a:r>
            <a:r>
              <a:rPr lang="en-US" sz="1500" dirty="0" smtClean="0">
                <a:solidFill>
                  <a:schemeClr val="bg1"/>
                </a:solidFill>
              </a:rPr>
              <a:t>ver:2</a:t>
            </a:r>
            <a:r>
              <a:rPr lang="en-US" sz="1500" dirty="0">
                <a:solidFill>
                  <a:schemeClr val="bg1"/>
                </a:solidFill>
              </a:rPr>
              <a:t>)</a:t>
            </a:r>
          </a:p>
          <a:p>
            <a:r>
              <a:rPr lang="en-US" sz="1500" dirty="0">
                <a:solidFill>
                  <a:schemeClr val="bg1"/>
                </a:solidFill>
              </a:rPr>
              <a:t>write-set: (ledger, </a:t>
            </a:r>
            <a:r>
              <a:rPr lang="en-US" sz="1500" dirty="0" smtClean="0">
                <a:solidFill>
                  <a:schemeClr val="bg1"/>
                </a:solidFill>
              </a:rPr>
              <a:t>ver:6</a:t>
            </a:r>
            <a:r>
              <a:rPr lang="en-US" sz="1500" dirty="0">
                <a:solidFill>
                  <a:schemeClr val="bg1"/>
                </a:solidFill>
              </a:rPr>
              <a:t>)</a:t>
            </a:r>
          </a:p>
        </p:txBody>
      </p:sp>
      <p:sp>
        <p:nvSpPr>
          <p:cNvPr id="20" name="TextBox 19"/>
          <p:cNvSpPr txBox="1"/>
          <p:nvPr/>
        </p:nvSpPr>
        <p:spPr>
          <a:xfrm>
            <a:off x="844558" y="5634737"/>
            <a:ext cx="3865542" cy="1015663"/>
          </a:xfrm>
          <a:prstGeom prst="rect">
            <a:avLst/>
          </a:prstGeom>
          <a:noFill/>
        </p:spPr>
        <p:txBody>
          <a:bodyPr wrap="square" rtlCol="0">
            <a:spAutoFit/>
          </a:bodyPr>
          <a:lstStyle/>
          <a:p>
            <a:r>
              <a:rPr lang="en-US" sz="1500" dirty="0" smtClean="0"/>
              <a:t>speculative commit records: each </a:t>
            </a:r>
            <a:r>
              <a:rPr lang="en-US" sz="1500" dirty="0"/>
              <a:t>client decides if the </a:t>
            </a:r>
            <a:r>
              <a:rPr lang="en-US" sz="1500" dirty="0" smtClean="0"/>
              <a:t>TX commits </a:t>
            </a:r>
            <a:r>
              <a:rPr lang="en-US" sz="1500" dirty="0"/>
              <a:t>or aborts</a:t>
            </a:r>
            <a:r>
              <a:rPr lang="en-US" sz="1500" b="1" dirty="0"/>
              <a:t> </a:t>
            </a:r>
            <a:r>
              <a:rPr lang="en-US" sz="1500" b="1" u="sng" dirty="0"/>
              <a:t>independently but </a:t>
            </a:r>
            <a:r>
              <a:rPr lang="en-US" sz="1500" b="1" u="sng" dirty="0" smtClean="0"/>
              <a:t>deterministically</a:t>
            </a:r>
          </a:p>
          <a:p>
            <a:r>
              <a:rPr lang="en-US" sz="1500" dirty="0" smtClean="0"/>
              <a:t>[similar to </a:t>
            </a:r>
            <a:r>
              <a:rPr lang="en-US" sz="1500" dirty="0" err="1" smtClean="0"/>
              <a:t>Hyder</a:t>
            </a:r>
            <a:r>
              <a:rPr lang="en-US" sz="1500" dirty="0"/>
              <a:t> </a:t>
            </a:r>
            <a:r>
              <a:rPr lang="en-US" sz="1500" dirty="0" smtClean="0"/>
              <a:t>(Bernstein et al., CIDR 2011)]</a:t>
            </a:r>
          </a:p>
        </p:txBody>
      </p:sp>
      <p:sp>
        <p:nvSpPr>
          <p:cNvPr id="21" name="Rectangle 20"/>
          <p:cNvSpPr/>
          <p:nvPr/>
        </p:nvSpPr>
        <p:spPr>
          <a:xfrm>
            <a:off x="628648" y="4166349"/>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2" name="Rectangle 21"/>
          <p:cNvSpPr/>
          <p:nvPr/>
        </p:nvSpPr>
        <p:spPr>
          <a:xfrm>
            <a:off x="628648" y="4706923"/>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4" name="Rectangle 23"/>
          <p:cNvSpPr/>
          <p:nvPr/>
        </p:nvSpPr>
        <p:spPr>
          <a:xfrm>
            <a:off x="628648" y="4997930"/>
            <a:ext cx="4253838" cy="295275"/>
          </a:xfrm>
          <a:prstGeom prst="rect">
            <a:avLst/>
          </a:prstGeom>
          <a:solidFill>
            <a:srgbClr val="FFFFFF">
              <a:alpha val="0"/>
            </a:srgbClr>
          </a:solid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7914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grpId="0" nodeType="clickEffect">
                                  <p:stCondLst>
                                    <p:cond delay="0"/>
                                  </p:stCondLst>
                                  <p:childTnLst>
                                    <p:animMotion origin="layout" path="M 4.72222E-6 1.48148E-6 L 0.1559 -0.00208 " pathEditMode="relative" rAng="0" ptsTypes="AA">
                                      <p:cBhvr>
                                        <p:cTn id="54" dur="2000" fill="hold"/>
                                        <p:tgtEl>
                                          <p:spTgt spid="15"/>
                                        </p:tgtEl>
                                        <p:attrNameLst>
                                          <p:attrName>ppt_x</p:attrName>
                                          <p:attrName>ppt_y</p:attrName>
                                        </p:attrNameLst>
                                      </p:cBhvr>
                                      <p:rCtr x="7795" y="-116"/>
                                    </p:animMotion>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Graphic spid="16" grpId="0">
        <p:bldAsOne/>
      </p:bldGraphic>
      <p:bldGraphic spid="9" grpId="0">
        <p:bldAsOne/>
      </p:bldGraphic>
      <p:bldGraphic spid="10" grpId="0">
        <p:bldAsOne/>
      </p:bldGraphic>
      <p:bldGraphic spid="13" grpId="0">
        <p:bldAsOne/>
      </p:bldGraphic>
      <p:bldP spid="3" grpId="0" animBg="1"/>
      <p:bldP spid="12" grpId="0" animBg="1"/>
      <p:bldP spid="15" grpId="0" animBg="1"/>
      <p:bldP spid="15" grpId="1" animBg="1"/>
      <p:bldP spid="17" grpId="0" animBg="1"/>
      <p:bldP spid="18" grpId="0" animBg="1"/>
      <p:bldP spid="19" grpId="0" animBg="1"/>
      <p:bldP spid="19" grpId="1" animBg="1"/>
      <p:bldP spid="23" grpId="0" animBg="1"/>
      <p:bldP spid="20" grpId="0"/>
      <p:bldP spid="21" grpId="0" animBg="1"/>
      <p:bldP spid="21" grpId="1" animBg="1"/>
      <p:bldP spid="22" grpId="0" animBg="1"/>
      <p:bldP spid="22" grpId="1"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65332" y="4392132"/>
            <a:ext cx="3041749" cy="900273"/>
          </a:xfrm>
          <a:prstGeom prst="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10" name="Rectangle 9"/>
          <p:cNvSpPr/>
          <p:nvPr/>
        </p:nvSpPr>
        <p:spPr>
          <a:xfrm>
            <a:off x="1263627" y="3685857"/>
            <a:ext cx="5026078" cy="701159"/>
          </a:xfrm>
          <a:prstGeom prst="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9" name="Rectangle 8"/>
          <p:cNvSpPr/>
          <p:nvPr/>
        </p:nvSpPr>
        <p:spPr>
          <a:xfrm>
            <a:off x="1261923" y="3006883"/>
            <a:ext cx="2968388" cy="735275"/>
          </a:xfrm>
          <a:prstGeom prst="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8" name="Rectangle 7"/>
          <p:cNvSpPr/>
          <p:nvPr/>
        </p:nvSpPr>
        <p:spPr>
          <a:xfrm>
            <a:off x="1260219" y="2790223"/>
            <a:ext cx="2968388" cy="245660"/>
          </a:xfrm>
          <a:prstGeom prst="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2" name="Title 1"/>
          <p:cNvSpPr>
            <a:spLocks noGrp="1"/>
          </p:cNvSpPr>
          <p:nvPr>
            <p:ph type="title"/>
          </p:nvPr>
        </p:nvSpPr>
        <p:spPr/>
        <p:txBody>
          <a:bodyPr/>
          <a:lstStyle/>
          <a:p>
            <a:r>
              <a:rPr lang="en-US" dirty="0" smtClean="0"/>
              <a:t>Tango objects are easy to build</a:t>
            </a:r>
            <a:endParaRPr lang="en-US" dirty="0"/>
          </a:p>
        </p:txBody>
      </p:sp>
      <p:sp>
        <p:nvSpPr>
          <p:cNvPr id="5" name="Rectangle 4"/>
          <p:cNvSpPr/>
          <p:nvPr/>
        </p:nvSpPr>
        <p:spPr>
          <a:xfrm>
            <a:off x="577831" y="2063391"/>
            <a:ext cx="6516806" cy="3554819"/>
          </a:xfrm>
          <a:prstGeom prst="rect">
            <a:avLst/>
          </a:prstGeom>
        </p:spPr>
        <p:txBody>
          <a:bodyPr wrap="square">
            <a:spAutoFit/>
          </a:bodyPr>
          <a:lstStyle/>
          <a:p>
            <a:r>
              <a:rPr lang="en-US" sz="1500" dirty="0"/>
              <a:t>class </a:t>
            </a:r>
            <a:r>
              <a:rPr lang="en-US" sz="1500" dirty="0" err="1"/>
              <a:t>TangoRegister</a:t>
            </a:r>
            <a:r>
              <a:rPr lang="en-US" sz="1500" dirty="0"/>
              <a:t> { </a:t>
            </a:r>
          </a:p>
          <a:p>
            <a:r>
              <a:rPr lang="en-US" sz="1500" dirty="0"/>
              <a:t>	</a:t>
            </a:r>
            <a:r>
              <a:rPr lang="en-US" sz="1500" dirty="0" err="1"/>
              <a:t>int</a:t>
            </a:r>
            <a:r>
              <a:rPr lang="en-US" sz="1500" dirty="0"/>
              <a:t> </a:t>
            </a:r>
            <a:r>
              <a:rPr lang="en-US" sz="1500" dirty="0" err="1"/>
              <a:t>oid</a:t>
            </a:r>
            <a:r>
              <a:rPr lang="en-US" sz="1500" dirty="0"/>
              <a:t>; </a:t>
            </a:r>
          </a:p>
          <a:p>
            <a:r>
              <a:rPr lang="en-US" sz="1500" dirty="0"/>
              <a:t>	</a:t>
            </a:r>
            <a:r>
              <a:rPr lang="en-US" sz="1500" dirty="0" err="1"/>
              <a:t>TangoRuntime</a:t>
            </a:r>
            <a:r>
              <a:rPr lang="en-US" sz="1500" dirty="0"/>
              <a:t> ∗T; </a:t>
            </a:r>
          </a:p>
          <a:p>
            <a:r>
              <a:rPr lang="en-US" sz="1500" dirty="0"/>
              <a:t>	</a:t>
            </a:r>
            <a:r>
              <a:rPr lang="en-US" sz="1500" dirty="0" err="1"/>
              <a:t>int</a:t>
            </a:r>
            <a:r>
              <a:rPr lang="en-US" sz="1500" dirty="0"/>
              <a:t> state; </a:t>
            </a:r>
          </a:p>
          <a:p>
            <a:r>
              <a:rPr lang="en-US" sz="1500" dirty="0"/>
              <a:t>	void </a:t>
            </a:r>
            <a:r>
              <a:rPr lang="en-US" sz="1500" b="1" dirty="0"/>
              <a:t>apply</a:t>
            </a:r>
            <a:r>
              <a:rPr lang="en-US" sz="1500" dirty="0"/>
              <a:t>(void ∗X) { </a:t>
            </a:r>
          </a:p>
          <a:p>
            <a:r>
              <a:rPr lang="en-US" sz="1500" dirty="0"/>
              <a:t>		state = ∗(</a:t>
            </a:r>
            <a:r>
              <a:rPr lang="en-US" sz="1500" dirty="0" err="1"/>
              <a:t>int</a:t>
            </a:r>
            <a:r>
              <a:rPr lang="en-US" sz="1500" dirty="0"/>
              <a:t> ∗)X; </a:t>
            </a:r>
          </a:p>
          <a:p>
            <a:r>
              <a:rPr lang="en-US" sz="1500" dirty="0"/>
              <a:t>	} </a:t>
            </a:r>
          </a:p>
          <a:p>
            <a:r>
              <a:rPr lang="en-US" sz="1500" dirty="0"/>
              <a:t>	void </a:t>
            </a:r>
            <a:r>
              <a:rPr lang="en-US" sz="1500" dirty="0" err="1"/>
              <a:t>writeRegister</a:t>
            </a:r>
            <a:r>
              <a:rPr lang="en-US" sz="1500" dirty="0"/>
              <a:t> (</a:t>
            </a:r>
            <a:r>
              <a:rPr lang="en-US" sz="1500" dirty="0" err="1"/>
              <a:t>int</a:t>
            </a:r>
            <a:r>
              <a:rPr lang="en-US" sz="1500" dirty="0"/>
              <a:t> </a:t>
            </a:r>
            <a:r>
              <a:rPr lang="en-US" sz="1500" dirty="0" err="1"/>
              <a:t>newstate</a:t>
            </a:r>
            <a:r>
              <a:rPr lang="en-US" sz="1500" dirty="0"/>
              <a:t>) { </a:t>
            </a:r>
          </a:p>
          <a:p>
            <a:r>
              <a:rPr lang="en-US" sz="1500" dirty="0"/>
              <a:t>		T−&gt;</a:t>
            </a:r>
            <a:r>
              <a:rPr lang="en-US" sz="1500" b="1" dirty="0" err="1" smtClean="0"/>
              <a:t>update_helper</a:t>
            </a:r>
            <a:r>
              <a:rPr lang="en-US" sz="1500" dirty="0"/>
              <a:t>(&amp;</a:t>
            </a:r>
            <a:r>
              <a:rPr lang="en-US" sz="1500" dirty="0" err="1"/>
              <a:t>newstate</a:t>
            </a:r>
            <a:r>
              <a:rPr lang="en-US" sz="1500" dirty="0"/>
              <a:t> , </a:t>
            </a:r>
            <a:r>
              <a:rPr lang="en-US" sz="1500" dirty="0" err="1"/>
              <a:t>sizeof</a:t>
            </a:r>
            <a:r>
              <a:rPr lang="en-US" sz="1500" dirty="0"/>
              <a:t> (</a:t>
            </a:r>
            <a:r>
              <a:rPr lang="en-US" sz="1500" dirty="0" err="1"/>
              <a:t>int</a:t>
            </a:r>
            <a:r>
              <a:rPr lang="en-US" sz="1500" dirty="0"/>
              <a:t>) , </a:t>
            </a:r>
            <a:r>
              <a:rPr lang="en-US" sz="1500" dirty="0" err="1"/>
              <a:t>oid</a:t>
            </a:r>
            <a:r>
              <a:rPr lang="en-US" sz="1500" dirty="0"/>
              <a:t>); </a:t>
            </a:r>
          </a:p>
          <a:p>
            <a:r>
              <a:rPr lang="en-US" sz="1500" dirty="0"/>
              <a:t>	} </a:t>
            </a:r>
          </a:p>
          <a:p>
            <a:r>
              <a:rPr lang="en-US" sz="1500" dirty="0"/>
              <a:t>	</a:t>
            </a:r>
            <a:r>
              <a:rPr lang="en-US" sz="1500" dirty="0" err="1"/>
              <a:t>int</a:t>
            </a:r>
            <a:r>
              <a:rPr lang="en-US" sz="1500" dirty="0"/>
              <a:t> </a:t>
            </a:r>
            <a:r>
              <a:rPr lang="en-US" sz="1500" dirty="0" err="1"/>
              <a:t>readRegister</a:t>
            </a:r>
            <a:r>
              <a:rPr lang="en-US" sz="1500" dirty="0"/>
              <a:t> () { </a:t>
            </a:r>
          </a:p>
          <a:p>
            <a:r>
              <a:rPr lang="en-US" sz="1500" dirty="0"/>
              <a:t>		T−&gt;</a:t>
            </a:r>
            <a:r>
              <a:rPr lang="en-US" sz="1500" b="1" dirty="0" err="1" smtClean="0"/>
              <a:t>query_helper</a:t>
            </a:r>
            <a:r>
              <a:rPr lang="en-US" sz="1500" dirty="0" smtClean="0"/>
              <a:t>(</a:t>
            </a:r>
            <a:r>
              <a:rPr lang="en-US" sz="1500" dirty="0" err="1" smtClean="0"/>
              <a:t>oid</a:t>
            </a:r>
            <a:r>
              <a:rPr lang="en-US" sz="1500" dirty="0"/>
              <a:t>); </a:t>
            </a:r>
          </a:p>
          <a:p>
            <a:r>
              <a:rPr lang="en-US" sz="1500" dirty="0"/>
              <a:t>		return state; </a:t>
            </a:r>
          </a:p>
          <a:p>
            <a:r>
              <a:rPr lang="en-US" sz="1500" dirty="0"/>
              <a:t>	}</a:t>
            </a:r>
          </a:p>
          <a:p>
            <a:r>
              <a:rPr lang="en-US" sz="1500" dirty="0"/>
              <a:t> }</a:t>
            </a:r>
          </a:p>
        </p:txBody>
      </p:sp>
      <p:sp>
        <p:nvSpPr>
          <p:cNvPr id="6" name="Line Callout 1 (Border and Accent Bar) 5"/>
          <p:cNvSpPr/>
          <p:nvPr/>
        </p:nvSpPr>
        <p:spPr>
          <a:xfrm>
            <a:off x="5288438" y="2311799"/>
            <a:ext cx="2640842" cy="348631"/>
          </a:xfrm>
          <a:prstGeom prst="accentBorderCallout1">
            <a:avLst>
              <a:gd name="adj1" fmla="val 18750"/>
              <a:gd name="adj2" fmla="val -8333"/>
              <a:gd name="adj3" fmla="val 159476"/>
              <a:gd name="adj4" fmla="val -39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object-specific </a:t>
            </a:r>
            <a:r>
              <a:rPr lang="en-US" dirty="0"/>
              <a:t>state</a:t>
            </a:r>
            <a:endParaRPr lang="en-US" sz="1350" dirty="0"/>
          </a:p>
        </p:txBody>
      </p:sp>
      <p:sp>
        <p:nvSpPr>
          <p:cNvPr id="13" name="Line Callout 1 (Border and Accent Bar) 12"/>
          <p:cNvSpPr/>
          <p:nvPr/>
        </p:nvSpPr>
        <p:spPr>
          <a:xfrm>
            <a:off x="5272659" y="2864063"/>
            <a:ext cx="2712494" cy="588955"/>
          </a:xfrm>
          <a:prstGeom prst="accentBorderCallout1">
            <a:avLst>
              <a:gd name="adj1" fmla="val 18750"/>
              <a:gd name="adj2" fmla="val -8333"/>
              <a:gd name="adj3" fmla="val 86431"/>
              <a:gd name="adj4" fmla="val -379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invoked by Tango runtime </a:t>
            </a:r>
            <a:r>
              <a:rPr lang="en-US" dirty="0" smtClean="0"/>
              <a:t>on </a:t>
            </a:r>
            <a:r>
              <a:rPr lang="en-US" dirty="0" err="1" smtClean="0"/>
              <a:t>EndTX</a:t>
            </a:r>
            <a:r>
              <a:rPr lang="en-US" dirty="0" smtClean="0"/>
              <a:t> to </a:t>
            </a:r>
            <a:r>
              <a:rPr lang="en-US" dirty="0"/>
              <a:t>change </a:t>
            </a:r>
            <a:r>
              <a:rPr lang="en-US" dirty="0" smtClean="0"/>
              <a:t>state</a:t>
            </a:r>
            <a:endParaRPr lang="en-US" dirty="0"/>
          </a:p>
        </p:txBody>
      </p:sp>
      <p:sp>
        <p:nvSpPr>
          <p:cNvPr id="14" name="Line Callout 1 (Border and Accent Bar) 13"/>
          <p:cNvSpPr/>
          <p:nvPr/>
        </p:nvSpPr>
        <p:spPr>
          <a:xfrm>
            <a:off x="6819976" y="3532905"/>
            <a:ext cx="2110664" cy="854111"/>
          </a:xfrm>
          <a:prstGeom prst="accentBorderCallout1">
            <a:avLst>
              <a:gd name="adj1" fmla="val 18750"/>
              <a:gd name="adj2" fmla="val -8333"/>
              <a:gd name="adj3" fmla="val 56859"/>
              <a:gd name="adj4" fmla="val -27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mutator</a:t>
            </a:r>
            <a:r>
              <a:rPr lang="en-US" dirty="0"/>
              <a:t>: updates TX write-set, appends to </a:t>
            </a:r>
            <a:r>
              <a:rPr lang="en-US" dirty="0" smtClean="0"/>
              <a:t>shared log</a:t>
            </a:r>
            <a:endParaRPr lang="en-US" sz="1350" dirty="0"/>
          </a:p>
        </p:txBody>
      </p:sp>
      <p:sp>
        <p:nvSpPr>
          <p:cNvPr id="3" name="TextBox 2"/>
          <p:cNvSpPr txBox="1"/>
          <p:nvPr/>
        </p:nvSpPr>
        <p:spPr>
          <a:xfrm>
            <a:off x="1318630" y="6997690"/>
            <a:ext cx="4901415" cy="300082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100" dirty="0"/>
              <a:t>15 LOC == persistent, available, elastic, transactional register</a:t>
            </a:r>
          </a:p>
          <a:p>
            <a:r>
              <a:rPr lang="en-US" sz="2100" dirty="0"/>
              <a:t>2 clients: 10K/sec writes, 30K/sec reads</a:t>
            </a:r>
          </a:p>
          <a:p>
            <a:r>
              <a:rPr lang="en-US" sz="2100" dirty="0"/>
              <a:t>18 clients: 10K/sec writes, 150K/sec reads</a:t>
            </a:r>
          </a:p>
          <a:p>
            <a:endParaRPr lang="en-US" sz="2100" dirty="0"/>
          </a:p>
          <a:p>
            <a:r>
              <a:rPr lang="en-US" sz="2100" dirty="0"/>
              <a:t>Other examples: </a:t>
            </a:r>
          </a:p>
          <a:p>
            <a:r>
              <a:rPr lang="en-US" sz="2100" dirty="0"/>
              <a:t>Java </a:t>
            </a:r>
            <a:r>
              <a:rPr lang="en-US" sz="2100" dirty="0" err="1"/>
              <a:t>ConcurrentMap</a:t>
            </a:r>
            <a:r>
              <a:rPr lang="en-US" sz="2100" dirty="0"/>
              <a:t>: 350 LOC</a:t>
            </a:r>
          </a:p>
          <a:p>
            <a:r>
              <a:rPr lang="en-US" sz="2100" dirty="0"/>
              <a:t>Apache </a:t>
            </a:r>
            <a:r>
              <a:rPr lang="en-US" sz="2100" dirty="0" err="1"/>
              <a:t>ZooKeeper</a:t>
            </a:r>
            <a:r>
              <a:rPr lang="en-US" sz="2100" dirty="0"/>
              <a:t>: 1000 LOC</a:t>
            </a:r>
          </a:p>
          <a:p>
            <a:r>
              <a:rPr lang="en-US" sz="2100" dirty="0"/>
              <a:t>Apache </a:t>
            </a:r>
            <a:r>
              <a:rPr lang="en-US" sz="2100" dirty="0" err="1"/>
              <a:t>BookKeeper</a:t>
            </a:r>
            <a:r>
              <a:rPr lang="en-US" sz="2100" dirty="0"/>
              <a:t>: 300 LOC</a:t>
            </a:r>
          </a:p>
        </p:txBody>
      </p:sp>
      <p:sp>
        <p:nvSpPr>
          <p:cNvPr id="15" name="Line Callout 1 (Border and Accent Bar) 14"/>
          <p:cNvSpPr/>
          <p:nvPr/>
        </p:nvSpPr>
        <p:spPr>
          <a:xfrm>
            <a:off x="6800350" y="4668870"/>
            <a:ext cx="1963572" cy="823614"/>
          </a:xfrm>
          <a:prstGeom prst="accentBorderCallout1">
            <a:avLst>
              <a:gd name="adj1" fmla="val 18750"/>
              <a:gd name="adj2" fmla="val -8333"/>
              <a:gd name="adj3" fmla="val -8361"/>
              <a:gd name="adj4" fmla="val -126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accessor</a:t>
            </a:r>
            <a:r>
              <a:rPr lang="en-US" dirty="0"/>
              <a:t>: updates TX read-set, returns local state</a:t>
            </a:r>
          </a:p>
        </p:txBody>
      </p:sp>
      <p:sp>
        <p:nvSpPr>
          <p:cNvPr id="4" name="TextBox 3"/>
          <p:cNvSpPr txBox="1"/>
          <p:nvPr/>
        </p:nvSpPr>
        <p:spPr>
          <a:xfrm>
            <a:off x="577831" y="1549650"/>
            <a:ext cx="58175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15 LOC == persistent, highly available, transactional register</a:t>
            </a:r>
          </a:p>
        </p:txBody>
      </p:sp>
      <p:sp>
        <p:nvSpPr>
          <p:cNvPr id="16" name="TextBox 15"/>
          <p:cNvSpPr txBox="1"/>
          <p:nvPr/>
        </p:nvSpPr>
        <p:spPr>
          <a:xfrm>
            <a:off x="5157917" y="4844419"/>
            <a:ext cx="307344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Other examples: </a:t>
            </a:r>
          </a:p>
          <a:p>
            <a:r>
              <a:rPr lang="en-US" dirty="0"/>
              <a:t>Java </a:t>
            </a:r>
            <a:r>
              <a:rPr lang="en-US" dirty="0" err="1"/>
              <a:t>ConcurrentMap</a:t>
            </a:r>
            <a:r>
              <a:rPr lang="en-US" dirty="0"/>
              <a:t>: 350 LOC</a:t>
            </a:r>
          </a:p>
          <a:p>
            <a:r>
              <a:rPr lang="en-US" dirty="0"/>
              <a:t>Apache </a:t>
            </a:r>
            <a:r>
              <a:rPr lang="en-US" dirty="0" err="1"/>
              <a:t>ZooKeeper</a:t>
            </a:r>
            <a:r>
              <a:rPr lang="en-US" dirty="0"/>
              <a:t>: 1000 LOC</a:t>
            </a:r>
          </a:p>
          <a:p>
            <a:r>
              <a:rPr lang="en-US" dirty="0"/>
              <a:t>Apache </a:t>
            </a:r>
            <a:r>
              <a:rPr lang="en-US" dirty="0" err="1"/>
              <a:t>BookKeeper</a:t>
            </a:r>
            <a:r>
              <a:rPr lang="en-US" dirty="0"/>
              <a:t>: 300 LOC</a:t>
            </a:r>
          </a:p>
        </p:txBody>
      </p:sp>
      <p:sp>
        <p:nvSpPr>
          <p:cNvPr id="12" name="TextBox 11"/>
          <p:cNvSpPr txBox="1"/>
          <p:nvPr/>
        </p:nvSpPr>
        <p:spPr>
          <a:xfrm>
            <a:off x="577830" y="6134576"/>
            <a:ext cx="7028917" cy="646331"/>
          </a:xfrm>
          <a:prstGeom prst="rect">
            <a:avLst/>
          </a:prstGeom>
          <a:noFill/>
        </p:spPr>
        <p:txBody>
          <a:bodyPr wrap="square" rtlCol="0">
            <a:spAutoFit/>
          </a:bodyPr>
          <a:lstStyle/>
          <a:p>
            <a:r>
              <a:rPr lang="en-US" dirty="0" smtClean="0">
                <a:solidFill>
                  <a:srgbClr val="FF0000"/>
                </a:solidFill>
              </a:rPr>
              <a:t>simple API exposed by runtime to object: 1 </a:t>
            </a:r>
            <a:r>
              <a:rPr lang="en-US" dirty="0" err="1" smtClean="0">
                <a:solidFill>
                  <a:srgbClr val="FF0000"/>
                </a:solidFill>
              </a:rPr>
              <a:t>upcall</a:t>
            </a:r>
            <a:r>
              <a:rPr lang="en-US" dirty="0" smtClean="0">
                <a:solidFill>
                  <a:srgbClr val="FF0000"/>
                </a:solidFill>
              </a:rPr>
              <a:t> + two helper methods</a:t>
            </a:r>
          </a:p>
          <a:p>
            <a:r>
              <a:rPr lang="en-US" dirty="0" smtClean="0">
                <a:solidFill>
                  <a:srgbClr val="FF0000"/>
                </a:solidFill>
              </a:rPr>
              <a:t>arbitrary API exposed by object to application: </a:t>
            </a:r>
            <a:r>
              <a:rPr lang="en-US" dirty="0" err="1" smtClean="0">
                <a:solidFill>
                  <a:srgbClr val="FF0000"/>
                </a:solidFill>
              </a:rPr>
              <a:t>mutators</a:t>
            </a:r>
            <a:r>
              <a:rPr lang="en-US" dirty="0" smtClean="0">
                <a:solidFill>
                  <a:srgbClr val="FF0000"/>
                </a:solidFill>
              </a:rPr>
              <a:t> and </a:t>
            </a:r>
            <a:r>
              <a:rPr lang="en-US" dirty="0" err="1" smtClean="0">
                <a:solidFill>
                  <a:srgbClr val="FF0000"/>
                </a:solidFill>
              </a:rPr>
              <a:t>accessors</a:t>
            </a:r>
            <a:endParaRPr lang="en-US" dirty="0">
              <a:solidFill>
                <a:srgbClr val="FF0000"/>
              </a:solidFill>
            </a:endParaRPr>
          </a:p>
        </p:txBody>
      </p:sp>
    </p:spTree>
    <p:extLst>
      <p:ext uri="{BB962C8B-B14F-4D97-AF65-F5344CB8AC3E}">
        <p14:creationId xmlns:p14="http://schemas.microsoft.com/office/powerpoint/2010/main" val="209603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9" grpId="0" animBg="1"/>
      <p:bldP spid="9" grpId="1" animBg="1"/>
      <p:bldP spid="8" grpId="0" animBg="1"/>
      <p:bldP spid="8" grpId="1" animBg="1"/>
      <p:bldP spid="6" grpId="0" animBg="1"/>
      <p:bldP spid="6" grpId="1" animBg="1"/>
      <p:bldP spid="13" grpId="0" animBg="1"/>
      <p:bldP spid="13" grpId="1" animBg="1"/>
      <p:bldP spid="14" grpId="0" animBg="1"/>
      <p:bldP spid="14" grpId="1" animBg="1"/>
      <p:bldP spid="3" grpId="0" animBg="1"/>
      <p:bldP spid="15" grpId="0" animBg="1"/>
      <p:bldP spid="15" grpId="1"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pPr>
              <a:buFont typeface="Arial"/>
              <a:buChar char="•"/>
            </a:pPr>
            <a:r>
              <a:rPr lang="en-US" i="1" dirty="0"/>
              <a:t>a shared log is a powerful and versatile abstraction.</a:t>
            </a:r>
            <a:r>
              <a:rPr lang="en-US" dirty="0"/>
              <a:t> </a:t>
            </a:r>
            <a:r>
              <a:rPr lang="en-US" b="1" dirty="0"/>
              <a:t>Tango</a:t>
            </a:r>
            <a:r>
              <a:rPr lang="en-US" dirty="0"/>
              <a:t> (SOSP 2013) provides transactional in-memory data structures backed by a shared log.</a:t>
            </a:r>
          </a:p>
          <a:p>
            <a:pPr>
              <a:buFont typeface="Arial"/>
              <a:buChar char="•"/>
            </a:pPr>
            <a:endParaRPr lang="en-US" i="1" dirty="0"/>
          </a:p>
          <a:p>
            <a:pPr>
              <a:buFont typeface="Arial"/>
              <a:buChar char="•"/>
            </a:pPr>
            <a:r>
              <a:rPr lang="en-US" i="1" dirty="0"/>
              <a:t>the shared log abstraction can be implemented efficiently. </a:t>
            </a:r>
            <a:r>
              <a:rPr lang="en-US" b="1" dirty="0"/>
              <a:t>CORFU </a:t>
            </a:r>
            <a:r>
              <a:rPr lang="en-US" dirty="0"/>
              <a:t>(NSDI 2012) is a scalable, distributed shared log that supports millions of appends/sec.</a:t>
            </a:r>
            <a:endParaRPr lang="en-US" b="1" i="1" dirty="0"/>
          </a:p>
          <a:p>
            <a:pPr>
              <a:buFont typeface="Arial"/>
              <a:buChar char="•"/>
            </a:pPr>
            <a:endParaRPr lang="en-US" i="1" dirty="0"/>
          </a:p>
          <a:p>
            <a:pPr>
              <a:buFont typeface="Arial"/>
              <a:buChar char="•"/>
            </a:pPr>
            <a:r>
              <a:rPr lang="en-US" i="1" dirty="0"/>
              <a:t>a fast, scalable shared log enables fast, scalable distributed services</a:t>
            </a:r>
            <a:r>
              <a:rPr lang="en-US" dirty="0"/>
              <a:t>.</a:t>
            </a:r>
            <a:r>
              <a:rPr lang="en-US" b="1" dirty="0"/>
              <a:t> </a:t>
            </a:r>
            <a:r>
              <a:rPr lang="en-US" b="1" dirty="0" err="1"/>
              <a:t>Tango+CORFU</a:t>
            </a:r>
            <a:r>
              <a:rPr lang="en-US" b="1" dirty="0"/>
              <a:t> </a:t>
            </a:r>
            <a:r>
              <a:rPr lang="en-US" dirty="0"/>
              <a:t>supports millions of transactions/sec. </a:t>
            </a:r>
          </a:p>
        </p:txBody>
      </p:sp>
      <p:sp>
        <p:nvSpPr>
          <p:cNvPr id="4" name="Rectangle 3"/>
          <p:cNvSpPr/>
          <p:nvPr/>
        </p:nvSpPr>
        <p:spPr>
          <a:xfrm>
            <a:off x="639417" y="3048000"/>
            <a:ext cx="8052637" cy="1269866"/>
          </a:xfrm>
          <a:prstGeom prst="rect">
            <a:avLst/>
          </a:prstGeom>
          <a:solidFill>
            <a:schemeClr val="lt1">
              <a:alpha val="0"/>
            </a:schemeClr>
          </a:solid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4232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srcRect/>
          <a:stretch>
            <a:fillRect/>
          </a:stretch>
        </p:blipFill>
        <p:spPr bwMode="auto">
          <a:xfrm>
            <a:off x="2590790" y="1613353"/>
            <a:ext cx="1077838" cy="1523840"/>
          </a:xfrm>
          <a:prstGeom prst="rect">
            <a:avLst/>
          </a:prstGeom>
          <a:ln w="9525">
            <a:noFill/>
            <a:miter lim="800000"/>
            <a:headEnd/>
            <a:tailEnd/>
          </a:ln>
        </p:spPr>
      </p:pic>
      <p:sp>
        <p:nvSpPr>
          <p:cNvPr id="2" name="Title 1"/>
          <p:cNvSpPr>
            <a:spLocks noGrp="1"/>
          </p:cNvSpPr>
          <p:nvPr>
            <p:ph type="title"/>
          </p:nvPr>
        </p:nvSpPr>
        <p:spPr>
          <a:xfrm>
            <a:off x="628649" y="365126"/>
            <a:ext cx="8100571" cy="1325563"/>
          </a:xfrm>
        </p:spPr>
        <p:txBody>
          <a:bodyPr/>
          <a:lstStyle/>
          <a:p>
            <a:r>
              <a:rPr lang="en-US" dirty="0"/>
              <a:t>T</a:t>
            </a:r>
            <a:r>
              <a:rPr lang="en-US" dirty="0" smtClean="0"/>
              <a:t>he CORFU design</a:t>
            </a:r>
            <a:endParaRPr lang="en-US" dirty="0"/>
          </a:p>
        </p:txBody>
      </p:sp>
      <p:sp>
        <p:nvSpPr>
          <p:cNvPr id="9" name="Rectangle 8"/>
          <p:cNvSpPr/>
          <p:nvPr/>
        </p:nvSpPr>
        <p:spPr>
          <a:xfrm>
            <a:off x="3173328" y="3098516"/>
            <a:ext cx="1828800" cy="340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CORFU</a:t>
            </a:r>
            <a:endParaRPr lang="en-US" dirty="0"/>
          </a:p>
        </p:txBody>
      </p:sp>
      <p:sp>
        <p:nvSpPr>
          <p:cNvPr id="10" name="Rectangle 9"/>
          <p:cNvSpPr/>
          <p:nvPr/>
        </p:nvSpPr>
        <p:spPr>
          <a:xfrm>
            <a:off x="3173328" y="2708730"/>
            <a:ext cx="1828800" cy="336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Tango runtime</a:t>
            </a:r>
            <a:endParaRPr lang="en-US" dirty="0"/>
          </a:p>
        </p:txBody>
      </p:sp>
      <p:sp>
        <p:nvSpPr>
          <p:cNvPr id="16" name="Left Arrow 15"/>
          <p:cNvSpPr/>
          <p:nvPr/>
        </p:nvSpPr>
        <p:spPr>
          <a:xfrm rot="10800000">
            <a:off x="1704854" y="3113714"/>
            <a:ext cx="1426507" cy="243531"/>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9"/>
          <p:cNvSpPr txBox="1"/>
          <p:nvPr/>
        </p:nvSpPr>
        <p:spPr>
          <a:xfrm>
            <a:off x="0" y="1920073"/>
            <a:ext cx="181676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t>CORFU API:</a:t>
            </a:r>
          </a:p>
          <a:p>
            <a:r>
              <a:rPr lang="en-US" i="1" dirty="0" smtClean="0"/>
              <a:t>O</a:t>
            </a:r>
            <a:r>
              <a:rPr lang="en-US" dirty="0" smtClean="0"/>
              <a:t> = append(</a:t>
            </a:r>
            <a:r>
              <a:rPr lang="en-US" i="1" dirty="0" smtClean="0"/>
              <a:t>V</a:t>
            </a:r>
            <a:r>
              <a:rPr lang="en-US" dirty="0" smtClean="0"/>
              <a:t>)</a:t>
            </a:r>
          </a:p>
          <a:p>
            <a:r>
              <a:rPr lang="en-US" i="1" dirty="0"/>
              <a:t>V</a:t>
            </a:r>
            <a:r>
              <a:rPr lang="en-US" dirty="0"/>
              <a:t> = read(</a:t>
            </a:r>
            <a:r>
              <a:rPr lang="en-US" i="1" dirty="0"/>
              <a:t>O</a:t>
            </a:r>
            <a:r>
              <a:rPr lang="en-US" dirty="0" smtClean="0"/>
              <a:t>)</a:t>
            </a:r>
          </a:p>
          <a:p>
            <a:r>
              <a:rPr lang="en-US" dirty="0" smtClean="0"/>
              <a:t>trim(</a:t>
            </a:r>
            <a:r>
              <a:rPr lang="en-US" i="1" dirty="0" smtClean="0"/>
              <a:t>O</a:t>
            </a:r>
            <a:r>
              <a:rPr lang="en-US" dirty="0" smtClean="0"/>
              <a:t>) //GC</a:t>
            </a:r>
          </a:p>
          <a:p>
            <a:r>
              <a:rPr lang="en-US" i="1" dirty="0" smtClean="0"/>
              <a:t>O</a:t>
            </a:r>
            <a:r>
              <a:rPr lang="en-US" dirty="0" smtClean="0"/>
              <a:t> = check() //tail</a:t>
            </a:r>
          </a:p>
        </p:txBody>
      </p:sp>
      <p:sp>
        <p:nvSpPr>
          <p:cNvPr id="22" name="Rectangle 21"/>
          <p:cNvSpPr/>
          <p:nvPr/>
        </p:nvSpPr>
        <p:spPr>
          <a:xfrm>
            <a:off x="3170534" y="1476206"/>
            <a:ext cx="1828800" cy="3403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application</a:t>
            </a:r>
            <a:endParaRPr lang="en-US" dirty="0"/>
          </a:p>
        </p:txBody>
      </p:sp>
      <p:graphicFrame>
        <p:nvGraphicFramePr>
          <p:cNvPr id="48" name="Diagram 47"/>
          <p:cNvGraphicFramePr/>
          <p:nvPr>
            <p:extLst>
              <p:ext uri="{D42A27DB-BD31-4B8C-83A1-F6EECF244321}">
                <p14:modId xmlns:p14="http://schemas.microsoft.com/office/powerpoint/2010/main" val="226866383"/>
              </p:ext>
            </p:extLst>
          </p:nvPr>
        </p:nvGraphicFramePr>
        <p:xfrm>
          <a:off x="3158920" y="2501873"/>
          <a:ext cx="1248823" cy="174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9" name="Diagram 48"/>
          <p:cNvGraphicFramePr/>
          <p:nvPr>
            <p:extLst>
              <p:ext uri="{D42A27DB-BD31-4B8C-83A1-F6EECF244321}">
                <p14:modId xmlns:p14="http://schemas.microsoft.com/office/powerpoint/2010/main" val="1278574982"/>
              </p:ext>
            </p:extLst>
          </p:nvPr>
        </p:nvGraphicFramePr>
        <p:xfrm>
          <a:off x="4411644" y="1973769"/>
          <a:ext cx="853038" cy="664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0" name="Diagram 49"/>
          <p:cNvGraphicFramePr/>
          <p:nvPr>
            <p:extLst>
              <p:ext uri="{D42A27DB-BD31-4B8C-83A1-F6EECF244321}">
                <p14:modId xmlns:p14="http://schemas.microsoft.com/office/powerpoint/2010/main" val="1171409821"/>
              </p:ext>
            </p:extLst>
          </p:nvPr>
        </p:nvGraphicFramePr>
        <p:xfrm>
          <a:off x="2867198" y="1704595"/>
          <a:ext cx="1365336" cy="9180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1" name="Diagram 50"/>
          <p:cNvGraphicFramePr/>
          <p:nvPr>
            <p:extLst>
              <p:ext uri="{D42A27DB-BD31-4B8C-83A1-F6EECF244321}">
                <p14:modId xmlns:p14="http://schemas.microsoft.com/office/powerpoint/2010/main" val="4076806700"/>
              </p:ext>
            </p:extLst>
          </p:nvPr>
        </p:nvGraphicFramePr>
        <p:xfrm>
          <a:off x="1420876" y="4075385"/>
          <a:ext cx="6248400" cy="8363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2" name="Up Arrow 51"/>
          <p:cNvSpPr/>
          <p:nvPr/>
        </p:nvSpPr>
        <p:spPr>
          <a:xfrm>
            <a:off x="2456855"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Up Arrow 52"/>
          <p:cNvSpPr/>
          <p:nvPr/>
        </p:nvSpPr>
        <p:spPr>
          <a:xfrm>
            <a:off x="1448998"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Up Arrow 53"/>
          <p:cNvSpPr/>
          <p:nvPr/>
        </p:nvSpPr>
        <p:spPr>
          <a:xfrm>
            <a:off x="3430198"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Up Arrow 54"/>
          <p:cNvSpPr/>
          <p:nvPr/>
        </p:nvSpPr>
        <p:spPr>
          <a:xfrm rot="10800000">
            <a:off x="4895254" y="3891701"/>
            <a:ext cx="365505" cy="343919"/>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Rounded Rectangle 55"/>
          <p:cNvSpPr/>
          <p:nvPr/>
        </p:nvSpPr>
        <p:spPr>
          <a:xfrm>
            <a:off x="4307163" y="3551165"/>
            <a:ext cx="1639397"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append</a:t>
            </a:r>
            <a:r>
              <a:rPr lang="en-US" dirty="0"/>
              <a:t> to tail</a:t>
            </a:r>
          </a:p>
        </p:txBody>
      </p:sp>
      <p:sp>
        <p:nvSpPr>
          <p:cNvPr id="57" name="Rounded Rectangle 56"/>
          <p:cNvSpPr/>
          <p:nvPr/>
        </p:nvSpPr>
        <p:spPr>
          <a:xfrm>
            <a:off x="1438708" y="3551165"/>
            <a:ext cx="2499411" cy="3217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read</a:t>
            </a:r>
            <a:r>
              <a:rPr lang="en-US" sz="2000" dirty="0"/>
              <a:t> from anywhere</a:t>
            </a:r>
          </a:p>
        </p:txBody>
      </p:sp>
      <p:grpSp>
        <p:nvGrpSpPr>
          <p:cNvPr id="8" name="Group 7"/>
          <p:cNvGrpSpPr/>
          <p:nvPr/>
        </p:nvGrpSpPr>
        <p:grpSpPr>
          <a:xfrm>
            <a:off x="1052286" y="5116286"/>
            <a:ext cx="6948715" cy="1405166"/>
            <a:chOff x="961571" y="4862286"/>
            <a:chExt cx="7456715" cy="1659165"/>
          </a:xfrm>
        </p:grpSpPr>
        <p:grpSp>
          <p:nvGrpSpPr>
            <p:cNvPr id="31" name="Group 30"/>
            <p:cNvGrpSpPr/>
            <p:nvPr/>
          </p:nvGrpSpPr>
          <p:grpSpPr>
            <a:xfrm>
              <a:off x="1219200" y="4876800"/>
              <a:ext cx="456982" cy="1644651"/>
              <a:chOff x="609600" y="4984750"/>
              <a:chExt cx="456982" cy="1644651"/>
            </a:xfrm>
          </p:grpSpPr>
          <p:pic>
            <p:nvPicPr>
              <p:cNvPr id="32" name="Picture 31"/>
              <p:cNvPicPr>
                <a:picLocks noChangeAspect="1"/>
              </p:cNvPicPr>
              <p:nvPr/>
            </p:nvPicPr>
            <p:blipFill>
              <a:blip r:embed="rId23"/>
              <a:stretch>
                <a:fillRect/>
              </a:stretch>
            </p:blipFill>
            <p:spPr>
              <a:xfrm>
                <a:off x="838200" y="5334000"/>
                <a:ext cx="228382" cy="467686"/>
              </a:xfrm>
              <a:prstGeom prst="rect">
                <a:avLst/>
              </a:prstGeom>
            </p:spPr>
          </p:pic>
          <p:pic>
            <p:nvPicPr>
              <p:cNvPr id="33" name="Picture 32"/>
              <p:cNvPicPr>
                <a:picLocks noChangeAspect="1"/>
              </p:cNvPicPr>
              <p:nvPr/>
            </p:nvPicPr>
            <p:blipFill>
              <a:blip r:embed="rId23"/>
              <a:stretch>
                <a:fillRect/>
              </a:stretch>
            </p:blipFill>
            <p:spPr>
              <a:xfrm>
                <a:off x="838200" y="6161714"/>
                <a:ext cx="228382" cy="467686"/>
              </a:xfrm>
              <a:prstGeom prst="rect">
                <a:avLst/>
              </a:prstGeom>
            </p:spPr>
          </p:pic>
          <p:cxnSp>
            <p:nvCxnSpPr>
              <p:cNvPr id="34" name="Straight Connector 33"/>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2" idx="2"/>
                <a:endCxn id="33"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33"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2514600" y="4876800"/>
              <a:ext cx="456982" cy="1644651"/>
              <a:chOff x="609600" y="4984750"/>
              <a:chExt cx="456982" cy="1644651"/>
            </a:xfrm>
          </p:grpSpPr>
          <p:pic>
            <p:nvPicPr>
              <p:cNvPr id="38" name="Picture 37"/>
              <p:cNvPicPr>
                <a:picLocks noChangeAspect="1"/>
              </p:cNvPicPr>
              <p:nvPr/>
            </p:nvPicPr>
            <p:blipFill>
              <a:blip r:embed="rId23"/>
              <a:stretch>
                <a:fillRect/>
              </a:stretch>
            </p:blipFill>
            <p:spPr>
              <a:xfrm>
                <a:off x="838200" y="5334000"/>
                <a:ext cx="228382" cy="467686"/>
              </a:xfrm>
              <a:prstGeom prst="rect">
                <a:avLst/>
              </a:prstGeom>
            </p:spPr>
          </p:pic>
          <p:pic>
            <p:nvPicPr>
              <p:cNvPr id="39" name="Picture 38"/>
              <p:cNvPicPr>
                <a:picLocks noChangeAspect="1"/>
              </p:cNvPicPr>
              <p:nvPr/>
            </p:nvPicPr>
            <p:blipFill>
              <a:blip r:embed="rId23"/>
              <a:stretch>
                <a:fillRect/>
              </a:stretch>
            </p:blipFill>
            <p:spPr>
              <a:xfrm>
                <a:off x="838200" y="6161714"/>
                <a:ext cx="228382" cy="467686"/>
              </a:xfrm>
              <a:prstGeom prst="rect">
                <a:avLst/>
              </a:prstGeom>
            </p:spPr>
          </p:pic>
          <p:cxnSp>
            <p:nvCxnSpPr>
              <p:cNvPr id="40" name="Straight Connector 39"/>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8" idx="2"/>
                <a:endCxn id="39"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39"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125180" y="4876800"/>
              <a:ext cx="456982" cy="1644651"/>
              <a:chOff x="609600" y="4984750"/>
              <a:chExt cx="456982" cy="1644651"/>
            </a:xfrm>
          </p:grpSpPr>
          <p:pic>
            <p:nvPicPr>
              <p:cNvPr id="44" name="Picture 43"/>
              <p:cNvPicPr>
                <a:picLocks noChangeAspect="1"/>
              </p:cNvPicPr>
              <p:nvPr/>
            </p:nvPicPr>
            <p:blipFill>
              <a:blip r:embed="rId23"/>
              <a:stretch>
                <a:fillRect/>
              </a:stretch>
            </p:blipFill>
            <p:spPr>
              <a:xfrm>
                <a:off x="838200" y="5334000"/>
                <a:ext cx="228382" cy="467686"/>
              </a:xfrm>
              <a:prstGeom prst="rect">
                <a:avLst/>
              </a:prstGeom>
            </p:spPr>
          </p:pic>
          <p:pic>
            <p:nvPicPr>
              <p:cNvPr id="45" name="Picture 44"/>
              <p:cNvPicPr>
                <a:picLocks noChangeAspect="1"/>
              </p:cNvPicPr>
              <p:nvPr/>
            </p:nvPicPr>
            <p:blipFill>
              <a:blip r:embed="rId23"/>
              <a:stretch>
                <a:fillRect/>
              </a:stretch>
            </p:blipFill>
            <p:spPr>
              <a:xfrm>
                <a:off x="838200" y="6161714"/>
                <a:ext cx="228382" cy="467686"/>
              </a:xfrm>
              <a:prstGeom prst="rect">
                <a:avLst/>
              </a:prstGeom>
            </p:spPr>
          </p:pic>
          <p:cxnSp>
            <p:nvCxnSpPr>
              <p:cNvPr id="46" name="Straight Connector 45"/>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4" idx="2"/>
                <a:endCxn id="45"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45"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3810000" y="4876800"/>
              <a:ext cx="456982" cy="1644651"/>
              <a:chOff x="609600" y="4984750"/>
              <a:chExt cx="456982" cy="1644651"/>
            </a:xfrm>
          </p:grpSpPr>
          <p:pic>
            <p:nvPicPr>
              <p:cNvPr id="71" name="Picture 70"/>
              <p:cNvPicPr>
                <a:picLocks noChangeAspect="1"/>
              </p:cNvPicPr>
              <p:nvPr/>
            </p:nvPicPr>
            <p:blipFill>
              <a:blip r:embed="rId23"/>
              <a:stretch>
                <a:fillRect/>
              </a:stretch>
            </p:blipFill>
            <p:spPr>
              <a:xfrm>
                <a:off x="838200" y="5334000"/>
                <a:ext cx="228382" cy="467686"/>
              </a:xfrm>
              <a:prstGeom prst="rect">
                <a:avLst/>
              </a:prstGeom>
            </p:spPr>
          </p:pic>
          <p:pic>
            <p:nvPicPr>
              <p:cNvPr id="72" name="Picture 71"/>
              <p:cNvPicPr>
                <a:picLocks noChangeAspect="1"/>
              </p:cNvPicPr>
              <p:nvPr/>
            </p:nvPicPr>
            <p:blipFill>
              <a:blip r:embed="rId23"/>
              <a:stretch>
                <a:fillRect/>
              </a:stretch>
            </p:blipFill>
            <p:spPr>
              <a:xfrm>
                <a:off x="838200" y="6161714"/>
                <a:ext cx="228382" cy="467686"/>
              </a:xfrm>
              <a:prstGeom prst="rect">
                <a:avLst/>
              </a:prstGeom>
            </p:spPr>
          </p:pic>
          <p:cxnSp>
            <p:nvCxnSpPr>
              <p:cNvPr id="73" name="Straight Connector 72"/>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1" idx="2"/>
                <a:endCxn id="72"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72"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324818" y="4876800"/>
              <a:ext cx="456982" cy="1644651"/>
              <a:chOff x="609600" y="4984750"/>
              <a:chExt cx="456982" cy="1644651"/>
            </a:xfrm>
          </p:grpSpPr>
          <p:pic>
            <p:nvPicPr>
              <p:cNvPr id="77" name="Picture 76"/>
              <p:cNvPicPr>
                <a:picLocks noChangeAspect="1"/>
              </p:cNvPicPr>
              <p:nvPr/>
            </p:nvPicPr>
            <p:blipFill>
              <a:blip r:embed="rId23"/>
              <a:stretch>
                <a:fillRect/>
              </a:stretch>
            </p:blipFill>
            <p:spPr>
              <a:xfrm>
                <a:off x="838200" y="5334000"/>
                <a:ext cx="228382" cy="467686"/>
              </a:xfrm>
              <a:prstGeom prst="rect">
                <a:avLst/>
              </a:prstGeom>
            </p:spPr>
          </p:pic>
          <p:pic>
            <p:nvPicPr>
              <p:cNvPr id="78" name="Picture 77"/>
              <p:cNvPicPr>
                <a:picLocks noChangeAspect="1"/>
              </p:cNvPicPr>
              <p:nvPr/>
            </p:nvPicPr>
            <p:blipFill>
              <a:blip r:embed="rId23"/>
              <a:stretch>
                <a:fillRect/>
              </a:stretch>
            </p:blipFill>
            <p:spPr>
              <a:xfrm>
                <a:off x="838200" y="6161714"/>
                <a:ext cx="228382" cy="467686"/>
              </a:xfrm>
              <a:prstGeom prst="rect">
                <a:avLst/>
              </a:prstGeom>
            </p:spPr>
          </p:pic>
          <p:cxnSp>
            <p:nvCxnSpPr>
              <p:cNvPr id="79" name="Straight Connector 78"/>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77" idx="2"/>
                <a:endCxn id="78"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Elbow Connector 80"/>
              <p:cNvCxnSpPr>
                <a:stCxn id="78"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7467600" y="4876800"/>
              <a:ext cx="456982" cy="1644651"/>
              <a:chOff x="609600" y="4984750"/>
              <a:chExt cx="456982" cy="1644651"/>
            </a:xfrm>
          </p:grpSpPr>
          <p:pic>
            <p:nvPicPr>
              <p:cNvPr id="83" name="Picture 82"/>
              <p:cNvPicPr>
                <a:picLocks noChangeAspect="1"/>
              </p:cNvPicPr>
              <p:nvPr/>
            </p:nvPicPr>
            <p:blipFill>
              <a:blip r:embed="rId23"/>
              <a:stretch>
                <a:fillRect/>
              </a:stretch>
            </p:blipFill>
            <p:spPr>
              <a:xfrm>
                <a:off x="838200" y="5334000"/>
                <a:ext cx="228382" cy="467686"/>
              </a:xfrm>
              <a:prstGeom prst="rect">
                <a:avLst/>
              </a:prstGeom>
            </p:spPr>
          </p:pic>
          <p:pic>
            <p:nvPicPr>
              <p:cNvPr id="84" name="Picture 83"/>
              <p:cNvPicPr>
                <a:picLocks noChangeAspect="1"/>
              </p:cNvPicPr>
              <p:nvPr/>
            </p:nvPicPr>
            <p:blipFill>
              <a:blip r:embed="rId23"/>
              <a:stretch>
                <a:fillRect/>
              </a:stretch>
            </p:blipFill>
            <p:spPr>
              <a:xfrm>
                <a:off x="838200" y="6161714"/>
                <a:ext cx="228382" cy="467686"/>
              </a:xfrm>
              <a:prstGeom prst="rect">
                <a:avLst/>
              </a:prstGeom>
            </p:spPr>
          </p:pic>
          <p:cxnSp>
            <p:nvCxnSpPr>
              <p:cNvPr id="85" name="Straight Connector 84"/>
              <p:cNvCxnSpPr/>
              <p:nvPr/>
            </p:nvCxnSpPr>
            <p:spPr>
              <a:xfrm flipV="1">
                <a:off x="985824" y="4984750"/>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3" idx="2"/>
                <a:endCxn id="84" idx="0"/>
              </p:cNvCxnSpPr>
              <p:nvPr/>
            </p:nvCxnSpPr>
            <p:spPr>
              <a:xfrm>
                <a:off x="952391" y="5801686"/>
                <a:ext cx="0" cy="36002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7" name="Elbow Connector 86"/>
              <p:cNvCxnSpPr>
                <a:stCxn id="84" idx="2"/>
              </p:cNvCxnSpPr>
              <p:nvPr/>
            </p:nvCxnSpPr>
            <p:spPr>
              <a:xfrm rot="5400000" flipH="1">
                <a:off x="133296" y="5810305"/>
                <a:ext cx="1295400" cy="342791"/>
              </a:xfrm>
              <a:prstGeom prst="bentConnector3">
                <a:avLst>
                  <a:gd name="adj1" fmla="val -17647"/>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flipH="1">
              <a:off x="961571" y="4862286"/>
              <a:ext cx="7456715" cy="18143"/>
            </a:xfrm>
            <a:prstGeom prst="line">
              <a:avLst/>
            </a:prstGeom>
            <a:ln w="76200" cmpd="sng">
              <a:solidFill>
                <a:srgbClr val="595959"/>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850566" y="4626429"/>
            <a:ext cx="4880429" cy="461665"/>
          </a:xfrm>
          <a:prstGeom prst="rect">
            <a:avLst/>
          </a:prstGeom>
          <a:noFill/>
        </p:spPr>
        <p:txBody>
          <a:bodyPr wrap="square" rtlCol="0">
            <a:spAutoFit/>
          </a:bodyPr>
          <a:lstStyle/>
          <a:p>
            <a:pPr algn="ctr"/>
            <a:r>
              <a:rPr lang="en-US" sz="2400" dirty="0" smtClean="0"/>
              <a:t>each entry maps to a replica set</a:t>
            </a:r>
            <a:endParaRPr lang="en-US" sz="2400" dirty="0"/>
          </a:p>
        </p:txBody>
      </p:sp>
      <p:sp>
        <p:nvSpPr>
          <p:cNvPr id="13" name="Down Arrow 12"/>
          <p:cNvSpPr/>
          <p:nvPr/>
        </p:nvSpPr>
        <p:spPr>
          <a:xfrm>
            <a:off x="1397000" y="4680857"/>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9" name="Down Arrow 98"/>
          <p:cNvSpPr/>
          <p:nvPr/>
        </p:nvSpPr>
        <p:spPr>
          <a:xfrm>
            <a:off x="1894114" y="4680857"/>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Down Arrow 100"/>
          <p:cNvSpPr/>
          <p:nvPr/>
        </p:nvSpPr>
        <p:spPr>
          <a:xfrm>
            <a:off x="6756400" y="4669971"/>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3" name="Down Arrow 102"/>
          <p:cNvSpPr/>
          <p:nvPr/>
        </p:nvSpPr>
        <p:spPr>
          <a:xfrm>
            <a:off x="6291943" y="4677229"/>
            <a:ext cx="435429" cy="45357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7" name="Group 16"/>
          <p:cNvGrpSpPr/>
          <p:nvPr/>
        </p:nvGrpSpPr>
        <p:grpSpPr>
          <a:xfrm>
            <a:off x="7207921" y="5426453"/>
            <a:ext cx="600075" cy="1124427"/>
            <a:chOff x="7190525" y="5395819"/>
            <a:chExt cx="600075" cy="1124427"/>
          </a:xfrm>
        </p:grpSpPr>
        <p:pic>
          <p:nvPicPr>
            <p:cNvPr id="105" name="Picture 3"/>
            <p:cNvPicPr>
              <a:picLocks noChangeAspect="1" noChangeArrowheads="1"/>
            </p:cNvPicPr>
            <p:nvPr/>
          </p:nvPicPr>
          <p:blipFill>
            <a:blip r:embed="rId24" cstate="print"/>
            <a:srcRect/>
            <a:stretch>
              <a:fillRect/>
            </a:stretch>
          </p:blipFill>
          <p:spPr bwMode="auto">
            <a:xfrm>
              <a:off x="7190525" y="5395819"/>
              <a:ext cx="600075" cy="428625"/>
            </a:xfrm>
            <a:prstGeom prst="rect">
              <a:avLst/>
            </a:prstGeom>
            <a:noFill/>
            <a:ln w="9525">
              <a:noFill/>
              <a:miter lim="800000"/>
              <a:headEnd/>
              <a:tailEnd/>
            </a:ln>
          </p:spPr>
        </p:pic>
        <p:pic>
          <p:nvPicPr>
            <p:cNvPr id="106" name="Picture 3"/>
            <p:cNvPicPr>
              <a:picLocks noChangeAspect="1" noChangeArrowheads="1"/>
            </p:cNvPicPr>
            <p:nvPr/>
          </p:nvPicPr>
          <p:blipFill>
            <a:blip r:embed="rId24" cstate="print"/>
            <a:srcRect/>
            <a:stretch>
              <a:fillRect/>
            </a:stretch>
          </p:blipFill>
          <p:spPr bwMode="auto">
            <a:xfrm>
              <a:off x="7190525" y="6091621"/>
              <a:ext cx="600075" cy="428625"/>
            </a:xfrm>
            <a:prstGeom prst="rect">
              <a:avLst/>
            </a:prstGeom>
            <a:noFill/>
            <a:ln w="9525">
              <a:noFill/>
              <a:miter lim="800000"/>
              <a:headEnd/>
              <a:tailEnd/>
            </a:ln>
          </p:spPr>
        </p:pic>
      </p:grpSp>
      <p:grpSp>
        <p:nvGrpSpPr>
          <p:cNvPr id="18" name="Group 17"/>
          <p:cNvGrpSpPr/>
          <p:nvPr/>
        </p:nvGrpSpPr>
        <p:grpSpPr>
          <a:xfrm>
            <a:off x="6159966" y="5426453"/>
            <a:ext cx="600075" cy="1124427"/>
            <a:chOff x="6142570" y="5391663"/>
            <a:chExt cx="600075" cy="1124427"/>
          </a:xfrm>
        </p:grpSpPr>
        <p:pic>
          <p:nvPicPr>
            <p:cNvPr id="108" name="Picture 3"/>
            <p:cNvPicPr>
              <a:picLocks noChangeAspect="1" noChangeArrowheads="1"/>
            </p:cNvPicPr>
            <p:nvPr/>
          </p:nvPicPr>
          <p:blipFill>
            <a:blip r:embed="rId24" cstate="print"/>
            <a:srcRect/>
            <a:stretch>
              <a:fillRect/>
            </a:stretch>
          </p:blipFill>
          <p:spPr bwMode="auto">
            <a:xfrm>
              <a:off x="6142570" y="5391663"/>
              <a:ext cx="600075" cy="428625"/>
            </a:xfrm>
            <a:prstGeom prst="rect">
              <a:avLst/>
            </a:prstGeom>
            <a:noFill/>
            <a:ln w="9525">
              <a:noFill/>
              <a:miter lim="800000"/>
              <a:headEnd/>
              <a:tailEnd/>
            </a:ln>
          </p:spPr>
        </p:pic>
        <p:pic>
          <p:nvPicPr>
            <p:cNvPr id="109" name="Picture 3"/>
            <p:cNvPicPr>
              <a:picLocks noChangeAspect="1" noChangeArrowheads="1"/>
            </p:cNvPicPr>
            <p:nvPr/>
          </p:nvPicPr>
          <p:blipFill>
            <a:blip r:embed="rId24" cstate="print"/>
            <a:srcRect/>
            <a:stretch>
              <a:fillRect/>
            </a:stretch>
          </p:blipFill>
          <p:spPr bwMode="auto">
            <a:xfrm>
              <a:off x="6142570" y="6087465"/>
              <a:ext cx="600075" cy="428625"/>
            </a:xfrm>
            <a:prstGeom prst="rect">
              <a:avLst/>
            </a:prstGeom>
            <a:noFill/>
            <a:ln w="9525">
              <a:noFill/>
              <a:miter lim="800000"/>
              <a:headEnd/>
              <a:tailEnd/>
            </a:ln>
          </p:spPr>
        </p:pic>
      </p:grpSp>
      <p:grpSp>
        <p:nvGrpSpPr>
          <p:cNvPr id="19" name="Group 18"/>
          <p:cNvGrpSpPr/>
          <p:nvPr/>
        </p:nvGrpSpPr>
        <p:grpSpPr>
          <a:xfrm>
            <a:off x="5029257" y="5426453"/>
            <a:ext cx="600075" cy="1124427"/>
            <a:chOff x="5011861" y="5409059"/>
            <a:chExt cx="600075" cy="1124427"/>
          </a:xfrm>
        </p:grpSpPr>
        <p:pic>
          <p:nvPicPr>
            <p:cNvPr id="110" name="Picture 3"/>
            <p:cNvPicPr>
              <a:picLocks noChangeAspect="1" noChangeArrowheads="1"/>
            </p:cNvPicPr>
            <p:nvPr/>
          </p:nvPicPr>
          <p:blipFill>
            <a:blip r:embed="rId24" cstate="print"/>
            <a:srcRect/>
            <a:stretch>
              <a:fillRect/>
            </a:stretch>
          </p:blipFill>
          <p:spPr bwMode="auto">
            <a:xfrm>
              <a:off x="5011861" y="5409059"/>
              <a:ext cx="600075" cy="428625"/>
            </a:xfrm>
            <a:prstGeom prst="rect">
              <a:avLst/>
            </a:prstGeom>
            <a:noFill/>
            <a:ln w="9525">
              <a:noFill/>
              <a:miter lim="800000"/>
              <a:headEnd/>
              <a:tailEnd/>
            </a:ln>
          </p:spPr>
        </p:pic>
        <p:pic>
          <p:nvPicPr>
            <p:cNvPr id="111" name="Picture 3"/>
            <p:cNvPicPr>
              <a:picLocks noChangeAspect="1" noChangeArrowheads="1"/>
            </p:cNvPicPr>
            <p:nvPr/>
          </p:nvPicPr>
          <p:blipFill>
            <a:blip r:embed="rId24" cstate="print"/>
            <a:srcRect/>
            <a:stretch>
              <a:fillRect/>
            </a:stretch>
          </p:blipFill>
          <p:spPr bwMode="auto">
            <a:xfrm>
              <a:off x="5011861" y="6104861"/>
              <a:ext cx="600075" cy="428625"/>
            </a:xfrm>
            <a:prstGeom prst="rect">
              <a:avLst/>
            </a:prstGeom>
            <a:noFill/>
            <a:ln w="9525">
              <a:noFill/>
              <a:miter lim="800000"/>
              <a:headEnd/>
              <a:tailEnd/>
            </a:ln>
          </p:spPr>
        </p:pic>
      </p:grpSp>
      <p:grpSp>
        <p:nvGrpSpPr>
          <p:cNvPr id="23" name="Group 22"/>
          <p:cNvGrpSpPr/>
          <p:nvPr/>
        </p:nvGrpSpPr>
        <p:grpSpPr>
          <a:xfrm>
            <a:off x="3794052" y="5426453"/>
            <a:ext cx="600075" cy="1124427"/>
            <a:chOff x="3776656" y="5409058"/>
            <a:chExt cx="600075" cy="1124427"/>
          </a:xfrm>
        </p:grpSpPr>
        <p:pic>
          <p:nvPicPr>
            <p:cNvPr id="112" name="Picture 3"/>
            <p:cNvPicPr>
              <a:picLocks noChangeAspect="1" noChangeArrowheads="1"/>
            </p:cNvPicPr>
            <p:nvPr/>
          </p:nvPicPr>
          <p:blipFill>
            <a:blip r:embed="rId24" cstate="print"/>
            <a:srcRect/>
            <a:stretch>
              <a:fillRect/>
            </a:stretch>
          </p:blipFill>
          <p:spPr bwMode="auto">
            <a:xfrm>
              <a:off x="3776656" y="5409058"/>
              <a:ext cx="600075" cy="428625"/>
            </a:xfrm>
            <a:prstGeom prst="rect">
              <a:avLst/>
            </a:prstGeom>
            <a:noFill/>
            <a:ln w="9525">
              <a:noFill/>
              <a:miter lim="800000"/>
              <a:headEnd/>
              <a:tailEnd/>
            </a:ln>
          </p:spPr>
        </p:pic>
        <p:pic>
          <p:nvPicPr>
            <p:cNvPr id="113" name="Picture 3"/>
            <p:cNvPicPr>
              <a:picLocks noChangeAspect="1" noChangeArrowheads="1"/>
            </p:cNvPicPr>
            <p:nvPr/>
          </p:nvPicPr>
          <p:blipFill>
            <a:blip r:embed="rId24" cstate="print"/>
            <a:srcRect/>
            <a:stretch>
              <a:fillRect/>
            </a:stretch>
          </p:blipFill>
          <p:spPr bwMode="auto">
            <a:xfrm>
              <a:off x="3776656" y="6104860"/>
              <a:ext cx="600075" cy="428625"/>
            </a:xfrm>
            <a:prstGeom prst="rect">
              <a:avLst/>
            </a:prstGeom>
            <a:noFill/>
            <a:ln w="9525">
              <a:noFill/>
              <a:miter lim="800000"/>
              <a:headEnd/>
              <a:tailEnd/>
            </a:ln>
          </p:spPr>
        </p:pic>
      </p:grpSp>
      <p:grpSp>
        <p:nvGrpSpPr>
          <p:cNvPr id="24" name="Group 23"/>
          <p:cNvGrpSpPr/>
          <p:nvPr/>
        </p:nvGrpSpPr>
        <p:grpSpPr>
          <a:xfrm>
            <a:off x="2593698" y="5426453"/>
            <a:ext cx="600075" cy="1124427"/>
            <a:chOff x="2576302" y="5409059"/>
            <a:chExt cx="600075" cy="1124427"/>
          </a:xfrm>
        </p:grpSpPr>
        <p:pic>
          <p:nvPicPr>
            <p:cNvPr id="114" name="Picture 3"/>
            <p:cNvPicPr>
              <a:picLocks noChangeAspect="1" noChangeArrowheads="1"/>
            </p:cNvPicPr>
            <p:nvPr/>
          </p:nvPicPr>
          <p:blipFill>
            <a:blip r:embed="rId24" cstate="print"/>
            <a:srcRect/>
            <a:stretch>
              <a:fillRect/>
            </a:stretch>
          </p:blipFill>
          <p:spPr bwMode="auto">
            <a:xfrm>
              <a:off x="2576302" y="5409059"/>
              <a:ext cx="600075" cy="428625"/>
            </a:xfrm>
            <a:prstGeom prst="rect">
              <a:avLst/>
            </a:prstGeom>
            <a:noFill/>
            <a:ln w="9525">
              <a:noFill/>
              <a:miter lim="800000"/>
              <a:headEnd/>
              <a:tailEnd/>
            </a:ln>
          </p:spPr>
        </p:pic>
        <p:pic>
          <p:nvPicPr>
            <p:cNvPr id="115" name="Picture 3"/>
            <p:cNvPicPr>
              <a:picLocks noChangeAspect="1" noChangeArrowheads="1"/>
            </p:cNvPicPr>
            <p:nvPr/>
          </p:nvPicPr>
          <p:blipFill>
            <a:blip r:embed="rId24" cstate="print"/>
            <a:srcRect/>
            <a:stretch>
              <a:fillRect/>
            </a:stretch>
          </p:blipFill>
          <p:spPr bwMode="auto">
            <a:xfrm>
              <a:off x="2576302" y="6104861"/>
              <a:ext cx="600075" cy="428625"/>
            </a:xfrm>
            <a:prstGeom prst="rect">
              <a:avLst/>
            </a:prstGeom>
            <a:noFill/>
            <a:ln w="9525">
              <a:noFill/>
              <a:miter lim="800000"/>
              <a:headEnd/>
              <a:tailEnd/>
            </a:ln>
          </p:spPr>
        </p:pic>
      </p:grpSp>
      <p:grpSp>
        <p:nvGrpSpPr>
          <p:cNvPr id="25" name="Group 24"/>
          <p:cNvGrpSpPr/>
          <p:nvPr/>
        </p:nvGrpSpPr>
        <p:grpSpPr>
          <a:xfrm>
            <a:off x="1393344" y="5426453"/>
            <a:ext cx="600075" cy="1124427"/>
            <a:chOff x="1375948" y="5426453"/>
            <a:chExt cx="600075" cy="1124427"/>
          </a:xfrm>
        </p:grpSpPr>
        <p:pic>
          <p:nvPicPr>
            <p:cNvPr id="116" name="Picture 3"/>
            <p:cNvPicPr>
              <a:picLocks noChangeAspect="1" noChangeArrowheads="1"/>
            </p:cNvPicPr>
            <p:nvPr/>
          </p:nvPicPr>
          <p:blipFill>
            <a:blip r:embed="rId24" cstate="print"/>
            <a:srcRect/>
            <a:stretch>
              <a:fillRect/>
            </a:stretch>
          </p:blipFill>
          <p:spPr bwMode="auto">
            <a:xfrm>
              <a:off x="1375948" y="5426453"/>
              <a:ext cx="600075" cy="428625"/>
            </a:xfrm>
            <a:prstGeom prst="rect">
              <a:avLst/>
            </a:prstGeom>
            <a:noFill/>
            <a:ln w="9525">
              <a:noFill/>
              <a:miter lim="800000"/>
              <a:headEnd/>
              <a:tailEnd/>
            </a:ln>
          </p:spPr>
        </p:pic>
        <p:pic>
          <p:nvPicPr>
            <p:cNvPr id="117" name="Picture 3"/>
            <p:cNvPicPr>
              <a:picLocks noChangeAspect="1" noChangeArrowheads="1"/>
            </p:cNvPicPr>
            <p:nvPr/>
          </p:nvPicPr>
          <p:blipFill>
            <a:blip r:embed="rId24" cstate="print"/>
            <a:srcRect/>
            <a:stretch>
              <a:fillRect/>
            </a:stretch>
          </p:blipFill>
          <p:spPr bwMode="auto">
            <a:xfrm>
              <a:off x="1375948" y="6122255"/>
              <a:ext cx="600075" cy="428625"/>
            </a:xfrm>
            <a:prstGeom prst="rect">
              <a:avLst/>
            </a:prstGeom>
            <a:noFill/>
            <a:ln w="9525">
              <a:noFill/>
              <a:miter lim="800000"/>
              <a:headEnd/>
              <a:tailEnd/>
            </a:ln>
          </p:spPr>
        </p:pic>
      </p:grpSp>
      <p:sp>
        <p:nvSpPr>
          <p:cNvPr id="88" name="TextBox 87"/>
          <p:cNvSpPr txBox="1"/>
          <p:nvPr/>
        </p:nvSpPr>
        <p:spPr>
          <a:xfrm>
            <a:off x="7010110" y="2756657"/>
            <a:ext cx="213389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passive flash units:</a:t>
            </a:r>
          </a:p>
          <a:p>
            <a:r>
              <a:rPr lang="en-US" b="1" dirty="0" smtClean="0"/>
              <a:t>write-once, sparse address spaces</a:t>
            </a:r>
          </a:p>
        </p:txBody>
      </p:sp>
      <p:sp>
        <p:nvSpPr>
          <p:cNvPr id="3" name="Bent-Up Arrow 2"/>
          <p:cNvSpPr/>
          <p:nvPr/>
        </p:nvSpPr>
        <p:spPr>
          <a:xfrm>
            <a:off x="7880584" y="3687751"/>
            <a:ext cx="626272" cy="2052617"/>
          </a:xfrm>
          <a:prstGeom prst="ben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9" name="TextBox 88"/>
          <p:cNvSpPr txBox="1"/>
          <p:nvPr/>
        </p:nvSpPr>
        <p:spPr>
          <a:xfrm>
            <a:off x="5562058" y="2282835"/>
            <a:ext cx="210978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smart client library</a:t>
            </a:r>
          </a:p>
        </p:txBody>
      </p:sp>
      <p:sp>
        <p:nvSpPr>
          <p:cNvPr id="91" name="Bent-Up Arrow 90"/>
          <p:cNvSpPr/>
          <p:nvPr/>
        </p:nvSpPr>
        <p:spPr>
          <a:xfrm>
            <a:off x="5006003" y="2713628"/>
            <a:ext cx="1709019" cy="604672"/>
          </a:xfrm>
          <a:prstGeom prst="ben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925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99" grpId="0" animBg="1"/>
      <p:bldP spid="101" grpId="0" animBg="1"/>
      <p:bldP spid="103" grpId="0" animBg="1"/>
      <p:bldP spid="88" grpId="0" animBg="1"/>
      <p:bldP spid="3" grpId="0" animBg="1"/>
      <p:bldP spid="89" grpId="0" animBg="1"/>
      <p:bldP spid="9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CORFU protocol: reads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066801" y="1828801"/>
            <a:ext cx="754566" cy="1066800"/>
          </a:xfrm>
          <a:prstGeom prst="rect">
            <a:avLst/>
          </a:prstGeom>
          <a:noFill/>
          <a:ln w="9525">
            <a:noFill/>
            <a:miter lim="800000"/>
            <a:headEnd/>
            <a:tailEnd/>
          </a:ln>
        </p:spPr>
      </p:pic>
      <p:sp>
        <p:nvSpPr>
          <p:cNvPr id="5" name="Rectangle 4"/>
          <p:cNvSpPr/>
          <p:nvPr/>
        </p:nvSpPr>
        <p:spPr>
          <a:xfrm>
            <a:off x="533400" y="2971800"/>
            <a:ext cx="18288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Tango</a:t>
            </a:r>
            <a:endParaRPr lang="en-US" dirty="0"/>
          </a:p>
        </p:txBody>
      </p:sp>
      <p:sp>
        <p:nvSpPr>
          <p:cNvPr id="6" name="Rectangle 5"/>
          <p:cNvSpPr/>
          <p:nvPr/>
        </p:nvSpPr>
        <p:spPr>
          <a:xfrm>
            <a:off x="533400" y="4038600"/>
            <a:ext cx="1828800" cy="990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CORFU library</a:t>
            </a:r>
            <a:endParaRPr lang="en-US" dirty="0"/>
          </a:p>
        </p:txBody>
      </p:sp>
      <p:sp>
        <p:nvSpPr>
          <p:cNvPr id="7" name="Down Arrow 6"/>
          <p:cNvSpPr/>
          <p:nvPr/>
        </p:nvSpPr>
        <p:spPr>
          <a:xfrm>
            <a:off x="1219200" y="3505200"/>
            <a:ext cx="381000" cy="4572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0" y="3516868"/>
            <a:ext cx="1084143" cy="369332"/>
          </a:xfrm>
          <a:prstGeom prst="rect">
            <a:avLst/>
          </a:prstGeom>
          <a:noFill/>
        </p:spPr>
        <p:txBody>
          <a:bodyPr wrap="none" rtlCol="0">
            <a:spAutoFit/>
          </a:bodyPr>
          <a:lstStyle/>
          <a:p>
            <a:r>
              <a:rPr lang="en-US" dirty="0" smtClean="0"/>
              <a:t>read(pos)</a:t>
            </a:r>
            <a:endParaRPr lang="en-US" dirty="0"/>
          </a:p>
        </p:txBody>
      </p:sp>
      <p:sp>
        <p:nvSpPr>
          <p:cNvPr id="12" name="Down Arrow 11"/>
          <p:cNvSpPr/>
          <p:nvPr/>
        </p:nvSpPr>
        <p:spPr>
          <a:xfrm rot="16200000">
            <a:off x="3429000" y="31242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2615732" y="4992469"/>
            <a:ext cx="2040815" cy="369332"/>
          </a:xfrm>
          <a:prstGeom prst="rect">
            <a:avLst/>
          </a:prstGeom>
          <a:noFill/>
        </p:spPr>
        <p:txBody>
          <a:bodyPr wrap="none" rtlCol="0">
            <a:spAutoFit/>
          </a:bodyPr>
          <a:lstStyle/>
          <a:p>
            <a:r>
              <a:rPr lang="en-US" dirty="0" smtClean="0"/>
              <a:t>read(D1/D2, page#)</a:t>
            </a:r>
          </a:p>
        </p:txBody>
      </p:sp>
      <p:sp>
        <p:nvSpPr>
          <p:cNvPr id="19" name="Rectangle 18"/>
          <p:cNvSpPr/>
          <p:nvPr/>
        </p:nvSpPr>
        <p:spPr>
          <a:xfrm>
            <a:off x="381000" y="5029200"/>
            <a:ext cx="2133600" cy="1828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Projection:</a:t>
            </a:r>
          </a:p>
          <a:p>
            <a:pPr algn="ctr"/>
            <a:r>
              <a:rPr lang="en-US" dirty="0" smtClean="0"/>
              <a:t>D1 D2</a:t>
            </a:r>
          </a:p>
          <a:p>
            <a:pPr algn="ctr"/>
            <a:r>
              <a:rPr lang="en-US" dirty="0" smtClean="0"/>
              <a:t>D3 D4</a:t>
            </a:r>
          </a:p>
          <a:p>
            <a:pPr algn="ctr"/>
            <a:r>
              <a:rPr lang="en-US" dirty="0" smtClean="0"/>
              <a:t>D5 D6</a:t>
            </a:r>
          </a:p>
          <a:p>
            <a:pPr algn="ctr"/>
            <a:r>
              <a:rPr lang="en-US" dirty="0" smtClean="0"/>
              <a:t>D7 D8</a:t>
            </a:r>
          </a:p>
          <a:p>
            <a:pPr algn="ctr"/>
            <a:endParaRPr lang="en-US" dirty="0" smtClean="0"/>
          </a:p>
        </p:txBody>
      </p:sp>
      <p:sp>
        <p:nvSpPr>
          <p:cNvPr id="29" name="Down Arrow 28"/>
          <p:cNvSpPr/>
          <p:nvPr/>
        </p:nvSpPr>
        <p:spPr>
          <a:xfrm rot="16200000">
            <a:off x="3429000" y="35814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3" name="Group 36"/>
          <p:cNvGrpSpPr/>
          <p:nvPr/>
        </p:nvGrpSpPr>
        <p:grpSpPr>
          <a:xfrm>
            <a:off x="4876800" y="4143375"/>
            <a:ext cx="600075" cy="885825"/>
            <a:chOff x="4876800" y="4114800"/>
            <a:chExt cx="600075" cy="885825"/>
          </a:xfrm>
        </p:grpSpPr>
        <p:pic>
          <p:nvPicPr>
            <p:cNvPr id="30" name="Picture 3"/>
            <p:cNvPicPr>
              <a:picLocks noChangeAspect="1" noChangeArrowheads="1"/>
            </p:cNvPicPr>
            <p:nvPr/>
          </p:nvPicPr>
          <p:blipFill>
            <a:blip r:embed="rId4" cstate="print"/>
            <a:srcRect/>
            <a:stretch>
              <a:fillRect/>
            </a:stretch>
          </p:blipFill>
          <p:spPr bwMode="auto">
            <a:xfrm>
              <a:off x="4876800" y="4114800"/>
              <a:ext cx="600075" cy="428625"/>
            </a:xfrm>
            <a:prstGeom prst="rect">
              <a:avLst/>
            </a:prstGeom>
            <a:noFill/>
            <a:ln w="9525">
              <a:noFill/>
              <a:miter lim="800000"/>
              <a:headEnd/>
              <a:tailEnd/>
            </a:ln>
          </p:spPr>
        </p:pic>
        <p:pic>
          <p:nvPicPr>
            <p:cNvPr id="31" name="Picture 3"/>
            <p:cNvPicPr>
              <a:picLocks noChangeAspect="1" noChangeArrowheads="1"/>
            </p:cNvPicPr>
            <p:nvPr/>
          </p:nvPicPr>
          <p:blipFill>
            <a:blip r:embed="rId4" cstate="print"/>
            <a:srcRect/>
            <a:stretch>
              <a:fillRect/>
            </a:stretch>
          </p:blipFill>
          <p:spPr bwMode="auto">
            <a:xfrm>
              <a:off x="4876800" y="4572000"/>
              <a:ext cx="600075" cy="428625"/>
            </a:xfrm>
            <a:prstGeom prst="rect">
              <a:avLst/>
            </a:prstGeom>
            <a:noFill/>
            <a:ln w="9525">
              <a:noFill/>
              <a:miter lim="800000"/>
              <a:headEnd/>
              <a:tailEnd/>
            </a:ln>
          </p:spPr>
        </p:pic>
      </p:grpSp>
      <p:grpSp>
        <p:nvGrpSpPr>
          <p:cNvPr id="4" name="Group 35"/>
          <p:cNvGrpSpPr/>
          <p:nvPr/>
        </p:nvGrpSpPr>
        <p:grpSpPr>
          <a:xfrm>
            <a:off x="5565775" y="4143375"/>
            <a:ext cx="600075" cy="885825"/>
            <a:chOff x="5572125" y="4067175"/>
            <a:chExt cx="600075" cy="885825"/>
          </a:xfrm>
        </p:grpSpPr>
        <p:pic>
          <p:nvPicPr>
            <p:cNvPr id="34"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35"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9" name="Group 37"/>
          <p:cNvGrpSpPr/>
          <p:nvPr/>
        </p:nvGrpSpPr>
        <p:grpSpPr>
          <a:xfrm>
            <a:off x="6254750" y="4143375"/>
            <a:ext cx="600075" cy="885825"/>
            <a:chOff x="5572125" y="4067175"/>
            <a:chExt cx="600075" cy="885825"/>
          </a:xfrm>
        </p:grpSpPr>
        <p:pic>
          <p:nvPicPr>
            <p:cNvPr id="39"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40"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10" name="Group 40"/>
          <p:cNvGrpSpPr/>
          <p:nvPr/>
        </p:nvGrpSpPr>
        <p:grpSpPr>
          <a:xfrm>
            <a:off x="6943725" y="4143375"/>
            <a:ext cx="600075" cy="885825"/>
            <a:chOff x="5572125" y="4067175"/>
            <a:chExt cx="600075" cy="885825"/>
          </a:xfrm>
        </p:grpSpPr>
        <p:pic>
          <p:nvPicPr>
            <p:cNvPr id="42" name="Picture 3"/>
            <p:cNvPicPr>
              <a:picLocks noChangeAspect="1" noChangeArrowheads="1"/>
            </p:cNvPicPr>
            <p:nvPr/>
          </p:nvPicPr>
          <p:blipFill>
            <a:blip r:embed="rId4" cstate="print"/>
            <a:srcRect/>
            <a:stretch>
              <a:fillRect/>
            </a:stretch>
          </p:blipFill>
          <p:spPr bwMode="auto">
            <a:xfrm>
              <a:off x="5572125" y="4067175"/>
              <a:ext cx="600075" cy="428625"/>
            </a:xfrm>
            <a:prstGeom prst="rect">
              <a:avLst/>
            </a:prstGeom>
            <a:noFill/>
            <a:ln w="9525">
              <a:noFill/>
              <a:miter lim="800000"/>
              <a:headEnd/>
              <a:tailEnd/>
            </a:ln>
          </p:spPr>
        </p:pic>
        <p:pic>
          <p:nvPicPr>
            <p:cNvPr id="43" name="Picture 3"/>
            <p:cNvPicPr>
              <a:picLocks noChangeAspect="1" noChangeArrowheads="1"/>
            </p:cNvPicPr>
            <p:nvPr/>
          </p:nvPicPr>
          <p:blipFill>
            <a:blip r:embed="rId4" cstate="print"/>
            <a:srcRect/>
            <a:stretch>
              <a:fillRect/>
            </a:stretch>
          </p:blipFill>
          <p:spPr bwMode="auto">
            <a:xfrm>
              <a:off x="5572125" y="4524375"/>
              <a:ext cx="600075" cy="428625"/>
            </a:xfrm>
            <a:prstGeom prst="rect">
              <a:avLst/>
            </a:prstGeom>
            <a:noFill/>
            <a:ln w="9525">
              <a:noFill/>
              <a:miter lim="800000"/>
              <a:headEnd/>
              <a:tailEnd/>
            </a:ln>
          </p:spPr>
        </p:pic>
      </p:grpSp>
      <p:sp>
        <p:nvSpPr>
          <p:cNvPr id="44" name="TextBox 43"/>
          <p:cNvSpPr txBox="1"/>
          <p:nvPr/>
        </p:nvSpPr>
        <p:spPr>
          <a:xfrm>
            <a:off x="4953000" y="3821668"/>
            <a:ext cx="2667000" cy="369332"/>
          </a:xfrm>
          <a:prstGeom prst="rect">
            <a:avLst/>
          </a:prstGeom>
          <a:noFill/>
        </p:spPr>
        <p:txBody>
          <a:bodyPr wrap="square" rtlCol="0">
            <a:spAutoFit/>
          </a:bodyPr>
          <a:lstStyle/>
          <a:p>
            <a:r>
              <a:rPr lang="en-US" dirty="0" smtClean="0"/>
              <a:t> D1         D3        D5        D7</a:t>
            </a:r>
            <a:endParaRPr lang="en-US" dirty="0"/>
          </a:p>
        </p:txBody>
      </p:sp>
      <p:sp>
        <p:nvSpPr>
          <p:cNvPr id="45" name="TextBox 44"/>
          <p:cNvSpPr txBox="1"/>
          <p:nvPr/>
        </p:nvSpPr>
        <p:spPr>
          <a:xfrm>
            <a:off x="4953000" y="4964668"/>
            <a:ext cx="2667000" cy="369332"/>
          </a:xfrm>
          <a:prstGeom prst="rect">
            <a:avLst/>
          </a:prstGeom>
          <a:noFill/>
        </p:spPr>
        <p:txBody>
          <a:bodyPr wrap="square" rtlCol="0">
            <a:spAutoFit/>
          </a:bodyPr>
          <a:lstStyle/>
          <a:p>
            <a:r>
              <a:rPr lang="en-US" dirty="0" smtClean="0"/>
              <a:t> D2         D4        D6        D8</a:t>
            </a:r>
            <a:endParaRPr lang="en-US" dirty="0"/>
          </a:p>
        </p:txBody>
      </p:sp>
      <p:sp>
        <p:nvSpPr>
          <p:cNvPr id="49" name="TextBox 48"/>
          <p:cNvSpPr txBox="1"/>
          <p:nvPr/>
        </p:nvSpPr>
        <p:spPr>
          <a:xfrm>
            <a:off x="1143000" y="1447800"/>
            <a:ext cx="1143000" cy="369332"/>
          </a:xfrm>
          <a:prstGeom prst="rect">
            <a:avLst/>
          </a:prstGeom>
          <a:noFill/>
        </p:spPr>
        <p:txBody>
          <a:bodyPr wrap="square" rtlCol="0">
            <a:spAutoFit/>
          </a:bodyPr>
          <a:lstStyle/>
          <a:p>
            <a:r>
              <a:rPr lang="en-US" dirty="0" smtClean="0"/>
              <a:t>client</a:t>
            </a:r>
            <a:endParaRPr lang="en-US" dirty="0"/>
          </a:p>
        </p:txBody>
      </p:sp>
      <p:sp>
        <p:nvSpPr>
          <p:cNvPr id="51" name="TextBox 50"/>
          <p:cNvSpPr txBox="1"/>
          <p:nvPr/>
        </p:nvSpPr>
        <p:spPr>
          <a:xfrm>
            <a:off x="5486400" y="5410200"/>
            <a:ext cx="1600200" cy="369332"/>
          </a:xfrm>
          <a:prstGeom prst="rect">
            <a:avLst/>
          </a:prstGeom>
          <a:noFill/>
        </p:spPr>
        <p:txBody>
          <a:bodyPr wrap="square" rtlCol="0">
            <a:spAutoFit/>
          </a:bodyPr>
          <a:lstStyle/>
          <a:p>
            <a:r>
              <a:rPr lang="en-US" dirty="0" smtClean="0"/>
              <a:t>CORFU cluster</a:t>
            </a:r>
            <a:endParaRPr lang="en-US" dirty="0"/>
          </a:p>
        </p:txBody>
      </p:sp>
      <p:sp>
        <p:nvSpPr>
          <p:cNvPr id="46" name="Slide Number Placeholder 45"/>
          <p:cNvSpPr>
            <a:spLocks noGrp="1"/>
          </p:cNvSpPr>
          <p:nvPr>
            <p:ph type="sldNum" sz="quarter" idx="12"/>
          </p:nvPr>
        </p:nvSpPr>
        <p:spPr/>
        <p:txBody>
          <a:bodyPr>
            <a:normAutofit fontScale="85000" lnSpcReduction="20000"/>
          </a:bodyPr>
          <a:lstStyle/>
          <a:p>
            <a:fld id="{29D19250-1976-4811-8893-8229380CB3A5}" type="slidenum">
              <a:rPr lang="en-US" smtClean="0"/>
              <a:pPr/>
              <a:t>37</a:t>
            </a:fld>
            <a:endParaRPr lang="en-US" dirty="0"/>
          </a:p>
        </p:txBody>
      </p:sp>
      <p:graphicFrame>
        <p:nvGraphicFramePr>
          <p:cNvPr id="37" name="Diagram 36"/>
          <p:cNvGraphicFramePr/>
          <p:nvPr/>
        </p:nvGraphicFramePr>
        <p:xfrm>
          <a:off x="3856038" y="5714999"/>
          <a:ext cx="3978275" cy="762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8" name="Table 37"/>
          <p:cNvGraphicFramePr>
            <a:graphicFrameLocks noGrp="1"/>
          </p:cNvGraphicFramePr>
          <p:nvPr/>
        </p:nvGraphicFramePr>
        <p:xfrm>
          <a:off x="4876801" y="1752600"/>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D1/D2</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0</a:t>
                      </a:r>
                      <a:endParaRPr lang="en-US" sz="2400" dirty="0" smtClean="0"/>
                    </a:p>
                  </a:txBody>
                  <a:tcPr>
                    <a:solidFill>
                      <a:schemeClr val="bg1">
                        <a:lumMod val="95000"/>
                      </a:schemeClr>
                    </a:solidFill>
                  </a:tcPr>
                </a:tc>
              </a:tr>
              <a:tr h="335280">
                <a:tc>
                  <a:txBody>
                    <a:bodyPr/>
                    <a:lstStyle/>
                    <a:p>
                      <a:pPr lvl="0"/>
                      <a:r>
                        <a:rPr lang="en-US" sz="2400" dirty="0" smtClean="0"/>
                        <a:t>L</a:t>
                      </a:r>
                      <a:r>
                        <a:rPr lang="en-US" sz="2400" baseline="-25000" dirty="0" smtClean="0"/>
                        <a:t>4</a:t>
                      </a:r>
                      <a:endParaRPr lang="en-US" sz="2400" dirty="0"/>
                    </a:p>
                  </a:txBody>
                  <a:tcPr>
                    <a:solidFill>
                      <a:schemeClr val="bg1">
                        <a:lumMod val="95000"/>
                      </a:schemeClr>
                    </a:solidFill>
                  </a:tcPr>
                </a:tc>
              </a:tr>
              <a:tr h="335280">
                <a:tc>
                  <a:txBody>
                    <a:bodyPr/>
                    <a:lstStyle/>
                    <a:p>
                      <a:r>
                        <a:rPr lang="en-US" sz="2400" dirty="0" smtClean="0"/>
                        <a:t>...</a:t>
                      </a:r>
                      <a:endParaRPr lang="en-US" sz="2400" dirty="0"/>
                    </a:p>
                  </a:txBody>
                  <a:tcPr>
                    <a:solidFill>
                      <a:schemeClr val="bg1">
                        <a:lumMod val="95000"/>
                      </a:schemeClr>
                    </a:solidFill>
                  </a:tcPr>
                </a:tc>
              </a:tr>
            </a:tbl>
          </a:graphicData>
        </a:graphic>
      </p:graphicFrame>
      <p:sp>
        <p:nvSpPr>
          <p:cNvPr id="47" name="Right Arrow 46"/>
          <p:cNvSpPr/>
          <p:nvPr/>
        </p:nvSpPr>
        <p:spPr>
          <a:xfrm>
            <a:off x="8047038" y="5791199"/>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50" name="Table 49"/>
          <p:cNvGraphicFramePr>
            <a:graphicFrameLocks noGrp="1"/>
          </p:cNvGraphicFramePr>
          <p:nvPr/>
        </p:nvGraphicFramePr>
        <p:xfrm>
          <a:off x="5562601" y="176784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D3/D4</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1</a:t>
                      </a:r>
                      <a:endParaRPr lang="en-US" sz="2400" dirty="0" smtClean="0"/>
                    </a:p>
                  </a:txBody>
                  <a:tcPr>
                    <a:solidFill>
                      <a:schemeClr val="bg1">
                        <a:lumMod val="8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5</a:t>
                      </a:r>
                      <a:endParaRPr lang="en-US" sz="2400" dirty="0" smtClean="0"/>
                    </a:p>
                  </a:txBody>
                  <a:tcPr>
                    <a:solidFill>
                      <a:schemeClr val="bg1">
                        <a:lumMod val="85000"/>
                      </a:schemeClr>
                    </a:solidFill>
                  </a:tcPr>
                </a:tc>
              </a:tr>
              <a:tr h="335280">
                <a:tc>
                  <a:txBody>
                    <a:bodyPr/>
                    <a:lstStyle/>
                    <a:p>
                      <a:r>
                        <a:rPr lang="en-US" sz="2400" dirty="0" smtClean="0"/>
                        <a:t>...</a:t>
                      </a:r>
                      <a:endParaRPr lang="en-US" sz="2400" dirty="0"/>
                    </a:p>
                  </a:txBody>
                  <a:tcPr>
                    <a:solidFill>
                      <a:schemeClr val="bg1">
                        <a:lumMod val="85000"/>
                      </a:schemeClr>
                    </a:solidFill>
                  </a:tcPr>
                </a:tc>
              </a:tr>
            </a:tbl>
          </a:graphicData>
        </a:graphic>
      </p:graphicFrame>
      <p:graphicFrame>
        <p:nvGraphicFramePr>
          <p:cNvPr id="52" name="Table 51"/>
          <p:cNvGraphicFramePr>
            <a:graphicFrameLocks noGrp="1"/>
          </p:cNvGraphicFramePr>
          <p:nvPr/>
        </p:nvGraphicFramePr>
        <p:xfrm>
          <a:off x="6248400" y="175260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D5/D6</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2</a:t>
                      </a:r>
                      <a:endParaRPr lang="en-US" sz="2400" dirty="0" smtClean="0"/>
                    </a:p>
                  </a:txBody>
                  <a:tcPr>
                    <a:solidFill>
                      <a:schemeClr val="bg1">
                        <a:lumMod val="7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6</a:t>
                      </a:r>
                      <a:endParaRPr lang="en-US" sz="2400" dirty="0" smtClean="0"/>
                    </a:p>
                  </a:txBody>
                  <a:tcPr>
                    <a:solidFill>
                      <a:schemeClr val="bg1">
                        <a:lumMod val="75000"/>
                      </a:schemeClr>
                    </a:solidFill>
                  </a:tcPr>
                </a:tc>
              </a:tr>
              <a:tr h="335280">
                <a:tc>
                  <a:txBody>
                    <a:bodyPr/>
                    <a:lstStyle/>
                    <a:p>
                      <a:r>
                        <a:rPr lang="en-US" sz="2400" dirty="0" smtClean="0"/>
                        <a:t>...</a:t>
                      </a:r>
                      <a:endParaRPr lang="en-US" sz="2400" dirty="0"/>
                    </a:p>
                  </a:txBody>
                  <a:tcPr>
                    <a:solidFill>
                      <a:schemeClr val="bg1">
                        <a:lumMod val="75000"/>
                      </a:schemeClr>
                    </a:solidFill>
                  </a:tcPr>
                </a:tc>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405277259"/>
              </p:ext>
            </p:extLst>
          </p:nvPr>
        </p:nvGraphicFramePr>
        <p:xfrm>
          <a:off x="6934200" y="1752601"/>
          <a:ext cx="609599" cy="2072640"/>
        </p:xfrm>
        <a:graphic>
          <a:graphicData uri="http://schemas.openxmlformats.org/drawingml/2006/table">
            <a:tbl>
              <a:tblPr firstRow="1">
                <a:tableStyleId>{073A0DAA-6AF3-43AB-8588-CEC1D06C72B9}</a:tableStyleId>
              </a:tblPr>
              <a:tblGrid>
                <a:gridCol w="609599"/>
              </a:tblGrid>
              <a:tr h="335280">
                <a:tc>
                  <a:txBody>
                    <a:bodyPr/>
                    <a:lstStyle/>
                    <a:p>
                      <a:r>
                        <a:rPr lang="en-US" sz="2000" dirty="0" smtClean="0"/>
                        <a:t>D7/D8</a:t>
                      </a:r>
                      <a:endParaRPr lang="en-US" sz="2000" dirty="0"/>
                    </a:p>
                  </a:txBody>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3</a:t>
                      </a:r>
                      <a:endParaRPr lang="en-US" sz="2400" dirty="0" smtClean="0"/>
                    </a:p>
                  </a:txBody>
                  <a:tcPr>
                    <a:solidFill>
                      <a:schemeClr val="bg1">
                        <a:lumMod val="65000"/>
                      </a:schemeClr>
                    </a:solidFill>
                  </a:tcPr>
                </a:tc>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t>
                      </a:r>
                      <a:r>
                        <a:rPr lang="en-US" sz="2400" baseline="-25000" dirty="0" smtClean="0"/>
                        <a:t>7</a:t>
                      </a:r>
                      <a:endParaRPr lang="en-US" sz="2400" dirty="0" smtClean="0"/>
                    </a:p>
                  </a:txBody>
                  <a:tcPr>
                    <a:solidFill>
                      <a:schemeClr val="bg1">
                        <a:lumMod val="65000"/>
                      </a:schemeClr>
                    </a:solidFill>
                  </a:tcPr>
                </a:tc>
              </a:tr>
              <a:tr h="335280">
                <a:tc>
                  <a:txBody>
                    <a:bodyPr/>
                    <a:lstStyle/>
                    <a:p>
                      <a:r>
                        <a:rPr lang="en-US" sz="2400" dirty="0" smtClean="0"/>
                        <a:t>...</a:t>
                      </a:r>
                      <a:endParaRPr lang="en-US" sz="2400" dirty="0"/>
                    </a:p>
                  </a:txBody>
                  <a:tcPr>
                    <a:solidFill>
                      <a:schemeClr val="bg1">
                        <a:lumMod val="65000"/>
                      </a:schemeClr>
                    </a:solidFill>
                  </a:tcPr>
                </a:tc>
              </a:tr>
            </a:tbl>
          </a:graphicData>
        </a:graphic>
      </p:graphicFrame>
      <p:graphicFrame>
        <p:nvGraphicFramePr>
          <p:cNvPr id="36" name="Table 35"/>
          <p:cNvGraphicFramePr>
            <a:graphicFrameLocks noGrp="1"/>
          </p:cNvGraphicFramePr>
          <p:nvPr/>
        </p:nvGraphicFramePr>
        <p:xfrm>
          <a:off x="3809999" y="1752600"/>
          <a:ext cx="1066801" cy="2804160"/>
        </p:xfrm>
        <a:graphic>
          <a:graphicData uri="http://schemas.openxmlformats.org/drawingml/2006/table">
            <a:tbl>
              <a:tblPr firstRow="1">
                <a:tableStyleId>{073A0DAA-6AF3-43AB-8588-CEC1D06C72B9}</a:tableStyleId>
              </a:tblPr>
              <a:tblGrid>
                <a:gridCol w="1066801"/>
              </a:tblGrid>
              <a:tr h="335280">
                <a:tc>
                  <a:txBody>
                    <a:bodyPr/>
                    <a:lstStyle/>
                    <a:p>
                      <a:endParaRPr lang="en-US" sz="2000" baseline="0" dirty="0" smtClean="0">
                        <a:solidFill>
                          <a:schemeClr val="tx1"/>
                        </a:solidFill>
                      </a:endParaRPr>
                    </a:p>
                    <a:p>
                      <a:r>
                        <a:rPr lang="en-US" sz="2000" baseline="0" dirty="0" smtClean="0">
                          <a:solidFill>
                            <a:schemeClr val="tx1"/>
                          </a:solidFill>
                        </a:rPr>
                        <a:t> </a:t>
                      </a:r>
                      <a:endParaRPr lang="en-US" sz="200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r>
              <a:tr h="335280">
                <a:tc>
                  <a:txBody>
                    <a:bodyPr/>
                    <a:lstStyle/>
                    <a:p>
                      <a:r>
                        <a:rPr lang="en-US" sz="2400" dirty="0" smtClean="0">
                          <a:solidFill>
                            <a:schemeClr val="tx1"/>
                          </a:solidFill>
                        </a:rPr>
                        <a:t>page 0</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35280">
                <a:tc>
                  <a:txBody>
                    <a:bodyPr/>
                    <a:lstStyle/>
                    <a:p>
                      <a:r>
                        <a:rPr lang="en-US" sz="2400" dirty="0" smtClean="0">
                          <a:solidFill>
                            <a:schemeClr val="tx1"/>
                          </a:solidFill>
                        </a:rPr>
                        <a:t>page 1</a:t>
                      </a:r>
                      <a:endParaRPr lang="en-US" sz="24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r h="335280">
                <a:tc>
                  <a:txBody>
                    <a:bodyPr/>
                    <a:lstStyle/>
                    <a:p>
                      <a:r>
                        <a:rPr lang="en-US" sz="2400" dirty="0" smtClean="0">
                          <a:solidFill>
                            <a:schemeClr val="tx1"/>
                          </a:solidFill>
                        </a:rPr>
                        <a:t>…</a:t>
                      </a:r>
                      <a:endParaRPr lang="en-US" sz="2400" dirty="0">
                        <a:solidFill>
                          <a:schemeClr val="tx1"/>
                        </a:solidFill>
                      </a:endParaRPr>
                    </a:p>
                  </a:txBody>
                  <a:tcPr>
                    <a:lnR w="12700" cap="flat" cmpd="sng" algn="ctr">
                      <a:solidFill>
                        <a:schemeClr val="tx1"/>
                      </a:solidFill>
                      <a:prstDash val="solid"/>
                      <a:round/>
                      <a:headEnd type="none" w="med" len="med"/>
                      <a:tailEnd type="none" w="med" len="med"/>
                    </a:lnR>
                    <a:noFill/>
                  </a:tcPr>
                </a:tc>
              </a:tr>
            </a:tbl>
          </a:graphicData>
        </a:graphic>
      </p:graphicFrame>
      <p:grpSp>
        <p:nvGrpSpPr>
          <p:cNvPr id="15" name="Group 14"/>
          <p:cNvGrpSpPr/>
          <p:nvPr/>
        </p:nvGrpSpPr>
        <p:grpSpPr>
          <a:xfrm>
            <a:off x="4872182" y="3880450"/>
            <a:ext cx="2662401" cy="1463861"/>
            <a:chOff x="4872182" y="3880450"/>
            <a:chExt cx="2662401" cy="1463861"/>
          </a:xfrm>
        </p:grpSpPr>
        <p:sp>
          <p:nvSpPr>
            <p:cNvPr id="11" name="Rectangle 10"/>
            <p:cNvSpPr/>
            <p:nvPr/>
          </p:nvSpPr>
          <p:spPr>
            <a:xfrm>
              <a:off x="4872182" y="3880450"/>
              <a:ext cx="598169" cy="1451502"/>
            </a:xfrm>
            <a:prstGeom prst="rect">
              <a:avLst/>
            </a:prstGeom>
            <a:solidFill>
              <a:schemeClr val="bg2">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Rectangle 40"/>
            <p:cNvSpPr/>
            <p:nvPr/>
          </p:nvSpPr>
          <p:spPr>
            <a:xfrm>
              <a:off x="6936414" y="3892809"/>
              <a:ext cx="598169" cy="1451502"/>
            </a:xfrm>
            <a:prstGeom prst="rect">
              <a:avLst/>
            </a:prstGeom>
            <a:solidFill>
              <a:schemeClr val="bg2">
                <a:lumMod val="2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Rectangle 47"/>
            <p:cNvSpPr/>
            <p:nvPr/>
          </p:nvSpPr>
          <p:spPr>
            <a:xfrm>
              <a:off x="5554871" y="3892809"/>
              <a:ext cx="598169" cy="1451502"/>
            </a:xfrm>
            <a:prstGeom prst="rect">
              <a:avLst/>
            </a:prstGeom>
            <a:solidFill>
              <a:schemeClr val="bg2">
                <a:lumMod val="7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Rectangle 53"/>
            <p:cNvSpPr/>
            <p:nvPr/>
          </p:nvSpPr>
          <p:spPr>
            <a:xfrm>
              <a:off x="6251515" y="3891684"/>
              <a:ext cx="598169" cy="1451502"/>
            </a:xfrm>
            <a:prstGeom prst="rect">
              <a:avLst/>
            </a:prstGeom>
            <a:solidFill>
              <a:schemeClr val="bg2">
                <a:lumMod val="50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5409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5" presetClass="emph" presetSubtype="1" nodeType="withEffect">
                                  <p:stCondLst>
                                    <p:cond delay="0"/>
                                  </p:stCondLst>
                                  <p:endCondLst>
                                    <p:cond evt="onNext" delay="0">
                                      <p:tgtEl>
                                        <p:sldTgt/>
                                      </p:tgtEl>
                                    </p:cond>
                                  </p:endCondLst>
                                  <p:childTnLst>
                                    <p:set>
                                      <p:cBhvr override="childStyle">
                                        <p:cTn id="46" dur="indefinite"/>
                                        <p:tgtEl>
                                          <p:spTgt spid="19">
                                            <p:txEl>
                                              <p:pRg st="1" end="1"/>
                                            </p:txEl>
                                          </p:spTgt>
                                        </p:tgtEl>
                                        <p:attrNameLst>
                                          <p:attrName>style.fontStyle</p:attrName>
                                        </p:attrNameLst>
                                      </p:cBhvr>
                                      <p:to>
                                        <p:strVal val="normal"/>
                                      </p:to>
                                    </p:set>
                                    <p:set>
                                      <p:cBhvr override="childStyle">
                                        <p:cTn id="47" dur="indefinite"/>
                                        <p:tgtEl>
                                          <p:spTgt spid="19">
                                            <p:txEl>
                                              <p:pRg st="1" end="1"/>
                                            </p:txEl>
                                          </p:spTgt>
                                        </p:tgtEl>
                                        <p:attrNameLst>
                                          <p:attrName>style.fontWeight</p:attrName>
                                        </p:attrNameLst>
                                      </p:cBhvr>
                                      <p:to>
                                        <p:strVal val="bold"/>
                                      </p:to>
                                    </p:set>
                                    <p:set>
                                      <p:cBhvr override="childStyle">
                                        <p:cTn id="48" dur="indefinite"/>
                                        <p:tgtEl>
                                          <p:spTgt spid="19">
                                            <p:txEl>
                                              <p:pRg st="1" end="1"/>
                                            </p:txEl>
                                          </p:spTgt>
                                        </p:tgtEl>
                                        <p:attrNameLst>
                                          <p:attrName>style.textDecorationUnderline</p:attrName>
                                        </p:attrNameLst>
                                      </p:cBhvr>
                                      <p:to>
                                        <p:strVal val="false"/>
                                      </p:to>
                                    </p:set>
                                  </p:childTnLst>
                                </p:cTn>
                              </p:par>
                              <p:par>
                                <p:cTn id="49" presetID="26" presetClass="emph" presetSubtype="0" fill="hold" nodeType="withEffect">
                                  <p:stCondLst>
                                    <p:cond delay="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build="allAtOnce" animBg="1"/>
      <p:bldP spid="29" grpId="0" animBg="1"/>
      <p:bldGraphic spid="37" grpId="0">
        <p:bldAsOne/>
      </p:bldGraphic>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CORFU protocol: appends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066801" y="1828801"/>
            <a:ext cx="754566" cy="1066800"/>
          </a:xfrm>
          <a:prstGeom prst="rect">
            <a:avLst/>
          </a:prstGeom>
          <a:noFill/>
          <a:ln w="9525">
            <a:noFill/>
            <a:miter lim="800000"/>
            <a:headEnd/>
            <a:tailEnd/>
          </a:ln>
        </p:spPr>
      </p:pic>
      <p:sp>
        <p:nvSpPr>
          <p:cNvPr id="5" name="Rectangle 4"/>
          <p:cNvSpPr/>
          <p:nvPr/>
        </p:nvSpPr>
        <p:spPr>
          <a:xfrm>
            <a:off x="533400" y="2971800"/>
            <a:ext cx="18288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Tango</a:t>
            </a:r>
            <a:endParaRPr lang="en-US" dirty="0"/>
          </a:p>
        </p:txBody>
      </p:sp>
      <p:sp>
        <p:nvSpPr>
          <p:cNvPr id="6" name="Rectangle 5"/>
          <p:cNvSpPr/>
          <p:nvPr/>
        </p:nvSpPr>
        <p:spPr>
          <a:xfrm>
            <a:off x="533400" y="4038600"/>
            <a:ext cx="1828800" cy="990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CORFU library</a:t>
            </a:r>
            <a:endParaRPr lang="en-US" dirty="0"/>
          </a:p>
        </p:txBody>
      </p:sp>
      <p:sp>
        <p:nvSpPr>
          <p:cNvPr id="7" name="Down Arrow 6"/>
          <p:cNvSpPr/>
          <p:nvPr/>
        </p:nvSpPr>
        <p:spPr>
          <a:xfrm>
            <a:off x="1219200" y="3505200"/>
            <a:ext cx="381000" cy="4572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1600200" y="3516868"/>
            <a:ext cx="1303370" cy="369332"/>
          </a:xfrm>
          <a:prstGeom prst="rect">
            <a:avLst/>
          </a:prstGeom>
          <a:noFill/>
        </p:spPr>
        <p:txBody>
          <a:bodyPr wrap="none" rtlCol="0">
            <a:spAutoFit/>
          </a:bodyPr>
          <a:lstStyle/>
          <a:p>
            <a:r>
              <a:rPr lang="en-US" dirty="0" smtClean="0"/>
              <a:t>append(</a:t>
            </a:r>
            <a:r>
              <a:rPr lang="en-US" dirty="0" err="1" smtClean="0"/>
              <a:t>val</a:t>
            </a:r>
            <a:r>
              <a:rPr lang="en-US" dirty="0" smtClean="0"/>
              <a:t>)</a:t>
            </a:r>
            <a:endParaRPr lang="en-US" dirty="0"/>
          </a:p>
        </p:txBody>
      </p:sp>
      <p:sp>
        <p:nvSpPr>
          <p:cNvPr id="12" name="Down Arrow 11"/>
          <p:cNvSpPr/>
          <p:nvPr/>
        </p:nvSpPr>
        <p:spPr>
          <a:xfrm rot="16200000">
            <a:off x="3429000" y="31242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2615732" y="4992469"/>
            <a:ext cx="1797800" cy="369332"/>
          </a:xfrm>
          <a:prstGeom prst="rect">
            <a:avLst/>
          </a:prstGeom>
          <a:noFill/>
        </p:spPr>
        <p:txBody>
          <a:bodyPr wrap="none" rtlCol="0">
            <a:spAutoFit/>
          </a:bodyPr>
          <a:lstStyle/>
          <a:p>
            <a:r>
              <a:rPr lang="en-US" dirty="0" smtClean="0"/>
              <a:t>write(D1/D2, </a:t>
            </a:r>
            <a:r>
              <a:rPr lang="en-US" dirty="0" err="1" smtClean="0"/>
              <a:t>val</a:t>
            </a:r>
            <a:r>
              <a:rPr lang="en-US" dirty="0" smtClean="0"/>
              <a:t>)</a:t>
            </a:r>
          </a:p>
        </p:txBody>
      </p:sp>
      <p:sp>
        <p:nvSpPr>
          <p:cNvPr id="19" name="Rectangle 18"/>
          <p:cNvSpPr/>
          <p:nvPr/>
        </p:nvSpPr>
        <p:spPr>
          <a:xfrm>
            <a:off x="381000" y="5029200"/>
            <a:ext cx="2133600" cy="1828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Projection:</a:t>
            </a:r>
          </a:p>
          <a:p>
            <a:pPr algn="ctr"/>
            <a:r>
              <a:rPr lang="en-US" dirty="0" smtClean="0"/>
              <a:t>D1 D2</a:t>
            </a:r>
          </a:p>
          <a:p>
            <a:pPr algn="ctr"/>
            <a:r>
              <a:rPr lang="en-US" dirty="0" smtClean="0"/>
              <a:t>D3 D4</a:t>
            </a:r>
          </a:p>
          <a:p>
            <a:pPr algn="ctr"/>
            <a:r>
              <a:rPr lang="en-US" dirty="0" smtClean="0"/>
              <a:t>D5 D6</a:t>
            </a:r>
          </a:p>
          <a:p>
            <a:pPr algn="ctr"/>
            <a:r>
              <a:rPr lang="en-US" dirty="0" smtClean="0"/>
              <a:t>D7 D8</a:t>
            </a:r>
          </a:p>
          <a:p>
            <a:pPr algn="ctr"/>
            <a:endParaRPr lang="en-US" dirty="0" smtClean="0"/>
          </a:p>
        </p:txBody>
      </p:sp>
      <p:cxnSp>
        <p:nvCxnSpPr>
          <p:cNvPr id="22" name="Elbow Connector 21"/>
          <p:cNvCxnSpPr>
            <a:endCxn id="2050" idx="1"/>
          </p:cNvCxnSpPr>
          <p:nvPr/>
        </p:nvCxnSpPr>
        <p:spPr>
          <a:xfrm flipV="1">
            <a:off x="2362200" y="3314701"/>
            <a:ext cx="3429000" cy="761999"/>
          </a:xfrm>
          <a:prstGeom prst="bentConnector3">
            <a:avLst>
              <a:gd name="adj1" fmla="val 50000"/>
            </a:avLst>
          </a:prstGeom>
          <a:ln>
            <a:headEnd type="arrow"/>
            <a:tailEnd type="arrow"/>
          </a:ln>
        </p:spPr>
        <p:style>
          <a:lnRef idx="2">
            <a:schemeClr val="accent2"/>
          </a:lnRef>
          <a:fillRef idx="1">
            <a:schemeClr val="lt1"/>
          </a:fillRef>
          <a:effectRef idx="0">
            <a:schemeClr val="accent2"/>
          </a:effectRef>
          <a:fontRef idx="minor">
            <a:schemeClr val="dk1"/>
          </a:fontRef>
        </p:style>
      </p:cxnSp>
      <p:pic>
        <p:nvPicPr>
          <p:cNvPr id="2050" name="Picture 2"/>
          <p:cNvPicPr>
            <a:picLocks noChangeAspect="1" noChangeArrowheads="1"/>
          </p:cNvPicPr>
          <p:nvPr/>
        </p:nvPicPr>
        <p:blipFill>
          <a:blip r:embed="rId4" cstate="print"/>
          <a:srcRect/>
          <a:stretch>
            <a:fillRect/>
          </a:stretch>
        </p:blipFill>
        <p:spPr bwMode="auto">
          <a:xfrm>
            <a:off x="5791200" y="3048001"/>
            <a:ext cx="533399" cy="533399"/>
          </a:xfrm>
          <a:prstGeom prst="rect">
            <a:avLst/>
          </a:prstGeom>
          <a:noFill/>
          <a:ln w="9525">
            <a:noFill/>
            <a:miter lim="800000"/>
            <a:headEnd/>
            <a:tailEnd/>
          </a:ln>
        </p:spPr>
      </p:pic>
      <p:sp>
        <p:nvSpPr>
          <p:cNvPr id="24" name="TextBox 23"/>
          <p:cNvSpPr txBox="1"/>
          <p:nvPr/>
        </p:nvSpPr>
        <p:spPr>
          <a:xfrm>
            <a:off x="2971800" y="2590800"/>
            <a:ext cx="2286000" cy="646331"/>
          </a:xfrm>
          <a:prstGeom prst="rect">
            <a:avLst/>
          </a:prstGeom>
          <a:solidFill>
            <a:schemeClr val="bg1"/>
          </a:solidFill>
          <a:ln>
            <a:solidFill>
              <a:schemeClr val="bg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reserve next position in log (e.g., 8)</a:t>
            </a:r>
            <a:endParaRPr lang="en-US" dirty="0"/>
          </a:p>
        </p:txBody>
      </p:sp>
      <p:sp>
        <p:nvSpPr>
          <p:cNvPr id="26" name="TextBox 25"/>
          <p:cNvSpPr txBox="1"/>
          <p:nvPr/>
        </p:nvSpPr>
        <p:spPr>
          <a:xfrm>
            <a:off x="5334000" y="2667001"/>
            <a:ext cx="1752600" cy="369332"/>
          </a:xfrm>
          <a:prstGeom prst="rect">
            <a:avLst/>
          </a:prstGeom>
          <a:noFill/>
        </p:spPr>
        <p:txBody>
          <a:bodyPr wrap="square" rtlCol="0">
            <a:spAutoFit/>
          </a:bodyPr>
          <a:lstStyle/>
          <a:p>
            <a:r>
              <a:rPr lang="en-US" dirty="0" smtClean="0"/>
              <a:t>sequencer (T0)</a:t>
            </a:r>
            <a:endParaRPr lang="en-US" dirty="0"/>
          </a:p>
        </p:txBody>
      </p:sp>
      <p:sp>
        <p:nvSpPr>
          <p:cNvPr id="29" name="Down Arrow 28"/>
          <p:cNvSpPr/>
          <p:nvPr/>
        </p:nvSpPr>
        <p:spPr>
          <a:xfrm rot="16200000">
            <a:off x="3429000" y="3581400"/>
            <a:ext cx="381000" cy="25146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3" name="Group 36"/>
          <p:cNvGrpSpPr/>
          <p:nvPr/>
        </p:nvGrpSpPr>
        <p:grpSpPr>
          <a:xfrm>
            <a:off x="4876800" y="4143375"/>
            <a:ext cx="600075" cy="885825"/>
            <a:chOff x="4876800" y="4114800"/>
            <a:chExt cx="600075" cy="885825"/>
          </a:xfrm>
        </p:grpSpPr>
        <p:pic>
          <p:nvPicPr>
            <p:cNvPr id="30" name="Picture 3"/>
            <p:cNvPicPr>
              <a:picLocks noChangeAspect="1" noChangeArrowheads="1"/>
            </p:cNvPicPr>
            <p:nvPr/>
          </p:nvPicPr>
          <p:blipFill>
            <a:blip r:embed="rId5" cstate="print"/>
            <a:srcRect/>
            <a:stretch>
              <a:fillRect/>
            </a:stretch>
          </p:blipFill>
          <p:spPr bwMode="auto">
            <a:xfrm>
              <a:off x="4876800" y="4114800"/>
              <a:ext cx="600075" cy="428625"/>
            </a:xfrm>
            <a:prstGeom prst="rect">
              <a:avLst/>
            </a:prstGeom>
            <a:noFill/>
            <a:ln w="9525">
              <a:noFill/>
              <a:miter lim="800000"/>
              <a:headEnd/>
              <a:tailEnd/>
            </a:ln>
          </p:spPr>
        </p:pic>
        <p:pic>
          <p:nvPicPr>
            <p:cNvPr id="31" name="Picture 3"/>
            <p:cNvPicPr>
              <a:picLocks noChangeAspect="1" noChangeArrowheads="1"/>
            </p:cNvPicPr>
            <p:nvPr/>
          </p:nvPicPr>
          <p:blipFill>
            <a:blip r:embed="rId5" cstate="print"/>
            <a:srcRect/>
            <a:stretch>
              <a:fillRect/>
            </a:stretch>
          </p:blipFill>
          <p:spPr bwMode="auto">
            <a:xfrm>
              <a:off x="4876800" y="4572000"/>
              <a:ext cx="600075" cy="428625"/>
            </a:xfrm>
            <a:prstGeom prst="rect">
              <a:avLst/>
            </a:prstGeom>
            <a:noFill/>
            <a:ln w="9525">
              <a:noFill/>
              <a:miter lim="800000"/>
              <a:headEnd/>
              <a:tailEnd/>
            </a:ln>
          </p:spPr>
        </p:pic>
      </p:grpSp>
      <p:grpSp>
        <p:nvGrpSpPr>
          <p:cNvPr id="4" name="Group 35"/>
          <p:cNvGrpSpPr/>
          <p:nvPr/>
        </p:nvGrpSpPr>
        <p:grpSpPr>
          <a:xfrm>
            <a:off x="5565775" y="4143375"/>
            <a:ext cx="600075" cy="885825"/>
            <a:chOff x="5572125" y="4067175"/>
            <a:chExt cx="600075" cy="885825"/>
          </a:xfrm>
        </p:grpSpPr>
        <p:pic>
          <p:nvPicPr>
            <p:cNvPr id="34" name="Picture 3"/>
            <p:cNvPicPr>
              <a:picLocks noChangeAspect="1" noChangeArrowheads="1"/>
            </p:cNvPicPr>
            <p:nvPr/>
          </p:nvPicPr>
          <p:blipFill>
            <a:blip r:embed="rId5" cstate="print"/>
            <a:srcRect/>
            <a:stretch>
              <a:fillRect/>
            </a:stretch>
          </p:blipFill>
          <p:spPr bwMode="auto">
            <a:xfrm>
              <a:off x="5572125" y="4067175"/>
              <a:ext cx="600075" cy="428625"/>
            </a:xfrm>
            <a:prstGeom prst="rect">
              <a:avLst/>
            </a:prstGeom>
            <a:noFill/>
            <a:ln w="9525">
              <a:noFill/>
              <a:miter lim="800000"/>
              <a:headEnd/>
              <a:tailEnd/>
            </a:ln>
          </p:spPr>
        </p:pic>
        <p:pic>
          <p:nvPicPr>
            <p:cNvPr id="35" name="Picture 3"/>
            <p:cNvPicPr>
              <a:picLocks noChangeAspect="1" noChangeArrowheads="1"/>
            </p:cNvPicPr>
            <p:nvPr/>
          </p:nvPicPr>
          <p:blipFill>
            <a:blip r:embed="rId5"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9" name="Group 37"/>
          <p:cNvGrpSpPr/>
          <p:nvPr/>
        </p:nvGrpSpPr>
        <p:grpSpPr>
          <a:xfrm>
            <a:off x="6254750" y="4143375"/>
            <a:ext cx="600075" cy="885825"/>
            <a:chOff x="5572125" y="4067175"/>
            <a:chExt cx="600075" cy="885825"/>
          </a:xfrm>
        </p:grpSpPr>
        <p:pic>
          <p:nvPicPr>
            <p:cNvPr id="39" name="Picture 3"/>
            <p:cNvPicPr>
              <a:picLocks noChangeAspect="1" noChangeArrowheads="1"/>
            </p:cNvPicPr>
            <p:nvPr/>
          </p:nvPicPr>
          <p:blipFill>
            <a:blip r:embed="rId5" cstate="print"/>
            <a:srcRect/>
            <a:stretch>
              <a:fillRect/>
            </a:stretch>
          </p:blipFill>
          <p:spPr bwMode="auto">
            <a:xfrm>
              <a:off x="5572125" y="4067175"/>
              <a:ext cx="600075" cy="428625"/>
            </a:xfrm>
            <a:prstGeom prst="rect">
              <a:avLst/>
            </a:prstGeom>
            <a:noFill/>
            <a:ln w="9525">
              <a:noFill/>
              <a:miter lim="800000"/>
              <a:headEnd/>
              <a:tailEnd/>
            </a:ln>
          </p:spPr>
        </p:pic>
        <p:pic>
          <p:nvPicPr>
            <p:cNvPr id="40" name="Picture 3"/>
            <p:cNvPicPr>
              <a:picLocks noChangeAspect="1" noChangeArrowheads="1"/>
            </p:cNvPicPr>
            <p:nvPr/>
          </p:nvPicPr>
          <p:blipFill>
            <a:blip r:embed="rId5"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10" name="Group 40"/>
          <p:cNvGrpSpPr/>
          <p:nvPr/>
        </p:nvGrpSpPr>
        <p:grpSpPr>
          <a:xfrm>
            <a:off x="6943725" y="4143375"/>
            <a:ext cx="600075" cy="885825"/>
            <a:chOff x="5572125" y="4067175"/>
            <a:chExt cx="600075" cy="885825"/>
          </a:xfrm>
        </p:grpSpPr>
        <p:pic>
          <p:nvPicPr>
            <p:cNvPr id="42" name="Picture 3"/>
            <p:cNvPicPr>
              <a:picLocks noChangeAspect="1" noChangeArrowheads="1"/>
            </p:cNvPicPr>
            <p:nvPr/>
          </p:nvPicPr>
          <p:blipFill>
            <a:blip r:embed="rId5" cstate="print"/>
            <a:srcRect/>
            <a:stretch>
              <a:fillRect/>
            </a:stretch>
          </p:blipFill>
          <p:spPr bwMode="auto">
            <a:xfrm>
              <a:off x="5572125" y="4067175"/>
              <a:ext cx="600075" cy="428625"/>
            </a:xfrm>
            <a:prstGeom prst="rect">
              <a:avLst/>
            </a:prstGeom>
            <a:noFill/>
            <a:ln w="9525">
              <a:noFill/>
              <a:miter lim="800000"/>
              <a:headEnd/>
              <a:tailEnd/>
            </a:ln>
          </p:spPr>
        </p:pic>
        <p:pic>
          <p:nvPicPr>
            <p:cNvPr id="43" name="Picture 3"/>
            <p:cNvPicPr>
              <a:picLocks noChangeAspect="1" noChangeArrowheads="1"/>
            </p:cNvPicPr>
            <p:nvPr/>
          </p:nvPicPr>
          <p:blipFill>
            <a:blip r:embed="rId5" cstate="print"/>
            <a:srcRect/>
            <a:stretch>
              <a:fillRect/>
            </a:stretch>
          </p:blipFill>
          <p:spPr bwMode="auto">
            <a:xfrm>
              <a:off x="5572125" y="4524375"/>
              <a:ext cx="600075" cy="428625"/>
            </a:xfrm>
            <a:prstGeom prst="rect">
              <a:avLst/>
            </a:prstGeom>
            <a:noFill/>
            <a:ln w="9525">
              <a:noFill/>
              <a:miter lim="800000"/>
              <a:headEnd/>
              <a:tailEnd/>
            </a:ln>
          </p:spPr>
        </p:pic>
      </p:grpSp>
      <p:sp>
        <p:nvSpPr>
          <p:cNvPr id="44" name="TextBox 43"/>
          <p:cNvSpPr txBox="1"/>
          <p:nvPr/>
        </p:nvSpPr>
        <p:spPr>
          <a:xfrm>
            <a:off x="4953000" y="3821668"/>
            <a:ext cx="2667000" cy="369332"/>
          </a:xfrm>
          <a:prstGeom prst="rect">
            <a:avLst/>
          </a:prstGeom>
          <a:noFill/>
        </p:spPr>
        <p:txBody>
          <a:bodyPr wrap="square" rtlCol="0">
            <a:spAutoFit/>
          </a:bodyPr>
          <a:lstStyle/>
          <a:p>
            <a:r>
              <a:rPr lang="en-US" dirty="0" smtClean="0"/>
              <a:t> D1         D3        D5        D7</a:t>
            </a:r>
            <a:endParaRPr lang="en-US" dirty="0"/>
          </a:p>
        </p:txBody>
      </p:sp>
      <p:sp>
        <p:nvSpPr>
          <p:cNvPr id="45" name="TextBox 44"/>
          <p:cNvSpPr txBox="1"/>
          <p:nvPr/>
        </p:nvSpPr>
        <p:spPr>
          <a:xfrm>
            <a:off x="4953000" y="4964668"/>
            <a:ext cx="2667000" cy="369332"/>
          </a:xfrm>
          <a:prstGeom prst="rect">
            <a:avLst/>
          </a:prstGeom>
          <a:noFill/>
        </p:spPr>
        <p:txBody>
          <a:bodyPr wrap="square" rtlCol="0">
            <a:spAutoFit/>
          </a:bodyPr>
          <a:lstStyle/>
          <a:p>
            <a:r>
              <a:rPr lang="en-US" dirty="0" smtClean="0"/>
              <a:t> D2         D4        D6        D8</a:t>
            </a:r>
            <a:endParaRPr lang="en-US" dirty="0"/>
          </a:p>
        </p:txBody>
      </p:sp>
      <p:sp>
        <p:nvSpPr>
          <p:cNvPr id="48" name="Down Arrow Callout 47"/>
          <p:cNvSpPr/>
          <p:nvPr/>
        </p:nvSpPr>
        <p:spPr>
          <a:xfrm>
            <a:off x="4495800" y="1524000"/>
            <a:ext cx="3200400" cy="1143000"/>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CORFU append throughput: # of 64-bit tokens issued per second</a:t>
            </a:r>
            <a:endParaRPr lang="en-US" dirty="0"/>
          </a:p>
        </p:txBody>
      </p:sp>
      <p:sp>
        <p:nvSpPr>
          <p:cNvPr id="49" name="TextBox 48"/>
          <p:cNvSpPr txBox="1"/>
          <p:nvPr/>
        </p:nvSpPr>
        <p:spPr>
          <a:xfrm>
            <a:off x="1143000" y="1447800"/>
            <a:ext cx="1143000" cy="369332"/>
          </a:xfrm>
          <a:prstGeom prst="rect">
            <a:avLst/>
          </a:prstGeom>
          <a:noFill/>
        </p:spPr>
        <p:txBody>
          <a:bodyPr wrap="square" rtlCol="0">
            <a:spAutoFit/>
          </a:bodyPr>
          <a:lstStyle/>
          <a:p>
            <a:r>
              <a:rPr lang="en-US" dirty="0" smtClean="0"/>
              <a:t>client</a:t>
            </a:r>
            <a:endParaRPr lang="en-US" dirty="0"/>
          </a:p>
        </p:txBody>
      </p:sp>
      <p:sp>
        <p:nvSpPr>
          <p:cNvPr id="51" name="TextBox 50"/>
          <p:cNvSpPr txBox="1"/>
          <p:nvPr/>
        </p:nvSpPr>
        <p:spPr>
          <a:xfrm>
            <a:off x="5486400" y="5410200"/>
            <a:ext cx="1600200" cy="369332"/>
          </a:xfrm>
          <a:prstGeom prst="rect">
            <a:avLst/>
          </a:prstGeom>
          <a:noFill/>
        </p:spPr>
        <p:txBody>
          <a:bodyPr wrap="square" rtlCol="0">
            <a:spAutoFit/>
          </a:bodyPr>
          <a:lstStyle/>
          <a:p>
            <a:r>
              <a:rPr lang="en-US" dirty="0" smtClean="0"/>
              <a:t>CORFU cluster</a:t>
            </a:r>
            <a:endParaRPr lang="en-US" dirty="0"/>
          </a:p>
        </p:txBody>
      </p:sp>
      <p:sp>
        <p:nvSpPr>
          <p:cNvPr id="46" name="Slide Number Placeholder 45"/>
          <p:cNvSpPr>
            <a:spLocks noGrp="1"/>
          </p:cNvSpPr>
          <p:nvPr>
            <p:ph type="sldNum" sz="quarter" idx="12"/>
          </p:nvPr>
        </p:nvSpPr>
        <p:spPr/>
        <p:txBody>
          <a:bodyPr>
            <a:normAutofit fontScale="85000" lnSpcReduction="20000"/>
          </a:bodyPr>
          <a:lstStyle/>
          <a:p>
            <a:fld id="{29D19250-1976-4811-8893-8229380CB3A5}" type="slidenum">
              <a:rPr lang="en-US" smtClean="0"/>
              <a:pPr/>
              <a:t>38</a:t>
            </a:fld>
            <a:endParaRPr lang="en-US" dirty="0"/>
          </a:p>
        </p:txBody>
      </p:sp>
      <p:sp>
        <p:nvSpPr>
          <p:cNvPr id="38" name="TextBox 37"/>
          <p:cNvSpPr txBox="1"/>
          <p:nvPr/>
        </p:nvSpPr>
        <p:spPr>
          <a:xfrm>
            <a:off x="0" y="3516868"/>
            <a:ext cx="1084143" cy="369332"/>
          </a:xfrm>
          <a:prstGeom prst="rect">
            <a:avLst/>
          </a:prstGeom>
          <a:noFill/>
        </p:spPr>
        <p:txBody>
          <a:bodyPr wrap="none" rtlCol="0">
            <a:spAutoFit/>
          </a:bodyPr>
          <a:lstStyle/>
          <a:p>
            <a:r>
              <a:rPr lang="en-US" dirty="0" smtClean="0">
                <a:solidFill>
                  <a:schemeClr val="bg1">
                    <a:lumMod val="65000"/>
                  </a:schemeClr>
                </a:solidFill>
              </a:rPr>
              <a:t>read(pos)</a:t>
            </a:r>
            <a:endParaRPr lang="en-US" dirty="0">
              <a:solidFill>
                <a:schemeClr val="bg1">
                  <a:lumMod val="65000"/>
                </a:schemeClr>
              </a:solidFill>
            </a:endParaRPr>
          </a:p>
        </p:txBody>
      </p:sp>
      <p:sp>
        <p:nvSpPr>
          <p:cNvPr id="36" name="Explosion 2 35"/>
          <p:cNvSpPr/>
          <p:nvPr/>
        </p:nvSpPr>
        <p:spPr>
          <a:xfrm>
            <a:off x="838200" y="1676400"/>
            <a:ext cx="1371600" cy="12954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Explosion 2 36"/>
          <p:cNvSpPr/>
          <p:nvPr/>
        </p:nvSpPr>
        <p:spPr>
          <a:xfrm>
            <a:off x="4495800" y="4191000"/>
            <a:ext cx="1371600" cy="12954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2 40"/>
          <p:cNvSpPr/>
          <p:nvPr/>
        </p:nvSpPr>
        <p:spPr>
          <a:xfrm>
            <a:off x="5410200" y="2667000"/>
            <a:ext cx="1371600" cy="12954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6858000" y="2362200"/>
            <a:ext cx="2286000"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smtClean="0"/>
              <a:t>sequencer is only an optimization!</a:t>
            </a:r>
            <a:r>
              <a:rPr lang="en-US" dirty="0" smtClean="0"/>
              <a:t> clients can probe for tail or reconstruct it from flash units</a:t>
            </a:r>
            <a:endParaRPr lang="en-US" dirty="0"/>
          </a:p>
        </p:txBody>
      </p:sp>
      <p:graphicFrame>
        <p:nvGraphicFramePr>
          <p:cNvPr id="50" name="Diagram 49"/>
          <p:cNvGraphicFramePr/>
          <p:nvPr/>
        </p:nvGraphicFramePr>
        <p:xfrm>
          <a:off x="3856038" y="5714999"/>
          <a:ext cx="3978275" cy="7620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2" name="Right Arrow 51"/>
          <p:cNvSpPr/>
          <p:nvPr/>
        </p:nvSpPr>
        <p:spPr>
          <a:xfrm>
            <a:off x="8047038" y="5791199"/>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53" name="Group 52"/>
          <p:cNvGrpSpPr/>
          <p:nvPr/>
        </p:nvGrpSpPr>
        <p:grpSpPr>
          <a:xfrm>
            <a:off x="4872182" y="3880450"/>
            <a:ext cx="2662401" cy="1463861"/>
            <a:chOff x="4872182" y="3880450"/>
            <a:chExt cx="2662401" cy="1463861"/>
          </a:xfrm>
        </p:grpSpPr>
        <p:sp>
          <p:nvSpPr>
            <p:cNvPr id="54" name="Rectangle 53"/>
            <p:cNvSpPr/>
            <p:nvPr/>
          </p:nvSpPr>
          <p:spPr>
            <a:xfrm>
              <a:off x="4872182" y="3880450"/>
              <a:ext cx="598169" cy="1451502"/>
            </a:xfrm>
            <a:prstGeom prst="rect">
              <a:avLst/>
            </a:prstGeom>
            <a:solidFill>
              <a:schemeClr val="bg2">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5" name="Rectangle 54"/>
            <p:cNvSpPr/>
            <p:nvPr/>
          </p:nvSpPr>
          <p:spPr>
            <a:xfrm>
              <a:off x="6936414" y="3892809"/>
              <a:ext cx="598169" cy="1451502"/>
            </a:xfrm>
            <a:prstGeom prst="rect">
              <a:avLst/>
            </a:prstGeom>
            <a:solidFill>
              <a:schemeClr val="bg2">
                <a:lumMod val="2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Rectangle 55"/>
            <p:cNvSpPr/>
            <p:nvPr/>
          </p:nvSpPr>
          <p:spPr>
            <a:xfrm>
              <a:off x="5554871" y="3892809"/>
              <a:ext cx="598169" cy="1451502"/>
            </a:xfrm>
            <a:prstGeom prst="rect">
              <a:avLst/>
            </a:prstGeom>
            <a:solidFill>
              <a:schemeClr val="bg2">
                <a:lumMod val="7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Rectangle 56"/>
            <p:cNvSpPr/>
            <p:nvPr/>
          </p:nvSpPr>
          <p:spPr>
            <a:xfrm>
              <a:off x="6251515" y="3891684"/>
              <a:ext cx="598169" cy="1451502"/>
            </a:xfrm>
            <a:prstGeom prst="rect">
              <a:avLst/>
            </a:prstGeom>
            <a:solidFill>
              <a:schemeClr val="bg2">
                <a:lumMod val="50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58" name="TextBox 57"/>
          <p:cNvSpPr txBox="1"/>
          <p:nvPr/>
        </p:nvSpPr>
        <p:spPr>
          <a:xfrm>
            <a:off x="2161500" y="1331316"/>
            <a:ext cx="2341049"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other clients can </a:t>
            </a:r>
            <a:r>
              <a:rPr lang="en-US" i="1" dirty="0" smtClean="0"/>
              <a:t>fill</a:t>
            </a:r>
            <a:r>
              <a:rPr lang="en-US" dirty="0" smtClean="0"/>
              <a:t> holes in the log caused by a crashed client</a:t>
            </a:r>
            <a:endParaRPr lang="en-US" dirty="0"/>
          </a:p>
        </p:txBody>
      </p:sp>
      <p:sp>
        <p:nvSpPr>
          <p:cNvPr id="59" name="TextBox 58"/>
          <p:cNvSpPr txBox="1"/>
          <p:nvPr/>
        </p:nvSpPr>
        <p:spPr>
          <a:xfrm>
            <a:off x="3185885" y="5540695"/>
            <a:ext cx="2341049"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fast reconfiguration protocol: </a:t>
            </a:r>
            <a:r>
              <a:rPr lang="en-US" b="1" dirty="0" smtClean="0"/>
              <a:t>10 </a:t>
            </a:r>
            <a:r>
              <a:rPr lang="en-US" b="1" dirty="0" err="1" smtClean="0"/>
              <a:t>ms</a:t>
            </a:r>
            <a:r>
              <a:rPr lang="en-US" dirty="0" smtClean="0"/>
              <a:t> for 32-drive cluster</a:t>
            </a:r>
            <a:endParaRPr lang="en-US" dirty="0"/>
          </a:p>
        </p:txBody>
      </p:sp>
    </p:spTree>
    <p:extLst>
      <p:ext uri="{BB962C8B-B14F-4D97-AF65-F5344CB8AC3E}">
        <p14:creationId xmlns:p14="http://schemas.microsoft.com/office/powerpoint/2010/main" val="16040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5" presetClass="emph" presetSubtype="1" nodeType="withEffect">
                                  <p:stCondLst>
                                    <p:cond delay="0"/>
                                  </p:stCondLst>
                                  <p:endCondLst>
                                    <p:cond evt="onNext" delay="0">
                                      <p:tgtEl>
                                        <p:sldTgt/>
                                      </p:tgtEl>
                                    </p:cond>
                                  </p:endCondLst>
                                  <p:childTnLst>
                                    <p:set>
                                      <p:cBhvr override="childStyle">
                                        <p:cTn id="24" dur="indefinite"/>
                                        <p:tgtEl>
                                          <p:spTgt spid="19">
                                            <p:txEl>
                                              <p:pRg st="1" end="1"/>
                                            </p:txEl>
                                          </p:spTgt>
                                        </p:tgtEl>
                                        <p:attrNameLst>
                                          <p:attrName>style.fontStyle</p:attrName>
                                        </p:attrNameLst>
                                      </p:cBhvr>
                                      <p:to>
                                        <p:strVal val="normal"/>
                                      </p:to>
                                    </p:set>
                                    <p:set>
                                      <p:cBhvr override="childStyle">
                                        <p:cTn id="25" dur="indefinite"/>
                                        <p:tgtEl>
                                          <p:spTgt spid="19">
                                            <p:txEl>
                                              <p:pRg st="1" end="1"/>
                                            </p:txEl>
                                          </p:spTgt>
                                        </p:tgtEl>
                                        <p:attrNameLst>
                                          <p:attrName>style.fontWeight</p:attrName>
                                        </p:attrNameLst>
                                      </p:cBhvr>
                                      <p:to>
                                        <p:strVal val="bold"/>
                                      </p:to>
                                    </p:set>
                                    <p:set>
                                      <p:cBhvr override="childStyle">
                                        <p:cTn id="26" dur="indefinite"/>
                                        <p:tgtEl>
                                          <p:spTgt spid="19">
                                            <p:txEl>
                                              <p:pRg st="1" end="1"/>
                                            </p:txEl>
                                          </p:spTgt>
                                        </p:tgtEl>
                                        <p:attrNameLst>
                                          <p:attrName>style.textDecorationUnderline</p:attrName>
                                        </p:attrNameLst>
                                      </p:cBhvr>
                                      <p:to>
                                        <p:strVal val="false"/>
                                      </p:to>
                                    </p:set>
                                  </p:childTnLst>
                                </p:cTn>
                              </p:par>
                              <p:par>
                                <p:cTn id="27" presetID="26" presetClass="emph" presetSubtype="0" fill="hold" nodeType="with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par>
                                <p:cTn id="42" presetID="24" presetClass="emph" presetSubtype="0" fill="hold" grpId="1" nodeType="withEffect">
                                  <p:stCondLst>
                                    <p:cond delay="0"/>
                                  </p:stCondLst>
                                  <p:childTnLst>
                                    <p:animClr clrSpc="hsl" dir="cw">
                                      <p:cBhvr override="childStyle">
                                        <p:cTn id="43" dur="500" fill="hold"/>
                                        <p:tgtEl>
                                          <p:spTgt spid="41"/>
                                        </p:tgtEl>
                                        <p:attrNameLst>
                                          <p:attrName>style.color</p:attrName>
                                        </p:attrNameLst>
                                      </p:cBhvr>
                                      <p:by>
                                        <p:hsl h="0" s="-12549" l="-25098"/>
                                      </p:by>
                                    </p:animClr>
                                    <p:animClr clrSpc="hsl" dir="cw">
                                      <p:cBhvr>
                                        <p:cTn id="44" dur="500" fill="hold"/>
                                        <p:tgtEl>
                                          <p:spTgt spid="41"/>
                                        </p:tgtEl>
                                        <p:attrNameLst>
                                          <p:attrName>fillcolor</p:attrName>
                                        </p:attrNameLst>
                                      </p:cBhvr>
                                      <p:by>
                                        <p:hsl h="0" s="-12549" l="-25098"/>
                                      </p:by>
                                    </p:animClr>
                                    <p:animClr clrSpc="hsl" dir="cw">
                                      <p:cBhvr>
                                        <p:cTn id="45" dur="500" fill="hold"/>
                                        <p:tgtEl>
                                          <p:spTgt spid="41"/>
                                        </p:tgtEl>
                                        <p:attrNameLst>
                                          <p:attrName>stroke.color</p:attrName>
                                        </p:attrNameLst>
                                      </p:cBhvr>
                                      <p:by>
                                        <p:hsl h="0" s="-12549" l="-25098"/>
                                      </p:by>
                                    </p:animClr>
                                    <p:set>
                                      <p:cBhvr>
                                        <p:cTn id="46" dur="500" fill="hold"/>
                                        <p:tgtEl>
                                          <p:spTgt spid="41"/>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24" presetClass="emph" presetSubtype="0" fill="hold" grpId="1" nodeType="withEffect">
                                  <p:stCondLst>
                                    <p:cond delay="0"/>
                                  </p:stCondLst>
                                  <p:childTnLst>
                                    <p:animClr clrSpc="hsl" dir="cw">
                                      <p:cBhvr override="childStyle">
                                        <p:cTn id="56" dur="500" fill="hold"/>
                                        <p:tgtEl>
                                          <p:spTgt spid="36"/>
                                        </p:tgtEl>
                                        <p:attrNameLst>
                                          <p:attrName>style.color</p:attrName>
                                        </p:attrNameLst>
                                      </p:cBhvr>
                                      <p:by>
                                        <p:hsl h="0" s="-12549" l="-25098"/>
                                      </p:by>
                                    </p:animClr>
                                    <p:animClr clrSpc="hsl" dir="cw">
                                      <p:cBhvr>
                                        <p:cTn id="57" dur="500" fill="hold"/>
                                        <p:tgtEl>
                                          <p:spTgt spid="36"/>
                                        </p:tgtEl>
                                        <p:attrNameLst>
                                          <p:attrName>fillcolor</p:attrName>
                                        </p:attrNameLst>
                                      </p:cBhvr>
                                      <p:by>
                                        <p:hsl h="0" s="-12549" l="-25098"/>
                                      </p:by>
                                    </p:animClr>
                                    <p:animClr clrSpc="hsl" dir="cw">
                                      <p:cBhvr>
                                        <p:cTn id="58" dur="500" fill="hold"/>
                                        <p:tgtEl>
                                          <p:spTgt spid="36"/>
                                        </p:tgtEl>
                                        <p:attrNameLst>
                                          <p:attrName>stroke.color</p:attrName>
                                        </p:attrNameLst>
                                      </p:cBhvr>
                                      <p:by>
                                        <p:hsl h="0" s="-12549" l="-25098"/>
                                      </p:by>
                                    </p:animClr>
                                    <p:set>
                                      <p:cBhvr>
                                        <p:cTn id="59" dur="500" fill="hold"/>
                                        <p:tgtEl>
                                          <p:spTgt spid="36"/>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24" presetClass="emph" presetSubtype="0" fill="hold" grpId="1" nodeType="withEffect">
                                  <p:stCondLst>
                                    <p:cond delay="0"/>
                                  </p:stCondLst>
                                  <p:childTnLst>
                                    <p:animClr clrSpc="hsl" dir="cw">
                                      <p:cBhvr override="childStyle">
                                        <p:cTn id="69" dur="500" fill="hold"/>
                                        <p:tgtEl>
                                          <p:spTgt spid="37"/>
                                        </p:tgtEl>
                                        <p:attrNameLst>
                                          <p:attrName>style.color</p:attrName>
                                        </p:attrNameLst>
                                      </p:cBhvr>
                                      <p:by>
                                        <p:hsl h="0" s="-12549" l="-25098"/>
                                      </p:by>
                                    </p:animClr>
                                    <p:animClr clrSpc="hsl" dir="cw">
                                      <p:cBhvr>
                                        <p:cTn id="70" dur="500" fill="hold"/>
                                        <p:tgtEl>
                                          <p:spTgt spid="37"/>
                                        </p:tgtEl>
                                        <p:attrNameLst>
                                          <p:attrName>fillcolor</p:attrName>
                                        </p:attrNameLst>
                                      </p:cBhvr>
                                      <p:by>
                                        <p:hsl h="0" s="-12549" l="-25098"/>
                                      </p:by>
                                    </p:animClr>
                                    <p:animClr clrSpc="hsl" dir="cw">
                                      <p:cBhvr>
                                        <p:cTn id="71" dur="500" fill="hold"/>
                                        <p:tgtEl>
                                          <p:spTgt spid="37"/>
                                        </p:tgtEl>
                                        <p:attrNameLst>
                                          <p:attrName>stroke.color</p:attrName>
                                        </p:attrNameLst>
                                      </p:cBhvr>
                                      <p:by>
                                        <p:hsl h="0" s="-12549" l="-25098"/>
                                      </p:by>
                                    </p:animClr>
                                    <p:set>
                                      <p:cBhvr>
                                        <p:cTn id="72" dur="500" fill="hold"/>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4" grpId="0" animBg="1"/>
      <p:bldP spid="26" grpId="0"/>
      <p:bldP spid="29" grpId="0" animBg="1"/>
      <p:bldP spid="48" grpId="0" animBg="1"/>
      <p:bldP spid="36" grpId="0" animBg="1"/>
      <p:bldP spid="36" grpId="1" animBg="1"/>
      <p:bldP spid="37" grpId="0" animBg="1"/>
      <p:bldP spid="37" grpId="1" animBg="1"/>
      <p:bldP spid="41" grpId="0" animBg="1"/>
      <p:bldP spid="41" grpId="1" animBg="1"/>
      <p:bldP spid="47" grpId="0" animBg="1"/>
      <p:bldP spid="58"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C</a:t>
            </a:r>
            <a:r>
              <a:rPr lang="en-US" dirty="0" smtClean="0"/>
              <a:t>hain replication in CORFU</a:t>
            </a:r>
            <a:endParaRPr lang="en-US" dirty="0"/>
          </a:p>
        </p:txBody>
      </p:sp>
      <p:grpSp>
        <p:nvGrpSpPr>
          <p:cNvPr id="3" name="Group 15"/>
          <p:cNvGrpSpPr/>
          <p:nvPr/>
        </p:nvGrpSpPr>
        <p:grpSpPr>
          <a:xfrm>
            <a:off x="5105400" y="4865132"/>
            <a:ext cx="2023110" cy="710641"/>
            <a:chOff x="2853690" y="1981200"/>
            <a:chExt cx="5452110" cy="1978025"/>
          </a:xfrm>
        </p:grpSpPr>
        <p:pic>
          <p:nvPicPr>
            <p:cNvPr id="20" name="Picture 19"/>
            <p:cNvPicPr>
              <a:picLocks noChangeAspect="1" noChangeArrowheads="1"/>
            </p:cNvPicPr>
            <p:nvPr/>
          </p:nvPicPr>
          <p:blipFill>
            <a:blip r:embed="rId2" cstate="print"/>
            <a:srcRect/>
            <a:stretch>
              <a:fillRect/>
            </a:stretch>
          </p:blipFill>
          <p:spPr bwMode="auto">
            <a:xfrm>
              <a:off x="2853690" y="1981200"/>
              <a:ext cx="1240154" cy="885824"/>
            </a:xfrm>
            <a:prstGeom prst="rect">
              <a:avLst/>
            </a:prstGeom>
            <a:noFill/>
            <a:ln w="9525">
              <a:noFill/>
              <a:miter lim="800000"/>
              <a:headEnd/>
              <a:tailEnd/>
            </a:ln>
          </p:spPr>
        </p:pic>
        <p:pic>
          <p:nvPicPr>
            <p:cNvPr id="22" name="Picture 21"/>
            <p:cNvPicPr>
              <a:picLocks noChangeAspect="1" noChangeArrowheads="1"/>
            </p:cNvPicPr>
            <p:nvPr/>
          </p:nvPicPr>
          <p:blipFill>
            <a:blip r:embed="rId2" cstate="print"/>
            <a:srcRect/>
            <a:stretch>
              <a:fillRect/>
            </a:stretch>
          </p:blipFill>
          <p:spPr bwMode="auto">
            <a:xfrm>
              <a:off x="2853690" y="3073400"/>
              <a:ext cx="1240155" cy="885825"/>
            </a:xfrm>
            <a:prstGeom prst="rect">
              <a:avLst/>
            </a:prstGeom>
            <a:noFill/>
            <a:ln w="9525">
              <a:noFill/>
              <a:miter lim="800000"/>
              <a:headEnd/>
              <a:tailEnd/>
            </a:ln>
          </p:spPr>
        </p:pic>
        <p:pic>
          <p:nvPicPr>
            <p:cNvPr id="27" name="Picture 26"/>
            <p:cNvPicPr>
              <a:picLocks noChangeAspect="1" noChangeArrowheads="1"/>
            </p:cNvPicPr>
            <p:nvPr/>
          </p:nvPicPr>
          <p:blipFill>
            <a:blip r:embed="rId2" cstate="print"/>
            <a:srcRect/>
            <a:stretch>
              <a:fillRect/>
            </a:stretch>
          </p:blipFill>
          <p:spPr bwMode="auto">
            <a:xfrm>
              <a:off x="5008245" y="1981200"/>
              <a:ext cx="1240155" cy="885825"/>
            </a:xfrm>
            <a:prstGeom prst="rect">
              <a:avLst/>
            </a:prstGeom>
            <a:noFill/>
            <a:ln w="9525">
              <a:noFill/>
              <a:miter lim="800000"/>
              <a:headEnd/>
              <a:tailEnd/>
            </a:ln>
          </p:spPr>
        </p:pic>
        <p:pic>
          <p:nvPicPr>
            <p:cNvPr id="28" name="Picture 27"/>
            <p:cNvPicPr>
              <a:picLocks noChangeAspect="1" noChangeArrowheads="1"/>
            </p:cNvPicPr>
            <p:nvPr/>
          </p:nvPicPr>
          <p:blipFill>
            <a:blip r:embed="rId2" cstate="print"/>
            <a:srcRect/>
            <a:stretch>
              <a:fillRect/>
            </a:stretch>
          </p:blipFill>
          <p:spPr bwMode="auto">
            <a:xfrm>
              <a:off x="5008245" y="3073400"/>
              <a:ext cx="1240155" cy="885825"/>
            </a:xfrm>
            <a:prstGeom prst="rect">
              <a:avLst/>
            </a:prstGeom>
            <a:noFill/>
            <a:ln w="9525">
              <a:noFill/>
              <a:miter lim="800000"/>
              <a:headEnd/>
              <a:tailEnd/>
            </a:ln>
          </p:spPr>
        </p:pic>
        <p:pic>
          <p:nvPicPr>
            <p:cNvPr id="33" name="Picture 32"/>
            <p:cNvPicPr>
              <a:picLocks noChangeAspect="1" noChangeArrowheads="1"/>
            </p:cNvPicPr>
            <p:nvPr/>
          </p:nvPicPr>
          <p:blipFill>
            <a:blip r:embed="rId2" cstate="print"/>
            <a:srcRect/>
            <a:stretch>
              <a:fillRect/>
            </a:stretch>
          </p:blipFill>
          <p:spPr bwMode="auto">
            <a:xfrm>
              <a:off x="7065645" y="1981200"/>
              <a:ext cx="1240155" cy="885825"/>
            </a:xfrm>
            <a:prstGeom prst="rect">
              <a:avLst/>
            </a:prstGeom>
            <a:noFill/>
            <a:ln w="9525">
              <a:noFill/>
              <a:miter lim="800000"/>
              <a:headEnd/>
              <a:tailEnd/>
            </a:ln>
          </p:spPr>
        </p:pic>
        <p:pic>
          <p:nvPicPr>
            <p:cNvPr id="34" name="Picture 33"/>
            <p:cNvPicPr>
              <a:picLocks noChangeAspect="1" noChangeArrowheads="1"/>
            </p:cNvPicPr>
            <p:nvPr/>
          </p:nvPicPr>
          <p:blipFill>
            <a:blip r:embed="rId2" cstate="print"/>
            <a:srcRect/>
            <a:stretch>
              <a:fillRect/>
            </a:stretch>
          </p:blipFill>
          <p:spPr bwMode="auto">
            <a:xfrm>
              <a:off x="7065645" y="3073400"/>
              <a:ext cx="1240155" cy="885825"/>
            </a:xfrm>
            <a:prstGeom prst="rect">
              <a:avLst/>
            </a:prstGeom>
            <a:noFill/>
            <a:ln w="9525">
              <a:noFill/>
              <a:miter lim="800000"/>
              <a:headEnd/>
              <a:tailEnd/>
            </a:ln>
          </p:spPr>
        </p:pic>
      </p:grpSp>
      <p:pic>
        <p:nvPicPr>
          <p:cNvPr id="18" name="Picture 17"/>
          <p:cNvPicPr>
            <a:picLocks noChangeAspect="1" noChangeArrowheads="1"/>
          </p:cNvPicPr>
          <p:nvPr/>
        </p:nvPicPr>
        <p:blipFill>
          <a:blip r:embed="rId2" cstate="print"/>
          <a:srcRect/>
          <a:stretch>
            <a:fillRect/>
          </a:stretch>
        </p:blipFill>
        <p:spPr bwMode="auto">
          <a:xfrm>
            <a:off x="3383281" y="3874532"/>
            <a:ext cx="960120" cy="685800"/>
          </a:xfrm>
          <a:prstGeom prst="rect">
            <a:avLst/>
          </a:prstGeom>
          <a:noFill/>
          <a:ln w="9525">
            <a:noFill/>
            <a:miter lim="800000"/>
            <a:headEnd/>
            <a:tailEnd/>
          </a:ln>
        </p:spPr>
      </p:pic>
      <p:pic>
        <p:nvPicPr>
          <p:cNvPr id="19" name="Picture 18"/>
          <p:cNvPicPr>
            <a:picLocks noChangeAspect="1" noChangeArrowheads="1"/>
          </p:cNvPicPr>
          <p:nvPr/>
        </p:nvPicPr>
        <p:blipFill>
          <a:blip r:embed="rId2" cstate="print"/>
          <a:srcRect/>
          <a:stretch>
            <a:fillRect/>
          </a:stretch>
        </p:blipFill>
        <p:spPr bwMode="auto">
          <a:xfrm>
            <a:off x="4907280" y="3874532"/>
            <a:ext cx="960120" cy="685800"/>
          </a:xfrm>
          <a:prstGeom prst="rect">
            <a:avLst/>
          </a:prstGeom>
          <a:noFill/>
          <a:ln w="9525">
            <a:noFill/>
            <a:miter lim="800000"/>
            <a:headEnd/>
            <a:tailEnd/>
          </a:ln>
        </p:spPr>
      </p:pic>
      <p:sp>
        <p:nvSpPr>
          <p:cNvPr id="23" name="Trapezoid 22"/>
          <p:cNvSpPr/>
          <p:nvPr/>
        </p:nvSpPr>
        <p:spPr>
          <a:xfrm rot="10800000">
            <a:off x="0" y="7543800"/>
            <a:ext cx="4800600" cy="381000"/>
          </a:xfrm>
          <a:prstGeom prst="trapezoid">
            <a:avLst>
              <a:gd name="adj" fmla="val 105000"/>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4"/>
          <p:cNvGrpSpPr/>
          <p:nvPr/>
        </p:nvGrpSpPr>
        <p:grpSpPr>
          <a:xfrm>
            <a:off x="2133600" y="1828800"/>
            <a:ext cx="1143000" cy="1436132"/>
            <a:chOff x="2286000" y="1916668"/>
            <a:chExt cx="1143000" cy="1436132"/>
          </a:xfrm>
        </p:grpSpPr>
        <p:pic>
          <p:nvPicPr>
            <p:cNvPr id="31" name="Picture 2"/>
            <p:cNvPicPr>
              <a:picLocks noChangeAspect="1" noChangeArrowheads="1"/>
            </p:cNvPicPr>
            <p:nvPr/>
          </p:nvPicPr>
          <p:blipFill>
            <a:blip r:embed="rId3" cstate="print"/>
            <a:srcRect/>
            <a:stretch>
              <a:fillRect/>
            </a:stretch>
          </p:blipFill>
          <p:spPr bwMode="auto">
            <a:xfrm>
              <a:off x="2286000" y="2286000"/>
              <a:ext cx="754566" cy="1066800"/>
            </a:xfrm>
            <a:prstGeom prst="rect">
              <a:avLst/>
            </a:prstGeom>
            <a:noFill/>
            <a:ln w="9525">
              <a:noFill/>
              <a:miter lim="800000"/>
              <a:headEnd/>
              <a:tailEnd/>
            </a:ln>
          </p:spPr>
        </p:pic>
        <p:sp>
          <p:nvSpPr>
            <p:cNvPr id="37" name="TextBox 36"/>
            <p:cNvSpPr txBox="1"/>
            <p:nvPr/>
          </p:nvSpPr>
          <p:spPr>
            <a:xfrm>
              <a:off x="2286000" y="1916668"/>
              <a:ext cx="1143000" cy="369332"/>
            </a:xfrm>
            <a:prstGeom prst="rect">
              <a:avLst/>
            </a:prstGeom>
            <a:noFill/>
          </p:spPr>
          <p:txBody>
            <a:bodyPr wrap="square" rtlCol="0">
              <a:spAutoFit/>
            </a:bodyPr>
            <a:lstStyle/>
            <a:p>
              <a:r>
                <a:rPr lang="en-US" dirty="0" smtClean="0"/>
                <a:t>client C1</a:t>
              </a:r>
              <a:endParaRPr lang="en-US" dirty="0"/>
            </a:p>
          </p:txBody>
        </p:sp>
      </p:grpSp>
      <p:grpSp>
        <p:nvGrpSpPr>
          <p:cNvPr id="5" name="Group 55"/>
          <p:cNvGrpSpPr/>
          <p:nvPr/>
        </p:nvGrpSpPr>
        <p:grpSpPr>
          <a:xfrm>
            <a:off x="990600" y="3188731"/>
            <a:ext cx="1143000" cy="1447801"/>
            <a:chOff x="304800" y="2819399"/>
            <a:chExt cx="1143000" cy="1447801"/>
          </a:xfrm>
        </p:grpSpPr>
        <p:pic>
          <p:nvPicPr>
            <p:cNvPr id="39" name="Picture 2"/>
            <p:cNvPicPr>
              <a:picLocks noChangeAspect="1" noChangeArrowheads="1"/>
            </p:cNvPicPr>
            <p:nvPr/>
          </p:nvPicPr>
          <p:blipFill>
            <a:blip r:embed="rId3" cstate="print"/>
            <a:srcRect/>
            <a:stretch>
              <a:fillRect/>
            </a:stretch>
          </p:blipFill>
          <p:spPr bwMode="auto">
            <a:xfrm>
              <a:off x="381001" y="3200400"/>
              <a:ext cx="754566" cy="1066800"/>
            </a:xfrm>
            <a:prstGeom prst="rect">
              <a:avLst/>
            </a:prstGeom>
            <a:noFill/>
            <a:ln w="9525">
              <a:noFill/>
              <a:miter lim="800000"/>
              <a:headEnd/>
              <a:tailEnd/>
            </a:ln>
          </p:spPr>
        </p:pic>
        <p:sp>
          <p:nvSpPr>
            <p:cNvPr id="40" name="TextBox 39"/>
            <p:cNvSpPr txBox="1"/>
            <p:nvPr/>
          </p:nvSpPr>
          <p:spPr>
            <a:xfrm>
              <a:off x="304800" y="2819399"/>
              <a:ext cx="1143000" cy="369332"/>
            </a:xfrm>
            <a:prstGeom prst="rect">
              <a:avLst/>
            </a:prstGeom>
            <a:noFill/>
          </p:spPr>
          <p:txBody>
            <a:bodyPr wrap="square" rtlCol="0">
              <a:spAutoFit/>
            </a:bodyPr>
            <a:lstStyle/>
            <a:p>
              <a:r>
                <a:rPr lang="en-US" dirty="0" smtClean="0"/>
                <a:t>client C2</a:t>
              </a:r>
              <a:endParaRPr lang="en-US" dirty="0"/>
            </a:p>
          </p:txBody>
        </p:sp>
      </p:grpSp>
      <p:sp>
        <p:nvSpPr>
          <p:cNvPr id="51" name="Bent-Up Arrow 50"/>
          <p:cNvSpPr/>
          <p:nvPr/>
        </p:nvSpPr>
        <p:spPr>
          <a:xfrm flipV="1">
            <a:off x="2971800" y="2883932"/>
            <a:ext cx="1143000" cy="914400"/>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a:p>
            <a:pPr algn="ctr"/>
            <a:endParaRPr lang="en-US" dirty="0"/>
          </a:p>
        </p:txBody>
      </p:sp>
      <p:sp>
        <p:nvSpPr>
          <p:cNvPr id="53" name="Bent-Up Arrow 52"/>
          <p:cNvSpPr/>
          <p:nvPr/>
        </p:nvSpPr>
        <p:spPr>
          <a:xfrm flipV="1">
            <a:off x="2971800" y="2579132"/>
            <a:ext cx="2667000" cy="1219200"/>
          </a:xfrm>
          <a:prstGeom prst="bentUpArrow">
            <a:avLst>
              <a:gd name="adj1" fmla="val 17347"/>
              <a:gd name="adj2" fmla="val 18112"/>
              <a:gd name="adj3" fmla="val 18878"/>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7" name="Right Arrow 56"/>
          <p:cNvSpPr/>
          <p:nvPr/>
        </p:nvSpPr>
        <p:spPr>
          <a:xfrm>
            <a:off x="2057400" y="4026932"/>
            <a:ext cx="762000" cy="4572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8" name="&quot;No&quot; Symbol 57"/>
          <p:cNvSpPr/>
          <p:nvPr/>
        </p:nvSpPr>
        <p:spPr>
          <a:xfrm>
            <a:off x="2667000" y="3874532"/>
            <a:ext cx="685800" cy="762000"/>
          </a:xfrm>
          <a:prstGeom prst="noSmoking">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p:cNvSpPr txBox="1"/>
          <p:nvPr/>
        </p:nvSpPr>
        <p:spPr>
          <a:xfrm>
            <a:off x="228600" y="4788932"/>
            <a:ext cx="4572000"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smtClean="0"/>
              <a:t>safety under contention:</a:t>
            </a:r>
          </a:p>
          <a:p>
            <a:r>
              <a:rPr lang="en-US" sz="2000" dirty="0" smtClean="0"/>
              <a:t>if multiple clients try to write to same log position concurrently, only one wins</a:t>
            </a:r>
          </a:p>
          <a:p>
            <a:r>
              <a:rPr lang="en-US" sz="2000" dirty="0" smtClean="0"/>
              <a:t>writes to already written pages =&gt; error</a:t>
            </a:r>
            <a:endParaRPr lang="en-US" sz="2000" dirty="0"/>
          </a:p>
        </p:txBody>
      </p:sp>
      <p:grpSp>
        <p:nvGrpSpPr>
          <p:cNvPr id="6" name="Group 59"/>
          <p:cNvGrpSpPr/>
          <p:nvPr/>
        </p:nvGrpSpPr>
        <p:grpSpPr>
          <a:xfrm>
            <a:off x="7239000" y="3188731"/>
            <a:ext cx="1143000" cy="1447801"/>
            <a:chOff x="304800" y="2819399"/>
            <a:chExt cx="1143000" cy="1447801"/>
          </a:xfrm>
        </p:grpSpPr>
        <p:pic>
          <p:nvPicPr>
            <p:cNvPr id="61" name="Picture 2"/>
            <p:cNvPicPr>
              <a:picLocks noChangeAspect="1" noChangeArrowheads="1"/>
            </p:cNvPicPr>
            <p:nvPr/>
          </p:nvPicPr>
          <p:blipFill>
            <a:blip r:embed="rId3" cstate="print"/>
            <a:srcRect/>
            <a:stretch>
              <a:fillRect/>
            </a:stretch>
          </p:blipFill>
          <p:spPr bwMode="auto">
            <a:xfrm>
              <a:off x="381001" y="3200400"/>
              <a:ext cx="754566" cy="1066800"/>
            </a:xfrm>
            <a:prstGeom prst="rect">
              <a:avLst/>
            </a:prstGeom>
            <a:noFill/>
            <a:ln w="9525">
              <a:noFill/>
              <a:miter lim="800000"/>
              <a:headEnd/>
              <a:tailEnd/>
            </a:ln>
          </p:spPr>
        </p:pic>
        <p:sp>
          <p:nvSpPr>
            <p:cNvPr id="62" name="TextBox 61"/>
            <p:cNvSpPr txBox="1"/>
            <p:nvPr/>
          </p:nvSpPr>
          <p:spPr>
            <a:xfrm>
              <a:off x="304800" y="2819399"/>
              <a:ext cx="1143000" cy="369332"/>
            </a:xfrm>
            <a:prstGeom prst="rect">
              <a:avLst/>
            </a:prstGeom>
            <a:noFill/>
          </p:spPr>
          <p:txBody>
            <a:bodyPr wrap="square" rtlCol="0">
              <a:spAutoFit/>
            </a:bodyPr>
            <a:lstStyle/>
            <a:p>
              <a:r>
                <a:rPr lang="en-US" dirty="0" smtClean="0"/>
                <a:t>client C3</a:t>
              </a:r>
              <a:endParaRPr lang="en-US" dirty="0"/>
            </a:p>
          </p:txBody>
        </p:sp>
      </p:grpSp>
      <p:sp>
        <p:nvSpPr>
          <p:cNvPr id="65" name="Right Arrow 64"/>
          <p:cNvSpPr/>
          <p:nvPr/>
        </p:nvSpPr>
        <p:spPr>
          <a:xfrm>
            <a:off x="6324600" y="3950732"/>
            <a:ext cx="762000" cy="457200"/>
          </a:xfrm>
          <a:prstGeom prst="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8" name="Picture 37"/>
          <p:cNvPicPr>
            <a:picLocks noChangeAspect="1" noChangeArrowheads="1"/>
          </p:cNvPicPr>
          <p:nvPr/>
        </p:nvPicPr>
        <p:blipFill>
          <a:blip r:embed="rId2" cstate="print"/>
          <a:srcRect/>
          <a:stretch>
            <a:fillRect/>
          </a:stretch>
        </p:blipFill>
        <p:spPr bwMode="auto">
          <a:xfrm>
            <a:off x="7464617" y="4865132"/>
            <a:ext cx="460183" cy="318248"/>
          </a:xfrm>
          <a:prstGeom prst="rect">
            <a:avLst/>
          </a:prstGeom>
          <a:noFill/>
          <a:ln w="9525">
            <a:noFill/>
            <a:miter lim="800000"/>
            <a:headEnd/>
            <a:tailEnd/>
          </a:ln>
        </p:spPr>
      </p:pic>
      <p:pic>
        <p:nvPicPr>
          <p:cNvPr id="41" name="Picture 40"/>
          <p:cNvPicPr>
            <a:picLocks noChangeAspect="1" noChangeArrowheads="1"/>
          </p:cNvPicPr>
          <p:nvPr/>
        </p:nvPicPr>
        <p:blipFill>
          <a:blip r:embed="rId2" cstate="print"/>
          <a:srcRect/>
          <a:stretch>
            <a:fillRect/>
          </a:stretch>
        </p:blipFill>
        <p:spPr bwMode="auto">
          <a:xfrm>
            <a:off x="7464617" y="5257524"/>
            <a:ext cx="460183" cy="318248"/>
          </a:xfrm>
          <a:prstGeom prst="rect">
            <a:avLst/>
          </a:prstGeom>
          <a:noFill/>
          <a:ln w="9525">
            <a:noFill/>
            <a:miter lim="800000"/>
            <a:headEnd/>
            <a:tailEnd/>
          </a:ln>
        </p:spPr>
      </p:pic>
      <p:sp>
        <p:nvSpPr>
          <p:cNvPr id="17" name="Rectangle 16"/>
          <p:cNvSpPr/>
          <p:nvPr/>
        </p:nvSpPr>
        <p:spPr>
          <a:xfrm>
            <a:off x="5791200" y="4800600"/>
            <a:ext cx="5867400" cy="3429000"/>
          </a:xfrm>
          <a:prstGeom prst="rect">
            <a:avLst/>
          </a:prstGeom>
          <a:solidFill>
            <a:schemeClr val="bg1">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5094620" y="4788932"/>
            <a:ext cx="3810000" cy="13234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smtClean="0"/>
              <a:t>durability:</a:t>
            </a:r>
          </a:p>
          <a:p>
            <a:r>
              <a:rPr lang="en-US" sz="2000" dirty="0" smtClean="0"/>
              <a:t>data is only visible to reads if entire chain has seen it</a:t>
            </a:r>
          </a:p>
          <a:p>
            <a:r>
              <a:rPr lang="en-US" sz="2000" dirty="0" smtClean="0"/>
              <a:t>reads on unwritten pages =&gt; error</a:t>
            </a:r>
          </a:p>
        </p:txBody>
      </p:sp>
      <p:sp>
        <p:nvSpPr>
          <p:cNvPr id="32" name="TextBox 31"/>
          <p:cNvSpPr txBox="1"/>
          <p:nvPr/>
        </p:nvSpPr>
        <p:spPr>
          <a:xfrm>
            <a:off x="1600200" y="6248400"/>
            <a:ext cx="6172200" cy="461665"/>
          </a:xfrm>
          <a:prstGeom prst="rect">
            <a:avLst/>
          </a:prstGeom>
          <a:noFill/>
        </p:spPr>
        <p:txBody>
          <a:bodyPr wrap="square" rtlCol="0">
            <a:spAutoFit/>
          </a:bodyPr>
          <a:lstStyle/>
          <a:p>
            <a:r>
              <a:rPr lang="en-US" sz="2400" dirty="0" smtClean="0">
                <a:solidFill>
                  <a:srgbClr val="FF0000"/>
                </a:solidFill>
              </a:rPr>
              <a:t>requires </a:t>
            </a:r>
            <a:r>
              <a:rPr lang="en-US" sz="2400" b="1" dirty="0" smtClean="0">
                <a:solidFill>
                  <a:srgbClr val="FF0000"/>
                </a:solidFill>
              </a:rPr>
              <a:t>write-once</a:t>
            </a:r>
            <a:r>
              <a:rPr lang="en-US" sz="2400" dirty="0" smtClean="0">
                <a:solidFill>
                  <a:srgbClr val="FF0000"/>
                </a:solidFill>
              </a:rPr>
              <a:t> semantics from flash unit</a:t>
            </a:r>
            <a:endParaRPr lang="en-US" sz="2400" dirty="0">
              <a:solidFill>
                <a:srgbClr val="FF0000"/>
              </a:solidFill>
            </a:endParaRPr>
          </a:p>
        </p:txBody>
      </p:sp>
      <p:sp>
        <p:nvSpPr>
          <p:cNvPr id="35" name="TextBox 34"/>
          <p:cNvSpPr txBox="1"/>
          <p:nvPr/>
        </p:nvSpPr>
        <p:spPr>
          <a:xfrm>
            <a:off x="3200400" y="3048000"/>
            <a:ext cx="381000" cy="523220"/>
          </a:xfrm>
          <a:prstGeom prst="rect">
            <a:avLst/>
          </a:prstGeom>
          <a:noFill/>
        </p:spPr>
        <p:txBody>
          <a:bodyPr wrap="square" rtlCol="0">
            <a:spAutoFit/>
          </a:bodyPr>
          <a:lstStyle/>
          <a:p>
            <a:r>
              <a:rPr lang="en-US" sz="2800" dirty="0" smtClean="0"/>
              <a:t>1</a:t>
            </a:r>
            <a:endParaRPr lang="en-US" dirty="0"/>
          </a:p>
        </p:txBody>
      </p:sp>
      <p:sp>
        <p:nvSpPr>
          <p:cNvPr id="36" name="TextBox 35"/>
          <p:cNvSpPr txBox="1"/>
          <p:nvPr/>
        </p:nvSpPr>
        <p:spPr>
          <a:xfrm>
            <a:off x="4800600" y="2743200"/>
            <a:ext cx="381000" cy="523220"/>
          </a:xfrm>
          <a:prstGeom prst="rect">
            <a:avLst/>
          </a:prstGeom>
          <a:noFill/>
        </p:spPr>
        <p:txBody>
          <a:bodyPr wrap="square" rtlCol="0">
            <a:spAutoFit/>
          </a:bodyPr>
          <a:lstStyle/>
          <a:p>
            <a:r>
              <a:rPr lang="en-US" sz="2800" dirty="0" smtClean="0"/>
              <a:t>2</a:t>
            </a:r>
            <a:endParaRPr lang="en-US" dirty="0"/>
          </a:p>
        </p:txBody>
      </p:sp>
    </p:spTree>
    <p:extLst>
      <p:ext uri="{BB962C8B-B14F-4D97-AF65-F5344CB8AC3E}">
        <p14:creationId xmlns:p14="http://schemas.microsoft.com/office/powerpoint/2010/main" val="34784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1" grpId="0" animBg="1"/>
      <p:bldP spid="53" grpId="0" animBg="1"/>
      <p:bldP spid="57" grpId="0" animBg="1"/>
      <p:bldP spid="58" grpId="0" animBg="1"/>
      <p:bldP spid="59" grpId="0" animBg="1"/>
      <p:bldP spid="65" grpId="0" animBg="1"/>
      <p:bldP spid="17" grpId="0" animBg="1"/>
      <p:bldP spid="66" grpId="0" animBg="1"/>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 smart car platform</a:t>
            </a:r>
            <a:endParaRPr lang="en-US" dirty="0"/>
          </a:p>
        </p:txBody>
      </p:sp>
      <p:sp>
        <p:nvSpPr>
          <p:cNvPr id="3" name="Footer Placeholder 2"/>
          <p:cNvSpPr>
            <a:spLocks noGrp="1"/>
          </p:cNvSpPr>
          <p:nvPr>
            <p:ph type="ftr" sz="quarter" idx="11"/>
          </p:nvPr>
        </p:nvSpPr>
        <p:spPr/>
        <p:txBody>
          <a:bodyPr/>
          <a:lstStyle/>
          <a:p>
            <a:r>
              <a:rPr lang="en-US" dirty="0" smtClean="0"/>
              <a:t>CS5412 Spring 2015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a:t>
            </a:fld>
            <a:endParaRPr lang="en-US"/>
          </a:p>
        </p:txBody>
      </p:sp>
      <p:sp>
        <p:nvSpPr>
          <p:cNvPr id="49" name="Content Placeholder 48"/>
          <p:cNvSpPr>
            <a:spLocks noGrp="1"/>
          </p:cNvSpPr>
          <p:nvPr>
            <p:ph sz="quarter" idx="1"/>
          </p:nvPr>
        </p:nvSpPr>
        <p:spPr>
          <a:xfrm>
            <a:off x="612648" y="4950618"/>
            <a:ext cx="8153400" cy="1145382"/>
          </a:xfrm>
        </p:spPr>
        <p:txBody>
          <a:bodyPr>
            <a:noAutofit/>
          </a:bodyPr>
          <a:lstStyle/>
          <a:p>
            <a:pPr marL="0" indent="0">
              <a:buNone/>
            </a:pPr>
            <a:r>
              <a:rPr lang="en-US" sz="1000" b="1" dirty="0" smtClean="0"/>
              <a:t>(1) Automobile notifies system of a new event</a:t>
            </a:r>
          </a:p>
          <a:p>
            <a:pPr marL="0" indent="0">
              <a:buNone/>
            </a:pPr>
            <a:r>
              <a:rPr lang="en-US" sz="1000" b="1" dirty="0" smtClean="0"/>
              <a:t>(2, 3) System gateway accepts event, logs it locally and to a backup node</a:t>
            </a:r>
          </a:p>
          <a:p>
            <a:pPr marL="0" indent="0">
              <a:buNone/>
            </a:pPr>
            <a:r>
              <a:rPr lang="en-US" sz="1000" b="1" dirty="0" smtClean="0"/>
              <a:t>(4) Message bus (DDS) used to notify computational services</a:t>
            </a:r>
          </a:p>
          <a:p>
            <a:pPr marL="0" indent="0">
              <a:buNone/>
            </a:pPr>
            <a:r>
              <a:rPr lang="en-US" sz="1000" b="1" dirty="0" smtClean="0"/>
              <a:t>(5) Services compute routes, recommendations, etc.</a:t>
            </a:r>
          </a:p>
          <a:p>
            <a:pPr marL="0" indent="0">
              <a:buNone/>
            </a:pPr>
            <a:r>
              <a:rPr lang="en-US" sz="1000" b="1" dirty="0" smtClean="0"/>
              <a:t>(6) Multicast used to update knowledge database in the vehicle and also in other vehicles impacted by the event</a:t>
            </a:r>
            <a:endParaRPr lang="en-US" sz="1000" b="1" dirty="0"/>
          </a:p>
        </p:txBody>
      </p:sp>
      <p:pic>
        <p:nvPicPr>
          <p:cNvPr id="9" name="Picture 8"/>
          <p:cNvPicPr>
            <a:picLocks noChangeAspect="1"/>
          </p:cNvPicPr>
          <p:nvPr/>
        </p:nvPicPr>
        <p:blipFill>
          <a:blip r:embed="rId2"/>
          <a:stretch>
            <a:fillRect/>
          </a:stretch>
        </p:blipFill>
        <p:spPr>
          <a:xfrm>
            <a:off x="609600" y="3413566"/>
            <a:ext cx="2221701" cy="1249680"/>
          </a:xfrm>
          <a:prstGeom prst="rect">
            <a:avLst/>
          </a:prstGeom>
        </p:spPr>
      </p:pic>
      <p:pic>
        <p:nvPicPr>
          <p:cNvPr id="10" name="Picture 9"/>
          <p:cNvPicPr>
            <a:picLocks noChangeAspect="1"/>
          </p:cNvPicPr>
          <p:nvPr/>
        </p:nvPicPr>
        <p:blipFill>
          <a:blip r:embed="rId2"/>
          <a:stretch>
            <a:fillRect/>
          </a:stretch>
        </p:blipFill>
        <p:spPr>
          <a:xfrm>
            <a:off x="146449" y="2308860"/>
            <a:ext cx="2221701" cy="1249680"/>
          </a:xfrm>
          <a:prstGeom prst="rect">
            <a:avLst/>
          </a:prstGeom>
        </p:spPr>
      </p:pic>
      <p:pic>
        <p:nvPicPr>
          <p:cNvPr id="8" name="Picture 7"/>
          <p:cNvPicPr>
            <a:picLocks noChangeAspect="1"/>
          </p:cNvPicPr>
          <p:nvPr/>
        </p:nvPicPr>
        <p:blipFill>
          <a:blip r:embed="rId2"/>
          <a:stretch>
            <a:fillRect/>
          </a:stretch>
        </p:blipFill>
        <p:spPr>
          <a:xfrm>
            <a:off x="1819510" y="1684020"/>
            <a:ext cx="2221701" cy="1249680"/>
          </a:xfrm>
          <a:prstGeom prst="rect">
            <a:avLst/>
          </a:prstGeom>
        </p:spPr>
      </p:pic>
      <p:cxnSp>
        <p:nvCxnSpPr>
          <p:cNvPr id="12" name="Straight Arrow Connector 11"/>
          <p:cNvCxnSpPr/>
          <p:nvPr/>
        </p:nvCxnSpPr>
        <p:spPr>
          <a:xfrm>
            <a:off x="2831301" y="4015158"/>
            <a:ext cx="17406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45290" y="3100758"/>
            <a:ext cx="2244561" cy="6780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9" idx="1"/>
          </p:cNvCxnSpPr>
          <p:nvPr/>
        </p:nvCxnSpPr>
        <p:spPr>
          <a:xfrm>
            <a:off x="4041211" y="2250740"/>
            <a:ext cx="770103" cy="14721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05400" y="3053133"/>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(backup)</a:t>
            </a:r>
            <a:endParaRPr lang="en-US" sz="1050" b="1" dirty="0">
              <a:solidFill>
                <a:schemeClr val="tx1"/>
              </a:solidFill>
            </a:endParaRPr>
          </a:p>
        </p:txBody>
      </p:sp>
      <p:sp>
        <p:nvSpPr>
          <p:cNvPr id="19" name="Oval 18"/>
          <p:cNvSpPr/>
          <p:nvPr/>
        </p:nvSpPr>
        <p:spPr>
          <a:xfrm>
            <a:off x="4649505" y="3652626"/>
            <a:ext cx="1104900" cy="479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Gateway (primary)</a:t>
            </a:r>
            <a:endParaRPr lang="en-US" sz="1050" b="1" dirty="0">
              <a:solidFill>
                <a:schemeClr val="tx1"/>
              </a:solidFill>
            </a:endParaRPr>
          </a:p>
        </p:txBody>
      </p:sp>
      <p:cxnSp>
        <p:nvCxnSpPr>
          <p:cNvPr id="22" name="Straight Arrow Connector 21"/>
          <p:cNvCxnSpPr>
            <a:endCxn id="18" idx="4"/>
          </p:cNvCxnSpPr>
          <p:nvPr/>
        </p:nvCxnSpPr>
        <p:spPr>
          <a:xfrm flipV="1">
            <a:off x="5507237" y="3532999"/>
            <a:ext cx="150613" cy="143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Multidocument 23"/>
          <p:cNvSpPr/>
          <p:nvPr/>
        </p:nvSpPr>
        <p:spPr>
          <a:xfrm>
            <a:off x="6249824" y="3019307"/>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sp>
        <p:nvSpPr>
          <p:cNvPr id="25" name="Flowchart: Multidocument 24"/>
          <p:cNvSpPr/>
          <p:nvPr/>
        </p:nvSpPr>
        <p:spPr>
          <a:xfrm>
            <a:off x="5792624" y="3595940"/>
            <a:ext cx="457200" cy="2966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log</a:t>
            </a:r>
            <a:endParaRPr lang="en-US" b="1" dirty="0">
              <a:solidFill>
                <a:schemeClr val="tx1"/>
              </a:solidFill>
            </a:endParaRPr>
          </a:p>
        </p:txBody>
      </p:sp>
      <p:cxnSp>
        <p:nvCxnSpPr>
          <p:cNvPr id="26" name="Straight Arrow Connector 25"/>
          <p:cNvCxnSpPr/>
          <p:nvPr/>
        </p:nvCxnSpPr>
        <p:spPr>
          <a:xfrm>
            <a:off x="5197491" y="4132492"/>
            <a:ext cx="4464" cy="321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Striped Right Arrow 27"/>
          <p:cNvSpPr/>
          <p:nvPr/>
        </p:nvSpPr>
        <p:spPr>
          <a:xfrm>
            <a:off x="4775997" y="444994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Message Bus</a:t>
            </a:r>
            <a:endParaRPr lang="en-US" sz="800" b="1" dirty="0">
              <a:solidFill>
                <a:schemeClr val="tx1"/>
              </a:solidFill>
            </a:endParaRPr>
          </a:p>
        </p:txBody>
      </p:sp>
      <p:sp>
        <p:nvSpPr>
          <p:cNvPr id="29" name="Flowchart: Magnetic Disk 28"/>
          <p:cNvSpPr/>
          <p:nvPr/>
        </p:nvSpPr>
        <p:spPr>
          <a:xfrm>
            <a:off x="5945024"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30" name="Flowchart: Magnetic Disk 29"/>
          <p:cNvSpPr/>
          <p:nvPr/>
        </p:nvSpPr>
        <p:spPr>
          <a:xfrm>
            <a:off x="6781800" y="4547482"/>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sp>
        <p:nvSpPr>
          <p:cNvPr id="31" name="Flowchart: Magnetic Disk 30"/>
          <p:cNvSpPr/>
          <p:nvPr/>
        </p:nvSpPr>
        <p:spPr>
          <a:xfrm>
            <a:off x="7618576" y="4525334"/>
            <a:ext cx="762000" cy="5229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C00000"/>
                </a:solidFill>
              </a:rPr>
              <a:t>Computational Services</a:t>
            </a:r>
            <a:endParaRPr lang="en-US" sz="700" b="1" dirty="0">
              <a:solidFill>
                <a:srgbClr val="C00000"/>
              </a:solidFill>
            </a:endParaRPr>
          </a:p>
        </p:txBody>
      </p:sp>
      <p:cxnSp>
        <p:nvCxnSpPr>
          <p:cNvPr id="32" name="Straight Arrow Connector 31"/>
          <p:cNvCxnSpPr/>
          <p:nvPr/>
        </p:nvCxnSpPr>
        <p:spPr>
          <a:xfrm flipH="1" flipV="1">
            <a:off x="4426262" y="4419600"/>
            <a:ext cx="385052" cy="127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85378" y="4332613"/>
            <a:ext cx="225936" cy="20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26262" y="4548991"/>
            <a:ext cx="374666" cy="162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12105" y="4268732"/>
            <a:ext cx="1302062" cy="646331"/>
          </a:xfrm>
          <a:prstGeom prst="rect">
            <a:avLst/>
          </a:prstGeom>
          <a:noFill/>
        </p:spPr>
        <p:txBody>
          <a:bodyPr wrap="square" rtlCol="0">
            <a:spAutoFit/>
          </a:bodyPr>
          <a:lstStyle/>
          <a:p>
            <a:r>
              <a:rPr lang="en-US" i="1" dirty="0" smtClean="0"/>
              <a:t>Multicast Notifications</a:t>
            </a:r>
            <a:endParaRPr lang="en-US" i="1" dirty="0"/>
          </a:p>
        </p:txBody>
      </p:sp>
      <p:sp>
        <p:nvSpPr>
          <p:cNvPr id="40" name="Heptagon 39"/>
          <p:cNvSpPr/>
          <p:nvPr/>
        </p:nvSpPr>
        <p:spPr>
          <a:xfrm>
            <a:off x="4311722" y="2793870"/>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1</a:t>
            </a:r>
            <a:endParaRPr lang="en-US" sz="800" b="1" dirty="0">
              <a:solidFill>
                <a:srgbClr val="C00000"/>
              </a:solidFill>
            </a:endParaRPr>
          </a:p>
        </p:txBody>
      </p:sp>
      <p:sp>
        <p:nvSpPr>
          <p:cNvPr id="41" name="Heptagon 40"/>
          <p:cNvSpPr/>
          <p:nvPr/>
        </p:nvSpPr>
        <p:spPr>
          <a:xfrm>
            <a:off x="5365070" y="3526267"/>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2</a:t>
            </a:r>
            <a:endParaRPr lang="en-US" sz="800" b="1" dirty="0">
              <a:solidFill>
                <a:srgbClr val="C00000"/>
              </a:solidFill>
            </a:endParaRPr>
          </a:p>
        </p:txBody>
      </p:sp>
      <p:sp>
        <p:nvSpPr>
          <p:cNvPr id="42" name="Heptagon 41"/>
          <p:cNvSpPr/>
          <p:nvPr/>
        </p:nvSpPr>
        <p:spPr>
          <a:xfrm>
            <a:off x="6558542" y="310765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43" name="Heptagon 42"/>
          <p:cNvSpPr/>
          <p:nvPr/>
        </p:nvSpPr>
        <p:spPr>
          <a:xfrm>
            <a:off x="6107657" y="367612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rPr>
              <a:t>3</a:t>
            </a:r>
          </a:p>
        </p:txBody>
      </p:sp>
      <p:sp>
        <p:nvSpPr>
          <p:cNvPr id="44" name="Heptagon 43"/>
          <p:cNvSpPr/>
          <p:nvPr/>
        </p:nvSpPr>
        <p:spPr>
          <a:xfrm>
            <a:off x="5223554" y="4199522"/>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4</a:t>
            </a:r>
            <a:endParaRPr lang="en-US" sz="800" b="1" dirty="0">
              <a:solidFill>
                <a:srgbClr val="C00000"/>
              </a:solidFill>
            </a:endParaRPr>
          </a:p>
        </p:txBody>
      </p:sp>
      <p:sp>
        <p:nvSpPr>
          <p:cNvPr id="45" name="Heptagon 44"/>
          <p:cNvSpPr/>
          <p:nvPr/>
        </p:nvSpPr>
        <p:spPr>
          <a:xfrm>
            <a:off x="6569990" y="4915063"/>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6" name="Heptagon 45"/>
          <p:cNvSpPr/>
          <p:nvPr/>
        </p:nvSpPr>
        <p:spPr>
          <a:xfrm>
            <a:off x="7331990" y="4902905"/>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7" name="Heptagon 46"/>
          <p:cNvSpPr/>
          <p:nvPr/>
        </p:nvSpPr>
        <p:spPr>
          <a:xfrm>
            <a:off x="8225656" y="4898999"/>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5</a:t>
            </a:r>
            <a:endParaRPr lang="en-US" sz="800" b="1" dirty="0">
              <a:solidFill>
                <a:srgbClr val="C00000"/>
              </a:solidFill>
            </a:endParaRPr>
          </a:p>
        </p:txBody>
      </p:sp>
      <p:sp>
        <p:nvSpPr>
          <p:cNvPr id="48" name="Heptagon 47"/>
          <p:cNvSpPr/>
          <p:nvPr/>
        </p:nvSpPr>
        <p:spPr>
          <a:xfrm>
            <a:off x="4539391" y="4449946"/>
            <a:ext cx="142167" cy="133091"/>
          </a:xfrm>
          <a:prstGeom prst="heptagon">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C00000"/>
                </a:solidFill>
              </a:rPr>
              <a:t>6</a:t>
            </a:r>
            <a:endParaRPr lang="en-US" sz="800" b="1" dirty="0">
              <a:solidFill>
                <a:srgbClr val="C00000"/>
              </a:solidFill>
            </a:endParaRPr>
          </a:p>
        </p:txBody>
      </p:sp>
    </p:spTree>
    <p:extLst>
      <p:ext uri="{BB962C8B-B14F-4D97-AF65-F5344CB8AC3E}">
        <p14:creationId xmlns:p14="http://schemas.microsoft.com/office/powerpoint/2010/main" val="1306463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utline</a:t>
            </a:r>
            <a:endParaRPr lang="en-US" dirty="0"/>
          </a:p>
        </p:txBody>
      </p:sp>
      <p:sp>
        <p:nvSpPr>
          <p:cNvPr id="3" name="Content Placeholder 2"/>
          <p:cNvSpPr>
            <a:spLocks noGrp="1"/>
          </p:cNvSpPr>
          <p:nvPr>
            <p:ph idx="1"/>
          </p:nvPr>
        </p:nvSpPr>
        <p:spPr/>
        <p:txBody>
          <a:bodyPr>
            <a:normAutofit fontScale="92500" lnSpcReduction="20000"/>
          </a:bodyPr>
          <a:lstStyle/>
          <a:p>
            <a:pPr>
              <a:buFont typeface="Arial"/>
              <a:buChar char="•"/>
            </a:pPr>
            <a:r>
              <a:rPr lang="en-US" i="1" dirty="0"/>
              <a:t>a shared log is a powerful and versatile abstraction.</a:t>
            </a:r>
            <a:r>
              <a:rPr lang="en-US" dirty="0"/>
              <a:t> </a:t>
            </a:r>
            <a:r>
              <a:rPr lang="en-US" b="1" dirty="0"/>
              <a:t>Tango</a:t>
            </a:r>
            <a:r>
              <a:rPr lang="en-US" dirty="0"/>
              <a:t> (SOSP 2013) provides transactional in-memory data structures backed by a shared log.</a:t>
            </a:r>
          </a:p>
          <a:p>
            <a:pPr>
              <a:buFont typeface="Arial"/>
              <a:buChar char="•"/>
            </a:pPr>
            <a:endParaRPr lang="en-US" i="1" dirty="0"/>
          </a:p>
          <a:p>
            <a:pPr>
              <a:buFont typeface="Arial"/>
              <a:buChar char="•"/>
            </a:pPr>
            <a:r>
              <a:rPr lang="en-US" i="1" dirty="0"/>
              <a:t>the shared log abstraction can be implemented efficiently. </a:t>
            </a:r>
            <a:r>
              <a:rPr lang="en-US" b="1" dirty="0"/>
              <a:t>CORFU </a:t>
            </a:r>
            <a:r>
              <a:rPr lang="en-US" dirty="0"/>
              <a:t>(NSDI 2012) is a scalable, distributed shared log that supports millions of appends/sec.</a:t>
            </a:r>
            <a:endParaRPr lang="en-US" b="1" i="1" dirty="0"/>
          </a:p>
          <a:p>
            <a:pPr>
              <a:buFont typeface="Arial"/>
              <a:buChar char="•"/>
            </a:pPr>
            <a:endParaRPr lang="en-US" i="1" dirty="0"/>
          </a:p>
          <a:p>
            <a:pPr>
              <a:buFont typeface="Arial"/>
              <a:buChar char="•"/>
            </a:pPr>
            <a:r>
              <a:rPr lang="en-US" i="1" dirty="0"/>
              <a:t>a fast, scalable shared log enables fast, scalable distributed services</a:t>
            </a:r>
            <a:r>
              <a:rPr lang="en-US" dirty="0"/>
              <a:t>.</a:t>
            </a:r>
            <a:r>
              <a:rPr lang="en-US" b="1" dirty="0"/>
              <a:t> </a:t>
            </a:r>
            <a:r>
              <a:rPr lang="en-US" b="1" dirty="0" err="1"/>
              <a:t>Tango+CORFU</a:t>
            </a:r>
            <a:r>
              <a:rPr lang="en-US" b="1" dirty="0"/>
              <a:t> </a:t>
            </a:r>
            <a:r>
              <a:rPr lang="en-US" dirty="0"/>
              <a:t>supports millions of transactions/sec. </a:t>
            </a:r>
          </a:p>
        </p:txBody>
      </p:sp>
      <p:sp>
        <p:nvSpPr>
          <p:cNvPr id="4" name="Rectangle 3"/>
          <p:cNvSpPr/>
          <p:nvPr/>
        </p:nvSpPr>
        <p:spPr>
          <a:xfrm>
            <a:off x="609600" y="4495800"/>
            <a:ext cx="8052637" cy="1269866"/>
          </a:xfrm>
          <a:prstGeom prst="rect">
            <a:avLst/>
          </a:prstGeom>
          <a:solidFill>
            <a:schemeClr val="lt1">
              <a:alpha val="0"/>
            </a:schemeClr>
          </a:solid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5271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57522" y="5737665"/>
            <a:ext cx="574816" cy="98381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3676870" y="1498600"/>
            <a:ext cx="1880375"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2</a:t>
            </a:r>
            <a:endParaRPr lang="en-US" dirty="0"/>
          </a:p>
        </p:txBody>
      </p:sp>
      <p:sp>
        <p:nvSpPr>
          <p:cNvPr id="5" name="Rectangle 4"/>
          <p:cNvSpPr/>
          <p:nvPr/>
        </p:nvSpPr>
        <p:spPr>
          <a:xfrm>
            <a:off x="1452851" y="1498600"/>
            <a:ext cx="2116409"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1</a:t>
            </a:r>
            <a:endParaRPr lang="en-US" dirty="0"/>
          </a:p>
        </p:txBody>
      </p:sp>
      <p:sp>
        <p:nvSpPr>
          <p:cNvPr id="6" name="Up Arrow 5"/>
          <p:cNvSpPr/>
          <p:nvPr/>
        </p:nvSpPr>
        <p:spPr>
          <a:xfrm>
            <a:off x="2789537" y="3993634"/>
            <a:ext cx="301916" cy="436728"/>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 cstate="print"/>
          <a:srcRect/>
          <a:stretch>
            <a:fillRect/>
          </a:stretch>
        </p:blipFill>
        <p:spPr bwMode="auto">
          <a:xfrm>
            <a:off x="2083995" y="1839682"/>
            <a:ext cx="859814" cy="1215598"/>
          </a:xfrm>
          <a:prstGeom prst="rect">
            <a:avLst/>
          </a:prstGeom>
          <a:noFill/>
          <a:ln w="9525">
            <a:noFill/>
            <a:miter lim="800000"/>
            <a:headEnd/>
            <a:tailEnd/>
          </a:ln>
        </p:spPr>
      </p:pic>
      <p:graphicFrame>
        <p:nvGraphicFramePr>
          <p:cNvPr id="9" name="Diagram 8"/>
          <p:cNvGraphicFramePr/>
          <p:nvPr>
            <p:extLst>
              <p:ext uri="{D42A27DB-BD31-4B8C-83A1-F6EECF244321}">
                <p14:modId xmlns:p14="http://schemas.microsoft.com/office/powerpoint/2010/main" val="537573360"/>
              </p:ext>
            </p:extLst>
          </p:nvPr>
        </p:nvGraphicFramePr>
        <p:xfrm>
          <a:off x="1597756" y="3541519"/>
          <a:ext cx="1701838" cy="243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p:cNvPicPr>
            <a:picLocks noChangeAspect="1" noChangeArrowheads="1"/>
          </p:cNvPicPr>
          <p:nvPr/>
        </p:nvPicPr>
        <p:blipFill>
          <a:blip r:embed="rId2" cstate="print"/>
          <a:srcRect/>
          <a:stretch>
            <a:fillRect/>
          </a:stretch>
        </p:blipFill>
        <p:spPr bwMode="auto">
          <a:xfrm>
            <a:off x="4028952" y="1839682"/>
            <a:ext cx="859814" cy="1215598"/>
          </a:xfrm>
          <a:prstGeom prst="rect">
            <a:avLst/>
          </a:prstGeom>
          <a:noFill/>
          <a:ln w="9525">
            <a:noFill/>
            <a:miter lim="800000"/>
            <a:headEnd/>
            <a:tailEnd/>
          </a:ln>
        </p:spPr>
      </p:pic>
      <p:graphicFrame>
        <p:nvGraphicFramePr>
          <p:cNvPr id="11" name="Diagram 10"/>
          <p:cNvGraphicFramePr/>
          <p:nvPr>
            <p:extLst>
              <p:ext uri="{D42A27DB-BD31-4B8C-83A1-F6EECF244321}">
                <p14:modId xmlns:p14="http://schemas.microsoft.com/office/powerpoint/2010/main" val="1195113782"/>
              </p:ext>
            </p:extLst>
          </p:nvPr>
        </p:nvGraphicFramePr>
        <p:xfrm>
          <a:off x="3785833" y="3541519"/>
          <a:ext cx="1701838" cy="243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501127594"/>
              </p:ext>
            </p:extLst>
          </p:nvPr>
        </p:nvGraphicFramePr>
        <p:xfrm>
          <a:off x="4247733" y="2288018"/>
          <a:ext cx="996819" cy="115796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p:cNvGraphicFramePr/>
          <p:nvPr>
            <p:extLst>
              <p:ext uri="{D42A27DB-BD31-4B8C-83A1-F6EECF244321}">
                <p14:modId xmlns:p14="http://schemas.microsoft.com/office/powerpoint/2010/main" val="2488174809"/>
              </p:ext>
            </p:extLst>
          </p:nvPr>
        </p:nvGraphicFramePr>
        <p:xfrm>
          <a:off x="1321944" y="2570648"/>
          <a:ext cx="2285998" cy="79463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4" name="Diagram 13"/>
          <p:cNvGraphicFramePr/>
          <p:nvPr>
            <p:extLst>
              <p:ext uri="{D42A27DB-BD31-4B8C-83A1-F6EECF244321}">
                <p14:modId xmlns:p14="http://schemas.microsoft.com/office/powerpoint/2010/main" val="2248241342"/>
              </p:ext>
            </p:extLst>
          </p:nvPr>
        </p:nvGraphicFramePr>
        <p:xfrm>
          <a:off x="1443503" y="4598090"/>
          <a:ext cx="4351432" cy="78635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5" name="Line Callout 1 (Border and Accent Bar) 14"/>
          <p:cNvSpPr/>
          <p:nvPr/>
        </p:nvSpPr>
        <p:spPr>
          <a:xfrm>
            <a:off x="6851136" y="2479252"/>
            <a:ext cx="2000634" cy="1658974"/>
          </a:xfrm>
          <a:prstGeom prst="accentBorderCallout1">
            <a:avLst>
              <a:gd name="adj1" fmla="val 18750"/>
              <a:gd name="adj2" fmla="val -8333"/>
              <a:gd name="adj3" fmla="val 115862"/>
              <a:gd name="adj4" fmla="val -85923"/>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b="1" dirty="0">
                <a:solidFill>
                  <a:srgbClr val="FF0000"/>
                </a:solidFill>
              </a:rPr>
              <a:t>the playback bottleneck</a:t>
            </a:r>
            <a:r>
              <a:rPr lang="en-US" dirty="0">
                <a:solidFill>
                  <a:srgbClr val="FF0000"/>
                </a:solidFill>
              </a:rPr>
              <a:t>: </a:t>
            </a:r>
            <a:endParaRPr lang="en-US" dirty="0" smtClean="0">
              <a:solidFill>
                <a:srgbClr val="FF0000"/>
              </a:solidFill>
            </a:endParaRPr>
          </a:p>
          <a:p>
            <a:r>
              <a:rPr lang="en-US" dirty="0" smtClean="0">
                <a:solidFill>
                  <a:srgbClr val="FF0000"/>
                </a:solidFill>
              </a:rPr>
              <a:t>clients must read all entries </a:t>
            </a:r>
            <a:r>
              <a:rPr lang="en-US" dirty="0" smtClean="0">
                <a:solidFill>
                  <a:srgbClr val="FF0000"/>
                </a:solidFill>
                <a:sym typeface="Wingdings" panose="05000000000000000000" pitchFamily="2" charset="2"/>
              </a:rPr>
              <a:t> </a:t>
            </a:r>
          </a:p>
          <a:p>
            <a:r>
              <a:rPr lang="en-US" dirty="0" smtClean="0">
                <a:solidFill>
                  <a:srgbClr val="FF0000"/>
                </a:solidFill>
                <a:sym typeface="Wingdings" panose="05000000000000000000" pitchFamily="2" charset="2"/>
              </a:rPr>
              <a:t>inbound NIC is a bottleneck</a:t>
            </a:r>
          </a:p>
        </p:txBody>
      </p:sp>
      <p:sp>
        <p:nvSpPr>
          <p:cNvPr id="16" name="Up Arrow 15"/>
          <p:cNvSpPr/>
          <p:nvPr/>
        </p:nvSpPr>
        <p:spPr>
          <a:xfrm>
            <a:off x="2637137" y="3993634"/>
            <a:ext cx="301916" cy="436728"/>
          </a:xfrm>
          <a:prstGeom prst="up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2484737" y="3993634"/>
            <a:ext cx="301916" cy="436728"/>
          </a:xfrm>
          <a:prstGeom prst="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2083995" y="4025102"/>
            <a:ext cx="284108" cy="423080"/>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1930613" y="4025102"/>
            <a:ext cx="284108" cy="423080"/>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4862818" y="3993634"/>
            <a:ext cx="301916" cy="436728"/>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a:off x="4712026" y="3993634"/>
            <a:ext cx="301916" cy="436728"/>
          </a:xfrm>
          <a:prstGeom prst="up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4157276" y="4025102"/>
            <a:ext cx="284108" cy="423080"/>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4003894" y="4025102"/>
            <a:ext cx="284108" cy="423080"/>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30498" y="5407782"/>
            <a:ext cx="4048414" cy="314543"/>
            <a:chOff x="1127298" y="5407782"/>
            <a:chExt cx="4048414" cy="314543"/>
          </a:xfrm>
        </p:grpSpPr>
        <p:cxnSp>
          <p:nvCxnSpPr>
            <p:cNvPr id="25" name="Straight Arrow Connector 24"/>
            <p:cNvCxnSpPr/>
            <p:nvPr/>
          </p:nvCxnSpPr>
          <p:spPr>
            <a:xfrm>
              <a:off x="1127298" y="5572897"/>
              <a:ext cx="404841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1607361" y="5407782"/>
              <a:ext cx="2513972" cy="314543"/>
              <a:chOff x="1607361" y="5407782"/>
              <a:chExt cx="2513972" cy="314543"/>
            </a:xfrm>
          </p:grpSpPr>
          <p:grpSp>
            <p:nvGrpSpPr>
              <p:cNvPr id="27" name="Group 26"/>
              <p:cNvGrpSpPr/>
              <p:nvPr/>
            </p:nvGrpSpPr>
            <p:grpSpPr>
              <a:xfrm>
                <a:off x="1607361" y="5407782"/>
                <a:ext cx="314246" cy="314543"/>
                <a:chOff x="368798" y="235907"/>
                <a:chExt cx="314246" cy="314543"/>
              </a:xfrm>
            </p:grpSpPr>
            <p:sp>
              <p:nvSpPr>
                <p:cNvPr id="34" name="Rounded Rectangle 33"/>
                <p:cNvSpPr/>
                <p:nvPr/>
              </p:nvSpPr>
              <p:spPr>
                <a:xfrm>
                  <a:off x="368798" y="235907"/>
                  <a:ext cx="314246" cy="314543"/>
                </a:xfrm>
                <a:prstGeom prst="roundRect">
                  <a:avLst/>
                </a:prstGeom>
                <a:solidFill>
                  <a:schemeClr val="accent6">
                    <a:lumMod val="60000"/>
                    <a:lumOff val="40000"/>
                  </a:schemeClr>
                </a:solidFill>
                <a:ln>
                  <a:solidFill>
                    <a:schemeClr val="accent6">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B</a:t>
                  </a:r>
                  <a:endParaRPr lang="en-US" sz="1400" dirty="0">
                    <a:solidFill>
                      <a:schemeClr val="tx1"/>
                    </a:solidFill>
                  </a:endParaRPr>
                </a:p>
              </p:txBody>
            </p:sp>
            <p:sp>
              <p:nvSpPr>
                <p:cNvPr id="35" name="Rounded Rectangle 4"/>
                <p:cNvSpPr/>
                <p:nvPr/>
              </p:nvSpPr>
              <p:spPr>
                <a:xfrm>
                  <a:off x="384138"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bg1"/>
                    </a:solidFill>
                  </a:endParaRPr>
                </a:p>
              </p:txBody>
            </p:sp>
          </p:grpSp>
          <p:grpSp>
            <p:nvGrpSpPr>
              <p:cNvPr id="28" name="Group 27"/>
              <p:cNvGrpSpPr/>
              <p:nvPr/>
            </p:nvGrpSpPr>
            <p:grpSpPr>
              <a:xfrm>
                <a:off x="2340603" y="5407782"/>
                <a:ext cx="314246" cy="314543"/>
                <a:chOff x="1102040" y="235907"/>
                <a:chExt cx="314246" cy="314543"/>
              </a:xfrm>
            </p:grpSpPr>
            <p:sp>
              <p:nvSpPr>
                <p:cNvPr id="32" name="Rounded Rectangle 31"/>
                <p:cNvSpPr/>
                <p:nvPr/>
              </p:nvSpPr>
              <p:spPr>
                <a:xfrm>
                  <a:off x="1102040" y="235907"/>
                  <a:ext cx="314246" cy="314543"/>
                </a:xfrm>
                <a:prstGeom prst="roundRect">
                  <a:avLst/>
                </a:prstGeom>
                <a:solidFill>
                  <a:schemeClr val="accent6">
                    <a:lumMod val="60000"/>
                    <a:lumOff val="40000"/>
                  </a:schemeClr>
                </a:solidFill>
                <a:ln>
                  <a:solidFill>
                    <a:schemeClr val="accent6">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B</a:t>
                  </a:r>
                  <a:endParaRPr lang="en-US" sz="1400" dirty="0">
                    <a:solidFill>
                      <a:schemeClr val="tx1"/>
                    </a:solidFill>
                  </a:endParaRPr>
                </a:p>
              </p:txBody>
            </p:sp>
            <p:sp>
              <p:nvSpPr>
                <p:cNvPr id="33" name="Rounded Rectangle 6"/>
                <p:cNvSpPr/>
                <p:nvPr/>
              </p:nvSpPr>
              <p:spPr>
                <a:xfrm>
                  <a:off x="1117380"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bg1"/>
                    </a:solidFill>
                  </a:endParaRPr>
                </a:p>
              </p:txBody>
            </p:sp>
          </p:grpSp>
          <p:grpSp>
            <p:nvGrpSpPr>
              <p:cNvPr id="29" name="Group 28"/>
              <p:cNvGrpSpPr/>
              <p:nvPr/>
            </p:nvGrpSpPr>
            <p:grpSpPr>
              <a:xfrm>
                <a:off x="3807087" y="5407782"/>
                <a:ext cx="314246" cy="314543"/>
                <a:chOff x="2568524" y="235907"/>
                <a:chExt cx="314246" cy="314543"/>
              </a:xfrm>
            </p:grpSpPr>
            <p:sp>
              <p:nvSpPr>
                <p:cNvPr id="30" name="Rounded Rectangle 29"/>
                <p:cNvSpPr/>
                <p:nvPr/>
              </p:nvSpPr>
              <p:spPr>
                <a:xfrm>
                  <a:off x="2568524" y="235907"/>
                  <a:ext cx="314246" cy="314543"/>
                </a:xfrm>
                <a:prstGeom prst="roundRect">
                  <a:avLst/>
                </a:prstGeom>
                <a:solidFill>
                  <a:schemeClr val="accent6">
                    <a:lumMod val="60000"/>
                    <a:lumOff val="40000"/>
                  </a:schemeClr>
                </a:solidFill>
                <a:ln>
                  <a:solidFill>
                    <a:schemeClr val="accent6">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B</a:t>
                  </a:r>
                  <a:endParaRPr lang="en-US" sz="1400" dirty="0">
                    <a:solidFill>
                      <a:schemeClr val="tx1"/>
                    </a:solidFill>
                  </a:endParaRPr>
                </a:p>
              </p:txBody>
            </p:sp>
            <p:sp>
              <p:nvSpPr>
                <p:cNvPr id="31" name="Rounded Rectangle 8"/>
                <p:cNvSpPr/>
                <p:nvPr/>
              </p:nvSpPr>
              <p:spPr>
                <a:xfrm>
                  <a:off x="2583864"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bg1"/>
                    </a:solidFill>
                  </a:endParaRPr>
                </a:p>
              </p:txBody>
            </p:sp>
          </p:grpSp>
        </p:grpSp>
      </p:grpSp>
      <p:grpSp>
        <p:nvGrpSpPr>
          <p:cNvPr id="36" name="Group 35"/>
          <p:cNvGrpSpPr/>
          <p:nvPr/>
        </p:nvGrpSpPr>
        <p:grpSpPr>
          <a:xfrm>
            <a:off x="1330498" y="5843365"/>
            <a:ext cx="4048414" cy="314543"/>
            <a:chOff x="1127298" y="5843365"/>
            <a:chExt cx="4048414" cy="314543"/>
          </a:xfrm>
        </p:grpSpPr>
        <p:cxnSp>
          <p:nvCxnSpPr>
            <p:cNvPr id="37" name="Straight Arrow Connector 36"/>
            <p:cNvCxnSpPr/>
            <p:nvPr/>
          </p:nvCxnSpPr>
          <p:spPr>
            <a:xfrm>
              <a:off x="1127298" y="5984794"/>
              <a:ext cx="404841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nvGrpSpPr>
            <p:cNvPr id="38" name="Group 37"/>
            <p:cNvGrpSpPr/>
            <p:nvPr/>
          </p:nvGrpSpPr>
          <p:grpSpPr>
            <a:xfrm>
              <a:off x="1967291" y="5843365"/>
              <a:ext cx="2513971" cy="314543"/>
              <a:chOff x="1967291" y="5820985"/>
              <a:chExt cx="2513971" cy="314543"/>
            </a:xfrm>
          </p:grpSpPr>
          <p:grpSp>
            <p:nvGrpSpPr>
              <p:cNvPr id="39" name="Group 38"/>
              <p:cNvGrpSpPr/>
              <p:nvPr/>
            </p:nvGrpSpPr>
            <p:grpSpPr>
              <a:xfrm>
                <a:off x="1967291" y="5820985"/>
                <a:ext cx="314246" cy="314543"/>
                <a:chOff x="735419" y="235907"/>
                <a:chExt cx="314246" cy="314543"/>
              </a:xfrm>
            </p:grpSpPr>
            <p:sp>
              <p:nvSpPr>
                <p:cNvPr id="46" name="Rounded Rectangle 45"/>
                <p:cNvSpPr/>
                <p:nvPr/>
              </p:nvSpPr>
              <p:spPr>
                <a:xfrm>
                  <a:off x="735419" y="235907"/>
                  <a:ext cx="314246" cy="314543"/>
                </a:xfrm>
                <a:prstGeom prst="roundRect">
                  <a:avLst/>
                </a:pr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C</a:t>
                  </a:r>
                  <a:endParaRPr lang="en-US" sz="1400" dirty="0">
                    <a:solidFill>
                      <a:schemeClr val="tx1"/>
                    </a:solidFill>
                  </a:endParaRPr>
                </a:p>
              </p:txBody>
            </p:sp>
            <p:sp>
              <p:nvSpPr>
                <p:cNvPr id="47" name="Rounded Rectangle 4"/>
                <p:cNvSpPr/>
                <p:nvPr/>
              </p:nvSpPr>
              <p:spPr>
                <a:xfrm>
                  <a:off x="750759"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nvGrpSpPr>
              <p:cNvPr id="40" name="Group 39"/>
              <p:cNvGrpSpPr/>
              <p:nvPr/>
            </p:nvGrpSpPr>
            <p:grpSpPr>
              <a:xfrm>
                <a:off x="3067154" y="5820985"/>
                <a:ext cx="314246" cy="314543"/>
                <a:chOff x="1835282" y="235907"/>
                <a:chExt cx="314246" cy="314543"/>
              </a:xfrm>
            </p:grpSpPr>
            <p:sp>
              <p:nvSpPr>
                <p:cNvPr id="44" name="Rounded Rectangle 43"/>
                <p:cNvSpPr/>
                <p:nvPr/>
              </p:nvSpPr>
              <p:spPr>
                <a:xfrm>
                  <a:off x="1835282" y="235907"/>
                  <a:ext cx="314246" cy="314543"/>
                </a:xfrm>
                <a:prstGeom prst="roundRect">
                  <a:avLst/>
                </a:pr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a:solidFill>
                        <a:schemeClr val="tx1"/>
                      </a:solidFill>
                    </a:rPr>
                    <a:t>C</a:t>
                  </a:r>
                </a:p>
              </p:txBody>
            </p:sp>
            <p:sp>
              <p:nvSpPr>
                <p:cNvPr id="45" name="Rounded Rectangle 6"/>
                <p:cNvSpPr/>
                <p:nvPr/>
              </p:nvSpPr>
              <p:spPr>
                <a:xfrm>
                  <a:off x="1850622"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nvGrpSpPr>
              <p:cNvPr id="41" name="Group 40"/>
              <p:cNvGrpSpPr/>
              <p:nvPr/>
            </p:nvGrpSpPr>
            <p:grpSpPr>
              <a:xfrm>
                <a:off x="4167016" y="5820985"/>
                <a:ext cx="314246" cy="314543"/>
                <a:chOff x="2935144" y="235907"/>
                <a:chExt cx="314246" cy="314543"/>
              </a:xfrm>
            </p:grpSpPr>
            <p:sp>
              <p:nvSpPr>
                <p:cNvPr id="42" name="Rounded Rectangle 41"/>
                <p:cNvSpPr/>
                <p:nvPr/>
              </p:nvSpPr>
              <p:spPr>
                <a:xfrm>
                  <a:off x="2935144" y="235907"/>
                  <a:ext cx="314246" cy="314543"/>
                </a:xfrm>
                <a:prstGeom prst="roundRect">
                  <a:avLst/>
                </a:pr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C</a:t>
                  </a:r>
                  <a:endParaRPr lang="en-US" sz="1400" dirty="0">
                    <a:solidFill>
                      <a:schemeClr val="tx1"/>
                    </a:solidFill>
                  </a:endParaRPr>
                </a:p>
              </p:txBody>
            </p:sp>
            <p:sp>
              <p:nvSpPr>
                <p:cNvPr id="43" name="Rounded Rectangle 8"/>
                <p:cNvSpPr/>
                <p:nvPr/>
              </p:nvSpPr>
              <p:spPr>
                <a:xfrm>
                  <a:off x="2950484"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grpSp>
      <p:grpSp>
        <p:nvGrpSpPr>
          <p:cNvPr id="48" name="Group 47"/>
          <p:cNvGrpSpPr/>
          <p:nvPr/>
        </p:nvGrpSpPr>
        <p:grpSpPr>
          <a:xfrm>
            <a:off x="1330498" y="6278948"/>
            <a:ext cx="4048414" cy="314543"/>
            <a:chOff x="1127298" y="6278948"/>
            <a:chExt cx="4048414" cy="314543"/>
          </a:xfrm>
        </p:grpSpPr>
        <p:cxnSp>
          <p:nvCxnSpPr>
            <p:cNvPr id="49" name="Straight Arrow Connector 48"/>
            <p:cNvCxnSpPr/>
            <p:nvPr/>
          </p:nvCxnSpPr>
          <p:spPr>
            <a:xfrm>
              <a:off x="1127298" y="6458469"/>
              <a:ext cx="404841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nvGrpSpPr>
            <p:cNvPr id="50" name="Group 49"/>
            <p:cNvGrpSpPr/>
            <p:nvPr/>
          </p:nvGrpSpPr>
          <p:grpSpPr>
            <a:xfrm>
              <a:off x="1249651" y="6278948"/>
              <a:ext cx="2513972" cy="314543"/>
              <a:chOff x="1249651" y="6278948"/>
              <a:chExt cx="2513972" cy="314543"/>
            </a:xfrm>
          </p:grpSpPr>
          <p:grpSp>
            <p:nvGrpSpPr>
              <p:cNvPr id="51" name="Group 50"/>
              <p:cNvGrpSpPr/>
              <p:nvPr/>
            </p:nvGrpSpPr>
            <p:grpSpPr>
              <a:xfrm>
                <a:off x="1249651" y="6278948"/>
                <a:ext cx="314246" cy="314543"/>
                <a:chOff x="2177" y="235907"/>
                <a:chExt cx="314246" cy="314543"/>
              </a:xfrm>
            </p:grpSpPr>
            <p:sp>
              <p:nvSpPr>
                <p:cNvPr id="58" name="Rounded Rectangle 57"/>
                <p:cNvSpPr/>
                <p:nvPr/>
              </p:nvSpPr>
              <p:spPr>
                <a:xfrm>
                  <a:off x="2177" y="235907"/>
                  <a:ext cx="314246" cy="314543"/>
                </a:xfrm>
                <a:prstGeom prst="roundRect">
                  <a:avLst/>
                </a:prstGeom>
                <a:solidFill>
                  <a:schemeClr val="accent2">
                    <a:lumMod val="60000"/>
                    <a:lumOff val="40000"/>
                  </a:schemeClr>
                </a:solidFill>
                <a:ln>
                  <a:solidFill>
                    <a:schemeClr val="accent2">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A</a:t>
                  </a:r>
                  <a:endParaRPr lang="en-US" sz="1400" dirty="0">
                    <a:solidFill>
                      <a:schemeClr val="tx1"/>
                    </a:solidFill>
                  </a:endParaRPr>
                </a:p>
              </p:txBody>
            </p:sp>
            <p:sp>
              <p:nvSpPr>
                <p:cNvPr id="59" name="Rounded Rectangle 4"/>
                <p:cNvSpPr/>
                <p:nvPr/>
              </p:nvSpPr>
              <p:spPr>
                <a:xfrm>
                  <a:off x="17517"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nvGrpSpPr>
              <p:cNvPr id="52" name="Group 51"/>
              <p:cNvGrpSpPr/>
              <p:nvPr/>
            </p:nvGrpSpPr>
            <p:grpSpPr>
              <a:xfrm>
                <a:off x="2716135" y="6278948"/>
                <a:ext cx="314246" cy="314543"/>
                <a:chOff x="1468661" y="235907"/>
                <a:chExt cx="314246" cy="314543"/>
              </a:xfrm>
            </p:grpSpPr>
            <p:sp>
              <p:nvSpPr>
                <p:cNvPr id="56" name="Rounded Rectangle 55"/>
                <p:cNvSpPr/>
                <p:nvPr/>
              </p:nvSpPr>
              <p:spPr>
                <a:xfrm>
                  <a:off x="1468661" y="235907"/>
                  <a:ext cx="314246" cy="314543"/>
                </a:xfrm>
                <a:prstGeom prst="roundRect">
                  <a:avLst/>
                </a:prstGeom>
                <a:solidFill>
                  <a:schemeClr val="accent2">
                    <a:lumMod val="60000"/>
                    <a:lumOff val="40000"/>
                  </a:schemeClr>
                </a:solidFill>
                <a:ln>
                  <a:solidFill>
                    <a:schemeClr val="accent2">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A</a:t>
                  </a:r>
                  <a:endParaRPr lang="en-US" sz="1400" dirty="0">
                    <a:solidFill>
                      <a:schemeClr val="tx1"/>
                    </a:solidFill>
                  </a:endParaRPr>
                </a:p>
              </p:txBody>
            </p:sp>
            <p:sp>
              <p:nvSpPr>
                <p:cNvPr id="57" name="Rounded Rectangle 6"/>
                <p:cNvSpPr/>
                <p:nvPr/>
              </p:nvSpPr>
              <p:spPr>
                <a:xfrm>
                  <a:off x="1484001"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nvGrpSpPr>
              <p:cNvPr id="53" name="Group 52"/>
              <p:cNvGrpSpPr/>
              <p:nvPr/>
            </p:nvGrpSpPr>
            <p:grpSpPr>
              <a:xfrm>
                <a:off x="3449377" y="6278948"/>
                <a:ext cx="314246" cy="314543"/>
                <a:chOff x="2201903" y="235907"/>
                <a:chExt cx="314246" cy="314543"/>
              </a:xfrm>
            </p:grpSpPr>
            <p:sp>
              <p:nvSpPr>
                <p:cNvPr id="54" name="Rounded Rectangle 53"/>
                <p:cNvSpPr/>
                <p:nvPr/>
              </p:nvSpPr>
              <p:spPr>
                <a:xfrm>
                  <a:off x="2201903" y="235907"/>
                  <a:ext cx="314246" cy="314543"/>
                </a:xfrm>
                <a:prstGeom prst="roundRect">
                  <a:avLst/>
                </a:prstGeom>
                <a:solidFill>
                  <a:schemeClr val="accent2">
                    <a:lumMod val="60000"/>
                    <a:lumOff val="40000"/>
                  </a:schemeClr>
                </a:solidFill>
                <a:ln>
                  <a:solidFill>
                    <a:schemeClr val="accent2">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A</a:t>
                  </a:r>
                  <a:endParaRPr lang="en-US" sz="1400" dirty="0">
                    <a:solidFill>
                      <a:schemeClr val="tx1"/>
                    </a:solidFill>
                  </a:endParaRPr>
                </a:p>
              </p:txBody>
            </p:sp>
            <p:sp>
              <p:nvSpPr>
                <p:cNvPr id="55" name="Rounded Rectangle 8"/>
                <p:cNvSpPr/>
                <p:nvPr/>
              </p:nvSpPr>
              <p:spPr>
                <a:xfrm>
                  <a:off x="2217243"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p:txBody>
            </p:sp>
          </p:grpSp>
        </p:grpSp>
      </p:grpSp>
      <p:sp>
        <p:nvSpPr>
          <p:cNvPr id="60" name="TextBox 59"/>
          <p:cNvSpPr txBox="1"/>
          <p:nvPr/>
        </p:nvSpPr>
        <p:spPr>
          <a:xfrm>
            <a:off x="5794314" y="4341739"/>
            <a:ext cx="319885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solution: </a:t>
            </a:r>
            <a:r>
              <a:rPr lang="en-US" b="1" dirty="0" smtClean="0"/>
              <a:t>stream</a:t>
            </a:r>
            <a:r>
              <a:rPr lang="en-US" dirty="0" smtClean="0"/>
              <a:t> abstraction</a:t>
            </a:r>
          </a:p>
          <a:p>
            <a:pPr marL="342900" indent="-342900">
              <a:buFontTx/>
              <a:buChar char="-"/>
            </a:pPr>
            <a:r>
              <a:rPr lang="en-US" i="1" dirty="0" err="1" smtClean="0"/>
              <a:t>readnext</a:t>
            </a:r>
            <a:r>
              <a:rPr lang="en-US" i="1" dirty="0" smtClean="0"/>
              <a:t>(</a:t>
            </a:r>
            <a:r>
              <a:rPr lang="en-US" i="1" dirty="0" err="1" smtClean="0"/>
              <a:t>streamid</a:t>
            </a:r>
            <a:r>
              <a:rPr lang="en-US" i="1" dirty="0" smtClean="0"/>
              <a:t>)</a:t>
            </a:r>
            <a:endParaRPr lang="en-US" dirty="0" smtClean="0"/>
          </a:p>
          <a:p>
            <a:pPr marL="285750" indent="-285750">
              <a:buFontTx/>
              <a:buChar char="-"/>
            </a:pPr>
            <a:r>
              <a:rPr lang="en-US" i="1" dirty="0" smtClean="0"/>
              <a:t>append(value, streamid1, … )</a:t>
            </a:r>
          </a:p>
        </p:txBody>
      </p:sp>
      <p:sp>
        <p:nvSpPr>
          <p:cNvPr id="61" name="Up Arrow 60"/>
          <p:cNvSpPr/>
          <p:nvPr/>
        </p:nvSpPr>
        <p:spPr>
          <a:xfrm>
            <a:off x="4561234" y="3993634"/>
            <a:ext cx="301916" cy="436728"/>
          </a:xfrm>
          <a:prstGeom prst="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28932" y="3472537"/>
            <a:ext cx="1171537" cy="369332"/>
          </a:xfrm>
          <a:prstGeom prst="rect">
            <a:avLst/>
          </a:prstGeom>
          <a:noFill/>
        </p:spPr>
        <p:txBody>
          <a:bodyPr wrap="square" rtlCol="0">
            <a:spAutoFit/>
          </a:bodyPr>
          <a:lstStyle/>
          <a:p>
            <a:r>
              <a:rPr lang="en-US" dirty="0" smtClean="0"/>
              <a:t>free list </a:t>
            </a:r>
            <a:r>
              <a:rPr lang="en-US" dirty="0" smtClean="0">
                <a:sym typeface="Wingdings" panose="05000000000000000000" pitchFamily="2" charset="2"/>
              </a:rPr>
              <a:t></a:t>
            </a:r>
            <a:endParaRPr lang="en-US" dirty="0"/>
          </a:p>
        </p:txBody>
      </p:sp>
      <p:sp>
        <p:nvSpPr>
          <p:cNvPr id="63" name="TextBox 62"/>
          <p:cNvSpPr txBox="1"/>
          <p:nvPr/>
        </p:nvSpPr>
        <p:spPr>
          <a:xfrm>
            <a:off x="528932" y="2569580"/>
            <a:ext cx="1349337" cy="646331"/>
          </a:xfrm>
          <a:prstGeom prst="rect">
            <a:avLst/>
          </a:prstGeom>
          <a:noFill/>
        </p:spPr>
        <p:txBody>
          <a:bodyPr wrap="square" rtlCol="0">
            <a:spAutoFit/>
          </a:bodyPr>
          <a:lstStyle/>
          <a:p>
            <a:r>
              <a:rPr lang="en-US" dirty="0" smtClean="0"/>
              <a:t>aggregation tree </a:t>
            </a:r>
            <a:r>
              <a:rPr lang="en-US" dirty="0" smtClean="0">
                <a:sym typeface="Wingdings" panose="05000000000000000000" pitchFamily="2" charset="2"/>
              </a:rPr>
              <a:t> </a:t>
            </a:r>
            <a:endParaRPr lang="en-US" dirty="0"/>
          </a:p>
        </p:txBody>
      </p:sp>
      <p:sp>
        <p:nvSpPr>
          <p:cNvPr id="64" name="TextBox 63"/>
          <p:cNvSpPr txBox="1"/>
          <p:nvPr/>
        </p:nvSpPr>
        <p:spPr>
          <a:xfrm>
            <a:off x="5234199" y="2257507"/>
            <a:ext cx="1533504" cy="646331"/>
          </a:xfrm>
          <a:prstGeom prst="rect">
            <a:avLst/>
          </a:prstGeom>
          <a:noFill/>
        </p:spPr>
        <p:txBody>
          <a:bodyPr wrap="square" rtlCol="0">
            <a:spAutoFit/>
          </a:bodyPr>
          <a:lstStyle/>
          <a:p>
            <a:r>
              <a:rPr lang="en-US" dirty="0" smtClean="0"/>
              <a:t>     allocation </a:t>
            </a:r>
            <a:r>
              <a:rPr lang="en-US" dirty="0" smtClean="0">
                <a:sym typeface="Wingdings" panose="05000000000000000000" pitchFamily="2" charset="2"/>
              </a:rPr>
              <a:t> </a:t>
            </a:r>
            <a:r>
              <a:rPr lang="en-US" dirty="0" smtClean="0"/>
              <a:t>table</a:t>
            </a:r>
            <a:endParaRPr lang="en-US" dirty="0"/>
          </a:p>
        </p:txBody>
      </p:sp>
      <p:sp>
        <p:nvSpPr>
          <p:cNvPr id="65" name="TextBox 64"/>
          <p:cNvSpPr txBox="1"/>
          <p:nvPr/>
        </p:nvSpPr>
        <p:spPr>
          <a:xfrm>
            <a:off x="6096000" y="5399159"/>
            <a:ext cx="2839793" cy="646331"/>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each client only plays entries of interest to it</a:t>
            </a:r>
          </a:p>
        </p:txBody>
      </p:sp>
      <p:sp>
        <p:nvSpPr>
          <p:cNvPr id="66" name="Rounded Rectangle 65"/>
          <p:cNvSpPr/>
          <p:nvPr/>
        </p:nvSpPr>
        <p:spPr>
          <a:xfrm>
            <a:off x="4385556" y="6294288"/>
            <a:ext cx="314246" cy="314543"/>
          </a:xfrm>
          <a:prstGeom prst="roundRect">
            <a:avLst/>
          </a:prstGeom>
          <a:solidFill>
            <a:schemeClr val="accent2">
              <a:lumMod val="60000"/>
              <a:lumOff val="40000"/>
            </a:schemeClr>
          </a:solidFill>
          <a:ln>
            <a:solidFill>
              <a:schemeClr val="accent2">
                <a:lumMod val="60000"/>
                <a:lumOff val="4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1400" dirty="0" smtClean="0">
                <a:solidFill>
                  <a:schemeClr val="tx1"/>
                </a:solidFill>
              </a:rPr>
              <a:t>A</a:t>
            </a:r>
            <a:endParaRPr lang="en-US" sz="1400" dirty="0">
              <a:solidFill>
                <a:schemeClr val="tx1"/>
              </a:solidFill>
            </a:endParaRPr>
          </a:p>
        </p:txBody>
      </p:sp>
      <p:grpSp>
        <p:nvGrpSpPr>
          <p:cNvPr id="67" name="Group 66"/>
          <p:cNvGrpSpPr/>
          <p:nvPr/>
        </p:nvGrpSpPr>
        <p:grpSpPr>
          <a:xfrm>
            <a:off x="4388721" y="4954172"/>
            <a:ext cx="322946" cy="206830"/>
            <a:chOff x="2935144" y="235907"/>
            <a:chExt cx="314246" cy="314543"/>
          </a:xfrm>
          <a:solidFill>
            <a:srgbClr val="F4B183"/>
          </a:solidFill>
        </p:grpSpPr>
        <p:sp>
          <p:nvSpPr>
            <p:cNvPr id="68" name="Rounded Rectangle 67"/>
            <p:cNvSpPr/>
            <p:nvPr/>
          </p:nvSpPr>
          <p:spPr>
            <a:xfrm>
              <a:off x="2935144" y="235907"/>
              <a:ext cx="314246" cy="314543"/>
            </a:xfrm>
            <a:prstGeom prst="roundRect">
              <a:avLst/>
            </a:prstGeom>
            <a:grpFill/>
            <a:ln>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9" name="Rounded Rectangle 4"/>
            <p:cNvSpPr/>
            <p:nvPr/>
          </p:nvSpPr>
          <p:spPr>
            <a:xfrm>
              <a:off x="2950484" y="251247"/>
              <a:ext cx="283566" cy="283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A</a:t>
              </a:r>
              <a:endParaRPr lang="en-US" sz="1100" kern="1200" dirty="0">
                <a:solidFill>
                  <a:schemeClr val="tx1"/>
                </a:solidFill>
              </a:endParaRPr>
            </a:p>
          </p:txBody>
        </p:sp>
      </p:grpSp>
      <p:sp>
        <p:nvSpPr>
          <p:cNvPr id="70" name="Rounded Rectangle 4"/>
          <p:cNvSpPr/>
          <p:nvPr/>
        </p:nvSpPr>
        <p:spPr>
          <a:xfrm>
            <a:off x="5954217" y="3287068"/>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n-US" sz="1400" kern="1200" dirty="0" smtClean="0">
              <a:solidFill>
                <a:schemeClr val="tx1"/>
              </a:solidFill>
            </a:endParaRPr>
          </a:p>
          <a:p>
            <a:pPr lvl="0" algn="ctr" defTabSz="488950">
              <a:lnSpc>
                <a:spcPct val="90000"/>
              </a:lnSpc>
              <a:spcBef>
                <a:spcPct val="0"/>
              </a:spcBef>
              <a:spcAft>
                <a:spcPct val="35000"/>
              </a:spcAft>
            </a:pPr>
            <a:r>
              <a:rPr lang="en-US" sz="1400" kern="1200" dirty="0" smtClean="0">
                <a:solidFill>
                  <a:schemeClr val="tx1"/>
                </a:solidFill>
              </a:rPr>
              <a:t> </a:t>
            </a:r>
            <a:endParaRPr lang="en-US" sz="1400" kern="1200" dirty="0">
              <a:solidFill>
                <a:schemeClr val="tx1"/>
              </a:solidFill>
            </a:endParaRPr>
          </a:p>
        </p:txBody>
      </p:sp>
      <p:grpSp>
        <p:nvGrpSpPr>
          <p:cNvPr id="71" name="Group 70"/>
          <p:cNvGrpSpPr/>
          <p:nvPr/>
        </p:nvGrpSpPr>
        <p:grpSpPr>
          <a:xfrm>
            <a:off x="4393071" y="4829822"/>
            <a:ext cx="314246" cy="314543"/>
            <a:chOff x="1835282" y="235907"/>
            <a:chExt cx="314246" cy="314543"/>
          </a:xfrm>
        </p:grpSpPr>
        <p:sp>
          <p:nvSpPr>
            <p:cNvPr id="72" name="Rounded Rectangle 71"/>
            <p:cNvSpPr/>
            <p:nvPr/>
          </p:nvSpPr>
          <p:spPr>
            <a:xfrm>
              <a:off x="1835282" y="235907"/>
              <a:ext cx="314246" cy="314543"/>
            </a:xfrm>
            <a:prstGeom prst="roundRect">
              <a:avLst/>
            </a:prstGeom>
            <a:solidFill>
              <a:schemeClr val="accent1">
                <a:lumMod val="60000"/>
                <a:lumOff val="40000"/>
              </a:schemeClr>
            </a:solidFill>
            <a:ln>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3" name="Rounded Rectangle 4"/>
            <p:cNvSpPr/>
            <p:nvPr/>
          </p:nvSpPr>
          <p:spPr>
            <a:xfrm>
              <a:off x="1850622" y="251247"/>
              <a:ext cx="283566" cy="283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C</a:t>
              </a:r>
              <a:endParaRPr lang="en-US" sz="1400" kern="1200" dirty="0">
                <a:solidFill>
                  <a:schemeClr val="tx1"/>
                </a:solidFill>
              </a:endParaRPr>
            </a:p>
          </p:txBody>
        </p:sp>
      </p:grpSp>
      <p:sp>
        <p:nvSpPr>
          <p:cNvPr id="75" name="Title 74"/>
          <p:cNvSpPr>
            <a:spLocks noGrp="1"/>
          </p:cNvSpPr>
          <p:nvPr>
            <p:ph type="title"/>
          </p:nvPr>
        </p:nvSpPr>
        <p:spPr/>
        <p:txBody>
          <a:bodyPr/>
          <a:lstStyle/>
          <a:p>
            <a:r>
              <a:rPr lang="en-US" dirty="0" smtClean="0"/>
              <a:t>a fast shared log isn’t enough…</a:t>
            </a:r>
            <a:endParaRPr lang="en-US" dirty="0"/>
          </a:p>
        </p:txBody>
      </p:sp>
      <p:sp>
        <p:nvSpPr>
          <p:cNvPr id="7" name="TextBox 6"/>
          <p:cNvSpPr txBox="1"/>
          <p:nvPr/>
        </p:nvSpPr>
        <p:spPr>
          <a:xfrm>
            <a:off x="2324625" y="4388672"/>
            <a:ext cx="975208" cy="369332"/>
          </a:xfrm>
          <a:prstGeom prst="rect">
            <a:avLst/>
          </a:prstGeom>
          <a:noFill/>
        </p:spPr>
        <p:txBody>
          <a:bodyPr wrap="square" rtlCol="0">
            <a:spAutoFit/>
          </a:bodyPr>
          <a:lstStyle/>
          <a:p>
            <a:r>
              <a:rPr lang="en-US" dirty="0" smtClean="0"/>
              <a:t>10 </a:t>
            </a:r>
            <a:r>
              <a:rPr lang="en-US" dirty="0" err="1" smtClean="0"/>
              <a:t>Gbps</a:t>
            </a:r>
            <a:endParaRPr lang="en-US" dirty="0"/>
          </a:p>
        </p:txBody>
      </p:sp>
      <p:sp>
        <p:nvSpPr>
          <p:cNvPr id="77" name="TextBox 76"/>
          <p:cNvSpPr txBox="1"/>
          <p:nvPr/>
        </p:nvSpPr>
        <p:spPr>
          <a:xfrm>
            <a:off x="4325386" y="4388672"/>
            <a:ext cx="975208" cy="369332"/>
          </a:xfrm>
          <a:prstGeom prst="rect">
            <a:avLst/>
          </a:prstGeom>
          <a:noFill/>
        </p:spPr>
        <p:txBody>
          <a:bodyPr wrap="square" rtlCol="0">
            <a:spAutoFit/>
          </a:bodyPr>
          <a:lstStyle/>
          <a:p>
            <a:r>
              <a:rPr lang="en-US" dirty="0" smtClean="0"/>
              <a:t>10 </a:t>
            </a:r>
            <a:r>
              <a:rPr lang="en-US" dirty="0" err="1" smtClean="0"/>
              <a:t>Gbps</a:t>
            </a:r>
            <a:endParaRPr lang="en-US" dirty="0"/>
          </a:p>
        </p:txBody>
      </p:sp>
    </p:spTree>
    <p:extLst>
      <p:ext uri="{BB962C8B-B14F-4D97-AF65-F5344CB8AC3E}">
        <p14:creationId xmlns:p14="http://schemas.microsoft.com/office/powerpoint/2010/main" val="2826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9" presetClass="emph" presetSubtype="0" grpId="0" nodeType="withEffect">
                                  <p:stCondLst>
                                    <p:cond delay="0"/>
                                  </p:stCondLst>
                                  <p:childTnLst>
                                    <p:set>
                                      <p:cBhvr rctx="PPT">
                                        <p:cTn id="42" dur="indefinite"/>
                                        <p:tgtEl>
                                          <p:spTgt spid="6"/>
                                        </p:tgtEl>
                                        <p:attrNameLst>
                                          <p:attrName>style.opacity</p:attrName>
                                        </p:attrNameLst>
                                      </p:cBhvr>
                                      <p:to>
                                        <p:strVal val="0.25"/>
                                      </p:to>
                                    </p:set>
                                    <p:animEffect filter="image" prLst="opacity: 0.25">
                                      <p:cBhvr rctx="IE">
                                        <p:cTn id="43" dur="indefinite"/>
                                        <p:tgtEl>
                                          <p:spTgt spid="6"/>
                                        </p:tgtEl>
                                      </p:cBhvr>
                                    </p:animEffect>
                                  </p:childTnLst>
                                </p:cTn>
                              </p:par>
                              <p:par>
                                <p:cTn id="44" presetID="9" presetClass="emph" presetSubtype="0" grpId="0" nodeType="withEffect">
                                  <p:stCondLst>
                                    <p:cond delay="0"/>
                                  </p:stCondLst>
                                  <p:childTnLst>
                                    <p:set>
                                      <p:cBhvr rctx="PPT">
                                        <p:cTn id="45" dur="indefinite"/>
                                        <p:tgtEl>
                                          <p:spTgt spid="61"/>
                                        </p:tgtEl>
                                        <p:attrNameLst>
                                          <p:attrName>style.opacity</p:attrName>
                                        </p:attrNameLst>
                                      </p:cBhvr>
                                      <p:to>
                                        <p:strVal val="0.25"/>
                                      </p:to>
                                    </p:set>
                                    <p:animEffect filter="image" prLst="opacity: 0.25">
                                      <p:cBhvr rctx="IE">
                                        <p:cTn id="46" dur="indefinite"/>
                                        <p:tgtEl>
                                          <p:spTgt spid="61"/>
                                        </p:tgtEl>
                                      </p:cBhvr>
                                    </p:animEffec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0.00195 -0.08287 L 0.00104 -2.59259E-6 " pathEditMode="relative" rAng="0" ptsTypes="AA">
                                      <p:cBhvr>
                                        <p:cTn id="54" dur="2000" fill="hold"/>
                                        <p:tgtEl>
                                          <p:spTgt spid="24"/>
                                        </p:tgtEl>
                                        <p:attrNameLst>
                                          <p:attrName>ppt_x</p:attrName>
                                          <p:attrName>ppt_y</p:attrName>
                                        </p:attrNameLst>
                                      </p:cBhvr>
                                      <p:rCtr x="-52" y="4144"/>
                                    </p:animMotion>
                                  </p:childTnLst>
                                </p:cTn>
                              </p:par>
                              <p:par>
                                <p:cTn id="55" presetID="42" presetClass="path" presetSubtype="0" accel="50000" decel="50000" fill="hold" nodeType="withEffect">
                                  <p:stCondLst>
                                    <p:cond delay="0"/>
                                  </p:stCondLst>
                                  <p:childTnLst>
                                    <p:animMotion origin="layout" path="M 0.00208 -0.14606 L -2.08333E-7 1.11022E-16 " pathEditMode="relative" rAng="0" ptsTypes="AA">
                                      <p:cBhvr>
                                        <p:cTn id="56" dur="2000" fill="hold"/>
                                        <p:tgtEl>
                                          <p:spTgt spid="36"/>
                                        </p:tgtEl>
                                        <p:attrNameLst>
                                          <p:attrName>ppt_x</p:attrName>
                                          <p:attrName>ppt_y</p:attrName>
                                        </p:attrNameLst>
                                      </p:cBhvr>
                                      <p:rCtr x="-104" y="7292"/>
                                    </p:animMotion>
                                  </p:childTnLst>
                                </p:cTn>
                              </p:par>
                              <p:par>
                                <p:cTn id="57" presetID="42" presetClass="path" presetSubtype="0" accel="50000" decel="50000" fill="hold" nodeType="withEffect">
                                  <p:stCondLst>
                                    <p:cond delay="0"/>
                                  </p:stCondLst>
                                  <p:childTnLst>
                                    <p:animMotion origin="layout" path="M -0.00195 -0.21042 L -2.08333E-7 4.07407E-6 " pathEditMode="relative" rAng="0" ptsTypes="AA">
                                      <p:cBhvr>
                                        <p:cTn id="58" dur="2000" fill="hold"/>
                                        <p:tgtEl>
                                          <p:spTgt spid="48"/>
                                        </p:tgtEl>
                                        <p:attrNameLst>
                                          <p:attrName>ppt_x</p:attrName>
                                          <p:attrName>ppt_y</p:attrName>
                                        </p:attrNameLst>
                                      </p:cBhvr>
                                      <p:rCtr x="91" y="10509"/>
                                    </p:animMotion>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30" presetClass="emph" presetSubtype="0" fill="hold" grpId="0" nodeType="withEffect">
                                  <p:stCondLst>
                                    <p:cond delay="0"/>
                                  </p:stCondLst>
                                  <p:childTnLst>
                                    <p:animClr clrSpc="hsl" dir="cw">
                                      <p:cBhvr override="childStyle">
                                        <p:cTn id="62" dur="500" fill="hold"/>
                                        <p:tgtEl>
                                          <p:spTgt spid="15"/>
                                        </p:tgtEl>
                                        <p:attrNameLst>
                                          <p:attrName>style.color</p:attrName>
                                        </p:attrNameLst>
                                      </p:cBhvr>
                                      <p:by>
                                        <p:hsl h="0" s="12549" l="25098"/>
                                      </p:by>
                                    </p:animClr>
                                    <p:animClr clrSpc="hsl" dir="cw">
                                      <p:cBhvr>
                                        <p:cTn id="63" dur="500" fill="hold"/>
                                        <p:tgtEl>
                                          <p:spTgt spid="15"/>
                                        </p:tgtEl>
                                        <p:attrNameLst>
                                          <p:attrName>fillcolor</p:attrName>
                                        </p:attrNameLst>
                                      </p:cBhvr>
                                      <p:by>
                                        <p:hsl h="0" s="12549" l="25098"/>
                                      </p:by>
                                    </p:animClr>
                                    <p:animClr clrSpc="hsl" dir="cw">
                                      <p:cBhvr>
                                        <p:cTn id="64" dur="500" fill="hold"/>
                                        <p:tgtEl>
                                          <p:spTgt spid="15"/>
                                        </p:tgtEl>
                                        <p:attrNameLst>
                                          <p:attrName>stroke.color</p:attrName>
                                        </p:attrNameLst>
                                      </p:cBhvr>
                                      <p:by>
                                        <p:hsl h="0" s="12549" l="25098"/>
                                      </p:by>
                                    </p:animClr>
                                    <p:set>
                                      <p:cBhvr>
                                        <p:cTn id="65" dur="500" fill="hold"/>
                                        <p:tgtEl>
                                          <p:spTgt spid="15"/>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Graphic spid="14" grpId="0">
        <p:bldAsOne/>
      </p:bldGraphic>
      <p:bldP spid="15" grpId="0" animBg="1"/>
      <p:bldP spid="15" grpId="1" animBg="1"/>
      <p:bldP spid="16" grpId="0" animBg="1"/>
      <p:bldP spid="17" grpId="0" animBg="1"/>
      <p:bldP spid="18" grpId="0" animBg="1"/>
      <p:bldP spid="19" grpId="0" animBg="1"/>
      <p:bldP spid="20" grpId="0" animBg="1"/>
      <p:bldP spid="21" grpId="0" animBg="1"/>
      <p:bldP spid="22" grpId="0" animBg="1"/>
      <p:bldP spid="23" grpId="0" animBg="1"/>
      <p:bldP spid="60" grpId="0" animBg="1"/>
      <p:bldP spid="61" grpId="0" animBg="1"/>
      <p:bldP spid="61" grpId="1" animBg="1"/>
      <p:bldP spid="65" grpId="0" animBg="1"/>
      <p:bldP spid="66" grpId="0" animBg="1"/>
      <p:bldP spid="7" grpId="0"/>
      <p:bldP spid="7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Diagram 51"/>
          <p:cNvGraphicFramePr/>
          <p:nvPr>
            <p:extLst>
              <p:ext uri="{D42A27DB-BD31-4B8C-83A1-F6EECF244321}">
                <p14:modId xmlns:p14="http://schemas.microsoft.com/office/powerpoint/2010/main" val="1093233382"/>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1" name="Diagram 50"/>
          <p:cNvGraphicFramePr/>
          <p:nvPr>
            <p:extLst>
              <p:ext uri="{D42A27DB-BD31-4B8C-83A1-F6EECF244321}">
                <p14:modId xmlns:p14="http://schemas.microsoft.com/office/powerpoint/2010/main" val="1366127351"/>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8" name="Diagram 57"/>
          <p:cNvGraphicFramePr/>
          <p:nvPr>
            <p:extLst>
              <p:ext uri="{D42A27DB-BD31-4B8C-83A1-F6EECF244321}">
                <p14:modId xmlns:p14="http://schemas.microsoft.com/office/powerpoint/2010/main" val="1879571887"/>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6" name="Diagram 55"/>
          <p:cNvGraphicFramePr/>
          <p:nvPr>
            <p:extLst>
              <p:ext uri="{D42A27DB-BD31-4B8C-83A1-F6EECF244321}">
                <p14:modId xmlns:p14="http://schemas.microsoft.com/office/powerpoint/2010/main" val="2718822223"/>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3" name="Rectangle 42"/>
          <p:cNvSpPr/>
          <p:nvPr/>
        </p:nvSpPr>
        <p:spPr>
          <a:xfrm>
            <a:off x="6066965" y="1577173"/>
            <a:ext cx="2553010"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2</a:t>
            </a:r>
            <a:endParaRPr lang="en-US" dirty="0"/>
          </a:p>
        </p:txBody>
      </p:sp>
      <p:sp>
        <p:nvSpPr>
          <p:cNvPr id="44" name="Rectangle 43"/>
          <p:cNvSpPr/>
          <p:nvPr/>
        </p:nvSpPr>
        <p:spPr>
          <a:xfrm>
            <a:off x="1333838" y="1577173"/>
            <a:ext cx="3245806"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1</a:t>
            </a:r>
            <a:endParaRPr lang="en-US" dirty="0"/>
          </a:p>
        </p:txBody>
      </p:sp>
      <p:pic>
        <p:nvPicPr>
          <p:cNvPr id="45" name="Picture 2"/>
          <p:cNvPicPr>
            <a:picLocks noChangeAspect="1" noChangeArrowheads="1"/>
          </p:cNvPicPr>
          <p:nvPr/>
        </p:nvPicPr>
        <p:blipFill>
          <a:blip r:embed="rId22" cstate="print"/>
          <a:srcRect/>
          <a:stretch>
            <a:fillRect/>
          </a:stretch>
        </p:blipFill>
        <p:spPr bwMode="auto">
          <a:xfrm>
            <a:off x="1964982" y="1918255"/>
            <a:ext cx="859814" cy="1215598"/>
          </a:xfrm>
          <a:prstGeom prst="rect">
            <a:avLst/>
          </a:prstGeom>
          <a:noFill/>
          <a:ln w="9525">
            <a:noFill/>
            <a:miter lim="800000"/>
            <a:headEnd/>
            <a:tailEnd/>
          </a:ln>
        </p:spPr>
      </p:pic>
      <p:graphicFrame>
        <p:nvGraphicFramePr>
          <p:cNvPr id="46" name="Diagram 45"/>
          <p:cNvGraphicFramePr/>
          <p:nvPr>
            <p:extLst>
              <p:ext uri="{D42A27DB-BD31-4B8C-83A1-F6EECF244321}">
                <p14:modId xmlns:p14="http://schemas.microsoft.com/office/powerpoint/2010/main" val="49655559"/>
              </p:ext>
            </p:extLst>
          </p:nvPr>
        </p:nvGraphicFramePr>
        <p:xfrm>
          <a:off x="1478743" y="3620092"/>
          <a:ext cx="1701838" cy="2431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47" name="Picture 2"/>
          <p:cNvPicPr>
            <a:picLocks noChangeAspect="1" noChangeArrowheads="1"/>
          </p:cNvPicPr>
          <p:nvPr/>
        </p:nvPicPr>
        <p:blipFill>
          <a:blip r:embed="rId22" cstate="print"/>
          <a:srcRect/>
          <a:stretch>
            <a:fillRect/>
          </a:stretch>
        </p:blipFill>
        <p:spPr bwMode="auto">
          <a:xfrm>
            <a:off x="6899888" y="1918255"/>
            <a:ext cx="859814" cy="1215598"/>
          </a:xfrm>
          <a:prstGeom prst="rect">
            <a:avLst/>
          </a:prstGeom>
          <a:noFill/>
          <a:ln w="9525">
            <a:noFill/>
            <a:miter lim="800000"/>
            <a:headEnd/>
            <a:tailEnd/>
          </a:ln>
        </p:spPr>
      </p:pic>
      <p:graphicFrame>
        <p:nvGraphicFramePr>
          <p:cNvPr id="48" name="Diagram 47"/>
          <p:cNvGraphicFramePr/>
          <p:nvPr>
            <p:extLst>
              <p:ext uri="{D42A27DB-BD31-4B8C-83A1-F6EECF244321}">
                <p14:modId xmlns:p14="http://schemas.microsoft.com/office/powerpoint/2010/main" val="3738269310"/>
              </p:ext>
            </p:extLst>
          </p:nvPr>
        </p:nvGraphicFramePr>
        <p:xfrm>
          <a:off x="6656769" y="3620092"/>
          <a:ext cx="1701838" cy="2431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9" name="Diagram 48"/>
          <p:cNvGraphicFramePr/>
          <p:nvPr>
            <p:extLst>
              <p:ext uri="{D42A27DB-BD31-4B8C-83A1-F6EECF244321}">
                <p14:modId xmlns:p14="http://schemas.microsoft.com/office/powerpoint/2010/main" val="3129150701"/>
              </p:ext>
            </p:extLst>
          </p:nvPr>
        </p:nvGraphicFramePr>
        <p:xfrm>
          <a:off x="6760450" y="2366591"/>
          <a:ext cx="996819" cy="115796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0" name="Diagram 49"/>
          <p:cNvGraphicFramePr/>
          <p:nvPr>
            <p:extLst>
              <p:ext uri="{D42A27DB-BD31-4B8C-83A1-F6EECF244321}">
                <p14:modId xmlns:p14="http://schemas.microsoft.com/office/powerpoint/2010/main" val="799898512"/>
              </p:ext>
            </p:extLst>
          </p:nvPr>
        </p:nvGraphicFramePr>
        <p:xfrm>
          <a:off x="1202931" y="2649221"/>
          <a:ext cx="2285998" cy="79463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53" name="Down Arrow 52"/>
          <p:cNvSpPr/>
          <p:nvPr/>
        </p:nvSpPr>
        <p:spPr>
          <a:xfrm>
            <a:off x="3027996" y="4039385"/>
            <a:ext cx="304800" cy="508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85778" y="2522565"/>
            <a:ext cx="971946" cy="1200329"/>
          </a:xfrm>
          <a:prstGeom prst="rect">
            <a:avLst/>
          </a:prstGeom>
          <a:ln w="3810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beginTX</a:t>
            </a:r>
            <a:endParaRPr lang="en-US" dirty="0" smtClean="0"/>
          </a:p>
          <a:p>
            <a:r>
              <a:rPr lang="en-US" dirty="0" smtClean="0"/>
              <a:t>read A</a:t>
            </a:r>
          </a:p>
          <a:p>
            <a:r>
              <a:rPr lang="en-US" dirty="0"/>
              <a:t>w</a:t>
            </a:r>
            <a:r>
              <a:rPr lang="en-US" dirty="0" smtClean="0"/>
              <a:t>rite C</a:t>
            </a:r>
          </a:p>
          <a:p>
            <a:r>
              <a:rPr lang="en-US" dirty="0" err="1" smtClean="0"/>
              <a:t>endTX</a:t>
            </a:r>
            <a:endParaRPr lang="en-US" dirty="0"/>
          </a:p>
        </p:txBody>
      </p:sp>
      <p:sp>
        <p:nvSpPr>
          <p:cNvPr id="55" name="Down Arrow 54"/>
          <p:cNvSpPr/>
          <p:nvPr/>
        </p:nvSpPr>
        <p:spPr>
          <a:xfrm>
            <a:off x="3367456"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ine Callout 1 56"/>
          <p:cNvSpPr/>
          <p:nvPr/>
        </p:nvSpPr>
        <p:spPr>
          <a:xfrm>
            <a:off x="4664224" y="2604035"/>
            <a:ext cx="1084935" cy="1379959"/>
          </a:xfrm>
          <a:prstGeom prst="borderCallout1">
            <a:avLst>
              <a:gd name="adj1" fmla="val 99561"/>
              <a:gd name="adj2" fmla="val -527"/>
              <a:gd name="adj3" fmla="val 149728"/>
              <a:gd name="adj4" fmla="val -9911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decision record with commit/abort bit</a:t>
            </a:r>
            <a:endParaRPr lang="en-US" dirty="0">
              <a:solidFill>
                <a:schemeClr val="tx1"/>
              </a:solidFill>
            </a:endParaRPr>
          </a:p>
        </p:txBody>
      </p:sp>
      <p:sp>
        <p:nvSpPr>
          <p:cNvPr id="59" name="Up Arrow Callout 58"/>
          <p:cNvSpPr/>
          <p:nvPr/>
        </p:nvSpPr>
        <p:spPr>
          <a:xfrm>
            <a:off x="7148879"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a:t>
            </a:r>
          </a:p>
          <a:p>
            <a:pPr algn="ctr"/>
            <a:r>
              <a:rPr lang="en-US" dirty="0" smtClean="0"/>
              <a:t>has </a:t>
            </a:r>
            <a:r>
              <a:rPr lang="en-US" b="1" dirty="0" smtClean="0"/>
              <a:t>A</a:t>
            </a:r>
            <a:r>
              <a:rPr lang="en-US" dirty="0" smtClean="0"/>
              <a:t> changed?</a:t>
            </a:r>
          </a:p>
          <a:p>
            <a:pPr algn="ctr"/>
            <a:r>
              <a:rPr lang="en-US" b="1" dirty="0"/>
              <a:t>d</a:t>
            </a:r>
            <a:r>
              <a:rPr lang="en-US" b="1" dirty="0" smtClean="0"/>
              <a:t>on’t know!</a:t>
            </a:r>
          </a:p>
        </p:txBody>
      </p:sp>
      <p:sp>
        <p:nvSpPr>
          <p:cNvPr id="60" name="Up Arrow Callout 59"/>
          <p:cNvSpPr/>
          <p:nvPr/>
        </p:nvSpPr>
        <p:spPr>
          <a:xfrm>
            <a:off x="2333865"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 </a:t>
            </a:r>
          </a:p>
          <a:p>
            <a:pPr algn="ctr"/>
            <a:r>
              <a:rPr lang="en-US" dirty="0" smtClean="0"/>
              <a:t>has </a:t>
            </a:r>
            <a:r>
              <a:rPr lang="en-US" b="1" dirty="0" smtClean="0"/>
              <a:t>A</a:t>
            </a:r>
            <a:r>
              <a:rPr lang="en-US" dirty="0" smtClean="0"/>
              <a:t> changed?</a:t>
            </a:r>
          </a:p>
          <a:p>
            <a:pPr algn="ctr"/>
            <a:r>
              <a:rPr lang="en-US" b="1" dirty="0" smtClean="0"/>
              <a:t>yes, abort</a:t>
            </a:r>
            <a:endParaRPr lang="en-US" b="1" dirty="0"/>
          </a:p>
        </p:txBody>
      </p:sp>
      <p:sp>
        <p:nvSpPr>
          <p:cNvPr id="61" name="Down Arrow 60"/>
          <p:cNvSpPr/>
          <p:nvPr/>
        </p:nvSpPr>
        <p:spPr>
          <a:xfrm flipV="1">
            <a:off x="8224073"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74"/>
          <p:cNvSpPr>
            <a:spLocks noGrp="1"/>
          </p:cNvSpPr>
          <p:nvPr>
            <p:ph type="title"/>
          </p:nvPr>
        </p:nvSpPr>
        <p:spPr>
          <a:xfrm>
            <a:off x="628650" y="365126"/>
            <a:ext cx="7886700" cy="1325563"/>
          </a:xfrm>
        </p:spPr>
        <p:txBody>
          <a:bodyPr/>
          <a:lstStyle/>
          <a:p>
            <a:r>
              <a:rPr lang="en-US" dirty="0" err="1" smtClean="0"/>
              <a:t>txes</a:t>
            </a:r>
            <a:r>
              <a:rPr lang="en-US" dirty="0" smtClean="0"/>
              <a:t> over streams</a:t>
            </a:r>
            <a:endParaRPr lang="en-US" dirty="0"/>
          </a:p>
        </p:txBody>
      </p:sp>
      <p:sp>
        <p:nvSpPr>
          <p:cNvPr id="63" name="TextBox 62"/>
          <p:cNvSpPr txBox="1"/>
          <p:nvPr/>
        </p:nvSpPr>
        <p:spPr>
          <a:xfrm>
            <a:off x="341363" y="3518656"/>
            <a:ext cx="1171537" cy="369332"/>
          </a:xfrm>
          <a:prstGeom prst="rect">
            <a:avLst/>
          </a:prstGeom>
          <a:noFill/>
        </p:spPr>
        <p:txBody>
          <a:bodyPr wrap="square" rtlCol="0">
            <a:spAutoFit/>
          </a:bodyPr>
          <a:lstStyle/>
          <a:p>
            <a:r>
              <a:rPr lang="en-US" dirty="0" smtClean="0"/>
              <a:t>free list </a:t>
            </a:r>
            <a:r>
              <a:rPr lang="en-US" dirty="0" smtClean="0">
                <a:sym typeface="Wingdings" panose="05000000000000000000" pitchFamily="2" charset="2"/>
              </a:rPr>
              <a:t></a:t>
            </a:r>
            <a:endParaRPr lang="en-US" dirty="0"/>
          </a:p>
        </p:txBody>
      </p:sp>
      <p:sp>
        <p:nvSpPr>
          <p:cNvPr id="64" name="TextBox 63"/>
          <p:cNvSpPr txBox="1"/>
          <p:nvPr/>
        </p:nvSpPr>
        <p:spPr>
          <a:xfrm>
            <a:off x="341363" y="2615699"/>
            <a:ext cx="1349337" cy="646331"/>
          </a:xfrm>
          <a:prstGeom prst="rect">
            <a:avLst/>
          </a:prstGeom>
          <a:noFill/>
        </p:spPr>
        <p:txBody>
          <a:bodyPr wrap="square" rtlCol="0">
            <a:spAutoFit/>
          </a:bodyPr>
          <a:lstStyle/>
          <a:p>
            <a:r>
              <a:rPr lang="en-US" dirty="0" smtClean="0"/>
              <a:t>aggregation tree </a:t>
            </a:r>
            <a:r>
              <a:rPr lang="en-US" dirty="0" smtClean="0">
                <a:sym typeface="Wingdings" panose="05000000000000000000" pitchFamily="2" charset="2"/>
              </a:rPr>
              <a:t> </a:t>
            </a:r>
            <a:endParaRPr lang="en-US" dirty="0"/>
          </a:p>
        </p:txBody>
      </p:sp>
      <p:sp>
        <p:nvSpPr>
          <p:cNvPr id="65" name="TextBox 64"/>
          <p:cNvSpPr txBox="1"/>
          <p:nvPr/>
        </p:nvSpPr>
        <p:spPr>
          <a:xfrm>
            <a:off x="7759702" y="2371752"/>
            <a:ext cx="1533504" cy="646331"/>
          </a:xfrm>
          <a:prstGeom prst="rect">
            <a:avLst/>
          </a:prstGeom>
          <a:noFill/>
        </p:spPr>
        <p:txBody>
          <a:bodyPr wrap="square" rtlCol="0">
            <a:spAutoFit/>
          </a:bodyPr>
          <a:lstStyle/>
          <a:p>
            <a:r>
              <a:rPr lang="en-US" dirty="0" smtClean="0"/>
              <a:t>     allocation </a:t>
            </a:r>
            <a:r>
              <a:rPr lang="en-US" dirty="0" smtClean="0">
                <a:sym typeface="Wingdings" panose="05000000000000000000" pitchFamily="2" charset="2"/>
              </a:rPr>
              <a:t> </a:t>
            </a:r>
            <a:r>
              <a:rPr lang="en-US" dirty="0" smtClean="0"/>
              <a:t>table</a:t>
            </a:r>
            <a:endParaRPr lang="en-US" dirty="0"/>
          </a:p>
        </p:txBody>
      </p:sp>
      <p:sp>
        <p:nvSpPr>
          <p:cNvPr id="25" name="Down Arrow 24"/>
          <p:cNvSpPr/>
          <p:nvPr/>
        </p:nvSpPr>
        <p:spPr>
          <a:xfrm flipV="1">
            <a:off x="7867724" y="4039385"/>
            <a:ext cx="304800" cy="508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Box 2"/>
          <p:cNvSpPr txBox="1"/>
          <p:nvPr/>
        </p:nvSpPr>
        <p:spPr>
          <a:xfrm>
            <a:off x="4558534" y="5851555"/>
            <a:ext cx="212051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node 1 helps node 2</a:t>
            </a:r>
            <a:endParaRPr lang="en-US" dirty="0"/>
          </a:p>
        </p:txBody>
      </p:sp>
    </p:spTree>
    <p:extLst>
      <p:ext uri="{BB962C8B-B14F-4D97-AF65-F5344CB8AC3E}">
        <p14:creationId xmlns:p14="http://schemas.microsoft.com/office/powerpoint/2010/main" val="7555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58" grpId="0">
        <p:bldAsOne/>
      </p:bldGraphic>
      <p:bldGraphic spid="56" grpId="0">
        <p:bldAsOne/>
      </p:bldGraphic>
      <p:bldP spid="43" grpId="0" animBg="1"/>
      <p:bldGraphic spid="48" grpId="0">
        <p:bldAsOne/>
      </p:bldGraphic>
      <p:bldGraphic spid="49" grpId="0">
        <p:bldAsOne/>
      </p:bldGraphic>
      <p:bldP spid="55" grpId="0" animBg="1"/>
      <p:bldP spid="57" grpId="0" animBg="1"/>
      <p:bldP spid="59" grpId="0" animBg="1"/>
      <p:bldP spid="61" grpId="0" animBg="1"/>
      <p:bldP spid="65" grpId="0"/>
      <p:bldP spid="25"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transactions?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43</a:t>
            </a:fld>
            <a:endParaRPr lang="en-US"/>
          </a:p>
        </p:txBody>
      </p:sp>
      <p:sp>
        <p:nvSpPr>
          <p:cNvPr id="5" name="Content Placeholder 4"/>
          <p:cNvSpPr>
            <a:spLocks noGrp="1"/>
          </p:cNvSpPr>
          <p:nvPr>
            <p:ph sz="quarter" idx="1"/>
          </p:nvPr>
        </p:nvSpPr>
        <p:spPr/>
        <p:txBody>
          <a:bodyPr/>
          <a:lstStyle/>
          <a:p>
            <a:r>
              <a:rPr lang="en-US" dirty="0" smtClean="0"/>
              <a:t>Recent work (Tango, aka “Corfu-DB”) looked at this</a:t>
            </a:r>
          </a:p>
          <a:p>
            <a:endParaRPr lang="en-US" dirty="0"/>
          </a:p>
          <a:p>
            <a:r>
              <a:rPr lang="en-US" dirty="0" smtClean="0"/>
              <a:t>They focused on back-end applications, but in fact there is some talk of experimenting with this idea in the first tier as well because it really is very fast</a:t>
            </a:r>
          </a:p>
          <a:p>
            <a:endParaRPr lang="en-US" dirty="0"/>
          </a:p>
          <a:p>
            <a:r>
              <a:rPr lang="en-US" dirty="0" smtClean="0"/>
              <a:t>Basically, modified transactional implementation uses Corfu for the “state of the transactional DB”</a:t>
            </a:r>
            <a:endParaRPr lang="en-US" dirty="0"/>
          </a:p>
        </p:txBody>
      </p:sp>
    </p:spTree>
    <p:extLst>
      <p:ext uri="{BB962C8B-B14F-4D97-AF65-F5344CB8AC3E}">
        <p14:creationId xmlns:p14="http://schemas.microsoft.com/office/powerpoint/2010/main" val="307475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Diagram 51"/>
          <p:cNvGraphicFramePr/>
          <p:nvPr>
            <p:extLst>
              <p:ext uri="{D42A27DB-BD31-4B8C-83A1-F6EECF244321}">
                <p14:modId xmlns:p14="http://schemas.microsoft.com/office/powerpoint/2010/main" val="2583660944"/>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1" name="Diagram 50"/>
          <p:cNvGraphicFramePr/>
          <p:nvPr>
            <p:extLst>
              <p:ext uri="{D42A27DB-BD31-4B8C-83A1-F6EECF244321}">
                <p14:modId xmlns:p14="http://schemas.microsoft.com/office/powerpoint/2010/main" val="1813828035"/>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8" name="Diagram 57"/>
          <p:cNvGraphicFramePr/>
          <p:nvPr>
            <p:extLst>
              <p:ext uri="{D42A27DB-BD31-4B8C-83A1-F6EECF244321}">
                <p14:modId xmlns:p14="http://schemas.microsoft.com/office/powerpoint/2010/main" val="3406914483"/>
              </p:ext>
            </p:extLst>
          </p:nvPr>
        </p:nvGraphicFramePr>
        <p:xfrm>
          <a:off x="4906919" y="4434120"/>
          <a:ext cx="4351432" cy="7863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6" name="Diagram 55"/>
          <p:cNvGraphicFramePr/>
          <p:nvPr>
            <p:extLst>
              <p:ext uri="{D42A27DB-BD31-4B8C-83A1-F6EECF244321}">
                <p14:modId xmlns:p14="http://schemas.microsoft.com/office/powerpoint/2010/main" val="3370704423"/>
              </p:ext>
            </p:extLst>
          </p:nvPr>
        </p:nvGraphicFramePr>
        <p:xfrm>
          <a:off x="67572" y="4433775"/>
          <a:ext cx="4351432" cy="78635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3" name="Rectangle 42"/>
          <p:cNvSpPr/>
          <p:nvPr/>
        </p:nvSpPr>
        <p:spPr>
          <a:xfrm>
            <a:off x="6066965" y="1577173"/>
            <a:ext cx="2553010"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2</a:t>
            </a:r>
            <a:endParaRPr lang="en-US" dirty="0"/>
          </a:p>
        </p:txBody>
      </p:sp>
      <p:sp>
        <p:nvSpPr>
          <p:cNvPr id="44" name="Rectangle 43"/>
          <p:cNvSpPr/>
          <p:nvPr/>
        </p:nvSpPr>
        <p:spPr>
          <a:xfrm>
            <a:off x="1333838" y="1577173"/>
            <a:ext cx="3245806" cy="240682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dirty="0" smtClean="0"/>
              <a:t>node 1</a:t>
            </a:r>
            <a:endParaRPr lang="en-US" dirty="0"/>
          </a:p>
        </p:txBody>
      </p:sp>
      <p:pic>
        <p:nvPicPr>
          <p:cNvPr id="45" name="Picture 2"/>
          <p:cNvPicPr>
            <a:picLocks noChangeAspect="1" noChangeArrowheads="1"/>
          </p:cNvPicPr>
          <p:nvPr/>
        </p:nvPicPr>
        <p:blipFill>
          <a:blip r:embed="rId22" cstate="print"/>
          <a:srcRect/>
          <a:stretch>
            <a:fillRect/>
          </a:stretch>
        </p:blipFill>
        <p:spPr bwMode="auto">
          <a:xfrm>
            <a:off x="1964982" y="1918255"/>
            <a:ext cx="859814" cy="1215598"/>
          </a:xfrm>
          <a:prstGeom prst="rect">
            <a:avLst/>
          </a:prstGeom>
          <a:noFill/>
          <a:ln w="9525">
            <a:noFill/>
            <a:miter lim="800000"/>
            <a:headEnd/>
            <a:tailEnd/>
          </a:ln>
        </p:spPr>
      </p:pic>
      <p:graphicFrame>
        <p:nvGraphicFramePr>
          <p:cNvPr id="46" name="Diagram 45"/>
          <p:cNvGraphicFramePr/>
          <p:nvPr>
            <p:extLst>
              <p:ext uri="{D42A27DB-BD31-4B8C-83A1-F6EECF244321}">
                <p14:modId xmlns:p14="http://schemas.microsoft.com/office/powerpoint/2010/main" val="3988764231"/>
              </p:ext>
            </p:extLst>
          </p:nvPr>
        </p:nvGraphicFramePr>
        <p:xfrm>
          <a:off x="1478743" y="3620092"/>
          <a:ext cx="1701838" cy="2431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47" name="Picture 2"/>
          <p:cNvPicPr>
            <a:picLocks noChangeAspect="1" noChangeArrowheads="1"/>
          </p:cNvPicPr>
          <p:nvPr/>
        </p:nvPicPr>
        <p:blipFill>
          <a:blip r:embed="rId22" cstate="print"/>
          <a:srcRect/>
          <a:stretch>
            <a:fillRect/>
          </a:stretch>
        </p:blipFill>
        <p:spPr bwMode="auto">
          <a:xfrm>
            <a:off x="6899888" y="1918255"/>
            <a:ext cx="859814" cy="1215598"/>
          </a:xfrm>
          <a:prstGeom prst="rect">
            <a:avLst/>
          </a:prstGeom>
          <a:noFill/>
          <a:ln w="9525">
            <a:noFill/>
            <a:miter lim="800000"/>
            <a:headEnd/>
            <a:tailEnd/>
          </a:ln>
        </p:spPr>
      </p:pic>
      <p:graphicFrame>
        <p:nvGraphicFramePr>
          <p:cNvPr id="48" name="Diagram 47"/>
          <p:cNvGraphicFramePr/>
          <p:nvPr>
            <p:extLst>
              <p:ext uri="{D42A27DB-BD31-4B8C-83A1-F6EECF244321}">
                <p14:modId xmlns:p14="http://schemas.microsoft.com/office/powerpoint/2010/main" val="4205377990"/>
              </p:ext>
            </p:extLst>
          </p:nvPr>
        </p:nvGraphicFramePr>
        <p:xfrm>
          <a:off x="6656769" y="3620092"/>
          <a:ext cx="1701838" cy="2431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9" name="Diagram 48"/>
          <p:cNvGraphicFramePr/>
          <p:nvPr>
            <p:extLst>
              <p:ext uri="{D42A27DB-BD31-4B8C-83A1-F6EECF244321}">
                <p14:modId xmlns:p14="http://schemas.microsoft.com/office/powerpoint/2010/main" val="35535415"/>
              </p:ext>
            </p:extLst>
          </p:nvPr>
        </p:nvGraphicFramePr>
        <p:xfrm>
          <a:off x="6760450" y="2366591"/>
          <a:ext cx="996819" cy="115796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0" name="Diagram 49"/>
          <p:cNvGraphicFramePr/>
          <p:nvPr>
            <p:extLst>
              <p:ext uri="{D42A27DB-BD31-4B8C-83A1-F6EECF244321}">
                <p14:modId xmlns:p14="http://schemas.microsoft.com/office/powerpoint/2010/main" val="2625422871"/>
              </p:ext>
            </p:extLst>
          </p:nvPr>
        </p:nvGraphicFramePr>
        <p:xfrm>
          <a:off x="1202931" y="2649221"/>
          <a:ext cx="2285998" cy="79463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53" name="Down Arrow 52"/>
          <p:cNvSpPr/>
          <p:nvPr/>
        </p:nvSpPr>
        <p:spPr>
          <a:xfrm>
            <a:off x="3027996" y="4039385"/>
            <a:ext cx="304800" cy="508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85777" y="2522565"/>
            <a:ext cx="1050077" cy="1200329"/>
          </a:xfrm>
          <a:prstGeom prst="rect">
            <a:avLst/>
          </a:prstGeom>
          <a:ln w="3810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beginTX</a:t>
            </a:r>
            <a:endParaRPr lang="en-US" dirty="0" smtClean="0"/>
          </a:p>
          <a:p>
            <a:r>
              <a:rPr lang="en-US" dirty="0" smtClean="0"/>
              <a:t>read A,</a:t>
            </a:r>
            <a:r>
              <a:rPr lang="en-US" b="1" dirty="0" smtClean="0"/>
              <a:t> B</a:t>
            </a:r>
          </a:p>
          <a:p>
            <a:r>
              <a:rPr lang="en-US" dirty="0"/>
              <a:t>w</a:t>
            </a:r>
            <a:r>
              <a:rPr lang="en-US" dirty="0" smtClean="0"/>
              <a:t>rite C</a:t>
            </a:r>
          </a:p>
          <a:p>
            <a:r>
              <a:rPr lang="en-US" dirty="0" err="1" smtClean="0"/>
              <a:t>endTX</a:t>
            </a:r>
            <a:endParaRPr lang="en-US" dirty="0"/>
          </a:p>
        </p:txBody>
      </p:sp>
      <p:sp>
        <p:nvSpPr>
          <p:cNvPr id="55" name="Down Arrow 54"/>
          <p:cNvSpPr/>
          <p:nvPr/>
        </p:nvSpPr>
        <p:spPr>
          <a:xfrm>
            <a:off x="3367456"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Callout 58"/>
          <p:cNvSpPr/>
          <p:nvPr/>
        </p:nvSpPr>
        <p:spPr>
          <a:xfrm>
            <a:off x="7148879"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a:t>
            </a:r>
          </a:p>
          <a:p>
            <a:pPr algn="ctr"/>
            <a:r>
              <a:rPr lang="en-US" dirty="0" smtClean="0"/>
              <a:t>has </a:t>
            </a:r>
            <a:r>
              <a:rPr lang="en-US" b="1" dirty="0" smtClean="0"/>
              <a:t>A</a:t>
            </a:r>
            <a:r>
              <a:rPr lang="en-US" dirty="0" smtClean="0"/>
              <a:t> changed?</a:t>
            </a:r>
          </a:p>
          <a:p>
            <a:pPr algn="ctr"/>
            <a:r>
              <a:rPr lang="en-US" b="1" dirty="0"/>
              <a:t>d</a:t>
            </a:r>
            <a:r>
              <a:rPr lang="en-US" b="1" dirty="0" smtClean="0"/>
              <a:t>on’t know!</a:t>
            </a:r>
          </a:p>
        </p:txBody>
      </p:sp>
      <p:sp>
        <p:nvSpPr>
          <p:cNvPr id="60" name="Up Arrow Callout 59"/>
          <p:cNvSpPr/>
          <p:nvPr/>
        </p:nvSpPr>
        <p:spPr>
          <a:xfrm>
            <a:off x="2333865" y="4988223"/>
            <a:ext cx="1742491" cy="1362561"/>
          </a:xfrm>
          <a:prstGeom prst="upArrowCallou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commit/abort? </a:t>
            </a:r>
          </a:p>
          <a:p>
            <a:pPr algn="ctr"/>
            <a:r>
              <a:rPr lang="en-US" dirty="0" smtClean="0"/>
              <a:t>has </a:t>
            </a:r>
            <a:r>
              <a:rPr lang="en-US" b="1" dirty="0" smtClean="0"/>
              <a:t>B</a:t>
            </a:r>
            <a:r>
              <a:rPr lang="en-US" dirty="0" smtClean="0"/>
              <a:t> changed?</a:t>
            </a:r>
          </a:p>
          <a:p>
            <a:pPr algn="ctr"/>
            <a:r>
              <a:rPr lang="en-US" b="1" dirty="0" smtClean="0"/>
              <a:t>don’t know!</a:t>
            </a:r>
            <a:endParaRPr lang="en-US" b="1" dirty="0"/>
          </a:p>
        </p:txBody>
      </p:sp>
      <p:sp>
        <p:nvSpPr>
          <p:cNvPr id="61" name="Down Arrow 60"/>
          <p:cNvSpPr/>
          <p:nvPr/>
        </p:nvSpPr>
        <p:spPr>
          <a:xfrm flipV="1">
            <a:off x="8224073" y="4039385"/>
            <a:ext cx="304800" cy="508000"/>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74"/>
          <p:cNvSpPr>
            <a:spLocks noGrp="1"/>
          </p:cNvSpPr>
          <p:nvPr>
            <p:ph type="title"/>
          </p:nvPr>
        </p:nvSpPr>
        <p:spPr>
          <a:xfrm>
            <a:off x="628650" y="365126"/>
            <a:ext cx="7886700" cy="1325563"/>
          </a:xfrm>
        </p:spPr>
        <p:txBody>
          <a:bodyPr/>
          <a:lstStyle/>
          <a:p>
            <a:r>
              <a:rPr lang="en-US" dirty="0" smtClean="0"/>
              <a:t>distributed </a:t>
            </a:r>
            <a:r>
              <a:rPr lang="en-US" dirty="0" err="1" smtClean="0"/>
              <a:t>txes</a:t>
            </a:r>
            <a:r>
              <a:rPr lang="en-US" dirty="0" smtClean="0"/>
              <a:t> over streams</a:t>
            </a:r>
            <a:endParaRPr lang="en-US" dirty="0"/>
          </a:p>
        </p:txBody>
      </p:sp>
      <p:sp>
        <p:nvSpPr>
          <p:cNvPr id="63" name="TextBox 62"/>
          <p:cNvSpPr txBox="1"/>
          <p:nvPr/>
        </p:nvSpPr>
        <p:spPr>
          <a:xfrm>
            <a:off x="341363" y="3518656"/>
            <a:ext cx="1171537" cy="369332"/>
          </a:xfrm>
          <a:prstGeom prst="rect">
            <a:avLst/>
          </a:prstGeom>
          <a:noFill/>
        </p:spPr>
        <p:txBody>
          <a:bodyPr wrap="square" rtlCol="0">
            <a:spAutoFit/>
          </a:bodyPr>
          <a:lstStyle/>
          <a:p>
            <a:r>
              <a:rPr lang="en-US" dirty="0" smtClean="0"/>
              <a:t>free list </a:t>
            </a:r>
            <a:r>
              <a:rPr lang="en-US" dirty="0" smtClean="0">
                <a:sym typeface="Wingdings" panose="05000000000000000000" pitchFamily="2" charset="2"/>
              </a:rPr>
              <a:t></a:t>
            </a:r>
            <a:endParaRPr lang="en-US" dirty="0"/>
          </a:p>
        </p:txBody>
      </p:sp>
      <p:sp>
        <p:nvSpPr>
          <p:cNvPr id="64" name="TextBox 63"/>
          <p:cNvSpPr txBox="1"/>
          <p:nvPr/>
        </p:nvSpPr>
        <p:spPr>
          <a:xfrm>
            <a:off x="341363" y="2615699"/>
            <a:ext cx="1349337" cy="646331"/>
          </a:xfrm>
          <a:prstGeom prst="rect">
            <a:avLst/>
          </a:prstGeom>
          <a:noFill/>
        </p:spPr>
        <p:txBody>
          <a:bodyPr wrap="square" rtlCol="0">
            <a:spAutoFit/>
          </a:bodyPr>
          <a:lstStyle/>
          <a:p>
            <a:r>
              <a:rPr lang="en-US" dirty="0" smtClean="0"/>
              <a:t>aggregation tree </a:t>
            </a:r>
            <a:r>
              <a:rPr lang="en-US" dirty="0" smtClean="0">
                <a:sym typeface="Wingdings" panose="05000000000000000000" pitchFamily="2" charset="2"/>
              </a:rPr>
              <a:t> </a:t>
            </a:r>
            <a:endParaRPr lang="en-US" dirty="0"/>
          </a:p>
        </p:txBody>
      </p:sp>
      <p:sp>
        <p:nvSpPr>
          <p:cNvPr id="65" name="TextBox 64"/>
          <p:cNvSpPr txBox="1"/>
          <p:nvPr/>
        </p:nvSpPr>
        <p:spPr>
          <a:xfrm>
            <a:off x="7759702" y="2371752"/>
            <a:ext cx="1533504" cy="646331"/>
          </a:xfrm>
          <a:prstGeom prst="rect">
            <a:avLst/>
          </a:prstGeom>
          <a:noFill/>
        </p:spPr>
        <p:txBody>
          <a:bodyPr wrap="square" rtlCol="0">
            <a:spAutoFit/>
          </a:bodyPr>
          <a:lstStyle/>
          <a:p>
            <a:r>
              <a:rPr lang="en-US" dirty="0" smtClean="0"/>
              <a:t>     allocation </a:t>
            </a:r>
            <a:r>
              <a:rPr lang="en-US" dirty="0" smtClean="0">
                <a:sym typeface="Wingdings" panose="05000000000000000000" pitchFamily="2" charset="2"/>
              </a:rPr>
              <a:t> </a:t>
            </a:r>
            <a:r>
              <a:rPr lang="en-US" dirty="0" smtClean="0"/>
              <a:t>table</a:t>
            </a:r>
            <a:endParaRPr lang="en-US" dirty="0"/>
          </a:p>
        </p:txBody>
      </p:sp>
      <p:sp>
        <p:nvSpPr>
          <p:cNvPr id="25" name="Down Arrow 24"/>
          <p:cNvSpPr/>
          <p:nvPr/>
        </p:nvSpPr>
        <p:spPr>
          <a:xfrm flipV="1">
            <a:off x="7867724" y="4039385"/>
            <a:ext cx="304800" cy="508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Down Arrow 25"/>
          <p:cNvSpPr/>
          <p:nvPr/>
        </p:nvSpPr>
        <p:spPr>
          <a:xfrm flipV="1">
            <a:off x="3727222" y="4033022"/>
            <a:ext cx="304800" cy="50800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8588358" y="4026658"/>
            <a:ext cx="304800" cy="50800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rot="10800000">
            <a:off x="4456475" y="2891756"/>
            <a:ext cx="2279269" cy="215463"/>
          </a:xfrm>
          <a:prstGeom prst="leftArrow">
            <a:avLst/>
          </a:prstGeom>
          <a:ln w="285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a:off x="4558534" y="5544501"/>
            <a:ext cx="212051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node 1 and node 2 help each other!</a:t>
            </a:r>
            <a:endParaRPr lang="en-US" dirty="0"/>
          </a:p>
        </p:txBody>
      </p:sp>
      <p:sp>
        <p:nvSpPr>
          <p:cNvPr id="2" name="TextBox 1"/>
          <p:cNvSpPr txBox="1"/>
          <p:nvPr/>
        </p:nvSpPr>
        <p:spPr>
          <a:xfrm>
            <a:off x="1018713" y="6374148"/>
            <a:ext cx="7270543" cy="400110"/>
          </a:xfrm>
          <a:prstGeom prst="rect">
            <a:avLst/>
          </a:prstGeom>
          <a:noFill/>
        </p:spPr>
        <p:txBody>
          <a:bodyPr wrap="square" rtlCol="0">
            <a:spAutoFit/>
          </a:bodyPr>
          <a:lstStyle/>
          <a:p>
            <a:r>
              <a:rPr lang="en-US" sz="2000" b="1" dirty="0" smtClean="0">
                <a:solidFill>
                  <a:srgbClr val="FF0000"/>
                </a:solidFill>
              </a:rPr>
              <a:t>distributed transactions without a distributed (commit) protocol!</a:t>
            </a:r>
            <a:endParaRPr lang="en-US" sz="2000" b="1" dirty="0">
              <a:solidFill>
                <a:srgbClr val="FF0000"/>
              </a:solidFill>
            </a:endParaRPr>
          </a:p>
        </p:txBody>
      </p:sp>
    </p:spTree>
    <p:extLst>
      <p:ext uri="{BB962C8B-B14F-4D97-AF65-F5344CB8AC3E}">
        <p14:creationId xmlns:p14="http://schemas.microsoft.com/office/powerpoint/2010/main" val="565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AsOne/>
      </p:bldGraphic>
      <p:bldGraphic spid="56" grpId="0">
        <p:bldAsOne/>
      </p:bldGraphic>
      <p:bldP spid="55" grpId="0" animBg="1"/>
      <p:bldP spid="59" grpId="0" animBg="1"/>
      <p:bldP spid="60" grpId="0" animBg="1"/>
      <p:bldP spid="61" grpId="0" animBg="1"/>
      <p:bldP spid="26" grpId="0" animBg="1"/>
      <p:bldP spid="27" grpId="0" animBg="1"/>
      <p:bldP spid="32"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Research insights</a:t>
            </a:r>
            <a:endParaRPr lang="en-US" dirty="0"/>
          </a:p>
        </p:txBody>
      </p:sp>
      <p:sp>
        <p:nvSpPr>
          <p:cNvPr id="3" name="Content Placeholder 2"/>
          <p:cNvSpPr>
            <a:spLocks noGrp="1"/>
          </p:cNvSpPr>
          <p:nvPr>
            <p:ph idx="1"/>
          </p:nvPr>
        </p:nvSpPr>
        <p:spPr/>
        <p:txBody>
          <a:bodyPr/>
          <a:lstStyle/>
          <a:p>
            <a:r>
              <a:rPr lang="en-US" dirty="0"/>
              <a:t>A</a:t>
            </a:r>
            <a:r>
              <a:rPr lang="en-US" dirty="0" smtClean="0"/>
              <a:t> durable, </a:t>
            </a:r>
            <a:r>
              <a:rPr lang="en-US" dirty="0" err="1" smtClean="0"/>
              <a:t>iterable</a:t>
            </a:r>
            <a:r>
              <a:rPr lang="en-US" dirty="0" smtClean="0"/>
              <a:t> total order (i.e., a shared log) is a unifying abstraction for distributed systems, subsuming the roles of many distributed protocols</a:t>
            </a:r>
          </a:p>
          <a:p>
            <a:endParaRPr lang="en-US" dirty="0" smtClean="0"/>
          </a:p>
          <a:p>
            <a:r>
              <a:rPr lang="en-US" dirty="0"/>
              <a:t>I</a:t>
            </a:r>
            <a:r>
              <a:rPr lang="en-US" dirty="0" smtClean="0"/>
              <a:t>t is possible to impose a total order at speeds exceeding the I/O capacity of any single machine</a:t>
            </a:r>
          </a:p>
          <a:p>
            <a:endParaRPr lang="en-US" dirty="0" smtClean="0"/>
          </a:p>
          <a:p>
            <a:r>
              <a:rPr lang="en-US" dirty="0" smtClean="0"/>
              <a:t>A total order is useful even when individual nodes consume a subsequence of it</a:t>
            </a:r>
          </a:p>
          <a:p>
            <a:pPr lvl="1"/>
            <a:endParaRPr lang="en-US" dirty="0"/>
          </a:p>
        </p:txBody>
      </p:sp>
    </p:spTree>
    <p:extLst>
      <p:ext uri="{BB962C8B-B14F-4D97-AF65-F5344CB8AC3E}">
        <p14:creationId xmlns:p14="http://schemas.microsoft.com/office/powerpoint/2010/main" val="28137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is CORFU from </a:t>
            </a:r>
            <a:r>
              <a:rPr lang="en-US" dirty="0" err="1" smtClean="0"/>
              <a:t>Paxos</a:t>
            </a:r>
            <a:r>
              <a:rPr lang="en-US" dirty="0" smtClean="0"/>
              <a:t>?</a:t>
            </a:r>
            <a:endParaRPr lang="en-US" dirty="0"/>
          </a:p>
        </p:txBody>
      </p:sp>
      <p:pic>
        <p:nvPicPr>
          <p:cNvPr id="64" name="Picture 6"/>
          <p:cNvPicPr>
            <a:picLocks noChangeAspect="1" noChangeArrowheads="1"/>
          </p:cNvPicPr>
          <p:nvPr/>
        </p:nvPicPr>
        <p:blipFill>
          <a:blip r:embed="rId3" cstate="print"/>
          <a:srcRect/>
          <a:stretch>
            <a:fillRect/>
          </a:stretch>
        </p:blipFill>
        <p:spPr bwMode="auto">
          <a:xfrm>
            <a:off x="1485900" y="1663712"/>
            <a:ext cx="5562600" cy="4505325"/>
          </a:xfrm>
          <a:prstGeom prst="rect">
            <a:avLst/>
          </a:prstGeom>
          <a:noFill/>
          <a:ln w="9525">
            <a:noFill/>
            <a:miter lim="800000"/>
            <a:headEnd/>
            <a:tailEnd/>
          </a:ln>
        </p:spPr>
      </p:pic>
    </p:spTree>
    <p:extLst>
      <p:ext uri="{BB962C8B-B14F-4D97-AF65-F5344CB8AC3E}">
        <p14:creationId xmlns:p14="http://schemas.microsoft.com/office/powerpoint/2010/main" val="2968811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is CORFU from </a:t>
            </a:r>
            <a:r>
              <a:rPr lang="en-US" dirty="0" err="1" smtClean="0"/>
              <a:t>Paxos</a:t>
            </a:r>
            <a:r>
              <a:rPr lang="en-US" dirty="0" smtClean="0"/>
              <a:t>?</a:t>
            </a:r>
            <a:endParaRPr lang="en-US" dirty="0"/>
          </a:p>
        </p:txBody>
      </p:sp>
      <p:pic>
        <p:nvPicPr>
          <p:cNvPr id="86" name="Picture 2"/>
          <p:cNvPicPr>
            <a:picLocks noChangeAspect="1" noChangeArrowheads="1"/>
          </p:cNvPicPr>
          <p:nvPr/>
        </p:nvPicPr>
        <p:blipFill>
          <a:blip r:embed="rId3" cstate="print"/>
          <a:srcRect/>
          <a:stretch>
            <a:fillRect/>
          </a:stretch>
        </p:blipFill>
        <p:spPr bwMode="auto">
          <a:xfrm>
            <a:off x="6170179" y="2239729"/>
            <a:ext cx="788679" cy="1115029"/>
          </a:xfrm>
          <a:prstGeom prst="rect">
            <a:avLst/>
          </a:prstGeom>
          <a:solidFill>
            <a:schemeClr val="accent1">
              <a:alpha val="0"/>
            </a:schemeClr>
          </a:solidFill>
          <a:ln w="9525">
            <a:solidFill>
              <a:schemeClr val="bg1"/>
            </a:solidFill>
            <a:miter lim="800000"/>
            <a:headEnd/>
            <a:tailEnd/>
          </a:ln>
        </p:spPr>
      </p:pic>
      <p:pic>
        <p:nvPicPr>
          <p:cNvPr id="88" name="Picture 2"/>
          <p:cNvPicPr>
            <a:picLocks noChangeAspect="1" noChangeArrowheads="1"/>
          </p:cNvPicPr>
          <p:nvPr/>
        </p:nvPicPr>
        <p:blipFill>
          <a:blip r:embed="rId3" cstate="print"/>
          <a:srcRect/>
          <a:stretch>
            <a:fillRect/>
          </a:stretch>
        </p:blipFill>
        <p:spPr bwMode="auto">
          <a:xfrm>
            <a:off x="4662985" y="2247826"/>
            <a:ext cx="788679" cy="1115029"/>
          </a:xfrm>
          <a:prstGeom prst="rect">
            <a:avLst/>
          </a:prstGeom>
          <a:solidFill>
            <a:schemeClr val="accent1">
              <a:alpha val="0"/>
            </a:schemeClr>
          </a:solidFill>
          <a:ln w="9525">
            <a:solidFill>
              <a:schemeClr val="bg1"/>
            </a:solidFill>
            <a:miter lim="800000"/>
            <a:headEnd/>
            <a:tailEnd/>
          </a:ln>
        </p:spPr>
      </p:pic>
      <p:grpSp>
        <p:nvGrpSpPr>
          <p:cNvPr id="7" name="Group 6"/>
          <p:cNvGrpSpPr/>
          <p:nvPr/>
        </p:nvGrpSpPr>
        <p:grpSpPr>
          <a:xfrm>
            <a:off x="4004393" y="3833828"/>
            <a:ext cx="4833713" cy="2229190"/>
            <a:chOff x="4004393" y="3833828"/>
            <a:chExt cx="4833713" cy="2229190"/>
          </a:xfrm>
        </p:grpSpPr>
        <p:sp>
          <p:nvSpPr>
            <p:cNvPr id="69" name="Right Arrow 68"/>
            <p:cNvSpPr/>
            <p:nvPr/>
          </p:nvSpPr>
          <p:spPr>
            <a:xfrm>
              <a:off x="8198344" y="3901835"/>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5" name="Group 4"/>
            <p:cNvGrpSpPr/>
            <p:nvPr/>
          </p:nvGrpSpPr>
          <p:grpSpPr>
            <a:xfrm>
              <a:off x="4004393" y="3833828"/>
              <a:ext cx="3978275" cy="2229190"/>
              <a:chOff x="4004393" y="3833828"/>
              <a:chExt cx="3978275" cy="2229190"/>
            </a:xfrm>
          </p:grpSpPr>
          <p:graphicFrame>
            <p:nvGraphicFramePr>
              <p:cNvPr id="68" name="Diagram 67"/>
              <p:cNvGraphicFramePr/>
              <p:nvPr>
                <p:extLst>
                  <p:ext uri="{D42A27DB-BD31-4B8C-83A1-F6EECF244321}">
                    <p14:modId xmlns:p14="http://schemas.microsoft.com/office/powerpoint/2010/main" val="1733565321"/>
                  </p:ext>
                </p:extLst>
              </p:nvPr>
            </p:nvGraphicFramePr>
            <p:xfrm>
              <a:off x="4004393" y="3833828"/>
              <a:ext cx="3978275" cy="76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0" name="Group 40"/>
              <p:cNvGrpSpPr/>
              <p:nvPr/>
            </p:nvGrpSpPr>
            <p:grpSpPr>
              <a:xfrm>
                <a:off x="5572755" y="4677298"/>
                <a:ext cx="600075" cy="885825"/>
                <a:chOff x="5572125" y="4067175"/>
                <a:chExt cx="600075" cy="885825"/>
              </a:xfrm>
            </p:grpSpPr>
            <p:pic>
              <p:nvPicPr>
                <p:cNvPr id="81"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82"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pic>
            <p:nvPicPr>
              <p:cNvPr id="83" name="Picture 3"/>
              <p:cNvPicPr>
                <a:picLocks noChangeAspect="1" noChangeArrowheads="1"/>
              </p:cNvPicPr>
              <p:nvPr/>
            </p:nvPicPr>
            <p:blipFill>
              <a:blip r:embed="rId9" cstate="print"/>
              <a:srcRect/>
              <a:stretch>
                <a:fillRect/>
              </a:stretch>
            </p:blipFill>
            <p:spPr bwMode="auto">
              <a:xfrm>
                <a:off x="5566412" y="5604363"/>
                <a:ext cx="600075" cy="428625"/>
              </a:xfrm>
              <a:prstGeom prst="rect">
                <a:avLst/>
              </a:prstGeom>
              <a:noFill/>
              <a:ln w="9525">
                <a:noFill/>
                <a:miter lim="800000"/>
                <a:headEnd/>
                <a:tailEnd/>
              </a:ln>
            </p:spPr>
          </p:pic>
          <p:sp>
            <p:nvSpPr>
              <p:cNvPr id="84" name="Left Arrow Callout 83"/>
              <p:cNvSpPr/>
              <p:nvPr/>
            </p:nvSpPr>
            <p:spPr>
              <a:xfrm>
                <a:off x="6212347" y="5112505"/>
                <a:ext cx="1753702" cy="385433"/>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acceptors</a:t>
                </a:r>
                <a:endParaRPr lang="en-US" dirty="0"/>
              </a:p>
            </p:txBody>
          </p:sp>
          <p:sp>
            <p:nvSpPr>
              <p:cNvPr id="85" name="Rectangle 84"/>
              <p:cNvSpPr/>
              <p:nvPr/>
            </p:nvSpPr>
            <p:spPr>
              <a:xfrm>
                <a:off x="5563724" y="4634150"/>
                <a:ext cx="623681" cy="1428868"/>
              </a:xfrm>
              <a:prstGeom prst="rect">
                <a:avLst/>
              </a:prstGeom>
              <a:solidFill>
                <a:schemeClr val="lt1">
                  <a:alpha val="0"/>
                </a:schemeClr>
              </a:solidFill>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sp>
        <p:nvSpPr>
          <p:cNvPr id="87" name="Up Arrow 86"/>
          <p:cNvSpPr/>
          <p:nvPr/>
        </p:nvSpPr>
        <p:spPr>
          <a:xfrm>
            <a:off x="6343420" y="3428078"/>
            <a:ext cx="447368" cy="51949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Up Arrow 88"/>
          <p:cNvSpPr/>
          <p:nvPr/>
        </p:nvSpPr>
        <p:spPr>
          <a:xfrm>
            <a:off x="4836226" y="3436175"/>
            <a:ext cx="447368" cy="51949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Left Arrow Callout 89"/>
          <p:cNvSpPr/>
          <p:nvPr/>
        </p:nvSpPr>
        <p:spPr>
          <a:xfrm>
            <a:off x="6999722" y="2479861"/>
            <a:ext cx="1753702" cy="385433"/>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learners</a:t>
            </a:r>
            <a:endParaRPr lang="en-US" dirty="0"/>
          </a:p>
        </p:txBody>
      </p:sp>
      <p:grpSp>
        <p:nvGrpSpPr>
          <p:cNvPr id="4" name="Group 3"/>
          <p:cNvGrpSpPr/>
          <p:nvPr/>
        </p:nvGrpSpPr>
        <p:grpSpPr>
          <a:xfrm>
            <a:off x="4004302" y="3829292"/>
            <a:ext cx="5211761" cy="2753606"/>
            <a:chOff x="4004394" y="3829301"/>
            <a:chExt cx="5211761" cy="2753606"/>
          </a:xfrm>
        </p:grpSpPr>
        <p:sp>
          <p:nvSpPr>
            <p:cNvPr id="19" name="TextBox 18"/>
            <p:cNvSpPr txBox="1"/>
            <p:nvPr/>
          </p:nvSpPr>
          <p:spPr>
            <a:xfrm>
              <a:off x="5548168" y="6201908"/>
              <a:ext cx="1798320" cy="380999"/>
            </a:xfrm>
            <a:prstGeom prst="rect">
              <a:avLst/>
            </a:prstGeom>
            <a:noFill/>
          </p:spPr>
          <p:txBody>
            <a:bodyPr wrap="square" rtlCol="0">
              <a:spAutoFit/>
            </a:bodyPr>
            <a:lstStyle/>
            <a:p>
              <a:r>
                <a:rPr lang="en-US" dirty="0" smtClean="0"/>
                <a:t>CORFU cluster</a:t>
              </a:r>
              <a:endParaRPr lang="en-US" dirty="0"/>
            </a:p>
          </p:txBody>
        </p:sp>
        <p:graphicFrame>
          <p:nvGraphicFramePr>
            <p:cNvPr id="20" name="Diagram 19"/>
            <p:cNvGraphicFramePr/>
            <p:nvPr>
              <p:extLst>
                <p:ext uri="{D42A27DB-BD31-4B8C-83A1-F6EECF244321}">
                  <p14:modId xmlns:p14="http://schemas.microsoft.com/office/powerpoint/2010/main" val="4151114835"/>
                </p:ext>
              </p:extLst>
            </p:nvPr>
          </p:nvGraphicFramePr>
          <p:xfrm>
            <a:off x="4004394" y="3829301"/>
            <a:ext cx="3978275" cy="7620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Right Arrow 20"/>
            <p:cNvSpPr/>
            <p:nvPr/>
          </p:nvSpPr>
          <p:spPr>
            <a:xfrm>
              <a:off x="8195394" y="3905501"/>
              <a:ext cx="639762" cy="609600"/>
            </a:xfrm>
            <a:prstGeom prst="rightArrow">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22" name="Group 21"/>
            <p:cNvGrpSpPr/>
            <p:nvPr/>
          </p:nvGrpSpPr>
          <p:grpSpPr>
            <a:xfrm>
              <a:off x="4936855" y="4578548"/>
              <a:ext cx="2755300" cy="1522643"/>
              <a:chOff x="4864700" y="6516898"/>
              <a:chExt cx="2755300" cy="1522643"/>
            </a:xfrm>
          </p:grpSpPr>
          <p:grpSp>
            <p:nvGrpSpPr>
              <p:cNvPr id="23" name="Group 36"/>
              <p:cNvGrpSpPr/>
              <p:nvPr/>
            </p:nvGrpSpPr>
            <p:grpSpPr>
              <a:xfrm>
                <a:off x="4876800" y="6838605"/>
                <a:ext cx="600075" cy="885825"/>
                <a:chOff x="4876800" y="4114800"/>
                <a:chExt cx="600075" cy="885825"/>
              </a:xfrm>
            </p:grpSpPr>
            <p:pic>
              <p:nvPicPr>
                <p:cNvPr id="41" name="Picture 3"/>
                <p:cNvPicPr>
                  <a:picLocks noChangeAspect="1" noChangeArrowheads="1"/>
                </p:cNvPicPr>
                <p:nvPr/>
              </p:nvPicPr>
              <p:blipFill>
                <a:blip r:embed="rId9" cstate="print"/>
                <a:srcRect/>
                <a:stretch>
                  <a:fillRect/>
                </a:stretch>
              </p:blipFill>
              <p:spPr bwMode="auto">
                <a:xfrm>
                  <a:off x="4876800" y="4114800"/>
                  <a:ext cx="600075" cy="428625"/>
                </a:xfrm>
                <a:prstGeom prst="rect">
                  <a:avLst/>
                </a:prstGeom>
                <a:noFill/>
                <a:ln w="9525">
                  <a:noFill/>
                  <a:miter lim="800000"/>
                  <a:headEnd/>
                  <a:tailEnd/>
                </a:ln>
              </p:spPr>
            </p:pic>
            <p:pic>
              <p:nvPicPr>
                <p:cNvPr id="42" name="Picture 3"/>
                <p:cNvPicPr>
                  <a:picLocks noChangeAspect="1" noChangeArrowheads="1"/>
                </p:cNvPicPr>
                <p:nvPr/>
              </p:nvPicPr>
              <p:blipFill>
                <a:blip r:embed="rId9" cstate="print"/>
                <a:srcRect/>
                <a:stretch>
                  <a:fillRect/>
                </a:stretch>
              </p:blipFill>
              <p:spPr bwMode="auto">
                <a:xfrm>
                  <a:off x="4876800" y="4572000"/>
                  <a:ext cx="600075" cy="428625"/>
                </a:xfrm>
                <a:prstGeom prst="rect">
                  <a:avLst/>
                </a:prstGeom>
                <a:noFill/>
                <a:ln w="9525">
                  <a:noFill/>
                  <a:miter lim="800000"/>
                  <a:headEnd/>
                  <a:tailEnd/>
                </a:ln>
              </p:spPr>
            </p:pic>
          </p:grpSp>
          <p:grpSp>
            <p:nvGrpSpPr>
              <p:cNvPr id="24" name="Group 35"/>
              <p:cNvGrpSpPr/>
              <p:nvPr/>
            </p:nvGrpSpPr>
            <p:grpSpPr>
              <a:xfrm>
                <a:off x="5565775" y="6838605"/>
                <a:ext cx="600075" cy="885825"/>
                <a:chOff x="5572125" y="4067175"/>
                <a:chExt cx="600075" cy="885825"/>
              </a:xfrm>
            </p:grpSpPr>
            <p:pic>
              <p:nvPicPr>
                <p:cNvPr id="39"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40"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25" name="Group 37"/>
              <p:cNvGrpSpPr/>
              <p:nvPr/>
            </p:nvGrpSpPr>
            <p:grpSpPr>
              <a:xfrm>
                <a:off x="6254750" y="6838605"/>
                <a:ext cx="600075" cy="885825"/>
                <a:chOff x="5572125" y="4067175"/>
                <a:chExt cx="600075" cy="885825"/>
              </a:xfrm>
            </p:grpSpPr>
            <p:pic>
              <p:nvPicPr>
                <p:cNvPr id="37"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38"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grpSp>
            <p:nvGrpSpPr>
              <p:cNvPr id="26" name="Group 40"/>
              <p:cNvGrpSpPr/>
              <p:nvPr/>
            </p:nvGrpSpPr>
            <p:grpSpPr>
              <a:xfrm>
                <a:off x="6943725" y="6838605"/>
                <a:ext cx="600075" cy="885825"/>
                <a:chOff x="5572125" y="4067175"/>
                <a:chExt cx="600075" cy="885825"/>
              </a:xfrm>
            </p:grpSpPr>
            <p:pic>
              <p:nvPicPr>
                <p:cNvPr id="35" name="Picture 3"/>
                <p:cNvPicPr>
                  <a:picLocks noChangeAspect="1" noChangeArrowheads="1"/>
                </p:cNvPicPr>
                <p:nvPr/>
              </p:nvPicPr>
              <p:blipFill>
                <a:blip r:embed="rId9" cstate="print"/>
                <a:srcRect/>
                <a:stretch>
                  <a:fillRect/>
                </a:stretch>
              </p:blipFill>
              <p:spPr bwMode="auto">
                <a:xfrm>
                  <a:off x="5572125" y="4067175"/>
                  <a:ext cx="600075" cy="428625"/>
                </a:xfrm>
                <a:prstGeom prst="rect">
                  <a:avLst/>
                </a:prstGeom>
                <a:noFill/>
                <a:ln w="9525">
                  <a:noFill/>
                  <a:miter lim="800000"/>
                  <a:headEnd/>
                  <a:tailEnd/>
                </a:ln>
              </p:spPr>
            </p:pic>
            <p:pic>
              <p:nvPicPr>
                <p:cNvPr id="36" name="Picture 3"/>
                <p:cNvPicPr>
                  <a:picLocks noChangeAspect="1" noChangeArrowheads="1"/>
                </p:cNvPicPr>
                <p:nvPr/>
              </p:nvPicPr>
              <p:blipFill>
                <a:blip r:embed="rId9" cstate="print"/>
                <a:srcRect/>
                <a:stretch>
                  <a:fillRect/>
                </a:stretch>
              </p:blipFill>
              <p:spPr bwMode="auto">
                <a:xfrm>
                  <a:off x="5572125" y="4524375"/>
                  <a:ext cx="600075" cy="428625"/>
                </a:xfrm>
                <a:prstGeom prst="rect">
                  <a:avLst/>
                </a:prstGeom>
                <a:noFill/>
                <a:ln w="9525">
                  <a:noFill/>
                  <a:miter lim="800000"/>
                  <a:headEnd/>
                  <a:tailEnd/>
                </a:ln>
              </p:spPr>
            </p:pic>
          </p:grpSp>
          <p:sp>
            <p:nvSpPr>
              <p:cNvPr id="27" name="TextBox 26"/>
              <p:cNvSpPr txBox="1"/>
              <p:nvPr/>
            </p:nvSpPr>
            <p:spPr>
              <a:xfrm>
                <a:off x="4953000" y="6516898"/>
                <a:ext cx="2667000" cy="369332"/>
              </a:xfrm>
              <a:prstGeom prst="rect">
                <a:avLst/>
              </a:prstGeom>
              <a:noFill/>
            </p:spPr>
            <p:txBody>
              <a:bodyPr wrap="square" rtlCol="0">
                <a:spAutoFit/>
              </a:bodyPr>
              <a:lstStyle/>
              <a:p>
                <a:r>
                  <a:rPr lang="en-US" dirty="0" smtClean="0"/>
                  <a:t> D1         D3        D5        D7</a:t>
                </a:r>
                <a:endParaRPr lang="en-US" dirty="0"/>
              </a:p>
            </p:txBody>
          </p:sp>
          <p:sp>
            <p:nvSpPr>
              <p:cNvPr id="28" name="TextBox 27"/>
              <p:cNvSpPr txBox="1"/>
              <p:nvPr/>
            </p:nvSpPr>
            <p:spPr>
              <a:xfrm>
                <a:off x="4953000" y="7659898"/>
                <a:ext cx="2667000" cy="369332"/>
              </a:xfrm>
              <a:prstGeom prst="rect">
                <a:avLst/>
              </a:prstGeom>
              <a:noFill/>
            </p:spPr>
            <p:txBody>
              <a:bodyPr wrap="square" rtlCol="0">
                <a:spAutoFit/>
              </a:bodyPr>
              <a:lstStyle/>
              <a:p>
                <a:r>
                  <a:rPr lang="en-US" dirty="0" smtClean="0"/>
                  <a:t> D2         D4        D6        D8</a:t>
                </a:r>
                <a:endParaRPr lang="en-US" dirty="0"/>
              </a:p>
            </p:txBody>
          </p:sp>
          <p:grpSp>
            <p:nvGrpSpPr>
              <p:cNvPr id="29" name="Group 28"/>
              <p:cNvGrpSpPr/>
              <p:nvPr/>
            </p:nvGrpSpPr>
            <p:grpSpPr>
              <a:xfrm>
                <a:off x="4872182" y="6575680"/>
                <a:ext cx="2662401" cy="1463861"/>
                <a:chOff x="4872182" y="3880450"/>
                <a:chExt cx="2662401" cy="1463861"/>
              </a:xfrm>
            </p:grpSpPr>
            <p:sp>
              <p:nvSpPr>
                <p:cNvPr id="31" name="Rectangle 30"/>
                <p:cNvSpPr/>
                <p:nvPr/>
              </p:nvSpPr>
              <p:spPr>
                <a:xfrm>
                  <a:off x="4872182" y="3880450"/>
                  <a:ext cx="598169" cy="1451502"/>
                </a:xfrm>
                <a:prstGeom prst="rect">
                  <a:avLst/>
                </a:prstGeom>
                <a:solidFill>
                  <a:schemeClr val="bg2">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 name="Rectangle 31"/>
                <p:cNvSpPr/>
                <p:nvPr/>
              </p:nvSpPr>
              <p:spPr>
                <a:xfrm>
                  <a:off x="6936414" y="3892809"/>
                  <a:ext cx="598169" cy="1451502"/>
                </a:xfrm>
                <a:prstGeom prst="rect">
                  <a:avLst/>
                </a:prstGeom>
                <a:solidFill>
                  <a:schemeClr val="bg2">
                    <a:lumMod val="2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Rectangle 32"/>
                <p:cNvSpPr/>
                <p:nvPr/>
              </p:nvSpPr>
              <p:spPr>
                <a:xfrm>
                  <a:off x="5554871" y="3892809"/>
                  <a:ext cx="598169" cy="1451502"/>
                </a:xfrm>
                <a:prstGeom prst="rect">
                  <a:avLst/>
                </a:prstGeom>
                <a:solidFill>
                  <a:schemeClr val="bg2">
                    <a:lumMod val="75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Rectangle 33"/>
                <p:cNvSpPr/>
                <p:nvPr/>
              </p:nvSpPr>
              <p:spPr>
                <a:xfrm>
                  <a:off x="6251515" y="3891684"/>
                  <a:ext cx="598169" cy="1451502"/>
                </a:xfrm>
                <a:prstGeom prst="rect">
                  <a:avLst/>
                </a:prstGeom>
                <a:solidFill>
                  <a:schemeClr val="bg2">
                    <a:lumMod val="50000"/>
                    <a:alpha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30" name="Rectangle 29"/>
              <p:cNvSpPr/>
              <p:nvPr/>
            </p:nvSpPr>
            <p:spPr>
              <a:xfrm>
                <a:off x="4864700" y="6596258"/>
                <a:ext cx="623681" cy="1428868"/>
              </a:xfrm>
              <a:prstGeom prst="rect">
                <a:avLst/>
              </a:prstGeom>
              <a:solidFill>
                <a:schemeClr val="lt1">
                  <a:alpha val="0"/>
                </a:schemeClr>
              </a:solidFill>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43" name="Left Arrow Callout 42"/>
            <p:cNvSpPr/>
            <p:nvPr/>
          </p:nvSpPr>
          <p:spPr>
            <a:xfrm>
              <a:off x="7634129" y="5178330"/>
              <a:ext cx="1582026" cy="385433"/>
            </a:xfrm>
            <a:prstGeom prst="leftArrowCallout">
              <a:avLst>
                <a:gd name="adj1" fmla="val 25000"/>
                <a:gd name="adj2" fmla="val 25000"/>
                <a:gd name="adj3" fmla="val 25000"/>
                <a:gd name="adj4" fmla="val 740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acceptors</a:t>
              </a:r>
              <a:endParaRPr lang="en-US" dirty="0"/>
            </a:p>
          </p:txBody>
        </p:sp>
      </p:grpSp>
      <p:sp>
        <p:nvSpPr>
          <p:cNvPr id="48" name="TextBox 47"/>
          <p:cNvSpPr txBox="1"/>
          <p:nvPr/>
        </p:nvSpPr>
        <p:spPr>
          <a:xfrm>
            <a:off x="301561" y="1680191"/>
            <a:ext cx="3294870"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CORFU scales the </a:t>
            </a:r>
            <a:r>
              <a:rPr lang="en-US" sz="2400" b="1" dirty="0" err="1" smtClean="0"/>
              <a:t>Paxos</a:t>
            </a:r>
            <a:r>
              <a:rPr lang="en-US" sz="2400" b="1" dirty="0" smtClean="0"/>
              <a:t> acceptor role</a:t>
            </a:r>
            <a:r>
              <a:rPr lang="en-US" sz="2400" dirty="0" smtClean="0"/>
              <a:t>: </a:t>
            </a:r>
          </a:p>
          <a:p>
            <a:r>
              <a:rPr lang="en-US" sz="2400" dirty="0" smtClean="0"/>
              <a:t>each consensus decision is made by a different set of acceptors</a:t>
            </a:r>
          </a:p>
        </p:txBody>
      </p:sp>
      <p:sp>
        <p:nvSpPr>
          <p:cNvPr id="8" name="TextBox 7"/>
          <p:cNvSpPr txBox="1"/>
          <p:nvPr/>
        </p:nvSpPr>
        <p:spPr>
          <a:xfrm>
            <a:off x="312106" y="4122779"/>
            <a:ext cx="329032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t>s</a:t>
            </a:r>
            <a:r>
              <a:rPr lang="en-US" sz="2400" b="1" dirty="0" smtClean="0"/>
              <a:t>treaming CORFU scales the </a:t>
            </a:r>
            <a:r>
              <a:rPr lang="en-US" sz="2400" b="1" dirty="0" err="1" smtClean="0"/>
              <a:t>Paxos</a:t>
            </a:r>
            <a:r>
              <a:rPr lang="en-US" sz="2400" b="1" dirty="0" smtClean="0"/>
              <a:t> learner role</a:t>
            </a:r>
            <a:r>
              <a:rPr lang="en-US" sz="2400" dirty="0" smtClean="0"/>
              <a:t>:</a:t>
            </a:r>
            <a:endParaRPr lang="en-US" sz="2400" dirty="0"/>
          </a:p>
          <a:p>
            <a:r>
              <a:rPr lang="en-US" sz="2400" dirty="0" smtClean="0"/>
              <a:t>each learner plays a subsequence of commands</a:t>
            </a:r>
            <a:endParaRPr lang="en-US" sz="2400" dirty="0"/>
          </a:p>
          <a:p>
            <a:endParaRPr lang="en-US" sz="2400" dirty="0"/>
          </a:p>
        </p:txBody>
      </p:sp>
      <p:sp>
        <p:nvSpPr>
          <p:cNvPr id="46" name="Up Arrow 45"/>
          <p:cNvSpPr/>
          <p:nvPr/>
        </p:nvSpPr>
        <p:spPr>
          <a:xfrm>
            <a:off x="6344172" y="3428814"/>
            <a:ext cx="447368" cy="51949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6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P spid="4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Wrap objects and use a logging service for higher performance in cloud settings</a:t>
            </a:r>
          </a:p>
          <a:p>
            <a:endParaRPr lang="en-US" dirty="0" smtClean="0"/>
          </a:p>
          <a:p>
            <a:r>
              <a:rPr lang="en-US" dirty="0" smtClean="0"/>
              <a:t>Tango objects: data structures backed by a shared log</a:t>
            </a:r>
          </a:p>
          <a:p>
            <a:endParaRPr lang="en-US" dirty="0" smtClean="0"/>
          </a:p>
          <a:p>
            <a:r>
              <a:rPr lang="en-US" dirty="0" smtClean="0"/>
              <a:t>key idea: the shared log does all the heavy lifting</a:t>
            </a:r>
          </a:p>
          <a:p>
            <a:pPr marL="0" indent="0">
              <a:buNone/>
            </a:pPr>
            <a:r>
              <a:rPr lang="en-US" dirty="0" smtClean="0"/>
              <a:t>(durability, consistency, atomicity, isolation, elasticity…)</a:t>
            </a:r>
          </a:p>
          <a:p>
            <a:endParaRPr lang="en-US" dirty="0" smtClean="0"/>
          </a:p>
          <a:p>
            <a:r>
              <a:rPr lang="en-US" dirty="0" smtClean="0"/>
              <a:t>Tango objects are easy to use, easy to build, and fast…</a:t>
            </a:r>
          </a:p>
          <a:p>
            <a:pPr marL="0" indent="0">
              <a:buNone/>
            </a:pPr>
            <a:r>
              <a:rPr lang="en-US" dirty="0" smtClean="0"/>
              <a:t>… thanks to CORFU, a shared log without an I/O bottleneck</a:t>
            </a:r>
            <a:endParaRPr lang="en-US" dirty="0"/>
          </a:p>
        </p:txBody>
      </p:sp>
    </p:spTree>
    <p:extLst>
      <p:ext uri="{BB962C8B-B14F-4D97-AF65-F5344CB8AC3E}">
        <p14:creationId xmlns:p14="http://schemas.microsoft.com/office/powerpoint/2010/main" val="3197939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Componentized design</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5</a:t>
            </a:fld>
            <a:endParaRPr lang="en-US"/>
          </a:p>
        </p:txBody>
      </p:sp>
      <p:sp>
        <p:nvSpPr>
          <p:cNvPr id="5" name="Content Placeholder 4"/>
          <p:cNvSpPr>
            <a:spLocks noGrp="1"/>
          </p:cNvSpPr>
          <p:nvPr>
            <p:ph sz="quarter" idx="1"/>
          </p:nvPr>
        </p:nvSpPr>
        <p:spPr/>
        <p:txBody>
          <a:bodyPr>
            <a:normAutofit fontScale="85000" lnSpcReduction="10000"/>
          </a:bodyPr>
          <a:lstStyle/>
          <a:p>
            <a:r>
              <a:rPr lang="en-US" dirty="0" smtClean="0"/>
              <a:t>There is a dominant trend towards building complex systems from “components”, which can be entire programs and might be coded in different languages.  Each element in this design is probably created from multiple components</a:t>
            </a:r>
          </a:p>
          <a:p>
            <a:endParaRPr lang="en-US" dirty="0"/>
          </a:p>
          <a:p>
            <a:r>
              <a:rPr lang="en-US" dirty="0" smtClean="0"/>
              <a:t>For example you could have a C# library used from C++/CLI and talking to other helper components written in C, standard C++ and Java, all on one platform</a:t>
            </a:r>
          </a:p>
          <a:p>
            <a:endParaRPr lang="en-US" dirty="0"/>
          </a:p>
          <a:p>
            <a:r>
              <a:rPr lang="en-US" dirty="0" smtClean="0"/>
              <a:t>This implies frequent “domain crossing” events, which also require serialization and deserialization</a:t>
            </a:r>
            <a:endParaRPr lang="en-US" dirty="0"/>
          </a:p>
        </p:txBody>
      </p:sp>
    </p:spTree>
    <p:extLst>
      <p:ext uri="{BB962C8B-B14F-4D97-AF65-F5344CB8AC3E}">
        <p14:creationId xmlns:p14="http://schemas.microsoft.com/office/powerpoint/2010/main" val="2066216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752600"/>
            <a:ext cx="53530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Componentized design</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6</a:t>
            </a:fld>
            <a:endParaRPr lang="en-US"/>
          </a:p>
        </p:txBody>
      </p:sp>
      <p:sp>
        <p:nvSpPr>
          <p:cNvPr id="5" name="Content Placeholder 4"/>
          <p:cNvSpPr>
            <a:spLocks noGrp="1"/>
          </p:cNvSpPr>
          <p:nvPr>
            <p:ph sz="quarter" idx="1"/>
          </p:nvPr>
        </p:nvSpPr>
        <p:spPr>
          <a:xfrm>
            <a:off x="612648" y="1600200"/>
            <a:ext cx="3425952" cy="4495800"/>
          </a:xfrm>
        </p:spPr>
        <p:txBody>
          <a:bodyPr>
            <a:normAutofit fontScale="92500"/>
          </a:bodyPr>
          <a:lstStyle/>
          <a:p>
            <a:r>
              <a:rPr lang="en-US" dirty="0" smtClean="0"/>
              <a:t>This example comes from the ORACLE Java.com site</a:t>
            </a:r>
          </a:p>
          <a:p>
            <a:r>
              <a:rPr lang="en-US" dirty="0" smtClean="0"/>
              <a:t>Notice that in addition to </a:t>
            </a:r>
            <a:r>
              <a:rPr lang="en-US" b="1" dirty="0" smtClean="0">
                <a:solidFill>
                  <a:srgbClr val="7030A0"/>
                </a:solidFill>
              </a:rPr>
              <a:t>your code</a:t>
            </a:r>
            <a:r>
              <a:rPr lang="en-US" dirty="0" smtClean="0"/>
              <a:t> there are many other helper components</a:t>
            </a:r>
          </a:p>
          <a:p>
            <a:r>
              <a:rPr lang="en-US" dirty="0" smtClean="0"/>
              <a:t>Every modern system looks like this!</a:t>
            </a:r>
            <a:endParaRPr lang="en-US" dirty="0"/>
          </a:p>
        </p:txBody>
      </p:sp>
      <p:cxnSp>
        <p:nvCxnSpPr>
          <p:cNvPr id="8" name="Straight Arrow Connector 7"/>
          <p:cNvCxnSpPr/>
          <p:nvPr/>
        </p:nvCxnSpPr>
        <p:spPr>
          <a:xfrm>
            <a:off x="3352800" y="3657600"/>
            <a:ext cx="838200" cy="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344333" y="2631437"/>
            <a:ext cx="3581400" cy="1017696"/>
          </a:xfrm>
          <a:custGeom>
            <a:avLst/>
            <a:gdLst>
              <a:gd name="connsiteX0" fmla="*/ 0 w 3581400"/>
              <a:gd name="connsiteY0" fmla="*/ 1017696 h 1017696"/>
              <a:gd name="connsiteX1" fmla="*/ 1151467 w 3581400"/>
              <a:gd name="connsiteY1" fmla="*/ 247230 h 1017696"/>
              <a:gd name="connsiteX2" fmla="*/ 2963334 w 3581400"/>
              <a:gd name="connsiteY2" fmla="*/ 1696 h 1017696"/>
              <a:gd name="connsiteX3" fmla="*/ 3581400 w 3581400"/>
              <a:gd name="connsiteY3" fmla="*/ 340363 h 1017696"/>
            </a:gdLst>
            <a:ahLst/>
            <a:cxnLst>
              <a:cxn ang="0">
                <a:pos x="connsiteX0" y="connsiteY0"/>
              </a:cxn>
              <a:cxn ang="0">
                <a:pos x="connsiteX1" y="connsiteY1"/>
              </a:cxn>
              <a:cxn ang="0">
                <a:pos x="connsiteX2" y="connsiteY2"/>
              </a:cxn>
              <a:cxn ang="0">
                <a:pos x="connsiteX3" y="connsiteY3"/>
              </a:cxn>
            </a:cxnLst>
            <a:rect l="l" t="t" r="r" b="b"/>
            <a:pathLst>
              <a:path w="3581400" h="1017696">
                <a:moveTo>
                  <a:pt x="0" y="1017696"/>
                </a:moveTo>
                <a:cubicBezTo>
                  <a:pt x="328789" y="717129"/>
                  <a:pt x="657578" y="416563"/>
                  <a:pt x="1151467" y="247230"/>
                </a:cubicBezTo>
                <a:cubicBezTo>
                  <a:pt x="1645356" y="77897"/>
                  <a:pt x="2558345" y="-13826"/>
                  <a:pt x="2963334" y="1696"/>
                </a:cubicBezTo>
                <a:cubicBezTo>
                  <a:pt x="3368323" y="17218"/>
                  <a:pt x="3474861" y="178790"/>
                  <a:pt x="3581400" y="340363"/>
                </a:cubicBez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0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would costs arise?</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7</a:t>
            </a:fld>
            <a:endParaRPr lang="en-US"/>
          </a:p>
        </p:txBody>
      </p:sp>
      <p:sp>
        <p:nvSpPr>
          <p:cNvPr id="5" name="Content Placeholder 4"/>
          <p:cNvSpPr>
            <a:spLocks noGrp="1"/>
          </p:cNvSpPr>
          <p:nvPr>
            <p:ph sz="quarter" idx="1"/>
          </p:nvPr>
        </p:nvSpPr>
        <p:spPr/>
        <p:txBody>
          <a:bodyPr/>
          <a:lstStyle/>
          <a:p>
            <a:r>
              <a:rPr lang="en-US" dirty="0" smtClean="0"/>
              <a:t>Some events involve capturing images, video, </a:t>
            </a:r>
            <a:r>
              <a:rPr lang="en-US" dirty="0" err="1" smtClean="0"/>
              <a:t>lidar</a:t>
            </a:r>
            <a:r>
              <a:rPr lang="en-US" dirty="0" smtClean="0"/>
              <a:t>, etc. and might have large associated binary objects</a:t>
            </a:r>
          </a:p>
          <a:p>
            <a:r>
              <a:rPr lang="en-US" dirty="0" smtClean="0"/>
              <a:t>To send messages in an object oriented setting</a:t>
            </a:r>
          </a:p>
          <a:p>
            <a:pPr lvl="1"/>
            <a:r>
              <a:rPr lang="en-US" i="1" dirty="0" smtClean="0"/>
              <a:t>Need to “serialize” data into out-form, often costly and the out-form can be much larger than the in-form</a:t>
            </a:r>
          </a:p>
          <a:p>
            <a:pPr lvl="1"/>
            <a:r>
              <a:rPr lang="en-US" i="1" dirty="0" smtClean="0"/>
              <a:t>Send it on the wire or log it to disk</a:t>
            </a:r>
          </a:p>
          <a:p>
            <a:pPr lvl="1"/>
            <a:r>
              <a:rPr lang="en-US" i="1" dirty="0" smtClean="0"/>
              <a:t>Later on reception (or reading it) must de-serialize</a:t>
            </a:r>
          </a:p>
          <a:p>
            <a:r>
              <a:rPr lang="en-US" dirty="0" smtClean="0"/>
              <a:t>Question: how many times might this occur in this kind of architecture?</a:t>
            </a:r>
            <a:endParaRPr lang="en-US" dirty="0"/>
          </a:p>
        </p:txBody>
      </p:sp>
    </p:spTree>
    <p:extLst>
      <p:ext uri="{BB962C8B-B14F-4D97-AF65-F5344CB8AC3E}">
        <p14:creationId xmlns:p14="http://schemas.microsoft.com/office/powerpoint/2010/main" val="307848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objects</a:t>
            </a:r>
            <a:endParaRPr lang="en-US" dirty="0"/>
          </a:p>
        </p:txBody>
      </p:sp>
      <p:sp>
        <p:nvSpPr>
          <p:cNvPr id="3" name="Footer Placeholder 2"/>
          <p:cNvSpPr>
            <a:spLocks noGrp="1"/>
          </p:cNvSpPr>
          <p:nvPr>
            <p:ph type="ftr" sz="quarter" idx="11"/>
          </p:nvPr>
        </p:nvSpPr>
        <p:spPr/>
        <p:txBody>
          <a:bodyPr/>
          <a:lstStyle/>
          <a:p>
            <a:r>
              <a:rPr lang="en-US" smtClean="0"/>
              <a:t>CS5412 Spring 2015 (Cloud Computing: Birman)</a:t>
            </a:r>
            <a:endParaRPr lang="en-US"/>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8</a:t>
            </a:fld>
            <a:endParaRPr lang="en-US"/>
          </a:p>
        </p:txBody>
      </p:sp>
      <p:sp>
        <p:nvSpPr>
          <p:cNvPr id="5" name="Content Placeholder 4"/>
          <p:cNvSpPr>
            <a:spLocks noGrp="1"/>
          </p:cNvSpPr>
          <p:nvPr>
            <p:ph sz="quarter" idx="1"/>
          </p:nvPr>
        </p:nvSpPr>
        <p:spPr/>
        <p:txBody>
          <a:bodyPr/>
          <a:lstStyle/>
          <a:p>
            <a:r>
              <a:rPr lang="en-US" dirty="0" smtClean="0"/>
              <a:t>A first thing to realize is that most objects are fairly complex</a:t>
            </a:r>
          </a:p>
          <a:p>
            <a:endParaRPr lang="en-US" dirty="0"/>
          </a:p>
          <a:p>
            <a:r>
              <a:rPr lang="en-US" dirty="0" smtClean="0"/>
              <a:t>A </a:t>
            </a:r>
            <a:r>
              <a:rPr lang="en-US" dirty="0" err="1" smtClean="0"/>
              <a:t>lidar</a:t>
            </a:r>
            <a:r>
              <a:rPr lang="en-US" dirty="0" smtClean="0"/>
              <a:t> image captured by a smart car would have the radar data but might also include GPS coordinates, vehicle orientation and speed, altitude, angle of the sun, any filters being applied…</a:t>
            </a:r>
          </a:p>
          <a:p>
            <a:endParaRPr lang="en-US" dirty="0"/>
          </a:p>
          <a:p>
            <a:r>
              <a:rPr lang="en-US" dirty="0" smtClean="0"/>
              <a:t>So these have many fields that must be serialized</a:t>
            </a:r>
            <a:endParaRPr lang="en-US" dirty="0"/>
          </a:p>
        </p:txBody>
      </p:sp>
    </p:spTree>
    <p:extLst>
      <p:ext uri="{BB962C8B-B14F-4D97-AF65-F5344CB8AC3E}">
        <p14:creationId xmlns:p14="http://schemas.microsoft.com/office/powerpoint/2010/main" val="252446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costs of serialization</a:t>
            </a:r>
            <a:endParaRPr lang="en-US" dirty="0"/>
          </a:p>
        </p:txBody>
      </p:sp>
      <p:sp>
        <p:nvSpPr>
          <p:cNvPr id="3" name="Footer Placeholder 2"/>
          <p:cNvSpPr>
            <a:spLocks noGrp="1"/>
          </p:cNvSpPr>
          <p:nvPr>
            <p:ph type="ftr" sz="quarter" idx="11"/>
          </p:nvPr>
        </p:nvSpPr>
        <p:spPr/>
        <p:txBody>
          <a:bodyPr/>
          <a:lstStyle/>
          <a:p>
            <a:r>
              <a:rPr lang="en-US" dirty="0" smtClean="0"/>
              <a:t>CS5412 Spring 2015 (Cloud Computing: Birman)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9</a:t>
            </a:fld>
            <a:endParaRPr lang="en-US"/>
          </a:p>
        </p:txBody>
      </p:sp>
      <p:sp>
        <p:nvSpPr>
          <p:cNvPr id="5" name="Content Placeholder 4"/>
          <p:cNvSpPr>
            <a:spLocks noGrp="1"/>
          </p:cNvSpPr>
          <p:nvPr>
            <p:ph sz="quarter" idx="1"/>
          </p:nvPr>
        </p:nvSpPr>
        <p:spPr/>
        <p:txBody>
          <a:bodyPr>
            <a:normAutofit lnSpcReduction="10000"/>
          </a:bodyPr>
          <a:lstStyle/>
          <a:p>
            <a:r>
              <a:rPr lang="en-US" dirty="0" smtClean="0"/>
              <a:t>We use the term </a:t>
            </a:r>
            <a:r>
              <a:rPr lang="en-US" b="1" i="1" dirty="0" smtClean="0">
                <a:solidFill>
                  <a:srgbClr val="7030A0"/>
                </a:solidFill>
              </a:rPr>
              <a:t>serialization</a:t>
            </a:r>
            <a:r>
              <a:rPr lang="en-US" i="1" dirty="0" smtClean="0">
                <a:solidFill>
                  <a:srgbClr val="7030A0"/>
                </a:solidFill>
              </a:rPr>
              <a:t> </a:t>
            </a:r>
            <a:r>
              <a:rPr lang="en-US" dirty="0" smtClean="0"/>
              <a:t>when a computing system converts data from its internal form to some kind of external form that can go on disk, on a network, or be passed to a component in a different language</a:t>
            </a:r>
          </a:p>
          <a:p>
            <a:r>
              <a:rPr lang="en-US" dirty="0" smtClean="0"/>
              <a:t>The external representation needs to be self-explanatory so that the receiving component can use it to build an object that matches what was sent</a:t>
            </a:r>
          </a:p>
          <a:p>
            <a:r>
              <a:rPr lang="en-US" dirty="0" smtClean="0"/>
              <a:t>A common style of representation is to use text and format it using XML, like a web page</a:t>
            </a:r>
            <a:endParaRPr lang="en-US" dirty="0"/>
          </a:p>
          <a:p>
            <a:endParaRPr lang="en-US" dirty="0"/>
          </a:p>
        </p:txBody>
      </p:sp>
    </p:spTree>
    <p:extLst>
      <p:ext uri="{BB962C8B-B14F-4D97-AF65-F5344CB8AC3E}">
        <p14:creationId xmlns:p14="http://schemas.microsoft.com/office/powerpoint/2010/main" val="159054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3570</TotalTime>
  <Words>4840</Words>
  <Application>Microsoft Office PowerPoint</Application>
  <PresentationFormat>On-screen Show (4:3)</PresentationFormat>
  <Paragraphs>839</Paragraphs>
  <Slides>48</Slides>
  <Notes>11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Median</vt:lpstr>
      <vt:lpstr>CS5412:  Where Did My Performance Go?</vt:lpstr>
      <vt:lpstr>Suppose you follow the rules…</vt:lpstr>
      <vt:lpstr>… and when you are done, the system is slow as molasses!</vt:lpstr>
      <vt:lpstr>Example: A smart car platform</vt:lpstr>
      <vt:lpstr>Componentized design</vt:lpstr>
      <vt:lpstr>Componentized design</vt:lpstr>
      <vt:lpstr>Where would costs arise?</vt:lpstr>
      <vt:lpstr>Complex objects</vt:lpstr>
      <vt:lpstr>High costs of serialization</vt:lpstr>
      <vt:lpstr>SOAP: Simple Object Access Protocol</vt:lpstr>
      <vt:lpstr>SOAP: Simple Object Access Protocol</vt:lpstr>
      <vt:lpstr>SOAP representation</vt:lpstr>
      <vt:lpstr>SOAP representation</vt:lpstr>
      <vt:lpstr>What makes serialization costly?</vt:lpstr>
      <vt:lpstr>Why not use binary format?</vt:lpstr>
      <vt:lpstr>Costs of serialization, deserialization</vt:lpstr>
      <vt:lpstr>Example: A beverage distribution center</vt:lpstr>
      <vt:lpstr>Size overheads: A “beer” object</vt:lpstr>
      <vt:lpstr>Tabular summary of costs</vt:lpstr>
      <vt:lpstr>Time cost: Serialize a “beer” object</vt:lpstr>
      <vt:lpstr>Time cost: List of all 1610 Belgian beers</vt:lpstr>
      <vt:lpstr>How many such operations occur?</vt:lpstr>
      <vt:lpstr>What can we do?</vt:lpstr>
      <vt:lpstr>Key ideas: Very simple</vt:lpstr>
      <vt:lpstr>Concept: A “wrapper”</vt:lpstr>
      <vt:lpstr>Concept: A “wrapper”</vt:lpstr>
      <vt:lpstr>Can it be totally transparent?</vt:lpstr>
      <vt:lpstr>Data center logging services</vt:lpstr>
      <vt:lpstr>The shared log abstraction</vt:lpstr>
      <vt:lpstr>Outline</vt:lpstr>
      <vt:lpstr>The shared log approach</vt:lpstr>
      <vt:lpstr>Tango objects are easy to use</vt:lpstr>
      <vt:lpstr>Tango objects are easy to use</vt:lpstr>
      <vt:lpstr>Tango objects are easy to build</vt:lpstr>
      <vt:lpstr>Outline</vt:lpstr>
      <vt:lpstr>The CORFU design</vt:lpstr>
      <vt:lpstr>The CORFU protocol: reads</vt:lpstr>
      <vt:lpstr>The CORFU protocol: appends</vt:lpstr>
      <vt:lpstr>Chain replication in CORFU</vt:lpstr>
      <vt:lpstr>Outline</vt:lpstr>
      <vt:lpstr>a fast shared log isn’t enough…</vt:lpstr>
      <vt:lpstr>txes over streams</vt:lpstr>
      <vt:lpstr>What about transactions?</vt:lpstr>
      <vt:lpstr>distributed txes over streams</vt:lpstr>
      <vt:lpstr>Research insights</vt:lpstr>
      <vt:lpstr>how far is CORFU from Paxos?</vt:lpstr>
      <vt:lpstr>how far is CORFU from Paxos?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CS5412: Lecture II How It Works</dc:title>
  <dc:creator>Anne</dc:creator>
  <cp:lastModifiedBy>Ken Birman</cp:lastModifiedBy>
  <cp:revision>225</cp:revision>
  <cp:lastPrinted>2012-02-14T15:00:44Z</cp:lastPrinted>
  <dcterms:created xsi:type="dcterms:W3CDTF">2006-08-16T00:00:00Z</dcterms:created>
  <dcterms:modified xsi:type="dcterms:W3CDTF">2015-03-23T13:10:53Z</dcterms:modified>
</cp:coreProperties>
</file>