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752" r:id="rId2"/>
  </p:sldMasterIdLst>
  <p:notesMasterIdLst>
    <p:notesMasterId r:id="rId71"/>
  </p:notesMasterIdLst>
  <p:handoutMasterIdLst>
    <p:handoutMasterId r:id="rId72"/>
  </p:handoutMasterIdLst>
  <p:sldIdLst>
    <p:sldId id="374" r:id="rId3"/>
    <p:sldId id="586" r:id="rId4"/>
    <p:sldId id="582" r:id="rId5"/>
    <p:sldId id="587" r:id="rId6"/>
    <p:sldId id="588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613" r:id="rId29"/>
    <p:sldId id="614" r:id="rId30"/>
    <p:sldId id="616" r:id="rId31"/>
    <p:sldId id="617" r:id="rId32"/>
    <p:sldId id="618" r:id="rId33"/>
    <p:sldId id="619" r:id="rId34"/>
    <p:sldId id="620" r:id="rId35"/>
    <p:sldId id="664" r:id="rId36"/>
    <p:sldId id="665" r:id="rId37"/>
    <p:sldId id="621" r:id="rId38"/>
    <p:sldId id="624" r:id="rId39"/>
    <p:sldId id="622" r:id="rId40"/>
    <p:sldId id="626" r:id="rId41"/>
    <p:sldId id="633" r:id="rId42"/>
    <p:sldId id="634" r:id="rId43"/>
    <p:sldId id="635" r:id="rId44"/>
    <p:sldId id="636" r:id="rId45"/>
    <p:sldId id="666" r:id="rId46"/>
    <p:sldId id="637" r:id="rId47"/>
    <p:sldId id="638" r:id="rId48"/>
    <p:sldId id="639" r:id="rId49"/>
    <p:sldId id="640" r:id="rId50"/>
    <p:sldId id="641" r:id="rId51"/>
    <p:sldId id="642" r:id="rId52"/>
    <p:sldId id="643" r:id="rId53"/>
    <p:sldId id="644" r:id="rId54"/>
    <p:sldId id="645" r:id="rId55"/>
    <p:sldId id="646" r:id="rId56"/>
    <p:sldId id="647" r:id="rId57"/>
    <p:sldId id="648" r:id="rId58"/>
    <p:sldId id="649" r:id="rId59"/>
    <p:sldId id="650" r:id="rId60"/>
    <p:sldId id="651" r:id="rId61"/>
    <p:sldId id="652" r:id="rId62"/>
    <p:sldId id="653" r:id="rId63"/>
    <p:sldId id="654" r:id="rId64"/>
    <p:sldId id="656" r:id="rId65"/>
    <p:sldId id="658" r:id="rId66"/>
    <p:sldId id="662" r:id="rId67"/>
    <p:sldId id="663" r:id="rId68"/>
    <p:sldId id="659" r:id="rId69"/>
    <p:sldId id="660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33CC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3A9788-B701-0F4A-B08D-856A69CC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1531517-99D3-B84B-91FD-1B16B6C42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5C624-9755-FB4D-A6DA-867A3E5133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761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7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52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8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9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03C-6DF3-4E5D-BA98-C474502AE9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0772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11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41344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63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68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857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5641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427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815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8524875" y="6181725"/>
            <a:ext cx="48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fld id="{D6DBCA8B-DB34-D340-84E9-1CE2A0D79EF6}" type="slidenum">
              <a:rPr lang="en-US" sz="2000">
                <a:cs typeface="+mn-cs"/>
              </a:rPr>
              <a:pPr algn="ctr">
                <a:defRPr/>
              </a:pPr>
              <a:t>‹#›</a:t>
            </a:fld>
            <a:endParaRPr lang="en-US" sz="2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11/14/14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Module: Knowledge, Reasoning, and Planning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3333CC"/>
                </a:solidFill>
                <a:cs typeface="+mn-cs"/>
              </a:rPr>
              <a:t>Part 2</a:t>
            </a: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First-Order Logic and Inference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R&amp;N: Chapters 8 and 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276"/>
            <a:ext cx="9144000" cy="42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8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001"/>
            <a:ext cx="9144000" cy="46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.0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721"/>
            <a:ext cx="9144000" cy="36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3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36"/>
            <a:ext cx="9144000" cy="54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7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1550"/>
            <a:ext cx="9144000" cy="36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0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544"/>
            <a:ext cx="9144000" cy="30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8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9144000" cy="44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34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676400"/>
            <a:ext cx="9144000" cy="414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541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Done with propositional logic. Just check at home for syntax and FOL form.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11-05 at 12.49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b="3034"/>
          <a:stretch>
            <a:fillRect/>
          </a:stretch>
        </p:blipFill>
        <p:spPr>
          <a:xfrm>
            <a:off x="762000" y="11430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4678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34"/>
            <a:ext cx="9144000" cy="34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0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656"/>
            <a:ext cx="9144000" cy="36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11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947"/>
            <a:ext cx="9144000" cy="31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7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144000" cy="476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Also discussed earlier. Here some additional axiom details. R&amp;N Section 10.4.2.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43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724"/>
            <a:ext cx="81407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3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2"/>
            <a:ext cx="9144000" cy="5561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410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Result(action, situation)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situation (unique outcome)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6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26"/>
            <a:ext cx="9144000" cy="43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838200"/>
            <a:ext cx="89789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453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Again, as discussed in propositional case.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6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729"/>
            <a:ext cx="9144000" cy="43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0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305"/>
            <a:ext cx="9144000" cy="46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12.50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4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3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" y="914400"/>
            <a:ext cx="9144000" cy="393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029200"/>
            <a:ext cx="5505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Further illustration of FOL formulation.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Expands on earlier diagnosis example.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4180" y="457201"/>
            <a:ext cx="173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R&amp;N 8.4.2.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6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9144000" cy="45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0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979"/>
            <a:ext cx="9144000" cy="4400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52400"/>
            <a:ext cx="321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Always define first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carefully.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6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.0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5"/>
            <a:ext cx="9144000" cy="42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6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481"/>
            <a:ext cx="9144000" cy="42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96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479"/>
            <a:ext cx="9144000" cy="39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85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905000"/>
            <a:ext cx="5956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1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15"/>
            <a:ext cx="9144000" cy="45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32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15"/>
            <a:ext cx="9144000" cy="4597485"/>
          </a:xfrm>
          <a:prstGeom prst="rect">
            <a:avLst/>
          </a:prstGeom>
        </p:spPr>
      </p:pic>
      <p:pic>
        <p:nvPicPr>
          <p:cNvPr id="3" name="Picture 2" descr="Screen Shot 2012-11-05 at 1.09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5138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6482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Aside: previously  KB </a:t>
            </a:r>
            <a:r>
              <a:rPr lang="en-US" b="1" dirty="0" smtClean="0">
                <a:solidFill>
                  <a:schemeClr val="accent2"/>
                </a:solidFill>
                <a:latin typeface="msam10"/>
                <a:ea typeface="msam10"/>
                <a:cs typeface="msam10"/>
              </a:rPr>
              <a:t>²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b="1" dirty="0" smtClean="0">
                <a:solidFill>
                  <a:schemeClr val="accent2"/>
                </a:solidFill>
              </a:rPr>
              <a:t> The same here but we want a bit more “detailed answer”. Inference will also give us variable bindings if existential query is entailed.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836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Consistency based diagnosis/abduction, requires addition of “OK”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 “Functioning” predicates. See earlier.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09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.0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4499"/>
            <a:ext cx="9144000" cy="24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5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19"/>
            <a:ext cx="9144000" cy="5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9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9144000" cy="524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Done with prop. logic. Just check for syntax and FOL form. 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8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271"/>
            <a:ext cx="9144000" cy="44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4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9144000" cy="48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13"/>
            <a:ext cx="9144000" cy="386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52801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See R&amp;N p. 443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FOL formalizations can be challenging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“everyday” concepts.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105400"/>
            <a:ext cx="705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Probabilistic representations (extending prop. logic /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FOL) can help!</a:t>
            </a:r>
          </a:p>
        </p:txBody>
      </p:sp>
    </p:spTree>
    <p:extLst>
      <p:ext uri="{BB962C8B-B14F-4D97-AF65-F5344CB8AC3E}">
        <p14:creationId xmlns:p14="http://schemas.microsoft.com/office/powerpoint/2010/main" val="576420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0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638800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1261" y="3429000"/>
            <a:ext cx="235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Chapter 9 R&amp;N.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495800"/>
            <a:ext cx="59950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But for finite domains that are not too large,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better to “ground to” propositional and use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SAT solver.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20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840"/>
            <a:ext cx="9144000" cy="54560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50292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3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293"/>
            <a:ext cx="9144000" cy="47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0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70"/>
            <a:ext cx="9144000" cy="48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69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4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8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99060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8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x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Knows(John, x)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Ç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Hates(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John,x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257800"/>
            <a:ext cx="442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Find the “right” substitution for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universal quantified variable.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12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0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19"/>
            <a:ext cx="9144000" cy="54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3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5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7" y="0"/>
            <a:ext cx="8597900" cy="638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172200"/>
            <a:ext cx="854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substitute in because original clause universally quantified.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29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713"/>
            <a:ext cx="9144000" cy="42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37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700"/>
            <a:ext cx="9144000" cy="34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4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38"/>
            <a:ext cx="9144000" cy="54352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10668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2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731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4" y="0"/>
            <a:ext cx="898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089"/>
            <a:ext cx="9144000" cy="58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14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1600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7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4284"/>
            <a:ext cx="9144000" cy="52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8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05 at 12.5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1524000"/>
            <a:ext cx="921302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2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6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98"/>
            <a:ext cx="9144000" cy="5857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19600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Equiv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to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Kills(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Curiosity,Tuna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3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150"/>
            <a:ext cx="9144000" cy="36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5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07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3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4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81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0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88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35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79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9144000" cy="49388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43200" y="3200400"/>
            <a:ext cx="6019800" cy="10668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2.1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639"/>
            <a:ext cx="9144000" cy="4659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775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Or, better yet, for finite domains, fall back to SAT solvers.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2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1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257"/>
            <a:ext cx="9144000" cy="38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857"/>
            <a:ext cx="9144000" cy="40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0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12.5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33"/>
            <a:ext cx="9144000" cy="52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2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86058</TotalTime>
  <Words>297</Words>
  <Application>Microsoft Macintosh PowerPoint</Application>
  <PresentationFormat>On-screen Show (4:3)</PresentationFormat>
  <Paragraphs>39</Paragraphs>
  <Slides>68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Default Design</vt:lpstr>
      <vt:lpstr>Office Theme</vt:lpstr>
      <vt:lpstr>CS 4700: Foundations of  Artificial Intelligence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1537</cp:revision>
  <dcterms:created xsi:type="dcterms:W3CDTF">1601-01-01T00:00:00Z</dcterms:created>
  <dcterms:modified xsi:type="dcterms:W3CDTF">2014-11-14T07:51:51Z</dcterms:modified>
</cp:coreProperties>
</file>