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2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3"/>
  </p:normalViewPr>
  <p:slideViewPr>
    <p:cSldViewPr snapToGrid="0" snapToObjects="1">
      <p:cViewPr varScale="1">
        <p:scale>
          <a:sx n="76" d="100"/>
          <a:sy n="76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2FC4-8E4F-0344-BA0B-12E3C94A7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B3408-F759-9143-B428-7C496160E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57E7D-0195-9C40-8257-DDDB6306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7809-4097-5042-A921-DEEC3580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60B6-1C0C-5541-821F-6BE36939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2C4B-1215-DA44-A681-97F442C9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376C3-1232-F344-BB99-2F087FCA0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8AD55-B24C-704C-AD6A-182F2F45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E37E4-3491-5E47-A06A-8B283041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E27D7-8BC8-9C48-8261-3327A34B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B51AD-0206-C945-8B84-EC3C7F5FE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F018B-92EE-6840-A8A8-5470278DF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1DF2-7200-2A42-A21D-D1AE04FB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C5115-BF3F-8B4D-A3DF-B91219A0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83E52-C296-0949-90F1-EB0B5981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5749F-0277-FD49-B522-CE165221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E1BF-12C1-7A4F-A46B-95531B66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04C66-B831-3E4A-ADE3-3A1F0D00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62E1-585F-6E4B-A079-2FCB0448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D392-A760-524F-B803-A1BC0E15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0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0AD8B-19E0-F548-A7C3-41D27777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5B879-9322-C545-BB99-191AEC4A5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8416D-CC26-354D-A374-1391EBDC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CC2A6-7D61-B34D-96F0-CE985406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CD697-1F56-1D4A-AD27-28A8C27C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8DDF9-1259-9447-BF85-D23DEA0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DB3A1-5D22-7D41-8988-D951AC075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11227-DF57-754C-8454-E1C984EA1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9A708-C62C-1A4B-A38C-6ACD09DC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8874B-60E2-A34E-87CC-E6CF042E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A531A-6D09-4A43-83C5-FFF7B27B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99F7E-F046-CA45-8617-9D4C7769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218C4-4CB9-6B49-9491-C8B19FD13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AB4A7-A8B6-C447-BE79-CF5944CDE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216579-5184-0946-8F90-D3A05C7B3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00156-B197-E349-A419-EB711C3D3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D5323-A582-AC4F-94C8-7C55D5C9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8F531F-08CC-A04A-9DC8-B7A1B8BB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90E3F-D51E-3943-B2D0-226C6FBC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1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4542-2EC7-684C-BDD0-FA011EAF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67BD4-E12C-3648-B344-3F37FCE1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7829E-62F6-8C48-8D4F-6B416290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9956A-CEDF-C346-BEFD-62BC3126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E50A5-7B6A-8E46-9C8C-A1AEDEBD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ACFBB6-9E49-7B4D-A78F-0B127EDB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BEC40-519B-8441-9149-F2F2BFDF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3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5FA0-8D38-2442-8D3E-75AA85DE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D3A71-E4F9-EA47-B86A-1668ACF42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BCE48-335C-914A-A4E6-76F10BF1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96703-752B-C04E-B502-65D97AEB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AAF3D-083A-2046-AF73-2C37851D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63E75-97B7-F342-8F97-EE9585A0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0EA2-C947-FB4A-88D0-5A58EB72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52CD9-A1FA-8F47-A76A-7B308B98E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1D6A-E9BE-3842-91D2-22E251B29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117F9-B111-B440-BA14-64FBEB0A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4E0FD-44C5-034E-A5A3-6B4712BF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90FFF-B246-874A-A179-61F4978E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4C91F-FEA5-DE49-AE8D-8D6DCA64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0D283-A771-A848-85E1-CDBC6232C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BF757-9C5E-8846-9048-15181DE5D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26E7-49BB-714A-8AC5-71377F05EE9D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2266B-CA39-1E4A-895B-653C7D6F5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E285D-7DDD-BA45-8753-2D2366B14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5BFC-2752-B84A-9BAE-FE4418D7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2728-1107-D040-95B8-741392A6A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Debugging 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4CDD7-A820-524F-A8E0-7C3671D72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AA49-B0EE-1A43-AA57-D1DA423E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issues: convergence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7407F-1D10-2D4B-96A6-52E1382D7634}"/>
              </a:ext>
            </a:extLst>
          </p:cNvPr>
          <p:cNvSpPr/>
          <p:nvPr/>
        </p:nvSpPr>
        <p:spPr>
          <a:xfrm>
            <a:off x="823911" y="1985963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7603470-840A-8F46-99E0-0978F8628474}"/>
              </a:ext>
            </a:extLst>
          </p:cNvPr>
          <p:cNvSpPr/>
          <p:nvPr/>
        </p:nvSpPr>
        <p:spPr>
          <a:xfrm>
            <a:off x="1009648" y="2100260"/>
            <a:ext cx="4043363" cy="3243262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  <a:gd name="connsiteX0" fmla="*/ 0 w 4043363"/>
              <a:gd name="connsiteY0" fmla="*/ 0 h 3157537"/>
              <a:gd name="connsiteX1" fmla="*/ 171450 w 4043363"/>
              <a:gd name="connsiteY1" fmla="*/ 1271588 h 3157537"/>
              <a:gd name="connsiteX2" fmla="*/ 471488 w 4043363"/>
              <a:gd name="connsiteY2" fmla="*/ 1900238 h 3157537"/>
              <a:gd name="connsiteX3" fmla="*/ 1071563 w 4043363"/>
              <a:gd name="connsiteY3" fmla="*/ 2428875 h 3157537"/>
              <a:gd name="connsiteX4" fmla="*/ 2414588 w 4043363"/>
              <a:gd name="connsiteY4" fmla="*/ 2800350 h 3157537"/>
              <a:gd name="connsiteX5" fmla="*/ 4043363 w 4043363"/>
              <a:gd name="connsiteY5" fmla="*/ 3157537 h 3157537"/>
              <a:gd name="connsiteX0" fmla="*/ 0 w 4043363"/>
              <a:gd name="connsiteY0" fmla="*/ 0 h 3157537"/>
              <a:gd name="connsiteX1" fmla="*/ 171450 w 4043363"/>
              <a:gd name="connsiteY1" fmla="*/ 1271588 h 3157537"/>
              <a:gd name="connsiteX2" fmla="*/ 471488 w 4043363"/>
              <a:gd name="connsiteY2" fmla="*/ 1900238 h 3157537"/>
              <a:gd name="connsiteX3" fmla="*/ 1071563 w 4043363"/>
              <a:gd name="connsiteY3" fmla="*/ 2428875 h 3157537"/>
              <a:gd name="connsiteX4" fmla="*/ 2414588 w 4043363"/>
              <a:gd name="connsiteY4" fmla="*/ 2914650 h 3157537"/>
              <a:gd name="connsiteX5" fmla="*/ 4043363 w 4043363"/>
              <a:gd name="connsiteY5" fmla="*/ 3157537 h 3157537"/>
              <a:gd name="connsiteX0" fmla="*/ 0 w 4043363"/>
              <a:gd name="connsiteY0" fmla="*/ 0 h 3243262"/>
              <a:gd name="connsiteX1" fmla="*/ 171450 w 4043363"/>
              <a:gd name="connsiteY1" fmla="*/ 1271588 h 3243262"/>
              <a:gd name="connsiteX2" fmla="*/ 471488 w 4043363"/>
              <a:gd name="connsiteY2" fmla="*/ 1900238 h 3243262"/>
              <a:gd name="connsiteX3" fmla="*/ 1071563 w 4043363"/>
              <a:gd name="connsiteY3" fmla="*/ 2428875 h 3243262"/>
              <a:gd name="connsiteX4" fmla="*/ 2414588 w 4043363"/>
              <a:gd name="connsiteY4" fmla="*/ 2914650 h 3243262"/>
              <a:gd name="connsiteX5" fmla="*/ 4043363 w 4043363"/>
              <a:gd name="connsiteY5" fmla="*/ 3243262 h 3243262"/>
              <a:gd name="connsiteX0" fmla="*/ 0 w 4043363"/>
              <a:gd name="connsiteY0" fmla="*/ 0 h 3243262"/>
              <a:gd name="connsiteX1" fmla="*/ 171450 w 4043363"/>
              <a:gd name="connsiteY1" fmla="*/ 1271588 h 3243262"/>
              <a:gd name="connsiteX2" fmla="*/ 471488 w 4043363"/>
              <a:gd name="connsiteY2" fmla="*/ 1900238 h 3243262"/>
              <a:gd name="connsiteX3" fmla="*/ 1071563 w 4043363"/>
              <a:gd name="connsiteY3" fmla="*/ 2428875 h 3243262"/>
              <a:gd name="connsiteX4" fmla="*/ 2414588 w 4043363"/>
              <a:gd name="connsiteY4" fmla="*/ 2914650 h 3243262"/>
              <a:gd name="connsiteX5" fmla="*/ 4043363 w 4043363"/>
              <a:gd name="connsiteY5" fmla="*/ 3243262 h 3243262"/>
              <a:gd name="connsiteX0" fmla="*/ 0 w 4043363"/>
              <a:gd name="connsiteY0" fmla="*/ 0 h 3243262"/>
              <a:gd name="connsiteX1" fmla="*/ 171450 w 4043363"/>
              <a:gd name="connsiteY1" fmla="*/ 1271588 h 3243262"/>
              <a:gd name="connsiteX2" fmla="*/ 471488 w 4043363"/>
              <a:gd name="connsiteY2" fmla="*/ 1900238 h 3243262"/>
              <a:gd name="connsiteX3" fmla="*/ 1071563 w 4043363"/>
              <a:gd name="connsiteY3" fmla="*/ 2428875 h 3243262"/>
              <a:gd name="connsiteX4" fmla="*/ 2414588 w 4043363"/>
              <a:gd name="connsiteY4" fmla="*/ 2914650 h 3243262"/>
              <a:gd name="connsiteX5" fmla="*/ 4043363 w 4043363"/>
              <a:gd name="connsiteY5" fmla="*/ 3243262 h 324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3243262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59806"/>
                  <a:pt x="1071563" y="2428875"/>
                </a:cubicBezTo>
                <a:cubicBezTo>
                  <a:pt x="1395413" y="2597944"/>
                  <a:pt x="1919288" y="2778919"/>
                  <a:pt x="2414588" y="2914650"/>
                </a:cubicBezTo>
                <a:cubicBezTo>
                  <a:pt x="2909888" y="3050381"/>
                  <a:pt x="3490912" y="3195637"/>
                  <a:pt x="4043363" y="324326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4621E6F-3A9A-7840-B9E8-6226D2011ACC}"/>
              </a:ext>
            </a:extLst>
          </p:cNvPr>
          <p:cNvSpPr/>
          <p:nvPr/>
        </p:nvSpPr>
        <p:spPr>
          <a:xfrm>
            <a:off x="1009647" y="2200272"/>
            <a:ext cx="4043363" cy="3286126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  <a:gd name="connsiteX0" fmla="*/ 0 w 4043363"/>
              <a:gd name="connsiteY0" fmla="*/ 0 h 3243263"/>
              <a:gd name="connsiteX1" fmla="*/ 171450 w 4043363"/>
              <a:gd name="connsiteY1" fmla="*/ 1271588 h 3243263"/>
              <a:gd name="connsiteX2" fmla="*/ 471488 w 4043363"/>
              <a:gd name="connsiteY2" fmla="*/ 1900238 h 3243263"/>
              <a:gd name="connsiteX3" fmla="*/ 1071563 w 4043363"/>
              <a:gd name="connsiteY3" fmla="*/ 2428875 h 3243263"/>
              <a:gd name="connsiteX4" fmla="*/ 2414588 w 4043363"/>
              <a:gd name="connsiteY4" fmla="*/ 2800350 h 3243263"/>
              <a:gd name="connsiteX5" fmla="*/ 4043363 w 4043363"/>
              <a:gd name="connsiteY5" fmla="*/ 3243263 h 3243263"/>
              <a:gd name="connsiteX0" fmla="*/ 0 w 4043363"/>
              <a:gd name="connsiteY0" fmla="*/ 0 h 3243263"/>
              <a:gd name="connsiteX1" fmla="*/ 171450 w 4043363"/>
              <a:gd name="connsiteY1" fmla="*/ 1271588 h 3243263"/>
              <a:gd name="connsiteX2" fmla="*/ 471488 w 4043363"/>
              <a:gd name="connsiteY2" fmla="*/ 1900238 h 3243263"/>
              <a:gd name="connsiteX3" fmla="*/ 1071563 w 4043363"/>
              <a:gd name="connsiteY3" fmla="*/ 2428875 h 3243263"/>
              <a:gd name="connsiteX4" fmla="*/ 2414588 w 4043363"/>
              <a:gd name="connsiteY4" fmla="*/ 2971800 h 3243263"/>
              <a:gd name="connsiteX5" fmla="*/ 4043363 w 4043363"/>
              <a:gd name="connsiteY5" fmla="*/ 3243263 h 3243263"/>
              <a:gd name="connsiteX0" fmla="*/ 0 w 4043363"/>
              <a:gd name="connsiteY0" fmla="*/ 0 h 3286126"/>
              <a:gd name="connsiteX1" fmla="*/ 171450 w 4043363"/>
              <a:gd name="connsiteY1" fmla="*/ 1271588 h 3286126"/>
              <a:gd name="connsiteX2" fmla="*/ 471488 w 4043363"/>
              <a:gd name="connsiteY2" fmla="*/ 1900238 h 3286126"/>
              <a:gd name="connsiteX3" fmla="*/ 1071563 w 4043363"/>
              <a:gd name="connsiteY3" fmla="*/ 2428875 h 3286126"/>
              <a:gd name="connsiteX4" fmla="*/ 2414588 w 4043363"/>
              <a:gd name="connsiteY4" fmla="*/ 2971800 h 3286126"/>
              <a:gd name="connsiteX5" fmla="*/ 4043363 w 4043363"/>
              <a:gd name="connsiteY5" fmla="*/ 3286126 h 3286126"/>
              <a:gd name="connsiteX0" fmla="*/ 0 w 4043363"/>
              <a:gd name="connsiteY0" fmla="*/ 0 h 3286126"/>
              <a:gd name="connsiteX1" fmla="*/ 171450 w 4043363"/>
              <a:gd name="connsiteY1" fmla="*/ 1271588 h 3286126"/>
              <a:gd name="connsiteX2" fmla="*/ 471488 w 4043363"/>
              <a:gd name="connsiteY2" fmla="*/ 1900238 h 3286126"/>
              <a:gd name="connsiteX3" fmla="*/ 1071563 w 4043363"/>
              <a:gd name="connsiteY3" fmla="*/ 2428875 h 3286126"/>
              <a:gd name="connsiteX4" fmla="*/ 2414588 w 4043363"/>
              <a:gd name="connsiteY4" fmla="*/ 2971800 h 3286126"/>
              <a:gd name="connsiteX5" fmla="*/ 4043363 w 4043363"/>
              <a:gd name="connsiteY5" fmla="*/ 3286126 h 328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3286126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50281"/>
                  <a:pt x="1071563" y="2428875"/>
                </a:cubicBezTo>
                <a:cubicBezTo>
                  <a:pt x="1395413" y="2607469"/>
                  <a:pt x="1919288" y="2828925"/>
                  <a:pt x="2414588" y="2971800"/>
                </a:cubicBezTo>
                <a:cubicBezTo>
                  <a:pt x="2909888" y="3114675"/>
                  <a:pt x="3476625" y="3195638"/>
                  <a:pt x="4043363" y="3286126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A9DF4A-0ABF-B244-A498-61CC4692F5EC}"/>
              </a:ext>
            </a:extLst>
          </p:cNvPr>
          <p:cNvGrpSpPr/>
          <p:nvPr/>
        </p:nvGrpSpPr>
        <p:grpSpPr>
          <a:xfrm>
            <a:off x="6853238" y="1985963"/>
            <a:ext cx="4500562" cy="3971925"/>
            <a:chOff x="6248402" y="1985963"/>
            <a:chExt cx="4500562" cy="39719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6FFBC0-4283-9249-BE1C-EEFE4AF16C72}"/>
                </a:ext>
              </a:extLst>
            </p:cNvPr>
            <p:cNvSpPr/>
            <p:nvPr/>
          </p:nvSpPr>
          <p:spPr>
            <a:xfrm>
              <a:off x="6248402" y="1985963"/>
              <a:ext cx="4500562" cy="3971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50FCBC-6F6C-C34D-85D7-12FFB1AF5BDF}"/>
                </a:ext>
              </a:extLst>
            </p:cNvPr>
            <p:cNvSpPr/>
            <p:nvPr/>
          </p:nvSpPr>
          <p:spPr>
            <a:xfrm rot="10800000" flipH="1">
              <a:off x="6248402" y="2400298"/>
              <a:ext cx="4314823" cy="3014663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  <a:gd name="connsiteX0" fmla="*/ 0 w 4043363"/>
                <a:gd name="connsiteY0" fmla="*/ 0 h 3014663"/>
                <a:gd name="connsiteX1" fmla="*/ 171450 w 4043363"/>
                <a:gd name="connsiteY1" fmla="*/ 1271588 h 3014663"/>
                <a:gd name="connsiteX2" fmla="*/ 471488 w 4043363"/>
                <a:gd name="connsiteY2" fmla="*/ 1900238 h 3014663"/>
                <a:gd name="connsiteX3" fmla="*/ 1071563 w 4043363"/>
                <a:gd name="connsiteY3" fmla="*/ 2428875 h 3014663"/>
                <a:gd name="connsiteX4" fmla="*/ 2414588 w 4043363"/>
                <a:gd name="connsiteY4" fmla="*/ 2800350 h 3014663"/>
                <a:gd name="connsiteX5" fmla="*/ 4043363 w 4043363"/>
                <a:gd name="connsiteY5" fmla="*/ 3014663 h 3014663"/>
                <a:gd name="connsiteX0" fmla="*/ 0 w 4043363"/>
                <a:gd name="connsiteY0" fmla="*/ 0 h 3014663"/>
                <a:gd name="connsiteX1" fmla="*/ 171450 w 4043363"/>
                <a:gd name="connsiteY1" fmla="*/ 1271588 h 3014663"/>
                <a:gd name="connsiteX2" fmla="*/ 471488 w 4043363"/>
                <a:gd name="connsiteY2" fmla="*/ 1900238 h 3014663"/>
                <a:gd name="connsiteX3" fmla="*/ 1071563 w 4043363"/>
                <a:gd name="connsiteY3" fmla="*/ 2428875 h 3014663"/>
                <a:gd name="connsiteX4" fmla="*/ 2414588 w 4043363"/>
                <a:gd name="connsiteY4" fmla="*/ 2800350 h 3014663"/>
                <a:gd name="connsiteX5" fmla="*/ 4043363 w 4043363"/>
                <a:gd name="connsiteY5" fmla="*/ 3014663 h 301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3014663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02719"/>
                    <a:pt x="2414588" y="2800350"/>
                  </a:cubicBezTo>
                  <a:cubicBezTo>
                    <a:pt x="2909888" y="2897981"/>
                    <a:pt x="3463236" y="2952750"/>
                    <a:pt x="4043363" y="301466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E1BC914-CF62-FA4E-8076-34B46127E3FB}"/>
                </a:ext>
              </a:extLst>
            </p:cNvPr>
            <p:cNvSpPr/>
            <p:nvPr/>
          </p:nvSpPr>
          <p:spPr>
            <a:xfrm rot="10800000" flipH="1">
              <a:off x="6248402" y="2090736"/>
              <a:ext cx="4314823" cy="3028950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  <a:gd name="connsiteX0" fmla="*/ 0 w 4043363"/>
                <a:gd name="connsiteY0" fmla="*/ 0 h 3028950"/>
                <a:gd name="connsiteX1" fmla="*/ 171450 w 4043363"/>
                <a:gd name="connsiteY1" fmla="*/ 1271588 h 3028950"/>
                <a:gd name="connsiteX2" fmla="*/ 471488 w 4043363"/>
                <a:gd name="connsiteY2" fmla="*/ 1900238 h 3028950"/>
                <a:gd name="connsiteX3" fmla="*/ 1071563 w 4043363"/>
                <a:gd name="connsiteY3" fmla="*/ 2428875 h 3028950"/>
                <a:gd name="connsiteX4" fmla="*/ 2414588 w 4043363"/>
                <a:gd name="connsiteY4" fmla="*/ 2800350 h 3028950"/>
                <a:gd name="connsiteX5" fmla="*/ 4043363 w 4043363"/>
                <a:gd name="connsiteY5" fmla="*/ 3028950 h 3028950"/>
                <a:gd name="connsiteX0" fmla="*/ 0 w 4043363"/>
                <a:gd name="connsiteY0" fmla="*/ 0 h 3028950"/>
                <a:gd name="connsiteX1" fmla="*/ 171450 w 4043363"/>
                <a:gd name="connsiteY1" fmla="*/ 1271588 h 3028950"/>
                <a:gd name="connsiteX2" fmla="*/ 471488 w 4043363"/>
                <a:gd name="connsiteY2" fmla="*/ 1900238 h 3028950"/>
                <a:gd name="connsiteX3" fmla="*/ 1071563 w 4043363"/>
                <a:gd name="connsiteY3" fmla="*/ 2428875 h 3028950"/>
                <a:gd name="connsiteX4" fmla="*/ 2414588 w 4043363"/>
                <a:gd name="connsiteY4" fmla="*/ 2800350 h 3028950"/>
                <a:gd name="connsiteX5" fmla="*/ 4043363 w 4043363"/>
                <a:gd name="connsiteY5" fmla="*/ 30289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3028950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00338"/>
                    <a:pt x="2414588" y="2800350"/>
                  </a:cubicBezTo>
                  <a:cubicBezTo>
                    <a:pt x="2909888" y="2900363"/>
                    <a:pt x="3463236" y="2938462"/>
                    <a:pt x="4043363" y="302895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5ED69E1-EAB8-CB4F-95A9-00755231ED50}"/>
              </a:ext>
            </a:extLst>
          </p:cNvPr>
          <p:cNvSpPr txBox="1"/>
          <p:nvPr/>
        </p:nvSpPr>
        <p:spPr>
          <a:xfrm>
            <a:off x="1528763" y="5957888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BBF5A-2F98-5D41-9D7D-DB9085321566}"/>
              </a:ext>
            </a:extLst>
          </p:cNvPr>
          <p:cNvSpPr txBox="1"/>
          <p:nvPr/>
        </p:nvSpPr>
        <p:spPr>
          <a:xfrm>
            <a:off x="7589044" y="5971104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774FF-C8CA-1447-8BE9-AEE7C610AEBB}"/>
              </a:ext>
            </a:extLst>
          </p:cNvPr>
          <p:cNvSpPr txBox="1"/>
          <p:nvPr/>
        </p:nvSpPr>
        <p:spPr>
          <a:xfrm rot="16200000">
            <a:off x="5153024" y="38586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Accuracy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2FB33-F423-8D4A-A45D-216023844298}"/>
              </a:ext>
            </a:extLst>
          </p:cNvPr>
          <p:cNvSpPr txBox="1"/>
          <p:nvPr/>
        </p:nvSpPr>
        <p:spPr>
          <a:xfrm rot="16200000">
            <a:off x="-823919" y="40110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F3E632-B3A1-FE48-91EA-C284E0B34E5D}"/>
              </a:ext>
            </a:extLst>
          </p:cNvPr>
          <p:cNvSpPr/>
          <p:nvPr/>
        </p:nvSpPr>
        <p:spPr>
          <a:xfrm>
            <a:off x="3586163" y="2100263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59B86D-15D4-1141-8AEF-621B057E37CE}"/>
              </a:ext>
            </a:extLst>
          </p:cNvPr>
          <p:cNvCxnSpPr/>
          <p:nvPr/>
        </p:nvCxnSpPr>
        <p:spPr>
          <a:xfrm>
            <a:off x="3700463" y="2405067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4DD276-BD76-B24B-ACFF-B1D02BD4601D}"/>
              </a:ext>
            </a:extLst>
          </p:cNvPr>
          <p:cNvCxnSpPr/>
          <p:nvPr/>
        </p:nvCxnSpPr>
        <p:spPr>
          <a:xfrm>
            <a:off x="3700463" y="2886080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836E64-FB1B-6545-9565-AC33C9719E56}"/>
              </a:ext>
            </a:extLst>
          </p:cNvPr>
          <p:cNvSpPr txBox="1"/>
          <p:nvPr/>
        </p:nvSpPr>
        <p:spPr>
          <a:xfrm>
            <a:off x="4143375" y="2233611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AA0EC-6D6E-9D46-8A6A-DE03C06DA31C}"/>
              </a:ext>
            </a:extLst>
          </p:cNvPr>
          <p:cNvSpPr txBox="1"/>
          <p:nvPr/>
        </p:nvSpPr>
        <p:spPr>
          <a:xfrm>
            <a:off x="4143374" y="2723082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42D27-A9C0-1745-B71F-C53FCF6B1AD1}"/>
              </a:ext>
            </a:extLst>
          </p:cNvPr>
          <p:cNvSpPr/>
          <p:nvPr/>
        </p:nvSpPr>
        <p:spPr>
          <a:xfrm>
            <a:off x="9660731" y="4610097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C1B947-AFBF-AA4C-A368-B3E40F1CBED1}"/>
              </a:ext>
            </a:extLst>
          </p:cNvPr>
          <p:cNvCxnSpPr/>
          <p:nvPr/>
        </p:nvCxnSpPr>
        <p:spPr>
          <a:xfrm>
            <a:off x="9775031" y="491490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7A3960-2569-7447-96A1-483308A1676D}"/>
              </a:ext>
            </a:extLst>
          </p:cNvPr>
          <p:cNvCxnSpPr/>
          <p:nvPr/>
        </p:nvCxnSpPr>
        <p:spPr>
          <a:xfrm>
            <a:off x="9775031" y="5395914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30F0E0-CEA1-6B4D-BCD6-3667EB092BE1}"/>
              </a:ext>
            </a:extLst>
          </p:cNvPr>
          <p:cNvSpPr txBox="1"/>
          <p:nvPr/>
        </p:nvSpPr>
        <p:spPr>
          <a:xfrm>
            <a:off x="10217943" y="474344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DB0CA-0613-854A-9F74-EBC557113E62}"/>
              </a:ext>
            </a:extLst>
          </p:cNvPr>
          <p:cNvSpPr txBox="1"/>
          <p:nvPr/>
        </p:nvSpPr>
        <p:spPr>
          <a:xfrm>
            <a:off x="10217942" y="5232916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210408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AA49-B0EE-1A43-AA57-D1DA423E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(ideal) plots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7407F-1D10-2D4B-96A6-52E1382D7634}"/>
              </a:ext>
            </a:extLst>
          </p:cNvPr>
          <p:cNvSpPr/>
          <p:nvPr/>
        </p:nvSpPr>
        <p:spPr>
          <a:xfrm>
            <a:off x="823911" y="1985963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7603470-840A-8F46-99E0-0978F8628474}"/>
              </a:ext>
            </a:extLst>
          </p:cNvPr>
          <p:cNvSpPr/>
          <p:nvPr/>
        </p:nvSpPr>
        <p:spPr>
          <a:xfrm>
            <a:off x="1009648" y="2428875"/>
            <a:ext cx="4043363" cy="288607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4621E6F-3A9A-7840-B9E8-6226D2011ACC}"/>
              </a:ext>
            </a:extLst>
          </p:cNvPr>
          <p:cNvSpPr/>
          <p:nvPr/>
        </p:nvSpPr>
        <p:spPr>
          <a:xfrm>
            <a:off x="1009647" y="2528887"/>
            <a:ext cx="4043363" cy="288607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A9DF4A-0ABF-B244-A498-61CC4692F5EC}"/>
              </a:ext>
            </a:extLst>
          </p:cNvPr>
          <p:cNvGrpSpPr/>
          <p:nvPr/>
        </p:nvGrpSpPr>
        <p:grpSpPr>
          <a:xfrm>
            <a:off x="6853238" y="1985963"/>
            <a:ext cx="4500562" cy="3971925"/>
            <a:chOff x="6248402" y="1985963"/>
            <a:chExt cx="4500562" cy="39719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6FFBC0-4283-9249-BE1C-EEFE4AF16C72}"/>
                </a:ext>
              </a:extLst>
            </p:cNvPr>
            <p:cNvSpPr/>
            <p:nvPr/>
          </p:nvSpPr>
          <p:spPr>
            <a:xfrm>
              <a:off x="6248402" y="1985963"/>
              <a:ext cx="4500562" cy="3971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50FCBC-6F6C-C34D-85D7-12FFB1AF5BDF}"/>
                </a:ext>
              </a:extLst>
            </p:cNvPr>
            <p:cNvSpPr/>
            <p:nvPr/>
          </p:nvSpPr>
          <p:spPr>
            <a:xfrm rot="10800000" flipH="1">
              <a:off x="6248402" y="2528886"/>
              <a:ext cx="4314823" cy="288607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E1BC914-CF62-FA4E-8076-34B46127E3FB}"/>
                </a:ext>
              </a:extLst>
            </p:cNvPr>
            <p:cNvSpPr/>
            <p:nvPr/>
          </p:nvSpPr>
          <p:spPr>
            <a:xfrm rot="10800000" flipH="1">
              <a:off x="6248402" y="2233611"/>
              <a:ext cx="4314823" cy="288607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5ED69E1-EAB8-CB4F-95A9-00755231ED50}"/>
              </a:ext>
            </a:extLst>
          </p:cNvPr>
          <p:cNvSpPr txBox="1"/>
          <p:nvPr/>
        </p:nvSpPr>
        <p:spPr>
          <a:xfrm>
            <a:off x="1528763" y="5957888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BBF5A-2F98-5D41-9D7D-DB9085321566}"/>
              </a:ext>
            </a:extLst>
          </p:cNvPr>
          <p:cNvSpPr txBox="1"/>
          <p:nvPr/>
        </p:nvSpPr>
        <p:spPr>
          <a:xfrm>
            <a:off x="7589044" y="5971104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774FF-C8CA-1447-8BE9-AEE7C610AEBB}"/>
              </a:ext>
            </a:extLst>
          </p:cNvPr>
          <p:cNvSpPr txBox="1"/>
          <p:nvPr/>
        </p:nvSpPr>
        <p:spPr>
          <a:xfrm rot="16200000">
            <a:off x="5153024" y="38586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Accuracy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2FB33-F423-8D4A-A45D-216023844298}"/>
              </a:ext>
            </a:extLst>
          </p:cNvPr>
          <p:cNvSpPr txBox="1"/>
          <p:nvPr/>
        </p:nvSpPr>
        <p:spPr>
          <a:xfrm rot="16200000">
            <a:off x="-823919" y="40110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F3E632-B3A1-FE48-91EA-C284E0B34E5D}"/>
              </a:ext>
            </a:extLst>
          </p:cNvPr>
          <p:cNvSpPr/>
          <p:nvPr/>
        </p:nvSpPr>
        <p:spPr>
          <a:xfrm>
            <a:off x="3586163" y="2100263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59B86D-15D4-1141-8AEF-621B057E37CE}"/>
              </a:ext>
            </a:extLst>
          </p:cNvPr>
          <p:cNvCxnSpPr/>
          <p:nvPr/>
        </p:nvCxnSpPr>
        <p:spPr>
          <a:xfrm>
            <a:off x="3700463" y="2405067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4DD276-BD76-B24B-ACFF-B1D02BD4601D}"/>
              </a:ext>
            </a:extLst>
          </p:cNvPr>
          <p:cNvCxnSpPr/>
          <p:nvPr/>
        </p:nvCxnSpPr>
        <p:spPr>
          <a:xfrm>
            <a:off x="3700463" y="2886080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836E64-FB1B-6545-9565-AC33C9719E56}"/>
              </a:ext>
            </a:extLst>
          </p:cNvPr>
          <p:cNvSpPr txBox="1"/>
          <p:nvPr/>
        </p:nvSpPr>
        <p:spPr>
          <a:xfrm>
            <a:off x="4143375" y="2233611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AA0EC-6D6E-9D46-8A6A-DE03C06DA31C}"/>
              </a:ext>
            </a:extLst>
          </p:cNvPr>
          <p:cNvSpPr txBox="1"/>
          <p:nvPr/>
        </p:nvSpPr>
        <p:spPr>
          <a:xfrm>
            <a:off x="4143374" y="2723082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42D27-A9C0-1745-B71F-C53FCF6B1AD1}"/>
              </a:ext>
            </a:extLst>
          </p:cNvPr>
          <p:cNvSpPr/>
          <p:nvPr/>
        </p:nvSpPr>
        <p:spPr>
          <a:xfrm>
            <a:off x="9660731" y="4610097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C1B947-AFBF-AA4C-A368-B3E40F1CBED1}"/>
              </a:ext>
            </a:extLst>
          </p:cNvPr>
          <p:cNvCxnSpPr/>
          <p:nvPr/>
        </p:nvCxnSpPr>
        <p:spPr>
          <a:xfrm>
            <a:off x="9775031" y="491490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7A3960-2569-7447-96A1-483308A1676D}"/>
              </a:ext>
            </a:extLst>
          </p:cNvPr>
          <p:cNvCxnSpPr/>
          <p:nvPr/>
        </p:nvCxnSpPr>
        <p:spPr>
          <a:xfrm>
            <a:off x="9775031" y="5395914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30F0E0-CEA1-6B4D-BCD6-3667EB092BE1}"/>
              </a:ext>
            </a:extLst>
          </p:cNvPr>
          <p:cNvSpPr txBox="1"/>
          <p:nvPr/>
        </p:nvSpPr>
        <p:spPr>
          <a:xfrm>
            <a:off x="10217943" y="474344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DB0CA-0613-854A-9F74-EBC557113E62}"/>
              </a:ext>
            </a:extLst>
          </p:cNvPr>
          <p:cNvSpPr txBox="1"/>
          <p:nvPr/>
        </p:nvSpPr>
        <p:spPr>
          <a:xfrm>
            <a:off x="10217942" y="5232916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212198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AA49-B0EE-1A43-AA57-D1DA423E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19"/>
            <a:ext cx="10515600" cy="1325563"/>
          </a:xfrm>
        </p:spPr>
        <p:txBody>
          <a:bodyPr/>
          <a:lstStyle/>
          <a:p>
            <a:r>
              <a:rPr lang="en-US" dirty="0"/>
              <a:t>Overfitting (mild)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97C7A-49D2-EE4C-A7B0-400C1EAD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164"/>
            <a:ext cx="10515600" cy="595315"/>
          </a:xfrm>
        </p:spPr>
        <p:txBody>
          <a:bodyPr/>
          <a:lstStyle/>
          <a:p>
            <a:r>
              <a:rPr lang="en-US" dirty="0"/>
              <a:t>Validation accuracy does not improve as training loss goes down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7407F-1D10-2D4B-96A6-52E1382D7634}"/>
              </a:ext>
            </a:extLst>
          </p:cNvPr>
          <p:cNvSpPr/>
          <p:nvPr/>
        </p:nvSpPr>
        <p:spPr>
          <a:xfrm>
            <a:off x="823911" y="1985963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7603470-840A-8F46-99E0-0978F8628474}"/>
              </a:ext>
            </a:extLst>
          </p:cNvPr>
          <p:cNvSpPr/>
          <p:nvPr/>
        </p:nvSpPr>
        <p:spPr>
          <a:xfrm>
            <a:off x="1009648" y="2428875"/>
            <a:ext cx="4043363" cy="225742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  <a:gd name="connsiteX0" fmla="*/ 0 w 4043363"/>
              <a:gd name="connsiteY0" fmla="*/ 0 h 2887681"/>
              <a:gd name="connsiteX1" fmla="*/ 171450 w 4043363"/>
              <a:gd name="connsiteY1" fmla="*/ 1271588 h 2887681"/>
              <a:gd name="connsiteX2" fmla="*/ 471488 w 4043363"/>
              <a:gd name="connsiteY2" fmla="*/ 1900238 h 2887681"/>
              <a:gd name="connsiteX3" fmla="*/ 1057275 w 4043363"/>
              <a:gd name="connsiteY3" fmla="*/ 2185987 h 2887681"/>
              <a:gd name="connsiteX4" fmla="*/ 2414588 w 4043363"/>
              <a:gd name="connsiteY4" fmla="*/ 2800350 h 2887681"/>
              <a:gd name="connsiteX5" fmla="*/ 4043363 w 4043363"/>
              <a:gd name="connsiteY5" fmla="*/ 2886075 h 2887681"/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57275 w 4043363"/>
              <a:gd name="connsiteY3" fmla="*/ 2185987 h 2886075"/>
              <a:gd name="connsiteX4" fmla="*/ 2528888 w 4043363"/>
              <a:gd name="connsiteY4" fmla="*/ 2243138 h 2886075"/>
              <a:gd name="connsiteX5" fmla="*/ 4043363 w 4043363"/>
              <a:gd name="connsiteY5" fmla="*/ 2886075 h 2886075"/>
              <a:gd name="connsiteX0" fmla="*/ 0 w 4043363"/>
              <a:gd name="connsiteY0" fmla="*/ 0 h 2257425"/>
              <a:gd name="connsiteX1" fmla="*/ 171450 w 4043363"/>
              <a:gd name="connsiteY1" fmla="*/ 1271588 h 2257425"/>
              <a:gd name="connsiteX2" fmla="*/ 471488 w 4043363"/>
              <a:gd name="connsiteY2" fmla="*/ 1900238 h 2257425"/>
              <a:gd name="connsiteX3" fmla="*/ 1057275 w 4043363"/>
              <a:gd name="connsiteY3" fmla="*/ 2185987 h 2257425"/>
              <a:gd name="connsiteX4" fmla="*/ 2528888 w 4043363"/>
              <a:gd name="connsiteY4" fmla="*/ 2243138 h 2257425"/>
              <a:gd name="connsiteX5" fmla="*/ 4043363 w 4043363"/>
              <a:gd name="connsiteY5" fmla="*/ 2257425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25742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3851" y="1747838"/>
                  <a:pt x="471488" y="1900238"/>
                </a:cubicBezTo>
                <a:cubicBezTo>
                  <a:pt x="619126" y="2052638"/>
                  <a:pt x="714375" y="2128837"/>
                  <a:pt x="1057275" y="2185987"/>
                </a:cubicBezTo>
                <a:cubicBezTo>
                  <a:pt x="1400175" y="2243137"/>
                  <a:pt x="2031207" y="2231232"/>
                  <a:pt x="2528888" y="2243138"/>
                </a:cubicBezTo>
                <a:cubicBezTo>
                  <a:pt x="3026569" y="2255044"/>
                  <a:pt x="3476625" y="2252662"/>
                  <a:pt x="4043363" y="225742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4621E6F-3A9A-7840-B9E8-6226D2011ACC}"/>
              </a:ext>
            </a:extLst>
          </p:cNvPr>
          <p:cNvSpPr/>
          <p:nvPr/>
        </p:nvSpPr>
        <p:spPr>
          <a:xfrm>
            <a:off x="1009647" y="2528887"/>
            <a:ext cx="4043363" cy="288607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A9DF4A-0ABF-B244-A498-61CC4692F5EC}"/>
              </a:ext>
            </a:extLst>
          </p:cNvPr>
          <p:cNvGrpSpPr/>
          <p:nvPr/>
        </p:nvGrpSpPr>
        <p:grpSpPr>
          <a:xfrm>
            <a:off x="6853238" y="1985963"/>
            <a:ext cx="4500562" cy="3971925"/>
            <a:chOff x="6248402" y="1985963"/>
            <a:chExt cx="4500562" cy="39719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6FFBC0-4283-9249-BE1C-EEFE4AF16C72}"/>
                </a:ext>
              </a:extLst>
            </p:cNvPr>
            <p:cNvSpPr/>
            <p:nvPr/>
          </p:nvSpPr>
          <p:spPr>
            <a:xfrm>
              <a:off x="6248402" y="1985963"/>
              <a:ext cx="4500562" cy="3971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50FCBC-6F6C-C34D-85D7-12FFB1AF5BDF}"/>
                </a:ext>
              </a:extLst>
            </p:cNvPr>
            <p:cNvSpPr/>
            <p:nvPr/>
          </p:nvSpPr>
          <p:spPr>
            <a:xfrm rot="10800000" flipH="1">
              <a:off x="6248402" y="3124582"/>
              <a:ext cx="4314823" cy="2290379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  <a:gd name="connsiteX0" fmla="*/ 0 w 4043363"/>
                <a:gd name="connsiteY0" fmla="*/ 0 h 2886624"/>
                <a:gd name="connsiteX1" fmla="*/ 171450 w 4043363"/>
                <a:gd name="connsiteY1" fmla="*/ 1271588 h 2886624"/>
                <a:gd name="connsiteX2" fmla="*/ 471488 w 4043363"/>
                <a:gd name="connsiteY2" fmla="*/ 1900238 h 2886624"/>
                <a:gd name="connsiteX3" fmla="*/ 1098341 w 4043363"/>
                <a:gd name="connsiteY3" fmla="*/ 2214563 h 2886624"/>
                <a:gd name="connsiteX4" fmla="*/ 2414588 w 4043363"/>
                <a:gd name="connsiteY4" fmla="*/ 2800350 h 2886624"/>
                <a:gd name="connsiteX5" fmla="*/ 4043363 w 4043363"/>
                <a:gd name="connsiteY5" fmla="*/ 2886075 h 2886624"/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98341 w 4043363"/>
                <a:gd name="connsiteY3" fmla="*/ 2214563 h 2886075"/>
                <a:gd name="connsiteX4" fmla="*/ 2414588 w 4043363"/>
                <a:gd name="connsiteY4" fmla="*/ 2286000 h 2886075"/>
                <a:gd name="connsiteX5" fmla="*/ 4043363 w 4043363"/>
                <a:gd name="connsiteY5" fmla="*/ 2886075 h 2886075"/>
                <a:gd name="connsiteX0" fmla="*/ 0 w 4043363"/>
                <a:gd name="connsiteY0" fmla="*/ 0 h 2290379"/>
                <a:gd name="connsiteX1" fmla="*/ 171450 w 4043363"/>
                <a:gd name="connsiteY1" fmla="*/ 1271588 h 2290379"/>
                <a:gd name="connsiteX2" fmla="*/ 471488 w 4043363"/>
                <a:gd name="connsiteY2" fmla="*/ 1900238 h 2290379"/>
                <a:gd name="connsiteX3" fmla="*/ 1098341 w 4043363"/>
                <a:gd name="connsiteY3" fmla="*/ 2214563 h 2290379"/>
                <a:gd name="connsiteX4" fmla="*/ 2414588 w 4043363"/>
                <a:gd name="connsiteY4" fmla="*/ 2286000 h 2290379"/>
                <a:gd name="connsiteX5" fmla="*/ 4043363 w 4043363"/>
                <a:gd name="connsiteY5" fmla="*/ 2286000 h 229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290379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17006" y="1743076"/>
                    <a:pt x="471488" y="1900238"/>
                  </a:cubicBezTo>
                  <a:cubicBezTo>
                    <a:pt x="625970" y="2057401"/>
                    <a:pt x="774491" y="2150269"/>
                    <a:pt x="1098341" y="2214563"/>
                  </a:cubicBezTo>
                  <a:cubicBezTo>
                    <a:pt x="1422191" y="2278857"/>
                    <a:pt x="1923751" y="2274094"/>
                    <a:pt x="2414588" y="2286000"/>
                  </a:cubicBezTo>
                  <a:cubicBezTo>
                    <a:pt x="2905425" y="2297906"/>
                    <a:pt x="3476625" y="2281237"/>
                    <a:pt x="4043363" y="228600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E1BC914-CF62-FA4E-8076-34B46127E3FB}"/>
                </a:ext>
              </a:extLst>
            </p:cNvPr>
            <p:cNvSpPr/>
            <p:nvPr/>
          </p:nvSpPr>
          <p:spPr>
            <a:xfrm rot="10800000" flipH="1">
              <a:off x="6248402" y="2233611"/>
              <a:ext cx="4314823" cy="288607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5ED69E1-EAB8-CB4F-95A9-00755231ED50}"/>
              </a:ext>
            </a:extLst>
          </p:cNvPr>
          <p:cNvSpPr txBox="1"/>
          <p:nvPr/>
        </p:nvSpPr>
        <p:spPr>
          <a:xfrm>
            <a:off x="1528763" y="5957888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BBF5A-2F98-5D41-9D7D-DB9085321566}"/>
              </a:ext>
            </a:extLst>
          </p:cNvPr>
          <p:cNvSpPr txBox="1"/>
          <p:nvPr/>
        </p:nvSpPr>
        <p:spPr>
          <a:xfrm>
            <a:off x="7589044" y="5971104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774FF-C8CA-1447-8BE9-AEE7C610AEBB}"/>
              </a:ext>
            </a:extLst>
          </p:cNvPr>
          <p:cNvSpPr txBox="1"/>
          <p:nvPr/>
        </p:nvSpPr>
        <p:spPr>
          <a:xfrm rot="16200000">
            <a:off x="5153024" y="38586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Accuracy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2FB33-F423-8D4A-A45D-216023844298}"/>
              </a:ext>
            </a:extLst>
          </p:cNvPr>
          <p:cNvSpPr txBox="1"/>
          <p:nvPr/>
        </p:nvSpPr>
        <p:spPr>
          <a:xfrm rot="16200000">
            <a:off x="-823919" y="40110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F3E632-B3A1-FE48-91EA-C284E0B34E5D}"/>
              </a:ext>
            </a:extLst>
          </p:cNvPr>
          <p:cNvSpPr/>
          <p:nvPr/>
        </p:nvSpPr>
        <p:spPr>
          <a:xfrm>
            <a:off x="3586163" y="2100263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59B86D-15D4-1141-8AEF-621B057E37CE}"/>
              </a:ext>
            </a:extLst>
          </p:cNvPr>
          <p:cNvCxnSpPr/>
          <p:nvPr/>
        </p:nvCxnSpPr>
        <p:spPr>
          <a:xfrm>
            <a:off x="3700463" y="2405067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4DD276-BD76-B24B-ACFF-B1D02BD4601D}"/>
              </a:ext>
            </a:extLst>
          </p:cNvPr>
          <p:cNvCxnSpPr/>
          <p:nvPr/>
        </p:nvCxnSpPr>
        <p:spPr>
          <a:xfrm>
            <a:off x="3700463" y="2886080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836E64-FB1B-6545-9565-AC33C9719E56}"/>
              </a:ext>
            </a:extLst>
          </p:cNvPr>
          <p:cNvSpPr txBox="1"/>
          <p:nvPr/>
        </p:nvSpPr>
        <p:spPr>
          <a:xfrm>
            <a:off x="4143375" y="2233611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AA0EC-6D6E-9D46-8A6A-DE03C06DA31C}"/>
              </a:ext>
            </a:extLst>
          </p:cNvPr>
          <p:cNvSpPr txBox="1"/>
          <p:nvPr/>
        </p:nvSpPr>
        <p:spPr>
          <a:xfrm>
            <a:off x="4143374" y="2723082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42D27-A9C0-1745-B71F-C53FCF6B1AD1}"/>
              </a:ext>
            </a:extLst>
          </p:cNvPr>
          <p:cNvSpPr/>
          <p:nvPr/>
        </p:nvSpPr>
        <p:spPr>
          <a:xfrm>
            <a:off x="9660731" y="4610097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C1B947-AFBF-AA4C-A368-B3E40F1CBED1}"/>
              </a:ext>
            </a:extLst>
          </p:cNvPr>
          <p:cNvCxnSpPr/>
          <p:nvPr/>
        </p:nvCxnSpPr>
        <p:spPr>
          <a:xfrm>
            <a:off x="9775031" y="491490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7A3960-2569-7447-96A1-483308A1676D}"/>
              </a:ext>
            </a:extLst>
          </p:cNvPr>
          <p:cNvCxnSpPr/>
          <p:nvPr/>
        </p:nvCxnSpPr>
        <p:spPr>
          <a:xfrm>
            <a:off x="9775031" y="5395914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30F0E0-CEA1-6B4D-BCD6-3667EB092BE1}"/>
              </a:ext>
            </a:extLst>
          </p:cNvPr>
          <p:cNvSpPr txBox="1"/>
          <p:nvPr/>
        </p:nvSpPr>
        <p:spPr>
          <a:xfrm>
            <a:off x="10217943" y="474344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DB0CA-0613-854A-9F74-EBC557113E62}"/>
              </a:ext>
            </a:extLst>
          </p:cNvPr>
          <p:cNvSpPr txBox="1"/>
          <p:nvPr/>
        </p:nvSpPr>
        <p:spPr>
          <a:xfrm>
            <a:off x="10217942" y="5232916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40208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AA49-B0EE-1A43-AA57-D1DA423E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19"/>
            <a:ext cx="10515600" cy="1325563"/>
          </a:xfrm>
        </p:spPr>
        <p:txBody>
          <a:bodyPr/>
          <a:lstStyle/>
          <a:p>
            <a:r>
              <a:rPr lang="en-US" dirty="0"/>
              <a:t>Overfitting (bad)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97C7A-49D2-EE4C-A7B0-400C1EAD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164"/>
            <a:ext cx="10515600" cy="595315"/>
          </a:xfrm>
        </p:spPr>
        <p:txBody>
          <a:bodyPr/>
          <a:lstStyle/>
          <a:p>
            <a:r>
              <a:rPr lang="en-US" dirty="0"/>
              <a:t>Validation accuracy </a:t>
            </a:r>
            <a:r>
              <a:rPr lang="en-US" i="1" dirty="0"/>
              <a:t>decreases</a:t>
            </a:r>
            <a:r>
              <a:rPr lang="en-US" dirty="0"/>
              <a:t> as training loss goes down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7407F-1D10-2D4B-96A6-52E1382D7634}"/>
              </a:ext>
            </a:extLst>
          </p:cNvPr>
          <p:cNvSpPr/>
          <p:nvPr/>
        </p:nvSpPr>
        <p:spPr>
          <a:xfrm>
            <a:off x="823911" y="1985963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7603470-840A-8F46-99E0-0978F8628474}"/>
              </a:ext>
            </a:extLst>
          </p:cNvPr>
          <p:cNvSpPr/>
          <p:nvPr/>
        </p:nvSpPr>
        <p:spPr>
          <a:xfrm>
            <a:off x="1009649" y="2428875"/>
            <a:ext cx="3900488" cy="2186946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  <a:gd name="connsiteX0" fmla="*/ 0 w 4043363"/>
              <a:gd name="connsiteY0" fmla="*/ 0 h 2887681"/>
              <a:gd name="connsiteX1" fmla="*/ 171450 w 4043363"/>
              <a:gd name="connsiteY1" fmla="*/ 1271588 h 2887681"/>
              <a:gd name="connsiteX2" fmla="*/ 471488 w 4043363"/>
              <a:gd name="connsiteY2" fmla="*/ 1900238 h 2887681"/>
              <a:gd name="connsiteX3" fmla="*/ 1057275 w 4043363"/>
              <a:gd name="connsiteY3" fmla="*/ 2185987 h 2887681"/>
              <a:gd name="connsiteX4" fmla="*/ 2414588 w 4043363"/>
              <a:gd name="connsiteY4" fmla="*/ 2800350 h 2887681"/>
              <a:gd name="connsiteX5" fmla="*/ 4043363 w 4043363"/>
              <a:gd name="connsiteY5" fmla="*/ 2886075 h 2887681"/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57275 w 4043363"/>
              <a:gd name="connsiteY3" fmla="*/ 2185987 h 2886075"/>
              <a:gd name="connsiteX4" fmla="*/ 2528888 w 4043363"/>
              <a:gd name="connsiteY4" fmla="*/ 2243138 h 2886075"/>
              <a:gd name="connsiteX5" fmla="*/ 4043363 w 4043363"/>
              <a:gd name="connsiteY5" fmla="*/ 2886075 h 2886075"/>
              <a:gd name="connsiteX0" fmla="*/ 0 w 4043363"/>
              <a:gd name="connsiteY0" fmla="*/ 0 h 2257425"/>
              <a:gd name="connsiteX1" fmla="*/ 171450 w 4043363"/>
              <a:gd name="connsiteY1" fmla="*/ 1271588 h 2257425"/>
              <a:gd name="connsiteX2" fmla="*/ 471488 w 4043363"/>
              <a:gd name="connsiteY2" fmla="*/ 1900238 h 2257425"/>
              <a:gd name="connsiteX3" fmla="*/ 1057275 w 4043363"/>
              <a:gd name="connsiteY3" fmla="*/ 2185987 h 2257425"/>
              <a:gd name="connsiteX4" fmla="*/ 2528888 w 4043363"/>
              <a:gd name="connsiteY4" fmla="*/ 2243138 h 2257425"/>
              <a:gd name="connsiteX5" fmla="*/ 4043363 w 4043363"/>
              <a:gd name="connsiteY5" fmla="*/ 2257425 h 2257425"/>
              <a:gd name="connsiteX0" fmla="*/ 0 w 4043363"/>
              <a:gd name="connsiteY0" fmla="*/ 0 h 2257425"/>
              <a:gd name="connsiteX1" fmla="*/ 171450 w 4043363"/>
              <a:gd name="connsiteY1" fmla="*/ 1271588 h 2257425"/>
              <a:gd name="connsiteX2" fmla="*/ 471488 w 4043363"/>
              <a:gd name="connsiteY2" fmla="*/ 1900238 h 2257425"/>
              <a:gd name="connsiteX3" fmla="*/ 1057275 w 4043363"/>
              <a:gd name="connsiteY3" fmla="*/ 2185987 h 2257425"/>
              <a:gd name="connsiteX4" fmla="*/ 2528888 w 4043363"/>
              <a:gd name="connsiteY4" fmla="*/ 2071688 h 2257425"/>
              <a:gd name="connsiteX5" fmla="*/ 4043363 w 4043363"/>
              <a:gd name="connsiteY5" fmla="*/ 2257425 h 2257425"/>
              <a:gd name="connsiteX0" fmla="*/ 0 w 4029075"/>
              <a:gd name="connsiteY0" fmla="*/ 0 h 2200918"/>
              <a:gd name="connsiteX1" fmla="*/ 171450 w 4029075"/>
              <a:gd name="connsiteY1" fmla="*/ 1271588 h 2200918"/>
              <a:gd name="connsiteX2" fmla="*/ 471488 w 4029075"/>
              <a:gd name="connsiteY2" fmla="*/ 1900238 h 2200918"/>
              <a:gd name="connsiteX3" fmla="*/ 1057275 w 4029075"/>
              <a:gd name="connsiteY3" fmla="*/ 2185987 h 2200918"/>
              <a:gd name="connsiteX4" fmla="*/ 2528888 w 4029075"/>
              <a:gd name="connsiteY4" fmla="*/ 2071688 h 2200918"/>
              <a:gd name="connsiteX5" fmla="*/ 4029075 w 4029075"/>
              <a:gd name="connsiteY5" fmla="*/ 1328738 h 2200918"/>
              <a:gd name="connsiteX0" fmla="*/ 0 w 3871913"/>
              <a:gd name="connsiteY0" fmla="*/ 0 h 2200454"/>
              <a:gd name="connsiteX1" fmla="*/ 171450 w 3871913"/>
              <a:gd name="connsiteY1" fmla="*/ 1271588 h 2200454"/>
              <a:gd name="connsiteX2" fmla="*/ 471488 w 3871913"/>
              <a:gd name="connsiteY2" fmla="*/ 1900238 h 2200454"/>
              <a:gd name="connsiteX3" fmla="*/ 1057275 w 3871913"/>
              <a:gd name="connsiteY3" fmla="*/ 2185987 h 2200454"/>
              <a:gd name="connsiteX4" fmla="*/ 2528888 w 3871913"/>
              <a:gd name="connsiteY4" fmla="*/ 2071688 h 2200454"/>
              <a:gd name="connsiteX5" fmla="*/ 3871913 w 3871913"/>
              <a:gd name="connsiteY5" fmla="*/ 1343026 h 2200454"/>
              <a:gd name="connsiteX0" fmla="*/ 0 w 3886200"/>
              <a:gd name="connsiteY0" fmla="*/ 0 h 2203456"/>
              <a:gd name="connsiteX1" fmla="*/ 171450 w 3886200"/>
              <a:gd name="connsiteY1" fmla="*/ 1271588 h 2203456"/>
              <a:gd name="connsiteX2" fmla="*/ 471488 w 3886200"/>
              <a:gd name="connsiteY2" fmla="*/ 1900238 h 2203456"/>
              <a:gd name="connsiteX3" fmla="*/ 1057275 w 3886200"/>
              <a:gd name="connsiteY3" fmla="*/ 2185987 h 2203456"/>
              <a:gd name="connsiteX4" fmla="*/ 2528888 w 3886200"/>
              <a:gd name="connsiteY4" fmla="*/ 2071688 h 2203456"/>
              <a:gd name="connsiteX5" fmla="*/ 3886200 w 3886200"/>
              <a:gd name="connsiteY5" fmla="*/ 1257301 h 2203456"/>
              <a:gd name="connsiteX0" fmla="*/ 0 w 3886200"/>
              <a:gd name="connsiteY0" fmla="*/ 0 h 2186946"/>
              <a:gd name="connsiteX1" fmla="*/ 171450 w 3886200"/>
              <a:gd name="connsiteY1" fmla="*/ 1271588 h 2186946"/>
              <a:gd name="connsiteX2" fmla="*/ 471488 w 3886200"/>
              <a:gd name="connsiteY2" fmla="*/ 1900238 h 2186946"/>
              <a:gd name="connsiteX3" fmla="*/ 1057275 w 3886200"/>
              <a:gd name="connsiteY3" fmla="*/ 2185987 h 2186946"/>
              <a:gd name="connsiteX4" fmla="*/ 2471738 w 3886200"/>
              <a:gd name="connsiteY4" fmla="*/ 1814513 h 2186946"/>
              <a:gd name="connsiteX5" fmla="*/ 3886200 w 3886200"/>
              <a:gd name="connsiteY5" fmla="*/ 1257301 h 2186946"/>
              <a:gd name="connsiteX0" fmla="*/ 0 w 3900488"/>
              <a:gd name="connsiteY0" fmla="*/ 0 h 2186946"/>
              <a:gd name="connsiteX1" fmla="*/ 171450 w 3900488"/>
              <a:gd name="connsiteY1" fmla="*/ 1271588 h 2186946"/>
              <a:gd name="connsiteX2" fmla="*/ 471488 w 3900488"/>
              <a:gd name="connsiteY2" fmla="*/ 1900238 h 2186946"/>
              <a:gd name="connsiteX3" fmla="*/ 1057275 w 3900488"/>
              <a:gd name="connsiteY3" fmla="*/ 2185987 h 2186946"/>
              <a:gd name="connsiteX4" fmla="*/ 2471738 w 3900488"/>
              <a:gd name="connsiteY4" fmla="*/ 1814513 h 2186946"/>
              <a:gd name="connsiteX5" fmla="*/ 3900488 w 3900488"/>
              <a:gd name="connsiteY5" fmla="*/ 1114426 h 2186946"/>
              <a:gd name="connsiteX0" fmla="*/ 0 w 3900488"/>
              <a:gd name="connsiteY0" fmla="*/ 0 h 2186946"/>
              <a:gd name="connsiteX1" fmla="*/ 171450 w 3900488"/>
              <a:gd name="connsiteY1" fmla="*/ 1271588 h 2186946"/>
              <a:gd name="connsiteX2" fmla="*/ 471488 w 3900488"/>
              <a:gd name="connsiteY2" fmla="*/ 1900238 h 2186946"/>
              <a:gd name="connsiteX3" fmla="*/ 1057275 w 3900488"/>
              <a:gd name="connsiteY3" fmla="*/ 2185987 h 2186946"/>
              <a:gd name="connsiteX4" fmla="*/ 2471738 w 3900488"/>
              <a:gd name="connsiteY4" fmla="*/ 1814513 h 2186946"/>
              <a:gd name="connsiteX5" fmla="*/ 3900488 w 3900488"/>
              <a:gd name="connsiteY5" fmla="*/ 1114426 h 21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0488" h="2186946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3851" y="1747838"/>
                  <a:pt x="471488" y="1900238"/>
                </a:cubicBezTo>
                <a:cubicBezTo>
                  <a:pt x="619126" y="2052638"/>
                  <a:pt x="723900" y="2200274"/>
                  <a:pt x="1057275" y="2185987"/>
                </a:cubicBezTo>
                <a:cubicBezTo>
                  <a:pt x="1390650" y="2171700"/>
                  <a:pt x="1997869" y="1993106"/>
                  <a:pt x="2471738" y="1814513"/>
                </a:cubicBezTo>
                <a:cubicBezTo>
                  <a:pt x="2945607" y="1635920"/>
                  <a:pt x="3390900" y="1381126"/>
                  <a:pt x="3900488" y="11144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4621E6F-3A9A-7840-B9E8-6226D2011ACC}"/>
              </a:ext>
            </a:extLst>
          </p:cNvPr>
          <p:cNvSpPr/>
          <p:nvPr/>
        </p:nvSpPr>
        <p:spPr>
          <a:xfrm>
            <a:off x="1009647" y="2528887"/>
            <a:ext cx="4043363" cy="288607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A9DF4A-0ABF-B244-A498-61CC4692F5EC}"/>
              </a:ext>
            </a:extLst>
          </p:cNvPr>
          <p:cNvGrpSpPr/>
          <p:nvPr/>
        </p:nvGrpSpPr>
        <p:grpSpPr>
          <a:xfrm>
            <a:off x="6853238" y="1985963"/>
            <a:ext cx="4500562" cy="3971925"/>
            <a:chOff x="6248402" y="1985963"/>
            <a:chExt cx="4500562" cy="39719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6FFBC0-4283-9249-BE1C-EEFE4AF16C72}"/>
                </a:ext>
              </a:extLst>
            </p:cNvPr>
            <p:cNvSpPr/>
            <p:nvPr/>
          </p:nvSpPr>
          <p:spPr>
            <a:xfrm>
              <a:off x="6248402" y="1985963"/>
              <a:ext cx="4500562" cy="3971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50FCBC-6F6C-C34D-85D7-12FFB1AF5BDF}"/>
                </a:ext>
              </a:extLst>
            </p:cNvPr>
            <p:cNvSpPr/>
            <p:nvPr/>
          </p:nvSpPr>
          <p:spPr>
            <a:xfrm rot="10800000" flipH="1">
              <a:off x="6248402" y="3338574"/>
              <a:ext cx="4314823" cy="2076387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  <a:gd name="connsiteX0" fmla="*/ 0 w 4043363"/>
                <a:gd name="connsiteY0" fmla="*/ 0 h 2886624"/>
                <a:gd name="connsiteX1" fmla="*/ 171450 w 4043363"/>
                <a:gd name="connsiteY1" fmla="*/ 1271588 h 2886624"/>
                <a:gd name="connsiteX2" fmla="*/ 471488 w 4043363"/>
                <a:gd name="connsiteY2" fmla="*/ 1900238 h 2886624"/>
                <a:gd name="connsiteX3" fmla="*/ 1098341 w 4043363"/>
                <a:gd name="connsiteY3" fmla="*/ 2214563 h 2886624"/>
                <a:gd name="connsiteX4" fmla="*/ 2414588 w 4043363"/>
                <a:gd name="connsiteY4" fmla="*/ 2800350 h 2886624"/>
                <a:gd name="connsiteX5" fmla="*/ 4043363 w 4043363"/>
                <a:gd name="connsiteY5" fmla="*/ 2886075 h 2886624"/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98341 w 4043363"/>
                <a:gd name="connsiteY3" fmla="*/ 2214563 h 2886075"/>
                <a:gd name="connsiteX4" fmla="*/ 2414588 w 4043363"/>
                <a:gd name="connsiteY4" fmla="*/ 2286000 h 2886075"/>
                <a:gd name="connsiteX5" fmla="*/ 4043363 w 4043363"/>
                <a:gd name="connsiteY5" fmla="*/ 2886075 h 2886075"/>
                <a:gd name="connsiteX0" fmla="*/ 0 w 4043363"/>
                <a:gd name="connsiteY0" fmla="*/ 0 h 2290379"/>
                <a:gd name="connsiteX1" fmla="*/ 171450 w 4043363"/>
                <a:gd name="connsiteY1" fmla="*/ 1271588 h 2290379"/>
                <a:gd name="connsiteX2" fmla="*/ 471488 w 4043363"/>
                <a:gd name="connsiteY2" fmla="*/ 1900238 h 2290379"/>
                <a:gd name="connsiteX3" fmla="*/ 1098341 w 4043363"/>
                <a:gd name="connsiteY3" fmla="*/ 2214563 h 2290379"/>
                <a:gd name="connsiteX4" fmla="*/ 2414588 w 4043363"/>
                <a:gd name="connsiteY4" fmla="*/ 2286000 h 2290379"/>
                <a:gd name="connsiteX5" fmla="*/ 4043363 w 4043363"/>
                <a:gd name="connsiteY5" fmla="*/ 2286000 h 2290379"/>
                <a:gd name="connsiteX0" fmla="*/ 0 w 4043363"/>
                <a:gd name="connsiteY0" fmla="*/ 0 h 2300868"/>
                <a:gd name="connsiteX1" fmla="*/ 171450 w 4043363"/>
                <a:gd name="connsiteY1" fmla="*/ 1271588 h 2300868"/>
                <a:gd name="connsiteX2" fmla="*/ 471488 w 4043363"/>
                <a:gd name="connsiteY2" fmla="*/ 1900238 h 2300868"/>
                <a:gd name="connsiteX3" fmla="*/ 1098341 w 4043363"/>
                <a:gd name="connsiteY3" fmla="*/ 2071688 h 2300868"/>
                <a:gd name="connsiteX4" fmla="*/ 2414588 w 4043363"/>
                <a:gd name="connsiteY4" fmla="*/ 2286000 h 2300868"/>
                <a:gd name="connsiteX5" fmla="*/ 4043363 w 4043363"/>
                <a:gd name="connsiteY5" fmla="*/ 2286000 h 2300868"/>
                <a:gd name="connsiteX0" fmla="*/ 0 w 4043363"/>
                <a:gd name="connsiteY0" fmla="*/ 0 h 2286000"/>
                <a:gd name="connsiteX1" fmla="*/ 171450 w 4043363"/>
                <a:gd name="connsiteY1" fmla="*/ 1271588 h 2286000"/>
                <a:gd name="connsiteX2" fmla="*/ 471488 w 4043363"/>
                <a:gd name="connsiteY2" fmla="*/ 1900238 h 2286000"/>
                <a:gd name="connsiteX3" fmla="*/ 1098341 w 4043363"/>
                <a:gd name="connsiteY3" fmla="*/ 2071688 h 2286000"/>
                <a:gd name="connsiteX4" fmla="*/ 2427977 w 4043363"/>
                <a:gd name="connsiteY4" fmla="*/ 2000250 h 2286000"/>
                <a:gd name="connsiteX5" fmla="*/ 4043363 w 4043363"/>
                <a:gd name="connsiteY5" fmla="*/ 2286000 h 2286000"/>
                <a:gd name="connsiteX0" fmla="*/ 0 w 4043363"/>
                <a:gd name="connsiteY0" fmla="*/ 0 h 2076387"/>
                <a:gd name="connsiteX1" fmla="*/ 171450 w 4043363"/>
                <a:gd name="connsiteY1" fmla="*/ 1271588 h 2076387"/>
                <a:gd name="connsiteX2" fmla="*/ 471488 w 4043363"/>
                <a:gd name="connsiteY2" fmla="*/ 1900238 h 2076387"/>
                <a:gd name="connsiteX3" fmla="*/ 1098341 w 4043363"/>
                <a:gd name="connsiteY3" fmla="*/ 2071688 h 2076387"/>
                <a:gd name="connsiteX4" fmla="*/ 2427977 w 4043363"/>
                <a:gd name="connsiteY4" fmla="*/ 2000250 h 2076387"/>
                <a:gd name="connsiteX5" fmla="*/ 4043363 w 4043363"/>
                <a:gd name="connsiteY5" fmla="*/ 1714500 h 2076387"/>
                <a:gd name="connsiteX0" fmla="*/ 0 w 4043363"/>
                <a:gd name="connsiteY0" fmla="*/ 0 h 2076387"/>
                <a:gd name="connsiteX1" fmla="*/ 171450 w 4043363"/>
                <a:gd name="connsiteY1" fmla="*/ 1271588 h 2076387"/>
                <a:gd name="connsiteX2" fmla="*/ 471488 w 4043363"/>
                <a:gd name="connsiteY2" fmla="*/ 1900238 h 2076387"/>
                <a:gd name="connsiteX3" fmla="*/ 1098341 w 4043363"/>
                <a:gd name="connsiteY3" fmla="*/ 2071688 h 2076387"/>
                <a:gd name="connsiteX4" fmla="*/ 2427977 w 4043363"/>
                <a:gd name="connsiteY4" fmla="*/ 2000250 h 2076387"/>
                <a:gd name="connsiteX5" fmla="*/ 4043363 w 4043363"/>
                <a:gd name="connsiteY5" fmla="*/ 1714500 h 207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076387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17006" y="1766888"/>
                    <a:pt x="471488" y="1900238"/>
                  </a:cubicBezTo>
                  <a:cubicBezTo>
                    <a:pt x="625970" y="2033588"/>
                    <a:pt x="772260" y="2055019"/>
                    <a:pt x="1098341" y="2071688"/>
                  </a:cubicBezTo>
                  <a:cubicBezTo>
                    <a:pt x="1424422" y="2088357"/>
                    <a:pt x="1937140" y="2059781"/>
                    <a:pt x="2427977" y="2000250"/>
                  </a:cubicBezTo>
                  <a:cubicBezTo>
                    <a:pt x="2918814" y="1940719"/>
                    <a:pt x="3476625" y="1809749"/>
                    <a:pt x="4043363" y="171450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E1BC914-CF62-FA4E-8076-34B46127E3FB}"/>
                </a:ext>
              </a:extLst>
            </p:cNvPr>
            <p:cNvSpPr/>
            <p:nvPr/>
          </p:nvSpPr>
          <p:spPr>
            <a:xfrm rot="10800000" flipH="1">
              <a:off x="6248402" y="2233611"/>
              <a:ext cx="4314823" cy="288607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5ED69E1-EAB8-CB4F-95A9-00755231ED50}"/>
              </a:ext>
            </a:extLst>
          </p:cNvPr>
          <p:cNvSpPr txBox="1"/>
          <p:nvPr/>
        </p:nvSpPr>
        <p:spPr>
          <a:xfrm>
            <a:off x="1528763" y="5957888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BBF5A-2F98-5D41-9D7D-DB9085321566}"/>
              </a:ext>
            </a:extLst>
          </p:cNvPr>
          <p:cNvSpPr txBox="1"/>
          <p:nvPr/>
        </p:nvSpPr>
        <p:spPr>
          <a:xfrm>
            <a:off x="7589044" y="5971104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774FF-C8CA-1447-8BE9-AEE7C610AEBB}"/>
              </a:ext>
            </a:extLst>
          </p:cNvPr>
          <p:cNvSpPr txBox="1"/>
          <p:nvPr/>
        </p:nvSpPr>
        <p:spPr>
          <a:xfrm rot="16200000">
            <a:off x="5153024" y="38586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Accuracy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2FB33-F423-8D4A-A45D-216023844298}"/>
              </a:ext>
            </a:extLst>
          </p:cNvPr>
          <p:cNvSpPr txBox="1"/>
          <p:nvPr/>
        </p:nvSpPr>
        <p:spPr>
          <a:xfrm rot="16200000">
            <a:off x="-823919" y="40110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F3E632-B3A1-FE48-91EA-C284E0B34E5D}"/>
              </a:ext>
            </a:extLst>
          </p:cNvPr>
          <p:cNvSpPr/>
          <p:nvPr/>
        </p:nvSpPr>
        <p:spPr>
          <a:xfrm>
            <a:off x="3586163" y="2100263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59B86D-15D4-1141-8AEF-621B057E37CE}"/>
              </a:ext>
            </a:extLst>
          </p:cNvPr>
          <p:cNvCxnSpPr/>
          <p:nvPr/>
        </p:nvCxnSpPr>
        <p:spPr>
          <a:xfrm>
            <a:off x="3700463" y="2405067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4DD276-BD76-B24B-ACFF-B1D02BD4601D}"/>
              </a:ext>
            </a:extLst>
          </p:cNvPr>
          <p:cNvCxnSpPr/>
          <p:nvPr/>
        </p:nvCxnSpPr>
        <p:spPr>
          <a:xfrm>
            <a:off x="3700463" y="2886080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836E64-FB1B-6545-9565-AC33C9719E56}"/>
              </a:ext>
            </a:extLst>
          </p:cNvPr>
          <p:cNvSpPr txBox="1"/>
          <p:nvPr/>
        </p:nvSpPr>
        <p:spPr>
          <a:xfrm>
            <a:off x="4143375" y="2233611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AA0EC-6D6E-9D46-8A6A-DE03C06DA31C}"/>
              </a:ext>
            </a:extLst>
          </p:cNvPr>
          <p:cNvSpPr txBox="1"/>
          <p:nvPr/>
        </p:nvSpPr>
        <p:spPr>
          <a:xfrm>
            <a:off x="4143374" y="2723082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42D27-A9C0-1745-B71F-C53FCF6B1AD1}"/>
              </a:ext>
            </a:extLst>
          </p:cNvPr>
          <p:cNvSpPr/>
          <p:nvPr/>
        </p:nvSpPr>
        <p:spPr>
          <a:xfrm>
            <a:off x="9660731" y="4610097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C1B947-AFBF-AA4C-A368-B3E40F1CBED1}"/>
              </a:ext>
            </a:extLst>
          </p:cNvPr>
          <p:cNvCxnSpPr/>
          <p:nvPr/>
        </p:nvCxnSpPr>
        <p:spPr>
          <a:xfrm>
            <a:off x="9775031" y="491490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7A3960-2569-7447-96A1-483308A1676D}"/>
              </a:ext>
            </a:extLst>
          </p:cNvPr>
          <p:cNvCxnSpPr/>
          <p:nvPr/>
        </p:nvCxnSpPr>
        <p:spPr>
          <a:xfrm>
            <a:off x="9775031" y="5395914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30F0E0-CEA1-6B4D-BCD6-3667EB092BE1}"/>
              </a:ext>
            </a:extLst>
          </p:cNvPr>
          <p:cNvSpPr txBox="1"/>
          <p:nvPr/>
        </p:nvSpPr>
        <p:spPr>
          <a:xfrm>
            <a:off x="10217943" y="474344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DB0CA-0613-854A-9F74-EBC557113E62}"/>
              </a:ext>
            </a:extLst>
          </p:cNvPr>
          <p:cNvSpPr txBox="1"/>
          <p:nvPr/>
        </p:nvSpPr>
        <p:spPr>
          <a:xfrm>
            <a:off x="10217942" y="5232916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113261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AA49-B0EE-1A43-AA57-D1DA423E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Underfitting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E7407F-1D10-2D4B-96A6-52E1382D7634}"/>
              </a:ext>
            </a:extLst>
          </p:cNvPr>
          <p:cNvSpPr/>
          <p:nvPr/>
        </p:nvSpPr>
        <p:spPr>
          <a:xfrm>
            <a:off x="823911" y="1985963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7603470-840A-8F46-99E0-0978F8628474}"/>
              </a:ext>
            </a:extLst>
          </p:cNvPr>
          <p:cNvSpPr/>
          <p:nvPr/>
        </p:nvSpPr>
        <p:spPr>
          <a:xfrm>
            <a:off x="1009648" y="2428876"/>
            <a:ext cx="4043363" cy="1714494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4621E6F-3A9A-7840-B9E8-6226D2011ACC}"/>
              </a:ext>
            </a:extLst>
          </p:cNvPr>
          <p:cNvSpPr/>
          <p:nvPr/>
        </p:nvSpPr>
        <p:spPr>
          <a:xfrm>
            <a:off x="1009647" y="2528888"/>
            <a:ext cx="4043363" cy="1714494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A9DF4A-0ABF-B244-A498-61CC4692F5EC}"/>
              </a:ext>
            </a:extLst>
          </p:cNvPr>
          <p:cNvGrpSpPr/>
          <p:nvPr/>
        </p:nvGrpSpPr>
        <p:grpSpPr>
          <a:xfrm>
            <a:off x="6853238" y="1985963"/>
            <a:ext cx="4500562" cy="3971925"/>
            <a:chOff x="6248402" y="1985963"/>
            <a:chExt cx="4500562" cy="39719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6FFBC0-4283-9249-BE1C-EEFE4AF16C72}"/>
                </a:ext>
              </a:extLst>
            </p:cNvPr>
            <p:cNvSpPr/>
            <p:nvPr/>
          </p:nvSpPr>
          <p:spPr>
            <a:xfrm>
              <a:off x="6248402" y="1985963"/>
              <a:ext cx="4500562" cy="3971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50FCBC-6F6C-C34D-85D7-12FFB1AF5BDF}"/>
                </a:ext>
              </a:extLst>
            </p:cNvPr>
            <p:cNvSpPr/>
            <p:nvPr/>
          </p:nvSpPr>
          <p:spPr>
            <a:xfrm rot="10800000" flipH="1">
              <a:off x="6248402" y="4089395"/>
              <a:ext cx="4314823" cy="132556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E1BC914-CF62-FA4E-8076-34B46127E3FB}"/>
                </a:ext>
              </a:extLst>
            </p:cNvPr>
            <p:cNvSpPr/>
            <p:nvPr/>
          </p:nvSpPr>
          <p:spPr>
            <a:xfrm rot="10800000" flipH="1">
              <a:off x="6248402" y="3794120"/>
              <a:ext cx="4314823" cy="1325565"/>
            </a:xfrm>
            <a:custGeom>
              <a:avLst/>
              <a:gdLst>
                <a:gd name="connsiteX0" fmla="*/ 0 w 4043363"/>
                <a:gd name="connsiteY0" fmla="*/ 0 h 2886075"/>
                <a:gd name="connsiteX1" fmla="*/ 171450 w 4043363"/>
                <a:gd name="connsiteY1" fmla="*/ 1271588 h 2886075"/>
                <a:gd name="connsiteX2" fmla="*/ 471488 w 4043363"/>
                <a:gd name="connsiteY2" fmla="*/ 1900238 h 2886075"/>
                <a:gd name="connsiteX3" fmla="*/ 1071563 w 4043363"/>
                <a:gd name="connsiteY3" fmla="*/ 2428875 h 2886075"/>
                <a:gd name="connsiteX4" fmla="*/ 2414588 w 4043363"/>
                <a:gd name="connsiteY4" fmla="*/ 2800350 h 2886075"/>
                <a:gd name="connsiteX5" fmla="*/ 4043363 w 4043363"/>
                <a:gd name="connsiteY5" fmla="*/ 2886075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3363" h="2886075">
                  <a:moveTo>
                    <a:pt x="0" y="0"/>
                  </a:moveTo>
                  <a:cubicBezTo>
                    <a:pt x="46434" y="477441"/>
                    <a:pt x="92869" y="954882"/>
                    <a:pt x="171450" y="1271588"/>
                  </a:cubicBezTo>
                  <a:cubicBezTo>
                    <a:pt x="250031" y="1588294"/>
                    <a:pt x="321469" y="1707357"/>
                    <a:pt x="471488" y="1900238"/>
                  </a:cubicBezTo>
                  <a:cubicBezTo>
                    <a:pt x="621507" y="2093119"/>
                    <a:pt x="747713" y="2278856"/>
                    <a:pt x="1071563" y="2428875"/>
                  </a:cubicBezTo>
                  <a:cubicBezTo>
                    <a:pt x="1395413" y="2578894"/>
                    <a:pt x="1919288" y="2724150"/>
                    <a:pt x="2414588" y="2800350"/>
                  </a:cubicBezTo>
                  <a:cubicBezTo>
                    <a:pt x="2909888" y="2876550"/>
                    <a:pt x="3476625" y="2881312"/>
                    <a:pt x="4043363" y="2886075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5ED69E1-EAB8-CB4F-95A9-00755231ED50}"/>
              </a:ext>
            </a:extLst>
          </p:cNvPr>
          <p:cNvSpPr txBox="1"/>
          <p:nvPr/>
        </p:nvSpPr>
        <p:spPr>
          <a:xfrm>
            <a:off x="1528763" y="5957888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FBBF5A-2F98-5D41-9D7D-DB9085321566}"/>
              </a:ext>
            </a:extLst>
          </p:cNvPr>
          <p:cNvSpPr txBox="1"/>
          <p:nvPr/>
        </p:nvSpPr>
        <p:spPr>
          <a:xfrm>
            <a:off x="7589044" y="5971104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774FF-C8CA-1447-8BE9-AEE7C610AEBB}"/>
              </a:ext>
            </a:extLst>
          </p:cNvPr>
          <p:cNvSpPr txBox="1"/>
          <p:nvPr/>
        </p:nvSpPr>
        <p:spPr>
          <a:xfrm rot="16200000">
            <a:off x="5153024" y="38586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Accuracy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2FB33-F423-8D4A-A45D-216023844298}"/>
              </a:ext>
            </a:extLst>
          </p:cNvPr>
          <p:cNvSpPr txBox="1"/>
          <p:nvPr/>
        </p:nvSpPr>
        <p:spPr>
          <a:xfrm rot="16200000">
            <a:off x="-823919" y="4011095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F3E632-B3A1-FE48-91EA-C284E0B34E5D}"/>
              </a:ext>
            </a:extLst>
          </p:cNvPr>
          <p:cNvSpPr/>
          <p:nvPr/>
        </p:nvSpPr>
        <p:spPr>
          <a:xfrm>
            <a:off x="3586163" y="2100263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59B86D-15D4-1141-8AEF-621B057E37CE}"/>
              </a:ext>
            </a:extLst>
          </p:cNvPr>
          <p:cNvCxnSpPr/>
          <p:nvPr/>
        </p:nvCxnSpPr>
        <p:spPr>
          <a:xfrm>
            <a:off x="3700463" y="2405067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4DD276-BD76-B24B-ACFF-B1D02BD4601D}"/>
              </a:ext>
            </a:extLst>
          </p:cNvPr>
          <p:cNvCxnSpPr/>
          <p:nvPr/>
        </p:nvCxnSpPr>
        <p:spPr>
          <a:xfrm>
            <a:off x="3700463" y="2886080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D836E64-FB1B-6545-9565-AC33C9719E56}"/>
              </a:ext>
            </a:extLst>
          </p:cNvPr>
          <p:cNvSpPr txBox="1"/>
          <p:nvPr/>
        </p:nvSpPr>
        <p:spPr>
          <a:xfrm>
            <a:off x="4143375" y="2233611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AA0EC-6D6E-9D46-8A6A-DE03C06DA31C}"/>
              </a:ext>
            </a:extLst>
          </p:cNvPr>
          <p:cNvSpPr txBox="1"/>
          <p:nvPr/>
        </p:nvSpPr>
        <p:spPr>
          <a:xfrm>
            <a:off x="4143374" y="2723082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42D27-A9C0-1745-B71F-C53FCF6B1AD1}"/>
              </a:ext>
            </a:extLst>
          </p:cNvPr>
          <p:cNvSpPr/>
          <p:nvPr/>
        </p:nvSpPr>
        <p:spPr>
          <a:xfrm>
            <a:off x="9660731" y="4610097"/>
            <a:ext cx="1600200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C1B947-AFBF-AA4C-A368-B3E40F1CBED1}"/>
              </a:ext>
            </a:extLst>
          </p:cNvPr>
          <p:cNvCxnSpPr/>
          <p:nvPr/>
        </p:nvCxnSpPr>
        <p:spPr>
          <a:xfrm>
            <a:off x="9775031" y="491490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7A3960-2569-7447-96A1-483308A1676D}"/>
              </a:ext>
            </a:extLst>
          </p:cNvPr>
          <p:cNvCxnSpPr/>
          <p:nvPr/>
        </p:nvCxnSpPr>
        <p:spPr>
          <a:xfrm>
            <a:off x="9775031" y="5395914"/>
            <a:ext cx="328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30F0E0-CEA1-6B4D-BCD6-3667EB092BE1}"/>
              </a:ext>
            </a:extLst>
          </p:cNvPr>
          <p:cNvSpPr txBox="1"/>
          <p:nvPr/>
        </p:nvSpPr>
        <p:spPr>
          <a:xfrm>
            <a:off x="10217943" y="474344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0DB0CA-0613-854A-9F74-EBC557113E62}"/>
              </a:ext>
            </a:extLst>
          </p:cNvPr>
          <p:cNvSpPr txBox="1"/>
          <p:nvPr/>
        </p:nvSpPr>
        <p:spPr>
          <a:xfrm>
            <a:off x="10217942" y="5232916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170210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01EB-11A1-0845-BF9E-D975CF2B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Underfitting vs overfitting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D59945-D649-A74A-96F1-AD21595298DF}"/>
              </a:ext>
            </a:extLst>
          </p:cNvPr>
          <p:cNvSpPr/>
          <p:nvPr/>
        </p:nvSpPr>
        <p:spPr>
          <a:xfrm>
            <a:off x="3845719" y="1690688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E310929-D842-8B47-AB3D-C5CBB595A706}"/>
              </a:ext>
            </a:extLst>
          </p:cNvPr>
          <p:cNvSpPr/>
          <p:nvPr/>
        </p:nvSpPr>
        <p:spPr>
          <a:xfrm>
            <a:off x="4031457" y="2133599"/>
            <a:ext cx="3900488" cy="2321489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  <a:gd name="connsiteX0" fmla="*/ 0 w 4043363"/>
              <a:gd name="connsiteY0" fmla="*/ 0 h 2887681"/>
              <a:gd name="connsiteX1" fmla="*/ 171450 w 4043363"/>
              <a:gd name="connsiteY1" fmla="*/ 1271588 h 2887681"/>
              <a:gd name="connsiteX2" fmla="*/ 471488 w 4043363"/>
              <a:gd name="connsiteY2" fmla="*/ 1900238 h 2887681"/>
              <a:gd name="connsiteX3" fmla="*/ 1057275 w 4043363"/>
              <a:gd name="connsiteY3" fmla="*/ 2185987 h 2887681"/>
              <a:gd name="connsiteX4" fmla="*/ 2414588 w 4043363"/>
              <a:gd name="connsiteY4" fmla="*/ 2800350 h 2887681"/>
              <a:gd name="connsiteX5" fmla="*/ 4043363 w 4043363"/>
              <a:gd name="connsiteY5" fmla="*/ 2886075 h 2887681"/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57275 w 4043363"/>
              <a:gd name="connsiteY3" fmla="*/ 2185987 h 2886075"/>
              <a:gd name="connsiteX4" fmla="*/ 2528888 w 4043363"/>
              <a:gd name="connsiteY4" fmla="*/ 2243138 h 2886075"/>
              <a:gd name="connsiteX5" fmla="*/ 4043363 w 4043363"/>
              <a:gd name="connsiteY5" fmla="*/ 2886075 h 2886075"/>
              <a:gd name="connsiteX0" fmla="*/ 0 w 4043363"/>
              <a:gd name="connsiteY0" fmla="*/ 0 h 2257425"/>
              <a:gd name="connsiteX1" fmla="*/ 171450 w 4043363"/>
              <a:gd name="connsiteY1" fmla="*/ 1271588 h 2257425"/>
              <a:gd name="connsiteX2" fmla="*/ 471488 w 4043363"/>
              <a:gd name="connsiteY2" fmla="*/ 1900238 h 2257425"/>
              <a:gd name="connsiteX3" fmla="*/ 1057275 w 4043363"/>
              <a:gd name="connsiteY3" fmla="*/ 2185987 h 2257425"/>
              <a:gd name="connsiteX4" fmla="*/ 2528888 w 4043363"/>
              <a:gd name="connsiteY4" fmla="*/ 2243138 h 2257425"/>
              <a:gd name="connsiteX5" fmla="*/ 4043363 w 4043363"/>
              <a:gd name="connsiteY5" fmla="*/ 2257425 h 2257425"/>
              <a:gd name="connsiteX0" fmla="*/ 0 w 4043363"/>
              <a:gd name="connsiteY0" fmla="*/ 0 h 2257425"/>
              <a:gd name="connsiteX1" fmla="*/ 171450 w 4043363"/>
              <a:gd name="connsiteY1" fmla="*/ 1271588 h 2257425"/>
              <a:gd name="connsiteX2" fmla="*/ 471488 w 4043363"/>
              <a:gd name="connsiteY2" fmla="*/ 1900238 h 2257425"/>
              <a:gd name="connsiteX3" fmla="*/ 1057275 w 4043363"/>
              <a:gd name="connsiteY3" fmla="*/ 2185987 h 2257425"/>
              <a:gd name="connsiteX4" fmla="*/ 2528888 w 4043363"/>
              <a:gd name="connsiteY4" fmla="*/ 2071688 h 2257425"/>
              <a:gd name="connsiteX5" fmla="*/ 4043363 w 4043363"/>
              <a:gd name="connsiteY5" fmla="*/ 2257425 h 2257425"/>
              <a:gd name="connsiteX0" fmla="*/ 0 w 4029075"/>
              <a:gd name="connsiteY0" fmla="*/ 0 h 2200918"/>
              <a:gd name="connsiteX1" fmla="*/ 171450 w 4029075"/>
              <a:gd name="connsiteY1" fmla="*/ 1271588 h 2200918"/>
              <a:gd name="connsiteX2" fmla="*/ 471488 w 4029075"/>
              <a:gd name="connsiteY2" fmla="*/ 1900238 h 2200918"/>
              <a:gd name="connsiteX3" fmla="*/ 1057275 w 4029075"/>
              <a:gd name="connsiteY3" fmla="*/ 2185987 h 2200918"/>
              <a:gd name="connsiteX4" fmla="*/ 2528888 w 4029075"/>
              <a:gd name="connsiteY4" fmla="*/ 2071688 h 2200918"/>
              <a:gd name="connsiteX5" fmla="*/ 4029075 w 4029075"/>
              <a:gd name="connsiteY5" fmla="*/ 1328738 h 2200918"/>
              <a:gd name="connsiteX0" fmla="*/ 0 w 3871913"/>
              <a:gd name="connsiteY0" fmla="*/ 0 h 2200454"/>
              <a:gd name="connsiteX1" fmla="*/ 171450 w 3871913"/>
              <a:gd name="connsiteY1" fmla="*/ 1271588 h 2200454"/>
              <a:gd name="connsiteX2" fmla="*/ 471488 w 3871913"/>
              <a:gd name="connsiteY2" fmla="*/ 1900238 h 2200454"/>
              <a:gd name="connsiteX3" fmla="*/ 1057275 w 3871913"/>
              <a:gd name="connsiteY3" fmla="*/ 2185987 h 2200454"/>
              <a:gd name="connsiteX4" fmla="*/ 2528888 w 3871913"/>
              <a:gd name="connsiteY4" fmla="*/ 2071688 h 2200454"/>
              <a:gd name="connsiteX5" fmla="*/ 3871913 w 3871913"/>
              <a:gd name="connsiteY5" fmla="*/ 1343026 h 2200454"/>
              <a:gd name="connsiteX0" fmla="*/ 0 w 3886200"/>
              <a:gd name="connsiteY0" fmla="*/ 0 h 2203456"/>
              <a:gd name="connsiteX1" fmla="*/ 171450 w 3886200"/>
              <a:gd name="connsiteY1" fmla="*/ 1271588 h 2203456"/>
              <a:gd name="connsiteX2" fmla="*/ 471488 w 3886200"/>
              <a:gd name="connsiteY2" fmla="*/ 1900238 h 2203456"/>
              <a:gd name="connsiteX3" fmla="*/ 1057275 w 3886200"/>
              <a:gd name="connsiteY3" fmla="*/ 2185987 h 2203456"/>
              <a:gd name="connsiteX4" fmla="*/ 2528888 w 3886200"/>
              <a:gd name="connsiteY4" fmla="*/ 2071688 h 2203456"/>
              <a:gd name="connsiteX5" fmla="*/ 3886200 w 3886200"/>
              <a:gd name="connsiteY5" fmla="*/ 1257301 h 2203456"/>
              <a:gd name="connsiteX0" fmla="*/ 0 w 3886200"/>
              <a:gd name="connsiteY0" fmla="*/ 0 h 2186946"/>
              <a:gd name="connsiteX1" fmla="*/ 171450 w 3886200"/>
              <a:gd name="connsiteY1" fmla="*/ 1271588 h 2186946"/>
              <a:gd name="connsiteX2" fmla="*/ 471488 w 3886200"/>
              <a:gd name="connsiteY2" fmla="*/ 1900238 h 2186946"/>
              <a:gd name="connsiteX3" fmla="*/ 1057275 w 3886200"/>
              <a:gd name="connsiteY3" fmla="*/ 2185987 h 2186946"/>
              <a:gd name="connsiteX4" fmla="*/ 2471738 w 3886200"/>
              <a:gd name="connsiteY4" fmla="*/ 1814513 h 2186946"/>
              <a:gd name="connsiteX5" fmla="*/ 3886200 w 3886200"/>
              <a:gd name="connsiteY5" fmla="*/ 1257301 h 2186946"/>
              <a:gd name="connsiteX0" fmla="*/ 0 w 3900488"/>
              <a:gd name="connsiteY0" fmla="*/ 0 h 2186946"/>
              <a:gd name="connsiteX1" fmla="*/ 171450 w 3900488"/>
              <a:gd name="connsiteY1" fmla="*/ 1271588 h 2186946"/>
              <a:gd name="connsiteX2" fmla="*/ 471488 w 3900488"/>
              <a:gd name="connsiteY2" fmla="*/ 1900238 h 2186946"/>
              <a:gd name="connsiteX3" fmla="*/ 1057275 w 3900488"/>
              <a:gd name="connsiteY3" fmla="*/ 2185987 h 2186946"/>
              <a:gd name="connsiteX4" fmla="*/ 2471738 w 3900488"/>
              <a:gd name="connsiteY4" fmla="*/ 1814513 h 2186946"/>
              <a:gd name="connsiteX5" fmla="*/ 3900488 w 3900488"/>
              <a:gd name="connsiteY5" fmla="*/ 1114426 h 2186946"/>
              <a:gd name="connsiteX0" fmla="*/ 0 w 3900488"/>
              <a:gd name="connsiteY0" fmla="*/ 0 h 2186946"/>
              <a:gd name="connsiteX1" fmla="*/ 171450 w 3900488"/>
              <a:gd name="connsiteY1" fmla="*/ 1271588 h 2186946"/>
              <a:gd name="connsiteX2" fmla="*/ 471488 w 3900488"/>
              <a:gd name="connsiteY2" fmla="*/ 1900238 h 2186946"/>
              <a:gd name="connsiteX3" fmla="*/ 1057275 w 3900488"/>
              <a:gd name="connsiteY3" fmla="*/ 2185987 h 2186946"/>
              <a:gd name="connsiteX4" fmla="*/ 2471738 w 3900488"/>
              <a:gd name="connsiteY4" fmla="*/ 1814513 h 2186946"/>
              <a:gd name="connsiteX5" fmla="*/ 3900488 w 3900488"/>
              <a:gd name="connsiteY5" fmla="*/ 1114426 h 2186946"/>
              <a:gd name="connsiteX0" fmla="*/ 0 w 3900488"/>
              <a:gd name="connsiteY0" fmla="*/ 0 h 2322016"/>
              <a:gd name="connsiteX1" fmla="*/ 171450 w 3900488"/>
              <a:gd name="connsiteY1" fmla="*/ 1271588 h 2322016"/>
              <a:gd name="connsiteX2" fmla="*/ 471488 w 3900488"/>
              <a:gd name="connsiteY2" fmla="*/ 1900238 h 2322016"/>
              <a:gd name="connsiteX3" fmla="*/ 1345141 w 3900488"/>
              <a:gd name="connsiteY3" fmla="*/ 2321453 h 2322016"/>
              <a:gd name="connsiteX4" fmla="*/ 2471738 w 3900488"/>
              <a:gd name="connsiteY4" fmla="*/ 1814513 h 2322016"/>
              <a:gd name="connsiteX5" fmla="*/ 3900488 w 3900488"/>
              <a:gd name="connsiteY5" fmla="*/ 1114426 h 2322016"/>
              <a:gd name="connsiteX0" fmla="*/ 0 w 3900488"/>
              <a:gd name="connsiteY0" fmla="*/ 0 h 2321453"/>
              <a:gd name="connsiteX1" fmla="*/ 171450 w 3900488"/>
              <a:gd name="connsiteY1" fmla="*/ 1271588 h 2321453"/>
              <a:gd name="connsiteX2" fmla="*/ 471488 w 3900488"/>
              <a:gd name="connsiteY2" fmla="*/ 1900238 h 2321453"/>
              <a:gd name="connsiteX3" fmla="*/ 1345141 w 3900488"/>
              <a:gd name="connsiteY3" fmla="*/ 2321453 h 2321453"/>
              <a:gd name="connsiteX4" fmla="*/ 2573338 w 3900488"/>
              <a:gd name="connsiteY4" fmla="*/ 1899179 h 2321453"/>
              <a:gd name="connsiteX5" fmla="*/ 3900488 w 3900488"/>
              <a:gd name="connsiteY5" fmla="*/ 1114426 h 2321453"/>
              <a:gd name="connsiteX0" fmla="*/ 0 w 3900488"/>
              <a:gd name="connsiteY0" fmla="*/ 0 h 2321481"/>
              <a:gd name="connsiteX1" fmla="*/ 171450 w 3900488"/>
              <a:gd name="connsiteY1" fmla="*/ 1271588 h 2321481"/>
              <a:gd name="connsiteX2" fmla="*/ 420688 w 3900488"/>
              <a:gd name="connsiteY2" fmla="*/ 1917171 h 2321481"/>
              <a:gd name="connsiteX3" fmla="*/ 1345141 w 3900488"/>
              <a:gd name="connsiteY3" fmla="*/ 2321453 h 2321481"/>
              <a:gd name="connsiteX4" fmla="*/ 2573338 w 3900488"/>
              <a:gd name="connsiteY4" fmla="*/ 1899179 h 2321481"/>
              <a:gd name="connsiteX5" fmla="*/ 3900488 w 3900488"/>
              <a:gd name="connsiteY5" fmla="*/ 1114426 h 2321481"/>
              <a:gd name="connsiteX0" fmla="*/ 0 w 3900488"/>
              <a:gd name="connsiteY0" fmla="*/ 0 h 2321489"/>
              <a:gd name="connsiteX1" fmla="*/ 171450 w 3900488"/>
              <a:gd name="connsiteY1" fmla="*/ 1271588 h 2321489"/>
              <a:gd name="connsiteX2" fmla="*/ 420688 w 3900488"/>
              <a:gd name="connsiteY2" fmla="*/ 1917171 h 2321489"/>
              <a:gd name="connsiteX3" fmla="*/ 1345141 w 3900488"/>
              <a:gd name="connsiteY3" fmla="*/ 2321453 h 2321489"/>
              <a:gd name="connsiteX4" fmla="*/ 2573338 w 3900488"/>
              <a:gd name="connsiteY4" fmla="*/ 1899179 h 2321489"/>
              <a:gd name="connsiteX5" fmla="*/ 3900488 w 3900488"/>
              <a:gd name="connsiteY5" fmla="*/ 1114426 h 232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0488" h="2321489">
                <a:moveTo>
                  <a:pt x="0" y="0"/>
                </a:moveTo>
                <a:cubicBezTo>
                  <a:pt x="46434" y="477441"/>
                  <a:pt x="101335" y="952060"/>
                  <a:pt x="171450" y="1271588"/>
                </a:cubicBezTo>
                <a:cubicBezTo>
                  <a:pt x="241565" y="1591116"/>
                  <a:pt x="309740" y="1691394"/>
                  <a:pt x="420688" y="1917171"/>
                </a:cubicBezTo>
                <a:cubicBezTo>
                  <a:pt x="531636" y="2142948"/>
                  <a:pt x="986366" y="2324452"/>
                  <a:pt x="1345141" y="2321453"/>
                </a:cubicBezTo>
                <a:cubicBezTo>
                  <a:pt x="1703916" y="2318454"/>
                  <a:pt x="2147447" y="2100350"/>
                  <a:pt x="2573338" y="1899179"/>
                </a:cubicBezTo>
                <a:cubicBezTo>
                  <a:pt x="2999229" y="1698008"/>
                  <a:pt x="3390900" y="1381126"/>
                  <a:pt x="3900488" y="11144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93223B2-2E85-F746-928A-CF85029C1B1B}"/>
              </a:ext>
            </a:extLst>
          </p:cNvPr>
          <p:cNvSpPr/>
          <p:nvPr/>
        </p:nvSpPr>
        <p:spPr>
          <a:xfrm>
            <a:off x="4031455" y="2233612"/>
            <a:ext cx="4043363" cy="2886075"/>
          </a:xfrm>
          <a:custGeom>
            <a:avLst/>
            <a:gdLst>
              <a:gd name="connsiteX0" fmla="*/ 0 w 4043363"/>
              <a:gd name="connsiteY0" fmla="*/ 0 h 2886075"/>
              <a:gd name="connsiteX1" fmla="*/ 171450 w 4043363"/>
              <a:gd name="connsiteY1" fmla="*/ 1271588 h 2886075"/>
              <a:gd name="connsiteX2" fmla="*/ 471488 w 4043363"/>
              <a:gd name="connsiteY2" fmla="*/ 1900238 h 2886075"/>
              <a:gd name="connsiteX3" fmla="*/ 1071563 w 4043363"/>
              <a:gd name="connsiteY3" fmla="*/ 2428875 h 2886075"/>
              <a:gd name="connsiteX4" fmla="*/ 2414588 w 4043363"/>
              <a:gd name="connsiteY4" fmla="*/ 2800350 h 2886075"/>
              <a:gd name="connsiteX5" fmla="*/ 4043363 w 4043363"/>
              <a:gd name="connsiteY5" fmla="*/ 2886075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3363" h="2886075">
                <a:moveTo>
                  <a:pt x="0" y="0"/>
                </a:moveTo>
                <a:cubicBezTo>
                  <a:pt x="46434" y="477441"/>
                  <a:pt x="92869" y="954882"/>
                  <a:pt x="171450" y="1271588"/>
                </a:cubicBezTo>
                <a:cubicBezTo>
                  <a:pt x="250031" y="1588294"/>
                  <a:pt x="321469" y="1707357"/>
                  <a:pt x="471488" y="1900238"/>
                </a:cubicBezTo>
                <a:cubicBezTo>
                  <a:pt x="621507" y="2093119"/>
                  <a:pt x="747713" y="2278856"/>
                  <a:pt x="1071563" y="2428875"/>
                </a:cubicBezTo>
                <a:cubicBezTo>
                  <a:pt x="1395413" y="2578894"/>
                  <a:pt x="1919288" y="2724150"/>
                  <a:pt x="2414588" y="2800350"/>
                </a:cubicBezTo>
                <a:cubicBezTo>
                  <a:pt x="2909888" y="2876550"/>
                  <a:pt x="3476625" y="2881312"/>
                  <a:pt x="4043363" y="28860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C83A6E-57B5-B948-9417-DD3BDFECE14E}"/>
              </a:ext>
            </a:extLst>
          </p:cNvPr>
          <p:cNvSpPr txBox="1"/>
          <p:nvPr/>
        </p:nvSpPr>
        <p:spPr>
          <a:xfrm>
            <a:off x="4550571" y="5662613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Model capacity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3794E-B144-E645-AAAB-5A9DFC190871}"/>
              </a:ext>
            </a:extLst>
          </p:cNvPr>
          <p:cNvSpPr txBox="1"/>
          <p:nvPr/>
        </p:nvSpPr>
        <p:spPr>
          <a:xfrm rot="16200000">
            <a:off x="2197889" y="3715820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3057F7-9BFA-0B44-84B2-F10EDCCD5F05}"/>
              </a:ext>
            </a:extLst>
          </p:cNvPr>
          <p:cNvSpPr/>
          <p:nvPr/>
        </p:nvSpPr>
        <p:spPr>
          <a:xfrm>
            <a:off x="3845719" y="1690686"/>
            <a:ext cx="669549" cy="3971925"/>
          </a:xfrm>
          <a:prstGeom prst="rect">
            <a:avLst/>
          </a:prstGeom>
          <a:gradFill>
            <a:gsLst>
              <a:gs pos="85000">
                <a:schemeClr val="accent1">
                  <a:lumMod val="75000"/>
                  <a:alpha val="48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5B7EC5-40A9-A34F-9CB5-0813052603D8}"/>
              </a:ext>
            </a:extLst>
          </p:cNvPr>
          <p:cNvSpPr/>
          <p:nvPr/>
        </p:nvSpPr>
        <p:spPr>
          <a:xfrm>
            <a:off x="4215053" y="1690686"/>
            <a:ext cx="4131228" cy="39719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8000">
                <a:srgbClr val="FF0000">
                  <a:alpha val="36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EDBEE2-500B-E146-8633-CD61BC412C50}"/>
              </a:ext>
            </a:extLst>
          </p:cNvPr>
          <p:cNvGrpSpPr/>
          <p:nvPr/>
        </p:nvGrpSpPr>
        <p:grpSpPr>
          <a:xfrm>
            <a:off x="6746081" y="1690684"/>
            <a:ext cx="1600200" cy="1171575"/>
            <a:chOff x="6607971" y="1804988"/>
            <a:chExt cx="1600200" cy="11715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C17906-8174-6041-B685-90DB7CC9FC7A}"/>
                </a:ext>
              </a:extLst>
            </p:cNvPr>
            <p:cNvSpPr/>
            <p:nvPr/>
          </p:nvSpPr>
          <p:spPr>
            <a:xfrm>
              <a:off x="6607971" y="1804988"/>
              <a:ext cx="1600200" cy="11715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B9D148C-7283-AD44-9CE3-9CEC05939F3A}"/>
                </a:ext>
              </a:extLst>
            </p:cNvPr>
            <p:cNvCxnSpPr/>
            <p:nvPr/>
          </p:nvCxnSpPr>
          <p:spPr>
            <a:xfrm>
              <a:off x="6722271" y="2109792"/>
              <a:ext cx="32861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4DDC562-6718-6B48-8C79-919B274D5D11}"/>
                </a:ext>
              </a:extLst>
            </p:cNvPr>
            <p:cNvCxnSpPr/>
            <p:nvPr/>
          </p:nvCxnSpPr>
          <p:spPr>
            <a:xfrm>
              <a:off x="6722271" y="2590805"/>
              <a:ext cx="3286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64774E-F8ED-204E-BB21-9EE4E7329EAB}"/>
                </a:ext>
              </a:extLst>
            </p:cNvPr>
            <p:cNvSpPr txBox="1"/>
            <p:nvPr/>
          </p:nvSpPr>
          <p:spPr>
            <a:xfrm>
              <a:off x="7165183" y="1938336"/>
              <a:ext cx="909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Train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8CB2A5-9BD4-EE41-8F95-A09EBA2B1061}"/>
                </a:ext>
              </a:extLst>
            </p:cNvPr>
            <p:cNvSpPr txBox="1"/>
            <p:nvPr/>
          </p:nvSpPr>
          <p:spPr>
            <a:xfrm>
              <a:off x="7165182" y="2427807"/>
              <a:ext cx="909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Val</a:t>
              </a:r>
            </a:p>
          </p:txBody>
        </p:sp>
      </p:grpSp>
      <p:sp>
        <p:nvSpPr>
          <p:cNvPr id="17" name="Right Arrow Callout 16">
            <a:extLst>
              <a:ext uri="{FF2B5EF4-FFF2-40B4-BE49-F238E27FC236}">
                <a16:creationId xmlns:a16="http://schemas.microsoft.com/office/drawing/2014/main" id="{C34CB934-C9F7-D749-B75F-4EA2178D0050}"/>
              </a:ext>
            </a:extLst>
          </p:cNvPr>
          <p:cNvSpPr/>
          <p:nvPr/>
        </p:nvSpPr>
        <p:spPr>
          <a:xfrm>
            <a:off x="838201" y="4107393"/>
            <a:ext cx="2912272" cy="101229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Underfitting</a:t>
            </a:r>
          </a:p>
        </p:txBody>
      </p:sp>
      <p:sp>
        <p:nvSpPr>
          <p:cNvPr id="18" name="Right Arrow Callout 17">
            <a:extLst>
              <a:ext uri="{FF2B5EF4-FFF2-40B4-BE49-F238E27FC236}">
                <a16:creationId xmlns:a16="http://schemas.microsoft.com/office/drawing/2014/main" id="{2BC65F52-6451-B043-AA9C-3379FD8F862D}"/>
              </a:ext>
            </a:extLst>
          </p:cNvPr>
          <p:cNvSpPr/>
          <p:nvPr/>
        </p:nvSpPr>
        <p:spPr>
          <a:xfrm flipH="1">
            <a:off x="8346281" y="3995742"/>
            <a:ext cx="2569768" cy="1012294"/>
          </a:xfrm>
          <a:prstGeom prst="right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Overfitting</a:t>
            </a:r>
          </a:p>
        </p:txBody>
      </p:sp>
    </p:spTree>
    <p:extLst>
      <p:ext uri="{BB962C8B-B14F-4D97-AF65-F5344CB8AC3E}">
        <p14:creationId xmlns:p14="http://schemas.microsoft.com/office/powerpoint/2010/main" val="18965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CC28E3-77EB-A64D-9B12-353BD3E4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issues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674E-AAA6-6446-83EA-996F33070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6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C2E7-7042-C348-BBBF-AD899679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issues: Large step size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9E7ACE-91BB-0E42-AAA3-000D407609C3}"/>
              </a:ext>
            </a:extLst>
          </p:cNvPr>
          <p:cNvSpPr/>
          <p:nvPr/>
        </p:nvSpPr>
        <p:spPr>
          <a:xfrm>
            <a:off x="3245378" y="1443037"/>
            <a:ext cx="4500562" cy="3971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34FFE3-35F3-B148-93A4-49EADFEDC861}"/>
              </a:ext>
            </a:extLst>
          </p:cNvPr>
          <p:cNvSpPr txBox="1"/>
          <p:nvPr/>
        </p:nvSpPr>
        <p:spPr>
          <a:xfrm>
            <a:off x="3950230" y="5414962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Iterations during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4FE50-B651-5A43-A675-7F727148162A}"/>
              </a:ext>
            </a:extLst>
          </p:cNvPr>
          <p:cNvSpPr txBox="1"/>
          <p:nvPr/>
        </p:nvSpPr>
        <p:spPr>
          <a:xfrm rot="16200000">
            <a:off x="1597548" y="3468169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BF097-2086-F34B-9A00-07883EBE37A5}"/>
              </a:ext>
            </a:extLst>
          </p:cNvPr>
          <p:cNvSpPr/>
          <p:nvPr/>
        </p:nvSpPr>
        <p:spPr>
          <a:xfrm>
            <a:off x="6007630" y="1557338"/>
            <a:ext cx="1600200" cy="581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31D162-464B-4F4B-A4CF-2AB9BF2BE0DB}"/>
              </a:ext>
            </a:extLst>
          </p:cNvPr>
          <p:cNvCxnSpPr/>
          <p:nvPr/>
        </p:nvCxnSpPr>
        <p:spPr>
          <a:xfrm>
            <a:off x="6121930" y="1862141"/>
            <a:ext cx="3286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382BF2F-A047-C84F-AF9D-03FDABA4F381}"/>
              </a:ext>
            </a:extLst>
          </p:cNvPr>
          <p:cNvSpPr txBox="1"/>
          <p:nvPr/>
        </p:nvSpPr>
        <p:spPr>
          <a:xfrm>
            <a:off x="6564842" y="1690685"/>
            <a:ext cx="9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67AAB14-00F9-4147-A665-D84E3AF64923}"/>
              </a:ext>
            </a:extLst>
          </p:cNvPr>
          <p:cNvSpPr/>
          <p:nvPr/>
        </p:nvSpPr>
        <p:spPr>
          <a:xfrm>
            <a:off x="3318933" y="2250691"/>
            <a:ext cx="4402667" cy="2897042"/>
          </a:xfrm>
          <a:custGeom>
            <a:avLst/>
            <a:gdLst>
              <a:gd name="connsiteX0" fmla="*/ 0 w 4402667"/>
              <a:gd name="connsiteY0" fmla="*/ 1152909 h 2897042"/>
              <a:gd name="connsiteX1" fmla="*/ 152400 w 4402667"/>
              <a:gd name="connsiteY1" fmla="*/ 1847176 h 2897042"/>
              <a:gd name="connsiteX2" fmla="*/ 321734 w 4402667"/>
              <a:gd name="connsiteY2" fmla="*/ 475576 h 2897042"/>
              <a:gd name="connsiteX3" fmla="*/ 829734 w 4402667"/>
              <a:gd name="connsiteY3" fmla="*/ 2880109 h 2897042"/>
              <a:gd name="connsiteX4" fmla="*/ 1388534 w 4402667"/>
              <a:gd name="connsiteY4" fmla="*/ 1442 h 2897042"/>
              <a:gd name="connsiteX5" fmla="*/ 2540000 w 4402667"/>
              <a:gd name="connsiteY5" fmla="*/ 2473709 h 2897042"/>
              <a:gd name="connsiteX6" fmla="*/ 3369734 w 4402667"/>
              <a:gd name="connsiteY6" fmla="*/ 1203709 h 2897042"/>
              <a:gd name="connsiteX7" fmla="*/ 3826934 w 4402667"/>
              <a:gd name="connsiteY7" fmla="*/ 2507576 h 2897042"/>
              <a:gd name="connsiteX8" fmla="*/ 3945467 w 4402667"/>
              <a:gd name="connsiteY8" fmla="*/ 2118109 h 2897042"/>
              <a:gd name="connsiteX9" fmla="*/ 4402667 w 4402667"/>
              <a:gd name="connsiteY9" fmla="*/ 2897042 h 28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2667" h="2897042">
                <a:moveTo>
                  <a:pt x="0" y="1152909"/>
                </a:moveTo>
                <a:cubicBezTo>
                  <a:pt x="49389" y="1556487"/>
                  <a:pt x="98778" y="1960065"/>
                  <a:pt x="152400" y="1847176"/>
                </a:cubicBezTo>
                <a:cubicBezTo>
                  <a:pt x="206022" y="1734287"/>
                  <a:pt x="208845" y="303421"/>
                  <a:pt x="321734" y="475576"/>
                </a:cubicBezTo>
                <a:cubicBezTo>
                  <a:pt x="434623" y="647731"/>
                  <a:pt x="651934" y="2959131"/>
                  <a:pt x="829734" y="2880109"/>
                </a:cubicBezTo>
                <a:cubicBezTo>
                  <a:pt x="1007534" y="2801087"/>
                  <a:pt x="1103490" y="69175"/>
                  <a:pt x="1388534" y="1442"/>
                </a:cubicBezTo>
                <a:cubicBezTo>
                  <a:pt x="1673578" y="-66291"/>
                  <a:pt x="2209800" y="2273331"/>
                  <a:pt x="2540000" y="2473709"/>
                </a:cubicBezTo>
                <a:cubicBezTo>
                  <a:pt x="2870200" y="2674087"/>
                  <a:pt x="3155245" y="1198065"/>
                  <a:pt x="3369734" y="1203709"/>
                </a:cubicBezTo>
                <a:cubicBezTo>
                  <a:pt x="3584223" y="1209353"/>
                  <a:pt x="3730979" y="2355176"/>
                  <a:pt x="3826934" y="2507576"/>
                </a:cubicBezTo>
                <a:cubicBezTo>
                  <a:pt x="3922890" y="2659976"/>
                  <a:pt x="3849512" y="2053198"/>
                  <a:pt x="3945467" y="2118109"/>
                </a:cubicBezTo>
                <a:cubicBezTo>
                  <a:pt x="4041422" y="2183020"/>
                  <a:pt x="4222044" y="2540031"/>
                  <a:pt x="4402667" y="2897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BBE8AB-D642-714B-8A77-2096041931D7}"/>
              </a:ext>
            </a:extLst>
          </p:cNvPr>
          <p:cNvSpPr txBox="1"/>
          <p:nvPr/>
        </p:nvSpPr>
        <p:spPr>
          <a:xfrm>
            <a:off x="8009467" y="2489200"/>
            <a:ext cx="37422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Small step sizes cause slow learning,</a:t>
            </a:r>
          </a:p>
          <a:p>
            <a:r>
              <a:rPr lang="en-US" sz="3200" dirty="0"/>
              <a:t>Large step sizes cause divergence</a:t>
            </a:r>
          </a:p>
        </p:txBody>
      </p:sp>
    </p:spTree>
    <p:extLst>
      <p:ext uri="{BB962C8B-B14F-4D97-AF65-F5344CB8AC3E}">
        <p14:creationId xmlns:p14="http://schemas.microsoft.com/office/powerpoint/2010/main" val="220209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03DB-4A0F-7D4B-B0BC-55C5BB6B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SGD with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2C0F3-1597-8E4A-9120-E7196285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Stochastic gradient is stochastic</a:t>
            </a:r>
          </a:p>
          <a:p>
            <a:r>
              <a:rPr lang="en-US" dirty="0"/>
              <a:t>Can reduce variance using </a:t>
            </a:r>
            <a:r>
              <a:rPr lang="en-US" i="1" dirty="0"/>
              <a:t>momentum</a:t>
            </a:r>
          </a:p>
          <a:p>
            <a:r>
              <a:rPr lang="en-US" i="1" dirty="0"/>
              <a:t>Standard update: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With momentum: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61676F-AEAC-8043-96E4-680EE0C7D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5046663"/>
            <a:ext cx="43180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B84F26-6C04-1841-B4EA-886151772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750" y="3531394"/>
            <a:ext cx="4254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151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Debugging ML</vt:lpstr>
      <vt:lpstr>The (ideal) plots</vt:lpstr>
      <vt:lpstr>Overfitting (mild)</vt:lpstr>
      <vt:lpstr>Overfitting (bad)</vt:lpstr>
      <vt:lpstr>Underfitting</vt:lpstr>
      <vt:lpstr>Underfitting vs overfitting</vt:lpstr>
      <vt:lpstr>Optimization issues</vt:lpstr>
      <vt:lpstr>Optimization issues: Large step size</vt:lpstr>
      <vt:lpstr>SGD with momentum</vt:lpstr>
      <vt:lpstr>Optimization issues: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Bharath Hariharan</dc:creator>
  <cp:lastModifiedBy>Bharath Hariharan</cp:lastModifiedBy>
  <cp:revision>8</cp:revision>
  <dcterms:created xsi:type="dcterms:W3CDTF">2020-04-27T13:19:56Z</dcterms:created>
  <dcterms:modified xsi:type="dcterms:W3CDTF">2020-04-27T17:49:55Z</dcterms:modified>
</cp:coreProperties>
</file>