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316" r:id="rId3"/>
    <p:sldId id="359" r:id="rId4"/>
    <p:sldId id="338" r:id="rId5"/>
    <p:sldId id="311" r:id="rId6"/>
    <p:sldId id="339" r:id="rId7"/>
    <p:sldId id="261" r:id="rId8"/>
    <p:sldId id="262" r:id="rId9"/>
    <p:sldId id="340" r:id="rId10"/>
    <p:sldId id="319" r:id="rId11"/>
    <p:sldId id="354" r:id="rId12"/>
    <p:sldId id="301" r:id="rId13"/>
    <p:sldId id="310" r:id="rId14"/>
    <p:sldId id="361" r:id="rId15"/>
    <p:sldId id="362" r:id="rId16"/>
    <p:sldId id="363" r:id="rId17"/>
    <p:sldId id="381" r:id="rId18"/>
    <p:sldId id="355" r:id="rId19"/>
    <p:sldId id="344" r:id="rId20"/>
    <p:sldId id="364" r:id="rId21"/>
    <p:sldId id="342" r:id="rId22"/>
    <p:sldId id="343" r:id="rId23"/>
    <p:sldId id="365" r:id="rId24"/>
    <p:sldId id="345" r:id="rId25"/>
    <p:sldId id="348" r:id="rId26"/>
    <p:sldId id="349" r:id="rId27"/>
    <p:sldId id="350" r:id="rId28"/>
    <p:sldId id="346" r:id="rId29"/>
    <p:sldId id="347" r:id="rId30"/>
    <p:sldId id="351" r:id="rId31"/>
    <p:sldId id="263" r:id="rId32"/>
    <p:sldId id="265" r:id="rId33"/>
    <p:sldId id="321" r:id="rId34"/>
    <p:sldId id="266" r:id="rId35"/>
    <p:sldId id="337" r:id="rId36"/>
    <p:sldId id="366" r:id="rId37"/>
    <p:sldId id="272" r:id="rId38"/>
    <p:sldId id="267" r:id="rId39"/>
    <p:sldId id="270" r:id="rId40"/>
    <p:sldId id="271" r:id="rId41"/>
    <p:sldId id="312" r:id="rId42"/>
    <p:sldId id="353" r:id="rId43"/>
    <p:sldId id="358" r:id="rId44"/>
    <p:sldId id="357" r:id="rId45"/>
    <p:sldId id="331" r:id="rId46"/>
    <p:sldId id="259" r:id="rId47"/>
    <p:sldId id="328" r:id="rId48"/>
    <p:sldId id="273" r:id="rId49"/>
    <p:sldId id="294" r:id="rId50"/>
    <p:sldId id="296" r:id="rId51"/>
    <p:sldId id="297" r:id="rId52"/>
    <p:sldId id="295" r:id="rId53"/>
    <p:sldId id="382" r:id="rId54"/>
    <p:sldId id="372" r:id="rId55"/>
    <p:sldId id="356" r:id="rId56"/>
    <p:sldId id="371" r:id="rId57"/>
    <p:sldId id="369" r:id="rId58"/>
    <p:sldId id="376" r:id="rId59"/>
    <p:sldId id="308" r:id="rId60"/>
    <p:sldId id="299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59"/>
            <p14:sldId id="338"/>
            <p14:sldId id="311"/>
            <p14:sldId id="339"/>
            <p14:sldId id="261"/>
            <p14:sldId id="262"/>
            <p14:sldId id="340"/>
            <p14:sldId id="319"/>
            <p14:sldId id="354"/>
            <p14:sldId id="301"/>
            <p14:sldId id="310"/>
            <p14:sldId id="361"/>
            <p14:sldId id="362"/>
            <p14:sldId id="363"/>
            <p14:sldId id="381"/>
            <p14:sldId id="355"/>
            <p14:sldId id="344"/>
            <p14:sldId id="364"/>
            <p14:sldId id="342"/>
            <p14:sldId id="343"/>
            <p14:sldId id="365"/>
            <p14:sldId id="345"/>
            <p14:sldId id="348"/>
            <p14:sldId id="349"/>
            <p14:sldId id="350"/>
            <p14:sldId id="346"/>
            <p14:sldId id="347"/>
            <p14:sldId id="351"/>
            <p14:sldId id="263"/>
            <p14:sldId id="265"/>
            <p14:sldId id="321"/>
            <p14:sldId id="266"/>
            <p14:sldId id="337"/>
            <p14:sldId id="366"/>
            <p14:sldId id="272"/>
            <p14:sldId id="267"/>
            <p14:sldId id="270"/>
            <p14:sldId id="271"/>
            <p14:sldId id="312"/>
            <p14:sldId id="353"/>
            <p14:sldId id="358"/>
            <p14:sldId id="357"/>
            <p14:sldId id="331"/>
            <p14:sldId id="259"/>
            <p14:sldId id="328"/>
            <p14:sldId id="273"/>
            <p14:sldId id="294"/>
            <p14:sldId id="296"/>
            <p14:sldId id="297"/>
            <p14:sldId id="295"/>
            <p14:sldId id="382"/>
            <p14:sldId id="372"/>
            <p14:sldId id="356"/>
            <p14:sldId id="371"/>
            <p14:sldId id="369"/>
            <p14:sldId id="376"/>
            <p14:sldId id="30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1A2"/>
    <a:srgbClr val="FFFF66"/>
    <a:srgbClr val="001719"/>
    <a:srgbClr val="FF66FF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921" autoAdjust="0"/>
  </p:normalViewPr>
  <p:slideViewPr>
    <p:cSldViewPr snapToGrid="0">
      <p:cViewPr varScale="1">
        <p:scale>
          <a:sx n="75" d="100"/>
          <a:sy n="75" d="100"/>
        </p:scale>
        <p:origin x="10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Birman" userId="d63afa40-f901-45d1-beb5-fa688e844a7e" providerId="ADAL" clId="{CF3629EA-636A-496A-98FA-09A896499EEC}"/>
    <pc:docChg chg="undo custSel modSld">
      <pc:chgData name="Ken Birman" userId="d63afa40-f901-45d1-beb5-fa688e844a7e" providerId="ADAL" clId="{CF3629EA-636A-496A-98FA-09A896499EEC}" dt="2024-12-01T17:20:15.897" v="15" actId="313"/>
      <pc:docMkLst>
        <pc:docMk/>
      </pc:docMkLst>
      <pc:sldChg chg="modSp mod">
        <pc:chgData name="Ken Birman" userId="d63afa40-f901-45d1-beb5-fa688e844a7e" providerId="ADAL" clId="{CF3629EA-636A-496A-98FA-09A896499EEC}" dt="2024-12-01T17:20:15.897" v="15" actId="313"/>
        <pc:sldMkLst>
          <pc:docMk/>
          <pc:sldMk cId="1769101456" sldId="370"/>
        </pc:sldMkLst>
        <pc:spChg chg="mod">
          <ac:chgData name="Ken Birman" userId="d63afa40-f901-45d1-beb5-fa688e844a7e" providerId="ADAL" clId="{CF3629EA-636A-496A-98FA-09A896499EEC}" dt="2024-12-01T17:20:15.897" v="15" actId="313"/>
          <ac:spMkLst>
            <pc:docMk/>
            <pc:sldMk cId="1769101456" sldId="370"/>
            <ac:spMk id="6" creationId="{FFFD511C-E768-EF82-6E24-9FE06E2DDB3B}"/>
          </ac:spMkLst>
        </pc:spChg>
      </pc:sldChg>
      <pc:sldChg chg="modSp mod">
        <pc:chgData name="Ken Birman" userId="d63afa40-f901-45d1-beb5-fa688e844a7e" providerId="ADAL" clId="{CF3629EA-636A-496A-98FA-09A896499EEC}" dt="2024-12-01T17:20:01.478" v="11" actId="20577"/>
        <pc:sldMkLst>
          <pc:docMk/>
          <pc:sldMk cId="3127796260" sldId="377"/>
        </pc:sldMkLst>
        <pc:spChg chg="mod">
          <ac:chgData name="Ken Birman" userId="d63afa40-f901-45d1-beb5-fa688e844a7e" providerId="ADAL" clId="{CF3629EA-636A-496A-98FA-09A896499EEC}" dt="2024-12-01T17:20:01.478" v="11" actId="20577"/>
          <ac:spMkLst>
            <pc:docMk/>
            <pc:sldMk cId="3127796260" sldId="377"/>
            <ac:spMk id="6" creationId="{FFFD511C-E768-EF82-6E24-9FE06E2DDB3B}"/>
          </ac:spMkLst>
        </pc:spChg>
      </pc:sldChg>
    </pc:docChg>
  </pc:docChgLst>
  <pc:docChgLst>
    <pc:chgData name="Ken Birman" userId="d63afa40-f901-45d1-beb5-fa688e844a7e" providerId="ADAL" clId="{7C437BE5-1013-4E9F-85E2-1844A1EE3304}"/>
    <pc:docChg chg="undo custSel addSld delSld modSld modSection">
      <pc:chgData name="Ken Birman" userId="d63afa40-f901-45d1-beb5-fa688e844a7e" providerId="ADAL" clId="{7C437BE5-1013-4E9F-85E2-1844A1EE3304}" dt="2024-11-21T15:07:41.129" v="6492" actId="478"/>
      <pc:docMkLst>
        <pc:docMk/>
      </pc:docMkLst>
      <pc:sldChg chg="modSp mod">
        <pc:chgData name="Ken Birman" userId="d63afa40-f901-45d1-beb5-fa688e844a7e" providerId="ADAL" clId="{7C437BE5-1013-4E9F-85E2-1844A1EE3304}" dt="2024-11-20T13:48:39.700" v="79" actId="20577"/>
        <pc:sldMkLst>
          <pc:docMk/>
          <pc:sldMk cId="1264647943" sldId="256"/>
        </pc:sldMkLst>
        <pc:spChg chg="mod">
          <ac:chgData name="Ken Birman" userId="d63afa40-f901-45d1-beb5-fa688e844a7e" providerId="ADAL" clId="{7C437BE5-1013-4E9F-85E2-1844A1EE3304}" dt="2024-11-20T13:48:39.700" v="79" actId="20577"/>
          <ac:spMkLst>
            <pc:docMk/>
            <pc:sldMk cId="1264647943" sldId="256"/>
            <ac:spMk id="2" creationId="{4FAAB290-8948-464B-9A2F-7EECFACCE300}"/>
          </ac:spMkLst>
        </pc:spChg>
        <pc:spChg chg="mod">
          <ac:chgData name="Ken Birman" userId="d63afa40-f901-45d1-beb5-fa688e844a7e" providerId="ADAL" clId="{7C437BE5-1013-4E9F-85E2-1844A1EE3304}" dt="2024-11-20T13:48:19.540" v="12" actId="20577"/>
          <ac:spMkLst>
            <pc:docMk/>
            <pc:sldMk cId="1264647943" sldId="256"/>
            <ac:spMk id="3" creationId="{60407313-B692-48C8-8D0A-53CDD450BACA}"/>
          </ac:spMkLst>
        </pc:spChg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1402505904" sldId="259"/>
        </pc:sldMkLst>
      </pc:sldChg>
      <pc:sldChg chg="addSp delSp modSp add mod chgLayout">
        <pc:chgData name="Ken Birman" userId="d63afa40-f901-45d1-beb5-fa688e844a7e" providerId="ADAL" clId="{7C437BE5-1013-4E9F-85E2-1844A1EE3304}" dt="2024-11-20T14:12:33.679" v="2685" actId="1076"/>
        <pc:sldMkLst>
          <pc:docMk/>
          <pc:sldMk cId="449420721" sldId="261"/>
        </pc:sldMkLst>
        <pc:spChg chg="mod ord">
          <ac:chgData name="Ken Birman" userId="d63afa40-f901-45d1-beb5-fa688e844a7e" providerId="ADAL" clId="{7C437BE5-1013-4E9F-85E2-1844A1EE3304}" dt="2024-11-20T14:11:30.033" v="2665" actId="6264"/>
          <ac:spMkLst>
            <pc:docMk/>
            <pc:sldMk cId="449420721" sldId="261"/>
            <ac:spMk id="2" creationId="{00000000-0000-0000-0000-000000000000}"/>
          </ac:spMkLst>
        </pc:spChg>
        <pc:spChg chg="mod ord">
          <ac:chgData name="Ken Birman" userId="d63afa40-f901-45d1-beb5-fa688e844a7e" providerId="ADAL" clId="{7C437BE5-1013-4E9F-85E2-1844A1EE3304}" dt="2024-11-20T14:11:30.033" v="2665" actId="6264"/>
          <ac:spMkLst>
            <pc:docMk/>
            <pc:sldMk cId="449420721" sldId="261"/>
            <ac:spMk id="3" creationId="{DFC33224-55CE-DB3B-CD9D-A4A7F267A409}"/>
          </ac:spMkLst>
        </pc:spChg>
        <pc:spChg chg="mod">
          <ac:chgData name="Ken Birman" userId="d63afa40-f901-45d1-beb5-fa688e844a7e" providerId="ADAL" clId="{7C437BE5-1013-4E9F-85E2-1844A1EE3304}" dt="2024-11-20T14:12:22.230" v="2684" actId="1076"/>
          <ac:spMkLst>
            <pc:docMk/>
            <pc:sldMk cId="449420721" sldId="261"/>
            <ac:spMk id="4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1:49.095" v="2681" actId="1036"/>
          <ac:spMkLst>
            <pc:docMk/>
            <pc:sldMk cId="449420721" sldId="261"/>
            <ac:spMk id="5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1:49.095" v="2681" actId="1036"/>
          <ac:spMkLst>
            <pc:docMk/>
            <pc:sldMk cId="449420721" sldId="261"/>
            <ac:spMk id="6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1:49.095" v="2681" actId="1036"/>
          <ac:spMkLst>
            <pc:docMk/>
            <pc:sldMk cId="449420721" sldId="261"/>
            <ac:spMk id="7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1:49.095" v="2681" actId="1036"/>
          <ac:spMkLst>
            <pc:docMk/>
            <pc:sldMk cId="449420721" sldId="261"/>
            <ac:spMk id="8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1:49.095" v="2681" actId="1036"/>
          <ac:spMkLst>
            <pc:docMk/>
            <pc:sldMk cId="449420721" sldId="261"/>
            <ac:spMk id="9" creationId="{00000000-0000-0000-0000-000000000000}"/>
          </ac:spMkLst>
        </pc:spChg>
        <pc:spChg chg="mod ord">
          <ac:chgData name="Ken Birman" userId="d63afa40-f901-45d1-beb5-fa688e844a7e" providerId="ADAL" clId="{7C437BE5-1013-4E9F-85E2-1844A1EE3304}" dt="2024-11-20T14:11:30.033" v="2665" actId="6264"/>
          <ac:spMkLst>
            <pc:docMk/>
            <pc:sldMk cId="449420721" sldId="261"/>
            <ac:spMk id="10" creationId="{A31790AE-E339-A260-BCF4-A98B1478D74F}"/>
          </ac:spMkLst>
        </pc:spChg>
        <pc:spChg chg="mod">
          <ac:chgData name="Ken Birman" userId="d63afa40-f901-45d1-beb5-fa688e844a7e" providerId="ADAL" clId="{7C437BE5-1013-4E9F-85E2-1844A1EE3304}" dt="2024-11-20T14:12:33.679" v="2685" actId="1076"/>
          <ac:spMkLst>
            <pc:docMk/>
            <pc:sldMk cId="449420721" sldId="261"/>
            <ac:spMk id="18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2:15.166" v="2683" actId="1076"/>
          <ac:spMkLst>
            <pc:docMk/>
            <pc:sldMk cId="449420721" sldId="261"/>
            <ac:spMk id="19" creationId="{00000000-0000-0000-0000-000000000000}"/>
          </ac:spMkLst>
        </pc:spChg>
        <pc:spChg chg="mod ord">
          <ac:chgData name="Ken Birman" userId="d63afa40-f901-45d1-beb5-fa688e844a7e" providerId="ADAL" clId="{7C437BE5-1013-4E9F-85E2-1844A1EE3304}" dt="2024-11-20T14:11:42.610" v="2667" actId="14100"/>
          <ac:spMkLst>
            <pc:docMk/>
            <pc:sldMk cId="449420721" sldId="261"/>
            <ac:spMk id="22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1:49.095" v="2681" actId="1036"/>
          <ac:spMkLst>
            <pc:docMk/>
            <pc:sldMk cId="449420721" sldId="261"/>
            <ac:spMk id="25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1:49.095" v="2681" actId="1036"/>
          <ac:spMkLst>
            <pc:docMk/>
            <pc:sldMk cId="449420721" sldId="261"/>
            <ac:spMk id="28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1:49.095" v="2681" actId="1036"/>
          <ac:spMkLst>
            <pc:docMk/>
            <pc:sldMk cId="449420721" sldId="261"/>
            <ac:spMk id="31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2:33.679" v="2685" actId="1076"/>
          <ac:spMkLst>
            <pc:docMk/>
            <pc:sldMk cId="449420721" sldId="261"/>
            <ac:spMk id="34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2:33.679" v="2685" actId="1076"/>
          <ac:spMkLst>
            <pc:docMk/>
            <pc:sldMk cId="449420721" sldId="261"/>
            <ac:spMk id="35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1:49.095" v="2681" actId="1036"/>
          <ac:spMkLst>
            <pc:docMk/>
            <pc:sldMk cId="449420721" sldId="261"/>
            <ac:spMk id="37" creationId="{00000000-0000-0000-0000-000000000000}"/>
          </ac:spMkLst>
        </pc:spChg>
        <pc:cxnChg chg="mod">
          <ac:chgData name="Ken Birman" userId="d63afa40-f901-45d1-beb5-fa688e844a7e" providerId="ADAL" clId="{7C437BE5-1013-4E9F-85E2-1844A1EE3304}" dt="2024-11-20T14:11:49.095" v="2681" actId="1036"/>
          <ac:cxnSpMkLst>
            <pc:docMk/>
            <pc:sldMk cId="449420721" sldId="261"/>
            <ac:cxnSpMk id="15" creationId="{00000000-0000-0000-0000-000000000000}"/>
          </ac:cxnSpMkLst>
        </pc:cxnChg>
        <pc:cxnChg chg="mod">
          <ac:chgData name="Ken Birman" userId="d63afa40-f901-45d1-beb5-fa688e844a7e" providerId="ADAL" clId="{7C437BE5-1013-4E9F-85E2-1844A1EE3304}" dt="2024-11-20T14:11:49.095" v="2681" actId="1036"/>
          <ac:cxnSpMkLst>
            <pc:docMk/>
            <pc:sldMk cId="449420721" sldId="261"/>
            <ac:cxnSpMk id="21" creationId="{00000000-0000-0000-0000-000000000000}"/>
          </ac:cxnSpMkLst>
        </pc:cxnChg>
        <pc:cxnChg chg="mod">
          <ac:chgData name="Ken Birman" userId="d63afa40-f901-45d1-beb5-fa688e844a7e" providerId="ADAL" clId="{7C437BE5-1013-4E9F-85E2-1844A1EE3304}" dt="2024-11-20T14:11:49.095" v="2681" actId="1036"/>
          <ac:cxnSpMkLst>
            <pc:docMk/>
            <pc:sldMk cId="449420721" sldId="261"/>
            <ac:cxnSpMk id="33" creationId="{00000000-0000-0000-0000-000000000000}"/>
          </ac:cxnSpMkLst>
        </pc:cxnChg>
      </pc:sldChg>
      <pc:sldChg chg="modSp add mod">
        <pc:chgData name="Ken Birman" userId="d63afa40-f901-45d1-beb5-fa688e844a7e" providerId="ADAL" clId="{7C437BE5-1013-4E9F-85E2-1844A1EE3304}" dt="2024-11-20T14:13:05.328" v="2717" actId="1076"/>
        <pc:sldMkLst>
          <pc:docMk/>
          <pc:sldMk cId="211022298" sldId="262"/>
        </pc:sldMkLst>
        <pc:spChg chg="mod">
          <ac:chgData name="Ken Birman" userId="d63afa40-f901-45d1-beb5-fa688e844a7e" providerId="ADAL" clId="{7C437BE5-1013-4E9F-85E2-1844A1EE3304}" dt="2024-11-20T14:12:52.303" v="2716" actId="20577"/>
          <ac:spMkLst>
            <pc:docMk/>
            <pc:sldMk cId="211022298" sldId="262"/>
            <ac:spMk id="2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3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4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22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23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56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57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58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59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60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61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68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69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70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71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05.328" v="2717" actId="1076"/>
          <ac:spMkLst>
            <pc:docMk/>
            <pc:sldMk cId="211022298" sldId="262"/>
            <ac:spMk id="72" creationId="{00000000-0000-0000-0000-000000000000}"/>
          </ac:spMkLst>
        </pc:spChg>
        <pc:cxnChg chg="mod">
          <ac:chgData name="Ken Birman" userId="d63afa40-f901-45d1-beb5-fa688e844a7e" providerId="ADAL" clId="{7C437BE5-1013-4E9F-85E2-1844A1EE3304}" dt="2024-11-20T14:13:05.328" v="2717" actId="1076"/>
          <ac:cxnSpMkLst>
            <pc:docMk/>
            <pc:sldMk cId="211022298" sldId="262"/>
            <ac:cxnSpMk id="62" creationId="{00000000-0000-0000-0000-000000000000}"/>
          </ac:cxnSpMkLst>
        </pc:cxnChg>
        <pc:cxnChg chg="mod">
          <ac:chgData name="Ken Birman" userId="d63afa40-f901-45d1-beb5-fa688e844a7e" providerId="ADAL" clId="{7C437BE5-1013-4E9F-85E2-1844A1EE3304}" dt="2024-11-20T14:13:05.328" v="2717" actId="1076"/>
          <ac:cxnSpMkLst>
            <pc:docMk/>
            <pc:sldMk cId="211022298" sldId="262"/>
            <ac:cxnSpMk id="67" creationId="{00000000-0000-0000-0000-000000000000}"/>
          </ac:cxnSpMkLst>
        </pc:cxnChg>
        <pc:cxnChg chg="mod">
          <ac:chgData name="Ken Birman" userId="d63afa40-f901-45d1-beb5-fa688e844a7e" providerId="ADAL" clId="{7C437BE5-1013-4E9F-85E2-1844A1EE3304}" dt="2024-11-20T14:13:05.328" v="2717" actId="1076"/>
          <ac:cxnSpMkLst>
            <pc:docMk/>
            <pc:sldMk cId="211022298" sldId="262"/>
            <ac:cxnSpMk id="78" creationId="{00000000-0000-0000-0000-000000000000}"/>
          </ac:cxnSpMkLst>
        </pc:cxnChg>
        <pc:cxnChg chg="mod">
          <ac:chgData name="Ken Birman" userId="d63afa40-f901-45d1-beb5-fa688e844a7e" providerId="ADAL" clId="{7C437BE5-1013-4E9F-85E2-1844A1EE3304}" dt="2024-11-20T14:13:05.328" v="2717" actId="1076"/>
          <ac:cxnSpMkLst>
            <pc:docMk/>
            <pc:sldMk cId="211022298" sldId="262"/>
            <ac:cxnSpMk id="80" creationId="{00000000-0000-0000-0000-000000000000}"/>
          </ac:cxnSpMkLst>
        </pc:cxnChg>
      </pc:sldChg>
      <pc:sldChg chg="modSp add mod">
        <pc:chgData name="Ken Birman" userId="d63afa40-f901-45d1-beb5-fa688e844a7e" providerId="ADAL" clId="{7C437BE5-1013-4E9F-85E2-1844A1EE3304}" dt="2024-11-20T14:42:06.705" v="5298" actId="1076"/>
        <pc:sldMkLst>
          <pc:docMk/>
          <pc:sldMk cId="845987038" sldId="263"/>
        </pc:sldMkLst>
        <pc:spChg chg="mod">
          <ac:chgData name="Ken Birman" userId="d63afa40-f901-45d1-beb5-fa688e844a7e" providerId="ADAL" clId="{7C437BE5-1013-4E9F-85E2-1844A1EE3304}" dt="2024-11-20T14:42:06.705" v="5298" actId="1076"/>
          <ac:spMkLst>
            <pc:docMk/>
            <pc:sldMk cId="845987038" sldId="263"/>
            <ac:spMk id="3" creationId="{00000000-0000-0000-0000-000000000000}"/>
          </ac:spMkLst>
        </pc:spChg>
      </pc:sldChg>
      <pc:sldChg chg="modSp add mod">
        <pc:chgData name="Ken Birman" userId="d63afa40-f901-45d1-beb5-fa688e844a7e" providerId="ADAL" clId="{7C437BE5-1013-4E9F-85E2-1844A1EE3304}" dt="2024-11-20T14:42:36.780" v="5302" actId="14100"/>
        <pc:sldMkLst>
          <pc:docMk/>
          <pc:sldMk cId="1095966189" sldId="265"/>
        </pc:sldMkLst>
        <pc:spChg chg="mod">
          <ac:chgData name="Ken Birman" userId="d63afa40-f901-45d1-beb5-fa688e844a7e" providerId="ADAL" clId="{7C437BE5-1013-4E9F-85E2-1844A1EE3304}" dt="2024-11-20T14:42:36.780" v="5302" actId="14100"/>
          <ac:spMkLst>
            <pc:docMk/>
            <pc:sldMk cId="1095966189" sldId="265"/>
            <ac:spMk id="19" creationId="{00000000-0000-0000-0000-000000000000}"/>
          </ac:spMkLst>
        </pc:spChg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235202254" sldId="266"/>
        </pc:sldMkLst>
      </pc:sldChg>
      <pc:sldChg chg="modSp add mod">
        <pc:chgData name="Ken Birman" userId="d63afa40-f901-45d1-beb5-fa688e844a7e" providerId="ADAL" clId="{7C437BE5-1013-4E9F-85E2-1844A1EE3304}" dt="2024-11-20T14:43:59.680" v="5321" actId="1076"/>
        <pc:sldMkLst>
          <pc:docMk/>
          <pc:sldMk cId="1650994571" sldId="267"/>
        </pc:sldMkLst>
        <pc:spChg chg="mod">
          <ac:chgData name="Ken Birman" userId="d63afa40-f901-45d1-beb5-fa688e844a7e" providerId="ADAL" clId="{7C437BE5-1013-4E9F-85E2-1844A1EE3304}" dt="2024-11-20T14:43:59.680" v="5321" actId="1076"/>
          <ac:spMkLst>
            <pc:docMk/>
            <pc:sldMk cId="1650994571" sldId="267"/>
            <ac:spMk id="2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43:56.047" v="5320" actId="14100"/>
          <ac:spMkLst>
            <pc:docMk/>
            <pc:sldMk cId="1650994571" sldId="267"/>
            <ac:spMk id="17" creationId="{00000000-0000-0000-0000-000000000000}"/>
          </ac:spMkLst>
        </pc:spChg>
      </pc:sldChg>
      <pc:sldChg chg="modSp add mod">
        <pc:chgData name="Ken Birman" userId="d63afa40-f901-45d1-beb5-fa688e844a7e" providerId="ADAL" clId="{7C437BE5-1013-4E9F-85E2-1844A1EE3304}" dt="2024-11-20T14:49:00.188" v="5362" actId="207"/>
        <pc:sldMkLst>
          <pc:docMk/>
          <pc:sldMk cId="218574358" sldId="270"/>
        </pc:sldMkLst>
        <pc:spChg chg="mod">
          <ac:chgData name="Ken Birman" userId="d63afa40-f901-45d1-beb5-fa688e844a7e" providerId="ADAL" clId="{7C437BE5-1013-4E9F-85E2-1844A1EE3304}" dt="2024-11-20T14:44:25.353" v="5324" actId="1076"/>
          <ac:spMkLst>
            <pc:docMk/>
            <pc:sldMk cId="218574358" sldId="270"/>
            <ac:spMk id="2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49:00.188" v="5362" actId="207"/>
          <ac:spMkLst>
            <pc:docMk/>
            <pc:sldMk cId="218574358" sldId="270"/>
            <ac:spMk id="3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44:22.675" v="5323" actId="14100"/>
          <ac:spMkLst>
            <pc:docMk/>
            <pc:sldMk cId="218574358" sldId="270"/>
            <ac:spMk id="17" creationId="{00000000-0000-0000-0000-000000000000}"/>
          </ac:spMkLst>
        </pc:spChg>
      </pc:sldChg>
      <pc:sldChg chg="modSp add mod">
        <pc:chgData name="Ken Birman" userId="d63afa40-f901-45d1-beb5-fa688e844a7e" providerId="ADAL" clId="{7C437BE5-1013-4E9F-85E2-1844A1EE3304}" dt="2024-11-20T14:49:18.617" v="5364" actId="1076"/>
        <pc:sldMkLst>
          <pc:docMk/>
          <pc:sldMk cId="1827723200" sldId="271"/>
        </pc:sldMkLst>
        <pc:spChg chg="mod">
          <ac:chgData name="Ken Birman" userId="d63afa40-f901-45d1-beb5-fa688e844a7e" providerId="ADAL" clId="{7C437BE5-1013-4E9F-85E2-1844A1EE3304}" dt="2024-11-20T14:49:18.617" v="5364" actId="1076"/>
          <ac:spMkLst>
            <pc:docMk/>
            <pc:sldMk cId="1827723200" sldId="271"/>
            <ac:spMk id="11" creationId="{00000000-0000-0000-0000-000000000000}"/>
          </ac:spMkLst>
        </pc:spChg>
      </pc:sldChg>
      <pc:sldChg chg="modSp add mod">
        <pc:chgData name="Ken Birman" userId="d63afa40-f901-45d1-beb5-fa688e844a7e" providerId="ADAL" clId="{7C437BE5-1013-4E9F-85E2-1844A1EE3304}" dt="2024-11-20T14:44:03.123" v="5322" actId="1076"/>
        <pc:sldMkLst>
          <pc:docMk/>
          <pc:sldMk cId="1107713080" sldId="272"/>
        </pc:sldMkLst>
        <pc:spChg chg="mod">
          <ac:chgData name="Ken Birman" userId="d63afa40-f901-45d1-beb5-fa688e844a7e" providerId="ADAL" clId="{7C437BE5-1013-4E9F-85E2-1844A1EE3304}" dt="2024-11-20T14:44:03.123" v="5322" actId="1076"/>
          <ac:spMkLst>
            <pc:docMk/>
            <pc:sldMk cId="1107713080" sldId="272"/>
            <ac:spMk id="2" creationId="{00000000-0000-0000-0000-000000000000}"/>
          </ac:spMkLst>
        </pc:spChg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883401305" sldId="273"/>
        </pc:sldMkLst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14933990" sldId="293"/>
        </pc:sldMkLst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1451042659" sldId="294"/>
        </pc:sldMkLst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1369520631" sldId="295"/>
        </pc:sldMkLst>
      </pc:sldChg>
      <pc:sldChg chg="modSp add mod">
        <pc:chgData name="Ken Birman" userId="d63afa40-f901-45d1-beb5-fa688e844a7e" providerId="ADAL" clId="{7C437BE5-1013-4E9F-85E2-1844A1EE3304}" dt="2024-11-20T13:48:01.838" v="9" actId="27636"/>
        <pc:sldMkLst>
          <pc:docMk/>
          <pc:sldMk cId="327727208" sldId="296"/>
        </pc:sldMkLst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606765135" sldId="297"/>
        </pc:sldMkLst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1942024561" sldId="298"/>
        </pc:sldMkLst>
      </pc:sldChg>
      <pc:sldChg chg="modSp add mod">
        <pc:chgData name="Ken Birman" userId="d63afa40-f901-45d1-beb5-fa688e844a7e" providerId="ADAL" clId="{7C437BE5-1013-4E9F-85E2-1844A1EE3304}" dt="2024-11-20T13:48:01.838" v="8" actId="27636"/>
        <pc:sldMkLst>
          <pc:docMk/>
          <pc:sldMk cId="1993077304" sldId="299"/>
        </pc:sldMkLst>
        <pc:spChg chg="mod">
          <ac:chgData name="Ken Birman" userId="d63afa40-f901-45d1-beb5-fa688e844a7e" providerId="ADAL" clId="{7C437BE5-1013-4E9F-85E2-1844A1EE3304}" dt="2024-11-20T13:48:01.838" v="8" actId="27636"/>
          <ac:spMkLst>
            <pc:docMk/>
            <pc:sldMk cId="1993077304" sldId="299"/>
            <ac:spMk id="5" creationId="{00000000-0000-0000-0000-000000000000}"/>
          </ac:spMkLst>
        </pc:spChg>
      </pc:sldChg>
      <pc:sldChg chg="addSp delSp modSp add mod chgLayout">
        <pc:chgData name="Ken Birman" userId="d63afa40-f901-45d1-beb5-fa688e844a7e" providerId="ADAL" clId="{7C437BE5-1013-4E9F-85E2-1844A1EE3304}" dt="2024-11-20T14:09:41.830" v="2617" actId="1076"/>
        <pc:sldMkLst>
          <pc:docMk/>
          <pc:sldMk cId="870923556" sldId="301"/>
        </pc:sldMkLst>
        <pc:spChg chg="mod ord">
          <ac:chgData name="Ken Birman" userId="d63afa40-f901-45d1-beb5-fa688e844a7e" providerId="ADAL" clId="{7C437BE5-1013-4E9F-85E2-1844A1EE3304}" dt="2024-11-20T14:09:06.957" v="2581" actId="6264"/>
          <ac:spMkLst>
            <pc:docMk/>
            <pc:sldMk cId="870923556" sldId="301"/>
            <ac:spMk id="2" creationId="{00000000-0000-0000-0000-000000000000}"/>
          </ac:spMkLst>
        </pc:spChg>
        <pc:spChg chg="mod ord">
          <ac:chgData name="Ken Birman" userId="d63afa40-f901-45d1-beb5-fa688e844a7e" providerId="ADAL" clId="{7C437BE5-1013-4E9F-85E2-1844A1EE3304}" dt="2024-11-20T14:09:22.673" v="2591" actId="20577"/>
          <ac:spMkLst>
            <pc:docMk/>
            <pc:sldMk cId="870923556" sldId="301"/>
            <ac:spMk id="3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09:41.830" v="2617" actId="1076"/>
          <ac:spMkLst>
            <pc:docMk/>
            <pc:sldMk cId="870923556" sldId="301"/>
            <ac:spMk id="6" creationId="{00000000-0000-0000-0000-000000000000}"/>
          </ac:spMkLst>
        </pc:spChg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1266235189" sldId="307"/>
        </pc:sldMkLst>
      </pc:sldChg>
      <pc:sldChg chg="modSp add mod">
        <pc:chgData name="Ken Birman" userId="d63afa40-f901-45d1-beb5-fa688e844a7e" providerId="ADAL" clId="{7C437BE5-1013-4E9F-85E2-1844A1EE3304}" dt="2024-11-20T14:57:49.744" v="6486" actId="20577"/>
        <pc:sldMkLst>
          <pc:docMk/>
          <pc:sldMk cId="646755199" sldId="308"/>
        </pc:sldMkLst>
        <pc:spChg chg="mod">
          <ac:chgData name="Ken Birman" userId="d63afa40-f901-45d1-beb5-fa688e844a7e" providerId="ADAL" clId="{7C437BE5-1013-4E9F-85E2-1844A1EE3304}" dt="2024-11-20T14:57:49.744" v="6486" actId="20577"/>
          <ac:spMkLst>
            <pc:docMk/>
            <pc:sldMk cId="646755199" sldId="308"/>
            <ac:spMk id="2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57:30.662" v="6471" actId="6549"/>
          <ac:spMkLst>
            <pc:docMk/>
            <pc:sldMk cId="646755199" sldId="308"/>
            <ac:spMk id="3" creationId="{00000000-0000-0000-0000-000000000000}"/>
          </ac:spMkLst>
        </pc:spChg>
      </pc:sldChg>
      <pc:sldChg chg="addSp delSp modSp add mod chgLayout">
        <pc:chgData name="Ken Birman" userId="d63afa40-f901-45d1-beb5-fa688e844a7e" providerId="ADAL" clId="{7C437BE5-1013-4E9F-85E2-1844A1EE3304}" dt="2024-11-20T14:15:15.651" v="2865" actId="115"/>
        <pc:sldMkLst>
          <pc:docMk/>
          <pc:sldMk cId="0" sldId="310"/>
        </pc:sldMkLst>
        <pc:spChg chg="mod ord">
          <ac:chgData name="Ken Birman" userId="d63afa40-f901-45d1-beb5-fa688e844a7e" providerId="ADAL" clId="{7C437BE5-1013-4E9F-85E2-1844A1EE3304}" dt="2024-11-20T14:13:36.474" v="2733" actId="6264"/>
          <ac:spMkLst>
            <pc:docMk/>
            <pc:sldMk cId="0" sldId="310"/>
            <ac:spMk id="2" creationId="{ED50ECF7-4070-10B1-DE78-AA5161F191BD}"/>
          </ac:spMkLst>
        </pc:spChg>
        <pc:spChg chg="mod ord">
          <ac:chgData name="Ken Birman" userId="d63afa40-f901-45d1-beb5-fa688e844a7e" providerId="ADAL" clId="{7C437BE5-1013-4E9F-85E2-1844A1EE3304}" dt="2024-11-20T14:13:36.474" v="2733" actId="6264"/>
          <ac:spMkLst>
            <pc:docMk/>
            <pc:sldMk cId="0" sldId="310"/>
            <ac:spMk id="3" creationId="{869C2F4C-6C32-D9B7-0F4B-0A490A2C8B01}"/>
          </ac:spMkLst>
        </pc:spChg>
        <pc:spChg chg="mod ord">
          <ac:chgData name="Ken Birman" userId="d63afa40-f901-45d1-beb5-fa688e844a7e" providerId="ADAL" clId="{7C437BE5-1013-4E9F-85E2-1844A1EE3304}" dt="2024-11-20T14:13:36.474" v="2733" actId="6264"/>
          <ac:spMkLst>
            <pc:docMk/>
            <pc:sldMk cId="0" sldId="310"/>
            <ac:spMk id="4098" creationId="{00000000-0000-0000-0000-000000000000}"/>
          </ac:spMkLst>
        </pc:spChg>
        <pc:spChg chg="mod ord">
          <ac:chgData name="Ken Birman" userId="d63afa40-f901-45d1-beb5-fa688e844a7e" providerId="ADAL" clId="{7C437BE5-1013-4E9F-85E2-1844A1EE3304}" dt="2024-11-20T14:15:15.651" v="2865" actId="115"/>
          <ac:spMkLst>
            <pc:docMk/>
            <pc:sldMk cId="0" sldId="310"/>
            <ac:spMk id="4099" creationId="{00000000-0000-0000-0000-000000000000}"/>
          </ac:spMkLst>
        </pc:spChg>
      </pc:sldChg>
      <pc:sldChg chg="modSp add mod">
        <pc:chgData name="Ken Birman" userId="d63afa40-f901-45d1-beb5-fa688e844a7e" providerId="ADAL" clId="{7C437BE5-1013-4E9F-85E2-1844A1EE3304}" dt="2024-11-20T13:59:40.010" v="1618" actId="20577"/>
        <pc:sldMkLst>
          <pc:docMk/>
          <pc:sldMk cId="0" sldId="311"/>
        </pc:sldMkLst>
        <pc:spChg chg="mod">
          <ac:chgData name="Ken Birman" userId="d63afa40-f901-45d1-beb5-fa688e844a7e" providerId="ADAL" clId="{7C437BE5-1013-4E9F-85E2-1844A1EE3304}" dt="2024-11-20T13:59:40.010" v="1618" actId="20577"/>
          <ac:spMkLst>
            <pc:docMk/>
            <pc:sldMk cId="0" sldId="311"/>
            <ac:spMk id="5123" creationId="{00000000-0000-0000-0000-000000000000}"/>
          </ac:spMkLst>
        </pc:spChg>
      </pc:sldChg>
      <pc:sldChg chg="modSp add mod">
        <pc:chgData name="Ken Birman" userId="d63afa40-f901-45d1-beb5-fa688e844a7e" providerId="ADAL" clId="{7C437BE5-1013-4E9F-85E2-1844A1EE3304}" dt="2024-11-20T14:49:54.793" v="5378" actId="14100"/>
        <pc:sldMkLst>
          <pc:docMk/>
          <pc:sldMk cId="0" sldId="312"/>
        </pc:sldMkLst>
        <pc:spChg chg="mod">
          <ac:chgData name="Ken Birman" userId="d63afa40-f901-45d1-beb5-fa688e844a7e" providerId="ADAL" clId="{7C437BE5-1013-4E9F-85E2-1844A1EE3304}" dt="2024-11-20T14:49:54.793" v="5378" actId="14100"/>
          <ac:spMkLst>
            <pc:docMk/>
            <pc:sldMk cId="0" sldId="312"/>
            <ac:spMk id="8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49:42.934" v="5374" actId="20577"/>
          <ac:spMkLst>
            <pc:docMk/>
            <pc:sldMk cId="0" sldId="312"/>
            <ac:spMk id="6146" creationId="{00000000-0000-0000-0000-000000000000}"/>
          </ac:spMkLst>
        </pc:spChg>
      </pc:sldChg>
      <pc:sldChg chg="addSp modSp mod">
        <pc:chgData name="Ken Birman" userId="d63afa40-f901-45d1-beb5-fa688e844a7e" providerId="ADAL" clId="{7C437BE5-1013-4E9F-85E2-1844A1EE3304}" dt="2024-11-20T14:01:30.372" v="1744" actId="1076"/>
        <pc:sldMkLst>
          <pc:docMk/>
          <pc:sldMk cId="997448350" sldId="316"/>
        </pc:sldMkLst>
        <pc:spChg chg="mod">
          <ac:chgData name="Ken Birman" userId="d63afa40-f901-45d1-beb5-fa688e844a7e" providerId="ADAL" clId="{7C437BE5-1013-4E9F-85E2-1844A1EE3304}" dt="2024-11-20T13:49:01.440" v="138" actId="20577"/>
          <ac:spMkLst>
            <pc:docMk/>
            <pc:sldMk cId="997448350" sldId="316"/>
            <ac:spMk id="3" creationId="{68709F5E-CB17-4533-B6AE-3ECA74490C9C}"/>
          </ac:spMkLst>
        </pc:spChg>
        <pc:spChg chg="add mod">
          <ac:chgData name="Ken Birman" userId="d63afa40-f901-45d1-beb5-fa688e844a7e" providerId="ADAL" clId="{7C437BE5-1013-4E9F-85E2-1844A1EE3304}" dt="2024-11-20T14:01:28.026" v="1743" actId="1076"/>
          <ac:spMkLst>
            <pc:docMk/>
            <pc:sldMk cId="997448350" sldId="316"/>
            <ac:spMk id="6" creationId="{78F85505-4EF9-8ABE-752B-15166CEA4804}"/>
          </ac:spMkLst>
        </pc:spChg>
        <pc:spChg chg="mod">
          <ac:chgData name="Ken Birman" userId="d63afa40-f901-45d1-beb5-fa688e844a7e" providerId="ADAL" clId="{7C437BE5-1013-4E9F-85E2-1844A1EE3304}" dt="2024-11-20T13:49:47.619" v="281" actId="20577"/>
          <ac:spMkLst>
            <pc:docMk/>
            <pc:sldMk cId="997448350" sldId="316"/>
            <ac:spMk id="9" creationId="{CAEB3914-CA6D-4265-9D8D-1F3436BE7636}"/>
          </ac:spMkLst>
        </pc:spChg>
        <pc:spChg chg="mod">
          <ac:chgData name="Ken Birman" userId="d63afa40-f901-45d1-beb5-fa688e844a7e" providerId="ADAL" clId="{7C437BE5-1013-4E9F-85E2-1844A1EE3304}" dt="2024-11-20T13:49:26.364" v="218" actId="20577"/>
          <ac:spMkLst>
            <pc:docMk/>
            <pc:sldMk cId="997448350" sldId="316"/>
            <ac:spMk id="13" creationId="{8CF20C52-D38F-45DD-8200-3DF3CD5C46B8}"/>
          </ac:spMkLst>
        </pc:spChg>
        <pc:spChg chg="mod">
          <ac:chgData name="Ken Birman" userId="d63afa40-f901-45d1-beb5-fa688e844a7e" providerId="ADAL" clId="{7C437BE5-1013-4E9F-85E2-1844A1EE3304}" dt="2024-11-20T13:49:31.817" v="227" actId="20577"/>
          <ac:spMkLst>
            <pc:docMk/>
            <pc:sldMk cId="997448350" sldId="316"/>
            <ac:spMk id="14" creationId="{C2004228-D7CC-4B5C-A916-54416737D231}"/>
          </ac:spMkLst>
        </pc:spChg>
        <pc:spChg chg="mod">
          <ac:chgData name="Ken Birman" userId="d63afa40-f901-45d1-beb5-fa688e844a7e" providerId="ADAL" clId="{7C437BE5-1013-4E9F-85E2-1844A1EE3304}" dt="2024-11-20T13:49:40.065" v="249" actId="20577"/>
          <ac:spMkLst>
            <pc:docMk/>
            <pc:sldMk cId="997448350" sldId="316"/>
            <ac:spMk id="16" creationId="{385CAAF7-5DCA-4A8A-978B-77E04F9F313B}"/>
          </ac:spMkLst>
        </pc:spChg>
        <pc:picChg chg="add mod">
          <ac:chgData name="Ken Birman" userId="d63afa40-f901-45d1-beb5-fa688e844a7e" providerId="ADAL" clId="{7C437BE5-1013-4E9F-85E2-1844A1EE3304}" dt="2024-11-20T14:01:30.372" v="1744" actId="1076"/>
          <ac:picMkLst>
            <pc:docMk/>
            <pc:sldMk cId="997448350" sldId="316"/>
            <ac:picMk id="1026" creationId="{B361FE9B-D1A8-D8AD-72FB-23FD49DF3E31}"/>
          </ac:picMkLst>
        </pc:pic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3283427495" sldId="317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2938399155" sldId="318"/>
        </pc:sldMkLst>
      </pc:sldChg>
      <pc:sldChg chg="modSp add mod">
        <pc:chgData name="Ken Birman" userId="d63afa40-f901-45d1-beb5-fa688e844a7e" providerId="ADAL" clId="{7C437BE5-1013-4E9F-85E2-1844A1EE3304}" dt="2024-11-20T14:13:20.323" v="2732" actId="6549"/>
        <pc:sldMkLst>
          <pc:docMk/>
          <pc:sldMk cId="0" sldId="319"/>
        </pc:sldMkLst>
        <pc:spChg chg="mod">
          <ac:chgData name="Ken Birman" userId="d63afa40-f901-45d1-beb5-fa688e844a7e" providerId="ADAL" clId="{7C437BE5-1013-4E9F-85E2-1844A1EE3304}" dt="2024-11-20T14:08:00.316" v="2427" actId="20577"/>
          <ac:spMkLst>
            <pc:docMk/>
            <pc:sldMk cId="0" sldId="319"/>
            <ac:spMk id="13314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13:20.323" v="2732" actId="6549"/>
          <ac:spMkLst>
            <pc:docMk/>
            <pc:sldMk cId="0" sldId="319"/>
            <ac:spMk id="13315" creationId="{00000000-0000-0000-0000-000000000000}"/>
          </ac:spMkLst>
        </pc:spChg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0" sldId="321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557248691" sldId="327"/>
        </pc:sldMkLst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0" sldId="328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831327688" sldId="328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2520097775" sldId="329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337994770" sldId="330"/>
        </pc:sldMkLst>
      </pc:sldChg>
      <pc:sldChg chg="modSp add mod">
        <pc:chgData name="Ken Birman" userId="d63afa40-f901-45d1-beb5-fa688e844a7e" providerId="ADAL" clId="{7C437BE5-1013-4E9F-85E2-1844A1EE3304}" dt="2024-11-20T14:51:02.830" v="5393" actId="1076"/>
        <pc:sldMkLst>
          <pc:docMk/>
          <pc:sldMk cId="0" sldId="331"/>
        </pc:sldMkLst>
        <pc:spChg chg="mod">
          <ac:chgData name="Ken Birman" userId="d63afa40-f901-45d1-beb5-fa688e844a7e" providerId="ADAL" clId="{7C437BE5-1013-4E9F-85E2-1844A1EE3304}" dt="2024-11-20T14:51:00.137" v="5392" actId="1076"/>
          <ac:spMkLst>
            <pc:docMk/>
            <pc:sldMk cId="0" sldId="331"/>
            <ac:spMk id="10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51:00.137" v="5392" actId="1076"/>
          <ac:spMkLst>
            <pc:docMk/>
            <pc:sldMk cId="0" sldId="331"/>
            <ac:spMk id="25604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51:00.137" v="5392" actId="1076"/>
          <ac:spMkLst>
            <pc:docMk/>
            <pc:sldMk cId="0" sldId="331"/>
            <ac:spMk id="25605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51:00.137" v="5392" actId="1076"/>
          <ac:spMkLst>
            <pc:docMk/>
            <pc:sldMk cId="0" sldId="331"/>
            <ac:spMk id="25606" creationId="{00000000-0000-0000-0000-000000000000}"/>
          </ac:spMkLst>
        </pc:spChg>
        <pc:picChg chg="mod">
          <ac:chgData name="Ken Birman" userId="d63afa40-f901-45d1-beb5-fa688e844a7e" providerId="ADAL" clId="{7C437BE5-1013-4E9F-85E2-1844A1EE3304}" dt="2024-11-20T14:51:02.830" v="5393" actId="1076"/>
          <ac:picMkLst>
            <pc:docMk/>
            <pc:sldMk cId="0" sldId="331"/>
            <ac:picMk id="11" creationId="{00000000-0000-0000-0000-000000000000}"/>
          </ac:picMkLst>
        </pc:picChg>
        <pc:picChg chg="mod">
          <ac:chgData name="Ken Birman" userId="d63afa40-f901-45d1-beb5-fa688e844a7e" providerId="ADAL" clId="{7C437BE5-1013-4E9F-85E2-1844A1EE3304}" dt="2024-11-20T14:51:00.137" v="5392" actId="1076"/>
          <ac:picMkLst>
            <pc:docMk/>
            <pc:sldMk cId="0" sldId="331"/>
            <ac:picMk id="25603" creationId="{00000000-0000-0000-0000-000000000000}"/>
          </ac:picMkLst>
        </pc:pic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3773638916" sldId="331"/>
        </pc:sldMkLst>
      </pc:sldChg>
      <pc:sldChg chg="addSp delSp modSp add mod modAnim">
        <pc:chgData name="Ken Birman" userId="d63afa40-f901-45d1-beb5-fa688e844a7e" providerId="ADAL" clId="{7C437BE5-1013-4E9F-85E2-1844A1EE3304}" dt="2024-11-20T14:43:14.556" v="5308" actId="27636"/>
        <pc:sldMkLst>
          <pc:docMk/>
          <pc:sldMk cId="0" sldId="332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878378597" sldId="332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1567849872" sldId="333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3614939261" sldId="334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3799198067" sldId="335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263582284" sldId="336"/>
        </pc:sldMkLst>
      </pc:sldChg>
      <pc:sldChg chg="modSp add mod">
        <pc:chgData name="Ken Birman" userId="d63afa40-f901-45d1-beb5-fa688e844a7e" providerId="ADAL" clId="{7C437BE5-1013-4E9F-85E2-1844A1EE3304}" dt="2024-11-20T14:42:18.734" v="5300" actId="14100"/>
        <pc:sldMkLst>
          <pc:docMk/>
          <pc:sldMk cId="466805858" sldId="337"/>
        </pc:sldMkLst>
        <pc:spChg chg="mod">
          <ac:chgData name="Ken Birman" userId="d63afa40-f901-45d1-beb5-fa688e844a7e" providerId="ADAL" clId="{7C437BE5-1013-4E9F-85E2-1844A1EE3304}" dt="2024-11-20T14:42:18.734" v="5300" actId="14100"/>
          <ac:spMkLst>
            <pc:docMk/>
            <pc:sldMk cId="466805858" sldId="337"/>
            <ac:spMk id="21" creationId="{00000000-0000-0000-0000-000000000000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1430724831" sldId="337"/>
        </pc:sldMkLst>
      </pc:sldChg>
      <pc:sldChg chg="modSp add mod">
        <pc:chgData name="Ken Birman" userId="d63afa40-f901-45d1-beb5-fa688e844a7e" providerId="ADAL" clId="{7C437BE5-1013-4E9F-85E2-1844A1EE3304}" dt="2024-11-20T13:56:24.063" v="1121" actId="20577"/>
        <pc:sldMkLst>
          <pc:docMk/>
          <pc:sldMk cId="0" sldId="338"/>
        </pc:sldMkLst>
        <pc:spChg chg="mod">
          <ac:chgData name="Ken Birman" userId="d63afa40-f901-45d1-beb5-fa688e844a7e" providerId="ADAL" clId="{7C437BE5-1013-4E9F-85E2-1844A1EE3304}" dt="2024-11-20T13:56:24.063" v="1121" actId="20577"/>
          <ac:spMkLst>
            <pc:docMk/>
            <pc:sldMk cId="0" sldId="338"/>
            <ac:spMk id="5" creationId="{00000000-0000-0000-0000-000000000000}"/>
          </ac:spMkLst>
        </pc:spChg>
      </pc:sldChg>
      <pc:sldChg chg="addSp delSp modSp add mod chgLayout">
        <pc:chgData name="Ken Birman" userId="d63afa40-f901-45d1-beb5-fa688e844a7e" providerId="ADAL" clId="{7C437BE5-1013-4E9F-85E2-1844A1EE3304}" dt="2024-11-20T14:11:08.270" v="2663" actId="6549"/>
        <pc:sldMkLst>
          <pc:docMk/>
          <pc:sldMk cId="0" sldId="339"/>
        </pc:sldMkLst>
        <pc:spChg chg="mod ord">
          <ac:chgData name="Ken Birman" userId="d63afa40-f901-45d1-beb5-fa688e844a7e" providerId="ADAL" clId="{7C437BE5-1013-4E9F-85E2-1844A1EE3304}" dt="2024-11-20T14:10:18.555" v="2618" actId="6264"/>
          <ac:spMkLst>
            <pc:docMk/>
            <pc:sldMk cId="0" sldId="339"/>
            <ac:spMk id="4" creationId="{BC95DB7A-50A7-1471-1E59-F0F44EAF4E8C}"/>
          </ac:spMkLst>
        </pc:spChg>
        <pc:spChg chg="mod ord">
          <ac:chgData name="Ken Birman" userId="d63afa40-f901-45d1-beb5-fa688e844a7e" providerId="ADAL" clId="{7C437BE5-1013-4E9F-85E2-1844A1EE3304}" dt="2024-11-20T14:10:18.555" v="2618" actId="6264"/>
          <ac:spMkLst>
            <pc:docMk/>
            <pc:sldMk cId="0" sldId="339"/>
            <ac:spMk id="5" creationId="{E9B27514-4DB5-9AFA-184B-23BE8E23A3F3}"/>
          </ac:spMkLst>
        </pc:spChg>
        <pc:spChg chg="mod ord">
          <ac:chgData name="Ken Birman" userId="d63afa40-f901-45d1-beb5-fa688e844a7e" providerId="ADAL" clId="{7C437BE5-1013-4E9F-85E2-1844A1EE3304}" dt="2024-11-20T14:10:18.555" v="2618" actId="6264"/>
          <ac:spMkLst>
            <pc:docMk/>
            <pc:sldMk cId="0" sldId="339"/>
            <ac:spMk id="5122" creationId="{00000000-0000-0000-0000-000000000000}"/>
          </ac:spMkLst>
        </pc:spChg>
        <pc:spChg chg="mod ord">
          <ac:chgData name="Ken Birman" userId="d63afa40-f901-45d1-beb5-fa688e844a7e" providerId="ADAL" clId="{7C437BE5-1013-4E9F-85E2-1844A1EE3304}" dt="2024-11-20T14:11:08.270" v="2663" actId="6549"/>
          <ac:spMkLst>
            <pc:docMk/>
            <pc:sldMk cId="0" sldId="339"/>
            <ac:spMk id="5123" creationId="{00000000-0000-0000-0000-000000000000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1889171370" sldId="339"/>
        </pc:sldMkLst>
      </pc:sldChg>
      <pc:sldChg chg="addSp delSp modSp add mod chgLayout">
        <pc:chgData name="Ken Birman" userId="d63afa40-f901-45d1-beb5-fa688e844a7e" providerId="ADAL" clId="{7C437BE5-1013-4E9F-85E2-1844A1EE3304}" dt="2024-11-20T14:07:47.975" v="2422" actId="20577"/>
        <pc:sldMkLst>
          <pc:docMk/>
          <pc:sldMk cId="0" sldId="340"/>
        </pc:sldMkLst>
        <pc:spChg chg="mod ord">
          <ac:chgData name="Ken Birman" userId="d63afa40-f901-45d1-beb5-fa688e844a7e" providerId="ADAL" clId="{7C437BE5-1013-4E9F-85E2-1844A1EE3304}" dt="2024-11-20T14:04:31.540" v="2202" actId="6264"/>
          <ac:spMkLst>
            <pc:docMk/>
            <pc:sldMk cId="0" sldId="340"/>
            <ac:spMk id="10242" creationId="{00000000-0000-0000-0000-000000000000}"/>
          </ac:spMkLst>
        </pc:spChg>
        <pc:spChg chg="mod ord">
          <ac:chgData name="Ken Birman" userId="d63afa40-f901-45d1-beb5-fa688e844a7e" providerId="ADAL" clId="{7C437BE5-1013-4E9F-85E2-1844A1EE3304}" dt="2024-11-20T14:07:47.975" v="2422" actId="20577"/>
          <ac:spMkLst>
            <pc:docMk/>
            <pc:sldMk cId="0" sldId="340"/>
            <ac:spMk id="10243" creationId="{00000000-0000-0000-0000-000000000000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936658962" sldId="340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1815893864" sldId="341"/>
        </pc:sldMkLst>
      </pc:sldChg>
      <pc:sldChg chg="modSp add mod">
        <pc:chgData name="Ken Birman" userId="d63afa40-f901-45d1-beb5-fa688e844a7e" providerId="ADAL" clId="{7C437BE5-1013-4E9F-85E2-1844A1EE3304}" dt="2024-11-21T14:51:58.551" v="6491" actId="20577"/>
        <pc:sldMkLst>
          <pc:docMk/>
          <pc:sldMk cId="0" sldId="342"/>
        </pc:sldMkLst>
        <pc:spChg chg="mod">
          <ac:chgData name="Ken Birman" userId="d63afa40-f901-45d1-beb5-fa688e844a7e" providerId="ADAL" clId="{7C437BE5-1013-4E9F-85E2-1844A1EE3304}" dt="2024-11-20T14:33:59.264" v="5190" actId="14100"/>
          <ac:spMkLst>
            <pc:docMk/>
            <pc:sldMk cId="0" sldId="342"/>
            <ac:spMk id="3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1T14:51:58.551" v="6491" actId="20577"/>
          <ac:spMkLst>
            <pc:docMk/>
            <pc:sldMk cId="0" sldId="342"/>
            <ac:spMk id="9" creationId="{00000000-0000-0000-0000-000000000000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3357760671" sldId="342"/>
        </pc:sldMkLst>
      </pc:sldChg>
      <pc:sldChg chg="modSp add mod">
        <pc:chgData name="Ken Birman" userId="d63afa40-f901-45d1-beb5-fa688e844a7e" providerId="ADAL" clId="{7C437BE5-1013-4E9F-85E2-1844A1EE3304}" dt="2024-11-20T14:34:23.886" v="5193" actId="1076"/>
        <pc:sldMkLst>
          <pc:docMk/>
          <pc:sldMk cId="0" sldId="343"/>
        </pc:sldMkLst>
        <pc:spChg chg="mod">
          <ac:chgData name="Ken Birman" userId="d63afa40-f901-45d1-beb5-fa688e844a7e" providerId="ADAL" clId="{7C437BE5-1013-4E9F-85E2-1844A1EE3304}" dt="2024-11-20T14:34:19.621" v="5192" actId="14100"/>
          <ac:spMkLst>
            <pc:docMk/>
            <pc:sldMk cId="0" sldId="343"/>
            <ac:spMk id="3" creationId="{00000000-0000-0000-0000-000000000000}"/>
          </ac:spMkLst>
        </pc:spChg>
        <pc:picChg chg="mod">
          <ac:chgData name="Ken Birman" userId="d63afa40-f901-45d1-beb5-fa688e844a7e" providerId="ADAL" clId="{7C437BE5-1013-4E9F-85E2-1844A1EE3304}" dt="2024-11-20T14:34:23.886" v="5193" actId="1076"/>
          <ac:picMkLst>
            <pc:docMk/>
            <pc:sldMk cId="0" sldId="343"/>
            <ac:picMk id="67586" creationId="{00000000-0000-0000-0000-000000000000}"/>
          </ac:picMkLst>
        </pc:pic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4096468240" sldId="343"/>
        </pc:sldMkLst>
      </pc:sldChg>
      <pc:sldChg chg="addSp modSp add mod modAnim">
        <pc:chgData name="Ken Birman" userId="d63afa40-f901-45d1-beb5-fa688e844a7e" providerId="ADAL" clId="{7C437BE5-1013-4E9F-85E2-1844A1EE3304}" dt="2024-11-20T14:27:52.265" v="4438" actId="27636"/>
        <pc:sldMkLst>
          <pc:docMk/>
          <pc:sldMk cId="0" sldId="344"/>
        </pc:sldMkLst>
        <pc:spChg chg="mod">
          <ac:chgData name="Ken Birman" userId="d63afa40-f901-45d1-beb5-fa688e844a7e" providerId="ADAL" clId="{7C437BE5-1013-4E9F-85E2-1844A1EE3304}" dt="2024-11-20T14:22:37.011" v="4079" actId="20577"/>
          <ac:spMkLst>
            <pc:docMk/>
            <pc:sldMk cId="0" sldId="344"/>
            <ac:spMk id="2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27:52.265" v="4438" actId="27636"/>
          <ac:spMkLst>
            <pc:docMk/>
            <pc:sldMk cId="0" sldId="344"/>
            <ac:spMk id="3" creationId="{00000000-0000-0000-0000-000000000000}"/>
          </ac:spMkLst>
        </pc:spChg>
        <pc:spChg chg="add mod">
          <ac:chgData name="Ken Birman" userId="d63afa40-f901-45d1-beb5-fa688e844a7e" providerId="ADAL" clId="{7C437BE5-1013-4E9F-85E2-1844A1EE3304}" dt="2024-11-20T14:24:58.730" v="4297" actId="207"/>
          <ac:spMkLst>
            <pc:docMk/>
            <pc:sldMk cId="0" sldId="344"/>
            <ac:spMk id="6" creationId="{A40A6B7E-F08F-9BAC-0A34-51C18AA6A524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3809253403" sldId="344"/>
        </pc:sldMkLst>
      </pc:sldChg>
      <pc:sldChg chg="modSp add mod">
        <pc:chgData name="Ken Birman" userId="d63afa40-f901-45d1-beb5-fa688e844a7e" providerId="ADAL" clId="{7C437BE5-1013-4E9F-85E2-1844A1EE3304}" dt="2024-11-20T14:34:42.856" v="5195" actId="14100"/>
        <pc:sldMkLst>
          <pc:docMk/>
          <pc:sldMk cId="0" sldId="345"/>
        </pc:sldMkLst>
        <pc:spChg chg="mod">
          <ac:chgData name="Ken Birman" userId="d63afa40-f901-45d1-beb5-fa688e844a7e" providerId="ADAL" clId="{7C437BE5-1013-4E9F-85E2-1844A1EE3304}" dt="2024-11-20T14:34:42.856" v="5195" actId="14100"/>
          <ac:spMkLst>
            <pc:docMk/>
            <pc:sldMk cId="0" sldId="345"/>
            <ac:spMk id="3" creationId="{00000000-0000-0000-0000-000000000000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591278507" sldId="345"/>
        </pc:sldMkLst>
      </pc:sldChg>
      <pc:sldChg chg="modSp add mod">
        <pc:chgData name="Ken Birman" userId="d63afa40-f901-45d1-beb5-fa688e844a7e" providerId="ADAL" clId="{7C437BE5-1013-4E9F-85E2-1844A1EE3304}" dt="2024-11-20T14:40:23.101" v="5283" actId="1076"/>
        <pc:sldMkLst>
          <pc:docMk/>
          <pc:sldMk cId="0" sldId="346"/>
        </pc:sldMkLst>
        <pc:spChg chg="mod">
          <ac:chgData name="Ken Birman" userId="d63afa40-f901-45d1-beb5-fa688e844a7e" providerId="ADAL" clId="{7C437BE5-1013-4E9F-85E2-1844A1EE3304}" dt="2024-11-20T14:40:09.697" v="5281" actId="1076"/>
          <ac:spMkLst>
            <pc:docMk/>
            <pc:sldMk cId="0" sldId="346"/>
            <ac:spMk id="3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40:23.101" v="5283" actId="1076"/>
          <ac:spMkLst>
            <pc:docMk/>
            <pc:sldMk cId="0" sldId="346"/>
            <ac:spMk id="4" creationId="{00000000-0000-0000-0000-000000000000}"/>
          </ac:spMkLst>
        </pc:spChg>
        <pc:picChg chg="mod">
          <ac:chgData name="Ken Birman" userId="d63afa40-f901-45d1-beb5-fa688e844a7e" providerId="ADAL" clId="{7C437BE5-1013-4E9F-85E2-1844A1EE3304}" dt="2024-11-20T14:40:14.893" v="5282" actId="1076"/>
          <ac:picMkLst>
            <pc:docMk/>
            <pc:sldMk cId="0" sldId="346"/>
            <ac:picMk id="5" creationId="{00000000-0000-0000-0000-000000000000}"/>
          </ac:picMkLst>
        </pc:pic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538965644" sldId="346"/>
        </pc:sldMkLst>
      </pc:sldChg>
      <pc:sldChg chg="modSp add mod">
        <pc:chgData name="Ken Birman" userId="d63afa40-f901-45d1-beb5-fa688e844a7e" providerId="ADAL" clId="{7C437BE5-1013-4E9F-85E2-1844A1EE3304}" dt="2024-11-20T14:40:35.969" v="5286" actId="1076"/>
        <pc:sldMkLst>
          <pc:docMk/>
          <pc:sldMk cId="0" sldId="347"/>
        </pc:sldMkLst>
        <pc:spChg chg="mod">
          <ac:chgData name="Ken Birman" userId="d63afa40-f901-45d1-beb5-fa688e844a7e" providerId="ADAL" clId="{7C437BE5-1013-4E9F-85E2-1844A1EE3304}" dt="2024-11-20T13:48:01.806" v="6" actId="27636"/>
          <ac:spMkLst>
            <pc:docMk/>
            <pc:sldMk cId="0" sldId="347"/>
            <ac:spMk id="9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40:35.969" v="5286" actId="1076"/>
          <ac:spMkLst>
            <pc:docMk/>
            <pc:sldMk cId="0" sldId="347"/>
            <ac:spMk id="11" creationId="{00000000-0000-0000-0000-000000000000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2675452268" sldId="347"/>
        </pc:sldMkLst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0" sldId="348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1711904554" sldId="348"/>
        </pc:sldMkLst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0" sldId="349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154179956" sldId="349"/>
        </pc:sldMkLst>
      </pc:sldChg>
      <pc:sldChg chg="modSp add mod">
        <pc:chgData name="Ken Birman" userId="d63afa40-f901-45d1-beb5-fa688e844a7e" providerId="ADAL" clId="{7C437BE5-1013-4E9F-85E2-1844A1EE3304}" dt="2024-11-20T14:39:45.347" v="5279" actId="20577"/>
        <pc:sldMkLst>
          <pc:docMk/>
          <pc:sldMk cId="0" sldId="350"/>
        </pc:sldMkLst>
        <pc:spChg chg="mod">
          <ac:chgData name="Ken Birman" userId="d63afa40-f901-45d1-beb5-fa688e844a7e" providerId="ADAL" clId="{7C437BE5-1013-4E9F-85E2-1844A1EE3304}" dt="2024-11-20T14:39:45.347" v="5279" actId="20577"/>
          <ac:spMkLst>
            <pc:docMk/>
            <pc:sldMk cId="0" sldId="350"/>
            <ac:spMk id="3" creationId="{00000000-0000-0000-0000-000000000000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3838069721" sldId="350"/>
        </pc:sldMkLst>
      </pc:sldChg>
      <pc:sldChg chg="modSp add mod">
        <pc:chgData name="Ken Birman" userId="d63afa40-f901-45d1-beb5-fa688e844a7e" providerId="ADAL" clId="{7C437BE5-1013-4E9F-85E2-1844A1EE3304}" dt="2024-11-20T14:41:42.801" v="5297" actId="14100"/>
        <pc:sldMkLst>
          <pc:docMk/>
          <pc:sldMk cId="0" sldId="351"/>
        </pc:sldMkLst>
        <pc:spChg chg="mod">
          <ac:chgData name="Ken Birman" userId="d63afa40-f901-45d1-beb5-fa688e844a7e" providerId="ADAL" clId="{7C437BE5-1013-4E9F-85E2-1844A1EE3304}" dt="2024-11-20T14:40:57.709" v="5288" actId="14100"/>
          <ac:spMkLst>
            <pc:docMk/>
            <pc:sldMk cId="0" sldId="351"/>
            <ac:spMk id="9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41:06.869" v="5289" actId="1076"/>
          <ac:spMkLst>
            <pc:docMk/>
            <pc:sldMk cId="0" sldId="351"/>
            <ac:spMk id="40963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41:21.047" v="5293" actId="1076"/>
          <ac:spMkLst>
            <pc:docMk/>
            <pc:sldMk cId="0" sldId="351"/>
            <ac:spMk id="40964" creationId="{00000000-0000-0000-0000-000000000000}"/>
          </ac:spMkLst>
        </pc:spChg>
        <pc:cxnChg chg="mod">
          <ac:chgData name="Ken Birman" userId="d63afa40-f901-45d1-beb5-fa688e844a7e" providerId="ADAL" clId="{7C437BE5-1013-4E9F-85E2-1844A1EE3304}" dt="2024-11-20T14:41:42.801" v="5297" actId="14100"/>
          <ac:cxnSpMkLst>
            <pc:docMk/>
            <pc:sldMk cId="0" sldId="351"/>
            <ac:cxnSpMk id="11" creationId="{00000000-0000-0000-0000-000000000000}"/>
          </ac:cxnSpMkLst>
        </pc:cxnChg>
        <pc:cxnChg chg="mod">
          <ac:chgData name="Ken Birman" userId="d63afa40-f901-45d1-beb5-fa688e844a7e" providerId="ADAL" clId="{7C437BE5-1013-4E9F-85E2-1844A1EE3304}" dt="2024-11-20T14:41:37.870" v="5295" actId="14100"/>
          <ac:cxnSpMkLst>
            <pc:docMk/>
            <pc:sldMk cId="0" sldId="351"/>
            <ac:cxnSpMk id="12" creationId="{00000000-0000-0000-0000-000000000000}"/>
          </ac:cxnSpMkLst>
        </pc:cxn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1540744564" sldId="351"/>
        </pc:sldMkLst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0" sldId="352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3098377101" sldId="352"/>
        </pc:sldMkLst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0" sldId="353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2797569043" sldId="353"/>
        </pc:sldMkLst>
      </pc:sldChg>
      <pc:sldChg chg="add">
        <pc:chgData name="Ken Birman" userId="d63afa40-f901-45d1-beb5-fa688e844a7e" providerId="ADAL" clId="{7C437BE5-1013-4E9F-85E2-1844A1EE3304}" dt="2024-11-20T13:48:01.706" v="1"/>
        <pc:sldMkLst>
          <pc:docMk/>
          <pc:sldMk cId="1729144253" sldId="354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2304262159" sldId="354"/>
        </pc:sldMkLst>
      </pc:sldChg>
      <pc:sldChg chg="addSp delSp modSp add mod modClrScheme chgLayout">
        <pc:chgData name="Ken Birman" userId="d63afa40-f901-45d1-beb5-fa688e844a7e" providerId="ADAL" clId="{7C437BE5-1013-4E9F-85E2-1844A1EE3304}" dt="2024-11-20T14:22:19.318" v="4044" actId="478"/>
        <pc:sldMkLst>
          <pc:docMk/>
          <pc:sldMk cId="0" sldId="355"/>
        </pc:sldMkLst>
        <pc:spChg chg="mod ord">
          <ac:chgData name="Ken Birman" userId="d63afa40-f901-45d1-beb5-fa688e844a7e" providerId="ADAL" clId="{7C437BE5-1013-4E9F-85E2-1844A1EE3304}" dt="2024-11-20T14:22:13.207" v="4043" actId="700"/>
          <ac:spMkLst>
            <pc:docMk/>
            <pc:sldMk cId="0" sldId="355"/>
            <ac:spMk id="2" creationId="{00000000-0000-0000-0000-000000000000}"/>
          </ac:spMkLst>
        </pc:spChg>
        <pc:spChg chg="mod ord">
          <ac:chgData name="Ken Birman" userId="d63afa40-f901-45d1-beb5-fa688e844a7e" providerId="ADAL" clId="{7C437BE5-1013-4E9F-85E2-1844A1EE3304}" dt="2024-11-20T14:22:13.207" v="4043" actId="700"/>
          <ac:spMkLst>
            <pc:docMk/>
            <pc:sldMk cId="0" sldId="355"/>
            <ac:spMk id="3" creationId="{8A654AAC-74C3-0107-3380-F1F6F70F870D}"/>
          </ac:spMkLst>
        </pc:spChg>
        <pc:spChg chg="mod ord">
          <ac:chgData name="Ken Birman" userId="d63afa40-f901-45d1-beb5-fa688e844a7e" providerId="ADAL" clId="{7C437BE5-1013-4E9F-85E2-1844A1EE3304}" dt="2024-11-20T14:22:13.207" v="4043" actId="700"/>
          <ac:spMkLst>
            <pc:docMk/>
            <pc:sldMk cId="0" sldId="355"/>
            <ac:spMk id="4" creationId="{D5B8707F-EB36-8A66-5D50-52E848F614EA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1160366284" sldId="355"/>
        </pc:sldMkLst>
      </pc:sldChg>
      <pc:sldChg chg="modSp add mod">
        <pc:chgData name="Ken Birman" userId="d63afa40-f901-45d1-beb5-fa688e844a7e" providerId="ADAL" clId="{7C437BE5-1013-4E9F-85E2-1844A1EE3304}" dt="2024-11-20T14:55:23.152" v="6366" actId="20577"/>
        <pc:sldMkLst>
          <pc:docMk/>
          <pc:sldMk cId="0" sldId="356"/>
        </pc:sldMkLst>
        <pc:spChg chg="mod">
          <ac:chgData name="Ken Birman" userId="d63afa40-f901-45d1-beb5-fa688e844a7e" providerId="ADAL" clId="{7C437BE5-1013-4E9F-85E2-1844A1EE3304}" dt="2024-11-20T14:53:00.277" v="5785" actId="5793"/>
          <ac:spMkLst>
            <pc:docMk/>
            <pc:sldMk cId="0" sldId="356"/>
            <ac:spMk id="2" creationId="{00000000-0000-0000-0000-000000000000}"/>
          </ac:spMkLst>
        </pc:spChg>
        <pc:spChg chg="mod">
          <ac:chgData name="Ken Birman" userId="d63afa40-f901-45d1-beb5-fa688e844a7e" providerId="ADAL" clId="{7C437BE5-1013-4E9F-85E2-1844A1EE3304}" dt="2024-11-20T14:55:23.152" v="6366" actId="20577"/>
          <ac:spMkLst>
            <pc:docMk/>
            <pc:sldMk cId="0" sldId="356"/>
            <ac:spMk id="3" creationId="{00000000-0000-0000-0000-000000000000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872656616" sldId="356"/>
        </pc:sldMkLst>
      </pc:sldChg>
      <pc:sldChg chg="modSp add">
        <pc:chgData name="Ken Birman" userId="d63afa40-f901-45d1-beb5-fa688e844a7e" providerId="ADAL" clId="{7C437BE5-1013-4E9F-85E2-1844A1EE3304}" dt="2024-11-20T14:50:39.634" v="5388" actId="20577"/>
        <pc:sldMkLst>
          <pc:docMk/>
          <pc:sldMk cId="0" sldId="357"/>
        </pc:sldMkLst>
        <pc:spChg chg="mod">
          <ac:chgData name="Ken Birman" userId="d63afa40-f901-45d1-beb5-fa688e844a7e" providerId="ADAL" clId="{7C437BE5-1013-4E9F-85E2-1844A1EE3304}" dt="2024-11-20T14:50:39.634" v="5388" actId="20577"/>
          <ac:spMkLst>
            <pc:docMk/>
            <pc:sldMk cId="0" sldId="357"/>
            <ac:spMk id="31746" creationId="{00000000-0000-0000-0000-000000000000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1162203208" sldId="357"/>
        </pc:sldMkLst>
      </pc:sldChg>
      <pc:sldChg chg="modSp add mod">
        <pc:chgData name="Ken Birman" userId="d63afa40-f901-45d1-beb5-fa688e844a7e" providerId="ADAL" clId="{7C437BE5-1013-4E9F-85E2-1844A1EE3304}" dt="2024-11-20T14:50:11.955" v="5382" actId="1076"/>
        <pc:sldMkLst>
          <pc:docMk/>
          <pc:sldMk cId="0" sldId="358"/>
        </pc:sldMkLst>
        <pc:spChg chg="mod">
          <ac:chgData name="Ken Birman" userId="d63afa40-f901-45d1-beb5-fa688e844a7e" providerId="ADAL" clId="{7C437BE5-1013-4E9F-85E2-1844A1EE3304}" dt="2024-11-20T14:50:11.955" v="5382" actId="1076"/>
          <ac:spMkLst>
            <pc:docMk/>
            <pc:sldMk cId="0" sldId="358"/>
            <ac:spMk id="9" creationId="{00000000-0000-0000-0000-000000000000}"/>
          </ac:spMkLst>
        </pc:spChg>
        <pc:picChg chg="mod">
          <ac:chgData name="Ken Birman" userId="d63afa40-f901-45d1-beb5-fa688e844a7e" providerId="ADAL" clId="{7C437BE5-1013-4E9F-85E2-1844A1EE3304}" dt="2024-11-20T14:50:10.112" v="5381" actId="1076"/>
          <ac:picMkLst>
            <pc:docMk/>
            <pc:sldMk cId="0" sldId="358"/>
            <ac:picMk id="10" creationId="{00000000-0000-0000-0000-000000000000}"/>
          </ac:picMkLst>
        </pc:pic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2623400435" sldId="358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2273125766" sldId="359"/>
        </pc:sldMkLst>
      </pc:sldChg>
      <pc:sldChg chg="addSp delSp modSp new mod modClrScheme chgLayout">
        <pc:chgData name="Ken Birman" userId="d63afa40-f901-45d1-beb5-fa688e844a7e" providerId="ADAL" clId="{7C437BE5-1013-4E9F-85E2-1844A1EE3304}" dt="2024-11-20T13:51:29.341" v="680" actId="20577"/>
        <pc:sldMkLst>
          <pc:docMk/>
          <pc:sldMk cId="2321289816" sldId="359"/>
        </pc:sldMkLst>
        <pc:spChg chg="mod ord">
          <ac:chgData name="Ken Birman" userId="d63afa40-f901-45d1-beb5-fa688e844a7e" providerId="ADAL" clId="{7C437BE5-1013-4E9F-85E2-1844A1EE3304}" dt="2024-11-20T13:49:58.500" v="283" actId="700"/>
          <ac:spMkLst>
            <pc:docMk/>
            <pc:sldMk cId="2321289816" sldId="359"/>
            <ac:spMk id="3" creationId="{AD2102A3-2905-8528-5EED-225D707DF6F3}"/>
          </ac:spMkLst>
        </pc:spChg>
        <pc:spChg chg="mod ord">
          <ac:chgData name="Ken Birman" userId="d63afa40-f901-45d1-beb5-fa688e844a7e" providerId="ADAL" clId="{7C437BE5-1013-4E9F-85E2-1844A1EE3304}" dt="2024-11-20T13:49:58.500" v="283" actId="700"/>
          <ac:spMkLst>
            <pc:docMk/>
            <pc:sldMk cId="2321289816" sldId="359"/>
            <ac:spMk id="4" creationId="{D5C86A9F-9159-DD5B-7567-88BAFB039D52}"/>
          </ac:spMkLst>
        </pc:spChg>
        <pc:spChg chg="add mod ord">
          <ac:chgData name="Ken Birman" userId="d63afa40-f901-45d1-beb5-fa688e844a7e" providerId="ADAL" clId="{7C437BE5-1013-4E9F-85E2-1844A1EE3304}" dt="2024-11-20T13:50:06.094" v="315" actId="20577"/>
          <ac:spMkLst>
            <pc:docMk/>
            <pc:sldMk cId="2321289816" sldId="359"/>
            <ac:spMk id="5" creationId="{952C256D-B933-C366-84D3-B732F683F3D2}"/>
          </ac:spMkLst>
        </pc:spChg>
        <pc:spChg chg="add mod ord">
          <ac:chgData name="Ken Birman" userId="d63afa40-f901-45d1-beb5-fa688e844a7e" providerId="ADAL" clId="{7C437BE5-1013-4E9F-85E2-1844A1EE3304}" dt="2024-11-20T13:51:29.341" v="680" actId="20577"/>
          <ac:spMkLst>
            <pc:docMk/>
            <pc:sldMk cId="2321289816" sldId="359"/>
            <ac:spMk id="6" creationId="{26FF3A9D-6600-93B3-46B8-68D8B070EC4D}"/>
          </ac:spMkLst>
        </pc:spChg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60"/>
        </pc:sldMkLst>
      </pc:sldChg>
      <pc:sldChg chg="modSp new mod">
        <pc:chgData name="Ken Birman" userId="d63afa40-f901-45d1-beb5-fa688e844a7e" providerId="ADAL" clId="{7C437BE5-1013-4E9F-85E2-1844A1EE3304}" dt="2024-11-20T14:04:12.177" v="2177" actId="20577"/>
        <pc:sldMkLst>
          <pc:docMk/>
          <pc:sldMk cId="97798442" sldId="360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2724916885" sldId="360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61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2729832545" sldId="361"/>
        </pc:sldMkLst>
      </pc:sldChg>
      <pc:sldChg chg="modSp add mod">
        <pc:chgData name="Ken Birman" userId="d63afa40-f901-45d1-beb5-fa688e844a7e" providerId="ADAL" clId="{7C437BE5-1013-4E9F-85E2-1844A1EE3304}" dt="2024-11-20T14:16:35.009" v="3049" actId="20577"/>
        <pc:sldMkLst>
          <pc:docMk/>
          <pc:sldMk cId="4020509219" sldId="361"/>
        </pc:sldMkLst>
        <pc:spChg chg="mod">
          <ac:chgData name="Ken Birman" userId="d63afa40-f901-45d1-beb5-fa688e844a7e" providerId="ADAL" clId="{7C437BE5-1013-4E9F-85E2-1844A1EE3304}" dt="2024-11-20T14:16:35.009" v="3049" actId="20577"/>
          <ac:spMkLst>
            <pc:docMk/>
            <pc:sldMk cId="4020509219" sldId="361"/>
            <ac:spMk id="4099" creationId="{3A7F2197-ABB2-9299-86C1-1D521D5F82B9}"/>
          </ac:spMkLst>
        </pc:spChg>
      </pc:sldChg>
      <pc:sldChg chg="modSp add del mod">
        <pc:chgData name="Ken Birman" userId="d63afa40-f901-45d1-beb5-fa688e844a7e" providerId="ADAL" clId="{7C437BE5-1013-4E9F-85E2-1844A1EE3304}" dt="2024-11-20T13:52:53.730" v="864"/>
        <pc:sldMkLst>
          <pc:docMk/>
          <pc:sldMk cId="0" sldId="362"/>
        </pc:sldMkLst>
      </pc:sldChg>
      <pc:sldChg chg="modSp new mod">
        <pc:chgData name="Ken Birman" userId="d63afa40-f901-45d1-beb5-fa688e844a7e" providerId="ADAL" clId="{7C437BE5-1013-4E9F-85E2-1844A1EE3304}" dt="2024-11-20T14:21:49.986" v="4042" actId="20577"/>
        <pc:sldMkLst>
          <pc:docMk/>
          <pc:sldMk cId="1745991915" sldId="362"/>
        </pc:sldMkLst>
        <pc:spChg chg="mod">
          <ac:chgData name="Ken Birman" userId="d63afa40-f901-45d1-beb5-fa688e844a7e" providerId="ADAL" clId="{7C437BE5-1013-4E9F-85E2-1844A1EE3304}" dt="2024-11-20T14:17:04.574" v="3082" actId="20577"/>
          <ac:spMkLst>
            <pc:docMk/>
            <pc:sldMk cId="1745991915" sldId="362"/>
            <ac:spMk id="2" creationId="{BCDB8373-5BDF-F7C8-BEF5-60222F2F2953}"/>
          </ac:spMkLst>
        </pc:spChg>
        <pc:spChg chg="mod">
          <ac:chgData name="Ken Birman" userId="d63afa40-f901-45d1-beb5-fa688e844a7e" providerId="ADAL" clId="{7C437BE5-1013-4E9F-85E2-1844A1EE3304}" dt="2024-11-20T14:21:49.986" v="4042" actId="20577"/>
          <ac:spMkLst>
            <pc:docMk/>
            <pc:sldMk cId="1745991915" sldId="362"/>
            <ac:spMk id="3" creationId="{3268B8D9-9230-B1BE-510B-3E8F4C2134AF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2344041236" sldId="362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201216181" sldId="363"/>
        </pc:sldMkLst>
      </pc:sldChg>
      <pc:sldChg chg="add">
        <pc:chgData name="Ken Birman" userId="d63afa40-f901-45d1-beb5-fa688e844a7e" providerId="ADAL" clId="{7C437BE5-1013-4E9F-85E2-1844A1EE3304}" dt="2024-11-20T14:18:41.931" v="3430"/>
        <pc:sldMkLst>
          <pc:docMk/>
          <pc:sldMk cId="370590700" sldId="363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3611295353" sldId="363"/>
        </pc:sldMkLst>
      </pc:sldChg>
      <pc:sldChg chg="delSp modSp add mod modAnim">
        <pc:chgData name="Ken Birman" userId="d63afa40-f901-45d1-beb5-fa688e844a7e" providerId="ADAL" clId="{7C437BE5-1013-4E9F-85E2-1844A1EE3304}" dt="2024-11-20T14:29:53.888" v="4547" actId="20577"/>
        <pc:sldMkLst>
          <pc:docMk/>
          <pc:sldMk cId="1356074295" sldId="364"/>
        </pc:sldMkLst>
        <pc:spChg chg="mod">
          <ac:chgData name="Ken Birman" userId="d63afa40-f901-45d1-beb5-fa688e844a7e" providerId="ADAL" clId="{7C437BE5-1013-4E9F-85E2-1844A1EE3304}" dt="2024-11-20T14:29:53.888" v="4547" actId="20577"/>
          <ac:spMkLst>
            <pc:docMk/>
            <pc:sldMk cId="1356074295" sldId="364"/>
            <ac:spMk id="3" creationId="{8B8F21D3-AE28-8762-F4CB-FCC4DB5500BB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2061651415" sldId="364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4210068356" sldId="364"/>
        </pc:sldMkLst>
      </pc:sldChg>
      <pc:sldChg chg="modSp add del mod">
        <pc:chgData name="Ken Birman" userId="d63afa40-f901-45d1-beb5-fa688e844a7e" providerId="ADAL" clId="{7C437BE5-1013-4E9F-85E2-1844A1EE3304}" dt="2024-11-20T13:52:53.730" v="864"/>
        <pc:sldMkLst>
          <pc:docMk/>
          <pc:sldMk cId="0" sldId="365"/>
        </pc:sldMkLst>
      </pc:sldChg>
      <pc:sldChg chg="modSp new mod">
        <pc:chgData name="Ken Birman" userId="d63afa40-f901-45d1-beb5-fa688e844a7e" providerId="ADAL" clId="{7C437BE5-1013-4E9F-85E2-1844A1EE3304}" dt="2024-11-20T14:33:44.003" v="5189" actId="20577"/>
        <pc:sldMkLst>
          <pc:docMk/>
          <pc:sldMk cId="397076267" sldId="365"/>
        </pc:sldMkLst>
        <pc:spChg chg="mod">
          <ac:chgData name="Ken Birman" userId="d63afa40-f901-45d1-beb5-fa688e844a7e" providerId="ADAL" clId="{7C437BE5-1013-4E9F-85E2-1844A1EE3304}" dt="2024-11-20T14:30:22.321" v="4603" actId="20577"/>
          <ac:spMkLst>
            <pc:docMk/>
            <pc:sldMk cId="397076267" sldId="365"/>
            <ac:spMk id="2" creationId="{3EC7DA84-166B-33D8-21A7-67011D2DD9E9}"/>
          </ac:spMkLst>
        </pc:spChg>
        <pc:spChg chg="mod">
          <ac:chgData name="Ken Birman" userId="d63afa40-f901-45d1-beb5-fa688e844a7e" providerId="ADAL" clId="{7C437BE5-1013-4E9F-85E2-1844A1EE3304}" dt="2024-11-20T14:33:44.003" v="5189" actId="20577"/>
          <ac:spMkLst>
            <pc:docMk/>
            <pc:sldMk cId="397076267" sldId="365"/>
            <ac:spMk id="3" creationId="{C903B556-79A0-3CD2-0743-A305F888150F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2144247571" sldId="365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66"/>
        </pc:sldMkLst>
      </pc:sldChg>
      <pc:sldChg chg="delSp modSp add mod">
        <pc:chgData name="Ken Birman" userId="d63afa40-f901-45d1-beb5-fa688e844a7e" providerId="ADAL" clId="{7C437BE5-1013-4E9F-85E2-1844A1EE3304}" dt="2024-11-21T15:07:41.129" v="6492" actId="478"/>
        <pc:sldMkLst>
          <pc:docMk/>
          <pc:sldMk cId="1067390727" sldId="366"/>
        </pc:sldMkLst>
        <pc:spChg chg="mod">
          <ac:chgData name="Ken Birman" userId="d63afa40-f901-45d1-beb5-fa688e844a7e" providerId="ADAL" clId="{7C437BE5-1013-4E9F-85E2-1844A1EE3304}" dt="2024-11-20T14:43:41.965" v="5318" actId="20577"/>
          <ac:spMkLst>
            <pc:docMk/>
            <pc:sldMk cId="1067390727" sldId="366"/>
            <ac:spMk id="26627" creationId="{4F0A6928-22D2-AF66-A636-DCCE116F31DD}"/>
          </ac:spMkLst>
        </pc:spChg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1223013175" sldId="366"/>
        </pc:sldMkLst>
      </pc:sldChg>
      <pc:sldChg chg="modSp add mod">
        <pc:chgData name="Ken Birman" userId="d63afa40-f901-45d1-beb5-fa688e844a7e" providerId="ADAL" clId="{7C437BE5-1013-4E9F-85E2-1844A1EE3304}" dt="2024-11-20T14:57:21.550" v="6466" actId="20577"/>
        <pc:sldMkLst>
          <pc:docMk/>
          <pc:sldMk cId="3732285578" sldId="367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3836450195" sldId="367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4035648333" sldId="367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548126947" sldId="368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2797663322" sldId="368"/>
        </pc:sldMkLst>
      </pc:sldChg>
      <pc:sldChg chg="modSp add del mod">
        <pc:chgData name="Ken Birman" userId="d63afa40-f901-45d1-beb5-fa688e844a7e" providerId="ADAL" clId="{7C437BE5-1013-4E9F-85E2-1844A1EE3304}" dt="2024-11-20T13:52:53.730" v="864"/>
        <pc:sldMkLst>
          <pc:docMk/>
          <pc:sldMk cId="0" sldId="369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461096290" sldId="369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70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1784013934" sldId="370"/>
        </pc:sldMkLst>
      </pc:sldChg>
      <pc:sldChg chg="modSp add del mod">
        <pc:chgData name="Ken Birman" userId="d63afa40-f901-45d1-beb5-fa688e844a7e" providerId="ADAL" clId="{7C437BE5-1013-4E9F-85E2-1844A1EE3304}" dt="2024-11-20T13:52:53.730" v="864"/>
        <pc:sldMkLst>
          <pc:docMk/>
          <pc:sldMk cId="0" sldId="371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3706668011" sldId="371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72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3995312817" sldId="372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73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79779826" sldId="373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74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3548305757" sldId="374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75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1033538240" sldId="375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76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2635625202" sldId="376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77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4087933570" sldId="377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78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597388986" sldId="378"/>
        </pc:sldMkLst>
      </pc:sldChg>
      <pc:sldChg chg="modSp add del mod">
        <pc:chgData name="Ken Birman" userId="d63afa40-f901-45d1-beb5-fa688e844a7e" providerId="ADAL" clId="{7C437BE5-1013-4E9F-85E2-1844A1EE3304}" dt="2024-11-20T13:52:53.730" v="864"/>
        <pc:sldMkLst>
          <pc:docMk/>
          <pc:sldMk cId="0" sldId="379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1658269242" sldId="379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80"/>
        </pc:sldMkLst>
      </pc:sldChg>
      <pc:sldChg chg="del">
        <pc:chgData name="Ken Birman" userId="d63afa40-f901-45d1-beb5-fa688e844a7e" providerId="ADAL" clId="{7C437BE5-1013-4E9F-85E2-1844A1EE3304}" dt="2024-11-20T13:47:58.750" v="0" actId="47"/>
        <pc:sldMkLst>
          <pc:docMk/>
          <pc:sldMk cId="454809192" sldId="380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3744079103" sldId="381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482410452" sldId="382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376941620" sldId="383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84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3050769985" sldId="385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86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2738709262" sldId="387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3607560949" sldId="388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3817470356" sldId="389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3980252845" sldId="390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91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92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93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94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95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96"/>
        </pc:sldMkLst>
      </pc:sldChg>
      <pc:sldChg chg="modSp add del mod">
        <pc:chgData name="Ken Birman" userId="d63afa40-f901-45d1-beb5-fa688e844a7e" providerId="ADAL" clId="{7C437BE5-1013-4E9F-85E2-1844A1EE3304}" dt="2024-11-20T13:52:53.730" v="864"/>
        <pc:sldMkLst>
          <pc:docMk/>
          <pc:sldMk cId="3275263786" sldId="397"/>
        </pc:sldMkLst>
      </pc:sldChg>
      <pc:sldChg chg="modSp add del mod">
        <pc:chgData name="Ken Birman" userId="d63afa40-f901-45d1-beb5-fa688e844a7e" providerId="ADAL" clId="{7C437BE5-1013-4E9F-85E2-1844A1EE3304}" dt="2024-11-20T13:52:53.730" v="864"/>
        <pc:sldMkLst>
          <pc:docMk/>
          <pc:sldMk cId="3310363954" sldId="398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399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0" sldId="400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2527645490" sldId="401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1705871775" sldId="402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2494643929" sldId="403"/>
        </pc:sldMkLst>
      </pc:sldChg>
      <pc:sldChg chg="modSp add del mod">
        <pc:chgData name="Ken Birman" userId="d63afa40-f901-45d1-beb5-fa688e844a7e" providerId="ADAL" clId="{7C437BE5-1013-4E9F-85E2-1844A1EE3304}" dt="2024-11-20T13:52:53.730" v="864"/>
        <pc:sldMkLst>
          <pc:docMk/>
          <pc:sldMk cId="936224560" sldId="404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1089076597" sldId="405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1509933336" sldId="406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2442247286" sldId="407"/>
        </pc:sldMkLst>
      </pc:sldChg>
      <pc:sldChg chg="add del">
        <pc:chgData name="Ken Birman" userId="d63afa40-f901-45d1-beb5-fa688e844a7e" providerId="ADAL" clId="{7C437BE5-1013-4E9F-85E2-1844A1EE3304}" dt="2024-11-20T13:52:53.730" v="864"/>
        <pc:sldMkLst>
          <pc:docMk/>
          <pc:sldMk cId="2437562070" sldId="408"/>
        </pc:sldMkLst>
      </pc:sldChg>
    </pc:docChg>
  </pc:docChgLst>
  <pc:docChgLst>
    <pc:chgData name="Ken Birman" userId="d63afa40-f901-45d1-beb5-fa688e844a7e" providerId="ADAL" clId="{FC09AB04-A784-490A-B9A8-431465E437AF}"/>
    <pc:docChg chg="undo redo custSel addSld delSld modSld modSection">
      <pc:chgData name="Ken Birman" userId="d63afa40-f901-45d1-beb5-fa688e844a7e" providerId="ADAL" clId="{FC09AB04-A784-490A-B9A8-431465E437AF}" dt="2024-11-20T20:34:17.203" v="2770" actId="207"/>
      <pc:docMkLst>
        <pc:docMk/>
      </pc:docMkLst>
      <pc:sldChg chg="modSp add mod">
        <pc:chgData name="Ken Birman" userId="d63afa40-f901-45d1-beb5-fa688e844a7e" providerId="ADAL" clId="{FC09AB04-A784-490A-B9A8-431465E437AF}" dt="2024-11-20T19:17:15.577" v="1989" actId="20577"/>
        <pc:sldMkLst>
          <pc:docMk/>
          <pc:sldMk cId="74340708" sldId="259"/>
        </pc:sldMkLst>
        <pc:spChg chg="mod">
          <ac:chgData name="Ken Birman" userId="d63afa40-f901-45d1-beb5-fa688e844a7e" providerId="ADAL" clId="{FC09AB04-A784-490A-B9A8-431465E437AF}" dt="2024-11-20T19:17:15.577" v="1989" actId="20577"/>
          <ac:spMkLst>
            <pc:docMk/>
            <pc:sldMk cId="74340708" sldId="259"/>
            <ac:spMk id="2" creationId="{00000000-0000-0000-0000-000000000000}"/>
          </ac:spMkLst>
        </pc:spChg>
      </pc:sldChg>
      <pc:sldChg chg="del">
        <pc:chgData name="Ken Birman" userId="d63afa40-f901-45d1-beb5-fa688e844a7e" providerId="ADAL" clId="{FC09AB04-A784-490A-B9A8-431465E437AF}" dt="2024-11-20T16:19:09.322" v="48" actId="2696"/>
        <pc:sldMkLst>
          <pc:docMk/>
          <pc:sldMk cId="1402505904" sldId="259"/>
        </pc:sldMkLst>
      </pc:sldChg>
      <pc:sldChg chg="modSp mod">
        <pc:chgData name="Ken Birman" userId="d63afa40-f901-45d1-beb5-fa688e844a7e" providerId="ADAL" clId="{FC09AB04-A784-490A-B9A8-431465E437AF}" dt="2024-11-20T19:10:30.086" v="1625" actId="6549"/>
        <pc:sldMkLst>
          <pc:docMk/>
          <pc:sldMk cId="449420721" sldId="261"/>
        </pc:sldMkLst>
        <pc:spChg chg="mod">
          <ac:chgData name="Ken Birman" userId="d63afa40-f901-45d1-beb5-fa688e844a7e" providerId="ADAL" clId="{FC09AB04-A784-490A-B9A8-431465E437AF}" dt="2024-11-20T16:49:25.145" v="1155" actId="20577"/>
          <ac:spMkLst>
            <pc:docMk/>
            <pc:sldMk cId="449420721" sldId="261"/>
            <ac:spMk id="2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9:10:30.086" v="1625" actId="6549"/>
          <ac:spMkLst>
            <pc:docMk/>
            <pc:sldMk cId="449420721" sldId="261"/>
            <ac:spMk id="4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48:54.426" v="1107" actId="1076"/>
          <ac:spMkLst>
            <pc:docMk/>
            <pc:sldMk cId="449420721" sldId="261"/>
            <ac:spMk id="22" creationId="{00000000-0000-0000-0000-000000000000}"/>
          </ac:spMkLst>
        </pc:spChg>
      </pc:sldChg>
      <pc:sldChg chg="modSp">
        <pc:chgData name="Ken Birman" userId="d63afa40-f901-45d1-beb5-fa688e844a7e" providerId="ADAL" clId="{FC09AB04-A784-490A-B9A8-431465E437AF}" dt="2024-11-20T19:10:33.451" v="1626" actId="6549"/>
        <pc:sldMkLst>
          <pc:docMk/>
          <pc:sldMk cId="211022298" sldId="262"/>
        </pc:sldMkLst>
        <pc:spChg chg="mod">
          <ac:chgData name="Ken Birman" userId="d63afa40-f901-45d1-beb5-fa688e844a7e" providerId="ADAL" clId="{FC09AB04-A784-490A-B9A8-431465E437AF}" dt="2024-11-20T19:10:33.451" v="1626" actId="6549"/>
          <ac:spMkLst>
            <pc:docMk/>
            <pc:sldMk cId="211022298" sldId="262"/>
            <ac:spMk id="56" creationId="{00000000-0000-0000-0000-000000000000}"/>
          </ac:spMkLst>
        </pc:spChg>
      </pc:sldChg>
      <pc:sldChg chg="modSp mod">
        <pc:chgData name="Ken Birman" userId="d63afa40-f901-45d1-beb5-fa688e844a7e" providerId="ADAL" clId="{FC09AB04-A784-490A-B9A8-431465E437AF}" dt="2024-11-20T20:34:10.666" v="2769" actId="1076"/>
        <pc:sldMkLst>
          <pc:docMk/>
          <pc:sldMk cId="235202254" sldId="266"/>
        </pc:sldMkLst>
        <pc:spChg chg="mod">
          <ac:chgData name="Ken Birman" userId="d63afa40-f901-45d1-beb5-fa688e844a7e" providerId="ADAL" clId="{FC09AB04-A784-490A-B9A8-431465E437AF}" dt="2024-11-20T20:34:10.666" v="2769" actId="1076"/>
          <ac:spMkLst>
            <pc:docMk/>
            <pc:sldMk cId="235202254" sldId="266"/>
            <ac:spMk id="4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20:34:05.747" v="2768" actId="20577"/>
          <ac:spMkLst>
            <pc:docMk/>
            <pc:sldMk cId="235202254" sldId="266"/>
            <ac:spMk id="17" creationId="{00000000-0000-0000-0000-000000000000}"/>
          </ac:spMkLst>
        </pc:spChg>
      </pc:sldChg>
      <pc:sldChg chg="del">
        <pc:chgData name="Ken Birman" userId="d63afa40-f901-45d1-beb5-fa688e844a7e" providerId="ADAL" clId="{FC09AB04-A784-490A-B9A8-431465E437AF}" dt="2024-11-20T16:19:09.322" v="48" actId="2696"/>
        <pc:sldMkLst>
          <pc:docMk/>
          <pc:sldMk cId="883401305" sldId="273"/>
        </pc:sldMkLst>
      </pc:sldChg>
      <pc:sldChg chg="modSp add mod">
        <pc:chgData name="Ken Birman" userId="d63afa40-f901-45d1-beb5-fa688e844a7e" providerId="ADAL" clId="{FC09AB04-A784-490A-B9A8-431465E437AF}" dt="2024-11-20T16:20:28.003" v="129" actId="1076"/>
        <pc:sldMkLst>
          <pc:docMk/>
          <pc:sldMk cId="2189333487" sldId="273"/>
        </pc:sldMkLst>
        <pc:spChg chg="mod">
          <ac:chgData name="Ken Birman" userId="d63afa40-f901-45d1-beb5-fa688e844a7e" providerId="ADAL" clId="{FC09AB04-A784-490A-B9A8-431465E437AF}" dt="2024-11-20T16:20:28.003" v="129" actId="1076"/>
          <ac:spMkLst>
            <pc:docMk/>
            <pc:sldMk cId="2189333487" sldId="273"/>
            <ac:spMk id="4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28.003" v="129" actId="1076"/>
          <ac:spMkLst>
            <pc:docMk/>
            <pc:sldMk cId="2189333487" sldId="273"/>
            <ac:spMk id="5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28.003" v="129" actId="1076"/>
          <ac:spMkLst>
            <pc:docMk/>
            <pc:sldMk cId="2189333487" sldId="273"/>
            <ac:spMk id="8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28.003" v="129" actId="1076"/>
          <ac:spMkLst>
            <pc:docMk/>
            <pc:sldMk cId="2189333487" sldId="273"/>
            <ac:spMk id="9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28.003" v="129" actId="1076"/>
          <ac:spMkLst>
            <pc:docMk/>
            <pc:sldMk cId="2189333487" sldId="273"/>
            <ac:spMk id="10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28.003" v="129" actId="1076"/>
          <ac:spMkLst>
            <pc:docMk/>
            <pc:sldMk cId="2189333487" sldId="273"/>
            <ac:spMk id="12" creationId="{00000000-0000-0000-0000-000000000000}"/>
          </ac:spMkLst>
        </pc:spChg>
        <pc:cxnChg chg="mod">
          <ac:chgData name="Ken Birman" userId="d63afa40-f901-45d1-beb5-fa688e844a7e" providerId="ADAL" clId="{FC09AB04-A784-490A-B9A8-431465E437AF}" dt="2024-11-20T16:20:28.003" v="129" actId="1076"/>
          <ac:cxnSpMkLst>
            <pc:docMk/>
            <pc:sldMk cId="2189333487" sldId="273"/>
            <ac:cxnSpMk id="7" creationId="{00000000-0000-0000-0000-000000000000}"/>
          </ac:cxnSpMkLst>
        </pc:cxnChg>
      </pc:sldChg>
      <pc:sldChg chg="del">
        <pc:chgData name="Ken Birman" userId="d63afa40-f901-45d1-beb5-fa688e844a7e" providerId="ADAL" clId="{FC09AB04-A784-490A-B9A8-431465E437AF}" dt="2024-11-20T16:19:09.322" v="48" actId="2696"/>
        <pc:sldMkLst>
          <pc:docMk/>
          <pc:sldMk cId="14933990" sldId="293"/>
        </pc:sldMkLst>
      </pc:sldChg>
      <pc:sldChg chg="add del">
        <pc:chgData name="Ken Birman" userId="d63afa40-f901-45d1-beb5-fa688e844a7e" providerId="ADAL" clId="{FC09AB04-A784-490A-B9A8-431465E437AF}" dt="2024-11-20T19:17:33.459" v="1990" actId="47"/>
        <pc:sldMkLst>
          <pc:docMk/>
          <pc:sldMk cId="1274797805" sldId="293"/>
        </pc:sldMkLst>
      </pc:sldChg>
      <pc:sldChg chg="del">
        <pc:chgData name="Ken Birman" userId="d63afa40-f901-45d1-beb5-fa688e844a7e" providerId="ADAL" clId="{FC09AB04-A784-490A-B9A8-431465E437AF}" dt="2024-11-20T16:19:09.322" v="48" actId="2696"/>
        <pc:sldMkLst>
          <pc:docMk/>
          <pc:sldMk cId="1451042659" sldId="294"/>
        </pc:sldMkLst>
      </pc:sldChg>
      <pc:sldChg chg="add">
        <pc:chgData name="Ken Birman" userId="d63afa40-f901-45d1-beb5-fa688e844a7e" providerId="ADAL" clId="{FC09AB04-A784-490A-B9A8-431465E437AF}" dt="2024-11-20T16:19:14.119" v="49"/>
        <pc:sldMkLst>
          <pc:docMk/>
          <pc:sldMk cId="4201390267" sldId="294"/>
        </pc:sldMkLst>
      </pc:sldChg>
      <pc:sldChg chg="del">
        <pc:chgData name="Ken Birman" userId="d63afa40-f901-45d1-beb5-fa688e844a7e" providerId="ADAL" clId="{FC09AB04-A784-490A-B9A8-431465E437AF}" dt="2024-11-20T16:19:09.322" v="48" actId="2696"/>
        <pc:sldMkLst>
          <pc:docMk/>
          <pc:sldMk cId="1369520631" sldId="295"/>
        </pc:sldMkLst>
      </pc:sldChg>
      <pc:sldChg chg="modSp add mod">
        <pc:chgData name="Ken Birman" userId="d63afa40-f901-45d1-beb5-fa688e844a7e" providerId="ADAL" clId="{FC09AB04-A784-490A-B9A8-431465E437AF}" dt="2024-11-20T16:21:13.205" v="132" actId="1076"/>
        <pc:sldMkLst>
          <pc:docMk/>
          <pc:sldMk cId="2909634920" sldId="295"/>
        </pc:sldMkLst>
        <pc:spChg chg="mod">
          <ac:chgData name="Ken Birman" userId="d63afa40-f901-45d1-beb5-fa688e844a7e" providerId="ADAL" clId="{FC09AB04-A784-490A-B9A8-431465E437AF}" dt="2024-11-20T16:21:13.205" v="132" actId="1076"/>
          <ac:spMkLst>
            <pc:docMk/>
            <pc:sldMk cId="2909634920" sldId="295"/>
            <ac:spMk id="5" creationId="{00000000-0000-0000-0000-000000000000}"/>
          </ac:spMkLst>
        </pc:spChg>
      </pc:sldChg>
      <pc:sldChg chg="modSp add mod">
        <pc:chgData name="Ken Birman" userId="d63afa40-f901-45d1-beb5-fa688e844a7e" providerId="ADAL" clId="{FC09AB04-A784-490A-B9A8-431465E437AF}" dt="2024-11-20T16:20:46.540" v="130" actId="1076"/>
        <pc:sldMkLst>
          <pc:docMk/>
          <pc:sldMk cId="245883056" sldId="296"/>
        </pc:sldMkLst>
        <pc:spChg chg="mod">
          <ac:chgData name="Ken Birman" userId="d63afa40-f901-45d1-beb5-fa688e844a7e" providerId="ADAL" clId="{FC09AB04-A784-490A-B9A8-431465E437AF}" dt="2024-11-20T16:20:46.540" v="130" actId="1076"/>
          <ac:spMkLst>
            <pc:docMk/>
            <pc:sldMk cId="245883056" sldId="296"/>
            <ac:spMk id="2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46.540" v="130" actId="1076"/>
          <ac:spMkLst>
            <pc:docMk/>
            <pc:sldMk cId="245883056" sldId="296"/>
            <ac:spMk id="3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46.540" v="130" actId="1076"/>
          <ac:spMkLst>
            <pc:docMk/>
            <pc:sldMk cId="245883056" sldId="296"/>
            <ac:spMk id="5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46.540" v="130" actId="1076"/>
          <ac:spMkLst>
            <pc:docMk/>
            <pc:sldMk cId="245883056" sldId="296"/>
            <ac:spMk id="6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46.540" v="130" actId="1076"/>
          <ac:spMkLst>
            <pc:docMk/>
            <pc:sldMk cId="245883056" sldId="296"/>
            <ac:spMk id="7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46.540" v="130" actId="1076"/>
          <ac:spMkLst>
            <pc:docMk/>
            <pc:sldMk cId="245883056" sldId="296"/>
            <ac:spMk id="20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46.540" v="130" actId="1076"/>
          <ac:spMkLst>
            <pc:docMk/>
            <pc:sldMk cId="245883056" sldId="296"/>
            <ac:spMk id="21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46.540" v="130" actId="1076"/>
          <ac:spMkLst>
            <pc:docMk/>
            <pc:sldMk cId="245883056" sldId="296"/>
            <ac:spMk id="22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46.540" v="130" actId="1076"/>
          <ac:spMkLst>
            <pc:docMk/>
            <pc:sldMk cId="245883056" sldId="296"/>
            <ac:spMk id="23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46.540" v="130" actId="1076"/>
          <ac:spMkLst>
            <pc:docMk/>
            <pc:sldMk cId="245883056" sldId="296"/>
            <ac:spMk id="44" creationId="{00000000-0000-0000-0000-000000000000}"/>
          </ac:spMkLst>
        </pc:spChg>
        <pc:cxnChg chg="mod">
          <ac:chgData name="Ken Birman" userId="d63afa40-f901-45d1-beb5-fa688e844a7e" providerId="ADAL" clId="{FC09AB04-A784-490A-B9A8-431465E437AF}" dt="2024-11-20T16:20:46.540" v="130" actId="1076"/>
          <ac:cxnSpMkLst>
            <pc:docMk/>
            <pc:sldMk cId="245883056" sldId="296"/>
            <ac:cxnSpMk id="31" creationId="{00000000-0000-0000-0000-000000000000}"/>
          </ac:cxnSpMkLst>
        </pc:cxnChg>
        <pc:cxnChg chg="mod">
          <ac:chgData name="Ken Birman" userId="d63afa40-f901-45d1-beb5-fa688e844a7e" providerId="ADAL" clId="{FC09AB04-A784-490A-B9A8-431465E437AF}" dt="2024-11-20T16:20:46.540" v="130" actId="1076"/>
          <ac:cxnSpMkLst>
            <pc:docMk/>
            <pc:sldMk cId="245883056" sldId="296"/>
            <ac:cxnSpMk id="33" creationId="{00000000-0000-0000-0000-000000000000}"/>
          </ac:cxnSpMkLst>
        </pc:cxnChg>
        <pc:cxnChg chg="mod">
          <ac:chgData name="Ken Birman" userId="d63afa40-f901-45d1-beb5-fa688e844a7e" providerId="ADAL" clId="{FC09AB04-A784-490A-B9A8-431465E437AF}" dt="2024-11-20T16:20:46.540" v="130" actId="1076"/>
          <ac:cxnSpMkLst>
            <pc:docMk/>
            <pc:sldMk cId="245883056" sldId="296"/>
            <ac:cxnSpMk id="37" creationId="{00000000-0000-0000-0000-000000000000}"/>
          </ac:cxnSpMkLst>
        </pc:cxnChg>
        <pc:cxnChg chg="mod">
          <ac:chgData name="Ken Birman" userId="d63afa40-f901-45d1-beb5-fa688e844a7e" providerId="ADAL" clId="{FC09AB04-A784-490A-B9A8-431465E437AF}" dt="2024-11-20T16:20:46.540" v="130" actId="1076"/>
          <ac:cxnSpMkLst>
            <pc:docMk/>
            <pc:sldMk cId="245883056" sldId="296"/>
            <ac:cxnSpMk id="38" creationId="{00000000-0000-0000-0000-000000000000}"/>
          </ac:cxnSpMkLst>
        </pc:cxnChg>
      </pc:sldChg>
      <pc:sldChg chg="del">
        <pc:chgData name="Ken Birman" userId="d63afa40-f901-45d1-beb5-fa688e844a7e" providerId="ADAL" clId="{FC09AB04-A784-490A-B9A8-431465E437AF}" dt="2024-11-20T16:19:09.322" v="48" actId="2696"/>
        <pc:sldMkLst>
          <pc:docMk/>
          <pc:sldMk cId="327727208" sldId="296"/>
        </pc:sldMkLst>
      </pc:sldChg>
      <pc:sldChg chg="del">
        <pc:chgData name="Ken Birman" userId="d63afa40-f901-45d1-beb5-fa688e844a7e" providerId="ADAL" clId="{FC09AB04-A784-490A-B9A8-431465E437AF}" dt="2024-11-20T16:19:09.322" v="48" actId="2696"/>
        <pc:sldMkLst>
          <pc:docMk/>
          <pc:sldMk cId="606765135" sldId="297"/>
        </pc:sldMkLst>
      </pc:sldChg>
      <pc:sldChg chg="modSp add mod">
        <pc:chgData name="Ken Birman" userId="d63afa40-f901-45d1-beb5-fa688e844a7e" providerId="ADAL" clId="{FC09AB04-A784-490A-B9A8-431465E437AF}" dt="2024-11-20T16:20:58.467" v="131" actId="1076"/>
        <pc:sldMkLst>
          <pc:docMk/>
          <pc:sldMk cId="1968441177" sldId="297"/>
        </pc:sldMkLst>
        <pc:spChg chg="mod">
          <ac:chgData name="Ken Birman" userId="d63afa40-f901-45d1-beb5-fa688e844a7e" providerId="ADAL" clId="{FC09AB04-A784-490A-B9A8-431465E437AF}" dt="2024-11-20T16:20:58.467" v="131" actId="1076"/>
          <ac:spMkLst>
            <pc:docMk/>
            <pc:sldMk cId="1968441177" sldId="297"/>
            <ac:spMk id="4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58.467" v="131" actId="1076"/>
          <ac:spMkLst>
            <pc:docMk/>
            <pc:sldMk cId="1968441177" sldId="297"/>
            <ac:spMk id="5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58.467" v="131" actId="1076"/>
          <ac:spMkLst>
            <pc:docMk/>
            <pc:sldMk cId="1968441177" sldId="297"/>
            <ac:spMk id="6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58.467" v="131" actId="1076"/>
          <ac:spMkLst>
            <pc:docMk/>
            <pc:sldMk cId="1968441177" sldId="297"/>
            <ac:spMk id="7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58.467" v="131" actId="1076"/>
          <ac:spMkLst>
            <pc:docMk/>
            <pc:sldMk cId="1968441177" sldId="297"/>
            <ac:spMk id="8" creationId="{00000000-0000-0000-0000-000000000000}"/>
          </ac:spMkLst>
        </pc:spChg>
      </pc:sldChg>
      <pc:sldChg chg="del">
        <pc:chgData name="Ken Birman" userId="d63afa40-f901-45d1-beb5-fa688e844a7e" providerId="ADAL" clId="{FC09AB04-A784-490A-B9A8-431465E437AF}" dt="2024-11-20T16:19:09.322" v="48" actId="2696"/>
        <pc:sldMkLst>
          <pc:docMk/>
          <pc:sldMk cId="1942024561" sldId="298"/>
        </pc:sldMkLst>
      </pc:sldChg>
      <pc:sldChg chg="modSp add del mod">
        <pc:chgData name="Ken Birman" userId="d63afa40-f901-45d1-beb5-fa688e844a7e" providerId="ADAL" clId="{FC09AB04-A784-490A-B9A8-431465E437AF}" dt="2024-11-20T16:21:32.697" v="134" actId="47"/>
        <pc:sldMkLst>
          <pc:docMk/>
          <pc:sldMk cId="3200552096" sldId="298"/>
        </pc:sldMkLst>
      </pc:sldChg>
      <pc:sldChg chg="addSp modSp mod">
        <pc:chgData name="Ken Birman" userId="d63afa40-f901-45d1-beb5-fa688e844a7e" providerId="ADAL" clId="{FC09AB04-A784-490A-B9A8-431465E437AF}" dt="2024-11-20T19:22:55.266" v="2669" actId="13926"/>
        <pc:sldMkLst>
          <pc:docMk/>
          <pc:sldMk cId="1993077304" sldId="299"/>
        </pc:sldMkLst>
        <pc:spChg chg="mod">
          <ac:chgData name="Ken Birman" userId="d63afa40-f901-45d1-beb5-fa688e844a7e" providerId="ADAL" clId="{FC09AB04-A784-490A-B9A8-431465E437AF}" dt="2024-11-20T19:22:55.266" v="2669" actId="13926"/>
          <ac:spMkLst>
            <pc:docMk/>
            <pc:sldMk cId="1993077304" sldId="299"/>
            <ac:spMk id="5" creationId="{00000000-0000-0000-0000-000000000000}"/>
          </ac:spMkLst>
        </pc:spChg>
        <pc:spChg chg="add mod">
          <ac:chgData name="Ken Birman" userId="d63afa40-f901-45d1-beb5-fa688e844a7e" providerId="ADAL" clId="{FC09AB04-A784-490A-B9A8-431465E437AF}" dt="2024-11-20T18:52:10.893" v="1618" actId="113"/>
          <ac:spMkLst>
            <pc:docMk/>
            <pc:sldMk cId="1993077304" sldId="299"/>
            <ac:spMk id="6" creationId="{4C39BAEE-76FC-3179-3ED6-9267BD26944D}"/>
          </ac:spMkLst>
        </pc:spChg>
      </pc:sldChg>
      <pc:sldChg chg="modSp mod">
        <pc:chgData name="Ken Birman" userId="d63afa40-f901-45d1-beb5-fa688e844a7e" providerId="ADAL" clId="{FC09AB04-A784-490A-B9A8-431465E437AF}" dt="2024-11-20T19:16:25.233" v="1923" actId="1076"/>
        <pc:sldMkLst>
          <pc:docMk/>
          <pc:sldMk cId="0" sldId="312"/>
        </pc:sldMkLst>
        <pc:spChg chg="mod">
          <ac:chgData name="Ken Birman" userId="d63afa40-f901-45d1-beb5-fa688e844a7e" providerId="ADAL" clId="{FC09AB04-A784-490A-B9A8-431465E437AF}" dt="2024-11-20T19:16:25.233" v="1923" actId="1076"/>
          <ac:spMkLst>
            <pc:docMk/>
            <pc:sldMk cId="0" sldId="312"/>
            <ac:spMk id="7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9:16:25.233" v="1923" actId="1076"/>
          <ac:spMkLst>
            <pc:docMk/>
            <pc:sldMk cId="0" sldId="312"/>
            <ac:spMk id="8" creationId="{00000000-0000-0000-0000-000000000000}"/>
          </ac:spMkLst>
        </pc:spChg>
        <pc:picChg chg="mod">
          <ac:chgData name="Ken Birman" userId="d63afa40-f901-45d1-beb5-fa688e844a7e" providerId="ADAL" clId="{FC09AB04-A784-490A-B9A8-431465E437AF}" dt="2024-11-20T19:16:25.233" v="1923" actId="1076"/>
          <ac:picMkLst>
            <pc:docMk/>
            <pc:sldMk cId="0" sldId="312"/>
            <ac:picMk id="6147" creationId="{00000000-0000-0000-0000-000000000000}"/>
          </ac:picMkLst>
        </pc:picChg>
      </pc:sldChg>
      <pc:sldChg chg="del">
        <pc:chgData name="Ken Birman" userId="d63afa40-f901-45d1-beb5-fa688e844a7e" providerId="ADAL" clId="{FC09AB04-A784-490A-B9A8-431465E437AF}" dt="2024-11-20T16:19:09.322" v="48" actId="2696"/>
        <pc:sldMkLst>
          <pc:docMk/>
          <pc:sldMk cId="0" sldId="328"/>
        </pc:sldMkLst>
      </pc:sldChg>
      <pc:sldChg chg="modSp add mod">
        <pc:chgData name="Ken Birman" userId="d63afa40-f901-45d1-beb5-fa688e844a7e" providerId="ADAL" clId="{FC09AB04-A784-490A-B9A8-431465E437AF}" dt="2024-11-20T16:20:04.371" v="128" actId="20577"/>
        <pc:sldMkLst>
          <pc:docMk/>
          <pc:sldMk cId="3557885810" sldId="328"/>
        </pc:sldMkLst>
        <pc:spChg chg="mod">
          <ac:chgData name="Ken Birman" userId="d63afa40-f901-45d1-beb5-fa688e844a7e" providerId="ADAL" clId="{FC09AB04-A784-490A-B9A8-431465E437AF}" dt="2024-11-20T16:19:29.948" v="72" actId="20577"/>
          <ac:spMkLst>
            <pc:docMk/>
            <pc:sldMk cId="3557885810" sldId="328"/>
            <ac:spMk id="22530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6:20:04.371" v="128" actId="20577"/>
          <ac:spMkLst>
            <pc:docMk/>
            <pc:sldMk cId="3557885810" sldId="328"/>
            <ac:spMk id="22535" creationId="{00000000-0000-0000-0000-000000000000}"/>
          </ac:spMkLst>
        </pc:spChg>
      </pc:sldChg>
      <pc:sldChg chg="modSp mod">
        <pc:chgData name="Ken Birman" userId="d63afa40-f901-45d1-beb5-fa688e844a7e" providerId="ADAL" clId="{FC09AB04-A784-490A-B9A8-431465E437AF}" dt="2024-11-20T19:16:43.865" v="1924" actId="1076"/>
        <pc:sldMkLst>
          <pc:docMk/>
          <pc:sldMk cId="0" sldId="331"/>
        </pc:sldMkLst>
        <pc:picChg chg="mod">
          <ac:chgData name="Ken Birman" userId="d63afa40-f901-45d1-beb5-fa688e844a7e" providerId="ADAL" clId="{FC09AB04-A784-490A-B9A8-431465E437AF}" dt="2024-11-20T19:16:43.865" v="1924" actId="1076"/>
          <ac:picMkLst>
            <pc:docMk/>
            <pc:sldMk cId="0" sldId="331"/>
            <ac:picMk id="11" creationId="{00000000-0000-0000-0000-000000000000}"/>
          </ac:picMkLst>
        </pc:picChg>
      </pc:sldChg>
      <pc:sldChg chg="delSp modSp mod">
        <pc:chgData name="Ken Birman" userId="d63afa40-f901-45d1-beb5-fa688e844a7e" providerId="ADAL" clId="{FC09AB04-A784-490A-B9A8-431465E437AF}" dt="2024-11-20T20:34:17.203" v="2770" actId="207"/>
        <pc:sldMkLst>
          <pc:docMk/>
          <pc:sldMk cId="0" sldId="332"/>
        </pc:sldMkLst>
      </pc:sldChg>
      <pc:sldChg chg="modSp mod">
        <pc:chgData name="Ken Birman" userId="d63afa40-f901-45d1-beb5-fa688e844a7e" providerId="ADAL" clId="{FC09AB04-A784-490A-B9A8-431465E437AF}" dt="2024-11-20T16:50:13.176" v="1247" actId="20577"/>
        <pc:sldMkLst>
          <pc:docMk/>
          <pc:sldMk cId="0" sldId="340"/>
        </pc:sldMkLst>
        <pc:spChg chg="mod">
          <ac:chgData name="Ken Birman" userId="d63afa40-f901-45d1-beb5-fa688e844a7e" providerId="ADAL" clId="{FC09AB04-A784-490A-B9A8-431465E437AF}" dt="2024-11-20T16:50:13.176" v="1247" actId="20577"/>
          <ac:spMkLst>
            <pc:docMk/>
            <pc:sldMk cId="0" sldId="340"/>
            <ac:spMk id="10242" creationId="{00000000-0000-0000-0000-000000000000}"/>
          </ac:spMkLst>
        </pc:spChg>
      </pc:sldChg>
      <pc:sldChg chg="modSp">
        <pc:chgData name="Ken Birman" userId="d63afa40-f901-45d1-beb5-fa688e844a7e" providerId="ADAL" clId="{FC09AB04-A784-490A-B9A8-431465E437AF}" dt="2024-11-20T19:11:56.307" v="1713" actId="20577"/>
        <pc:sldMkLst>
          <pc:docMk/>
          <pc:sldMk cId="0" sldId="342"/>
        </pc:sldMkLst>
        <pc:spChg chg="mod">
          <ac:chgData name="Ken Birman" userId="d63afa40-f901-45d1-beb5-fa688e844a7e" providerId="ADAL" clId="{FC09AB04-A784-490A-B9A8-431465E437AF}" dt="2024-11-20T19:11:56.307" v="1713" actId="20577"/>
          <ac:spMkLst>
            <pc:docMk/>
            <pc:sldMk cId="0" sldId="342"/>
            <ac:spMk id="9" creationId="{00000000-0000-0000-0000-000000000000}"/>
          </ac:spMkLst>
        </pc:spChg>
      </pc:sldChg>
      <pc:sldChg chg="modSp">
        <pc:chgData name="Ken Birman" userId="d63afa40-f901-45d1-beb5-fa688e844a7e" providerId="ADAL" clId="{FC09AB04-A784-490A-B9A8-431465E437AF}" dt="2024-11-20T19:12:10.002" v="1717" actId="20577"/>
        <pc:sldMkLst>
          <pc:docMk/>
          <pc:sldMk cId="0" sldId="345"/>
        </pc:sldMkLst>
        <pc:spChg chg="mod">
          <ac:chgData name="Ken Birman" userId="d63afa40-f901-45d1-beb5-fa688e844a7e" providerId="ADAL" clId="{FC09AB04-A784-490A-B9A8-431465E437AF}" dt="2024-11-20T19:12:10.002" v="1717" actId="20577"/>
          <ac:spMkLst>
            <pc:docMk/>
            <pc:sldMk cId="0" sldId="345"/>
            <ac:spMk id="4" creationId="{00000000-0000-0000-0000-000000000000}"/>
          </ac:spMkLst>
        </pc:spChg>
      </pc:sldChg>
      <pc:sldChg chg="modSp mod modAnim">
        <pc:chgData name="Ken Birman" userId="d63afa40-f901-45d1-beb5-fa688e844a7e" providerId="ADAL" clId="{FC09AB04-A784-490A-B9A8-431465E437AF}" dt="2024-11-20T19:13:08.132" v="1811" actId="1036"/>
        <pc:sldMkLst>
          <pc:docMk/>
          <pc:sldMk cId="0" sldId="346"/>
        </pc:sldMkLst>
        <pc:spChg chg="mod">
          <ac:chgData name="Ken Birman" userId="d63afa40-f901-45d1-beb5-fa688e844a7e" providerId="ADAL" clId="{FC09AB04-A784-490A-B9A8-431465E437AF}" dt="2024-11-20T19:13:00.972" v="1775" actId="20577"/>
          <ac:spMkLst>
            <pc:docMk/>
            <pc:sldMk cId="0" sldId="346"/>
            <ac:spMk id="3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9:13:08.132" v="1811" actId="1036"/>
          <ac:spMkLst>
            <pc:docMk/>
            <pc:sldMk cId="0" sldId="346"/>
            <ac:spMk id="4" creationId="{00000000-0000-0000-0000-000000000000}"/>
          </ac:spMkLst>
        </pc:spChg>
        <pc:picChg chg="mod">
          <ac:chgData name="Ken Birman" userId="d63afa40-f901-45d1-beb5-fa688e844a7e" providerId="ADAL" clId="{FC09AB04-A784-490A-B9A8-431465E437AF}" dt="2024-11-20T19:13:08.132" v="1811" actId="1036"/>
          <ac:picMkLst>
            <pc:docMk/>
            <pc:sldMk cId="0" sldId="346"/>
            <ac:picMk id="5" creationId="{00000000-0000-0000-0000-000000000000}"/>
          </ac:picMkLst>
        </pc:picChg>
      </pc:sldChg>
      <pc:sldChg chg="modSp mod">
        <pc:chgData name="Ken Birman" userId="d63afa40-f901-45d1-beb5-fa688e844a7e" providerId="ADAL" clId="{FC09AB04-A784-490A-B9A8-431465E437AF}" dt="2024-11-20T19:14:11.912" v="1845" actId="27636"/>
        <pc:sldMkLst>
          <pc:docMk/>
          <pc:sldMk cId="0" sldId="347"/>
        </pc:sldMkLst>
        <pc:spChg chg="mod">
          <ac:chgData name="Ken Birman" userId="d63afa40-f901-45d1-beb5-fa688e844a7e" providerId="ADAL" clId="{FC09AB04-A784-490A-B9A8-431465E437AF}" dt="2024-11-20T19:14:11.912" v="1845" actId="27636"/>
          <ac:spMkLst>
            <pc:docMk/>
            <pc:sldMk cId="0" sldId="347"/>
            <ac:spMk id="9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9:13:57.144" v="1843" actId="20577"/>
          <ac:spMkLst>
            <pc:docMk/>
            <pc:sldMk cId="0" sldId="347"/>
            <ac:spMk id="11" creationId="{00000000-0000-0000-0000-000000000000}"/>
          </ac:spMkLst>
        </pc:spChg>
      </pc:sldChg>
      <pc:sldChg chg="modSp mod">
        <pc:chgData name="Ken Birman" userId="d63afa40-f901-45d1-beb5-fa688e844a7e" providerId="ADAL" clId="{FC09AB04-A784-490A-B9A8-431465E437AF}" dt="2024-11-20T19:12:16.635" v="1721" actId="20577"/>
        <pc:sldMkLst>
          <pc:docMk/>
          <pc:sldMk cId="0" sldId="348"/>
        </pc:sldMkLst>
        <pc:spChg chg="mod">
          <ac:chgData name="Ken Birman" userId="d63afa40-f901-45d1-beb5-fa688e844a7e" providerId="ADAL" clId="{FC09AB04-A784-490A-B9A8-431465E437AF}" dt="2024-11-20T19:12:16.635" v="1721" actId="20577"/>
          <ac:spMkLst>
            <pc:docMk/>
            <pc:sldMk cId="0" sldId="348"/>
            <ac:spMk id="8" creationId="{00000000-0000-0000-0000-000000000000}"/>
          </ac:spMkLst>
        </pc:spChg>
      </pc:sldChg>
      <pc:sldChg chg="modSp mod">
        <pc:chgData name="Ken Birman" userId="d63afa40-f901-45d1-beb5-fa688e844a7e" providerId="ADAL" clId="{FC09AB04-A784-490A-B9A8-431465E437AF}" dt="2024-11-20T19:12:21.916" v="1725" actId="20577"/>
        <pc:sldMkLst>
          <pc:docMk/>
          <pc:sldMk cId="0" sldId="349"/>
        </pc:sldMkLst>
        <pc:spChg chg="mod">
          <ac:chgData name="Ken Birman" userId="d63afa40-f901-45d1-beb5-fa688e844a7e" providerId="ADAL" clId="{FC09AB04-A784-490A-B9A8-431465E437AF}" dt="2024-11-20T19:12:21.916" v="1725" actId="20577"/>
          <ac:spMkLst>
            <pc:docMk/>
            <pc:sldMk cId="0" sldId="349"/>
            <ac:spMk id="4" creationId="{00000000-0000-0000-0000-000000000000}"/>
          </ac:spMkLst>
        </pc:spChg>
      </pc:sldChg>
      <pc:sldChg chg="modSp mod">
        <pc:chgData name="Ken Birman" userId="d63afa40-f901-45d1-beb5-fa688e844a7e" providerId="ADAL" clId="{FC09AB04-A784-490A-B9A8-431465E437AF}" dt="2024-11-20T19:12:28.540" v="1729" actId="20577"/>
        <pc:sldMkLst>
          <pc:docMk/>
          <pc:sldMk cId="0" sldId="350"/>
        </pc:sldMkLst>
        <pc:spChg chg="mod">
          <ac:chgData name="Ken Birman" userId="d63afa40-f901-45d1-beb5-fa688e844a7e" providerId="ADAL" clId="{FC09AB04-A784-490A-B9A8-431465E437AF}" dt="2024-11-20T19:12:28.540" v="1729" actId="20577"/>
          <ac:spMkLst>
            <pc:docMk/>
            <pc:sldMk cId="0" sldId="350"/>
            <ac:spMk id="6" creationId="{00000000-0000-0000-0000-000000000000}"/>
          </ac:spMkLst>
        </pc:spChg>
      </pc:sldChg>
      <pc:sldChg chg="modSp mod">
        <pc:chgData name="Ken Birman" userId="d63afa40-f901-45d1-beb5-fa688e844a7e" providerId="ADAL" clId="{FC09AB04-A784-490A-B9A8-431465E437AF}" dt="2024-11-20T19:14:16.418" v="1846" actId="14100"/>
        <pc:sldMkLst>
          <pc:docMk/>
          <pc:sldMk cId="0" sldId="351"/>
        </pc:sldMkLst>
        <pc:spChg chg="mod">
          <ac:chgData name="Ken Birman" userId="d63afa40-f901-45d1-beb5-fa688e844a7e" providerId="ADAL" clId="{FC09AB04-A784-490A-B9A8-431465E437AF}" dt="2024-11-20T19:14:16.418" v="1846" actId="14100"/>
          <ac:spMkLst>
            <pc:docMk/>
            <pc:sldMk cId="0" sldId="351"/>
            <ac:spMk id="7" creationId="{00000000-0000-0000-0000-000000000000}"/>
          </ac:spMkLst>
        </pc:spChg>
      </pc:sldChg>
      <pc:sldChg chg="del">
        <pc:chgData name="Ken Birman" userId="d63afa40-f901-45d1-beb5-fa688e844a7e" providerId="ADAL" clId="{FC09AB04-A784-490A-B9A8-431465E437AF}" dt="2024-11-20T16:19:09.322" v="48" actId="2696"/>
        <pc:sldMkLst>
          <pc:docMk/>
          <pc:sldMk cId="0" sldId="352"/>
        </pc:sldMkLst>
      </pc:sldChg>
      <pc:sldChg chg="add del">
        <pc:chgData name="Ken Birman" userId="d63afa40-f901-45d1-beb5-fa688e844a7e" providerId="ADAL" clId="{FC09AB04-A784-490A-B9A8-431465E437AF}" dt="2024-11-20T16:19:17.100" v="50" actId="47"/>
        <pc:sldMkLst>
          <pc:docMk/>
          <pc:sldMk cId="273732001" sldId="352"/>
        </pc:sldMkLst>
      </pc:sldChg>
      <pc:sldChg chg="addSp delSp modSp mod">
        <pc:chgData name="Ken Birman" userId="d63afa40-f901-45d1-beb5-fa688e844a7e" providerId="ADAL" clId="{FC09AB04-A784-490A-B9A8-431465E437AF}" dt="2024-11-20T16:17:05.556" v="33" actId="14100"/>
        <pc:sldMkLst>
          <pc:docMk/>
          <pc:sldMk cId="1729144253" sldId="354"/>
        </pc:sldMkLst>
        <pc:spChg chg="add mod">
          <ac:chgData name="Ken Birman" userId="d63afa40-f901-45d1-beb5-fa688e844a7e" providerId="ADAL" clId="{FC09AB04-A784-490A-B9A8-431465E437AF}" dt="2024-11-20T16:17:05.556" v="33" actId="14100"/>
          <ac:spMkLst>
            <pc:docMk/>
            <pc:sldMk cId="1729144253" sldId="354"/>
            <ac:spMk id="10" creationId="{71A63F5B-B881-0B9A-A2DF-B5A072CAFE40}"/>
          </ac:spMkLst>
        </pc:spChg>
        <pc:picChg chg="add mod">
          <ac:chgData name="Ken Birman" userId="d63afa40-f901-45d1-beb5-fa688e844a7e" providerId="ADAL" clId="{FC09AB04-A784-490A-B9A8-431465E437AF}" dt="2024-11-20T16:15:00.956" v="20" actId="1076"/>
          <ac:picMkLst>
            <pc:docMk/>
            <pc:sldMk cId="1729144253" sldId="354"/>
            <ac:picMk id="7" creationId="{67BD1A9B-7E9F-A7B5-F92E-EE0563538208}"/>
          </ac:picMkLst>
        </pc:picChg>
        <pc:picChg chg="add mod">
          <ac:chgData name="Ken Birman" userId="d63afa40-f901-45d1-beb5-fa688e844a7e" providerId="ADAL" clId="{FC09AB04-A784-490A-B9A8-431465E437AF}" dt="2024-11-20T16:15:49.170" v="24" actId="1076"/>
          <ac:picMkLst>
            <pc:docMk/>
            <pc:sldMk cId="1729144253" sldId="354"/>
            <ac:picMk id="8" creationId="{326A1ECA-619C-6B91-705F-982DC5FDF670}"/>
          </ac:picMkLst>
        </pc:picChg>
      </pc:sldChg>
      <pc:sldChg chg="modSp mod">
        <pc:chgData name="Ken Birman" userId="d63afa40-f901-45d1-beb5-fa688e844a7e" providerId="ADAL" clId="{FC09AB04-A784-490A-B9A8-431465E437AF}" dt="2024-11-20T19:20:49.654" v="2470" actId="27636"/>
        <pc:sldMkLst>
          <pc:docMk/>
          <pc:sldMk cId="0" sldId="356"/>
        </pc:sldMkLst>
        <pc:spChg chg="mod">
          <ac:chgData name="Ken Birman" userId="d63afa40-f901-45d1-beb5-fa688e844a7e" providerId="ADAL" clId="{FC09AB04-A784-490A-B9A8-431465E437AF}" dt="2024-11-20T19:20:01.140" v="2398" actId="115"/>
          <ac:spMkLst>
            <pc:docMk/>
            <pc:sldMk cId="0" sldId="356"/>
            <ac:spMk id="2" creationId="{00000000-0000-0000-0000-000000000000}"/>
          </ac:spMkLst>
        </pc:spChg>
        <pc:spChg chg="mod">
          <ac:chgData name="Ken Birman" userId="d63afa40-f901-45d1-beb5-fa688e844a7e" providerId="ADAL" clId="{FC09AB04-A784-490A-B9A8-431465E437AF}" dt="2024-11-20T19:20:49.654" v="2470" actId="27636"/>
          <ac:spMkLst>
            <pc:docMk/>
            <pc:sldMk cId="0" sldId="356"/>
            <ac:spMk id="3" creationId="{00000000-0000-0000-0000-000000000000}"/>
          </ac:spMkLst>
        </pc:spChg>
      </pc:sldChg>
      <pc:sldChg chg="modSp mod">
        <pc:chgData name="Ken Birman" userId="d63afa40-f901-45d1-beb5-fa688e844a7e" providerId="ADAL" clId="{FC09AB04-A784-490A-B9A8-431465E437AF}" dt="2024-11-20T19:16:13.585" v="1922" actId="1076"/>
        <pc:sldMkLst>
          <pc:docMk/>
          <pc:sldMk cId="0" sldId="358"/>
        </pc:sldMkLst>
        <pc:spChg chg="mod">
          <ac:chgData name="Ken Birman" userId="d63afa40-f901-45d1-beb5-fa688e844a7e" providerId="ADAL" clId="{FC09AB04-A784-490A-B9A8-431465E437AF}" dt="2024-11-20T19:16:11.138" v="1921" actId="14100"/>
          <ac:spMkLst>
            <pc:docMk/>
            <pc:sldMk cId="0" sldId="358"/>
            <ac:spMk id="9" creationId="{00000000-0000-0000-0000-000000000000}"/>
          </ac:spMkLst>
        </pc:spChg>
        <pc:picChg chg="mod">
          <ac:chgData name="Ken Birman" userId="d63afa40-f901-45d1-beb5-fa688e844a7e" providerId="ADAL" clId="{FC09AB04-A784-490A-B9A8-431465E437AF}" dt="2024-11-20T19:16:13.585" v="1922" actId="1076"/>
          <ac:picMkLst>
            <pc:docMk/>
            <pc:sldMk cId="0" sldId="358"/>
            <ac:picMk id="10" creationId="{00000000-0000-0000-0000-000000000000}"/>
          </ac:picMkLst>
        </pc:picChg>
      </pc:sldChg>
      <pc:sldChg chg="modSp mod">
        <pc:chgData name="Ken Birman" userId="d63afa40-f901-45d1-beb5-fa688e844a7e" providerId="ADAL" clId="{FC09AB04-A784-490A-B9A8-431465E437AF}" dt="2024-11-20T16:49:53.219" v="1222" actId="6549"/>
        <pc:sldMkLst>
          <pc:docMk/>
          <pc:sldMk cId="97798442" sldId="360"/>
        </pc:sldMkLst>
      </pc:sldChg>
      <pc:sldChg chg="modSp mod">
        <pc:chgData name="Ken Birman" userId="d63afa40-f901-45d1-beb5-fa688e844a7e" providerId="ADAL" clId="{FC09AB04-A784-490A-B9A8-431465E437AF}" dt="2024-11-20T16:17:51.162" v="35" actId="114"/>
        <pc:sldMkLst>
          <pc:docMk/>
          <pc:sldMk cId="4020509219" sldId="361"/>
        </pc:sldMkLst>
        <pc:spChg chg="mod">
          <ac:chgData name="Ken Birman" userId="d63afa40-f901-45d1-beb5-fa688e844a7e" providerId="ADAL" clId="{FC09AB04-A784-490A-B9A8-431465E437AF}" dt="2024-11-20T16:17:51.162" v="35" actId="114"/>
          <ac:spMkLst>
            <pc:docMk/>
            <pc:sldMk cId="4020509219" sldId="361"/>
            <ac:spMk id="4099" creationId="{3A7F2197-ABB2-9299-86C1-1D521D5F82B9}"/>
          </ac:spMkLst>
        </pc:spChg>
      </pc:sldChg>
      <pc:sldChg chg="modSp mod">
        <pc:chgData name="Ken Birman" userId="d63afa40-f901-45d1-beb5-fa688e844a7e" providerId="ADAL" clId="{FC09AB04-A784-490A-B9A8-431465E437AF}" dt="2024-11-20T16:18:14.645" v="43" actId="20577"/>
        <pc:sldMkLst>
          <pc:docMk/>
          <pc:sldMk cId="1745991915" sldId="362"/>
        </pc:sldMkLst>
        <pc:spChg chg="mod">
          <ac:chgData name="Ken Birman" userId="d63afa40-f901-45d1-beb5-fa688e844a7e" providerId="ADAL" clId="{FC09AB04-A784-490A-B9A8-431465E437AF}" dt="2024-11-20T16:18:14.645" v="43" actId="20577"/>
          <ac:spMkLst>
            <pc:docMk/>
            <pc:sldMk cId="1745991915" sldId="362"/>
            <ac:spMk id="2" creationId="{BCDB8373-5BDF-F7C8-BEF5-60222F2F2953}"/>
          </ac:spMkLst>
        </pc:spChg>
      </pc:sldChg>
      <pc:sldChg chg="modSp mod">
        <pc:chgData name="Ken Birman" userId="d63afa40-f901-45d1-beb5-fa688e844a7e" providerId="ADAL" clId="{FC09AB04-A784-490A-B9A8-431465E437AF}" dt="2024-11-20T16:51:48.409" v="1387" actId="20577"/>
        <pc:sldMkLst>
          <pc:docMk/>
          <pc:sldMk cId="370590700" sldId="363"/>
        </pc:sldMkLst>
        <pc:spChg chg="mod">
          <ac:chgData name="Ken Birman" userId="d63afa40-f901-45d1-beb5-fa688e844a7e" providerId="ADAL" clId="{FC09AB04-A784-490A-B9A8-431465E437AF}" dt="2024-11-20T16:18:19.187" v="47" actId="20577"/>
          <ac:spMkLst>
            <pc:docMk/>
            <pc:sldMk cId="370590700" sldId="363"/>
            <ac:spMk id="2" creationId="{68C17C8E-AEB5-AA84-61E2-9199586D593B}"/>
          </ac:spMkLst>
        </pc:spChg>
        <pc:spChg chg="mod">
          <ac:chgData name="Ken Birman" userId="d63afa40-f901-45d1-beb5-fa688e844a7e" providerId="ADAL" clId="{FC09AB04-A784-490A-B9A8-431465E437AF}" dt="2024-11-20T16:51:48.409" v="1387" actId="20577"/>
          <ac:spMkLst>
            <pc:docMk/>
            <pc:sldMk cId="370590700" sldId="363"/>
            <ac:spMk id="3" creationId="{473CB0D8-992B-D598-D88A-CD78FFD60116}"/>
          </ac:spMkLst>
        </pc:spChg>
      </pc:sldChg>
      <pc:sldChg chg="modSp mod">
        <pc:chgData name="Ken Birman" userId="d63afa40-f901-45d1-beb5-fa688e844a7e" providerId="ADAL" clId="{FC09AB04-A784-490A-B9A8-431465E437AF}" dt="2024-11-20T19:22:35.249" v="2668" actId="27636"/>
        <pc:sldMkLst>
          <pc:docMk/>
          <pc:sldMk cId="3732285578" sldId="367"/>
        </pc:sldMkLst>
      </pc:sldChg>
      <pc:sldChg chg="addSp delSp modSp new mod modClrScheme chgLayout">
        <pc:chgData name="Ken Birman" userId="d63afa40-f901-45d1-beb5-fa688e844a7e" providerId="ADAL" clId="{FC09AB04-A784-490A-B9A8-431465E437AF}" dt="2024-11-20T16:21:52.091" v="192" actId="20577"/>
        <pc:sldMkLst>
          <pc:docMk/>
          <pc:sldMk cId="857199225" sldId="368"/>
        </pc:sldMkLst>
      </pc:sldChg>
      <pc:sldChg chg="modSp new mod">
        <pc:chgData name="Ken Birman" userId="d63afa40-f901-45d1-beb5-fa688e844a7e" providerId="ADAL" clId="{FC09AB04-A784-490A-B9A8-431465E437AF}" dt="2024-11-20T16:23:59.731" v="597" actId="20577"/>
        <pc:sldMkLst>
          <pc:docMk/>
          <pc:sldMk cId="479953011" sldId="369"/>
        </pc:sldMkLst>
        <pc:spChg chg="mod">
          <ac:chgData name="Ken Birman" userId="d63afa40-f901-45d1-beb5-fa688e844a7e" providerId="ADAL" clId="{FC09AB04-A784-490A-B9A8-431465E437AF}" dt="2024-11-20T16:22:57.859" v="270" actId="20577"/>
          <ac:spMkLst>
            <pc:docMk/>
            <pc:sldMk cId="479953011" sldId="369"/>
            <ac:spMk id="2" creationId="{A92491B3-959C-90A7-E6ED-6A2A5876940C}"/>
          </ac:spMkLst>
        </pc:spChg>
        <pc:spChg chg="mod">
          <ac:chgData name="Ken Birman" userId="d63afa40-f901-45d1-beb5-fa688e844a7e" providerId="ADAL" clId="{FC09AB04-A784-490A-B9A8-431465E437AF}" dt="2024-11-20T16:23:59.731" v="597" actId="20577"/>
          <ac:spMkLst>
            <pc:docMk/>
            <pc:sldMk cId="479953011" sldId="369"/>
            <ac:spMk id="3" creationId="{AE470152-7DA3-F09A-6E0C-DAC279FE0625}"/>
          </ac:spMkLst>
        </pc:spChg>
      </pc:sldChg>
      <pc:sldChg chg="addSp delSp modSp new mod modClrScheme chgLayout">
        <pc:chgData name="Ken Birman" userId="d63afa40-f901-45d1-beb5-fa688e844a7e" providerId="ADAL" clId="{FC09AB04-A784-490A-B9A8-431465E437AF}" dt="2024-11-20T16:29:57.733" v="729" actId="478"/>
        <pc:sldMkLst>
          <pc:docMk/>
          <pc:sldMk cId="1769101456" sldId="370"/>
        </pc:sldMkLst>
      </pc:sldChg>
      <pc:sldChg chg="modSp new mod">
        <pc:chgData name="Ken Birman" userId="d63afa40-f901-45d1-beb5-fa688e844a7e" providerId="ADAL" clId="{FC09AB04-A784-490A-B9A8-431465E437AF}" dt="2024-11-20T19:21:11.482" v="2514" actId="20577"/>
        <pc:sldMkLst>
          <pc:docMk/>
          <pc:sldMk cId="1608668149" sldId="371"/>
        </pc:sldMkLst>
        <pc:spChg chg="mod">
          <ac:chgData name="Ken Birman" userId="d63afa40-f901-45d1-beb5-fa688e844a7e" providerId="ADAL" clId="{FC09AB04-A784-490A-B9A8-431465E437AF}" dt="2024-11-20T19:21:11.482" v="2514" actId="20577"/>
          <ac:spMkLst>
            <pc:docMk/>
            <pc:sldMk cId="1608668149" sldId="371"/>
            <ac:spMk id="2" creationId="{FDFAAE77-9647-401B-A19D-15794574B8A0}"/>
          </ac:spMkLst>
        </pc:spChg>
        <pc:spChg chg="mod">
          <ac:chgData name="Ken Birman" userId="d63afa40-f901-45d1-beb5-fa688e844a7e" providerId="ADAL" clId="{FC09AB04-A784-490A-B9A8-431465E437AF}" dt="2024-11-20T16:35:16.630" v="1105" actId="20577"/>
          <ac:spMkLst>
            <pc:docMk/>
            <pc:sldMk cId="1608668149" sldId="371"/>
            <ac:spMk id="3" creationId="{9EDE3D0F-7F1D-19A0-1EFB-3EAD087FB7C4}"/>
          </ac:spMkLst>
        </pc:spChg>
      </pc:sldChg>
      <pc:sldChg chg="modSp new mod">
        <pc:chgData name="Ken Birman" userId="d63afa40-f901-45d1-beb5-fa688e844a7e" providerId="ADAL" clId="{FC09AB04-A784-490A-B9A8-431465E437AF}" dt="2024-11-20T19:19:53.762" v="2397" actId="14100"/>
        <pc:sldMkLst>
          <pc:docMk/>
          <pc:sldMk cId="4011591793" sldId="372"/>
        </pc:sldMkLst>
        <pc:spChg chg="mod">
          <ac:chgData name="Ken Birman" userId="d63afa40-f901-45d1-beb5-fa688e844a7e" providerId="ADAL" clId="{FC09AB04-A784-490A-B9A8-431465E437AF}" dt="2024-11-20T19:17:55.737" v="2022" actId="20577"/>
          <ac:spMkLst>
            <pc:docMk/>
            <pc:sldMk cId="4011591793" sldId="372"/>
            <ac:spMk id="2" creationId="{699249FD-080F-2669-7A5C-E1A8B9323E7E}"/>
          </ac:spMkLst>
        </pc:spChg>
        <pc:spChg chg="mod">
          <ac:chgData name="Ken Birman" userId="d63afa40-f901-45d1-beb5-fa688e844a7e" providerId="ADAL" clId="{FC09AB04-A784-490A-B9A8-431465E437AF}" dt="2024-11-20T19:19:53.762" v="2397" actId="14100"/>
          <ac:spMkLst>
            <pc:docMk/>
            <pc:sldMk cId="4011591793" sldId="372"/>
            <ac:spMk id="3" creationId="{580142BB-259A-4817-9038-02EDB2E818D2}"/>
          </ac:spMkLst>
        </pc:spChg>
      </pc:sldChg>
    </pc:docChg>
  </pc:docChgLst>
  <pc:docChgLst>
    <pc:chgData name="Ken Birman" userId="d63afa40-f901-45d1-beb5-fa688e844a7e" providerId="ADAL" clId="{C3FF9578-82D1-7041-9E06-1F10E53DE04A}"/>
    <pc:docChg chg="undo custSel addSld delSld modSld sldOrd modSection">
      <pc:chgData name="Ken Birman" userId="d63afa40-f901-45d1-beb5-fa688e844a7e" providerId="ADAL" clId="{C3FF9578-82D1-7041-9E06-1F10E53DE04A}" dt="2024-12-02T13:20:05.435" v="7444" actId="20577"/>
      <pc:docMkLst>
        <pc:docMk/>
      </pc:docMkLst>
      <pc:sldChg chg="ord">
        <pc:chgData name="Ken Birman" userId="d63afa40-f901-45d1-beb5-fa688e844a7e" providerId="ADAL" clId="{C3FF9578-82D1-7041-9E06-1F10E53DE04A}" dt="2024-12-01T20:35:28.946" v="4439" actId="1076"/>
        <pc:sldMkLst>
          <pc:docMk/>
          <pc:sldMk cId="74340708" sldId="259"/>
        </pc:sldMkLst>
      </pc:sldChg>
      <pc:sldChg chg="modSp">
        <pc:chgData name="Ken Birman" userId="d63afa40-f901-45d1-beb5-fa688e844a7e" providerId="ADAL" clId="{C3FF9578-82D1-7041-9E06-1F10E53DE04A}" dt="2024-12-02T05:25:22.121" v="4811" actId="1076"/>
        <pc:sldMkLst>
          <pc:docMk/>
          <pc:sldMk cId="211022298" sldId="262"/>
        </pc:sldMkLst>
        <pc:spChg chg="mod">
          <ac:chgData name="Ken Birman" userId="d63afa40-f901-45d1-beb5-fa688e844a7e" providerId="ADAL" clId="{C3FF9578-82D1-7041-9E06-1F10E53DE04A}" dt="2024-12-02T05:24:58.403" v="4809" actId="20577"/>
          <ac:spMkLst>
            <pc:docMk/>
            <pc:sldMk cId="211022298" sldId="262"/>
            <ac:spMk id="2" creationId="{00000000-0000-0000-0000-000000000000}"/>
          </ac:spMkLst>
        </pc:spChg>
        <pc:spChg chg="mod">
          <ac:chgData name="Ken Birman" userId="d63afa40-f901-45d1-beb5-fa688e844a7e" providerId="ADAL" clId="{C3FF9578-82D1-7041-9E06-1F10E53DE04A}" dt="2024-12-02T05:25:22.121" v="4811" actId="1076"/>
          <ac:spMkLst>
            <pc:docMk/>
            <pc:sldMk cId="211022298" sldId="262"/>
            <ac:spMk id="69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1T20:34:06.630" v="4420" actId="20577"/>
        <pc:sldMkLst>
          <pc:docMk/>
          <pc:sldMk cId="1095966189" sldId="265"/>
        </pc:sldMkLst>
        <pc:spChg chg="mod">
          <ac:chgData name="Ken Birman" userId="d63afa40-f901-45d1-beb5-fa688e844a7e" providerId="ADAL" clId="{C3FF9578-82D1-7041-9E06-1F10E53DE04A}" dt="2024-12-01T20:34:06.630" v="4420" actId="20577"/>
          <ac:spMkLst>
            <pc:docMk/>
            <pc:sldMk cId="1095966189" sldId="265"/>
            <ac:spMk id="19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1T20:34:20.909" v="4422" actId="14100"/>
        <pc:sldMkLst>
          <pc:docMk/>
          <pc:sldMk cId="235202254" sldId="266"/>
        </pc:sldMkLst>
        <pc:spChg chg="mod">
          <ac:chgData name="Ken Birman" userId="d63afa40-f901-45d1-beb5-fa688e844a7e" providerId="ADAL" clId="{C3FF9578-82D1-7041-9E06-1F10E53DE04A}" dt="2024-12-01T20:34:20.909" v="4422" actId="14100"/>
          <ac:spMkLst>
            <pc:docMk/>
            <pc:sldMk cId="235202254" sldId="266"/>
            <ac:spMk id="2" creationId="{00000000-0000-0000-0000-000000000000}"/>
          </ac:spMkLst>
        </pc:spChg>
      </pc:sldChg>
      <pc:sldChg chg="modSp ord">
        <pc:chgData name="Ken Birman" userId="d63afa40-f901-45d1-beb5-fa688e844a7e" providerId="ADAL" clId="{C3FF9578-82D1-7041-9E06-1F10E53DE04A}" dt="2024-12-02T12:59:14.434" v="6256" actId="1076"/>
        <pc:sldMkLst>
          <pc:docMk/>
          <pc:sldMk cId="1650994571" sldId="267"/>
        </pc:sldMkLst>
        <pc:spChg chg="mod">
          <ac:chgData name="Ken Birman" userId="d63afa40-f901-45d1-beb5-fa688e844a7e" providerId="ADAL" clId="{C3FF9578-82D1-7041-9E06-1F10E53DE04A}" dt="2024-12-01T20:34:37.096" v="4424" actId="14100"/>
          <ac:spMkLst>
            <pc:docMk/>
            <pc:sldMk cId="1650994571" sldId="267"/>
            <ac:spMk id="2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1T20:34:44.299" v="4425" actId="14100"/>
        <pc:sldMkLst>
          <pc:docMk/>
          <pc:sldMk cId="1827723200" sldId="271"/>
        </pc:sldMkLst>
        <pc:spChg chg="mod">
          <ac:chgData name="Ken Birman" userId="d63afa40-f901-45d1-beb5-fa688e844a7e" providerId="ADAL" clId="{C3FF9578-82D1-7041-9E06-1F10E53DE04A}" dt="2024-12-01T20:34:44.299" v="4425" actId="14100"/>
          <ac:spMkLst>
            <pc:docMk/>
            <pc:sldMk cId="1827723200" sldId="271"/>
            <ac:spMk id="2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1T20:34:33.225" v="4423" actId="14100"/>
        <pc:sldMkLst>
          <pc:docMk/>
          <pc:sldMk cId="1107713080" sldId="272"/>
        </pc:sldMkLst>
        <pc:spChg chg="mod">
          <ac:chgData name="Ken Birman" userId="d63afa40-f901-45d1-beb5-fa688e844a7e" providerId="ADAL" clId="{C3FF9578-82D1-7041-9E06-1F10E53DE04A}" dt="2024-12-01T20:34:33.225" v="4423" actId="14100"/>
          <ac:spMkLst>
            <pc:docMk/>
            <pc:sldMk cId="1107713080" sldId="272"/>
            <ac:spMk id="2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2T13:02:47.113" v="6400" actId="20577"/>
        <pc:sldMkLst>
          <pc:docMk/>
          <pc:sldMk cId="4201390267" sldId="294"/>
        </pc:sldMkLst>
        <pc:spChg chg="mod">
          <ac:chgData name="Ken Birman" userId="d63afa40-f901-45d1-beb5-fa688e844a7e" providerId="ADAL" clId="{C3FF9578-82D1-7041-9E06-1F10E53DE04A}" dt="2024-12-01T20:35:39.935" v="4444" actId="14100"/>
          <ac:spMkLst>
            <pc:docMk/>
            <pc:sldMk cId="4201390267" sldId="294"/>
            <ac:spMk id="4" creationId="{00000000-0000-0000-0000-000000000000}"/>
          </ac:spMkLst>
        </pc:spChg>
        <pc:spChg chg="mod">
          <ac:chgData name="Ken Birman" userId="d63afa40-f901-45d1-beb5-fa688e844a7e" providerId="ADAL" clId="{C3FF9578-82D1-7041-9E06-1F10E53DE04A}" dt="2024-12-02T13:02:47.113" v="6400" actId="20577"/>
          <ac:spMkLst>
            <pc:docMk/>
            <pc:sldMk cId="4201390267" sldId="294"/>
            <ac:spMk id="5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2T13:06:04.709" v="6615" actId="20577"/>
        <pc:sldMkLst>
          <pc:docMk/>
          <pc:sldMk cId="2909634920" sldId="295"/>
        </pc:sldMkLst>
        <pc:spChg chg="mod">
          <ac:chgData name="Ken Birman" userId="d63afa40-f901-45d1-beb5-fa688e844a7e" providerId="ADAL" clId="{C3FF9578-82D1-7041-9E06-1F10E53DE04A}" dt="2024-12-02T05:39:38.471" v="5437" actId="20577"/>
          <ac:spMkLst>
            <pc:docMk/>
            <pc:sldMk cId="2909634920" sldId="295"/>
            <ac:spMk id="2" creationId="{00000000-0000-0000-0000-000000000000}"/>
          </ac:spMkLst>
        </pc:spChg>
        <pc:spChg chg="mod">
          <ac:chgData name="Ken Birman" userId="d63afa40-f901-45d1-beb5-fa688e844a7e" providerId="ADAL" clId="{C3FF9578-82D1-7041-9E06-1F10E53DE04A}" dt="2024-12-02T13:06:04.709" v="6615" actId="20577"/>
          <ac:spMkLst>
            <pc:docMk/>
            <pc:sldMk cId="2909634920" sldId="295"/>
            <ac:spMk id="4" creationId="{00000000-0000-0000-0000-000000000000}"/>
          </ac:spMkLst>
        </pc:spChg>
        <pc:spChg chg="mod">
          <ac:chgData name="Ken Birman" userId="d63afa40-f901-45d1-beb5-fa688e844a7e" providerId="ADAL" clId="{C3FF9578-82D1-7041-9E06-1F10E53DE04A}" dt="2024-12-02T13:05:58.145" v="6612" actId="1076"/>
          <ac:spMkLst>
            <pc:docMk/>
            <pc:sldMk cId="2909634920" sldId="295"/>
            <ac:spMk id="5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2T13:04:29.114" v="6523" actId="20577"/>
        <pc:sldMkLst>
          <pc:docMk/>
          <pc:sldMk cId="245883056" sldId="296"/>
        </pc:sldMkLst>
        <pc:spChg chg="mod">
          <ac:chgData name="Ken Birman" userId="d63afa40-f901-45d1-beb5-fa688e844a7e" providerId="ADAL" clId="{C3FF9578-82D1-7041-9E06-1F10E53DE04A}" dt="2024-12-02T05:38:30.296" v="5364" actId="20577"/>
          <ac:spMkLst>
            <pc:docMk/>
            <pc:sldMk cId="245883056" sldId="296"/>
            <ac:spMk id="4" creationId="{00000000-0000-0000-0000-000000000000}"/>
          </ac:spMkLst>
        </pc:spChg>
        <pc:spChg chg="mod">
          <ac:chgData name="Ken Birman" userId="d63afa40-f901-45d1-beb5-fa688e844a7e" providerId="ADAL" clId="{C3FF9578-82D1-7041-9E06-1F10E53DE04A}" dt="2024-12-02T13:04:29.114" v="6523" actId="20577"/>
          <ac:spMkLst>
            <pc:docMk/>
            <pc:sldMk cId="245883056" sldId="296"/>
            <ac:spMk id="5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2T13:05:03.756" v="6542" actId="20577"/>
        <pc:sldMkLst>
          <pc:docMk/>
          <pc:sldMk cId="1968441177" sldId="297"/>
        </pc:sldMkLst>
        <pc:spChg chg="mod">
          <ac:chgData name="Ken Birman" userId="d63afa40-f901-45d1-beb5-fa688e844a7e" providerId="ADAL" clId="{C3FF9578-82D1-7041-9E06-1F10E53DE04A}" dt="2024-12-02T13:05:03.756" v="6542" actId="20577"/>
          <ac:spMkLst>
            <pc:docMk/>
            <pc:sldMk cId="1968441177" sldId="297"/>
            <ac:spMk id="2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2T05:26:19.520" v="4821" actId="20577"/>
        <pc:sldMkLst>
          <pc:docMk/>
          <pc:sldMk cId="870923556" sldId="301"/>
        </pc:sldMkLst>
        <pc:spChg chg="mod">
          <ac:chgData name="Ken Birman" userId="d63afa40-f901-45d1-beb5-fa688e844a7e" providerId="ADAL" clId="{C3FF9578-82D1-7041-9E06-1F10E53DE04A}" dt="2024-12-02T05:26:19.520" v="4821" actId="20577"/>
          <ac:spMkLst>
            <pc:docMk/>
            <pc:sldMk cId="870923556" sldId="301"/>
            <ac:spMk id="3" creationId="{00000000-0000-0000-0000-000000000000}"/>
          </ac:spMkLst>
        </pc:spChg>
      </pc:sldChg>
      <pc:sldChg chg="addAnim">
        <pc:chgData name="Ken Birman" userId="d63afa40-f901-45d1-beb5-fa688e844a7e" providerId="ADAL" clId="{C3FF9578-82D1-7041-9E06-1F10E53DE04A}" dt="2024-12-01T20:24:15.699" v="3675" actId="27696"/>
        <pc:sldMkLst>
          <pc:docMk/>
          <pc:sldMk cId="0" sldId="310"/>
        </pc:sldMkLst>
      </pc:sldChg>
      <pc:sldChg chg="modSp">
        <pc:chgData name="Ken Birman" userId="d63afa40-f901-45d1-beb5-fa688e844a7e" providerId="ADAL" clId="{C3FF9578-82D1-7041-9E06-1F10E53DE04A}" dt="2024-12-02T05:23:47.585" v="4771" actId="20577"/>
        <pc:sldMkLst>
          <pc:docMk/>
          <pc:sldMk cId="0" sldId="311"/>
        </pc:sldMkLst>
        <pc:spChg chg="mod">
          <ac:chgData name="Ken Birman" userId="d63afa40-f901-45d1-beb5-fa688e844a7e" providerId="ADAL" clId="{C3FF9578-82D1-7041-9E06-1F10E53DE04A}" dt="2024-12-02T05:23:47.585" v="4771" actId="20577"/>
          <ac:spMkLst>
            <pc:docMk/>
            <pc:sldMk cId="0" sldId="311"/>
            <ac:spMk id="5123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1T20:34:14.415" v="4421" actId="14100"/>
        <pc:sldMkLst>
          <pc:docMk/>
          <pc:sldMk cId="0" sldId="321"/>
        </pc:sldMkLst>
        <pc:spChg chg="mod">
          <ac:chgData name="Ken Birman" userId="d63afa40-f901-45d1-beb5-fa688e844a7e" providerId="ADAL" clId="{C3FF9578-82D1-7041-9E06-1F10E53DE04A}" dt="2024-12-01T20:34:14.415" v="4421" actId="14100"/>
          <ac:spMkLst>
            <pc:docMk/>
            <pc:sldMk cId="0" sldId="321"/>
            <ac:spMk id="15362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1T20:35:32.722" v="4443" actId="20577"/>
        <pc:sldMkLst>
          <pc:docMk/>
          <pc:sldMk cId="3557885810" sldId="328"/>
        </pc:sldMkLst>
        <pc:spChg chg="mod">
          <ac:chgData name="Ken Birman" userId="d63afa40-f901-45d1-beb5-fa688e844a7e" providerId="ADAL" clId="{C3FF9578-82D1-7041-9E06-1F10E53DE04A}" dt="2024-12-01T20:35:32.722" v="4443" actId="20577"/>
          <ac:spMkLst>
            <pc:docMk/>
            <pc:sldMk cId="3557885810" sldId="328"/>
            <ac:spMk id="22530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1T20:34:55.347" v="4426" actId="14100"/>
        <pc:sldMkLst>
          <pc:docMk/>
          <pc:sldMk cId="0" sldId="331"/>
        </pc:sldMkLst>
        <pc:spChg chg="mod">
          <ac:chgData name="Ken Birman" userId="d63afa40-f901-45d1-beb5-fa688e844a7e" providerId="ADAL" clId="{C3FF9578-82D1-7041-9E06-1F10E53DE04A}" dt="2024-12-01T20:34:55.347" v="4426" actId="14100"/>
          <ac:spMkLst>
            <pc:docMk/>
            <pc:sldMk cId="0" sldId="331"/>
            <ac:spMk id="25602" creationId="{00000000-0000-0000-0000-000000000000}"/>
          </ac:spMkLst>
        </pc:spChg>
      </pc:sldChg>
      <pc:sldChg chg="del">
        <pc:chgData name="Ken Birman" userId="d63afa40-f901-45d1-beb5-fa688e844a7e" providerId="ADAL" clId="{C3FF9578-82D1-7041-9E06-1F10E53DE04A}" dt="2024-12-02T05:37:04.788" v="5358" actId="2696"/>
        <pc:sldMkLst>
          <pc:docMk/>
          <pc:sldMk cId="0" sldId="332"/>
        </pc:sldMkLst>
      </pc:sldChg>
      <pc:sldChg chg="modSp ord">
        <pc:chgData name="Ken Birman" userId="d63afa40-f901-45d1-beb5-fa688e844a7e" providerId="ADAL" clId="{C3FF9578-82D1-7041-9E06-1F10E53DE04A}" dt="2024-12-02T12:59:27.464" v="6257" actId="1076"/>
        <pc:sldMkLst>
          <pc:docMk/>
          <pc:sldMk cId="466805858" sldId="337"/>
        </pc:sldMkLst>
        <pc:spChg chg="mod">
          <ac:chgData name="Ken Birman" userId="d63afa40-f901-45d1-beb5-fa688e844a7e" providerId="ADAL" clId="{C3FF9578-82D1-7041-9E06-1F10E53DE04A}" dt="2024-12-02T12:57:39.801" v="6227" actId="20577"/>
          <ac:spMkLst>
            <pc:docMk/>
            <pc:sldMk cId="466805858" sldId="337"/>
            <ac:spMk id="2" creationId="{00000000-0000-0000-0000-000000000000}"/>
          </ac:spMkLst>
        </pc:spChg>
        <pc:spChg chg="mod">
          <ac:chgData name="Ken Birman" userId="d63afa40-f901-45d1-beb5-fa688e844a7e" providerId="ADAL" clId="{C3FF9578-82D1-7041-9E06-1F10E53DE04A}" dt="2024-12-02T12:58:15.265" v="6253" actId="20577"/>
          <ac:spMkLst>
            <pc:docMk/>
            <pc:sldMk cId="466805858" sldId="337"/>
            <ac:spMk id="21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2T12:42:59.321" v="5864" actId="20577"/>
        <pc:sldMkLst>
          <pc:docMk/>
          <pc:sldMk cId="0" sldId="338"/>
        </pc:sldMkLst>
        <pc:spChg chg="mod">
          <ac:chgData name="Ken Birman" userId="d63afa40-f901-45d1-beb5-fa688e844a7e" providerId="ADAL" clId="{C3FF9578-82D1-7041-9E06-1F10E53DE04A}" dt="2024-12-02T12:42:59.321" v="5864" actId="20577"/>
          <ac:spMkLst>
            <pc:docMk/>
            <pc:sldMk cId="0" sldId="338"/>
            <ac:spMk id="5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2T05:24:10.571" v="4797" actId="20577"/>
        <pc:sldMkLst>
          <pc:docMk/>
          <pc:sldMk cId="0" sldId="339"/>
        </pc:sldMkLst>
        <pc:spChg chg="mod">
          <ac:chgData name="Ken Birman" userId="d63afa40-f901-45d1-beb5-fa688e844a7e" providerId="ADAL" clId="{C3FF9578-82D1-7041-9E06-1F10E53DE04A}" dt="2024-12-02T05:24:10.571" v="4797" actId="20577"/>
          <ac:spMkLst>
            <pc:docMk/>
            <pc:sldMk cId="0" sldId="339"/>
            <ac:spMk id="5122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1T20:23:04.840" v="3674" actId="20577"/>
        <pc:sldMkLst>
          <pc:docMk/>
          <pc:sldMk cId="0" sldId="340"/>
        </pc:sldMkLst>
        <pc:spChg chg="mod">
          <ac:chgData name="Ken Birman" userId="d63afa40-f901-45d1-beb5-fa688e844a7e" providerId="ADAL" clId="{C3FF9578-82D1-7041-9E06-1F10E53DE04A}" dt="2024-12-01T20:23:04.840" v="3674" actId="20577"/>
          <ac:spMkLst>
            <pc:docMk/>
            <pc:sldMk cId="0" sldId="340"/>
            <ac:spMk id="10243" creationId="{00000000-0000-0000-0000-000000000000}"/>
          </ac:spMkLst>
        </pc:spChg>
      </pc:sldChg>
      <pc:sldChg chg="modSp ord">
        <pc:chgData name="Ken Birman" userId="d63afa40-f901-45d1-beb5-fa688e844a7e" providerId="ADAL" clId="{C3FF9578-82D1-7041-9E06-1F10E53DE04A}" dt="2024-12-02T12:55:59.050" v="6169" actId="20577"/>
        <pc:sldMkLst>
          <pc:docMk/>
          <pc:sldMk cId="0" sldId="342"/>
        </pc:sldMkLst>
        <pc:spChg chg="mod">
          <ac:chgData name="Ken Birman" userId="d63afa40-f901-45d1-beb5-fa688e844a7e" providerId="ADAL" clId="{C3FF9578-82D1-7041-9E06-1F10E53DE04A}" dt="2024-12-02T12:55:37.946" v="6152" actId="20577"/>
          <ac:spMkLst>
            <pc:docMk/>
            <pc:sldMk cId="0" sldId="342"/>
            <ac:spMk id="2" creationId="{00000000-0000-0000-0000-000000000000}"/>
          </ac:spMkLst>
        </pc:spChg>
        <pc:spChg chg="mod">
          <ac:chgData name="Ken Birman" userId="d63afa40-f901-45d1-beb5-fa688e844a7e" providerId="ADAL" clId="{C3FF9578-82D1-7041-9E06-1F10E53DE04A}" dt="2024-12-02T12:55:59.050" v="6169" actId="20577"/>
          <ac:spMkLst>
            <pc:docMk/>
            <pc:sldMk cId="0" sldId="342"/>
            <ac:spMk id="3" creationId="{00000000-0000-0000-0000-000000000000}"/>
          </ac:spMkLst>
        </pc:spChg>
      </pc:sldChg>
      <pc:sldChg chg="modSp ord">
        <pc:chgData name="Ken Birman" userId="d63afa40-f901-45d1-beb5-fa688e844a7e" providerId="ADAL" clId="{C3FF9578-82D1-7041-9E06-1F10E53DE04A}" dt="2024-12-02T12:56:18.294" v="6170" actId="1076"/>
        <pc:sldMkLst>
          <pc:docMk/>
          <pc:sldMk cId="0" sldId="343"/>
        </pc:sldMkLst>
        <pc:spChg chg="mod">
          <ac:chgData name="Ken Birman" userId="d63afa40-f901-45d1-beb5-fa688e844a7e" providerId="ADAL" clId="{C3FF9578-82D1-7041-9E06-1F10E53DE04A}" dt="2024-12-01T20:31:26.996" v="4201" actId="14100"/>
          <ac:spMkLst>
            <pc:docMk/>
            <pc:sldMk cId="0" sldId="343"/>
            <ac:spMk id="2" creationId="{00000000-0000-0000-0000-000000000000}"/>
          </ac:spMkLst>
        </pc:spChg>
        <pc:spChg chg="mod">
          <ac:chgData name="Ken Birman" userId="d63afa40-f901-45d1-beb5-fa688e844a7e" providerId="ADAL" clId="{C3FF9578-82D1-7041-9E06-1F10E53DE04A}" dt="2024-12-01T20:32:12.109" v="4261" actId="1076"/>
          <ac:spMkLst>
            <pc:docMk/>
            <pc:sldMk cId="0" sldId="343"/>
            <ac:spMk id="3" creationId="{00000000-0000-0000-0000-000000000000}"/>
          </ac:spMkLst>
        </pc:spChg>
        <pc:picChg chg="mod">
          <ac:chgData name="Ken Birman" userId="d63afa40-f901-45d1-beb5-fa688e844a7e" providerId="ADAL" clId="{C3FF9578-82D1-7041-9E06-1F10E53DE04A}" dt="2024-12-01T20:32:20.952" v="4263" actId="1076"/>
          <ac:picMkLst>
            <pc:docMk/>
            <pc:sldMk cId="0" sldId="343"/>
            <ac:picMk id="66562" creationId="{00000000-0000-0000-0000-000000000000}"/>
          </ac:picMkLst>
        </pc:picChg>
        <pc:picChg chg="mod">
          <ac:chgData name="Ken Birman" userId="d63afa40-f901-45d1-beb5-fa688e844a7e" providerId="ADAL" clId="{C3FF9578-82D1-7041-9E06-1F10E53DE04A}" dt="2024-12-01T20:32:08.571" v="4260" actId="1076"/>
          <ac:picMkLst>
            <pc:docMk/>
            <pc:sldMk cId="0" sldId="343"/>
            <ac:picMk id="67586" creationId="{00000000-0000-0000-0000-000000000000}"/>
          </ac:picMkLst>
        </pc:picChg>
      </pc:sldChg>
      <pc:sldChg chg="modSp">
        <pc:chgData name="Ken Birman" userId="d63afa40-f901-45d1-beb5-fa688e844a7e" providerId="ADAL" clId="{C3FF9578-82D1-7041-9E06-1F10E53DE04A}" dt="2024-12-02T12:49:19.182" v="6110" actId="20577"/>
        <pc:sldMkLst>
          <pc:docMk/>
          <pc:sldMk cId="0" sldId="344"/>
        </pc:sldMkLst>
        <pc:spChg chg="mod">
          <ac:chgData name="Ken Birman" userId="d63afa40-f901-45d1-beb5-fa688e844a7e" providerId="ADAL" clId="{C3FF9578-82D1-7041-9E06-1F10E53DE04A}" dt="2024-12-02T12:49:19.182" v="6110" actId="20577"/>
          <ac:spMkLst>
            <pc:docMk/>
            <pc:sldMk cId="0" sldId="344"/>
            <ac:spMk id="6" creationId="{A40A6B7E-F08F-9BAC-0A34-51C18AA6A524}"/>
          </ac:spMkLst>
        </pc:spChg>
      </pc:sldChg>
      <pc:sldChg chg="modSp">
        <pc:chgData name="Ken Birman" userId="d63afa40-f901-45d1-beb5-fa688e844a7e" providerId="ADAL" clId="{C3FF9578-82D1-7041-9E06-1F10E53DE04A}" dt="2024-12-02T12:56:50.393" v="6188" actId="20577"/>
        <pc:sldMkLst>
          <pc:docMk/>
          <pc:sldMk cId="0" sldId="345"/>
        </pc:sldMkLst>
        <pc:spChg chg="mod">
          <ac:chgData name="Ken Birman" userId="d63afa40-f901-45d1-beb5-fa688e844a7e" providerId="ADAL" clId="{C3FF9578-82D1-7041-9E06-1F10E53DE04A}" dt="2024-12-01T20:32:29.841" v="4264" actId="14100"/>
          <ac:spMkLst>
            <pc:docMk/>
            <pc:sldMk cId="0" sldId="345"/>
            <ac:spMk id="2" creationId="{00000000-0000-0000-0000-000000000000}"/>
          </ac:spMkLst>
        </pc:spChg>
        <pc:spChg chg="mod">
          <ac:chgData name="Ken Birman" userId="d63afa40-f901-45d1-beb5-fa688e844a7e" providerId="ADAL" clId="{C3FF9578-82D1-7041-9E06-1F10E53DE04A}" dt="2024-12-02T12:56:50.393" v="6188" actId="20577"/>
          <ac:spMkLst>
            <pc:docMk/>
            <pc:sldMk cId="0" sldId="345"/>
            <ac:spMk id="3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2T05:34:53.146" v="5246" actId="20577"/>
        <pc:sldMkLst>
          <pc:docMk/>
          <pc:sldMk cId="0" sldId="346"/>
        </pc:sldMkLst>
        <pc:spChg chg="mod">
          <ac:chgData name="Ken Birman" userId="d63afa40-f901-45d1-beb5-fa688e844a7e" providerId="ADAL" clId="{C3FF9578-82D1-7041-9E06-1F10E53DE04A}" dt="2024-12-01T20:32:54.172" v="4268" actId="14100"/>
          <ac:spMkLst>
            <pc:docMk/>
            <pc:sldMk cId="0" sldId="346"/>
            <ac:spMk id="2" creationId="{00000000-0000-0000-0000-000000000000}"/>
          </ac:spMkLst>
        </pc:spChg>
        <pc:spChg chg="mod">
          <ac:chgData name="Ken Birman" userId="d63afa40-f901-45d1-beb5-fa688e844a7e" providerId="ADAL" clId="{C3FF9578-82D1-7041-9E06-1F10E53DE04A}" dt="2024-12-02T05:34:53.146" v="5246" actId="20577"/>
          <ac:spMkLst>
            <pc:docMk/>
            <pc:sldMk cId="0" sldId="346"/>
            <ac:spMk id="3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1T20:32:37.169" v="4265" actId="14100"/>
        <pc:sldMkLst>
          <pc:docMk/>
          <pc:sldMk cId="0" sldId="348"/>
        </pc:sldMkLst>
        <pc:spChg chg="mod">
          <ac:chgData name="Ken Birman" userId="d63afa40-f901-45d1-beb5-fa688e844a7e" providerId="ADAL" clId="{C3FF9578-82D1-7041-9E06-1F10E53DE04A}" dt="2024-12-01T20:32:37.169" v="4265" actId="14100"/>
          <ac:spMkLst>
            <pc:docMk/>
            <pc:sldMk cId="0" sldId="348"/>
            <ac:spMk id="2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1T20:32:43.239" v="4266" actId="14100"/>
        <pc:sldMkLst>
          <pc:docMk/>
          <pc:sldMk cId="0" sldId="349"/>
        </pc:sldMkLst>
        <pc:spChg chg="mod">
          <ac:chgData name="Ken Birman" userId="d63afa40-f901-45d1-beb5-fa688e844a7e" providerId="ADAL" clId="{C3FF9578-82D1-7041-9E06-1F10E53DE04A}" dt="2024-12-01T20:32:43.239" v="4266" actId="14100"/>
          <ac:spMkLst>
            <pc:docMk/>
            <pc:sldMk cId="0" sldId="349"/>
            <ac:spMk id="2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1T20:32:49.005" v="4267" actId="14100"/>
        <pc:sldMkLst>
          <pc:docMk/>
          <pc:sldMk cId="0" sldId="350"/>
        </pc:sldMkLst>
        <pc:spChg chg="mod">
          <ac:chgData name="Ken Birman" userId="d63afa40-f901-45d1-beb5-fa688e844a7e" providerId="ADAL" clId="{C3FF9578-82D1-7041-9E06-1F10E53DE04A}" dt="2024-12-01T20:32:49.005" v="4267" actId="14100"/>
          <ac:spMkLst>
            <pc:docMk/>
            <pc:sldMk cId="0" sldId="350"/>
            <ac:spMk id="2" creationId="{00000000-0000-0000-0000-000000000000}"/>
          </ac:spMkLst>
        </pc:spChg>
      </pc:sldChg>
      <pc:sldChg chg="modSp ord">
        <pc:chgData name="Ken Birman" userId="d63afa40-f901-45d1-beb5-fa688e844a7e" providerId="ADAL" clId="{C3FF9578-82D1-7041-9E06-1F10E53DE04A}" dt="2024-12-02T13:00:31.658" v="6282" actId="14100"/>
        <pc:sldMkLst>
          <pc:docMk/>
          <pc:sldMk cId="0" sldId="353"/>
        </pc:sldMkLst>
        <pc:spChg chg="mod">
          <ac:chgData name="Ken Birman" userId="d63afa40-f901-45d1-beb5-fa688e844a7e" providerId="ADAL" clId="{C3FF9578-82D1-7041-9E06-1F10E53DE04A}" dt="2024-12-02T13:00:26.644" v="6280" actId="20577"/>
          <ac:spMkLst>
            <pc:docMk/>
            <pc:sldMk cId="0" sldId="353"/>
            <ac:spMk id="2" creationId="{00000000-0000-0000-0000-000000000000}"/>
          </ac:spMkLst>
        </pc:spChg>
        <pc:spChg chg="mod">
          <ac:chgData name="Ken Birman" userId="d63afa40-f901-45d1-beb5-fa688e844a7e" providerId="ADAL" clId="{C3FF9578-82D1-7041-9E06-1F10E53DE04A}" dt="2024-12-02T13:00:31.658" v="6282" actId="14100"/>
          <ac:spMkLst>
            <pc:docMk/>
            <pc:sldMk cId="0" sldId="353"/>
            <ac:spMk id="3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2T13:12:44.762" v="7023" actId="20577"/>
        <pc:sldMkLst>
          <pc:docMk/>
          <pc:sldMk cId="0" sldId="356"/>
        </pc:sldMkLst>
        <pc:spChg chg="mod">
          <ac:chgData name="Ken Birman" userId="d63afa40-f901-45d1-beb5-fa688e844a7e" providerId="ADAL" clId="{C3FF9578-82D1-7041-9E06-1F10E53DE04A}" dt="2024-12-02T13:11:04.818" v="6929" actId="20577"/>
          <ac:spMkLst>
            <pc:docMk/>
            <pc:sldMk cId="0" sldId="356"/>
            <ac:spMk id="2" creationId="{00000000-0000-0000-0000-000000000000}"/>
          </ac:spMkLst>
        </pc:spChg>
        <pc:spChg chg="mod">
          <ac:chgData name="Ken Birman" userId="d63afa40-f901-45d1-beb5-fa688e844a7e" providerId="ADAL" clId="{C3FF9578-82D1-7041-9E06-1F10E53DE04A}" dt="2024-12-02T13:12:44.762" v="7023" actId="20577"/>
          <ac:spMkLst>
            <pc:docMk/>
            <pc:sldMk cId="0" sldId="356"/>
            <ac:spMk id="3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2T13:00:47.195" v="6297" actId="20577"/>
        <pc:sldMkLst>
          <pc:docMk/>
          <pc:sldMk cId="0" sldId="358"/>
        </pc:sldMkLst>
        <pc:spChg chg="mod">
          <ac:chgData name="Ken Birman" userId="d63afa40-f901-45d1-beb5-fa688e844a7e" providerId="ADAL" clId="{C3FF9578-82D1-7041-9E06-1F10E53DE04A}" dt="2024-12-02T13:00:47.195" v="6297" actId="20577"/>
          <ac:spMkLst>
            <pc:docMk/>
            <pc:sldMk cId="0" sldId="358"/>
            <ac:spMk id="2" creationId="{00000000-0000-0000-0000-000000000000}"/>
          </ac:spMkLst>
        </pc:spChg>
      </pc:sldChg>
      <pc:sldChg chg="modSp">
        <pc:chgData name="Ken Birman" userId="d63afa40-f901-45d1-beb5-fa688e844a7e" providerId="ADAL" clId="{C3FF9578-82D1-7041-9E06-1F10E53DE04A}" dt="2024-12-02T12:41:19.977" v="5835" actId="20577"/>
        <pc:sldMkLst>
          <pc:docMk/>
          <pc:sldMk cId="2321289816" sldId="359"/>
        </pc:sldMkLst>
        <pc:spChg chg="mod">
          <ac:chgData name="Ken Birman" userId="d63afa40-f901-45d1-beb5-fa688e844a7e" providerId="ADAL" clId="{C3FF9578-82D1-7041-9E06-1F10E53DE04A}" dt="2024-12-02T12:41:19.977" v="5835" actId="20577"/>
          <ac:spMkLst>
            <pc:docMk/>
            <pc:sldMk cId="2321289816" sldId="359"/>
            <ac:spMk id="6" creationId="{26FF3A9D-6600-93B3-46B8-68D8B070EC4D}"/>
          </ac:spMkLst>
        </pc:spChg>
      </pc:sldChg>
      <pc:sldChg chg="modSp del">
        <pc:chgData name="Ken Birman" userId="d63afa40-f901-45d1-beb5-fa688e844a7e" providerId="ADAL" clId="{C3FF9578-82D1-7041-9E06-1F10E53DE04A}" dt="2024-12-02T05:25:48.168" v="4812" actId="2696"/>
        <pc:sldMkLst>
          <pc:docMk/>
          <pc:sldMk cId="97798442" sldId="360"/>
        </pc:sldMkLst>
        <pc:spChg chg="mod">
          <ac:chgData name="Ken Birman" userId="d63afa40-f901-45d1-beb5-fa688e844a7e" providerId="ADAL" clId="{C3FF9578-82D1-7041-9E06-1F10E53DE04A}" dt="2024-12-01T16:27:02.796" v="3002" actId="20577"/>
          <ac:spMkLst>
            <pc:docMk/>
            <pc:sldMk cId="97798442" sldId="360"/>
            <ac:spMk id="2" creationId="{25FD5897-4B94-99CF-6B6E-7C305C63D369}"/>
          </ac:spMkLst>
        </pc:spChg>
        <pc:spChg chg="mod">
          <ac:chgData name="Ken Birman" userId="d63afa40-f901-45d1-beb5-fa688e844a7e" providerId="ADAL" clId="{C3FF9578-82D1-7041-9E06-1F10E53DE04A}" dt="2024-12-01T04:49:26.156" v="1899" actId="1076"/>
          <ac:spMkLst>
            <pc:docMk/>
            <pc:sldMk cId="97798442" sldId="360"/>
            <ac:spMk id="3" creationId="{2F82AF9F-4256-E938-F19B-AA442D64B2B4}"/>
          </ac:spMkLst>
        </pc:spChg>
      </pc:sldChg>
      <pc:sldChg chg="modSp">
        <pc:chgData name="Ken Birman" userId="d63afa40-f901-45d1-beb5-fa688e844a7e" providerId="ADAL" clId="{C3FF9578-82D1-7041-9E06-1F10E53DE04A}" dt="2024-12-02T05:27:58.999" v="4925" actId="20577"/>
        <pc:sldMkLst>
          <pc:docMk/>
          <pc:sldMk cId="4020509219" sldId="361"/>
        </pc:sldMkLst>
        <pc:spChg chg="mod">
          <ac:chgData name="Ken Birman" userId="d63afa40-f901-45d1-beb5-fa688e844a7e" providerId="ADAL" clId="{C3FF9578-82D1-7041-9E06-1F10E53DE04A}" dt="2024-12-02T05:27:58.999" v="4925" actId="20577"/>
          <ac:spMkLst>
            <pc:docMk/>
            <pc:sldMk cId="4020509219" sldId="361"/>
            <ac:spMk id="4099" creationId="{3A7F2197-ABB2-9299-86C1-1D521D5F82B9}"/>
          </ac:spMkLst>
        </pc:spChg>
      </pc:sldChg>
      <pc:sldChg chg="modSp">
        <pc:chgData name="Ken Birman" userId="d63afa40-f901-45d1-beb5-fa688e844a7e" providerId="ADAL" clId="{C3FF9578-82D1-7041-9E06-1F10E53DE04A}" dt="2024-12-02T05:28:28.786" v="4957" actId="20577"/>
        <pc:sldMkLst>
          <pc:docMk/>
          <pc:sldMk cId="1745991915" sldId="362"/>
        </pc:sldMkLst>
        <pc:spChg chg="mod">
          <ac:chgData name="Ken Birman" userId="d63afa40-f901-45d1-beb5-fa688e844a7e" providerId="ADAL" clId="{C3FF9578-82D1-7041-9E06-1F10E53DE04A}" dt="2024-12-02T05:28:28.786" v="4957" actId="20577"/>
          <ac:spMkLst>
            <pc:docMk/>
            <pc:sldMk cId="1745991915" sldId="362"/>
            <ac:spMk id="3" creationId="{3268B8D9-9230-B1BE-510B-3E8F4C2134AF}"/>
          </ac:spMkLst>
        </pc:spChg>
      </pc:sldChg>
      <pc:sldChg chg="modSp">
        <pc:chgData name="Ken Birman" userId="d63afa40-f901-45d1-beb5-fa688e844a7e" providerId="ADAL" clId="{C3FF9578-82D1-7041-9E06-1F10E53DE04A}" dt="2024-12-02T12:46:22.780" v="5920" actId="20577"/>
        <pc:sldMkLst>
          <pc:docMk/>
          <pc:sldMk cId="370590700" sldId="363"/>
        </pc:sldMkLst>
        <pc:spChg chg="mod">
          <ac:chgData name="Ken Birman" userId="d63afa40-f901-45d1-beb5-fa688e844a7e" providerId="ADAL" clId="{C3FF9578-82D1-7041-9E06-1F10E53DE04A}" dt="2024-12-02T12:46:22.780" v="5920" actId="20577"/>
          <ac:spMkLst>
            <pc:docMk/>
            <pc:sldMk cId="370590700" sldId="363"/>
            <ac:spMk id="3" creationId="{473CB0D8-992B-D598-D88A-CD78FFD60116}"/>
          </ac:spMkLst>
        </pc:spChg>
      </pc:sldChg>
      <pc:sldChg chg="modSp">
        <pc:chgData name="Ken Birman" userId="d63afa40-f901-45d1-beb5-fa688e844a7e" providerId="ADAL" clId="{C3FF9578-82D1-7041-9E06-1F10E53DE04A}" dt="2024-12-02T12:54:54.631" v="6133" actId="20577"/>
        <pc:sldMkLst>
          <pc:docMk/>
          <pc:sldMk cId="1356074295" sldId="364"/>
        </pc:sldMkLst>
        <pc:spChg chg="mod">
          <ac:chgData name="Ken Birman" userId="d63afa40-f901-45d1-beb5-fa688e844a7e" providerId="ADAL" clId="{C3FF9578-82D1-7041-9E06-1F10E53DE04A}" dt="2024-12-02T05:33:10.214" v="5217" actId="20577"/>
          <ac:spMkLst>
            <pc:docMk/>
            <pc:sldMk cId="1356074295" sldId="364"/>
            <ac:spMk id="2" creationId="{AF856415-1AE1-CFE6-FC0D-976A47F82BB3}"/>
          </ac:spMkLst>
        </pc:spChg>
        <pc:spChg chg="mod">
          <ac:chgData name="Ken Birman" userId="d63afa40-f901-45d1-beb5-fa688e844a7e" providerId="ADAL" clId="{C3FF9578-82D1-7041-9E06-1F10E53DE04A}" dt="2024-12-02T12:54:54.631" v="6133" actId="20577"/>
          <ac:spMkLst>
            <pc:docMk/>
            <pc:sldMk cId="1356074295" sldId="364"/>
            <ac:spMk id="3" creationId="{8B8F21D3-AE28-8762-F4CB-FCC4DB5500BB}"/>
          </ac:spMkLst>
        </pc:spChg>
      </pc:sldChg>
      <pc:sldChg chg="modSp">
        <pc:chgData name="Ken Birman" userId="d63afa40-f901-45d1-beb5-fa688e844a7e" providerId="ADAL" clId="{C3FF9578-82D1-7041-9E06-1F10E53DE04A}" dt="2024-12-02T12:51:10.329" v="6119" actId="20577"/>
        <pc:sldMkLst>
          <pc:docMk/>
          <pc:sldMk cId="397076267" sldId="365"/>
        </pc:sldMkLst>
        <pc:spChg chg="mod">
          <ac:chgData name="Ken Birman" userId="d63afa40-f901-45d1-beb5-fa688e844a7e" providerId="ADAL" clId="{C3FF9578-82D1-7041-9E06-1F10E53DE04A}" dt="2024-12-01T20:30:27.023" v="4184" actId="20577"/>
          <ac:spMkLst>
            <pc:docMk/>
            <pc:sldMk cId="397076267" sldId="365"/>
            <ac:spMk id="2" creationId="{3EC7DA84-166B-33D8-21A7-67011D2DD9E9}"/>
          </ac:spMkLst>
        </pc:spChg>
        <pc:spChg chg="mod">
          <ac:chgData name="Ken Birman" userId="d63afa40-f901-45d1-beb5-fa688e844a7e" providerId="ADAL" clId="{C3FF9578-82D1-7041-9E06-1F10E53DE04A}" dt="2024-12-02T12:51:10.329" v="6119" actId="20577"/>
          <ac:spMkLst>
            <pc:docMk/>
            <pc:sldMk cId="397076267" sldId="365"/>
            <ac:spMk id="3" creationId="{C903B556-79A0-3CD2-0743-A305F888150F}"/>
          </ac:spMkLst>
        </pc:spChg>
      </pc:sldChg>
      <pc:sldChg chg="ord">
        <pc:chgData name="Ken Birman" userId="d63afa40-f901-45d1-beb5-fa688e844a7e" providerId="ADAL" clId="{C3FF9578-82D1-7041-9E06-1F10E53DE04A}" dt="2024-12-02T12:59:33.977" v="6258" actId="1076"/>
        <pc:sldMkLst>
          <pc:docMk/>
          <pc:sldMk cId="1067390727" sldId="366"/>
        </pc:sldMkLst>
      </pc:sldChg>
      <pc:sldChg chg="modSp del">
        <pc:chgData name="Ken Birman" userId="d63afa40-f901-45d1-beb5-fa688e844a7e" providerId="ADAL" clId="{C3FF9578-82D1-7041-9E06-1F10E53DE04A}" dt="2024-12-01T20:38:14.242" v="4539" actId="2696"/>
        <pc:sldMkLst>
          <pc:docMk/>
          <pc:sldMk cId="3732285578" sldId="367"/>
        </pc:sldMkLst>
        <pc:spChg chg="mod">
          <ac:chgData name="Ken Birman" userId="d63afa40-f901-45d1-beb5-fa688e844a7e" providerId="ADAL" clId="{C3FF9578-82D1-7041-9E06-1F10E53DE04A}" dt="2024-12-01T16:07:26.117" v="2925" actId="20577"/>
          <ac:spMkLst>
            <pc:docMk/>
            <pc:sldMk cId="3732285578" sldId="367"/>
            <ac:spMk id="2" creationId="{52B38F93-5B8C-0C2A-EAAF-AE06636425DC}"/>
          </ac:spMkLst>
        </pc:spChg>
        <pc:spChg chg="mod">
          <ac:chgData name="Ken Birman" userId="d63afa40-f901-45d1-beb5-fa688e844a7e" providerId="ADAL" clId="{C3FF9578-82D1-7041-9E06-1F10E53DE04A}" dt="2024-12-01T04:56:55.877" v="2302" actId="20577"/>
          <ac:spMkLst>
            <pc:docMk/>
            <pc:sldMk cId="3732285578" sldId="367"/>
            <ac:spMk id="3" creationId="{4B4BC288-E900-6965-AD25-485161B4889F}"/>
          </ac:spMkLst>
        </pc:spChg>
      </pc:sldChg>
      <pc:sldChg chg="del">
        <pc:chgData name="Ken Birman" userId="d63afa40-f901-45d1-beb5-fa688e844a7e" providerId="ADAL" clId="{C3FF9578-82D1-7041-9E06-1F10E53DE04A}" dt="2024-12-02T13:10:48.777" v="6909" actId="2696"/>
        <pc:sldMkLst>
          <pc:docMk/>
          <pc:sldMk cId="857199225" sldId="368"/>
        </pc:sldMkLst>
      </pc:sldChg>
      <pc:sldChg chg="modSp">
        <pc:chgData name="Ken Birman" userId="d63afa40-f901-45d1-beb5-fa688e844a7e" providerId="ADAL" clId="{C3FF9578-82D1-7041-9E06-1F10E53DE04A}" dt="2024-12-02T13:17:39.738" v="7257" actId="20577"/>
        <pc:sldMkLst>
          <pc:docMk/>
          <pc:sldMk cId="479953011" sldId="369"/>
        </pc:sldMkLst>
        <pc:spChg chg="mod">
          <ac:chgData name="Ken Birman" userId="d63afa40-f901-45d1-beb5-fa688e844a7e" providerId="ADAL" clId="{C3FF9578-82D1-7041-9E06-1F10E53DE04A}" dt="2024-12-02T13:17:39.738" v="7257" actId="20577"/>
          <ac:spMkLst>
            <pc:docMk/>
            <pc:sldMk cId="479953011" sldId="369"/>
            <ac:spMk id="2" creationId="{A92491B3-959C-90A7-E6ED-6A2A5876940C}"/>
          </ac:spMkLst>
        </pc:spChg>
        <pc:spChg chg="mod">
          <ac:chgData name="Ken Birman" userId="d63afa40-f901-45d1-beb5-fa688e844a7e" providerId="ADAL" clId="{C3FF9578-82D1-7041-9E06-1F10E53DE04A}" dt="2024-12-02T13:17:13.262" v="7244" actId="20577"/>
          <ac:spMkLst>
            <pc:docMk/>
            <pc:sldMk cId="479953011" sldId="369"/>
            <ac:spMk id="3" creationId="{AE470152-7DA3-F09A-6E0C-DAC279FE0625}"/>
          </ac:spMkLst>
        </pc:spChg>
      </pc:sldChg>
      <pc:sldChg chg="del ord">
        <pc:chgData name="Ken Birman" userId="d63afa40-f901-45d1-beb5-fa688e844a7e" providerId="ADAL" clId="{C3FF9578-82D1-7041-9E06-1F10E53DE04A}" dt="2024-12-01T20:38:00.949" v="4537" actId="2696"/>
        <pc:sldMkLst>
          <pc:docMk/>
          <pc:sldMk cId="1769101456" sldId="370"/>
        </pc:sldMkLst>
      </pc:sldChg>
      <pc:sldChg chg="modSp">
        <pc:chgData name="Ken Birman" userId="d63afa40-f901-45d1-beb5-fa688e844a7e" providerId="ADAL" clId="{C3FF9578-82D1-7041-9E06-1F10E53DE04A}" dt="2024-12-02T13:14:27.932" v="7085" actId="20577"/>
        <pc:sldMkLst>
          <pc:docMk/>
          <pc:sldMk cId="1608668149" sldId="371"/>
        </pc:sldMkLst>
        <pc:spChg chg="mod">
          <ac:chgData name="Ken Birman" userId="d63afa40-f901-45d1-beb5-fa688e844a7e" providerId="ADAL" clId="{C3FF9578-82D1-7041-9E06-1F10E53DE04A}" dt="2024-12-02T13:14:27.932" v="7085" actId="20577"/>
          <ac:spMkLst>
            <pc:docMk/>
            <pc:sldMk cId="1608668149" sldId="371"/>
            <ac:spMk id="3" creationId="{9EDE3D0F-7F1D-19A0-1EFB-3EAD087FB7C4}"/>
          </ac:spMkLst>
        </pc:spChg>
      </pc:sldChg>
      <pc:sldChg chg="modSp">
        <pc:chgData name="Ken Birman" userId="d63afa40-f901-45d1-beb5-fa688e844a7e" providerId="ADAL" clId="{C3FF9578-82D1-7041-9E06-1F10E53DE04A}" dt="2024-12-02T13:10:26.351" v="6908" actId="20577"/>
        <pc:sldMkLst>
          <pc:docMk/>
          <pc:sldMk cId="4011591793" sldId="372"/>
        </pc:sldMkLst>
        <pc:spChg chg="mod">
          <ac:chgData name="Ken Birman" userId="d63afa40-f901-45d1-beb5-fa688e844a7e" providerId="ADAL" clId="{C3FF9578-82D1-7041-9E06-1F10E53DE04A}" dt="2024-12-02T13:10:26.351" v="6908" actId="20577"/>
          <ac:spMkLst>
            <pc:docMk/>
            <pc:sldMk cId="4011591793" sldId="372"/>
            <ac:spMk id="3" creationId="{580142BB-259A-4817-9038-02EDB2E818D2}"/>
          </ac:spMkLst>
        </pc:spChg>
      </pc:sldChg>
      <pc:sldChg chg="modSp new del">
        <pc:chgData name="Ken Birman" userId="d63afa40-f901-45d1-beb5-fa688e844a7e" providerId="ADAL" clId="{C3FF9578-82D1-7041-9E06-1F10E53DE04A}" dt="2024-12-02T05:31:21.570" v="5138" actId="2696"/>
        <pc:sldMkLst>
          <pc:docMk/>
          <pc:sldMk cId="272753747" sldId="373"/>
        </pc:sldMkLst>
        <pc:spChg chg="mod">
          <ac:chgData name="Ken Birman" userId="d63afa40-f901-45d1-beb5-fa688e844a7e" providerId="ADAL" clId="{C3FF9578-82D1-7041-9E06-1F10E53DE04A}" dt="2024-12-01T16:31:09.727" v="3125" actId="20577"/>
          <ac:spMkLst>
            <pc:docMk/>
            <pc:sldMk cId="272753747" sldId="373"/>
            <ac:spMk id="2" creationId="{DD092F59-3020-D6B2-EDF1-677665885647}"/>
          </ac:spMkLst>
        </pc:spChg>
        <pc:spChg chg="mod">
          <ac:chgData name="Ken Birman" userId="d63afa40-f901-45d1-beb5-fa688e844a7e" providerId="ADAL" clId="{C3FF9578-82D1-7041-9E06-1F10E53DE04A}" dt="2024-12-01T20:27:59.963" v="4068" actId="20577"/>
          <ac:spMkLst>
            <pc:docMk/>
            <pc:sldMk cId="272753747" sldId="373"/>
            <ac:spMk id="3" creationId="{59B183B5-CCFA-ACE8-EA2C-7BABFB679F36}"/>
          </ac:spMkLst>
        </pc:spChg>
      </pc:sldChg>
      <pc:sldChg chg="modSp new del">
        <pc:chgData name="Ken Birman" userId="d63afa40-f901-45d1-beb5-fa688e844a7e" providerId="ADAL" clId="{C3FF9578-82D1-7041-9E06-1F10E53DE04A}" dt="2024-12-02T05:39:53.474" v="5438" actId="2696"/>
        <pc:sldMkLst>
          <pc:docMk/>
          <pc:sldMk cId="1110050984" sldId="374"/>
        </pc:sldMkLst>
        <pc:spChg chg="mod">
          <ac:chgData name="Ken Birman" userId="d63afa40-f901-45d1-beb5-fa688e844a7e" providerId="ADAL" clId="{C3FF9578-82D1-7041-9E06-1F10E53DE04A}" dt="2024-12-01T01:06:00.381" v="653" actId="20577"/>
          <ac:spMkLst>
            <pc:docMk/>
            <pc:sldMk cId="1110050984" sldId="374"/>
            <ac:spMk id="2" creationId="{FC77889D-1832-D3A5-112B-8F16124A2CB8}"/>
          </ac:spMkLst>
        </pc:spChg>
        <pc:spChg chg="mod">
          <ac:chgData name="Ken Birman" userId="d63afa40-f901-45d1-beb5-fa688e844a7e" providerId="ADAL" clId="{C3FF9578-82D1-7041-9E06-1F10E53DE04A}" dt="2024-12-01T16:37:46.299" v="3264" actId="27636"/>
          <ac:spMkLst>
            <pc:docMk/>
            <pc:sldMk cId="1110050984" sldId="374"/>
            <ac:spMk id="3" creationId="{441B3A21-B856-D084-21D7-3B649DFBA1BD}"/>
          </ac:spMkLst>
        </pc:spChg>
      </pc:sldChg>
      <pc:sldChg chg="modSp new del">
        <pc:chgData name="Ken Birman" userId="d63afa40-f901-45d1-beb5-fa688e844a7e" providerId="ADAL" clId="{C3FF9578-82D1-7041-9E06-1F10E53DE04A}" dt="2024-12-02T05:38:22.699" v="5359" actId="2696"/>
        <pc:sldMkLst>
          <pc:docMk/>
          <pc:sldMk cId="472544964" sldId="375"/>
        </pc:sldMkLst>
        <pc:spChg chg="mod">
          <ac:chgData name="Ken Birman" userId="d63afa40-f901-45d1-beb5-fa688e844a7e" providerId="ADAL" clId="{C3FF9578-82D1-7041-9E06-1F10E53DE04A}" dt="2024-12-01T16:36:45.151" v="3254" actId="20577"/>
          <ac:spMkLst>
            <pc:docMk/>
            <pc:sldMk cId="472544964" sldId="375"/>
            <ac:spMk id="2" creationId="{3426937D-972F-9B5B-8423-00459FFAB970}"/>
          </ac:spMkLst>
        </pc:spChg>
        <pc:spChg chg="mod">
          <ac:chgData name="Ken Birman" userId="d63afa40-f901-45d1-beb5-fa688e844a7e" providerId="ADAL" clId="{C3FF9578-82D1-7041-9E06-1F10E53DE04A}" dt="2024-12-01T01:12:32.926" v="1573" actId="20577"/>
          <ac:spMkLst>
            <pc:docMk/>
            <pc:sldMk cId="472544964" sldId="375"/>
            <ac:spMk id="3" creationId="{C8FB6F61-CB35-F352-1366-BA2A213B5C5E}"/>
          </ac:spMkLst>
        </pc:spChg>
      </pc:sldChg>
      <pc:sldChg chg="new del">
        <pc:chgData name="Ken Birman" userId="d63afa40-f901-45d1-beb5-fa688e844a7e" providerId="ADAL" clId="{C3FF9578-82D1-7041-9E06-1F10E53DE04A}" dt="2024-12-01T16:02:09.102" v="2304" actId="680"/>
        <pc:sldMkLst>
          <pc:docMk/>
          <pc:sldMk cId="1035325664" sldId="376"/>
        </pc:sldMkLst>
      </pc:sldChg>
      <pc:sldChg chg="modSp new">
        <pc:chgData name="Ken Birman" userId="d63afa40-f901-45d1-beb5-fa688e844a7e" providerId="ADAL" clId="{C3FF9578-82D1-7041-9E06-1F10E53DE04A}" dt="2024-12-02T13:20:05.435" v="7444" actId="20577"/>
        <pc:sldMkLst>
          <pc:docMk/>
          <pc:sldMk cId="4076210062" sldId="376"/>
        </pc:sldMkLst>
        <pc:spChg chg="mod">
          <ac:chgData name="Ken Birman" userId="d63afa40-f901-45d1-beb5-fa688e844a7e" providerId="ADAL" clId="{C3FF9578-82D1-7041-9E06-1F10E53DE04A}" dt="2024-12-01T16:02:54.032" v="2317" actId="20577"/>
          <ac:spMkLst>
            <pc:docMk/>
            <pc:sldMk cId="4076210062" sldId="376"/>
            <ac:spMk id="2" creationId="{B6A4AE7E-545A-8394-5B23-1F6C1B8D021E}"/>
          </ac:spMkLst>
        </pc:spChg>
        <pc:spChg chg="mod">
          <ac:chgData name="Ken Birman" userId="d63afa40-f901-45d1-beb5-fa688e844a7e" providerId="ADAL" clId="{C3FF9578-82D1-7041-9E06-1F10E53DE04A}" dt="2024-12-02T13:20:05.435" v="7444" actId="20577"/>
          <ac:spMkLst>
            <pc:docMk/>
            <pc:sldMk cId="4076210062" sldId="376"/>
            <ac:spMk id="3" creationId="{CEED959B-99B5-88A9-2D40-6F9CE27008DA}"/>
          </ac:spMkLst>
        </pc:spChg>
      </pc:sldChg>
      <pc:sldChg chg="modSp add del modTransition">
        <pc:chgData name="Ken Birman" userId="d63afa40-f901-45d1-beb5-fa688e844a7e" providerId="ADAL" clId="{C3FF9578-82D1-7041-9E06-1F10E53DE04A}" dt="2024-12-01T20:38:03.037" v="4538" actId="2696"/>
        <pc:sldMkLst>
          <pc:docMk/>
          <pc:sldMk cId="3127796260" sldId="377"/>
        </pc:sldMkLst>
        <pc:spChg chg="mod">
          <ac:chgData name="Ken Birman" userId="d63afa40-f901-45d1-beb5-fa688e844a7e" providerId="ADAL" clId="{C3FF9578-82D1-7041-9E06-1F10E53DE04A}" dt="2024-12-01T16:19:58.846" v="3001" actId="20577"/>
          <ac:spMkLst>
            <pc:docMk/>
            <pc:sldMk cId="3127796260" sldId="377"/>
            <ac:spMk id="6" creationId="{FFFD511C-E768-EF82-6E24-9FE06E2DDB3B}"/>
          </ac:spMkLst>
        </pc:spChg>
      </pc:sldChg>
      <pc:sldChg chg="modSp add del ord">
        <pc:chgData name="Ken Birman" userId="d63afa40-f901-45d1-beb5-fa688e844a7e" providerId="ADAL" clId="{C3FF9578-82D1-7041-9E06-1F10E53DE04A}" dt="2024-12-02T05:31:17.074" v="5137" actId="2696"/>
        <pc:sldMkLst>
          <pc:docMk/>
          <pc:sldMk cId="1679637939" sldId="378"/>
        </pc:sldMkLst>
        <pc:spChg chg="mod">
          <ac:chgData name="Ken Birman" userId="d63afa40-f901-45d1-beb5-fa688e844a7e" providerId="ADAL" clId="{C3FF9578-82D1-7041-9E06-1F10E53DE04A}" dt="2024-12-01T16:31:01.348" v="3121" actId="20577"/>
          <ac:spMkLst>
            <pc:docMk/>
            <pc:sldMk cId="1679637939" sldId="378"/>
            <ac:spMk id="2" creationId="{DD092F59-3020-D6B2-EDF1-677665885647}"/>
          </ac:spMkLst>
        </pc:spChg>
        <pc:spChg chg="mod">
          <ac:chgData name="Ken Birman" userId="d63afa40-f901-45d1-beb5-fa688e844a7e" providerId="ADAL" clId="{C3FF9578-82D1-7041-9E06-1F10E53DE04A}" dt="2024-12-01T16:29:45.706" v="3072" actId="20577"/>
          <ac:spMkLst>
            <pc:docMk/>
            <pc:sldMk cId="1679637939" sldId="378"/>
            <ac:spMk id="3" creationId="{59B183B5-CCFA-ACE8-EA2C-7BABFB679F36}"/>
          </ac:spMkLst>
        </pc:spChg>
      </pc:sldChg>
      <pc:sldChg chg="modSp add del">
        <pc:chgData name="Ken Birman" userId="d63afa40-f901-45d1-beb5-fa688e844a7e" providerId="ADAL" clId="{C3FF9578-82D1-7041-9E06-1F10E53DE04A}" dt="2024-12-02T05:39:58.200" v="5439" actId="2696"/>
        <pc:sldMkLst>
          <pc:docMk/>
          <pc:sldMk cId="341695551" sldId="379"/>
        </pc:sldMkLst>
        <pc:spChg chg="mod">
          <ac:chgData name="Ken Birman" userId="d63afa40-f901-45d1-beb5-fa688e844a7e" providerId="ADAL" clId="{C3FF9578-82D1-7041-9E06-1F10E53DE04A}" dt="2024-12-01T16:37:58.536" v="3266" actId="27636"/>
          <ac:spMkLst>
            <pc:docMk/>
            <pc:sldMk cId="341695551" sldId="379"/>
            <ac:spMk id="3" creationId="{441B3A21-B856-D084-21D7-3B649DFBA1BD}"/>
          </ac:spMkLst>
        </pc:spChg>
      </pc:sldChg>
      <pc:sldChg chg="modSp new del">
        <pc:chgData name="Ken Birman" userId="d63afa40-f901-45d1-beb5-fa688e844a7e" providerId="ADAL" clId="{C3FF9578-82D1-7041-9E06-1F10E53DE04A}" dt="2024-12-02T05:36:50.151" v="5357" actId="2696"/>
        <pc:sldMkLst>
          <pc:docMk/>
          <pc:sldMk cId="3541670386" sldId="380"/>
        </pc:sldMkLst>
        <pc:spChg chg="mod">
          <ac:chgData name="Ken Birman" userId="d63afa40-f901-45d1-beb5-fa688e844a7e" providerId="ADAL" clId="{C3FF9578-82D1-7041-9E06-1F10E53DE04A}" dt="2024-12-02T05:35:45.808" v="5283" actId="20577"/>
          <ac:spMkLst>
            <pc:docMk/>
            <pc:sldMk cId="3541670386" sldId="380"/>
            <ac:spMk id="2" creationId="{C1DB4C61-8F40-8D04-886A-5FF998EE3E68}"/>
          </ac:spMkLst>
        </pc:spChg>
        <pc:spChg chg="mod">
          <ac:chgData name="Ken Birman" userId="d63afa40-f901-45d1-beb5-fa688e844a7e" providerId="ADAL" clId="{C3FF9578-82D1-7041-9E06-1F10E53DE04A}" dt="2024-12-02T05:36:45.704" v="5356" actId="20577"/>
          <ac:spMkLst>
            <pc:docMk/>
            <pc:sldMk cId="3541670386" sldId="380"/>
            <ac:spMk id="3" creationId="{35C26AE2-9E42-BE8C-24D8-38389B6245B9}"/>
          </ac:spMkLst>
        </pc:spChg>
      </pc:sldChg>
      <pc:sldChg chg="modSp new">
        <pc:chgData name="Ken Birman" userId="d63afa40-f901-45d1-beb5-fa688e844a7e" providerId="ADAL" clId="{C3FF9578-82D1-7041-9E06-1F10E53DE04A}" dt="2024-12-02T12:48:56.558" v="6103" actId="20577"/>
        <pc:sldMkLst>
          <pc:docMk/>
          <pc:sldMk cId="3513964910" sldId="381"/>
        </pc:sldMkLst>
        <pc:spChg chg="mod">
          <ac:chgData name="Ken Birman" userId="d63afa40-f901-45d1-beb5-fa688e844a7e" providerId="ADAL" clId="{C3FF9578-82D1-7041-9E06-1F10E53DE04A}" dt="2024-12-02T12:46:51.745" v="5936" actId="20577"/>
          <ac:spMkLst>
            <pc:docMk/>
            <pc:sldMk cId="3513964910" sldId="381"/>
            <ac:spMk id="2" creationId="{A38B9CE5-C0B2-1BFB-3C18-13AF1C9F50FB}"/>
          </ac:spMkLst>
        </pc:spChg>
        <pc:spChg chg="mod">
          <ac:chgData name="Ken Birman" userId="d63afa40-f901-45d1-beb5-fa688e844a7e" providerId="ADAL" clId="{C3FF9578-82D1-7041-9E06-1F10E53DE04A}" dt="2024-12-02T12:48:56.558" v="6103" actId="20577"/>
          <ac:spMkLst>
            <pc:docMk/>
            <pc:sldMk cId="3513964910" sldId="381"/>
            <ac:spMk id="3" creationId="{249807BE-6B33-E5E6-D84F-483B2ED21A9A}"/>
          </ac:spMkLst>
        </pc:spChg>
      </pc:sldChg>
      <pc:sldChg chg="add del">
        <pc:chgData name="Ken Birman" userId="d63afa40-f901-45d1-beb5-fa688e844a7e" providerId="ADAL" clId="{C3FF9578-82D1-7041-9E06-1F10E53DE04A}" dt="2024-12-02T12:53:39.595" v="6121" actId="2696"/>
        <pc:sldMkLst>
          <pc:docMk/>
          <pc:sldMk cId="1973717876" sldId="382"/>
        </pc:sldMkLst>
      </pc:sldChg>
      <pc:sldChg chg="modSp new">
        <pc:chgData name="Ken Birman" userId="d63afa40-f901-45d1-beb5-fa688e844a7e" providerId="ADAL" clId="{C3FF9578-82D1-7041-9E06-1F10E53DE04A}" dt="2024-12-02T13:09:51.622" v="6873" actId="20577"/>
        <pc:sldMkLst>
          <pc:docMk/>
          <pc:sldMk cId="3479932617" sldId="382"/>
        </pc:sldMkLst>
        <pc:spChg chg="mod">
          <ac:chgData name="Ken Birman" userId="d63afa40-f901-45d1-beb5-fa688e844a7e" providerId="ADAL" clId="{C3FF9578-82D1-7041-9E06-1F10E53DE04A}" dt="2024-12-02T13:06:27.582" v="6625" actId="20577"/>
          <ac:spMkLst>
            <pc:docMk/>
            <pc:sldMk cId="3479932617" sldId="382"/>
            <ac:spMk id="2" creationId="{D3A568D9-474B-12F3-7E66-D3FCC34D403C}"/>
          </ac:spMkLst>
        </pc:spChg>
        <pc:spChg chg="mod">
          <ac:chgData name="Ken Birman" userId="d63afa40-f901-45d1-beb5-fa688e844a7e" providerId="ADAL" clId="{C3FF9578-82D1-7041-9E06-1F10E53DE04A}" dt="2024-12-02T13:09:51.622" v="6873" actId="20577"/>
          <ac:spMkLst>
            <pc:docMk/>
            <pc:sldMk cId="3479932617" sldId="382"/>
            <ac:spMk id="3" creationId="{D587C238-3BBD-AD3E-41F7-FF504E73684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218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93700" y="692150"/>
            <a:ext cx="607218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3F943-F7B4-2F4C-A757-9D589759B048}" type="slidenum">
              <a:rPr kumimoji="1" lang="zh-CN" altLang="en-US" smtClean="0"/>
              <a:pPr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797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solidFill>
            <a:srgbClr val="FFFFFF"/>
          </a:solidFill>
          <a:ln/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A9E905-CB43-469A-BC00-56CC924F85B9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CC15-FB80-4D11-9025-53BD85560B6D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78E-5B66-45D7-95BA-0F18073B24F7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419D-076E-4DA0-BC00-51FCE7056EE6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7C4A-60A1-48C6-B3F0-C8517DF3B26C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229C-1573-4C6A-8E42-B70DD706D66F}" type="datetime1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DC35-39F4-4D6B-874C-DD979DB355B7}" type="datetime1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7A28-8C57-428D-8431-26647BA31068}" type="datetime1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B70D-06AF-4D57-B10C-7AB693BC4058}" type="datetime1">
              <a:rPr lang="en-US" smtClean="0"/>
              <a:t>12/2/24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9F21-9F4F-48B6-9A38-C84160D8DCB5}" type="datetime1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E2ED-D88D-4F44-9B65-F751F23AB6E6}" type="datetime1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7D1E1C-67F3-4C50-95B6-7DBA85AD4C6B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Rust_%28fungus%2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ust-lang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s.gd/pZKiB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s.gd/OQDsz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is.gd/3MTsSC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s.gd/dEamu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rust-lang.org/stable/book/" TargetMode="External"/><Relationship Id="rId2" Type="http://schemas.openxmlformats.org/officeDocument/2006/relationships/hyperlink" Target="http://people.mozilla.org/~acrichton/rust-talk-2014-12-1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rustbyexample.com/" TargetMode="External"/><Relationship Id="rId7" Type="http://schemas.openxmlformats.org/officeDocument/2006/relationships/hyperlink" Target="https://www.bairesdev.com/blog/when-speed-matters-comparing-rust-and-c/" TargetMode="External"/><Relationship Id="rId2" Type="http://schemas.openxmlformats.org/officeDocument/2006/relationships/hyperlink" Target="http://rust-la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.rust-lang.org/stable/book/academic-research.html" TargetMode="External"/><Relationship Id="rId5" Type="http://schemas.openxmlformats.org/officeDocument/2006/relationships/hyperlink" Target="https://users.rust-lang.org/" TargetMode="External"/><Relationship Id="rId4" Type="http://schemas.openxmlformats.org/officeDocument/2006/relationships/hyperlink" Target="https://doc.rust-lang.org/stable/book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Rust: A Cousin of C++ with better memory protection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Lecture 27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system </a:t>
            </a:r>
            <a:r>
              <a:rPr lang="en-US" dirty="0" err="1"/>
              <a:t>programMing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4128" y="2641600"/>
            <a:ext cx="10913872" cy="366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The language must be fast and have minimal runtime overhead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Developer should be able to visualize every action the entire system is performing and gain control over everything.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We often </a:t>
            </a:r>
            <a:r>
              <a:rPr lang="en-US" u="sng" dirty="0"/>
              <a:t>need</a:t>
            </a:r>
            <a:r>
              <a:rPr lang="en-US" dirty="0"/>
              <a:t> direct memory access, but wish it was memory-safe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C867C6-13F6-E058-4528-758FF35E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EC1DD2-4646-CC57-92FD-0BE44D77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Rust</a:t>
            </a:r>
            <a:endParaRPr kumimoji="1" lang="zh-CN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BA6031-72F3-9AAA-106A-0F4B2CCB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F5FD45-7820-61AA-0337-53A0FC99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BD1A9B-7E9F-A7B5-F92E-EE0563538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843" y="4815783"/>
            <a:ext cx="1631157" cy="1631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6A1ECA-619C-6B91-705F-982DC5FD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838" y="4815783"/>
            <a:ext cx="2448983" cy="1808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A63F5B-B881-0B9A-A2DF-B5A072CAFE40}"/>
              </a:ext>
            </a:extLst>
          </p:cNvPr>
          <p:cNvSpPr txBox="1"/>
          <p:nvPr/>
        </p:nvSpPr>
        <p:spPr>
          <a:xfrm>
            <a:off x="364258" y="5761234"/>
            <a:ext cx="35868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en-US" b="1" i="0" dirty="0">
                <a:solidFill>
                  <a:srgbClr val="0C0D0E"/>
                </a:solidFill>
                <a:effectLst/>
                <a:latin typeface="-apple-system"/>
              </a:rPr>
              <a:t>Rust is named after </a:t>
            </a:r>
            <a:r>
              <a:rPr lang="en-US" b="1" i="0" u="sng" dirty="0">
                <a:solidFill>
                  <a:srgbClr val="0C0D0E"/>
                </a:solidFill>
                <a:effectLst/>
                <a:latin typeface="inherit"/>
                <a:hlinkClick r:id="rId4"/>
              </a:rPr>
              <a:t>a fungus</a:t>
            </a:r>
            <a:r>
              <a:rPr lang="en-US" b="1" i="0" dirty="0">
                <a:solidFill>
                  <a:srgbClr val="0C0D0E"/>
                </a:solidFill>
                <a:effectLst/>
                <a:latin typeface="-apple-system"/>
              </a:rPr>
              <a:t> that is </a:t>
            </a:r>
            <a:br>
              <a:rPr lang="en-US" b="1" i="0" dirty="0">
                <a:solidFill>
                  <a:srgbClr val="0C0D0E"/>
                </a:solidFill>
                <a:effectLst/>
                <a:latin typeface="-apple-system"/>
              </a:rPr>
            </a:br>
            <a:r>
              <a:rPr lang="en-US" b="1" i="0" dirty="0">
                <a:solidFill>
                  <a:srgbClr val="0C0D0E"/>
                </a:solidFill>
                <a:effectLst/>
                <a:latin typeface="-apple-system"/>
              </a:rPr>
              <a:t>robust, distributed, and parallel.</a:t>
            </a:r>
          </a:p>
          <a:p>
            <a:pPr algn="r" fontAlgn="base"/>
            <a:r>
              <a:rPr lang="en-US" b="1" i="0" dirty="0">
                <a:solidFill>
                  <a:srgbClr val="0C0D0E"/>
                </a:solidFill>
                <a:effectLst/>
                <a:latin typeface="-apple-system"/>
              </a:rPr>
              <a:t>It is also a subsequence of "robust".</a:t>
            </a:r>
          </a:p>
        </p:txBody>
      </p:sp>
    </p:spTree>
    <p:extLst>
      <p:ext uri="{BB962C8B-B14F-4D97-AF65-F5344CB8AC3E}">
        <p14:creationId xmlns:p14="http://schemas.microsoft.com/office/powerpoint/2010/main" val="172914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/>
          <a:p>
            <a:r>
              <a:rPr lang="en-US" altLang="zh-CN" dirty="0"/>
              <a:t>Rust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/>
          <a:lstStyle/>
          <a:p>
            <a:r>
              <a:rPr lang="en-US" altLang="zh-CN" dirty="0"/>
              <a:t>From the official website (</a:t>
            </a:r>
            <a:r>
              <a:rPr lang="en-US" altLang="zh-CN" dirty="0">
                <a:hlinkClick r:id="rId2"/>
              </a:rPr>
              <a:t>http://rust-lang.org</a:t>
            </a:r>
            <a:r>
              <a:rPr lang="en-US" altLang="zh-CN" dirty="0"/>
              <a:t>):</a:t>
            </a:r>
          </a:p>
          <a:p>
            <a:endParaRPr lang="en-US" altLang="zh-CN" dirty="0"/>
          </a:p>
          <a:p>
            <a:r>
              <a:rPr lang="en-US" altLang="zh-CN" dirty="0"/>
              <a:t>Rust is a true system programming language.</a:t>
            </a:r>
          </a:p>
          <a:p>
            <a:pPr lvl="1"/>
            <a:r>
              <a:rPr lang="en-US" altLang="zh-CN" dirty="0"/>
              <a:t> No runtime requirement (runs fast)</a:t>
            </a:r>
          </a:p>
          <a:p>
            <a:pPr lvl="1"/>
            <a:r>
              <a:rPr lang="en-US" altLang="zh-CN" dirty="0"/>
              <a:t> Control over memory allocation/destruction.</a:t>
            </a:r>
          </a:p>
          <a:p>
            <a:pPr lvl="1"/>
            <a:r>
              <a:rPr lang="en-US" altLang="zh-CN" dirty="0"/>
              <a:t> Guarantees memory safety</a:t>
            </a:r>
          </a:p>
          <a:p>
            <a:endParaRPr lang="en-US" altLang="zh-CN" dirty="0"/>
          </a:p>
        </p:txBody>
      </p:sp>
      <p:sp>
        <p:nvSpPr>
          <p:cNvPr id="6" name="Rectangle 5"/>
          <p:cNvSpPr/>
          <p:nvPr/>
        </p:nvSpPr>
        <p:spPr>
          <a:xfrm>
            <a:off x="933451" y="5864006"/>
            <a:ext cx="7320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/>
              <a:t>Created by </a:t>
            </a:r>
            <a:r>
              <a:rPr lang="en-US" dirty="0" err="1"/>
              <a:t>Monzilla</a:t>
            </a:r>
            <a:r>
              <a:rPr lang="en-US" dirty="0"/>
              <a:t> to address severe memory leakage and corruption bugs in Firefox.  First stable release in 5/2015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45BA28-68FD-C6BA-5DA9-41C8D37C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86EBC-EDA4-AC06-2950-DE8990C9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/>
          <a:p>
            <a:r>
              <a:rPr lang="en-US" dirty="0"/>
              <a:t>Rust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Performance, as with C or C++, similar look and feel as C++</a:t>
            </a:r>
          </a:p>
          <a:p>
            <a:pPr lvl="1"/>
            <a:r>
              <a:rPr lang="en-US" dirty="0"/>
              <a:t>  Rust compiles to object code for bare-metal performance</a:t>
            </a:r>
          </a:p>
          <a:p>
            <a:r>
              <a:rPr lang="en-US" dirty="0"/>
              <a:t>Supports memory safety</a:t>
            </a:r>
          </a:p>
          <a:p>
            <a:pPr lvl="1"/>
            <a:r>
              <a:rPr lang="en-US" dirty="0"/>
              <a:t>  Programs cannot dereference pointers that have  been freed</a:t>
            </a:r>
          </a:p>
          <a:p>
            <a:pPr lvl="1"/>
            <a:r>
              <a:rPr lang="en-US" dirty="0"/>
              <a:t>  Out-of-bound array accesses not allowed</a:t>
            </a:r>
          </a:p>
          <a:p>
            <a:r>
              <a:rPr lang="en-US" dirty="0"/>
              <a:t>Relatively low overhead</a:t>
            </a:r>
          </a:p>
          <a:p>
            <a:pPr lvl="1"/>
            <a:r>
              <a:rPr lang="en-US" dirty="0"/>
              <a:t>  </a:t>
            </a:r>
            <a:r>
              <a:rPr lang="en-US" u="sng" dirty="0"/>
              <a:t>Compiler</a:t>
            </a:r>
            <a:r>
              <a:rPr lang="en-US" dirty="0"/>
              <a:t> checks to make sure rules for memory safety are followed</a:t>
            </a:r>
          </a:p>
          <a:p>
            <a:pPr lvl="1"/>
            <a:r>
              <a:rPr lang="en-US" dirty="0"/>
              <a:t>  Zero-cost abstraction in managing memory (i.e. no garbage collection)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50ECF7-4070-10B1-DE78-AA5161F1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C2F4C-6C32-D9B7-0F4B-0A490A2C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6D160-7D2C-3F39-50F7-B1F0F85B1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F10E1FE-EFCB-2CB6-5373-425837585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/>
          <a:p>
            <a:r>
              <a:rPr lang="en-US" dirty="0"/>
              <a:t>Rust overview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A7F2197-ABB2-9299-86C1-1D521D5F82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/>
          <a:p>
            <a:r>
              <a:rPr lang="en-US" dirty="0"/>
              <a:t>How is this done?   Like C++, much occurs at compile time!</a:t>
            </a:r>
          </a:p>
          <a:p>
            <a:pPr lvl="1"/>
            <a:r>
              <a:rPr lang="en-US" dirty="0"/>
              <a:t>  Advanced type system</a:t>
            </a:r>
          </a:p>
          <a:p>
            <a:pPr lvl="1"/>
            <a:r>
              <a:rPr lang="en-US" dirty="0"/>
              <a:t>  Novel language features to prevent memory and pointer issues</a:t>
            </a:r>
          </a:p>
          <a:p>
            <a:endParaRPr lang="en-US" dirty="0"/>
          </a:p>
          <a:p>
            <a:r>
              <a:rPr lang="en-US" dirty="0"/>
              <a:t>But there is a cost</a:t>
            </a:r>
          </a:p>
          <a:p>
            <a:pPr lvl="1"/>
            <a:r>
              <a:rPr lang="en-US" dirty="0"/>
              <a:t> </a:t>
            </a:r>
            <a:r>
              <a:rPr lang="en-US" i="1" dirty="0"/>
              <a:t>Cognitive cost</a:t>
            </a:r>
            <a:r>
              <a:rPr lang="en-US" dirty="0"/>
              <a:t> to programmers who must think more about rules for </a:t>
            </a:r>
            <a:br>
              <a:rPr lang="en-US" dirty="0"/>
            </a:br>
            <a:r>
              <a:rPr lang="en-US" dirty="0"/>
              <a:t>   using memory and references as they program</a:t>
            </a:r>
          </a:p>
          <a:p>
            <a:pPr lvl="1"/>
            <a:r>
              <a:rPr lang="en-US" dirty="0"/>
              <a:t> </a:t>
            </a:r>
            <a:r>
              <a:rPr lang="en-US" i="1" dirty="0"/>
              <a:t>Less control </a:t>
            </a:r>
            <a:r>
              <a:rPr lang="en-US" dirty="0"/>
              <a:t>of the kind needed for ML and HPC programming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6AAE43-4798-ED3A-86C1-31237FBA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9B4FD-44EA-D6E5-FFB8-DD2ABB8A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0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8373-5BDF-F7C8-BEF5-60222F2F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this last point (1)?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B8D9-9230-B1BE-510B-3E8F4C213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Recall fast word-count.  Sagar first turned every file into std::strings, but then discarded most of the strings.  A wasteful design.</a:t>
            </a:r>
          </a:p>
          <a:p>
            <a:endParaRPr lang="en-US" dirty="0"/>
          </a:p>
          <a:p>
            <a:r>
              <a:rPr lang="en-US" dirty="0"/>
              <a:t>Ken had a layer that operated directly on data in character buffers.  This uses pointers to ascii chars in arrays.</a:t>
            </a:r>
          </a:p>
          <a:p>
            <a:endParaRPr lang="en-US" dirty="0"/>
          </a:p>
          <a:p>
            <a:r>
              <a:rPr lang="en-US" dirty="0"/>
              <a:t>In Rust, pointer logic like what Ken did is much harder to implement because the compiler perceives it as unsafe.  Inserting safety checks for every pointer dereference is similarly wasteful.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AEC0B-635C-E322-7CC7-5DBCA71A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65CAB-F0EB-0799-0456-D6ED32EF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AEE98-9DA3-4ED8-7C54-4090AF2BD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7C8E-AEB5-AA84-61E2-9199586D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this last point (2)?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CB0D8-992B-D598-D88A-CD78FFD60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about our lectures on SIMD, where we needed to control layout of data structures in memory to ensure that the alignment rules for data would be “visible” to the C++ compiler, and used templates + inlining + constexpr to preserve code elegance.</a:t>
            </a:r>
          </a:p>
          <a:p>
            <a:endParaRPr lang="en-US" dirty="0"/>
          </a:p>
          <a:p>
            <a:r>
              <a:rPr lang="en-US" dirty="0"/>
              <a:t>In Rust it can be hard or impossible to get the same kinds of guarantees.  Rust lacks C++’s template “language”.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6AAF6-9195-E1EE-2B00-21C2AF36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5E88D-68D8-B60C-FC15-642917A8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9CE5-C0B2-1BFB-3C18-13AF1C9F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 is also at odds with direct-mapped GPU memory, DMA and RDMA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807BE-6B33-E5E6-D84F-483B2ED21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Device-mapped memory and mapped files can be exposed, but Rust protects accessing that memory with costly overheads.</a:t>
            </a:r>
          </a:p>
          <a:p>
            <a:endParaRPr lang="en-US" dirty="0"/>
          </a:p>
          <a:p>
            <a:r>
              <a:rPr lang="en-US" dirty="0"/>
              <a:t>All forms of direct memory transfers from network, disk or GPU are inherently unsafe, as are shared segments and VM page remapping: features advanced C++ developers often use.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36A85-1EA2-45DE-F2B1-D2EB44CB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EFD5E-0559-F64A-F9A5-AB9BC0B3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64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Rust’s type system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54AAC-74C3-0107-3380-F1F6F70F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8707F-EB36-8A66-5D50-52E848F6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 types look much like C/C++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Primitive types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 bool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 char </a:t>
            </a:r>
            <a:r>
              <a:rPr lang="en-US" dirty="0"/>
              <a:t>(4-byte </a:t>
            </a:r>
            <a:r>
              <a:rPr lang="en-US" dirty="0" err="1"/>
              <a:t>unicode</a:t>
            </a:r>
            <a:r>
              <a:rPr lang="en-US" dirty="0"/>
              <a:t>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 i8/i16/i32/i64/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isize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 u8/u16/u32/u64/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usize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 F32/f64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6C2FD-A7C7-8A9D-54DE-5CBA5972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BF711-1B61-7210-754D-AC81F176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40A6B7E-F08F-9BAC-0A34-51C18AA6A524}"/>
              </a:ext>
            </a:extLst>
          </p:cNvPr>
          <p:cNvSpPr/>
          <p:nvPr/>
        </p:nvSpPr>
        <p:spPr>
          <a:xfrm>
            <a:off x="5781296" y="2246176"/>
            <a:ext cx="5542870" cy="838677"/>
          </a:xfrm>
          <a:prstGeom prst="wedgeRectCallout">
            <a:avLst>
              <a:gd name="adj1" fmla="val -72618"/>
              <a:gd name="adj2" fmla="val 6956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b="1" dirty="0">
                <a:solidFill>
                  <a:schemeClr val="tx1"/>
                </a:solidFill>
              </a:rPr>
              <a:t>Numeric types specified with width. The Unicode char default might surprise some C or C++ developers.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09F5E-CB17-4533-B6AE-3ECA74490C9C}"/>
              </a:ext>
            </a:extLst>
          </p:cNvPr>
          <p:cNvSpPr txBox="1"/>
          <p:nvPr/>
        </p:nvSpPr>
        <p:spPr>
          <a:xfrm>
            <a:off x="3607279" y="2498313"/>
            <a:ext cx="497744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Many attacks exploit weak memory protection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20C52-D38F-45DD-8200-3DF3CD5C46B8}"/>
              </a:ext>
            </a:extLst>
          </p:cNvPr>
          <p:cNvSpPr txBox="1"/>
          <p:nvPr/>
        </p:nvSpPr>
        <p:spPr>
          <a:xfrm>
            <a:off x="2809334" y="3318346"/>
            <a:ext cx="65733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C++ is built on C… and C is fundamentally unsafe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04228-D7CC-4B5C-A916-54416737D231}"/>
              </a:ext>
            </a:extLst>
          </p:cNvPr>
          <p:cNvSpPr txBox="1"/>
          <p:nvPr/>
        </p:nvSpPr>
        <p:spPr>
          <a:xfrm>
            <a:off x="608979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Rust idea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5CAAF7-5DCA-4A8A-978B-77E04F9F313B}"/>
              </a:ext>
            </a:extLst>
          </p:cNvPr>
          <p:cNvSpPr txBox="1"/>
          <p:nvPr/>
        </p:nvSpPr>
        <p:spPr>
          <a:xfrm>
            <a:off x="4237186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How well does it work?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B3914-CA6D-4265-9D8D-1F3436BE7636}"/>
              </a:ext>
            </a:extLst>
          </p:cNvPr>
          <p:cNvSpPr txBox="1"/>
          <p:nvPr/>
        </p:nvSpPr>
        <p:spPr>
          <a:xfrm>
            <a:off x="7865393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are the criticisms of Rust?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85505-4EF9-8ABE-752B-15166CEA4804}"/>
              </a:ext>
            </a:extLst>
          </p:cNvPr>
          <p:cNvSpPr txBox="1"/>
          <p:nvPr/>
        </p:nvSpPr>
        <p:spPr>
          <a:xfrm>
            <a:off x="762001" y="5057693"/>
            <a:ext cx="64770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Today’s entire lecture borrows heavily from a lecture open-sourced by Prof. Wu-</a:t>
            </a:r>
            <a:r>
              <a:rPr lang="en-US" b="1" dirty="0" err="1"/>
              <a:t>chang</a:t>
            </a:r>
            <a:r>
              <a:rPr lang="en-US" b="1" dirty="0"/>
              <a:t> Feng at Portland State University, where they use Rust as their systems programming language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61FE9B-D1A8-D8AD-72FB-23FD49DF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84" y="4727341"/>
            <a:ext cx="1874379" cy="15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F4891-F096-1FAF-0BC5-5290B8C85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6415-1AE1-CFE6-FC0D-976A47F8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types have some idiosyncrasies.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F21D3-AE28-8762-F4CB-FCC4DB550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 C “</a:t>
            </a:r>
            <a:r>
              <a:rPr lang="en-US" dirty="0"/>
              <a:t>overloads” integers to get Booleans.  Can create ambiguity: an integer isn’t limited to just 0 or 1.</a:t>
            </a:r>
          </a:p>
          <a:p>
            <a:pPr lvl="2"/>
            <a:r>
              <a:rPr lang="en-US" sz="2600" dirty="0"/>
              <a:t> True, False, or Fail? 1, 0, -1?    Misinterpretations lead to security issues</a:t>
            </a:r>
          </a:p>
          <a:p>
            <a:pPr lvl="2"/>
            <a:r>
              <a:rPr lang="en-US" sz="2600" dirty="0"/>
              <a:t> Example: In the PHP is a widely used C library for web programming.  In it,   </a:t>
            </a:r>
            <a:br>
              <a:rPr lang="en-US" sz="2600" dirty="0"/>
            </a:br>
            <a:r>
              <a:rPr lang="en-US" sz="2600" dirty="0"/>
              <a:t>  </a:t>
            </a:r>
            <a:r>
              <a:rPr lang="en-US" sz="2600" dirty="0" err="1"/>
              <a:t>strcmp</a:t>
            </a:r>
            <a:r>
              <a:rPr lang="en-US" sz="2600" dirty="0"/>
              <a:t> returns 0 for both equality *and* failure!</a:t>
            </a:r>
          </a:p>
          <a:p>
            <a:r>
              <a:rPr lang="en-US" dirty="0"/>
              <a:t>C++ offers a true Boolean type.  If you use it, this can’t occur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D08D0-C25A-2E63-90D8-F6B2B319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9731E-804C-EC94-FC4B-32042888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739900"/>
            <a:ext cx="7886700" cy="4437064"/>
          </a:xfrm>
        </p:spPr>
        <p:txBody>
          <a:bodyPr/>
          <a:lstStyle/>
          <a:p>
            <a:pPr>
              <a:buNone/>
            </a:pPr>
            <a:r>
              <a:rPr lang="en-US" dirty="0"/>
              <a:t>In Rust, arrays stored with their length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[T; N]</a:t>
            </a:r>
          </a:p>
          <a:p>
            <a:pPr lvl="1"/>
            <a:r>
              <a:rPr lang="en-US" dirty="0"/>
              <a:t>Allows for both compile-time and run-time checks on array access via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0"/>
            <a:ext cx="10641691" cy="2084832"/>
          </a:xfrm>
        </p:spPr>
        <p:txBody>
          <a:bodyPr/>
          <a:lstStyle/>
          <a:p>
            <a:r>
              <a:rPr lang="en-US" dirty="0"/>
              <a:t>C, C++ array type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6667" y="3596416"/>
            <a:ext cx="4323644" cy="120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7887" y="4970989"/>
            <a:ext cx="7972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1" y="3544035"/>
            <a:ext cx="4476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Courier New" pitchFamily="49" charset="0"/>
                <a:ea typeface="Menlo" charset="0"/>
                <a:cs typeface="Courier New" pitchFamily="49" charset="0"/>
              </a:rPr>
              <a:t>void</a:t>
            </a:r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 main() {</a:t>
            </a:r>
          </a:p>
          <a:p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sz="1600" b="1" dirty="0" err="1">
                <a:latin typeface="Courier New" pitchFamily="49" charset="0"/>
                <a:ea typeface="Menlo" charset="0"/>
                <a:cs typeface="Courier New" pitchFamily="49" charset="0"/>
              </a:rPr>
              <a:t>int</a:t>
            </a:r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sz="1600" dirty="0" err="1">
                <a:latin typeface="Courier New" pitchFamily="49" charset="0"/>
                <a:ea typeface="Menlo" charset="0"/>
                <a:cs typeface="Courier New" pitchFamily="49" charset="0"/>
              </a:rPr>
              <a:t>nums</a:t>
            </a:r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[8] = {1,2,3,4,5,6,7,8};</a:t>
            </a:r>
          </a:p>
          <a:p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    for ( x = 0; x &lt; 10; </a:t>
            </a:r>
            <a:r>
              <a:rPr kumimoji="1" lang="en-US" altLang="zh-CN" sz="1600" dirty="0" err="1">
                <a:latin typeface="Courier New" pitchFamily="49" charset="0"/>
                <a:ea typeface="Menlo" charset="0"/>
                <a:cs typeface="Courier New" pitchFamily="49" charset="0"/>
              </a:rPr>
              <a:t>i</a:t>
            </a:r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++ )</a:t>
            </a:r>
          </a:p>
          <a:p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	     </a:t>
            </a:r>
            <a:r>
              <a:rPr kumimoji="1" lang="en-US" altLang="zh-CN" sz="1600" dirty="0" err="1">
                <a:latin typeface="Courier New" pitchFamily="49" charset="0"/>
                <a:ea typeface="Menlo" charset="0"/>
                <a:cs typeface="Courier New" pitchFamily="49" charset="0"/>
              </a:rPr>
              <a:t>printf</a:t>
            </a:r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(“%d\n”,</a:t>
            </a:r>
            <a:r>
              <a:rPr kumimoji="1" lang="en-US" altLang="zh-CN" sz="1600" dirty="0" err="1">
                <a:latin typeface="Courier New" pitchFamily="49" charset="0"/>
                <a:ea typeface="Menlo" charset="0"/>
                <a:cs typeface="Courier New" pitchFamily="49" charset="0"/>
              </a:rPr>
              <a:t>nums</a:t>
            </a:r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[i]);</a:t>
            </a:r>
          </a:p>
          <a:p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  <a:endParaRPr kumimoji="1" lang="zh-CN" altLang="en-US" sz="1600" dirty="0">
              <a:latin typeface="Courier New" pitchFamily="49" charset="0"/>
              <a:ea typeface="Menlo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6855" y="317470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6668" y="31747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Rust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B2F27-1970-4D1E-97BF-B022C3AE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874EE-096A-4DDD-4C06-56145925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790" y="1563506"/>
            <a:ext cx="11016074" cy="4728409"/>
          </a:xfrm>
        </p:spPr>
        <p:txBody>
          <a:bodyPr/>
          <a:lstStyle/>
          <a:p>
            <a:pPr>
              <a:buNone/>
            </a:pPr>
            <a:r>
              <a:rPr lang="en-US" dirty="0"/>
              <a:t>But…</a:t>
            </a:r>
          </a:p>
          <a:p>
            <a:pPr lvl="1"/>
            <a:r>
              <a:rPr lang="en-US" dirty="0"/>
              <a:t>Checking bounds on every access adds overhead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Arrays typically accessed via more efficient iterators to allow compile time checking, avoid runtime overheads</a:t>
            </a:r>
          </a:p>
          <a:p>
            <a:pPr lvl="2"/>
            <a:r>
              <a:rPr lang="en-US" dirty="0"/>
              <a:t>Can use x86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dirty="0"/>
              <a:t> instruction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0"/>
            <a:ext cx="10641691" cy="2084832"/>
          </a:xfrm>
        </p:spPr>
        <p:txBody>
          <a:bodyPr/>
          <a:lstStyle/>
          <a:p>
            <a:r>
              <a:rPr lang="en-US" dirty="0"/>
              <a:t>Rust and bounds checking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8219" y="2776537"/>
            <a:ext cx="46672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8219" y="5156254"/>
            <a:ext cx="45815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BC5A9-2576-B5ED-BCD1-7F8A4205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4BF5B-E24C-66B4-C105-3AE8B6F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7DA84-166B-33D8-21A7-67011D2D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 is very cautious about </a:t>
            </a:r>
            <a:r>
              <a:rPr lang="en-US" dirty="0" err="1"/>
              <a:t>coersions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3B556-79A0-3CD2-0743-A305F8881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26572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C code, you can cast any integer to an unsigned integer of the same size, or back.  C++ doesn’t allow this… except when compiling C</a:t>
            </a:r>
          </a:p>
          <a:p>
            <a:endParaRPr lang="en-US" dirty="0"/>
          </a:p>
          <a:p>
            <a:r>
              <a:rPr lang="en-US" dirty="0"/>
              <a:t>-1 casts to 2147483648 (largest uint32).  Is this what a developer intended?   The C specification just says this is an “undefined” cast!</a:t>
            </a:r>
          </a:p>
          <a:p>
            <a:endParaRPr lang="en-US" dirty="0"/>
          </a:p>
          <a:p>
            <a:r>
              <a:rPr lang="en-US" dirty="0"/>
              <a:t>A European rocket once veered wildly off course, then exploded because one module used unsigned int, but another used signed int.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A05D4-4260-D0E8-1C6E-B49A3CCD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C215D-1732-EB55-F7E0-C094AB8E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6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0"/>
            <a:ext cx="10641691" cy="2084832"/>
          </a:xfrm>
        </p:spPr>
        <p:txBody>
          <a:bodyPr/>
          <a:lstStyle/>
          <a:p>
            <a:r>
              <a:rPr lang="en-US" dirty="0"/>
              <a:t>Rust </a:t>
            </a:r>
            <a:r>
              <a:rPr lang="en-US" dirty="0" err="1"/>
              <a:t>vs</a:t>
            </a:r>
            <a:r>
              <a:rPr lang="en-US" dirty="0"/>
              <a:t> C typing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520822"/>
            <a:ext cx="10545573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C has confusing implicit integer casts and promotion</a:t>
            </a:r>
          </a:p>
          <a:p>
            <a:pPr lvl="1">
              <a:buNone/>
            </a:pPr>
            <a:r>
              <a:rPr lang="en-US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-1 &gt; 0U</a:t>
            </a:r>
          </a:p>
          <a:p>
            <a:pPr lvl="1">
              <a:buNone/>
            </a:pPr>
            <a:r>
              <a:rPr lang="en-US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2147483647U	&lt; -2147483648</a:t>
            </a:r>
          </a:p>
          <a:p>
            <a:pPr>
              <a:buNone/>
            </a:pPr>
            <a:r>
              <a:rPr lang="en-US" dirty="0"/>
              <a:t>Rust’s type system prevents such comparisons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7539" y="3894671"/>
            <a:ext cx="37289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void main()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unsigned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 = 4294967295;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b = -1;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if (a == b)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("%u == %d\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n",a,b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5" name="Picture 4" descr="ru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73" y="3793069"/>
            <a:ext cx="3990476" cy="2895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7539" y="5448942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mashimaro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&lt;~&gt;  9:44AM % ./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a.out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4294967295 == -1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6EDFAD-28D0-3F95-E6F8-5901208A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C4321D-EC19-2377-D123-9ED18A2B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0"/>
            <a:ext cx="10641691" cy="2084832"/>
          </a:xfrm>
        </p:spPr>
        <p:txBody>
          <a:bodyPr/>
          <a:lstStyle/>
          <a:p>
            <a:r>
              <a:rPr lang="en-US" dirty="0"/>
              <a:t>Rust </a:t>
            </a:r>
            <a:r>
              <a:rPr lang="en-US" dirty="0" err="1"/>
              <a:t>vs</a:t>
            </a:r>
            <a:r>
              <a:rPr lang="en-US" dirty="0"/>
              <a:t> C typing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20822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Same or different?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36561" y="2105419"/>
            <a:ext cx="6843712" cy="320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void main() {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    char a=251;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    unsigned char b = 251;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("a = %x\n", a);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("b = %x\n", b);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0000"/>
              </a:solidFill>
              <a:latin typeface="Courier New" pitchFamily="49" charset="0"/>
              <a:ea typeface="Liberation Mono;Cumberland AMT;" pitchFamily="49" charset="0"/>
              <a:cs typeface="Courier New" pitchFamily="49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    if (a == b)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("Same\n");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    else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("Not Same\n");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27094" y="4620019"/>
            <a:ext cx="35814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mashimaro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&lt;&gt; % ./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a.out</a:t>
            </a:r>
            <a:endParaRPr lang="en-US" sz="1400" dirty="0">
              <a:solidFill>
                <a:srgbClr val="000000"/>
              </a:solidFill>
              <a:latin typeface="Courier New" pitchFamily="49" charset="0"/>
              <a:ea typeface="Liberation Mono;Cumberland AMT;" pitchFamily="49" charset="0"/>
              <a:cs typeface="Courier New" pitchFamily="49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a =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fffffffb</a:t>
            </a:r>
            <a:endParaRPr lang="en-US" sz="1400" dirty="0">
              <a:solidFill>
                <a:srgbClr val="000000"/>
              </a:solidFill>
              <a:latin typeface="Courier New" pitchFamily="49" charset="0"/>
              <a:ea typeface="Liberation Mono;Cumberland AMT;" pitchFamily="49" charset="0"/>
              <a:cs typeface="Courier New" pitchFamily="49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b = </a:t>
            </a:r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fb</a:t>
            </a:r>
            <a:endParaRPr lang="en-US" sz="1400" dirty="0">
              <a:solidFill>
                <a:srgbClr val="000000"/>
              </a:solidFill>
              <a:latin typeface="Courier New" pitchFamily="49" charset="0"/>
              <a:ea typeface="Liberation Mono;Cumberland AMT;" pitchFamily="49" charset="0"/>
              <a:cs typeface="Courier New" pitchFamily="49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Not Same</a:t>
            </a:r>
          </a:p>
        </p:txBody>
      </p:sp>
      <p:pic>
        <p:nvPicPr>
          <p:cNvPr id="11" name="Picture 10" descr="ru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112" y="2262376"/>
            <a:ext cx="3695238" cy="323809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97DDD-BC7D-8F09-5767-EB1AE67D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73F3A-6C00-E4F5-DE68-6904B14E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0"/>
            <a:ext cx="10641691" cy="2084832"/>
          </a:xfrm>
        </p:spPr>
        <p:txBody>
          <a:bodyPr/>
          <a:lstStyle/>
          <a:p>
            <a:r>
              <a:rPr lang="en-US" dirty="0"/>
              <a:t>Rust </a:t>
            </a:r>
            <a:r>
              <a:rPr lang="en-US" dirty="0" err="1"/>
              <a:t>vs</a:t>
            </a:r>
            <a:r>
              <a:rPr lang="en-US" dirty="0"/>
              <a:t> C typing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20822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201 &gt; 200?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7228" y="2460979"/>
            <a:ext cx="44807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void main()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unsigned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201;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char c=200;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&gt; c)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(%d) &gt; c(%d)\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n",ui,c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(%d) &lt; c(%d)\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n",ui,c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7" name="Picture 6" descr="ru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160" y="2460979"/>
            <a:ext cx="3676191" cy="2838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1095" y="4775853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mashimaro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&lt;~&gt; 12:50PM % ./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a.out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ui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(201) &lt; c(-56)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968A5-F2DC-572F-FDFB-FF497B0B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06A558-7B34-B24C-3A40-DD5427F0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0"/>
            <a:ext cx="10641691" cy="2084832"/>
          </a:xfrm>
        </p:spPr>
        <p:txBody>
          <a:bodyPr/>
          <a:lstStyle/>
          <a:p>
            <a:r>
              <a:rPr lang="en-US" dirty="0"/>
              <a:t>Rust </a:t>
            </a:r>
            <a:r>
              <a:rPr lang="en-US" dirty="0" err="1"/>
              <a:t>vs</a:t>
            </a:r>
            <a:r>
              <a:rPr lang="en-US" dirty="0"/>
              <a:t> C typing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734985"/>
            <a:ext cx="11061700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In Rust, casting is allowed via the “as” keyword</a:t>
            </a:r>
          </a:p>
          <a:p>
            <a:pPr lvl="1"/>
            <a:r>
              <a:rPr lang="en-US" dirty="0"/>
              <a:t> Follows similar rules as C</a:t>
            </a:r>
          </a:p>
          <a:p>
            <a:pPr lvl="1"/>
            <a:r>
              <a:rPr lang="en-US" dirty="0"/>
              <a:t> But, warns problem before performing the promotion with sign extension.</a:t>
            </a:r>
            <a:br>
              <a:rPr lang="en-US" dirty="0"/>
            </a:br>
            <a:r>
              <a:rPr lang="en-US" dirty="0"/>
              <a:t>  C++ does this too, but because C code can be pulled in so easily…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76874" y="3714044"/>
            <a:ext cx="4343400" cy="2209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#include &lt;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stdio.h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&gt;</a:t>
            </a:r>
            <a:b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void main() {</a:t>
            </a:r>
            <a:b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  char c=128;</a:t>
            </a:r>
            <a:b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  unsigned int uc;</a:t>
            </a:r>
            <a:b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  uc = (unsigned int) c;</a:t>
            </a:r>
            <a:b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("%x %u\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n",uc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, uc);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ea typeface="Liberation Mono;Cumberland AMT;" pitchFamily="49" charset="0"/>
                <a:cs typeface="Courier New" pitchFamily="49" charset="0"/>
              </a:rPr>
              <a:t>}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solidFill>
                <a:srgbClr val="000000"/>
              </a:solidFill>
              <a:latin typeface="Courier New" pitchFamily="49" charset="0"/>
              <a:ea typeface="Liberation Mono;Cumberland AMT;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874" y="573647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mashimaro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&lt;~&gt;  1:24PM % ./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a.out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ffffff80 4294967168</a:t>
            </a:r>
          </a:p>
        </p:txBody>
      </p:sp>
      <p:pic>
        <p:nvPicPr>
          <p:cNvPr id="9" name="Picture 8" descr="ru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874" y="3714045"/>
            <a:ext cx="3790476" cy="275238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834FF-D9DE-6970-BE89-C9BAEC9D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F72D1-7040-A8C6-54A1-A7AE610E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0"/>
            <a:ext cx="10641691" cy="2084832"/>
          </a:xfrm>
        </p:spPr>
        <p:txBody>
          <a:bodyPr/>
          <a:lstStyle/>
          <a:p>
            <a:r>
              <a:rPr lang="en-US" dirty="0"/>
              <a:t>Rust </a:t>
            </a:r>
            <a:r>
              <a:rPr lang="en-US" dirty="0" err="1"/>
              <a:t>vs</a:t>
            </a:r>
            <a:r>
              <a:rPr lang="en-US" dirty="0"/>
              <a:t> C typing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627" y="1660912"/>
            <a:ext cx="9015223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C has issues with unchecked underflow and overflow</a:t>
            </a:r>
          </a:p>
          <a:p>
            <a:pPr lvl="1"/>
            <a:r>
              <a:rPr lang="en-US" dirty="0"/>
              <a:t>Silent wraparound in C caught by runtime check in Rust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28016" lvl="1" indent="0">
              <a:buNone/>
            </a:pPr>
            <a:endParaRPr lang="en-US" b="1" dirty="0">
              <a:solidFill>
                <a:srgbClr val="000066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5367" y="3240847"/>
            <a:ext cx="35141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void main()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unsigned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 = 4;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a = a - 3;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("%u\n",a-2);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mashimaro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&lt;~&gt;  9:35AM % ./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a.out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4294967295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 descr="ru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228" y="3108627"/>
            <a:ext cx="6731094" cy="208032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78929-C9B6-C125-2AF7-138DDCEA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0C627-96FD-0A9A-EFB3-F3B4C478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1206500" y="37746"/>
            <a:ext cx="10172700" cy="1325563"/>
          </a:xfrm>
        </p:spPr>
        <p:txBody>
          <a:bodyPr>
            <a:normAutofit/>
          </a:bodyPr>
          <a:lstStyle/>
          <a:p>
            <a:r>
              <a:rPr lang="en-US" dirty="0"/>
              <a:t>Example: A famous C vulnerability</a:t>
            </a:r>
          </a:p>
        </p:txBody>
      </p:sp>
      <p:sp>
        <p:nvSpPr>
          <p:cNvPr id="11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1206500" y="1419322"/>
            <a:ext cx="10439400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DNS parser vulnerability discussed in B&amp;O, Chapter 2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dirty="0"/>
              <a:t> read as byte, then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dirty="0"/>
              <a:t> bytes concatenated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nameStr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11600" y="6618288"/>
            <a:ext cx="5970588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Courier 10 Pitch" pitchFamily="1" charset="0"/>
                <a:ea typeface="AR PL ShanHeiSun Uni" charset="0"/>
                <a:cs typeface="AR PL ShanHeiSun Uni" charset="0"/>
              </a:rPr>
              <a:t>http://www.informit.com/articles/article.aspx?p=686170&amp;seqNum=6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840089" y="2506137"/>
            <a:ext cx="7696200" cy="267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char *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indx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count;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char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nameStr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[MAX_LEN]; //256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nameStr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'\0',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nameStr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indx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(char *)(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pkt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rr_offset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count = (char)*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indx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while (count){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(char *)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indx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++;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F40CD8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solidFill>
                  <a:srgbClr val="F40CD8"/>
                </a:solidFill>
                <a:latin typeface="Courier New" pitchFamily="49" charset="0"/>
                <a:cs typeface="Courier New" pitchFamily="49" charset="0"/>
              </a:rPr>
              <a:t>strncat</a:t>
            </a:r>
            <a:r>
              <a:rPr lang="en-US" sz="1400" b="1" dirty="0">
                <a:solidFill>
                  <a:srgbClr val="F40CD8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F40CD8"/>
                </a:solidFill>
                <a:latin typeface="Courier New" pitchFamily="49" charset="0"/>
                <a:cs typeface="Courier New" pitchFamily="49" charset="0"/>
              </a:rPr>
              <a:t>nameStr</a:t>
            </a:r>
            <a:r>
              <a:rPr lang="en-US" sz="1400" b="1" dirty="0">
                <a:solidFill>
                  <a:srgbClr val="F40CD8"/>
                </a:solidFill>
                <a:latin typeface="Courier New" pitchFamily="49" charset="0"/>
                <a:cs typeface="Courier New" pitchFamily="49" charset="0"/>
              </a:rPr>
              <a:t>, (char *)</a:t>
            </a:r>
            <a:r>
              <a:rPr lang="en-US" sz="1400" b="1" dirty="0" err="1">
                <a:solidFill>
                  <a:srgbClr val="F40CD8"/>
                </a:solidFill>
                <a:latin typeface="Courier New" pitchFamily="49" charset="0"/>
                <a:cs typeface="Courier New" pitchFamily="49" charset="0"/>
              </a:rPr>
              <a:t>indx</a:t>
            </a:r>
            <a:r>
              <a:rPr lang="en-US" sz="1400" b="1" dirty="0">
                <a:solidFill>
                  <a:srgbClr val="F40CD8"/>
                </a:solidFill>
                <a:latin typeface="Courier New" pitchFamily="49" charset="0"/>
                <a:cs typeface="Courier New" pitchFamily="49" charset="0"/>
              </a:rPr>
              <a:t>, count);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indx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+= count;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count = (char)*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indx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strncat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nameStr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".“,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nameStr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–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nameStr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nameStr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nameStr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)-1] = '\0';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4489" y="3115737"/>
            <a:ext cx="3810000" cy="1066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211711" y="4215079"/>
            <a:ext cx="4162779" cy="8168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731838" indent="-231775">
              <a:spcBef>
                <a:spcPts val="625"/>
              </a:spcBef>
              <a:tabLst>
                <a:tab pos="731838" algn="l"/>
                <a:tab pos="1189038" algn="l"/>
                <a:tab pos="1646238" algn="l"/>
                <a:tab pos="2103438" algn="l"/>
                <a:tab pos="2560638" algn="l"/>
                <a:tab pos="3017838" algn="l"/>
                <a:tab pos="3475038" algn="l"/>
                <a:tab pos="3932238" algn="l"/>
                <a:tab pos="4389438" algn="l"/>
                <a:tab pos="4846638" algn="l"/>
                <a:tab pos="5303838" algn="l"/>
                <a:tab pos="5761038" algn="l"/>
                <a:tab pos="6218238" algn="l"/>
                <a:tab pos="6675438" algn="l"/>
                <a:tab pos="7132638" algn="l"/>
                <a:tab pos="7589838" algn="l"/>
                <a:tab pos="8047038" algn="l"/>
                <a:tab pos="8504238" algn="l"/>
                <a:tab pos="8961438" algn="l"/>
                <a:tab pos="9418638" algn="l"/>
                <a:tab pos="9875838" algn="l"/>
              </a:tabLst>
            </a:pPr>
            <a:r>
              <a:rPr lang="en-US" sz="1600" b="1" dirty="0">
                <a:solidFill>
                  <a:srgbClr val="000066"/>
                </a:solidFill>
                <a:latin typeface="Arial" charset="0"/>
                <a:ea typeface="AR PL ShanHeiSun Uni" charset="0"/>
                <a:cs typeface="AR PL ShanHeiSun Uni" charset="0"/>
              </a:rPr>
              <a:t>What if count = 128? </a:t>
            </a:r>
            <a:endParaRPr lang="en-US" sz="1600" b="1" dirty="0">
              <a:solidFill>
                <a:srgbClr val="F40CD8"/>
              </a:solidFill>
              <a:latin typeface="Arial" charset="0"/>
              <a:ea typeface="AR PL ShanHeiSun Uni" charset="0"/>
              <a:cs typeface="AR PL ShanHeiSun Uni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583289" y="3877737"/>
            <a:ext cx="2057400" cy="304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469489" y="3344337"/>
            <a:ext cx="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15" idx="2"/>
          </p:cNvCxnSpPr>
          <p:nvPr/>
        </p:nvCxnSpPr>
        <p:spPr>
          <a:xfrm>
            <a:off x="8617527" y="5299679"/>
            <a:ext cx="0" cy="856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5" idx="1"/>
          </p:cNvCxnSpPr>
          <p:nvPr/>
        </p:nvCxnSpPr>
        <p:spPr>
          <a:xfrm flipH="1" flipV="1">
            <a:off x="6220764" y="4874227"/>
            <a:ext cx="1253823" cy="2407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74586" y="4930347"/>
            <a:ext cx="228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mismatch in Rust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67848" y="447410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0066"/>
                </a:solidFill>
                <a:latin typeface="Arial" charset="0"/>
                <a:ea typeface="AR PL ShanHeiSun Uni" charset="0"/>
                <a:cs typeface="AR PL ShanHeiSun Uni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  <a:ea typeface="AR PL ShanHeiSun Uni" charset="0"/>
                <a:cs typeface="AR PL ShanHeiSun Uni" charset="0"/>
              </a:rPr>
              <a:t>Sign extended </a:t>
            </a:r>
            <a:r>
              <a:rPr lang="en-US" sz="1600" b="1" dirty="0">
                <a:solidFill>
                  <a:srgbClr val="000066"/>
                </a:solidFill>
                <a:latin typeface="Arial" charset="0"/>
                <a:ea typeface="AR PL ShanHeiSun Uni" charset="0"/>
                <a:cs typeface="AR PL ShanHeiSun Uni" charset="0"/>
              </a:rPr>
              <a:t>then </a:t>
            </a:r>
            <a:r>
              <a:rPr lang="en-US" sz="1600" b="1" dirty="0">
                <a:solidFill>
                  <a:srgbClr val="F40CD8"/>
                </a:solidFill>
                <a:latin typeface="Arial" charset="0"/>
                <a:ea typeface="AR PL ShanHeiSun Uni" charset="0"/>
                <a:cs typeface="AR PL ShanHeiSun Uni" charset="0"/>
              </a:rPr>
              <a:t>used in </a:t>
            </a:r>
            <a:r>
              <a:rPr lang="en-US" sz="1600" b="1" dirty="0" err="1">
                <a:solidFill>
                  <a:srgbClr val="F40CD8"/>
                </a:solidFill>
                <a:latin typeface="Arial" charset="0"/>
                <a:ea typeface="AR PL ShanHeiSun Uni" charset="0"/>
                <a:cs typeface="AR PL ShanHeiSun Uni" charset="0"/>
              </a:rPr>
              <a:t>strncat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3043763" y="6156623"/>
            <a:ext cx="6962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ourier New" pitchFamily="49" charset="0"/>
                <a:cs typeface="Courier New" pitchFamily="49" charset="0"/>
              </a:rPr>
              <a:t>char *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strncat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(char *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char *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n);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28856C-A6DB-22A3-527D-D583E49D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6AF43-EF50-F026-2C95-FDA7DC6B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0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2C256D-B933-C366-84D3-B732F683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is deeply connected to 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F3A9D-6600-93B3-46B8-68D8B070E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templates are expanded and constexpr is resolved, C++ “transforms” to a C program for compilation.  The template language is a true programming language with compile-time loops, conditional statements, function calls.  Yet it reduces to “plain old C.”</a:t>
            </a:r>
          </a:p>
          <a:p>
            <a:endParaRPr lang="en-US" dirty="0"/>
          </a:p>
          <a:p>
            <a:r>
              <a:rPr lang="en-US" dirty="0"/>
              <a:t>Thus, many weaknesses of C translate to vulnerabilities in C++</a:t>
            </a:r>
          </a:p>
          <a:p>
            <a:endParaRPr lang="en-US" dirty="0"/>
          </a:p>
          <a:p>
            <a:r>
              <a:rPr lang="en-US" dirty="0"/>
              <a:t>To compensate we use logical reasoning to ensure safety and </a:t>
            </a:r>
            <a:r>
              <a:rPr lang="en-US" dirty="0" err="1"/>
              <a:t>Valgrind</a:t>
            </a:r>
            <a:r>
              <a:rPr lang="en-US" dirty="0"/>
              <a:t> as a debugging tool (but </a:t>
            </a:r>
            <a:r>
              <a:rPr lang="en-US" dirty="0" err="1"/>
              <a:t>Valgrind</a:t>
            </a:r>
            <a:r>
              <a:rPr lang="en-US" dirty="0"/>
              <a:t> is very slow)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102A3-2905-8528-5EED-225D707D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6A9F-9159-DD5B-7567-88BAFB03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89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1054100" y="15168"/>
            <a:ext cx="8985251" cy="1325563"/>
          </a:xfrm>
        </p:spPr>
        <p:txBody>
          <a:bodyPr>
            <a:normAutofit/>
          </a:bodyPr>
          <a:lstStyle/>
          <a:p>
            <a:r>
              <a:rPr lang="en-US" dirty="0"/>
              <a:t>Another C vulnerability</a:t>
            </a:r>
          </a:p>
        </p:txBody>
      </p:sp>
      <p:sp>
        <p:nvSpPr>
          <p:cNvPr id="9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1054100" y="1136996"/>
            <a:ext cx="11137900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2002 FreeBSD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getpeername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bug (B&amp;O Ch. 2)</a:t>
            </a:r>
          </a:p>
          <a:p>
            <a:pPr lvl="1"/>
            <a:r>
              <a:rPr lang="en-US" dirty="0"/>
              <a:t>Kernel code to copy hostname into user buffer</a:t>
            </a:r>
          </a:p>
          <a:p>
            <a:pPr lvl="2"/>
            <a:r>
              <a:rPr lang="en-US" dirty="0" err="1">
                <a:latin typeface="Courier New" pitchFamily="49" charset="0"/>
                <a:cs typeface="Courier New" pitchFamily="49" charset="0"/>
              </a:rPr>
              <a:t>copy_from_kernel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call takes signed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 for size from user</a:t>
            </a:r>
          </a:p>
          <a:p>
            <a:pPr lvl="2"/>
            <a:r>
              <a:rPr lang="en-US" dirty="0" err="1">
                <a:latin typeface="Courier New" pitchFamily="49" charset="0"/>
                <a:cs typeface="Courier New" pitchFamily="49" charset="0"/>
              </a:rPr>
              <a:t>memcpy</a:t>
            </a:r>
            <a:r>
              <a:rPr lang="en-US" dirty="0"/>
              <a:t> call uses unsigned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size_t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What if adversary gives a length of “-1” for his buffer size?</a:t>
            </a:r>
          </a:p>
          <a:p>
            <a:endParaRPr lang="en-US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32032" y="3657815"/>
            <a:ext cx="4752975" cy="1916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#define KSIZE 1024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char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kbuf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[KSIZE]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void *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memcpy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(void *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dest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, void *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src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size_t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 n);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 dirty="0">
              <a:solidFill>
                <a:srgbClr val="000000"/>
              </a:solidFill>
              <a:latin typeface="Courier New" pitchFamily="49" charset="0"/>
              <a:ea typeface="AR PL ShanHeiSun Uni" charset="0"/>
              <a:cs typeface="AR PL ShanHeiSun Uni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copy_from_kernel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(void *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user_dest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maxlen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){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		/* Attempt to set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len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=min(KSIZE,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maxlen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) */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len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 = KSIZE &lt;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maxlen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 ? KSIZE :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maxlen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;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		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memcpy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user_dest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kbuf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len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);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		return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len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;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AR PL ShanHeiSun Uni" charset="0"/>
                <a:cs typeface="AR PL ShanHeiSun Uni" charset="0"/>
              </a:rPr>
              <a:t>}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937069" y="5307067"/>
            <a:ext cx="5594531" cy="1163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1">
              <a:spcBef>
                <a:spcPts val="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66"/>
                </a:solidFill>
                <a:latin typeface="Courier 10 Pitch" pitchFamily="1" charset="0"/>
                <a:ea typeface="AR PL ShanHeiSun Uni" charset="0"/>
                <a:cs typeface="AR PL ShanHeiSun Uni" charset="0"/>
              </a:rPr>
              <a:t>(</a:t>
            </a:r>
            <a:r>
              <a:rPr lang="en-US" sz="20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Courier New" pitchFamily="49" charset="0"/>
              </a:rPr>
              <a:t>KSIZE &lt; -1</a:t>
            </a:r>
            <a:r>
              <a:rPr lang="en-US" sz="2000" b="1" dirty="0">
                <a:solidFill>
                  <a:srgbClr val="000066"/>
                </a:solidFill>
                <a:latin typeface="Courier 10 Pitch" pitchFamily="1" charset="0"/>
                <a:ea typeface="AR PL ShanHeiSun Uni" charset="0"/>
                <a:cs typeface="AR PL ShanHeiSun Uni" charset="0"/>
              </a:rPr>
              <a:t>)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AR PL ShanHeiSun Uni" charset="0"/>
                <a:cs typeface="AR PL ShanHeiSun Uni" charset="0"/>
              </a:rPr>
              <a:t> is false, so </a:t>
            </a:r>
            <a:r>
              <a:rPr lang="en-US" sz="2000" b="1" dirty="0" err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Courier New" pitchFamily="49" charset="0"/>
              </a:rPr>
              <a:t>len</a:t>
            </a:r>
            <a:r>
              <a:rPr lang="en-US" sz="20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Courier New" pitchFamily="49" charset="0"/>
              </a:rPr>
              <a:t> = -1</a:t>
            </a:r>
          </a:p>
          <a:p>
            <a:pPr lvl="1">
              <a:spcBef>
                <a:spcPts val="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Courier New" pitchFamily="49" charset="0"/>
              </a:rPr>
              <a:t>memcpy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AR PL ShanHeiSun Uni" charset="0"/>
                <a:cs typeface="AR PL ShanHeiSun Uni" charset="0"/>
              </a:rPr>
              <a:t> casts </a:t>
            </a:r>
            <a:r>
              <a:rPr lang="en-US" sz="20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Courier New" pitchFamily="49" charset="0"/>
              </a:rPr>
              <a:t>-1</a:t>
            </a:r>
            <a:r>
              <a:rPr lang="en-US" sz="2000" b="1" dirty="0">
                <a:solidFill>
                  <a:srgbClr val="000066"/>
                </a:solidFill>
                <a:latin typeface="Courier 10 Pitch" pitchFamily="1" charset="0"/>
                <a:ea typeface="AR PL ShanHeiSun Uni" charset="0"/>
                <a:cs typeface="AR PL ShanHeiSun Uni" charset="0"/>
              </a:rPr>
              <a:t>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ea typeface="AR PL ShanHeiSun Uni" charset="0"/>
                <a:cs typeface="AR PL ShanHeiSun Uni" charset="0"/>
              </a:rPr>
              <a:t>to </a:t>
            </a:r>
            <a:r>
              <a:rPr lang="en-US" sz="20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Courier New" pitchFamily="49" charset="0"/>
              </a:rPr>
              <a:t>2</a:t>
            </a:r>
            <a:r>
              <a:rPr lang="en-US" sz="2000" b="1" baseline="33000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Courier New" pitchFamily="49" charset="0"/>
              </a:rPr>
              <a:t>32</a:t>
            </a:r>
            <a:r>
              <a:rPr lang="en-US" sz="2000" b="1" dirty="0">
                <a:solidFill>
                  <a:srgbClr val="000066"/>
                </a:solidFill>
                <a:latin typeface="Courier New" pitchFamily="49" charset="0"/>
                <a:ea typeface="AR PL ShanHeiSun Uni" charset="0"/>
                <a:cs typeface="Courier New" pitchFamily="49" charset="0"/>
              </a:rPr>
              <a:t>-1</a:t>
            </a:r>
          </a:p>
          <a:p>
            <a:pPr lvl="1">
              <a:spcBef>
                <a:spcPts val="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000066"/>
                </a:solidFill>
                <a:latin typeface="Arial" charset="0"/>
                <a:ea typeface="AR PL ShanHeiSun Uni" charset="0"/>
                <a:cs typeface="AR PL ShanHeiSun Uni" charset="0"/>
              </a:rPr>
              <a:t>Unauthorized kernel memory copied out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6908800" y="4802414"/>
            <a:ext cx="1473318" cy="5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6702718" y="5076734"/>
            <a:ext cx="1679400" cy="1838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2118" y="4746468"/>
            <a:ext cx="228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mismatch in Rust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479A76-6E11-4372-E473-CA5F476D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52181E-47A4-3F27-DF75-127E0396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/>
              <a:t>Rust’s Ownership &amp; Borrowing</a:t>
            </a:r>
            <a:endParaRPr kumimoji="1"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885" y="1496425"/>
            <a:ext cx="10641690" cy="4023360"/>
          </a:xfrm>
        </p:spPr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Compiler enforced:</a:t>
            </a:r>
          </a:p>
          <a:p>
            <a:r>
              <a:rPr kumimoji="1" lang="en-US" altLang="zh-CN" dirty="0"/>
              <a:t>Every resource has a unique </a:t>
            </a:r>
            <a:r>
              <a:rPr kumimoji="1" lang="en-US" altLang="zh-CN" i="1" dirty="0">
                <a:solidFill>
                  <a:schemeClr val="accent1"/>
                </a:solidFill>
              </a:rPr>
              <a:t>owner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Others can </a:t>
            </a:r>
            <a:r>
              <a:rPr kumimoji="1" lang="en-US" altLang="zh-CN" i="1" dirty="0">
                <a:solidFill>
                  <a:schemeClr val="accent1"/>
                </a:solidFill>
              </a:rPr>
              <a:t>borrow</a:t>
            </a:r>
            <a:r>
              <a:rPr kumimoji="1" lang="en-US" altLang="zh-CN" dirty="0"/>
              <a:t> the resource from its owner (e.g. create an </a:t>
            </a:r>
            <a:r>
              <a:rPr kumimoji="1" lang="en-US" altLang="zh-CN" i="1" dirty="0">
                <a:solidFill>
                  <a:schemeClr val="accent1"/>
                </a:solidFill>
              </a:rPr>
              <a:t>alias</a:t>
            </a:r>
            <a:r>
              <a:rPr kumimoji="1" lang="en-US" altLang="zh-CN" dirty="0"/>
              <a:t>) with restrictions</a:t>
            </a:r>
          </a:p>
          <a:p>
            <a:r>
              <a:rPr kumimoji="1" lang="en-US" altLang="zh-CN" dirty="0"/>
              <a:t>Owner </a:t>
            </a:r>
            <a:r>
              <a:rPr kumimoji="1" lang="en-US" altLang="zh-CN" i="1" dirty="0">
                <a:solidFill>
                  <a:srgbClr val="FF0000"/>
                </a:solidFill>
              </a:rPr>
              <a:t>cannot</a:t>
            </a:r>
            <a:r>
              <a:rPr kumimoji="1" lang="en-US" altLang="zh-CN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free or mutate its resource while it is borrowed.</a:t>
            </a:r>
            <a:endParaRPr kumimoji="1"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9557" y="1825626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Aliasing</a:t>
            </a:r>
            <a:endParaRPr kumimoji="1" lang="zh-CN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6008644" y="1926543"/>
            <a:ext cx="298938" cy="29893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383875" y="1825626"/>
            <a:ext cx="123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Mutation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4788143" y="1895770"/>
            <a:ext cx="1213339" cy="360485"/>
          </a:xfrm>
          <a:prstGeom prst="mathMultiply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Multiply 9"/>
          <p:cNvSpPr/>
          <p:nvPr/>
        </p:nvSpPr>
        <p:spPr>
          <a:xfrm>
            <a:off x="6413265" y="1876215"/>
            <a:ext cx="1213339" cy="360485"/>
          </a:xfrm>
          <a:prstGeom prst="mathMultiply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152651" y="5711965"/>
            <a:ext cx="2742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No need for runtime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1419" y="5711965"/>
            <a:ext cx="2073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Memory safety</a:t>
            </a:r>
            <a:endParaRPr kumimoji="1"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03656" y="5711965"/>
            <a:ext cx="256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Data-race freedom</a:t>
            </a:r>
            <a:endParaRPr kumimoji="1" lang="zh-CN" altLang="en-US" sz="2400" dirty="0"/>
          </a:p>
        </p:txBody>
      </p:sp>
      <p:sp>
        <p:nvSpPr>
          <p:cNvPr id="14" name="Down Arrow 13"/>
          <p:cNvSpPr/>
          <p:nvPr/>
        </p:nvSpPr>
        <p:spPr>
          <a:xfrm>
            <a:off x="5956211" y="4929450"/>
            <a:ext cx="403805" cy="782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Left Arrow 14"/>
          <p:cNvSpPr/>
          <p:nvPr/>
        </p:nvSpPr>
        <p:spPr>
          <a:xfrm rot="20608348">
            <a:off x="3544872" y="5103095"/>
            <a:ext cx="1670539" cy="3912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Left Arrow 15"/>
          <p:cNvSpPr/>
          <p:nvPr/>
        </p:nvSpPr>
        <p:spPr>
          <a:xfrm rot="991652" flipH="1">
            <a:off x="7095394" y="5108837"/>
            <a:ext cx="1670539" cy="3912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650D4-6F8F-9BC5-C6A3-A37211EC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8146C-01B0-ABA3-C74C-DB00EE52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/>
      <p:bldP spid="9" grpId="0" animBg="1"/>
      <p:bldP spid="9" grpId="1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297878" y="2320970"/>
            <a:ext cx="7530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struct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Dummy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{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,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b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}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</a:p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fn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foo()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Box::new(Dummy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                          a: 0, 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                          b: 0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                      });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.a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2048;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  <a:endParaRPr kumimoji="1" lang="zh-CN" altLang="en-US" dirty="0">
              <a:latin typeface="Courier New" pitchFamily="49" charset="0"/>
              <a:ea typeface="Menlo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48" y="1"/>
            <a:ext cx="7886700" cy="1325563"/>
          </a:xfrm>
        </p:spPr>
        <p:txBody>
          <a:bodyPr/>
          <a:lstStyle/>
          <a:p>
            <a:r>
              <a:rPr kumimoji="1" lang="en-US" altLang="zh-CN" dirty="0"/>
              <a:t>Ownership and lifetimes</a:t>
            </a:r>
            <a:endParaRPr kumimoji="1" lang="zh-CN" altLang="en-US" dirty="0"/>
          </a:p>
        </p:txBody>
      </p:sp>
      <p:sp>
        <p:nvSpPr>
          <p:cNvPr id="19" name="Content Placeholder 24"/>
          <p:cNvSpPr>
            <a:spLocks noGrp="1"/>
          </p:cNvSpPr>
          <p:nvPr>
            <p:ph idx="1"/>
          </p:nvPr>
        </p:nvSpPr>
        <p:spPr>
          <a:xfrm>
            <a:off x="812800" y="1065010"/>
            <a:ext cx="109982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There can be only one “owner” of an object at a time.</a:t>
            </a:r>
          </a:p>
          <a:p>
            <a:pPr lvl="1"/>
            <a:r>
              <a:rPr lang="en-US" sz="2000" dirty="0"/>
              <a:t>When the “owner” of the object goes out of scope, its data is automatically freed</a:t>
            </a:r>
          </a:p>
          <a:p>
            <a:pPr lvl="1"/>
            <a:r>
              <a:rPr lang="en-US" sz="2000" dirty="0"/>
              <a:t>Can not access object beyond its lifetime (checked at compile-time)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06114" y="5228488"/>
            <a:ext cx="1547446" cy="4132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Rectangle 21"/>
          <p:cNvSpPr/>
          <p:nvPr/>
        </p:nvSpPr>
        <p:spPr>
          <a:xfrm>
            <a:off x="3706114" y="5641727"/>
            <a:ext cx="1547446" cy="4132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res</a:t>
            </a:r>
            <a:endParaRPr kumimoji="1" lang="zh-CN" altLang="en-US" dirty="0"/>
          </a:p>
        </p:txBody>
      </p:sp>
      <p:sp>
        <p:nvSpPr>
          <p:cNvPr id="23" name="Rectangle 22"/>
          <p:cNvSpPr/>
          <p:nvPr/>
        </p:nvSpPr>
        <p:spPr>
          <a:xfrm>
            <a:off x="3706114" y="6054966"/>
            <a:ext cx="1547446" cy="4132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Rectangle 23"/>
          <p:cNvSpPr/>
          <p:nvPr/>
        </p:nvSpPr>
        <p:spPr>
          <a:xfrm>
            <a:off x="7111668" y="5194621"/>
            <a:ext cx="1547446" cy="4132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.a = 0</a:t>
            </a:r>
            <a:endParaRPr kumimoji="1" lang="zh-CN" altLang="en-US" dirty="0"/>
          </a:p>
        </p:txBody>
      </p:sp>
      <p:sp>
        <p:nvSpPr>
          <p:cNvPr id="25" name="Rectangle 24"/>
          <p:cNvSpPr/>
          <p:nvPr/>
        </p:nvSpPr>
        <p:spPr>
          <a:xfrm>
            <a:off x="7111668" y="5607860"/>
            <a:ext cx="1547446" cy="4132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.b = 0</a:t>
            </a:r>
            <a:endParaRPr kumimoji="1" lang="zh-CN" altLang="en-US" dirty="0"/>
          </a:p>
        </p:txBody>
      </p:sp>
      <p:cxnSp>
        <p:nvCxnSpPr>
          <p:cNvPr id="26" name="Curved Connector 25"/>
          <p:cNvCxnSpPr>
            <a:stCxn id="25" idx="3"/>
          </p:cNvCxnSpPr>
          <p:nvPr/>
        </p:nvCxnSpPr>
        <p:spPr>
          <a:xfrm flipV="1">
            <a:off x="5253560" y="5401241"/>
            <a:ext cx="1858108" cy="413239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41220" y="6471696"/>
            <a:ext cx="67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Stack</a:t>
            </a:r>
            <a:endParaRPr kumimoji="1"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46998" y="628703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Heap</a:t>
            </a:r>
            <a:endParaRPr kumimoji="1" lang="zh-CN" altLang="en-US" dirty="0"/>
          </a:p>
        </p:txBody>
      </p:sp>
      <p:sp>
        <p:nvSpPr>
          <p:cNvPr id="29" name="Rectangle 28"/>
          <p:cNvSpPr/>
          <p:nvPr/>
        </p:nvSpPr>
        <p:spPr>
          <a:xfrm>
            <a:off x="7111668" y="5194620"/>
            <a:ext cx="1547446" cy="4132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.a = 2048</a:t>
            </a:r>
            <a:endParaRPr kumimoji="1" lang="zh-CN" alt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1915415" y="3209145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208415" y="2639087"/>
            <a:ext cx="24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Memory allocation</a:t>
            </a:r>
            <a:endParaRPr kumimoji="1" lang="zh-CN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733629" y="2864693"/>
            <a:ext cx="501162" cy="318961"/>
          </a:xfrm>
          <a:custGeom>
            <a:avLst/>
            <a:gdLst>
              <a:gd name="connsiteX0" fmla="*/ 501162 w 501162"/>
              <a:gd name="connsiteY0" fmla="*/ 2438 h 318961"/>
              <a:gd name="connsiteX1" fmla="*/ 96716 w 501162"/>
              <a:gd name="connsiteY1" fmla="*/ 46400 h 318961"/>
              <a:gd name="connsiteX2" fmla="*/ 0 w 501162"/>
              <a:gd name="connsiteY2" fmla="*/ 318961 h 31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162" h="318961">
                <a:moveTo>
                  <a:pt x="501162" y="2438"/>
                </a:moveTo>
                <a:cubicBezTo>
                  <a:pt x="340702" y="-1958"/>
                  <a:pt x="180243" y="-6354"/>
                  <a:pt x="96716" y="46400"/>
                </a:cubicBezTo>
                <a:cubicBezTo>
                  <a:pt x="13189" y="99154"/>
                  <a:pt x="6594" y="209057"/>
                  <a:pt x="0" y="318961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Right Arrow 34"/>
          <p:cNvSpPr/>
          <p:nvPr/>
        </p:nvSpPr>
        <p:spPr>
          <a:xfrm>
            <a:off x="1915413" y="4582972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3576464" y="4687027"/>
            <a:ext cx="547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Resource owned by </a:t>
            </a:r>
            <a:r>
              <a:rPr kumimoji="1" lang="en-US" altLang="zh-CN" sz="2400" i="1" dirty="0"/>
              <a:t>res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 is </a:t>
            </a:r>
            <a:r>
              <a:rPr kumimoji="1" lang="en-US" altLang="zh-CN" sz="2400" i="1" dirty="0">
                <a:solidFill>
                  <a:srgbClr val="FF0000"/>
                </a:solidFill>
              </a:rPr>
              <a:t>freed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 automatically</a:t>
            </a:r>
            <a:endParaRPr kumimoji="1" lang="zh-CN" altLang="en-US" sz="2400" i="1" dirty="0">
              <a:solidFill>
                <a:schemeClr val="accent1"/>
              </a:solidFill>
            </a:endParaRPr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 flipH="1" flipV="1">
            <a:off x="2592422" y="4710459"/>
            <a:ext cx="984042" cy="207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39482" y="5136541"/>
            <a:ext cx="746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owns</a:t>
            </a:r>
            <a:endParaRPr kumimoji="1" lang="zh-CN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DD77-48B7-E6CB-CC99-EFE11E98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0D770-8DB4-510B-61A1-9CEC3240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6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7" grpId="0"/>
      <p:bldP spid="28" grpId="0"/>
      <p:bldP spid="29" grpId="0" animBg="1"/>
      <p:bldP spid="29" grpId="1" animBg="1"/>
      <p:bldP spid="30" grpId="0" animBg="1"/>
      <p:bldP spid="30" grpId="1" animBg="1"/>
      <p:bldP spid="32" grpId="0"/>
      <p:bldP spid="34" grpId="0" animBg="1"/>
      <p:bldP spid="35" grpId="0" animBg="1"/>
      <p:bldP spid="36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7" y="56546"/>
            <a:ext cx="10641691" cy="2028286"/>
          </a:xfrm>
        </p:spPr>
        <p:txBody>
          <a:bodyPr/>
          <a:lstStyle/>
          <a:p>
            <a:r>
              <a:rPr lang="en-US" dirty="0"/>
              <a:t>Assignment changes ownership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1525057"/>
            <a:ext cx="4453467" cy="2028286"/>
          </a:xfrm>
          <a:noFill/>
          <a:ln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55644" y="3553343"/>
            <a:ext cx="205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http://is.gd/pZKiBw</a:t>
            </a:r>
            <a:endParaRPr lang="en-US" dirty="0"/>
          </a:p>
        </p:txBody>
      </p:sp>
      <p:pic>
        <p:nvPicPr>
          <p:cNvPr id="7" name="Picture 6" descr="ru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282" y="4541254"/>
            <a:ext cx="5076191" cy="195238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E2D08B-7861-432B-3750-6E53B35E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A599FE-42E8-ED24-C4FF-1396D94E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0"/>
            <a:ext cx="10641691" cy="2084832"/>
          </a:xfrm>
        </p:spPr>
        <p:txBody>
          <a:bodyPr/>
          <a:lstStyle/>
          <a:p>
            <a:r>
              <a:rPr lang="en-US" dirty="0"/>
              <a:t>Ownership transfers in function calls</a:t>
            </a:r>
            <a:endParaRPr kumimoji="1"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4327" y="1542418"/>
            <a:ext cx="75306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struct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Dummy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{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,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b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}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</a:p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fn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foo()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Box::new(Dummy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              a: 0, 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              b: 0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          });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take(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);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println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!(“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res.a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{}”, 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.a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);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</a:p>
          <a:p>
            <a:endParaRPr kumimoji="1" lang="en-US" altLang="zh-CN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endParaRPr kumimoji="1" lang="en-US" altLang="zh-CN" b="1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endParaRPr kumimoji="1" lang="en-US" altLang="zh-CN" b="1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fn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take(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arg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Box&lt;Dummy&gt;)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  <a:endParaRPr kumimoji="1" lang="zh-CN" altLang="en-US" dirty="0">
              <a:latin typeface="Courier New" pitchFamily="49" charset="0"/>
              <a:ea typeface="Menlo" charset="0"/>
              <a:cs typeface="Courier New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55023" y="3745524"/>
            <a:ext cx="114300" cy="1406769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69323" y="4350095"/>
            <a:ext cx="442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Ownership is </a:t>
            </a:r>
            <a:r>
              <a:rPr kumimoji="1" lang="en-US" altLang="zh-CN" sz="2400" i="1" dirty="0">
                <a:solidFill>
                  <a:srgbClr val="FF0000"/>
                </a:solidFill>
              </a:rPr>
              <a:t>moved 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from </a:t>
            </a:r>
            <a:r>
              <a:rPr kumimoji="1" lang="en-US" altLang="zh-CN" sz="2400" i="1" dirty="0"/>
              <a:t>res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 to </a:t>
            </a:r>
            <a:r>
              <a:rPr kumimoji="1" lang="en-US" altLang="zh-CN" sz="2400" i="1" dirty="0" err="1"/>
              <a:t>arg</a:t>
            </a:r>
            <a:endParaRPr kumimoji="1" lang="zh-CN" altLang="en-US" sz="2400" i="1" dirty="0"/>
          </a:p>
        </p:txBody>
      </p:sp>
      <p:sp>
        <p:nvSpPr>
          <p:cNvPr id="10" name="Right Arrow 9"/>
          <p:cNvSpPr/>
          <p:nvPr/>
        </p:nvSpPr>
        <p:spPr>
          <a:xfrm>
            <a:off x="1770185" y="3490547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Right Arrow 10"/>
          <p:cNvSpPr/>
          <p:nvPr/>
        </p:nvSpPr>
        <p:spPr>
          <a:xfrm>
            <a:off x="1770184" y="5417892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754923" y="5791290"/>
            <a:ext cx="7317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 err="1"/>
              <a:t>arg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 is out of scope and the resource is freed automatically</a:t>
            </a:r>
            <a:endParaRPr kumimoji="1" lang="zh-CN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429609" y="5556739"/>
            <a:ext cx="316523" cy="465993"/>
          </a:xfrm>
          <a:custGeom>
            <a:avLst/>
            <a:gdLst>
              <a:gd name="connsiteX0" fmla="*/ 316523 w 316523"/>
              <a:gd name="connsiteY0" fmla="*/ 465993 h 465993"/>
              <a:gd name="connsiteX1" fmla="*/ 79130 w 316523"/>
              <a:gd name="connsiteY1" fmla="*/ 351693 h 465993"/>
              <a:gd name="connsiteX2" fmla="*/ 158261 w 316523"/>
              <a:gd name="connsiteY2" fmla="*/ 70339 h 465993"/>
              <a:gd name="connsiteX3" fmla="*/ 0 w 316523"/>
              <a:gd name="connsiteY3" fmla="*/ 0 h 46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23" h="465993">
                <a:moveTo>
                  <a:pt x="316523" y="465993"/>
                </a:moveTo>
                <a:cubicBezTo>
                  <a:pt x="211015" y="441814"/>
                  <a:pt x="105507" y="417635"/>
                  <a:pt x="79130" y="351693"/>
                </a:cubicBezTo>
                <a:cubicBezTo>
                  <a:pt x="52753" y="285751"/>
                  <a:pt x="171449" y="128954"/>
                  <a:pt x="158261" y="70339"/>
                </a:cubicBezTo>
                <a:cubicBezTo>
                  <a:pt x="145073" y="11723"/>
                  <a:pt x="72536" y="5861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Right Arrow 13"/>
          <p:cNvSpPr/>
          <p:nvPr/>
        </p:nvSpPr>
        <p:spPr>
          <a:xfrm>
            <a:off x="1770183" y="3811831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590357" y="3301349"/>
            <a:ext cx="4613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Compiler Error.  If you plan to</a:t>
            </a:r>
            <a:br>
              <a:rPr kumimoji="1" lang="en-US" altLang="zh-CN" sz="2400" i="1" dirty="0">
                <a:solidFill>
                  <a:srgbClr val="FF0000"/>
                </a:solidFill>
              </a:rPr>
            </a:br>
            <a:r>
              <a:rPr kumimoji="1" lang="en-US" altLang="zh-CN" sz="2400" i="1" dirty="0">
                <a:solidFill>
                  <a:srgbClr val="FF0000"/>
                </a:solidFill>
              </a:rPr>
              <a:t>use res again, must employ “borrow” </a:t>
            </a:r>
            <a:br>
              <a:rPr kumimoji="1" lang="en-US" altLang="zh-CN" sz="2400" i="1" dirty="0">
                <a:solidFill>
                  <a:srgbClr val="FF0000"/>
                </a:solidFill>
              </a:rPr>
            </a:br>
            <a:r>
              <a:rPr kumimoji="1" lang="en-US" altLang="zh-CN" sz="2400" i="1" dirty="0">
                <a:solidFill>
                  <a:srgbClr val="FF0000"/>
                </a:solidFill>
              </a:rPr>
              <a:t>semantics, not “move” semantics!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975231" y="3935671"/>
            <a:ext cx="4791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B4091-48BF-AF76-6912-D506D4E4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EF9C5-63A5-6F21-1A0B-D5D8C238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/>
      <p:bldP spid="10" grpId="0" animBg="1"/>
      <p:bldP spid="10" grpId="1" animBg="1"/>
      <p:bldP spid="11" grpId="0" animBg="1"/>
      <p:bldP spid="11" grpId="1" animBg="1"/>
      <p:bldP spid="12" grpId="0"/>
      <p:bldP spid="13" grpId="0" animBg="1"/>
      <p:bldP spid="14" grpId="0" animBg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59139" y="3039696"/>
            <a:ext cx="4451526" cy="1590316"/>
          </a:xfrm>
          <a:prstGeom prst="rect">
            <a:avLst/>
          </a:prstGeom>
          <a:noFill/>
          <a:ln/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244600" y="1543400"/>
            <a:ext cx="10210800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By default, Rust variables are immutable (read only)</a:t>
            </a:r>
          </a:p>
          <a:p>
            <a:pPr lvl="1"/>
            <a:r>
              <a:rPr lang="en-US" dirty="0"/>
              <a:t> Usage checked </a:t>
            </a:r>
            <a:r>
              <a:rPr lang="en-US" i="1" dirty="0"/>
              <a:t>at compile time</a:t>
            </a:r>
          </a:p>
          <a:p>
            <a:pPr>
              <a:buNone/>
            </a:pPr>
            <a:r>
              <a:rPr kumimoji="1" lang="en-US" altLang="zh-CN" dirty="0" err="1">
                <a:solidFill>
                  <a:srgbClr val="FF0000"/>
                </a:solidFill>
              </a:rPr>
              <a:t>mut</a:t>
            </a:r>
            <a:r>
              <a:rPr kumimoji="1" lang="en-US" altLang="zh-CN" dirty="0"/>
              <a:t> is used to declare a resource as mutable.</a:t>
            </a:r>
            <a:endParaRPr kumimoji="1" lang="zh-CN" alt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0"/>
            <a:ext cx="10641691" cy="2084832"/>
          </a:xfrm>
        </p:spPr>
        <p:txBody>
          <a:bodyPr/>
          <a:lstStyle/>
          <a:p>
            <a:r>
              <a:rPr kumimoji="1" lang="en-US" altLang="zh-CN" dirty="0"/>
              <a:t>Mutability: a static form of locking</a:t>
            </a:r>
            <a:endParaRPr kumimoji="1"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12330" y="3039696"/>
            <a:ext cx="3699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fn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main() { 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a: i32 = 0; 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a = a + 1; 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println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!("{}" , a); 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  <a:endParaRPr kumimoji="1" lang="zh-CN" altLang="en-US" dirty="0">
              <a:latin typeface="Courier New" pitchFamily="49" charset="0"/>
              <a:ea typeface="Menlo" charset="0"/>
              <a:cs typeface="Courier New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1" y="4888093"/>
            <a:ext cx="51738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rustc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1.14.0 (e8a012324 2016-12-16)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error[E0384]: re-assignment of immutable variable `a`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--&gt; &lt;anon&gt;:3:5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|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2 |     let a: i32 = 0;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|         - first assignment to `a`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3 |     a = a + 1;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|     ^^^^^^^^^ re-assignment of immutable variable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error: aborting due to previous error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66515" y="4824573"/>
            <a:ext cx="3438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latin typeface="Courier New" pitchFamily="49" charset="0"/>
                <a:cs typeface="Courier New" pitchFamily="49" charset="0"/>
              </a:rPr>
              <a:t>rustc 1.14.0 (e8a012324 2016-12-16)</a:t>
            </a:r>
          </a:p>
          <a:p>
            <a:r>
              <a:rPr lang="pt-BR" sz="1200" dirty="0"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pt-BR" sz="1200" dirty="0">
                <a:latin typeface="Courier New" pitchFamily="49" charset="0"/>
                <a:cs typeface="Courier New" pitchFamily="49" charset="0"/>
              </a:rPr>
              <a:t>Program ended.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57361" y="4455240"/>
            <a:ext cx="2154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http://is.gd/OQDszP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E3C38-CCFE-D485-BA7D-6795524E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9B6E1-6F86-8B59-8D1B-8D1068AE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14338-8B0A-61B8-DB86-80B2DBE58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CD545D8-FBA9-B554-08DD-9E4A0A859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Borrowing</a:t>
            </a:r>
            <a:endParaRPr lang="en-US" dirty="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F0A6928-22D2-AF66-A636-DCCE116F3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1728" y="2266088"/>
            <a:ext cx="10939272" cy="402336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dirty="0"/>
              <a:t>You cannot borrow mutable reference from immutable object</a:t>
            </a:r>
          </a:p>
          <a:p>
            <a:pPr lvl="2"/>
            <a:r>
              <a:rPr lang="en-US" dirty="0"/>
              <a:t> Or mutate an object immutably borrowed</a:t>
            </a:r>
          </a:p>
          <a:p>
            <a:pPr marL="128016" lvl="1" indent="0">
              <a:buNone/>
            </a:pPr>
            <a:r>
              <a:rPr lang="en-US" dirty="0"/>
              <a:t>You cannot borrow more than one mutable reference (to support atomicity)</a:t>
            </a:r>
          </a:p>
          <a:p>
            <a:pPr lvl="2"/>
            <a:r>
              <a:rPr lang="en-US" dirty="0"/>
              <a:t> You can borrow an immutable reference many times</a:t>
            </a:r>
          </a:p>
          <a:p>
            <a:pPr marL="128016" lvl="1" indent="0">
              <a:buNone/>
            </a:pPr>
            <a:r>
              <a:rPr lang="en-US" dirty="0"/>
              <a:t>There cannot exist a mutable reference and an immutable one simultaneously (removes race conditions)</a:t>
            </a:r>
          </a:p>
          <a:p>
            <a:pPr marL="128016" lvl="1" indent="0">
              <a:buNone/>
            </a:pPr>
            <a:r>
              <a:rPr lang="en-US" dirty="0"/>
              <a:t>The lifetime of a borrowed reference should end before the lifetime of the owner object does (removes use after free)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5126D1-AA12-0693-F2C2-F72AA0D1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77FF0E-4CB1-6C08-BEDB-A60D9AB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827" y="0"/>
            <a:ext cx="10641691" cy="1842968"/>
          </a:xfrm>
        </p:spPr>
        <p:txBody>
          <a:bodyPr/>
          <a:lstStyle/>
          <a:p>
            <a:r>
              <a:rPr kumimoji="1" lang="en-US" altLang="zh-CN" dirty="0"/>
              <a:t>Borrowing example (&amp;)</a:t>
            </a:r>
            <a:endParaRPr kumimoji="1"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746602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You cannot borrow mutable reference from immutable object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2650" y="3221617"/>
            <a:ext cx="7530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struct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Dummy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{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,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b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}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</a:p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fn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foo()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= Box::new(Dummy{a: 0, b: 0});</a:t>
            </a:r>
          </a:p>
          <a:p>
            <a:endParaRPr kumimoji="1" lang="en-US" altLang="zh-CN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.a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2048;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borrower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&amp;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94839" y="4514278"/>
            <a:ext cx="3517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Error: Resource is immutable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689232" y="4745110"/>
            <a:ext cx="905607" cy="689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41031" y="5589607"/>
            <a:ext cx="4810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Error: Cannot get a mutable borrowing</a:t>
            </a:r>
          </a:p>
          <a:p>
            <a:r>
              <a:rPr kumimoji="1" lang="en-US" altLang="zh-CN" sz="2400" i="1" dirty="0">
                <a:solidFill>
                  <a:srgbClr val="FF0000"/>
                </a:solidFill>
              </a:rPr>
              <a:t>           of an immutable resource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223124" y="5499862"/>
            <a:ext cx="729876" cy="536462"/>
          </a:xfrm>
          <a:custGeom>
            <a:avLst/>
            <a:gdLst>
              <a:gd name="connsiteX0" fmla="*/ 729876 w 729876"/>
              <a:gd name="connsiteY0" fmla="*/ 536331 h 536462"/>
              <a:gd name="connsiteX1" fmla="*/ 114 w 729876"/>
              <a:gd name="connsiteY1" fmla="*/ 448408 h 536462"/>
              <a:gd name="connsiteX2" fmla="*/ 685914 w 729876"/>
              <a:gd name="connsiteY2" fmla="*/ 0 h 53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876" h="536462">
                <a:moveTo>
                  <a:pt x="729876" y="536331"/>
                </a:moveTo>
                <a:cubicBezTo>
                  <a:pt x="368658" y="537063"/>
                  <a:pt x="7441" y="537796"/>
                  <a:pt x="114" y="448408"/>
                </a:cubicBezTo>
                <a:cubicBezTo>
                  <a:pt x="-7213" y="359020"/>
                  <a:pt x="339350" y="179510"/>
                  <a:pt x="685914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8E57B-09F0-9A32-F37A-B4DC2C0F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A8E8F5E-8714-813C-0DAA-688F74E3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5132"/>
            <a:ext cx="10641691" cy="1818373"/>
          </a:xfrm>
        </p:spPr>
        <p:txBody>
          <a:bodyPr/>
          <a:lstStyle/>
          <a:p>
            <a:r>
              <a:rPr kumimoji="1" lang="en-US" altLang="zh-CN" dirty="0"/>
              <a:t>Borrowing example (&amp;)</a:t>
            </a:r>
            <a:endParaRPr kumimoji="1"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2649" y="2005459"/>
            <a:ext cx="75306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struct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Dummy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{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,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b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}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</a:p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fn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foo()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= Box::new(Dummy{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              a: 0, 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              b: 0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          });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take(</a:t>
            </a:r>
            <a:r>
              <a:rPr kumimoji="1" lang="en-US" altLang="zh-CN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&amp;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);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.a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2048;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</a:p>
          <a:p>
            <a:endParaRPr kumimoji="1" lang="en-US" altLang="zh-CN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endParaRPr kumimoji="1" lang="en-US" altLang="zh-CN" b="1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endParaRPr kumimoji="1" lang="en-US" altLang="zh-CN" b="1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fn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take(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arg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&amp;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Box&lt;Dummy&gt;)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arg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.a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2048;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  <a:endParaRPr kumimoji="1" lang="zh-CN" altLang="en-US" dirty="0">
              <a:latin typeface="Courier New" pitchFamily="49" charset="0"/>
              <a:ea typeface="Menlo" charset="0"/>
              <a:cs typeface="Courier New" pitchFamily="49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70185" y="3975974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Freeform 5"/>
          <p:cNvSpPr/>
          <p:nvPr/>
        </p:nvSpPr>
        <p:spPr>
          <a:xfrm>
            <a:off x="3598986" y="4248535"/>
            <a:ext cx="263769" cy="1389184"/>
          </a:xfrm>
          <a:custGeom>
            <a:avLst/>
            <a:gdLst>
              <a:gd name="connsiteX0" fmla="*/ 263769 w 263769"/>
              <a:gd name="connsiteY0" fmla="*/ 0 h 1389184"/>
              <a:gd name="connsiteX1" fmla="*/ 0 w 263769"/>
              <a:gd name="connsiteY1" fmla="*/ 1389184 h 138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3769" h="1389184">
                <a:moveTo>
                  <a:pt x="263769" y="0"/>
                </a:moveTo>
                <a:lnTo>
                  <a:pt x="0" y="1389184"/>
                </a:lnTo>
              </a:path>
            </a:pathLst>
          </a:custGeom>
          <a:noFill/>
          <a:ln w="38100">
            <a:solidFill>
              <a:schemeClr val="accent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816594" y="4802045"/>
            <a:ext cx="5914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Resource is </a:t>
            </a:r>
            <a:r>
              <a:rPr kumimoji="1" lang="en-US" altLang="zh-CN" sz="2400" i="1" dirty="0">
                <a:solidFill>
                  <a:srgbClr val="FF0000"/>
                </a:solidFill>
              </a:rPr>
              <a:t>immutably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 </a:t>
            </a:r>
            <a:r>
              <a:rPr kumimoji="1" lang="en-US" altLang="zh-CN" sz="2400" i="1" dirty="0">
                <a:solidFill>
                  <a:srgbClr val="FF0000"/>
                </a:solidFill>
              </a:rPr>
              <a:t>borrowed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 by </a:t>
            </a:r>
            <a:r>
              <a:rPr kumimoji="1" lang="en-US" altLang="zh-CN" sz="2400" i="1" dirty="0" err="1"/>
              <a:t>arg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 from </a:t>
            </a:r>
            <a:r>
              <a:rPr kumimoji="1" lang="en-US" altLang="zh-CN" sz="2400" i="1" dirty="0"/>
              <a:t>res</a:t>
            </a:r>
            <a:endParaRPr kumimoji="1" lang="zh-CN" altLang="en-US" sz="2400" i="1" dirty="0"/>
          </a:p>
        </p:txBody>
      </p:sp>
      <p:sp>
        <p:nvSpPr>
          <p:cNvPr id="8" name="Right Arrow 7"/>
          <p:cNvSpPr/>
          <p:nvPr/>
        </p:nvSpPr>
        <p:spPr>
          <a:xfrm>
            <a:off x="1772043" y="6198049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434984" y="6371203"/>
            <a:ext cx="5290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Resource is still owned by </a:t>
            </a:r>
            <a:r>
              <a:rPr kumimoji="1" lang="en-US" altLang="zh-CN" sz="2400" i="1" dirty="0"/>
              <a:t>res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. No free here.</a:t>
            </a:r>
            <a:endParaRPr kumimoji="1" lang="zh-CN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491155" y="6332316"/>
            <a:ext cx="844061" cy="298939"/>
          </a:xfrm>
          <a:custGeom>
            <a:avLst/>
            <a:gdLst>
              <a:gd name="connsiteX0" fmla="*/ 844061 w 844061"/>
              <a:gd name="connsiteY0" fmla="*/ 298939 h 298939"/>
              <a:gd name="connsiteX1" fmla="*/ 448408 w 844061"/>
              <a:gd name="connsiteY1" fmla="*/ 263769 h 298939"/>
              <a:gd name="connsiteX2" fmla="*/ 334108 w 844061"/>
              <a:gd name="connsiteY2" fmla="*/ 87923 h 298939"/>
              <a:gd name="connsiteX3" fmla="*/ 0 w 844061"/>
              <a:gd name="connsiteY3" fmla="*/ 0 h 29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61" h="298939">
                <a:moveTo>
                  <a:pt x="844061" y="298939"/>
                </a:moveTo>
                <a:cubicBezTo>
                  <a:pt x="688730" y="298938"/>
                  <a:pt x="533400" y="298938"/>
                  <a:pt x="448408" y="263769"/>
                </a:cubicBezTo>
                <a:cubicBezTo>
                  <a:pt x="363416" y="228600"/>
                  <a:pt x="408842" y="131884"/>
                  <a:pt x="334108" y="87923"/>
                </a:cubicBezTo>
                <a:cubicBezTo>
                  <a:pt x="259374" y="43962"/>
                  <a:pt x="129687" y="21981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53863" y="4512202"/>
            <a:ext cx="677007" cy="112551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65990" y="4633021"/>
            <a:ext cx="442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Resource is </a:t>
            </a:r>
            <a:r>
              <a:rPr kumimoji="1" lang="en-US" altLang="zh-CN" sz="2400" i="1" dirty="0">
                <a:solidFill>
                  <a:srgbClr val="FF0000"/>
                </a:solidFill>
              </a:rPr>
              <a:t>returned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 from </a:t>
            </a:r>
            <a:r>
              <a:rPr kumimoji="1" lang="en-US" altLang="zh-CN" sz="2400" i="1" dirty="0" err="1"/>
              <a:t>arg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 to </a:t>
            </a:r>
            <a:r>
              <a:rPr kumimoji="1" lang="en-US" altLang="zh-CN" sz="2400" i="1" dirty="0"/>
              <a:t>res</a:t>
            </a:r>
            <a:endParaRPr kumimoji="1" lang="zh-CN" altLang="en-US" sz="2400" i="1" dirty="0"/>
          </a:p>
        </p:txBody>
      </p:sp>
      <p:sp>
        <p:nvSpPr>
          <p:cNvPr id="14" name="Right Arrow 13"/>
          <p:cNvSpPr/>
          <p:nvPr/>
        </p:nvSpPr>
        <p:spPr>
          <a:xfrm>
            <a:off x="1770183" y="4257226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Right Arrow 18"/>
          <p:cNvSpPr/>
          <p:nvPr/>
        </p:nvSpPr>
        <p:spPr>
          <a:xfrm>
            <a:off x="1770183" y="5921049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988716" y="5587618"/>
            <a:ext cx="4521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Compiler Error: Cannot mutate via </a:t>
            </a:r>
          </a:p>
          <a:p>
            <a:r>
              <a:rPr kumimoji="1" lang="en-US" altLang="zh-CN" sz="2400" i="1" dirty="0">
                <a:solidFill>
                  <a:srgbClr val="FF0000"/>
                </a:solidFill>
              </a:rPr>
              <a:t>an immutable reference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654063" y="6048536"/>
            <a:ext cx="126389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24128" y="1433689"/>
            <a:ext cx="10786872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You cannot mutate an object immutably borrowed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CCF05-E44C-02F2-0B0E-925E8055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3B87B7-8997-65E3-851B-02FC8B1C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E8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10" grpId="0" animBg="1"/>
      <p:bldP spid="13" grpId="0"/>
      <p:bldP spid="14" grpId="0" animBg="1"/>
      <p:bldP spid="19" grpId="0" animBg="1"/>
      <p:bldP spid="19" grpId="1" animBg="1"/>
      <p:bldP spid="20" grpId="0"/>
      <p:bldP spid="2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019" y="192890"/>
            <a:ext cx="10641691" cy="1499616"/>
          </a:xfrm>
        </p:spPr>
        <p:txBody>
          <a:bodyPr/>
          <a:lstStyle/>
          <a:p>
            <a:r>
              <a:rPr kumimoji="1" lang="en-US" altLang="zh-CN" dirty="0"/>
              <a:t>Borrowing example (&amp;</a:t>
            </a:r>
            <a:r>
              <a:rPr kumimoji="1" lang="en-US" altLang="zh-CN" dirty="0" err="1"/>
              <a:t>mut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4289" y="2446841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Aliasing</a:t>
            </a:r>
            <a:endParaRPr kumimoji="1" lang="zh-CN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5" name="Plus 4"/>
          <p:cNvSpPr/>
          <p:nvPr/>
        </p:nvSpPr>
        <p:spPr>
          <a:xfrm>
            <a:off x="8343376" y="2547758"/>
            <a:ext cx="298938" cy="29893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718607" y="2446841"/>
            <a:ext cx="123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Mutation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7177755" y="2497430"/>
            <a:ext cx="1213339" cy="360485"/>
          </a:xfrm>
          <a:prstGeom prst="mathMultiply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52649" y="2490886"/>
            <a:ext cx="75306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struct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Dummy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{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,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b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}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</a:p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fn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foo()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= Box::new(Dummy{a: 0, b: 0});</a:t>
            </a:r>
          </a:p>
          <a:p>
            <a:endParaRPr kumimoji="1" lang="en-US" altLang="zh-CN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take(</a:t>
            </a:r>
            <a:r>
              <a:rPr kumimoji="1" lang="en-US" altLang="zh-CN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&amp;</a:t>
            </a:r>
            <a:r>
              <a:rPr kumimoji="1" lang="en-US" altLang="zh-CN" dirty="0" err="1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);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.a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4096;</a:t>
            </a:r>
          </a:p>
          <a:p>
            <a:endParaRPr kumimoji="1" lang="en-US" altLang="zh-CN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borrower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</a:t>
            </a:r>
            <a:r>
              <a:rPr kumimoji="1" lang="en-US" altLang="zh-CN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&amp;</a:t>
            </a:r>
            <a:r>
              <a:rPr kumimoji="1" lang="en-US" altLang="zh-CN" dirty="0" err="1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;</a:t>
            </a:r>
          </a:p>
          <a:p>
            <a:endParaRPr kumimoji="1" lang="en-US" altLang="zh-CN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</a:p>
          <a:p>
            <a:endParaRPr kumimoji="1" lang="en-US" altLang="zh-CN" b="1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fn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take(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arg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&amp;</a:t>
            </a:r>
            <a:r>
              <a:rPr kumimoji="1" lang="en-US" altLang="zh-CN" dirty="0" err="1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Box&lt;Dummy&gt;)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i="1" dirty="0" err="1">
                <a:solidFill>
                  <a:schemeClr val="accent6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arg</a:t>
            </a:r>
            <a:r>
              <a:rPr kumimoji="1" lang="en-US" altLang="zh-CN" dirty="0" err="1">
                <a:solidFill>
                  <a:schemeClr val="accent6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.a</a:t>
            </a:r>
            <a:r>
              <a:rPr kumimoji="1" lang="en-US" altLang="zh-CN" dirty="0">
                <a:solidFill>
                  <a:schemeClr val="accent6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 = 2048;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  <a:endParaRPr kumimoji="1" lang="zh-CN" altLang="en-US" dirty="0">
              <a:latin typeface="Courier New" pitchFamily="49" charset="0"/>
              <a:ea typeface="Menlo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5892" y="3770348"/>
            <a:ext cx="659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Mutably borrowed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 by </a:t>
            </a:r>
            <a:r>
              <a:rPr kumimoji="1" lang="en-US" altLang="zh-CN" sz="2400" i="1" dirty="0" err="1"/>
              <a:t>arg</a:t>
            </a:r>
            <a:r>
              <a:rPr kumimoji="1" lang="en-US" altLang="zh-CN" sz="2400" i="1" dirty="0"/>
              <a:t> 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from </a:t>
            </a:r>
            <a:r>
              <a:rPr kumimoji="1" lang="en-US" altLang="zh-CN" sz="2400" i="1" dirty="0"/>
              <a:t>res but </a:t>
            </a:r>
            <a:r>
              <a:rPr kumimoji="1" lang="en-US" altLang="zh-CN" sz="2400" i="1" dirty="0">
                <a:solidFill>
                  <a:srgbClr val="FF0000"/>
                </a:solidFill>
              </a:rPr>
              <a:t>returned</a:t>
            </a:r>
            <a:r>
              <a:rPr kumimoji="1" lang="en-US" altLang="zh-CN" sz="2400" i="1" dirty="0"/>
              <a:t> when</a:t>
            </a:r>
            <a:br>
              <a:rPr kumimoji="1" lang="en-US" altLang="zh-CN" sz="2400" i="1" dirty="0"/>
            </a:br>
            <a:r>
              <a:rPr kumimoji="1" lang="en-US" altLang="zh-CN" sz="2400" i="1" dirty="0"/>
              <a:t>take completes.</a:t>
            </a:r>
            <a:endParaRPr kumimoji="1" lang="zh-CN" altLang="en-US" sz="2400" i="1" dirty="0"/>
          </a:p>
        </p:txBody>
      </p:sp>
      <p:sp>
        <p:nvSpPr>
          <p:cNvPr id="12" name="Freeform 11"/>
          <p:cNvSpPr/>
          <p:nvPr/>
        </p:nvSpPr>
        <p:spPr>
          <a:xfrm>
            <a:off x="3722077" y="4153669"/>
            <a:ext cx="1100446" cy="1644162"/>
          </a:xfrm>
          <a:custGeom>
            <a:avLst/>
            <a:gdLst>
              <a:gd name="connsiteX0" fmla="*/ 808892 w 1100446"/>
              <a:gd name="connsiteY0" fmla="*/ 0 h 1644162"/>
              <a:gd name="connsiteX1" fmla="*/ 1055077 w 1100446"/>
              <a:gd name="connsiteY1" fmla="*/ 281354 h 1644162"/>
              <a:gd name="connsiteX2" fmla="*/ 0 w 1100446"/>
              <a:gd name="connsiteY2" fmla="*/ 1644162 h 164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446" h="1644162">
                <a:moveTo>
                  <a:pt x="808892" y="0"/>
                </a:moveTo>
                <a:cubicBezTo>
                  <a:pt x="999392" y="3663"/>
                  <a:pt x="1189892" y="7327"/>
                  <a:pt x="1055077" y="281354"/>
                </a:cubicBezTo>
                <a:cubicBezTo>
                  <a:pt x="920262" y="555381"/>
                  <a:pt x="460131" y="1099771"/>
                  <a:pt x="0" y="1644162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881857" y="5369283"/>
            <a:ext cx="3106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Returned from </a:t>
            </a:r>
            <a:r>
              <a:rPr kumimoji="1" lang="en-US" altLang="zh-CN" sz="2400" i="1" dirty="0" err="1"/>
              <a:t>arg</a:t>
            </a:r>
            <a:r>
              <a:rPr kumimoji="1" lang="en-US" altLang="zh-CN" sz="2400" i="1" dirty="0"/>
              <a:t> 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to </a:t>
            </a:r>
            <a:r>
              <a:rPr kumimoji="1" lang="en-US" altLang="zh-CN" sz="2400" i="1" dirty="0"/>
              <a:t>res</a:t>
            </a:r>
            <a:endParaRPr kumimoji="1" lang="zh-CN" altLang="en-US" sz="2400" i="1" dirty="0"/>
          </a:p>
        </p:txBody>
      </p:sp>
      <p:sp>
        <p:nvSpPr>
          <p:cNvPr id="15" name="Freeform 14"/>
          <p:cNvSpPr/>
          <p:nvPr/>
        </p:nvSpPr>
        <p:spPr>
          <a:xfrm>
            <a:off x="3124200" y="4514154"/>
            <a:ext cx="648014" cy="1301262"/>
          </a:xfrm>
          <a:custGeom>
            <a:avLst/>
            <a:gdLst>
              <a:gd name="connsiteX0" fmla="*/ 386862 w 648014"/>
              <a:gd name="connsiteY0" fmla="*/ 1301262 h 1301262"/>
              <a:gd name="connsiteX1" fmla="*/ 633046 w 648014"/>
              <a:gd name="connsiteY1" fmla="*/ 879231 h 1301262"/>
              <a:gd name="connsiteX2" fmla="*/ 0 w 648014"/>
              <a:gd name="connsiteY2" fmla="*/ 0 h 13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014" h="1301262">
                <a:moveTo>
                  <a:pt x="386862" y="1301262"/>
                </a:moveTo>
                <a:cubicBezTo>
                  <a:pt x="542192" y="1198685"/>
                  <a:pt x="697523" y="1096108"/>
                  <a:pt x="633046" y="879231"/>
                </a:cubicBezTo>
                <a:cubicBezTo>
                  <a:pt x="568569" y="662354"/>
                  <a:pt x="284284" y="331177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551730" y="4614544"/>
            <a:ext cx="3545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Multiple mutable borrowings</a:t>
            </a:r>
          </a:p>
          <a:p>
            <a:r>
              <a:rPr kumimoji="1" lang="en-US" altLang="zh-CN" sz="2400" i="1" dirty="0">
                <a:solidFill>
                  <a:srgbClr val="FF0000"/>
                </a:solidFill>
              </a:rPr>
              <a:t>are disallowed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>
            <a:off x="6096000" y="5030043"/>
            <a:ext cx="455730" cy="1347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71959" y="4990897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b="1" strike="sngStrike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strike="sngStrike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strike="sngStrike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alias   </a:t>
            </a:r>
            <a:r>
              <a:rPr kumimoji="1" lang="en-US" altLang="zh-CN" strike="sngStrike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 = &amp;</a:t>
            </a:r>
            <a:r>
              <a:rPr kumimoji="1" lang="en-US" altLang="zh-CN" strike="sngStrike" dirty="0" err="1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strike="sngStrike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strike="sngStrike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strike="sngStrike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143000" y="1520822"/>
            <a:ext cx="8896350" cy="4351338"/>
          </a:xfrm>
        </p:spPr>
        <p:txBody>
          <a:bodyPr/>
          <a:lstStyle/>
          <a:p>
            <a:pPr>
              <a:buNone/>
            </a:pPr>
            <a:r>
              <a:rPr lang="en-US" dirty="0"/>
              <a:t>You cannot borrow more than one mutable reference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47108B9-3E93-35FD-6E9E-F8608998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3888AAE-FBAA-A535-2514-AE4B6D97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uiExpand="1" build="allAtOnce"/>
      <p:bldP spid="3" grpId="0" uiExpand="1"/>
      <p:bldP spid="3" grpId="1" uiExpand="1"/>
      <p:bldP spid="12" grpId="0" uiExpand="1" animBg="1"/>
      <p:bldP spid="12" grpId="1" uiExpand="1" animBg="1"/>
      <p:bldP spid="13" grpId="0" uiExpand="1"/>
      <p:bldP spid="13" grpId="1" uiExpand="1"/>
      <p:bldP spid="15" grpId="0" uiExpand="1" animBg="1"/>
      <p:bldP spid="15" grpId="1" uiExpand="1" animBg="1"/>
      <p:bldP spid="1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(the good parts)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2286000"/>
            <a:ext cx="11028172" cy="4023360"/>
          </a:xfrm>
        </p:spPr>
        <p:txBody>
          <a:bodyPr/>
          <a:lstStyle/>
          <a:p>
            <a:pPr>
              <a:buNone/>
            </a:pPr>
            <a:r>
              <a:rPr lang="en-US" dirty="0"/>
              <a:t>Efficient code especially in resource-constrained environments</a:t>
            </a:r>
          </a:p>
          <a:p>
            <a:pPr>
              <a:buNone/>
            </a:pPr>
            <a:r>
              <a:rPr lang="en-US" dirty="0"/>
              <a:t>Direct control over hardware such as network interfaces and GPUs</a:t>
            </a:r>
          </a:p>
          <a:p>
            <a:pPr>
              <a:buNone/>
            </a:pPr>
            <a:r>
              <a:rPr lang="en-US" dirty="0"/>
              <a:t>Performance over safety</a:t>
            </a:r>
          </a:p>
          <a:p>
            <a:pPr lvl="1"/>
            <a:r>
              <a:rPr lang="en-US" dirty="0"/>
              <a:t>  Memory managed manually (“wrap” C++ pointers to improve safety)</a:t>
            </a:r>
          </a:p>
          <a:p>
            <a:pPr lvl="1"/>
            <a:r>
              <a:rPr lang="en-US" dirty="0"/>
              <a:t>  No periodic garbage collection (instead, each call to </a:t>
            </a:r>
            <a:r>
              <a:rPr lang="en-US" b="1" dirty="0"/>
              <a:t>free</a:t>
            </a:r>
            <a:r>
              <a:rPr lang="en-US" dirty="0"/>
              <a:t> incrementally</a:t>
            </a:r>
            <a:br>
              <a:rPr lang="en-US" dirty="0"/>
            </a:br>
            <a:r>
              <a:rPr lang="en-US" dirty="0"/>
              <a:t>   updates the heap)</a:t>
            </a:r>
          </a:p>
          <a:p>
            <a:pPr lvl="1"/>
            <a:r>
              <a:rPr lang="en-US" dirty="0"/>
              <a:t>  Favored by advanced programmers: total control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363023-0C45-18E7-6F5D-CC1C1839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353B7-3C89-A2AD-B529-07F85071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88388" y="1820094"/>
            <a:ext cx="9015223" cy="4351338"/>
          </a:xfrm>
        </p:spPr>
        <p:txBody>
          <a:bodyPr/>
          <a:lstStyle/>
          <a:p>
            <a:pPr lvl="0">
              <a:buNone/>
              <a:defRPr/>
            </a:pPr>
            <a:r>
              <a:rPr lang="en-US" dirty="0"/>
              <a:t>You can borrow more than one immutable reference</a:t>
            </a:r>
          </a:p>
          <a:p>
            <a:pPr marL="628650" lvl="1">
              <a:spcBef>
                <a:spcPts val="750"/>
              </a:spcBef>
              <a:buFont typeface="Arial" pitchFamily="34" charset="0"/>
              <a:buChar char="•"/>
            </a:pPr>
            <a:r>
              <a:rPr lang="en-US" sz="2000" dirty="0"/>
              <a:t>But, there cannot exist a mutable reference and an immutable one simultaneously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0"/>
            <a:ext cx="10641691" cy="2084832"/>
          </a:xfrm>
        </p:spPr>
        <p:txBody>
          <a:bodyPr/>
          <a:lstStyle/>
          <a:p>
            <a:r>
              <a:rPr kumimoji="1" lang="en-US" altLang="zh-CN" dirty="0"/>
              <a:t>Immutable, shared borrowing (&amp;)</a:t>
            </a:r>
            <a:endParaRPr kumimoji="1"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2649" y="2818266"/>
            <a:ext cx="7530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struct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Dummy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{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,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b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}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</a:p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fn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foo()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= Box::new(Dummy{a: 0, b: 0});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alias1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&amp;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alias2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&amp;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alias3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alias2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</a:t>
            </a:r>
            <a:r>
              <a:rPr kumimoji="1" lang="en-US" altLang="zh-CN" i="1" strike="sngStrike" dirty="0" err="1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strike="sngStrike" dirty="0" err="1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.a</a:t>
            </a:r>
            <a:r>
              <a:rPr kumimoji="1" lang="en-US" altLang="zh-CN" strike="sngStrike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 = 2048;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}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i="1" dirty="0" err="1">
                <a:solidFill>
                  <a:schemeClr val="accent6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 err="1">
                <a:solidFill>
                  <a:schemeClr val="accent6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.a</a:t>
            </a:r>
            <a:r>
              <a:rPr kumimoji="1" lang="en-US" altLang="zh-CN" dirty="0">
                <a:solidFill>
                  <a:schemeClr val="accent6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 = 2048;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4289" y="2774222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Aliasing</a:t>
            </a:r>
            <a:endParaRPr kumimoji="1" lang="zh-CN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8343376" y="2875139"/>
            <a:ext cx="298938" cy="29893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718607" y="2774222"/>
            <a:ext cx="123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Mutation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8788981" y="2816320"/>
            <a:ext cx="1213339" cy="360485"/>
          </a:xfrm>
          <a:prstGeom prst="mathMultiply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52650" y="152082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E862C-CAD3-1D12-2C5F-0183DD6D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B1714-6E53-A2E5-9D35-CFE34532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2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527" y="261449"/>
            <a:ext cx="10641691" cy="1499616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sz="4000" dirty="0"/>
              <a:t>se-after free in C or C++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02554" y="2369112"/>
            <a:ext cx="5480756" cy="2119775"/>
          </a:xfrm>
          <a:noFill/>
          <a:ln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83311" y="2552377"/>
            <a:ext cx="194681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Memory allocated to </a:t>
            </a:r>
            <a:r>
              <a:rPr lang="en-US" sz="1400" dirty="0" err="1"/>
              <a:t>int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Then freed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Then used after free</a:t>
            </a:r>
          </a:p>
        </p:txBody>
      </p:sp>
      <p:sp>
        <p:nvSpPr>
          <p:cNvPr id="8" name="Rectangle 7"/>
          <p:cNvSpPr/>
          <p:nvPr/>
        </p:nvSpPr>
        <p:spPr>
          <a:xfrm>
            <a:off x="2826226" y="4652113"/>
            <a:ext cx="6477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If these calls are far away from each other, </a:t>
            </a:r>
          </a:p>
          <a:p>
            <a:pPr algn="ctr"/>
            <a:r>
              <a:rPr lang="en-US" sz="2800" dirty="0"/>
              <a:t>this bug can be very hard to find.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0C4E47-9AE2-BE64-A958-41959772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2C32B-FBBE-82A8-519E-9E56F6D4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 prevents this!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3120122"/>
            <a:ext cx="10641690" cy="3189237"/>
          </a:xfrm>
        </p:spPr>
        <p:txBody>
          <a:bodyPr/>
          <a:lstStyle/>
          <a:p>
            <a:pPr>
              <a:buNone/>
            </a:pPr>
            <a:r>
              <a:rPr lang="en-US" dirty="0"/>
              <a:t>The lifetime of a borrowed reference should end before the lifetime of the owner object does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099A4-33BC-81E1-B97F-039F54FA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CF2F9-9329-3605-2CE1-A5151B3A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after free Caught by Rust at compile-time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24128" y="2946400"/>
            <a:ext cx="10641690" cy="3141880"/>
          </a:xfrm>
        </p:spPr>
        <p:txBody>
          <a:bodyPr/>
          <a:lstStyle/>
          <a:p>
            <a:pPr>
              <a:buNone/>
            </a:pPr>
            <a:r>
              <a:rPr lang="en-US" dirty="0"/>
              <a:t>Unique ownership, borrowing, and </a:t>
            </a:r>
            <a:br>
              <a:rPr lang="en-US" dirty="0"/>
            </a:br>
            <a:r>
              <a:rPr lang="en-US" dirty="0"/>
              <a:t>lifetime rules easily enforced</a:t>
            </a:r>
          </a:p>
        </p:txBody>
      </p:sp>
      <p:pic>
        <p:nvPicPr>
          <p:cNvPr id="10" name="Content Placeholder 6" descr="ru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539" y="2025669"/>
            <a:ext cx="4320627" cy="404748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B3306-DA35-266F-4B2A-B5DB75D7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C9792-CB30-5005-7F65-47927377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Dangling pointer in C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Famous scoping issues example (B&amp;O Ch 3, Procedures)</a:t>
            </a:r>
          </a:p>
          <a:p>
            <a:pPr lvl="1">
              <a:buNone/>
            </a:pP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x) {</a:t>
            </a:r>
            <a:br>
              <a:rPr lang="en-US" sz="1900" dirty="0">
                <a:latin typeface="Courier New" pitchFamily="49" charset="0"/>
                <a:cs typeface="Courier New" pitchFamily="49" charset="0"/>
              </a:rPr>
            </a:br>
            <a:r>
              <a:rPr lang="en-US" sz="19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n;</a:t>
            </a:r>
            <a:br>
              <a:rPr lang="en-US" sz="1900" dirty="0">
                <a:latin typeface="Courier New" pitchFamily="49" charset="0"/>
                <a:cs typeface="Courier New" pitchFamily="49" charset="0"/>
              </a:rPr>
            </a:br>
            <a:r>
              <a:rPr lang="en-US" sz="19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np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900" dirty="0">
                <a:latin typeface="Courier New" pitchFamily="49" charset="0"/>
                <a:cs typeface="Courier New" pitchFamily="49" charset="0"/>
              </a:rPr>
            </a:br>
            <a:r>
              <a:rPr lang="en-US" sz="1900" dirty="0">
                <a:latin typeface="Courier New" pitchFamily="49" charset="0"/>
                <a:cs typeface="Courier New" pitchFamily="49" charset="0"/>
              </a:rPr>
              <a:t>	n = x;</a:t>
            </a:r>
            <a:br>
              <a:rPr lang="en-US" sz="1900" dirty="0">
                <a:latin typeface="Courier New" pitchFamily="49" charset="0"/>
                <a:cs typeface="Courier New" pitchFamily="49" charset="0"/>
              </a:rPr>
            </a:br>
            <a:r>
              <a:rPr lang="en-US" sz="19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np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 = &amp;n;</a:t>
            </a:r>
            <a:br>
              <a:rPr lang="en-US" sz="1900" dirty="0">
                <a:latin typeface="Courier New" pitchFamily="49" charset="0"/>
                <a:cs typeface="Courier New" pitchFamily="49" charset="0"/>
              </a:rPr>
            </a:br>
            <a:r>
              <a:rPr lang="en-US" sz="1900" dirty="0"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np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9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/>
              <a:t>What does </a:t>
            </a:r>
            <a:r>
              <a:rPr lang="en-US" sz="2600" dirty="0" err="1">
                <a:latin typeface="Courier New" pitchFamily="49" charset="0"/>
                <a:cs typeface="Courier New" pitchFamily="49" charset="0"/>
              </a:rPr>
              <a:t>np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point to after function returns?</a:t>
            </a:r>
          </a:p>
          <a:p>
            <a:pPr>
              <a:buNone/>
            </a:pPr>
            <a:r>
              <a:rPr lang="en-US" dirty="0"/>
              <a:t>What happens if </a:t>
            </a:r>
            <a:r>
              <a:rPr lang="en-US" sz="2600" dirty="0" err="1">
                <a:latin typeface="Courier New" pitchFamily="49" charset="0"/>
                <a:cs typeface="Courier New" pitchFamily="49" charset="0"/>
              </a:rPr>
              <a:t>np</a:t>
            </a:r>
            <a:r>
              <a:rPr lang="en-US" sz="2600" dirty="0"/>
              <a:t> </a:t>
            </a:r>
            <a:r>
              <a:rPr lang="en-US" dirty="0"/>
              <a:t>is </a:t>
            </a:r>
            <a:r>
              <a:rPr lang="en-US" dirty="0" err="1"/>
              <a:t>dereferenced</a:t>
            </a:r>
            <a:r>
              <a:rPr lang="en-US" dirty="0"/>
              <a:t> after being returned?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46172" y="6324601"/>
            <a:ext cx="7325082" cy="343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66"/>
                </a:solidFill>
                <a:latin typeface="Arial" charset="0"/>
              </a:rPr>
              <a:t>http://thefengs.com/wuchang/courses/cs201/class/08/invalid_ref.c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96569" y="2991557"/>
            <a:ext cx="32072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Local variable is allocated in stack, </a:t>
            </a:r>
          </a:p>
          <a:p>
            <a:r>
              <a:rPr lang="en-US" sz="1400" dirty="0"/>
              <a:t>a temporal storage of function.</a:t>
            </a:r>
          </a:p>
          <a:p>
            <a:endParaRPr lang="en-US" sz="1400" dirty="0"/>
          </a:p>
          <a:p>
            <a:r>
              <a:rPr lang="en-US" sz="1400" dirty="0"/>
              <a:t>Reference returned, but variable now out</a:t>
            </a:r>
          </a:p>
          <a:p>
            <a:r>
              <a:rPr lang="en-US" sz="1400" dirty="0"/>
              <a:t>of scope (dangling pointer)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C3BE77-E348-6F3F-D01C-248948B5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E6B1D-69B6-3791-B61E-BC8B3B0C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7" y="0"/>
            <a:ext cx="10641691" cy="2084832"/>
          </a:xfrm>
        </p:spPr>
        <p:txBody>
          <a:bodyPr/>
          <a:lstStyle/>
          <a:p>
            <a:r>
              <a:rPr lang="en-US" dirty="0"/>
              <a:t>Caught by Rust at compile-time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94229" y="2853491"/>
            <a:ext cx="4327172" cy="2165255"/>
          </a:xfrm>
          <a:noFill/>
          <a:ln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676423" y="3008495"/>
            <a:ext cx="130175" cy="688623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399493" y="3403606"/>
            <a:ext cx="130175" cy="48806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963405" y="3327785"/>
            <a:ext cx="15159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borrowed pointer </a:t>
            </a:r>
          </a:p>
          <a:p>
            <a:r>
              <a:rPr lang="en-US" sz="1400" dirty="0"/>
              <a:t>cannot outlive</a:t>
            </a:r>
          </a:p>
          <a:p>
            <a:r>
              <a:rPr lang="en-US" sz="1400" dirty="0"/>
              <a:t>the owner!!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8490" y="1546578"/>
            <a:ext cx="8669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Ownership/Borrowing rules ensure objects are not accessed beyond  lifetime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60094" y="5018745"/>
            <a:ext cx="2091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http://is.gd/3MTsSC</a:t>
            </a:r>
            <a:endParaRPr lang="en-US" dirty="0"/>
          </a:p>
        </p:txBody>
      </p:sp>
      <p:pic>
        <p:nvPicPr>
          <p:cNvPr id="11" name="Picture 10" descr="ru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100" y="2855940"/>
            <a:ext cx="5580953" cy="2200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F4BE85-9470-D7B9-88CE-59500E7A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9CE75-1288-6186-BF79-55EA7894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Seems like Rust wins every time!</a:t>
            </a:r>
            <a:br>
              <a:rPr kumimoji="1" lang="en-US" altLang="zh-CN" dirty="0"/>
            </a:br>
            <a:r>
              <a:rPr kumimoji="1" lang="en-US" altLang="zh-CN" dirty="0"/>
              <a:t>But it isn’t so simple!</a:t>
            </a:r>
            <a:endParaRPr kumimoji="1"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563814" y="2735287"/>
            <a:ext cx="5064370" cy="395654"/>
          </a:xfrm>
          <a:prstGeom prst="rect">
            <a:avLst/>
          </a:prstGeom>
          <a:gradFill flip="none" rotWithShape="1">
            <a:gsLst>
              <a:gs pos="50000">
                <a:srgbClr val="7030A0"/>
              </a:gs>
              <a:gs pos="100000">
                <a:schemeClr val="accent1"/>
              </a:gs>
              <a:gs pos="0">
                <a:srgbClr val="FF0000"/>
              </a:gs>
              <a:gs pos="100000">
                <a:schemeClr val="accent1"/>
              </a:gs>
              <a:gs pos="100000">
                <a:schemeClr val="accent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63815" y="2365955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C/C++</a:t>
            </a:r>
            <a:endParaRPr kumimoji="1"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3815" y="3193015"/>
            <a:ext cx="1367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more control,</a:t>
            </a:r>
          </a:p>
          <a:p>
            <a:r>
              <a:rPr kumimoji="1" lang="en-US" altLang="zh-CN" dirty="0"/>
              <a:t>less safety</a:t>
            </a:r>
            <a:endParaRPr kumimoji="1"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3770" y="2362780"/>
            <a:ext cx="160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Haskell/Python</a:t>
            </a:r>
            <a:endParaRPr kumimoji="1"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74544" y="3193015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less control,</a:t>
            </a:r>
          </a:p>
          <a:p>
            <a:r>
              <a:rPr kumimoji="1" lang="en-US" altLang="zh-CN" dirty="0"/>
              <a:t>more safety</a:t>
            </a:r>
            <a:endParaRPr kumimoji="1" lang="zh-CN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95900" y="4862147"/>
            <a:ext cx="1600200" cy="65942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i="1" dirty="0"/>
              <a:t>more control,</a:t>
            </a:r>
          </a:p>
          <a:p>
            <a:pPr algn="ctr"/>
            <a:r>
              <a:rPr kumimoji="1" lang="en-US" altLang="zh-CN" i="1" dirty="0"/>
              <a:t>more safety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2552" y="4376499"/>
            <a:ext cx="60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Rust</a:t>
            </a:r>
            <a:endParaRPr kumimoji="1" lang="zh-CN" alt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ED62B-8D91-E55A-44EE-EBA9399E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6B1C0-52A1-DE67-E4E4-A324FF29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 animBg="1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 ownership and borrowing can be annoying!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1" y="2305051"/>
            <a:ext cx="4384675" cy="3560763"/>
          </a:xfrm>
          <a:noFill/>
          <a:ln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367464" y="2614614"/>
            <a:ext cx="130175" cy="998537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19876" y="2590800"/>
            <a:ext cx="26150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 is an owner of the vector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370639" y="3949701"/>
            <a:ext cx="130175" cy="129222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569076" y="3930650"/>
            <a:ext cx="5479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By taking a reference to v[0], x borrows the vector from v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569075" y="4602164"/>
            <a:ext cx="3247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now v cannot modify the vector</a:t>
            </a:r>
          </a:p>
          <a:p>
            <a:r>
              <a:rPr lang="en-US" dirty="0"/>
              <a:t>because it lent the ownership to x</a:t>
            </a:r>
          </a:p>
        </p:txBody>
      </p:sp>
      <p:sp>
        <p:nvSpPr>
          <p:cNvPr id="9" name="Rectangle 8"/>
          <p:cNvSpPr/>
          <p:nvPr/>
        </p:nvSpPr>
        <p:spPr>
          <a:xfrm>
            <a:off x="5049496" y="5865813"/>
            <a:ext cx="209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http://is.gd/dEamuS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8B5FF5-9A0A-5298-4DF0-C1588675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DF1618-8469-B40D-23F5-30013814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/>
      <p:bldP spid="22534" grpId="0" animBg="1"/>
      <p:bldP spid="22535" grpId="0"/>
      <p:bldP spid="2253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Concurrency &amp; Data-race Freedom</a:t>
            </a:r>
            <a:endParaRPr kumimoji="1"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0694" y="2569608"/>
            <a:ext cx="7530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struct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Dummy {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,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b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}</a:t>
            </a:r>
          </a:p>
          <a:p>
            <a:endParaRPr kumimoji="1" lang="en-US" altLang="zh-CN" b="1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fn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foo()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= Box::new(Dummy {a: 0, b: 0});</a:t>
            </a:r>
          </a:p>
          <a:p>
            <a:endParaRPr kumimoji="1" lang="en-US" altLang="zh-CN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std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::thread::spawn(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move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||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borrower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</a:t>
            </a:r>
            <a:r>
              <a:rPr kumimoji="1" lang="en-US" altLang="zh-CN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&amp;</a:t>
            </a:r>
            <a:r>
              <a:rPr kumimoji="1" lang="en-US" altLang="zh-CN" b="1" dirty="0" err="1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res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borrower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.a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+= 1;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});</a:t>
            </a:r>
          </a:p>
          <a:p>
            <a:endParaRPr kumimoji="1" lang="en-US" altLang="zh-CN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res.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+= 1;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  <a:endParaRPr kumimoji="1" lang="zh-CN" altLang="en-US" dirty="0">
              <a:latin typeface="Courier New" pitchFamily="49" charset="0"/>
              <a:ea typeface="Menlo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5152" y="5261093"/>
            <a:ext cx="4515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Error: </a:t>
            </a:r>
            <a:r>
              <a:rPr kumimoji="1" lang="en-US" altLang="zh-CN" sz="2400" i="1" dirty="0"/>
              <a:t>res</a:t>
            </a:r>
            <a:r>
              <a:rPr kumimoji="1" lang="en-US" altLang="zh-CN" sz="2400" i="1" dirty="0">
                <a:solidFill>
                  <a:srgbClr val="FF0000"/>
                </a:solidFill>
              </a:rPr>
              <a:t> is being mutably borrowed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33168" y="5498485"/>
            <a:ext cx="685800" cy="87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1731" y="4452808"/>
            <a:ext cx="301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/>
              <a:t>res</a:t>
            </a:r>
            <a:r>
              <a:rPr kumimoji="1" lang="en-US" altLang="zh-CN" sz="2400" i="1" dirty="0">
                <a:solidFill>
                  <a:schemeClr val="accent1"/>
                </a:solidFill>
              </a:rPr>
              <a:t> is mutably borrowed</a:t>
            </a:r>
            <a:endParaRPr kumimoji="1" lang="zh-CN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54237" y="4566500"/>
            <a:ext cx="1081454" cy="201932"/>
          </a:xfrm>
          <a:custGeom>
            <a:avLst/>
            <a:gdLst>
              <a:gd name="connsiteX0" fmla="*/ 1081454 w 1081454"/>
              <a:gd name="connsiteY0" fmla="*/ 149469 h 201932"/>
              <a:gd name="connsiteX1" fmla="*/ 281354 w 1081454"/>
              <a:gd name="connsiteY1" fmla="*/ 193431 h 201932"/>
              <a:gd name="connsiteX2" fmla="*/ 0 w 1081454"/>
              <a:gd name="connsiteY2" fmla="*/ 0 h 20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454" h="201932">
                <a:moveTo>
                  <a:pt x="1081454" y="149469"/>
                </a:moveTo>
                <a:cubicBezTo>
                  <a:pt x="771525" y="183905"/>
                  <a:pt x="461596" y="218342"/>
                  <a:pt x="281354" y="193431"/>
                </a:cubicBezTo>
                <a:cubicBezTo>
                  <a:pt x="101112" y="168520"/>
                  <a:pt x="50556" y="84260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475875" y="3681898"/>
            <a:ext cx="259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Spawn a new thread</a:t>
            </a:r>
            <a:endParaRPr kumimoji="1" lang="zh-CN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104668" y="3765111"/>
            <a:ext cx="2400300" cy="247475"/>
          </a:xfrm>
          <a:custGeom>
            <a:avLst/>
            <a:gdLst>
              <a:gd name="connsiteX0" fmla="*/ 2400300 w 2400300"/>
              <a:gd name="connsiteY0" fmla="*/ 168344 h 247475"/>
              <a:gd name="connsiteX1" fmla="*/ 888023 w 2400300"/>
              <a:gd name="connsiteY1" fmla="*/ 1290 h 247475"/>
              <a:gd name="connsiteX2" fmla="*/ 0 w 2400300"/>
              <a:gd name="connsiteY2" fmla="*/ 247475 h 24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300" h="247475">
                <a:moveTo>
                  <a:pt x="2400300" y="168344"/>
                </a:moveTo>
                <a:cubicBezTo>
                  <a:pt x="1844186" y="78223"/>
                  <a:pt x="1288073" y="-11898"/>
                  <a:pt x="888023" y="1290"/>
                </a:cubicBezTo>
                <a:cubicBezTo>
                  <a:pt x="487973" y="14478"/>
                  <a:pt x="243986" y="130976"/>
                  <a:pt x="0" y="247475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8DBA9-64B7-3EB6-AFF1-12D6C92B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4402-5546-12C7-3C32-738F2A6A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127" y="0"/>
            <a:ext cx="10641691" cy="2084832"/>
          </a:xfrm>
        </p:spPr>
        <p:txBody>
          <a:bodyPr/>
          <a:lstStyle/>
          <a:p>
            <a:r>
              <a:rPr kumimoji="1" lang="en-US" altLang="zh-CN" dirty="0"/>
              <a:t>Mutably Sharing</a:t>
            </a:r>
            <a:endParaRPr kumimoji="1"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4627929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/>
              <a:t>Mutably sharing is </a:t>
            </a:r>
            <a:r>
              <a:rPr kumimoji="1" lang="en-US" altLang="zh-CN" i="1" dirty="0">
                <a:solidFill>
                  <a:schemeClr val="accent1"/>
                </a:solidFill>
              </a:rPr>
              <a:t>inevitable</a:t>
            </a:r>
            <a:r>
              <a:rPr kumimoji="1" lang="en-US" altLang="zh-CN" dirty="0">
                <a:solidFill>
                  <a:schemeClr val="accent1"/>
                </a:solidFill>
              </a:rPr>
              <a:t> </a:t>
            </a:r>
            <a:r>
              <a:rPr kumimoji="1" lang="en-US" altLang="zh-CN" dirty="0"/>
              <a:t>in the real world.</a:t>
            </a:r>
          </a:p>
          <a:p>
            <a:r>
              <a:rPr kumimoji="1" lang="en-US" altLang="zh-CN" dirty="0"/>
              <a:t>Example: mutable doubly linked list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We require two mutable pointers to the middle mode.  This is the essential feature of a list!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5797" y="3266344"/>
            <a:ext cx="712177" cy="378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prev</a:t>
            </a:r>
            <a:endParaRPr kumimoji="1"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585796" y="3644413"/>
            <a:ext cx="712177" cy="3780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next</a:t>
            </a:r>
            <a:endParaRPr kumimoji="1" lang="zh-CN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5448301" y="3266344"/>
            <a:ext cx="712177" cy="378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prev</a:t>
            </a:r>
            <a:endParaRPr kumimoji="1" lang="zh-CN" altLang="en-US" dirty="0"/>
          </a:p>
        </p:txBody>
      </p:sp>
      <p:sp>
        <p:nvSpPr>
          <p:cNvPr id="21" name="Rectangle 20"/>
          <p:cNvSpPr/>
          <p:nvPr/>
        </p:nvSpPr>
        <p:spPr>
          <a:xfrm>
            <a:off x="5448300" y="3644413"/>
            <a:ext cx="712177" cy="3780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next</a:t>
            </a:r>
            <a:endParaRPr kumimoji="1" lang="zh-CN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10805" y="3266344"/>
            <a:ext cx="712177" cy="378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prev</a:t>
            </a:r>
            <a:endParaRPr kumimoji="1" lang="zh-CN" alt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0804" y="3644413"/>
            <a:ext cx="712177" cy="3780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next</a:t>
            </a:r>
            <a:endParaRPr kumimoji="1" lang="zh-CN" altLang="en-US" dirty="0"/>
          </a:p>
        </p:txBody>
      </p:sp>
      <p:cxnSp>
        <p:nvCxnSpPr>
          <p:cNvPr id="31" name="Elbow Connector 30"/>
          <p:cNvCxnSpPr>
            <a:stCxn id="7" idx="3"/>
            <a:endCxn id="20" idx="1"/>
          </p:cNvCxnSpPr>
          <p:nvPr/>
        </p:nvCxnSpPr>
        <p:spPr>
          <a:xfrm flipV="1">
            <a:off x="4297972" y="3455379"/>
            <a:ext cx="1150328" cy="378069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1" idx="3"/>
            <a:endCxn id="22" idx="1"/>
          </p:cNvCxnSpPr>
          <p:nvPr/>
        </p:nvCxnSpPr>
        <p:spPr>
          <a:xfrm flipV="1">
            <a:off x="6160476" y="3455379"/>
            <a:ext cx="1150328" cy="378069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297972" y="3358662"/>
            <a:ext cx="11503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160477" y="3358662"/>
            <a:ext cx="11503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85795" y="4400550"/>
            <a:ext cx="4007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 err="1">
                <a:latin typeface="Courier New" pitchFamily="49" charset="0"/>
                <a:ea typeface="Menlo" charset="0"/>
                <a:cs typeface="Courier New" pitchFamily="49" charset="0"/>
              </a:rPr>
              <a:t>struct</a:t>
            </a:r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 Node {</a:t>
            </a:r>
          </a:p>
          <a:p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sz="1600" dirty="0" err="1">
                <a:latin typeface="Courier New" pitchFamily="49" charset="0"/>
                <a:ea typeface="Menlo" charset="0"/>
                <a:cs typeface="Courier New" pitchFamily="49" charset="0"/>
              </a:rPr>
              <a:t>prev</a:t>
            </a:r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: option&lt;Box&lt;Node&gt;&gt;,</a:t>
            </a:r>
          </a:p>
          <a:p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    next: option&lt;Box&lt;Node&gt;&gt;</a:t>
            </a:r>
          </a:p>
          <a:p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  <a:endParaRPr kumimoji="1" lang="zh-CN" altLang="en-US" sz="1600" dirty="0">
              <a:latin typeface="Courier New" pitchFamily="49" charset="0"/>
              <a:ea typeface="Menlo" charset="0"/>
              <a:cs typeface="Courier New" pitchFamily="49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6FC2E-A0A7-D3A8-58BA-2CB08A63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315C18-2F79-B542-D83B-36529024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But…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Even with this help, both C and C++ make it very easy to make mistakes involving misuse of pointers.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 also has issues with type coercion (C++ fixes them!):</a:t>
            </a:r>
          </a:p>
          <a:p>
            <a:pPr lvl="1"/>
            <a:r>
              <a:rPr lang="en-US" dirty="0"/>
              <a:t> Integer promotion/coercion errors (where the code specifies the size</a:t>
            </a:r>
            <a:br>
              <a:rPr lang="en-US" dirty="0"/>
            </a:br>
            <a:r>
              <a:rPr lang="en-US" dirty="0"/>
              <a:t>  of an integer, but then uses it in a way inconsistent with the size)</a:t>
            </a:r>
          </a:p>
          <a:p>
            <a:pPr lvl="1"/>
            <a:r>
              <a:rPr lang="en-US" dirty="0"/>
              <a:t> Unsigned vs. signed errors (in C, conversions back and forth are legal</a:t>
            </a:r>
            <a:br>
              <a:rPr lang="en-US" dirty="0"/>
            </a:br>
            <a:r>
              <a:rPr lang="en-US" dirty="0"/>
              <a:t>  and won’t even trigger a warning… C++ will warn)</a:t>
            </a:r>
          </a:p>
          <a:p>
            <a:pPr lvl="1"/>
            <a:r>
              <a:rPr lang="en-US" dirty="0"/>
              <a:t> Integer casting errors (easy to misunderstand the rules)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D2F445-3685-0727-BC6D-CFB978BA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FCB280-0865-7341-2F39-AB956C90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Rust Solution: Raw Pointers</a:t>
            </a:r>
            <a:endParaRPr kumimoji="1"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3951" y="4248883"/>
            <a:ext cx="10881867" cy="2023901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/>
              <a:t>Rust allies C-style pointers too….  But now the compiler does </a:t>
            </a:r>
            <a:r>
              <a:rPr kumimoji="1" lang="en-US" altLang="zh-CN" i="1" dirty="0">
                <a:solidFill>
                  <a:srgbClr val="FF0000"/>
                </a:solidFill>
              </a:rPr>
              <a:t>NOT</a:t>
            </a:r>
            <a:r>
              <a:rPr kumimoji="1" lang="en-US" altLang="zh-CN" dirty="0"/>
              <a:t> check the memory safety of most operations involving that pointer.</a:t>
            </a:r>
          </a:p>
          <a:p>
            <a:r>
              <a:rPr kumimoji="1" lang="en-US" altLang="zh-CN" dirty="0"/>
              <a:t>If possible, operations </a:t>
            </a:r>
            <a:r>
              <a:rPr kumimoji="1" lang="en-US" altLang="zh-CN" i="1" dirty="0"/>
              <a:t>wrt.</a:t>
            </a:r>
            <a:r>
              <a:rPr kumimoji="1" lang="en-US" altLang="zh-CN" dirty="0"/>
              <a:t> raw pointers should be encapsulated in a </a:t>
            </a:r>
            <a:r>
              <a:rPr kumimoji="1" lang="en-US" altLang="zh-CN" i="1" dirty="0">
                <a:solidFill>
                  <a:schemeClr val="accent1"/>
                </a:solidFill>
              </a:rPr>
              <a:t>unsafe </a:t>
            </a:r>
            <a:r>
              <a:rPr kumimoji="1" lang="en-US" altLang="zh-CN" dirty="0">
                <a:solidFill>
                  <a:schemeClr val="accent1"/>
                </a:solidFill>
              </a:rPr>
              <a:t>{}</a:t>
            </a:r>
            <a:r>
              <a:rPr kumimoji="1" lang="en-US" altLang="zh-CN" dirty="0"/>
              <a:t> syntactic structure.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7151" y="2037458"/>
            <a:ext cx="712177" cy="378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prev</a:t>
            </a:r>
            <a:endParaRPr kumimoji="1"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867150" y="2415527"/>
            <a:ext cx="712177" cy="3780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next</a:t>
            </a:r>
            <a:endParaRPr kumimoji="1" lang="zh-CN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5729655" y="2037458"/>
            <a:ext cx="712177" cy="378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prev</a:t>
            </a:r>
            <a:endParaRPr kumimoji="1" lang="zh-CN" alt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29654" y="2415527"/>
            <a:ext cx="712177" cy="3780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next</a:t>
            </a:r>
            <a:endParaRPr kumimoji="1" lang="zh-CN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7592159" y="2037458"/>
            <a:ext cx="712177" cy="378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prev</a:t>
            </a:r>
            <a:endParaRPr kumimoji="1" lang="zh-CN" altLang="en-US" dirty="0"/>
          </a:p>
        </p:txBody>
      </p:sp>
      <p:sp>
        <p:nvSpPr>
          <p:cNvPr id="23" name="Rectangle 22"/>
          <p:cNvSpPr/>
          <p:nvPr/>
        </p:nvSpPr>
        <p:spPr>
          <a:xfrm>
            <a:off x="7592158" y="2415527"/>
            <a:ext cx="712177" cy="3780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next</a:t>
            </a:r>
            <a:endParaRPr kumimoji="1" lang="zh-CN" altLang="en-US" dirty="0"/>
          </a:p>
        </p:txBody>
      </p:sp>
      <p:cxnSp>
        <p:nvCxnSpPr>
          <p:cNvPr id="31" name="Elbow Connector 30"/>
          <p:cNvCxnSpPr>
            <a:stCxn id="7" idx="3"/>
            <a:endCxn id="20" idx="1"/>
          </p:cNvCxnSpPr>
          <p:nvPr/>
        </p:nvCxnSpPr>
        <p:spPr>
          <a:xfrm flipV="1">
            <a:off x="4579326" y="2226493"/>
            <a:ext cx="1150328" cy="378069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1" idx="3"/>
            <a:endCxn id="22" idx="1"/>
          </p:cNvCxnSpPr>
          <p:nvPr/>
        </p:nvCxnSpPr>
        <p:spPr>
          <a:xfrm flipV="1">
            <a:off x="6441830" y="2226493"/>
            <a:ext cx="1150328" cy="378069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579326" y="2129776"/>
            <a:ext cx="11503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441831" y="2129776"/>
            <a:ext cx="11503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67149" y="3171664"/>
            <a:ext cx="4007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 err="1">
                <a:latin typeface="Courier New" pitchFamily="49" charset="0"/>
                <a:ea typeface="Menlo" charset="0"/>
                <a:cs typeface="Courier New" pitchFamily="49" charset="0"/>
              </a:rPr>
              <a:t>struct</a:t>
            </a:r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 Node {</a:t>
            </a:r>
          </a:p>
          <a:p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sz="1600" dirty="0" err="1">
                <a:latin typeface="Courier New" pitchFamily="49" charset="0"/>
                <a:ea typeface="Menlo" charset="0"/>
                <a:cs typeface="Courier New" pitchFamily="49" charset="0"/>
              </a:rPr>
              <a:t>prev</a:t>
            </a:r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: option&lt;Box&lt;Node&gt;&gt;,</a:t>
            </a:r>
          </a:p>
          <a:p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    next: </a:t>
            </a:r>
            <a:r>
              <a:rPr kumimoji="1" lang="en-US" altLang="zh-CN" sz="1600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*</a:t>
            </a:r>
            <a:r>
              <a:rPr kumimoji="1" lang="en-US" altLang="zh-CN" sz="1600" b="1" dirty="0" err="1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sz="1600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 Node</a:t>
            </a:r>
          </a:p>
          <a:p>
            <a:r>
              <a:rPr kumimoji="1" lang="en-US" altLang="zh-CN" sz="1600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  <a:endParaRPr kumimoji="1" lang="zh-CN" altLang="en-US" sz="1600" dirty="0">
              <a:latin typeface="Courier New" pitchFamily="49" charset="0"/>
              <a:ea typeface="Menlo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2157" y="3662815"/>
            <a:ext cx="159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Raw pointer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342186" y="3888238"/>
            <a:ext cx="1116623" cy="81469"/>
          </a:xfrm>
          <a:custGeom>
            <a:avLst/>
            <a:gdLst>
              <a:gd name="connsiteX0" fmla="*/ 1116623 w 1116623"/>
              <a:gd name="connsiteY0" fmla="*/ 52754 h 81469"/>
              <a:gd name="connsiteX1" fmla="*/ 378069 w 1116623"/>
              <a:gd name="connsiteY1" fmla="*/ 79131 h 81469"/>
              <a:gd name="connsiteX2" fmla="*/ 0 w 1116623"/>
              <a:gd name="connsiteY2" fmla="*/ 0 h 8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6623" h="81469">
                <a:moveTo>
                  <a:pt x="1116623" y="52754"/>
                </a:moveTo>
                <a:cubicBezTo>
                  <a:pt x="840398" y="70338"/>
                  <a:pt x="564173" y="87923"/>
                  <a:pt x="378069" y="79131"/>
                </a:cubicBezTo>
                <a:cubicBezTo>
                  <a:pt x="191965" y="70339"/>
                  <a:pt x="95982" y="35169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49DEB0-F54E-D5AA-A135-A1EFE817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E4966-945D-726D-E2EB-96301C2D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Rust Raw Pointers break rust’s normal mutability restrictions</a:t>
            </a:r>
            <a:endParaRPr kumimoji="1"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3273" y="2565182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3;</a:t>
            </a:r>
          </a:p>
          <a:p>
            <a:endParaRPr kumimoji="1" lang="en-US" altLang="zh-CN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unsafe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b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&amp;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as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*</a:t>
            </a:r>
            <a:r>
              <a:rPr kumimoji="1" lang="en-US" altLang="zh-CN" b="1" dirty="0" err="1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const</a:t>
            </a:r>
            <a:r>
              <a:rPr kumimoji="1" lang="en-US" altLang="zh-CN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 u32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as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*</a:t>
            </a:r>
            <a:r>
              <a:rPr kumimoji="1" lang="en-US" altLang="zh-CN" b="1" dirty="0" err="1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mut</a:t>
            </a:r>
            <a:r>
              <a:rPr kumimoji="1" lang="en-US" altLang="zh-CN" dirty="0">
                <a:solidFill>
                  <a:srgbClr val="FF0000"/>
                </a:solidFill>
                <a:latin typeface="Courier New" pitchFamily="49" charset="0"/>
                <a:ea typeface="Menlo" charset="0"/>
                <a:cs typeface="Courier New" pitchFamily="49" charset="0"/>
              </a:rPr>
              <a:t> u32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*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b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4;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 </a:t>
            </a:r>
          </a:p>
          <a:p>
            <a:endParaRPr kumimoji="1" lang="en-US" altLang="zh-CN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println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!(“a = {}”,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);</a:t>
            </a:r>
            <a:endParaRPr kumimoji="1" lang="zh-CN" altLang="en-US" dirty="0">
              <a:latin typeface="Courier New" pitchFamily="49" charset="0"/>
              <a:ea typeface="Menlo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8462" y="3936783"/>
            <a:ext cx="2823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I know what I’m doing</a:t>
            </a:r>
            <a:endParaRPr kumimoji="1" lang="zh-CN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142771" y="3787314"/>
            <a:ext cx="714145" cy="422987"/>
          </a:xfrm>
          <a:custGeom>
            <a:avLst/>
            <a:gdLst>
              <a:gd name="connsiteX0" fmla="*/ 714145 w 714145"/>
              <a:gd name="connsiteY0" fmla="*/ 413239 h 422987"/>
              <a:gd name="connsiteX1" fmla="*/ 81099 w 714145"/>
              <a:gd name="connsiteY1" fmla="*/ 369277 h 422987"/>
              <a:gd name="connsiteX2" fmla="*/ 28345 w 714145"/>
              <a:gd name="connsiteY2" fmla="*/ 0 h 4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145" h="422987">
                <a:moveTo>
                  <a:pt x="714145" y="413239"/>
                </a:moveTo>
                <a:cubicBezTo>
                  <a:pt x="454772" y="425694"/>
                  <a:pt x="195399" y="438150"/>
                  <a:pt x="81099" y="369277"/>
                </a:cubicBezTo>
                <a:cubicBezTo>
                  <a:pt x="-33201" y="300404"/>
                  <a:pt x="-2428" y="150202"/>
                  <a:pt x="28345" y="0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156578" y="5290798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Print “a = 4”</a:t>
            </a:r>
            <a:endParaRPr kumimoji="1" lang="zh-CN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955455" y="4965482"/>
            <a:ext cx="1116623" cy="545124"/>
          </a:xfrm>
          <a:custGeom>
            <a:avLst/>
            <a:gdLst>
              <a:gd name="connsiteX0" fmla="*/ 1116623 w 1116623"/>
              <a:gd name="connsiteY0" fmla="*/ 545124 h 545124"/>
              <a:gd name="connsiteX1" fmla="*/ 351692 w 1116623"/>
              <a:gd name="connsiteY1" fmla="*/ 439616 h 545124"/>
              <a:gd name="connsiteX2" fmla="*/ 0 w 1116623"/>
              <a:gd name="connsiteY2" fmla="*/ 0 h 5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6623" h="545124">
                <a:moveTo>
                  <a:pt x="1116623" y="545124"/>
                </a:moveTo>
                <a:cubicBezTo>
                  <a:pt x="827209" y="537797"/>
                  <a:pt x="537796" y="530470"/>
                  <a:pt x="351692" y="439616"/>
                </a:cubicBezTo>
                <a:cubicBezTo>
                  <a:pt x="165588" y="348762"/>
                  <a:pt x="82794" y="174381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6AF70-561C-7C35-DEAD-5D350DF7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46F7A-3EC8-78A1-1005-37054ABC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Talking to libraries: the foreign Function Interface (FFI)</a:t>
            </a:r>
            <a:endParaRPr kumimoji="1"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zh-CN" dirty="0"/>
              <a:t>You can call code in libraries written in other languages, but the foreign functions are unsafe (e.g. </a:t>
            </a:r>
            <a:r>
              <a:rPr kumimoji="1" lang="en-US" altLang="zh-CN" dirty="0" err="1"/>
              <a:t>libc</a:t>
            </a:r>
            <a:r>
              <a:rPr kumimoji="1" lang="en-US" altLang="zh-CN" dirty="0"/>
              <a:t> calls)</a:t>
            </a:r>
            <a:endParaRPr kumimoji="1"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0981" y="3447038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extern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fn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write(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fd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,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data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*</a:t>
            </a:r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const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u8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, 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len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: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u32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) -&gt;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i32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</a:p>
          <a:p>
            <a:endParaRPr kumimoji="1" lang="en-US" altLang="zh-CN" dirty="0">
              <a:latin typeface="Courier New" pitchFamily="49" charset="0"/>
              <a:ea typeface="Menlo" charset="0"/>
              <a:cs typeface="Courier New" pitchFamily="49" charset="0"/>
            </a:endParaRPr>
          </a:p>
          <a:p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fn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main()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let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msg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b”Hello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, world!\n”;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unsafe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    write(1, &amp;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msg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[0], 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msg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.len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());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}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  <a:endParaRPr kumimoji="1" lang="zh-CN" altLang="en-US" dirty="0">
              <a:latin typeface="Courier New" pitchFamily="49" charset="0"/>
              <a:ea typeface="Menlo" charset="0"/>
              <a:cs typeface="Courier New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1FAD8-EDB9-49C0-6E12-ACF90E03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2AD41-1501-6226-B8C2-BA98D9B9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3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68D9-474B-12F3-7E66-D3FCC34D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7C238-3BBD-AD3E-41F7-FF504E736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is, because libraries are really important.</a:t>
            </a:r>
          </a:p>
          <a:p>
            <a:endParaRPr lang="en-US" dirty="0"/>
          </a:p>
          <a:p>
            <a:r>
              <a:rPr lang="en-US" dirty="0"/>
              <a:t>In ML we rely on tools like </a:t>
            </a:r>
            <a:r>
              <a:rPr lang="en-US" dirty="0" err="1"/>
              <a:t>LINPACK</a:t>
            </a:r>
            <a:r>
              <a:rPr lang="en-US" dirty="0"/>
              <a:t>, MPI, etc.  And most GEMM kernels for ML tasks mix C or C++ with GPU or host parallelism.</a:t>
            </a:r>
          </a:p>
          <a:p>
            <a:endParaRPr lang="en-US" dirty="0"/>
          </a:p>
          <a:p>
            <a:r>
              <a:rPr lang="en-US" dirty="0"/>
              <a:t>Even if recoded in Rust they would still be unsafe!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76DC7-74FC-C340-96F2-27DC3789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2ADAA-F59D-6FB2-B38C-B09B32C3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26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49FD-080F-2669-7A5C-E1A8B932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this tells us that Rust…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42BB-259A-4817-9038-02EDB2E81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…  often yields programs that actually are still unsafe!</a:t>
            </a:r>
          </a:p>
          <a:p>
            <a:endParaRPr lang="en-US" dirty="0"/>
          </a:p>
          <a:p>
            <a:r>
              <a:rPr lang="en-US" dirty="0"/>
              <a:t>Rust isn’t some sort of magic wand.  It is more like a tool that we can use to protect ourselves against certain kinds of errors</a:t>
            </a:r>
          </a:p>
          <a:p>
            <a:endParaRPr lang="en-US" dirty="0"/>
          </a:p>
          <a:p>
            <a:r>
              <a:rPr lang="en-US" dirty="0" err="1"/>
              <a:t>Monzilla</a:t>
            </a:r>
            <a:r>
              <a:rPr lang="en-US" dirty="0"/>
              <a:t> found it super effective!  But some hard-core C++ developers who play with Rust find it annoying.  And people focused on host parallelism may find the compiled code slow.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26FB7-283C-8B83-A0A3-E3A2ADC9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2A2A8-2995-896D-E7E6-B00EE9AC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91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73" cy="1499616"/>
          </a:xfrm>
        </p:spPr>
        <p:txBody>
          <a:bodyPr/>
          <a:lstStyle/>
          <a:p>
            <a:r>
              <a:rPr lang="en-US" dirty="0"/>
              <a:t>What about speed? Is RUST fast like C++, or Slow like Python?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286000"/>
            <a:ext cx="10853018" cy="4023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Used correctly, Rust code performs well – potentially, better than Java and certainly better than Python.  Sometimes as well as C++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Rust can do most of what we do in C++, and often at the same speed.</a:t>
            </a:r>
          </a:p>
          <a:p>
            <a:pPr>
              <a:buNone/>
            </a:pPr>
            <a:r>
              <a:rPr lang="en-US" dirty="0"/>
              <a:t>  </a:t>
            </a:r>
          </a:p>
          <a:p>
            <a:pPr>
              <a:buNone/>
            </a:pPr>
            <a:r>
              <a:rPr lang="en-US" dirty="0"/>
              <a:t>But it lacks templates + constexpr + inlining: C++ magic speedup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F04E7-FAA7-5A95-7362-6FF889B3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790C1-A4B9-B658-0C88-BE00DF3D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AE77-9647-401B-A19D-15794574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 (currently) is weak on compile time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E3D0F-7F1D-19A0-1EFB-3EAD087FB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39" y="2084832"/>
            <a:ext cx="10641690" cy="4023360"/>
          </a:xfrm>
        </p:spPr>
        <p:txBody>
          <a:bodyPr/>
          <a:lstStyle/>
          <a:p>
            <a:r>
              <a:rPr lang="en-US" dirty="0"/>
              <a:t>With skilled use of templates and constexpr, a C++ program can be extensively precomputed, leaving only things that must occur at runtime.</a:t>
            </a:r>
          </a:p>
          <a:p>
            <a:endParaRPr lang="en-US" dirty="0"/>
          </a:p>
          <a:p>
            <a:r>
              <a:rPr lang="en-US" dirty="0"/>
              <a:t>Rust has generics but nothing analogous to the C++ template language, so SIMD coding isn’t feasible.  There are situations where Rust might be dramatically slower than C++ (despite using the same LLVM back end as Clang).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CE3AD-712D-45B7-7808-04D47D6A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B484B-A814-06D5-7135-3EAB053B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681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91B3-959C-90A7-E6ED-6A2A5876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unwinable</a:t>
            </a:r>
            <a:r>
              <a:rPr lang="en-US" dirty="0"/>
              <a:t> debate!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70152-7DA3-F09A-6E0C-DAC279FE0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 who love Rust aren’t going to switch back to C++</a:t>
            </a:r>
          </a:p>
          <a:p>
            <a:endParaRPr lang="en-US" dirty="0"/>
          </a:p>
          <a:p>
            <a:r>
              <a:rPr lang="en-US" dirty="0"/>
              <a:t>People who love C++ agree that Rust addresses many security issues (but at a cost).  And they find ownership and mutability annoying, yet inadequate for even trivial data structures.</a:t>
            </a:r>
          </a:p>
          <a:p>
            <a:endParaRPr lang="en-US" dirty="0"/>
          </a:p>
          <a:p>
            <a:r>
              <a:rPr lang="en-US" dirty="0"/>
              <a:t>… the market adoption of Rust is good, but not overwhelming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E9061-542F-47CD-1A25-BDD6CB7C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00294-E977-6E5E-EA2D-367E0904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530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AE7E-545A-8394-5B23-1F6C1B8D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D959B-99B5-88A9-2D40-6F9CE2700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Rust genuinely is a powerful tool, but not trivial to use correctly, and limiting </a:t>
            </a:r>
            <a:r>
              <a:rPr lang="en-US"/>
              <a:t>in important ways.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get similar security in C++ requires systematic attention to risks, careful coding style, verification of logic, testing.</a:t>
            </a:r>
          </a:p>
          <a:p>
            <a:endParaRPr lang="en-US" dirty="0"/>
          </a:p>
          <a:p>
            <a:r>
              <a:rPr lang="en-US" dirty="0"/>
              <a:t>But because systems programming involves external libraries, GPUs and DMA, we sometimes have no other choice 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6E667-090C-5A86-2C31-ACDB5DFC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5025E-CED8-56AD-24FB-867BF1AF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100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Further reading</a:t>
            </a:r>
            <a:endParaRPr kumimoji="1"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zh-CN" dirty="0" err="1"/>
              <a:t>Haozhong</a:t>
            </a:r>
            <a:r>
              <a:rPr kumimoji="1" lang="en-US" altLang="zh-CN" dirty="0"/>
              <a:t> Zhang “An Introduction to The Rust Programming Language”</a:t>
            </a:r>
            <a:endParaRPr kumimoji="1" lang="zh-CN" altLang="en-US" dirty="0"/>
          </a:p>
          <a:p>
            <a:r>
              <a:rPr lang="en-US" altLang="zh-CN" dirty="0"/>
              <a:t>Aaron </a:t>
            </a:r>
            <a:r>
              <a:rPr lang="en-US" altLang="zh-CN" dirty="0" err="1"/>
              <a:t>Turon</a:t>
            </a:r>
            <a:r>
              <a:rPr kumimoji="1" lang="en-US" altLang="zh-CN" dirty="0"/>
              <a:t>, </a:t>
            </a:r>
            <a:r>
              <a:rPr lang="en-US" altLang="zh-CN" i="1" dirty="0"/>
              <a:t>The Rust Programming Language,</a:t>
            </a:r>
            <a:r>
              <a:rPr kumimoji="1" lang="en-US" altLang="zh-CN" dirty="0"/>
              <a:t> </a:t>
            </a:r>
            <a:r>
              <a:rPr lang="en-US" altLang="zh-CN" dirty="0"/>
              <a:t>Colloquium on Computer Systems Seminar Series (EE380) , Stanford University, 2015.</a:t>
            </a:r>
          </a:p>
          <a:p>
            <a:r>
              <a:rPr lang="en-US" altLang="zh-CN" dirty="0"/>
              <a:t>Alex Crichton, </a:t>
            </a:r>
            <a:r>
              <a:rPr lang="en-US" altLang="zh-CN" i="1" dirty="0"/>
              <a:t>Intro to the Rust programming language</a:t>
            </a:r>
            <a:r>
              <a:rPr lang="en-US" altLang="zh-CN" dirty="0"/>
              <a:t>, </a:t>
            </a:r>
            <a:r>
              <a:rPr lang="en-US" altLang="zh-CN" dirty="0">
                <a:hlinkClick r:id="rId2"/>
              </a:rPr>
              <a:t>http://people.mozilla.org/~acrichton/rust-talk-2014-12-10/</a:t>
            </a:r>
            <a:endParaRPr lang="en-US" altLang="zh-CN" dirty="0"/>
          </a:p>
          <a:p>
            <a:r>
              <a:rPr lang="en-US" altLang="zh-CN" i="1" dirty="0"/>
              <a:t>The Rust Programming Language</a:t>
            </a:r>
            <a:r>
              <a:rPr lang="en-US" altLang="zh-CN" dirty="0"/>
              <a:t>, </a:t>
            </a:r>
            <a:r>
              <a:rPr lang="en-US" altLang="zh-CN" dirty="0">
                <a:hlinkClick r:id="rId3"/>
              </a:rPr>
              <a:t>https://doc.rust-lang.org/stable/book/</a:t>
            </a:r>
            <a:endParaRPr lang="en-US" altLang="zh-CN" dirty="0"/>
          </a:p>
          <a:p>
            <a:r>
              <a:rPr lang="en-US" altLang="zh-CN" dirty="0"/>
              <a:t>Tim Chevalier, “Rust: A Friendly Introduction”, 6/19/2013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A492E-386B-9869-1B54-A3609F1A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316AE-6DB1-87B1-F1C0-F5808EFE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/>
          <a:p>
            <a:r>
              <a:rPr lang="en-US" dirty="0"/>
              <a:t>and…  in both C and C++…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23938" y="2286000"/>
            <a:ext cx="11079162" cy="4022725"/>
          </a:xfrm>
        </p:spPr>
        <p:txBody>
          <a:bodyPr>
            <a:normAutofit/>
          </a:bodyPr>
          <a:lstStyle/>
          <a:p>
            <a:r>
              <a:rPr lang="en-US" dirty="0"/>
              <a:t>Memory pointer errors are very easy to make</a:t>
            </a:r>
          </a:p>
          <a:p>
            <a:pPr lvl="1"/>
            <a:r>
              <a:rPr lang="en-US" dirty="0"/>
              <a:t> Dereferencing a null pointer</a:t>
            </a:r>
          </a:p>
          <a:p>
            <a:pPr lvl="1"/>
            <a:r>
              <a:rPr lang="en-US" dirty="0"/>
              <a:t> Buffer overflows, out-of-bound access (no array-bounds checking)</a:t>
            </a:r>
          </a:p>
          <a:p>
            <a:pPr lvl="1"/>
            <a:r>
              <a:rPr lang="en-US" dirty="0"/>
              <a:t> Format string errors in </a:t>
            </a:r>
            <a:r>
              <a:rPr lang="en-US" dirty="0" err="1"/>
              <a:t>printf</a:t>
            </a:r>
            <a:r>
              <a:rPr lang="en-US" dirty="0"/>
              <a:t> or std::</a:t>
            </a:r>
            <a:r>
              <a:rPr lang="en-US" dirty="0" err="1"/>
              <a:t>cout</a:t>
            </a:r>
            <a:endParaRPr lang="en-US" dirty="0"/>
          </a:p>
          <a:p>
            <a:pPr lvl="1"/>
            <a:r>
              <a:rPr lang="en-US" dirty="0"/>
              <a:t> Dynamic memory errors (Memory leaks, use-after-free (dangling pointer), </a:t>
            </a:r>
            <a:br>
              <a:rPr lang="en-US" dirty="0"/>
            </a:br>
            <a:r>
              <a:rPr lang="en-US" dirty="0"/>
              <a:t>  double free of a pointer)</a:t>
            </a:r>
          </a:p>
          <a:p>
            <a:r>
              <a:rPr lang="en-US" dirty="0"/>
              <a:t>All of these can cause software crashes and security vulnerabilities.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5DB7A-50A7-1471-1E59-F0F44EAF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27514-4DB5-9AFA-184B-23BE8E23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Resources</a:t>
            </a:r>
            <a:endParaRPr kumimoji="1"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Rust website: </a:t>
            </a:r>
            <a:r>
              <a:rPr kumimoji="1" lang="en-US" altLang="zh-CN" dirty="0">
                <a:hlinkClick r:id="rId2"/>
              </a:rPr>
              <a:t>http://rust-lang.org/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Rust by example: </a:t>
            </a:r>
            <a:r>
              <a:rPr kumimoji="1" lang="en-US" altLang="zh-CN" dirty="0">
                <a:hlinkClick r:id="rId3"/>
              </a:rPr>
              <a:t>http://rustbyexample.com/</a:t>
            </a:r>
            <a:r>
              <a:rPr kumimoji="1" lang="en-US" altLang="zh-CN" dirty="0"/>
              <a:t> </a:t>
            </a:r>
          </a:p>
          <a:p>
            <a:pPr lvl="1"/>
            <a:r>
              <a:rPr kumimoji="1" lang="en-US" altLang="zh-CN" dirty="0"/>
              <a:t>Guide: </a:t>
            </a:r>
            <a:r>
              <a:rPr kumimoji="1" lang="en-US" altLang="zh-CN" dirty="0">
                <a:hlinkClick r:id="rId4"/>
              </a:rPr>
              <a:t>https://doc.rust-lang.org/stable/book/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User forum: </a:t>
            </a:r>
            <a:r>
              <a:rPr kumimoji="1" lang="en-US" altLang="zh-CN" dirty="0">
                <a:hlinkClick r:id="rId5"/>
              </a:rPr>
              <a:t>https://users.rust-lang.org/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Book: </a:t>
            </a:r>
            <a:r>
              <a:rPr kumimoji="1" lang="en-US" altLang="zh-CN" dirty="0">
                <a:hlinkClick r:id="rId6"/>
              </a:rPr>
              <a:t>https://doc.rust-lang.org/stable/book/academic-research.html</a:t>
            </a:r>
            <a:endParaRPr kumimoji="1" lang="en-US" altLang="zh-CN" dirty="0"/>
          </a:p>
          <a:p>
            <a:r>
              <a:rPr kumimoji="1" lang="en-US" altLang="zh-CN" dirty="0"/>
              <a:t>Speed of Rust versus C++</a:t>
            </a:r>
            <a:r>
              <a:rPr kumimoji="1" lang="en-US" altLang="zh-CN" baseline="30000" dirty="0">
                <a:highlight>
                  <a:srgbClr val="FFFF00"/>
                </a:highlight>
              </a:rPr>
              <a:t>*</a:t>
            </a:r>
            <a:r>
              <a:rPr kumimoji="1" lang="en-US" altLang="zh-CN" dirty="0"/>
              <a:t>:  </a:t>
            </a:r>
            <a:r>
              <a:rPr kumimoji="1" lang="en-US" altLang="zh-CN" dirty="0">
                <a:hlinkClick r:id="rId7"/>
              </a:rPr>
              <a:t>https://www.bairesdev.com/blog/when-speed-matters-comparing-rust-and-c/</a:t>
            </a:r>
            <a:r>
              <a:rPr kumimoji="1" lang="en-US" altLang="zh-CN" dirty="0"/>
              <a:t> 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934D0E-0470-95D2-0E12-4C62D37F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356FE7-0BA8-A18A-32E2-661DB1DC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9BAEE-76FC-3179-3ED6-9267BD26944D}"/>
              </a:ext>
            </a:extLst>
          </p:cNvPr>
          <p:cNvSpPr txBox="1"/>
          <p:nvPr/>
        </p:nvSpPr>
        <p:spPr>
          <a:xfrm>
            <a:off x="101600" y="6389511"/>
            <a:ext cx="904343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baseline="30000" dirty="0"/>
              <a:t>*</a:t>
            </a:r>
            <a:r>
              <a:rPr lang="en-US" b="1" dirty="0"/>
              <a:t> Note: This guy never took CS4414!  He means “if you code without giving it much thought”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199307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>
            <a:normAutofit/>
          </a:bodyPr>
          <a:lstStyle/>
          <a:p>
            <a:r>
              <a:rPr lang="en-US" altLang="zh-CN" dirty="0"/>
              <a:t>Example: C-style pointers in C or C++</a:t>
            </a:r>
            <a:endParaRPr lang="zh-CN" alt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945418" y="1938786"/>
            <a:ext cx="10642600" cy="4022725"/>
          </a:xfrm>
        </p:spPr>
        <p:txBody>
          <a:bodyPr/>
          <a:lstStyle/>
          <a:p>
            <a:r>
              <a:rPr lang="en-US" altLang="zh-CN" dirty="0"/>
              <a:t>Lightweight, low-level control of memory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33224-55CE-DB3B-CD9D-A4A7F267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31790AE-E339-A260-BCF4-A98B1478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2135" y="2723518"/>
            <a:ext cx="82691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typedef struct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{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int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;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int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b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; } Dummy;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</a:p>
          <a:p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void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foo()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Dummy *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ptr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(Dummy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*) 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malloc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(</a:t>
            </a:r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sizeof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(</a:t>
            </a:r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struct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Dummy));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ptr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-&gt;a = 2048;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free(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ptr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);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  <a:endParaRPr kumimoji="1" lang="zh-CN" altLang="en-US" dirty="0">
              <a:latin typeface="Courier New" pitchFamily="49" charset="0"/>
              <a:ea typeface="Menlo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0885" y="5190312"/>
            <a:ext cx="1547446" cy="4132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3560885" y="5603551"/>
            <a:ext cx="1547446" cy="4132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ptr</a:t>
            </a:r>
            <a:endParaRPr kumimoji="1"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560885" y="6016790"/>
            <a:ext cx="1547446" cy="4132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6966439" y="5190312"/>
            <a:ext cx="1547446" cy="4132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.a</a:t>
            </a:r>
            <a:endParaRPr kumimoji="1"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6966439" y="5603551"/>
            <a:ext cx="1547446" cy="4132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.b</a:t>
            </a:r>
            <a:endParaRPr kumimoji="1" lang="zh-CN" altLang="en-US" dirty="0"/>
          </a:p>
        </p:txBody>
      </p:sp>
      <p:cxnSp>
        <p:nvCxnSpPr>
          <p:cNvPr id="15" name="Curved Connector 14"/>
          <p:cNvCxnSpPr>
            <a:stCxn id="6" idx="3"/>
            <a:endCxn id="8" idx="1"/>
          </p:cNvCxnSpPr>
          <p:nvPr/>
        </p:nvCxnSpPr>
        <p:spPr>
          <a:xfrm flipV="1">
            <a:off x="5108331" y="5396932"/>
            <a:ext cx="1858108" cy="413239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95991" y="6360146"/>
            <a:ext cx="67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Stack</a:t>
            </a:r>
            <a:endParaRPr kumimoji="1"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01769" y="6360146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Heap</a:t>
            </a:r>
            <a:endParaRPr kumimoji="1" lang="zh-CN" alt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457721" y="3579425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287244" y="2878377"/>
            <a:ext cx="2835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Precise memory layout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cxnSp>
        <p:nvCxnSpPr>
          <p:cNvPr id="21" name="Curved Connector 20"/>
          <p:cNvCxnSpPr>
            <a:cxnSpLocks/>
          </p:cNvCxnSpPr>
          <p:nvPr/>
        </p:nvCxnSpPr>
        <p:spPr>
          <a:xfrm rot="10800000" flipV="1">
            <a:off x="7027989" y="3145531"/>
            <a:ext cx="259255" cy="322033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25306" y="3849225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Lightweight reference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10473" y="4358318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Destruction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730869" y="4284313"/>
            <a:ext cx="1635369" cy="363514"/>
          </a:xfrm>
          <a:custGeom>
            <a:avLst/>
            <a:gdLst>
              <a:gd name="connsiteX0" fmla="*/ 1635369 w 1635369"/>
              <a:gd name="connsiteY0" fmla="*/ 325315 h 363514"/>
              <a:gd name="connsiteX1" fmla="*/ 422031 w 1635369"/>
              <a:gd name="connsiteY1" fmla="*/ 334107 h 363514"/>
              <a:gd name="connsiteX2" fmla="*/ 0 w 1635369"/>
              <a:gd name="connsiteY2" fmla="*/ 0 h 36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5369" h="363514">
                <a:moveTo>
                  <a:pt x="1635369" y="325315"/>
                </a:moveTo>
                <a:cubicBezTo>
                  <a:pt x="1164981" y="356820"/>
                  <a:pt x="694593" y="388326"/>
                  <a:pt x="422031" y="334107"/>
                </a:cubicBezTo>
                <a:cubicBezTo>
                  <a:pt x="149469" y="279888"/>
                  <a:pt x="74734" y="139944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3" name="Straight Arrow Connector 32"/>
          <p:cNvCxnSpPr>
            <a:stCxn id="25" idx="1"/>
          </p:cNvCxnSpPr>
          <p:nvPr/>
        </p:nvCxnSpPr>
        <p:spPr>
          <a:xfrm flipH="1" flipV="1">
            <a:off x="4768362" y="3877819"/>
            <a:ext cx="1856944" cy="2022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1457721" y="3849225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Right Arrow 34"/>
          <p:cNvSpPr/>
          <p:nvPr/>
        </p:nvSpPr>
        <p:spPr>
          <a:xfrm>
            <a:off x="1457720" y="4119025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Rectangle 36"/>
          <p:cNvSpPr/>
          <p:nvPr/>
        </p:nvSpPr>
        <p:spPr>
          <a:xfrm>
            <a:off x="6966439" y="5183632"/>
            <a:ext cx="1547446" cy="4132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.a = 2048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94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6" grpId="0"/>
      <p:bldP spid="17" grpId="0"/>
      <p:bldP spid="18" grpId="0" animBg="1"/>
      <p:bldP spid="18" grpId="1" animBg="1"/>
      <p:bldP spid="19" grpId="0"/>
      <p:bldP spid="25" grpId="0"/>
      <p:bldP spid="28" grpId="0"/>
      <p:bldP spid="31" grpId="0" animBg="1"/>
      <p:bldP spid="34" grpId="0" animBg="1"/>
      <p:bldP spid="34" grpId="1" animBg="1"/>
      <p:bldP spid="35" grpId="0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112976"/>
            <a:ext cx="10641691" cy="1971856"/>
          </a:xfrm>
        </p:spPr>
        <p:txBody>
          <a:bodyPr/>
          <a:lstStyle/>
          <a:p>
            <a:r>
              <a:rPr kumimoji="1" lang="en-US" altLang="zh-CN" dirty="0"/>
              <a:t>… issue: errors go undetected</a:t>
            </a:r>
            <a:endParaRPr kumimoji="1" lang="zh-CN" alt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203449" y="1788370"/>
            <a:ext cx="79790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typedef struct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{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int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; 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int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b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; } Dummy;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</a:p>
          <a:p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void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foo() {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Dummy *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ptr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(Dummy</a:t>
            </a:r>
            <a:r>
              <a:rPr kumimoji="1" lang="en-US" altLang="zh-CN" b="1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*) 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malloc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(</a:t>
            </a:r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sizeof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(</a:t>
            </a:r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struct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Dummy));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Dummy *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alias 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= 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ptr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free(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ptr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);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</a:t>
            </a:r>
            <a:r>
              <a:rPr kumimoji="1" lang="en-US" altLang="zh-CN" b="1" dirty="0" err="1">
                <a:latin typeface="Courier New" pitchFamily="49" charset="0"/>
                <a:ea typeface="Menlo" charset="0"/>
                <a:cs typeface="Courier New" pitchFamily="49" charset="0"/>
              </a:rPr>
              <a:t>int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= </a:t>
            </a:r>
            <a:r>
              <a:rPr kumimoji="1" lang="en-US" altLang="zh-CN" i="1" dirty="0" err="1">
                <a:latin typeface="Courier New" pitchFamily="49" charset="0"/>
                <a:ea typeface="Menlo" charset="0"/>
                <a:cs typeface="Courier New" pitchFamily="49" charset="0"/>
              </a:rPr>
              <a:t>alias</a:t>
            </a:r>
            <a:r>
              <a:rPr kumimoji="1" lang="en-US" altLang="zh-CN" dirty="0" err="1">
                <a:latin typeface="Courier New" pitchFamily="49" charset="0"/>
                <a:ea typeface="Menlo" charset="0"/>
                <a:cs typeface="Courier New" pitchFamily="49" charset="0"/>
              </a:rPr>
              <a:t>.a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    free(</a:t>
            </a:r>
            <a:r>
              <a:rPr kumimoji="1" lang="en-US" altLang="zh-CN" i="1" dirty="0">
                <a:latin typeface="Courier New" pitchFamily="49" charset="0"/>
                <a:ea typeface="Menlo" charset="0"/>
                <a:cs typeface="Courier New" pitchFamily="49" charset="0"/>
              </a:rPr>
              <a:t>alias</a:t>
            </a:r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);</a:t>
            </a:r>
          </a:p>
          <a:p>
            <a:r>
              <a:rPr kumimoji="1" lang="en-US" altLang="zh-CN" dirty="0">
                <a:latin typeface="Courier New" pitchFamily="49" charset="0"/>
                <a:ea typeface="Menlo" charset="0"/>
                <a:cs typeface="Courier New" pitchFamily="49" charset="0"/>
              </a:rPr>
              <a:t>}</a:t>
            </a:r>
            <a:endParaRPr kumimoji="1" lang="zh-CN" altLang="en-US" dirty="0">
              <a:latin typeface="Courier New" pitchFamily="49" charset="0"/>
              <a:ea typeface="Menlo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11685" y="4708374"/>
            <a:ext cx="1547446" cy="4132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3611685" y="5121613"/>
            <a:ext cx="1547446" cy="4132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ptr</a:t>
            </a:r>
            <a:endParaRPr kumimoji="1" lang="zh-CN" altLang="en-US" dirty="0"/>
          </a:p>
        </p:txBody>
      </p:sp>
      <p:sp>
        <p:nvSpPr>
          <p:cNvPr id="59" name="Rectangle 58"/>
          <p:cNvSpPr/>
          <p:nvPr/>
        </p:nvSpPr>
        <p:spPr>
          <a:xfrm>
            <a:off x="3611685" y="5534852"/>
            <a:ext cx="1547446" cy="4132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alias</a:t>
            </a:r>
            <a:endParaRPr kumimoji="1" lang="zh-CN" altLang="en-US" dirty="0"/>
          </a:p>
        </p:txBody>
      </p:sp>
      <p:sp>
        <p:nvSpPr>
          <p:cNvPr id="60" name="Rectangle 59"/>
          <p:cNvSpPr/>
          <p:nvPr/>
        </p:nvSpPr>
        <p:spPr>
          <a:xfrm>
            <a:off x="7017239" y="4708374"/>
            <a:ext cx="1547446" cy="4132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.a</a:t>
            </a:r>
            <a:endParaRPr kumimoji="1" lang="zh-CN" altLang="en-US" dirty="0"/>
          </a:p>
        </p:txBody>
      </p:sp>
      <p:sp>
        <p:nvSpPr>
          <p:cNvPr id="61" name="Rectangle 60"/>
          <p:cNvSpPr/>
          <p:nvPr/>
        </p:nvSpPr>
        <p:spPr>
          <a:xfrm>
            <a:off x="7017239" y="5121613"/>
            <a:ext cx="1547446" cy="4132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.b</a:t>
            </a:r>
            <a:endParaRPr kumimoji="1" lang="zh-CN" altLang="en-US" dirty="0"/>
          </a:p>
        </p:txBody>
      </p:sp>
      <p:cxnSp>
        <p:nvCxnSpPr>
          <p:cNvPr id="62" name="Curved Connector 61"/>
          <p:cNvCxnSpPr>
            <a:cxnSpLocks/>
            <a:stCxn id="61" idx="3"/>
          </p:cNvCxnSpPr>
          <p:nvPr/>
        </p:nvCxnSpPr>
        <p:spPr>
          <a:xfrm flipV="1">
            <a:off x="5159131" y="4914994"/>
            <a:ext cx="1858108" cy="413239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95991" y="6067070"/>
            <a:ext cx="67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Stack</a:t>
            </a:r>
            <a:endParaRPr kumimoji="1" lang="zh-CN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401769" y="606707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Heap</a:t>
            </a:r>
            <a:endParaRPr kumimoji="1" lang="zh-CN" altLang="en-US" dirty="0"/>
          </a:p>
        </p:txBody>
      </p:sp>
      <p:cxnSp>
        <p:nvCxnSpPr>
          <p:cNvPr id="67" name="Curved Connector 66"/>
          <p:cNvCxnSpPr>
            <a:stCxn id="59" idx="3"/>
            <a:endCxn id="60" idx="1"/>
          </p:cNvCxnSpPr>
          <p:nvPr/>
        </p:nvCxnSpPr>
        <p:spPr>
          <a:xfrm flipV="1">
            <a:off x="5159131" y="4914993"/>
            <a:ext cx="1858108" cy="82647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ight Arrow 67"/>
          <p:cNvSpPr/>
          <p:nvPr/>
        </p:nvSpPr>
        <p:spPr>
          <a:xfrm>
            <a:off x="1820985" y="2970814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6975988" y="4677952"/>
            <a:ext cx="317739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Dangling Pointer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1820984" y="3547100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5598953" y="3331986"/>
            <a:ext cx="188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Use after free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88185" y="3976058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Double free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5021386" y="3577885"/>
            <a:ext cx="562707" cy="842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2" idx="1"/>
          </p:cNvCxnSpPr>
          <p:nvPr/>
        </p:nvCxnSpPr>
        <p:spPr>
          <a:xfrm flipH="1" flipV="1">
            <a:off x="4546601" y="3899562"/>
            <a:ext cx="1541585" cy="3073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31039" y="3498787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</a:rPr>
              <a:t>Aliasing</a:t>
            </a:r>
            <a:endParaRPr kumimoji="1" lang="zh-CN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8830126" y="3599704"/>
            <a:ext cx="298938" cy="29893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9205357" y="3498787"/>
            <a:ext cx="1239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FF0000"/>
                </a:solidFill>
              </a:rPr>
              <a:t>Mutation</a:t>
            </a:r>
            <a:endParaRPr kumimoji="1"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826628" y="3236104"/>
            <a:ext cx="382465" cy="2549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AF27C-956E-27E7-7965-9E87F65E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8CBE1-F4D7-1BE4-BA94-6A1B5BA3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3" grpId="0"/>
      <p:bldP spid="64" grpId="0"/>
      <p:bldP spid="68" grpId="0" animBg="1"/>
      <p:bldP spid="68" grpId="1" animBg="1"/>
      <p:bldP spid="69" grpId="0"/>
      <p:bldP spid="70" grpId="0" animBg="1"/>
      <p:bldP spid="71" grpId="0"/>
      <p:bldP spid="72" grpId="0"/>
      <p:bldP spid="3" grpId="0"/>
      <p:bldP spid="4" grpId="0" animBg="1"/>
      <p:bldP spid="22" grpId="0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/>
          <a:p>
            <a:r>
              <a:rPr lang="en-US" dirty="0"/>
              <a:t>These issues are all Solved by managed languages, but they are often slow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23938" y="2286000"/>
            <a:ext cx="10875962" cy="4022725"/>
          </a:xfrm>
        </p:spPr>
        <p:txBody>
          <a:bodyPr>
            <a:normAutofit fontScale="92500"/>
          </a:bodyPr>
          <a:lstStyle/>
          <a:p>
            <a:r>
              <a:rPr lang="en-US" dirty="0"/>
              <a:t>Java, Python, Ruby, C#, </a:t>
            </a:r>
            <a:r>
              <a:rPr lang="en-US" dirty="0" err="1"/>
              <a:t>Scala</a:t>
            </a:r>
            <a:r>
              <a:rPr lang="en-US" dirty="0"/>
              <a:t>, Go...</a:t>
            </a:r>
          </a:p>
          <a:p>
            <a:pPr marL="0" indent="-45720">
              <a:buNone/>
            </a:pPr>
            <a:r>
              <a:rPr lang="en-US" sz="3000" dirty="0"/>
              <a:t> All of them restrict direct access to memory with run-time management of </a:t>
            </a:r>
            <a:br>
              <a:rPr lang="en-US" sz="3000" dirty="0"/>
            </a:br>
            <a:r>
              <a:rPr lang="en-US" sz="3000" dirty="0"/>
              <a:t> memory via garbage collection. But…</a:t>
            </a:r>
          </a:p>
          <a:p>
            <a:pPr lvl="1"/>
            <a:r>
              <a:rPr lang="en-US" dirty="0"/>
              <a:t>  They pay a high overhead for tracking pointer use and array-index safety</a:t>
            </a:r>
          </a:p>
          <a:p>
            <a:pPr lvl="1"/>
            <a:r>
              <a:rPr lang="en-US" dirty="0"/>
              <a:t>  Performance can be unpredictable due to GC (bad for real-time systems)</a:t>
            </a:r>
          </a:p>
          <a:p>
            <a:pPr lvl="1"/>
            <a:r>
              <a:rPr lang="en-US" dirty="0"/>
              <a:t>  Limited concurrency (global interpreter lock typical)</a:t>
            </a:r>
          </a:p>
          <a:p>
            <a:pPr lvl="1"/>
            <a:r>
              <a:rPr lang="en-US" dirty="0"/>
              <a:t>  In some cases a VM is required (like for Python)</a:t>
            </a:r>
          </a:p>
          <a:p>
            <a:pPr lvl="1"/>
            <a:r>
              <a:rPr lang="en-US" dirty="0"/>
              <a:t>  Need more memory and CPU power (i.e. not bare-metal)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ADACF-DB0E-A0CF-3B36-F88E9DD3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66AFC-78EC-B439-0124-B6332AEA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6626</TotalTime>
  <Words>4918</Words>
  <Application>Microsoft Office PowerPoint</Application>
  <PresentationFormat>Widescreen</PresentationFormat>
  <Paragraphs>734</Paragraphs>
  <Slides>60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Integral</vt:lpstr>
      <vt:lpstr>Rust: A Cousin of C++ with better memory protection</vt:lpstr>
      <vt:lpstr>Idea Map For Today</vt:lpstr>
      <vt:lpstr>C++ is deeply connected to C</vt:lpstr>
      <vt:lpstr>C (the good parts)</vt:lpstr>
      <vt:lpstr>But…</vt:lpstr>
      <vt:lpstr>and…  in both C and C++…</vt:lpstr>
      <vt:lpstr>Example: C-style pointers in C or C++</vt:lpstr>
      <vt:lpstr>… issue: errors go undetected</vt:lpstr>
      <vt:lpstr>These issues are all Solved by managed languages, but they are often slow</vt:lpstr>
      <vt:lpstr>Requirements for system programMing</vt:lpstr>
      <vt:lpstr>Rust</vt:lpstr>
      <vt:lpstr>Rust</vt:lpstr>
      <vt:lpstr>Rust overview</vt:lpstr>
      <vt:lpstr>Rust overview</vt:lpstr>
      <vt:lpstr>More on this last point (1)?</vt:lpstr>
      <vt:lpstr>More on this last point (2)?</vt:lpstr>
      <vt:lpstr>Rust is also at odds with direct-mapped GPU memory, DMA and RDMA</vt:lpstr>
      <vt:lpstr>Rust’s type system</vt:lpstr>
      <vt:lpstr>Rust types look much like C/C++ types</vt:lpstr>
      <vt:lpstr>C types have some idiosyncrasies.</vt:lpstr>
      <vt:lpstr>C, C++ array type</vt:lpstr>
      <vt:lpstr>Rust and bounds checking</vt:lpstr>
      <vt:lpstr>Rust is very cautious about coersions</vt:lpstr>
      <vt:lpstr>Rust vs C typing errors</vt:lpstr>
      <vt:lpstr>Rust vs C typing errors</vt:lpstr>
      <vt:lpstr>Rust vs C typing errors</vt:lpstr>
      <vt:lpstr>Rust vs C typing errors</vt:lpstr>
      <vt:lpstr>Rust vs C typing errors</vt:lpstr>
      <vt:lpstr>Example: A famous C vulnerability</vt:lpstr>
      <vt:lpstr>Another C vulnerability</vt:lpstr>
      <vt:lpstr>Rust’s Ownership &amp; Borrowing</vt:lpstr>
      <vt:lpstr>Ownership and lifetimes</vt:lpstr>
      <vt:lpstr>Assignment changes ownership</vt:lpstr>
      <vt:lpstr>Ownership transfers in function calls</vt:lpstr>
      <vt:lpstr>Mutability: a static form of locking</vt:lpstr>
      <vt:lpstr>Borrowing</vt:lpstr>
      <vt:lpstr>Borrowing example (&amp;)</vt:lpstr>
      <vt:lpstr>Borrowing example (&amp;)</vt:lpstr>
      <vt:lpstr>Borrowing example (&amp;mut)</vt:lpstr>
      <vt:lpstr>Immutable, shared borrowing (&amp;)</vt:lpstr>
      <vt:lpstr>Use-after free in C or C++</vt:lpstr>
      <vt:lpstr>Rust prevents this!</vt:lpstr>
      <vt:lpstr>Use after free Caught by Rust at compile-time</vt:lpstr>
      <vt:lpstr>Dangling pointer in C</vt:lpstr>
      <vt:lpstr>Caught by Rust at compile-time</vt:lpstr>
      <vt:lpstr>Seems like Rust wins every time! But it isn’t so simple!</vt:lpstr>
      <vt:lpstr>Rust ownership and borrowing can be annoying!</vt:lpstr>
      <vt:lpstr>Concurrency &amp; Data-race Freedom</vt:lpstr>
      <vt:lpstr>Mutably Sharing</vt:lpstr>
      <vt:lpstr>Rust Solution: Raw Pointers</vt:lpstr>
      <vt:lpstr>Rust Raw Pointers break rust’s normal mutability restrictions</vt:lpstr>
      <vt:lpstr>Talking to libraries: the foreign Function Interface (FFI)</vt:lpstr>
      <vt:lpstr>Big deal?</vt:lpstr>
      <vt:lpstr>So this tells us that Rust… </vt:lpstr>
      <vt:lpstr>What about speed? Is RUST fast like C++, or Slow like Python?</vt:lpstr>
      <vt:lpstr>rust (currently) is weak on compile time optimizations</vt:lpstr>
      <vt:lpstr>An unwinable debate!</vt:lpstr>
      <vt:lpstr>Bottom line?</vt:lpstr>
      <vt:lpstr>Further reading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551</cp:revision>
  <dcterms:created xsi:type="dcterms:W3CDTF">2020-07-27T14:20:38Z</dcterms:created>
  <dcterms:modified xsi:type="dcterms:W3CDTF">2024-12-02T13:20:13Z</dcterms:modified>
</cp:coreProperties>
</file>