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16" r:id="rId3"/>
    <p:sldId id="317" r:id="rId4"/>
    <p:sldId id="440" r:id="rId5"/>
    <p:sldId id="1028" r:id="rId6"/>
    <p:sldId id="821" r:id="rId7"/>
    <p:sldId id="1063" r:id="rId8"/>
    <p:sldId id="985" r:id="rId9"/>
    <p:sldId id="1034" r:id="rId10"/>
    <p:sldId id="1035" r:id="rId11"/>
    <p:sldId id="1061" r:id="rId12"/>
    <p:sldId id="1066" r:id="rId13"/>
    <p:sldId id="1062" r:id="rId14"/>
    <p:sldId id="975" r:id="rId15"/>
    <p:sldId id="1030" r:id="rId16"/>
    <p:sldId id="976" r:id="rId17"/>
    <p:sldId id="1031" r:id="rId18"/>
    <p:sldId id="977" r:id="rId19"/>
    <p:sldId id="1033" r:id="rId20"/>
    <p:sldId id="1036" r:id="rId21"/>
    <p:sldId id="1057" r:id="rId22"/>
    <p:sldId id="1037" r:id="rId23"/>
    <p:sldId id="1038" r:id="rId24"/>
    <p:sldId id="1039" r:id="rId25"/>
    <p:sldId id="1040" r:id="rId26"/>
    <p:sldId id="1041" r:id="rId27"/>
    <p:sldId id="1042" r:id="rId28"/>
    <p:sldId id="1029" r:id="rId29"/>
    <p:sldId id="1032" r:id="rId30"/>
    <p:sldId id="1043" r:id="rId31"/>
    <p:sldId id="1058" r:id="rId32"/>
    <p:sldId id="1044" r:id="rId33"/>
    <p:sldId id="1064" r:id="rId34"/>
    <p:sldId id="325" r:id="rId35"/>
    <p:sldId id="1045" r:id="rId36"/>
    <p:sldId id="1046" r:id="rId37"/>
    <p:sldId id="1047" r:id="rId38"/>
    <p:sldId id="262" r:id="rId39"/>
    <p:sldId id="1065" r:id="rId40"/>
    <p:sldId id="263" r:id="rId41"/>
    <p:sldId id="264" r:id="rId42"/>
    <p:sldId id="289" r:id="rId43"/>
    <p:sldId id="265" r:id="rId44"/>
    <p:sldId id="290" r:id="rId45"/>
    <p:sldId id="266" r:id="rId46"/>
    <p:sldId id="267" r:id="rId47"/>
    <p:sldId id="1059" r:id="rId48"/>
    <p:sldId id="1051" r:id="rId49"/>
    <p:sldId id="1052" r:id="rId50"/>
    <p:sldId id="1060" r:id="rId51"/>
    <p:sldId id="1053" r:id="rId52"/>
    <p:sldId id="1054" r:id="rId53"/>
    <p:sldId id="1056" r:id="rId54"/>
    <p:sldId id="1055" r:id="rId55"/>
    <p:sldId id="1048" r:id="rId56"/>
    <p:sldId id="1049" r:id="rId57"/>
    <p:sldId id="105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440"/>
            <p14:sldId id="1028"/>
            <p14:sldId id="821"/>
            <p14:sldId id="1063"/>
            <p14:sldId id="985"/>
            <p14:sldId id="1034"/>
            <p14:sldId id="1035"/>
            <p14:sldId id="1061"/>
            <p14:sldId id="1066"/>
            <p14:sldId id="1062"/>
            <p14:sldId id="975"/>
            <p14:sldId id="1030"/>
            <p14:sldId id="976"/>
            <p14:sldId id="1031"/>
            <p14:sldId id="977"/>
            <p14:sldId id="1033"/>
            <p14:sldId id="1036"/>
            <p14:sldId id="1057"/>
            <p14:sldId id="1037"/>
            <p14:sldId id="1038"/>
            <p14:sldId id="1039"/>
            <p14:sldId id="1040"/>
            <p14:sldId id="1041"/>
            <p14:sldId id="1042"/>
            <p14:sldId id="1029"/>
            <p14:sldId id="1032"/>
            <p14:sldId id="1043"/>
            <p14:sldId id="1058"/>
            <p14:sldId id="1044"/>
            <p14:sldId id="1064"/>
            <p14:sldId id="325"/>
            <p14:sldId id="1045"/>
            <p14:sldId id="1046"/>
            <p14:sldId id="1047"/>
            <p14:sldId id="262"/>
            <p14:sldId id="1065"/>
            <p14:sldId id="263"/>
            <p14:sldId id="264"/>
            <p14:sldId id="289"/>
            <p14:sldId id="265"/>
            <p14:sldId id="290"/>
            <p14:sldId id="266"/>
            <p14:sldId id="267"/>
            <p14:sldId id="1059"/>
            <p14:sldId id="1051"/>
            <p14:sldId id="1052"/>
            <p14:sldId id="1060"/>
            <p14:sldId id="1053"/>
            <p14:sldId id="1054"/>
            <p14:sldId id="1056"/>
            <p14:sldId id="1055"/>
            <p14:sldId id="1048"/>
            <p14:sldId id="1049"/>
            <p14:sldId id="10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DD34D-5B57-4CF4-9275-78B76FB8A7C0}" v="9" dt="2024-11-12T15:04:32.456"/>
    <p1510:client id="{8832F677-CCBB-4438-8C0F-02353B252739}" v="1" dt="2024-11-12T17:53:31.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2921" autoAdjust="0"/>
  </p:normalViewPr>
  <p:slideViewPr>
    <p:cSldViewPr snapToGrid="0">
      <p:cViewPr varScale="1">
        <p:scale>
          <a:sx n="85" d="100"/>
          <a:sy n="85" d="100"/>
        </p:scale>
        <p:origin x="2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9F3F1FD1-A329-5145-88E8-914C791E5552}"/>
    <pc:docChg chg="undo custSel addSld delSld modSld modSection">
      <pc:chgData name="Ken Birman" userId="d63afa40-f901-45d1-beb5-fa688e844a7e" providerId="ADAL" clId="{9F3F1FD1-A329-5145-88E8-914C791E5552}" dt="2024-11-12T15:32:14.118" v="4838" actId="27704"/>
      <pc:docMkLst>
        <pc:docMk/>
      </pc:docMkLst>
      <pc:sldChg chg="modSp">
        <pc:chgData name="Ken Birman" userId="d63afa40-f901-45d1-beb5-fa688e844a7e" providerId="ADAL" clId="{9F3F1FD1-A329-5145-88E8-914C791E5552}" dt="2024-11-05T13:12:28.852" v="26" actId="20577"/>
        <pc:sldMkLst>
          <pc:docMk/>
          <pc:sldMk cId="1264647943" sldId="256"/>
        </pc:sldMkLst>
        <pc:spChg chg="mod">
          <ac:chgData name="Ken Birman" userId="d63afa40-f901-45d1-beb5-fa688e844a7e" providerId="ADAL" clId="{9F3F1FD1-A329-5145-88E8-914C791E5552}" dt="2024-11-05T13:12:28.852" v="26" actId="20577"/>
          <ac:spMkLst>
            <pc:docMk/>
            <pc:sldMk cId="1264647943" sldId="256"/>
            <ac:spMk id="2" creationId="{4FAAB290-8948-464B-9A2F-7EECFACCE300}"/>
          </ac:spMkLst>
        </pc:spChg>
      </pc:sldChg>
      <pc:sldChg chg="addSp modSp">
        <pc:chgData name="Ken Birman" userId="d63afa40-f901-45d1-beb5-fa688e844a7e" providerId="ADAL" clId="{9F3F1FD1-A329-5145-88E8-914C791E5552}" dt="2024-11-05T13:13:26.116" v="67" actId="1076"/>
        <pc:sldMkLst>
          <pc:docMk/>
          <pc:sldMk cId="997448350" sldId="316"/>
        </pc:sldMkLst>
        <pc:spChg chg="add mod">
          <ac:chgData name="Ken Birman" userId="d63afa40-f901-45d1-beb5-fa688e844a7e" providerId="ADAL" clId="{9F3F1FD1-A329-5145-88E8-914C791E5552}" dt="2024-11-05T13:13:26.116" v="67" actId="1076"/>
          <ac:spMkLst>
            <pc:docMk/>
            <pc:sldMk cId="997448350" sldId="316"/>
            <ac:spMk id="8" creationId="{73E02BA7-83A9-4DF8-09D1-BC8E8D466CD6}"/>
          </ac:spMkLst>
        </pc:spChg>
      </pc:sldChg>
      <pc:sldChg chg="modSp">
        <pc:chgData name="Ken Birman" userId="d63afa40-f901-45d1-beb5-fa688e844a7e" providerId="ADAL" clId="{9F3F1FD1-A329-5145-88E8-914C791E5552}" dt="2024-11-05T13:36:13.545" v="2873" actId="20577"/>
        <pc:sldMkLst>
          <pc:docMk/>
          <pc:sldMk cId="2048721291" sldId="318"/>
        </pc:sldMkLst>
      </pc:sldChg>
      <pc:sldChg chg="del">
        <pc:chgData name="Ken Birman" userId="d63afa40-f901-45d1-beb5-fa688e844a7e" providerId="ADAL" clId="{9F3F1FD1-A329-5145-88E8-914C791E5552}" dt="2024-11-05T13:36:32.759" v="2874" actId="2696"/>
        <pc:sldMkLst>
          <pc:docMk/>
          <pc:sldMk cId="4251680561" sldId="319"/>
        </pc:sldMkLst>
      </pc:sldChg>
      <pc:sldChg chg="del">
        <pc:chgData name="Ken Birman" userId="d63afa40-f901-45d1-beb5-fa688e844a7e" providerId="ADAL" clId="{9F3F1FD1-A329-5145-88E8-914C791E5552}" dt="2024-11-05T13:36:34.597" v="2875" actId="2696"/>
        <pc:sldMkLst>
          <pc:docMk/>
          <pc:sldMk cId="1728929114" sldId="320"/>
        </pc:sldMkLst>
      </pc:sldChg>
      <pc:sldChg chg="del">
        <pc:chgData name="Ken Birman" userId="d63afa40-f901-45d1-beb5-fa688e844a7e" providerId="ADAL" clId="{9F3F1FD1-A329-5145-88E8-914C791E5552}" dt="2024-11-05T13:36:48.362" v="2879" actId="2696"/>
        <pc:sldMkLst>
          <pc:docMk/>
          <pc:sldMk cId="1715293492" sldId="321"/>
        </pc:sldMkLst>
      </pc:sldChg>
      <pc:sldChg chg="del">
        <pc:chgData name="Ken Birman" userId="d63afa40-f901-45d1-beb5-fa688e844a7e" providerId="ADAL" clId="{9F3F1FD1-A329-5145-88E8-914C791E5552}" dt="2024-11-05T13:36:53.478" v="2881" actId="2696"/>
        <pc:sldMkLst>
          <pc:docMk/>
          <pc:sldMk cId="2313845529" sldId="324"/>
        </pc:sldMkLst>
      </pc:sldChg>
      <pc:sldChg chg="modSp">
        <pc:chgData name="Ken Birman" userId="d63afa40-f901-45d1-beb5-fa688e844a7e" providerId="ADAL" clId="{9F3F1FD1-A329-5145-88E8-914C791E5552}" dt="2024-11-05T13:41:07.666" v="3624" actId="20577"/>
        <pc:sldMkLst>
          <pc:docMk/>
          <pc:sldMk cId="627999008" sldId="326"/>
        </pc:sldMkLst>
      </pc:sldChg>
      <pc:sldChg chg="del">
        <pc:chgData name="Ken Birman" userId="d63afa40-f901-45d1-beb5-fa688e844a7e" providerId="ADAL" clId="{9F3F1FD1-A329-5145-88E8-914C791E5552}" dt="2024-11-05T13:45:09.859" v="4143" actId="2696"/>
        <pc:sldMkLst>
          <pc:docMk/>
          <pc:sldMk cId="1807680914" sldId="327"/>
        </pc:sldMkLst>
      </pc:sldChg>
      <pc:sldChg chg="modSp">
        <pc:chgData name="Ken Birman" userId="d63afa40-f901-45d1-beb5-fa688e844a7e" providerId="ADAL" clId="{9F3F1FD1-A329-5145-88E8-914C791E5552}" dt="2024-11-05T13:49:09.180" v="4832" actId="20577"/>
        <pc:sldMkLst>
          <pc:docMk/>
          <pc:sldMk cId="1131059175" sldId="328"/>
        </pc:sldMkLst>
      </pc:sldChg>
      <pc:sldChg chg="del">
        <pc:chgData name="Ken Birman" userId="d63afa40-f901-45d1-beb5-fa688e844a7e" providerId="ADAL" clId="{9F3F1FD1-A329-5145-88E8-914C791E5552}" dt="2024-11-05T13:36:46.614" v="2878" actId="2696"/>
        <pc:sldMkLst>
          <pc:docMk/>
          <pc:sldMk cId="1885027904" sldId="421"/>
        </pc:sldMkLst>
      </pc:sldChg>
      <pc:sldChg chg="del">
        <pc:chgData name="Ken Birman" userId="d63afa40-f901-45d1-beb5-fa688e844a7e" providerId="ADAL" clId="{9F3F1FD1-A329-5145-88E8-914C791E5552}" dt="2024-11-05T13:36:50.581" v="2880" actId="2696"/>
        <pc:sldMkLst>
          <pc:docMk/>
          <pc:sldMk cId="360330170" sldId="432"/>
        </pc:sldMkLst>
      </pc:sldChg>
      <pc:sldChg chg="del">
        <pc:chgData name="Ken Birman" userId="d63afa40-f901-45d1-beb5-fa688e844a7e" providerId="ADAL" clId="{9F3F1FD1-A329-5145-88E8-914C791E5552}" dt="2024-11-05T13:36:41.862" v="2876" actId="2696"/>
        <pc:sldMkLst>
          <pc:docMk/>
          <pc:sldMk cId="945126527" sldId="435"/>
        </pc:sldMkLst>
      </pc:sldChg>
      <pc:sldChg chg="del">
        <pc:chgData name="Ken Birman" userId="d63afa40-f901-45d1-beb5-fa688e844a7e" providerId="ADAL" clId="{9F3F1FD1-A329-5145-88E8-914C791E5552}" dt="2024-11-05T13:36:44.271" v="2877" actId="2696"/>
        <pc:sldMkLst>
          <pc:docMk/>
          <pc:sldMk cId="2316811670" sldId="436"/>
        </pc:sldMkLst>
      </pc:sldChg>
      <pc:sldChg chg="modSp">
        <pc:chgData name="Ken Birman" userId="d63afa40-f901-45d1-beb5-fa688e844a7e" providerId="ADAL" clId="{9F3F1FD1-A329-5145-88E8-914C791E5552}" dt="2024-11-05T13:15:04.097" v="301" actId="20577"/>
        <pc:sldMkLst>
          <pc:docMk/>
          <pc:sldMk cId="2934077536" sldId="441"/>
        </pc:sldMkLst>
      </pc:sldChg>
      <pc:sldChg chg="add">
        <pc:chgData name="Ken Birman" userId="d63afa40-f901-45d1-beb5-fa688e844a7e" providerId="ADAL" clId="{9F3F1FD1-A329-5145-88E8-914C791E5552}" dt="2024-11-05T13:16:36.133" v="302" actId="22"/>
        <pc:sldMkLst>
          <pc:docMk/>
          <pc:sldMk cId="2753275901" sldId="821"/>
        </pc:sldMkLst>
      </pc:sldChg>
      <pc:sldChg chg="modSp add">
        <pc:chgData name="Ken Birman" userId="d63afa40-f901-45d1-beb5-fa688e844a7e" providerId="ADAL" clId="{9F3F1FD1-A329-5145-88E8-914C791E5552}" dt="2024-11-05T13:32:17.485" v="2120" actId="20577"/>
        <pc:sldMkLst>
          <pc:docMk/>
          <pc:sldMk cId="4214099719" sldId="985"/>
        </pc:sldMkLst>
        <pc:spChg chg="mod">
          <ac:chgData name="Ken Birman" userId="d63afa40-f901-45d1-beb5-fa688e844a7e" providerId="ADAL" clId="{9F3F1FD1-A329-5145-88E8-914C791E5552}" dt="2024-11-05T13:31:54.882" v="2108" actId="20577"/>
          <ac:spMkLst>
            <pc:docMk/>
            <pc:sldMk cId="4214099719" sldId="985"/>
            <ac:spMk id="2" creationId="{68502A5D-4BEF-42D7-708C-3B3F2B0739FA}"/>
          </ac:spMkLst>
        </pc:spChg>
        <pc:spChg chg="mod">
          <ac:chgData name="Ken Birman" userId="d63afa40-f901-45d1-beb5-fa688e844a7e" providerId="ADAL" clId="{9F3F1FD1-A329-5145-88E8-914C791E5552}" dt="2024-11-05T13:32:17.485" v="2120" actId="20577"/>
          <ac:spMkLst>
            <pc:docMk/>
            <pc:sldMk cId="4214099719" sldId="985"/>
            <ac:spMk id="3" creationId="{DF7C0F46-0CC8-449C-3B96-DCAB4B7B404D}"/>
          </ac:spMkLst>
        </pc:spChg>
      </pc:sldChg>
      <pc:sldChg chg="modSp add">
        <pc:chgData name="Ken Birman" userId="d63afa40-f901-45d1-beb5-fa688e844a7e" providerId="ADAL" clId="{9F3F1FD1-A329-5145-88E8-914C791E5552}" dt="2024-11-05T13:20:13.041" v="437" actId="255"/>
        <pc:sldMkLst>
          <pc:docMk/>
          <pc:sldMk cId="1822819781" sldId="1019"/>
        </pc:sldMkLst>
      </pc:sldChg>
      <pc:sldChg chg="modSp new">
        <pc:chgData name="Ken Birman" userId="d63afa40-f901-45d1-beb5-fa688e844a7e" providerId="ADAL" clId="{9F3F1FD1-A329-5145-88E8-914C791E5552}" dt="2024-11-05T13:24:05.408" v="1007" actId="20577"/>
        <pc:sldMkLst>
          <pc:docMk/>
          <pc:sldMk cId="2758344257" sldId="1020"/>
        </pc:sldMkLst>
      </pc:sldChg>
      <pc:sldChg chg="modSp new">
        <pc:chgData name="Ken Birman" userId="d63afa40-f901-45d1-beb5-fa688e844a7e" providerId="ADAL" clId="{9F3F1FD1-A329-5145-88E8-914C791E5552}" dt="2024-11-05T13:28:12.128" v="1584" actId="20577"/>
        <pc:sldMkLst>
          <pc:docMk/>
          <pc:sldMk cId="4104119958" sldId="1021"/>
        </pc:sldMkLst>
      </pc:sldChg>
      <pc:sldChg chg="addSp modSp new mod modClrScheme chgLayout">
        <pc:chgData name="Ken Birman" userId="d63afa40-f901-45d1-beb5-fa688e844a7e" providerId="ADAL" clId="{9F3F1FD1-A329-5145-88E8-914C791E5552}" dt="2024-11-05T13:31:07.840" v="2104" actId="20577"/>
        <pc:sldMkLst>
          <pc:docMk/>
          <pc:sldMk cId="2603469675" sldId="1022"/>
        </pc:sldMkLst>
      </pc:sldChg>
      <pc:sldChg chg="modSp new">
        <pc:chgData name="Ken Birman" userId="d63afa40-f901-45d1-beb5-fa688e844a7e" providerId="ADAL" clId="{9F3F1FD1-A329-5145-88E8-914C791E5552}" dt="2024-11-05T13:33:46.895" v="2397" actId="20577"/>
        <pc:sldMkLst>
          <pc:docMk/>
          <pc:sldMk cId="2475739159" sldId="1023"/>
        </pc:sldMkLst>
      </pc:sldChg>
      <pc:sldChg chg="modSp new">
        <pc:chgData name="Ken Birman" userId="d63afa40-f901-45d1-beb5-fa688e844a7e" providerId="ADAL" clId="{9F3F1FD1-A329-5145-88E8-914C791E5552}" dt="2024-11-05T13:38:57.231" v="3310" actId="20577"/>
        <pc:sldMkLst>
          <pc:docMk/>
          <pc:sldMk cId="1971576465" sldId="1024"/>
        </pc:sldMkLst>
      </pc:sldChg>
      <pc:sldChg chg="modSp new">
        <pc:chgData name="Ken Birman" userId="d63afa40-f901-45d1-beb5-fa688e844a7e" providerId="ADAL" clId="{9F3F1FD1-A329-5145-88E8-914C791E5552}" dt="2024-11-05T13:44:58.738" v="4142" actId="20577"/>
        <pc:sldMkLst>
          <pc:docMk/>
          <pc:sldMk cId="4056203078" sldId="1025"/>
        </pc:sldMkLst>
      </pc:sldChg>
      <pc:sldChg chg="modSp new">
        <pc:chgData name="Ken Birman" userId="d63afa40-f901-45d1-beb5-fa688e844a7e" providerId="ADAL" clId="{9F3F1FD1-A329-5145-88E8-914C791E5552}" dt="2024-11-05T13:47:12.167" v="4464" actId="20577"/>
        <pc:sldMkLst>
          <pc:docMk/>
          <pc:sldMk cId="1526695756" sldId="1026"/>
        </pc:sldMkLst>
      </pc:sldChg>
      <pc:sldChg chg="modSp new">
        <pc:chgData name="Ken Birman" userId="d63afa40-f901-45d1-beb5-fa688e844a7e" providerId="ADAL" clId="{9F3F1FD1-A329-5145-88E8-914C791E5552}" dt="2024-11-05T13:48:45.110" v="4809" actId="20577"/>
        <pc:sldMkLst>
          <pc:docMk/>
          <pc:sldMk cId="3776817199" sldId="1027"/>
        </pc:sldMkLst>
      </pc:sldChg>
      <pc:sldChg chg="modSp">
        <pc:chgData name="Ken Birman" userId="d63afa40-f901-45d1-beb5-fa688e844a7e" providerId="ADAL" clId="{9F3F1FD1-A329-5145-88E8-914C791E5552}" dt="2024-11-12T15:25:53.329" v="4836" actId="114"/>
        <pc:sldMkLst>
          <pc:docMk/>
          <pc:sldMk cId="3268901563" sldId="1037"/>
        </pc:sldMkLst>
        <pc:spChg chg="mod">
          <ac:chgData name="Ken Birman" userId="d63afa40-f901-45d1-beb5-fa688e844a7e" providerId="ADAL" clId="{9F3F1FD1-A329-5145-88E8-914C791E5552}" dt="2024-11-12T15:25:53.329" v="4836" actId="114"/>
          <ac:spMkLst>
            <pc:docMk/>
            <pc:sldMk cId="3268901563" sldId="1037"/>
            <ac:spMk id="3" creationId="{E8DB8CB6-9259-7DAB-C085-320FB199F130}"/>
          </ac:spMkLst>
        </pc:spChg>
      </pc:sldChg>
      <pc:sldChg chg="delAnim">
        <pc:chgData name="Ken Birman" userId="d63afa40-f901-45d1-beb5-fa688e844a7e" providerId="ADAL" clId="{9F3F1FD1-A329-5145-88E8-914C791E5552}" dt="2024-11-12T15:32:14.118" v="4838" actId="27704"/>
        <pc:sldMkLst>
          <pc:docMk/>
          <pc:sldMk cId="4182074437" sldId="1049"/>
        </pc:sldMkLst>
      </pc:sldChg>
      <pc:sldChg chg="delAnim">
        <pc:chgData name="Ken Birman" userId="d63afa40-f901-45d1-beb5-fa688e844a7e" providerId="ADAL" clId="{9F3F1FD1-A329-5145-88E8-914C791E5552}" dt="2024-11-12T15:32:07.796" v="4837" actId="27704"/>
        <pc:sldMkLst>
          <pc:docMk/>
          <pc:sldMk cId="3145397660" sldId="1050"/>
        </pc:sldMkLst>
      </pc:sldChg>
    </pc:docChg>
  </pc:docChgLst>
  <pc:docChgLst>
    <pc:chgData name="Ken Birman" userId="d63afa40-f901-45d1-beb5-fa688e844a7e" providerId="ADAL" clId="{E61546A4-B004-41B8-958F-F9325B3FF94E}"/>
    <pc:docChg chg="modSld">
      <pc:chgData name="Ken Birman" userId="d63afa40-f901-45d1-beb5-fa688e844a7e" providerId="ADAL" clId="{E61546A4-B004-41B8-958F-F9325B3FF94E}" dt="2023-04-16T13:56:35.049" v="34" actId="20577"/>
      <pc:docMkLst>
        <pc:docMk/>
      </pc:docMkLst>
      <pc:sldChg chg="modSp mod">
        <pc:chgData name="Ken Birman" userId="d63afa40-f901-45d1-beb5-fa688e844a7e" providerId="ADAL" clId="{E61546A4-B004-41B8-958F-F9325B3FF94E}" dt="2023-04-16T13:56:35.049" v="34" actId="20577"/>
        <pc:sldMkLst>
          <pc:docMk/>
          <pc:sldMk cId="1264647943" sldId="256"/>
        </pc:sldMkLst>
      </pc:sldChg>
    </pc:docChg>
  </pc:docChgLst>
  <pc:docChgLst>
    <pc:chgData name="Ken Birman" userId="d63afa40-f901-45d1-beb5-fa688e844a7e" providerId="ADAL" clId="{595DD34D-5B57-4CF4-9275-78B76FB8A7C0}"/>
    <pc:docChg chg="custSel addSld modSld sldOrd modSection">
      <pc:chgData name="Ken Birman" userId="d63afa40-f901-45d1-beb5-fa688e844a7e" providerId="ADAL" clId="{595DD34D-5B57-4CF4-9275-78B76FB8A7C0}" dt="2024-11-12T15:05:59.865" v="3089" actId="20577"/>
      <pc:docMkLst>
        <pc:docMk/>
      </pc:docMkLst>
      <pc:sldChg chg="modSp mod">
        <pc:chgData name="Ken Birman" userId="d63afa40-f901-45d1-beb5-fa688e844a7e" providerId="ADAL" clId="{595DD34D-5B57-4CF4-9275-78B76FB8A7C0}" dt="2024-11-12T14:59:39.270" v="2537" actId="122"/>
        <pc:sldMkLst>
          <pc:docMk/>
          <pc:sldMk cId="0" sldId="262"/>
        </pc:sldMkLst>
        <pc:spChg chg="mod">
          <ac:chgData name="Ken Birman" userId="d63afa40-f901-45d1-beb5-fa688e844a7e" providerId="ADAL" clId="{595DD34D-5B57-4CF4-9275-78B76FB8A7C0}" dt="2024-11-12T14:59:39.270" v="2537" actId="122"/>
          <ac:spMkLst>
            <pc:docMk/>
            <pc:sldMk cId="0" sldId="262"/>
            <ac:spMk id="3" creationId="{D70A721B-66C4-F01D-24B0-8C5A779543D3}"/>
          </ac:spMkLst>
        </pc:spChg>
      </pc:sldChg>
      <pc:sldChg chg="modSp mod">
        <pc:chgData name="Ken Birman" userId="d63afa40-f901-45d1-beb5-fa688e844a7e" providerId="ADAL" clId="{595DD34D-5B57-4CF4-9275-78B76FB8A7C0}" dt="2024-11-12T15:00:30.930" v="2630" actId="20577"/>
        <pc:sldMkLst>
          <pc:docMk/>
          <pc:sldMk cId="0" sldId="263"/>
        </pc:sldMkLst>
        <pc:spChg chg="mod">
          <ac:chgData name="Ken Birman" userId="d63afa40-f901-45d1-beb5-fa688e844a7e" providerId="ADAL" clId="{595DD34D-5B57-4CF4-9275-78B76FB8A7C0}" dt="2024-11-12T15:00:30.930" v="2630" actId="20577"/>
          <ac:spMkLst>
            <pc:docMk/>
            <pc:sldMk cId="0" sldId="263"/>
            <ac:spMk id="423938" creationId="{00000000-0000-0000-0000-000000000000}"/>
          </ac:spMkLst>
        </pc:spChg>
      </pc:sldChg>
      <pc:sldChg chg="addSp delSp modSp mod">
        <pc:chgData name="Ken Birman" userId="d63afa40-f901-45d1-beb5-fa688e844a7e" providerId="ADAL" clId="{595DD34D-5B57-4CF4-9275-78B76FB8A7C0}" dt="2024-11-12T14:43:52.236" v="414" actId="313"/>
        <pc:sldMkLst>
          <pc:docMk/>
          <pc:sldMk cId="997448350" sldId="316"/>
        </pc:sldMkLst>
        <pc:spChg chg="add mod">
          <ac:chgData name="Ken Birman" userId="d63afa40-f901-45d1-beb5-fa688e844a7e" providerId="ADAL" clId="{595DD34D-5B57-4CF4-9275-78B76FB8A7C0}" dt="2024-11-12T14:43:29.920" v="363" actId="1076"/>
          <ac:spMkLst>
            <pc:docMk/>
            <pc:sldMk cId="997448350" sldId="316"/>
            <ac:spMk id="6" creationId="{3C9CB674-33C8-10E9-7A33-2C08648229EA}"/>
          </ac:spMkLst>
        </pc:spChg>
        <pc:spChg chg="add mod">
          <ac:chgData name="Ken Birman" userId="d63afa40-f901-45d1-beb5-fa688e844a7e" providerId="ADAL" clId="{595DD34D-5B57-4CF4-9275-78B76FB8A7C0}" dt="2024-11-12T14:43:52.236" v="414" actId="313"/>
          <ac:spMkLst>
            <pc:docMk/>
            <pc:sldMk cId="997448350" sldId="316"/>
            <ac:spMk id="7" creationId="{DD9D8375-466E-6EF1-202E-64A5F12A5716}"/>
          </ac:spMkLst>
        </pc:spChg>
        <pc:spChg chg="mod">
          <ac:chgData name="Ken Birman" userId="d63afa40-f901-45d1-beb5-fa688e844a7e" providerId="ADAL" clId="{595DD34D-5B57-4CF4-9275-78B76FB8A7C0}" dt="2024-11-12T14:42:39.504" v="125" actId="20577"/>
          <ac:spMkLst>
            <pc:docMk/>
            <pc:sldMk cId="997448350" sldId="316"/>
            <ac:spMk id="8" creationId="{73E02BA7-83A9-4DF8-09D1-BC8E8D466CD6}"/>
          </ac:spMkLst>
        </pc:spChg>
        <pc:spChg chg="del">
          <ac:chgData name="Ken Birman" userId="d63afa40-f901-45d1-beb5-fa688e844a7e" providerId="ADAL" clId="{595DD34D-5B57-4CF4-9275-78B76FB8A7C0}" dt="2024-11-12T14:41:55.106" v="0" actId="478"/>
          <ac:spMkLst>
            <pc:docMk/>
            <pc:sldMk cId="997448350" sldId="316"/>
            <ac:spMk id="9" creationId="{CAEB3914-CA6D-4265-9D8D-1F3436BE7636}"/>
          </ac:spMkLst>
        </pc:spChg>
        <pc:spChg chg="del">
          <ac:chgData name="Ken Birman" userId="d63afa40-f901-45d1-beb5-fa688e844a7e" providerId="ADAL" clId="{595DD34D-5B57-4CF4-9275-78B76FB8A7C0}" dt="2024-11-12T14:41:55.106" v="0" actId="478"/>
          <ac:spMkLst>
            <pc:docMk/>
            <pc:sldMk cId="997448350" sldId="316"/>
            <ac:spMk id="14" creationId="{C2004228-D7CC-4B5C-A916-54416737D231}"/>
          </ac:spMkLst>
        </pc:spChg>
        <pc:spChg chg="del">
          <ac:chgData name="Ken Birman" userId="d63afa40-f901-45d1-beb5-fa688e844a7e" providerId="ADAL" clId="{595DD34D-5B57-4CF4-9275-78B76FB8A7C0}" dt="2024-11-12T14:41:55.106" v="0" actId="478"/>
          <ac:spMkLst>
            <pc:docMk/>
            <pc:sldMk cId="997448350" sldId="316"/>
            <ac:spMk id="16" creationId="{385CAAF7-5DCA-4A8A-978B-77E04F9F313B}"/>
          </ac:spMkLst>
        </pc:spChg>
      </pc:sldChg>
      <pc:sldChg chg="modSp mod">
        <pc:chgData name="Ken Birman" userId="d63afa40-f901-45d1-beb5-fa688e844a7e" providerId="ADAL" clId="{595DD34D-5B57-4CF4-9275-78B76FB8A7C0}" dt="2024-11-12T14:51:43.780" v="1472" actId="20577"/>
        <pc:sldMkLst>
          <pc:docMk/>
          <pc:sldMk cId="709342816" sldId="975"/>
        </pc:sldMkLst>
        <pc:spChg chg="mod">
          <ac:chgData name="Ken Birman" userId="d63afa40-f901-45d1-beb5-fa688e844a7e" providerId="ADAL" clId="{595DD34D-5B57-4CF4-9275-78B76FB8A7C0}" dt="2024-11-12T14:51:43.780" v="1472" actId="20577"/>
          <ac:spMkLst>
            <pc:docMk/>
            <pc:sldMk cId="709342816" sldId="975"/>
            <ac:spMk id="2" creationId="{D9395025-B62D-C229-C292-F98A1E3F2CEC}"/>
          </ac:spMkLst>
        </pc:spChg>
      </pc:sldChg>
      <pc:sldChg chg="modSp mod">
        <pc:chgData name="Ken Birman" userId="d63afa40-f901-45d1-beb5-fa688e844a7e" providerId="ADAL" clId="{595DD34D-5B57-4CF4-9275-78B76FB8A7C0}" dt="2024-11-12T14:52:01.746" v="1478" actId="20577"/>
        <pc:sldMkLst>
          <pc:docMk/>
          <pc:sldMk cId="4238063773" sldId="976"/>
        </pc:sldMkLst>
        <pc:spChg chg="mod">
          <ac:chgData name="Ken Birman" userId="d63afa40-f901-45d1-beb5-fa688e844a7e" providerId="ADAL" clId="{595DD34D-5B57-4CF4-9275-78B76FB8A7C0}" dt="2024-11-12T14:52:01.746" v="1478" actId="20577"/>
          <ac:spMkLst>
            <pc:docMk/>
            <pc:sldMk cId="4238063773" sldId="976"/>
            <ac:spMk id="2" creationId="{870F1C83-408A-899E-8A05-7A5C3EEC3EC3}"/>
          </ac:spMkLst>
        </pc:spChg>
      </pc:sldChg>
      <pc:sldChg chg="modSp mod">
        <pc:chgData name="Ken Birman" userId="d63afa40-f901-45d1-beb5-fa688e844a7e" providerId="ADAL" clId="{595DD34D-5B57-4CF4-9275-78B76FB8A7C0}" dt="2024-11-12T14:53:20.813" v="1575" actId="20577"/>
        <pc:sldMkLst>
          <pc:docMk/>
          <pc:sldMk cId="4210960680" sldId="977"/>
        </pc:sldMkLst>
        <pc:spChg chg="mod">
          <ac:chgData name="Ken Birman" userId="d63afa40-f901-45d1-beb5-fa688e844a7e" providerId="ADAL" clId="{595DD34D-5B57-4CF4-9275-78B76FB8A7C0}" dt="2024-11-12T14:53:07.013" v="1551" actId="20577"/>
          <ac:spMkLst>
            <pc:docMk/>
            <pc:sldMk cId="4210960680" sldId="977"/>
            <ac:spMk id="3" creationId="{F78BC1D6-C58F-1BC5-7683-6A75514483A9}"/>
          </ac:spMkLst>
        </pc:spChg>
        <pc:spChg chg="mod">
          <ac:chgData name="Ken Birman" userId="d63afa40-f901-45d1-beb5-fa688e844a7e" providerId="ADAL" clId="{595DD34D-5B57-4CF4-9275-78B76FB8A7C0}" dt="2024-11-12T14:53:20.813" v="1575" actId="20577"/>
          <ac:spMkLst>
            <pc:docMk/>
            <pc:sldMk cId="4210960680" sldId="977"/>
            <ac:spMk id="7" creationId="{AFE2D562-6586-20CA-E8EE-DDAFC6790906}"/>
          </ac:spMkLst>
        </pc:spChg>
      </pc:sldChg>
      <pc:sldChg chg="modSp mod">
        <pc:chgData name="Ken Birman" userId="d63afa40-f901-45d1-beb5-fa688e844a7e" providerId="ADAL" clId="{595DD34D-5B57-4CF4-9275-78B76FB8A7C0}" dt="2024-11-12T14:51:08.513" v="1445" actId="20577"/>
        <pc:sldMkLst>
          <pc:docMk/>
          <pc:sldMk cId="3751352830" sldId="1030"/>
        </pc:sldMkLst>
        <pc:spChg chg="mod">
          <ac:chgData name="Ken Birman" userId="d63afa40-f901-45d1-beb5-fa688e844a7e" providerId="ADAL" clId="{595DD34D-5B57-4CF4-9275-78B76FB8A7C0}" dt="2024-11-12T14:51:08.513" v="1445" actId="20577"/>
          <ac:spMkLst>
            <pc:docMk/>
            <pc:sldMk cId="3751352830" sldId="1030"/>
            <ac:spMk id="2" creationId="{394EC9F2-772A-B5A6-7AF0-8D7E2074ACD7}"/>
          </ac:spMkLst>
        </pc:spChg>
      </pc:sldChg>
      <pc:sldChg chg="modSp mod">
        <pc:chgData name="Ken Birman" userId="d63afa40-f901-45d1-beb5-fa688e844a7e" providerId="ADAL" clId="{595DD34D-5B57-4CF4-9275-78B76FB8A7C0}" dt="2024-11-12T14:51:58.444" v="1476" actId="20577"/>
        <pc:sldMkLst>
          <pc:docMk/>
          <pc:sldMk cId="172896350" sldId="1031"/>
        </pc:sldMkLst>
        <pc:spChg chg="mod">
          <ac:chgData name="Ken Birman" userId="d63afa40-f901-45d1-beb5-fa688e844a7e" providerId="ADAL" clId="{595DD34D-5B57-4CF4-9275-78B76FB8A7C0}" dt="2024-11-12T14:51:58.444" v="1476" actId="20577"/>
          <ac:spMkLst>
            <pc:docMk/>
            <pc:sldMk cId="172896350" sldId="1031"/>
            <ac:spMk id="2" creationId="{9436574C-0AF6-D246-78D5-D95D2D4CC87B}"/>
          </ac:spMkLst>
        </pc:spChg>
        <pc:spChg chg="mod">
          <ac:chgData name="Ken Birman" userId="d63afa40-f901-45d1-beb5-fa688e844a7e" providerId="ADAL" clId="{595DD34D-5B57-4CF4-9275-78B76FB8A7C0}" dt="2024-11-12T14:51:56.359" v="1474" actId="1076"/>
          <ac:spMkLst>
            <pc:docMk/>
            <pc:sldMk cId="172896350" sldId="1031"/>
            <ac:spMk id="6" creationId="{9FE39493-4163-0EBE-E2D2-440209C60B1C}"/>
          </ac:spMkLst>
        </pc:spChg>
      </pc:sldChg>
      <pc:sldChg chg="modSp mod">
        <pc:chgData name="Ken Birman" userId="d63afa40-f901-45d1-beb5-fa688e844a7e" providerId="ADAL" clId="{595DD34D-5B57-4CF4-9275-78B76FB8A7C0}" dt="2024-11-12T14:53:42.703" v="1598" actId="20577"/>
        <pc:sldMkLst>
          <pc:docMk/>
          <pc:sldMk cId="2392561013" sldId="1038"/>
        </pc:sldMkLst>
        <pc:spChg chg="mod">
          <ac:chgData name="Ken Birman" userId="d63afa40-f901-45d1-beb5-fa688e844a7e" providerId="ADAL" clId="{595DD34D-5B57-4CF4-9275-78B76FB8A7C0}" dt="2024-11-12T14:53:42.703" v="1598" actId="20577"/>
          <ac:spMkLst>
            <pc:docMk/>
            <pc:sldMk cId="2392561013" sldId="1038"/>
            <ac:spMk id="2" creationId="{227630DD-9AD7-CEE8-D8FA-68527316E5B8}"/>
          </ac:spMkLst>
        </pc:spChg>
      </pc:sldChg>
      <pc:sldChg chg="modSp mod">
        <pc:chgData name="Ken Birman" userId="d63afa40-f901-45d1-beb5-fa688e844a7e" providerId="ADAL" clId="{595DD34D-5B57-4CF4-9275-78B76FB8A7C0}" dt="2024-11-12T14:54:21.241" v="1679" actId="167"/>
        <pc:sldMkLst>
          <pc:docMk/>
          <pc:sldMk cId="2100836663" sldId="1039"/>
        </pc:sldMkLst>
        <pc:spChg chg="mod">
          <ac:chgData name="Ken Birman" userId="d63afa40-f901-45d1-beb5-fa688e844a7e" providerId="ADAL" clId="{595DD34D-5B57-4CF4-9275-78B76FB8A7C0}" dt="2024-11-12T14:54:17.176" v="1678" actId="20577"/>
          <ac:spMkLst>
            <pc:docMk/>
            <pc:sldMk cId="2100836663" sldId="1039"/>
            <ac:spMk id="2" creationId="{2ADFF3AF-56C9-3818-70BE-5793BA2DB9D6}"/>
          </ac:spMkLst>
        </pc:spChg>
        <pc:picChg chg="ord">
          <ac:chgData name="Ken Birman" userId="d63afa40-f901-45d1-beb5-fa688e844a7e" providerId="ADAL" clId="{595DD34D-5B57-4CF4-9275-78B76FB8A7C0}" dt="2024-11-12T14:54:21.241" v="1679" actId="167"/>
          <ac:picMkLst>
            <pc:docMk/>
            <pc:sldMk cId="2100836663" sldId="1039"/>
            <ac:picMk id="6" creationId="{F42593AA-7583-010F-310A-C3B1289723D1}"/>
          </ac:picMkLst>
        </pc:picChg>
      </pc:sldChg>
      <pc:sldChg chg="modSp mod">
        <pc:chgData name="Ken Birman" userId="d63afa40-f901-45d1-beb5-fa688e844a7e" providerId="ADAL" clId="{595DD34D-5B57-4CF4-9275-78B76FB8A7C0}" dt="2024-11-12T14:55:12.710" v="1818" actId="20577"/>
        <pc:sldMkLst>
          <pc:docMk/>
          <pc:sldMk cId="1230713026" sldId="1044"/>
        </pc:sldMkLst>
        <pc:spChg chg="mod">
          <ac:chgData name="Ken Birman" userId="d63afa40-f901-45d1-beb5-fa688e844a7e" providerId="ADAL" clId="{595DD34D-5B57-4CF4-9275-78B76FB8A7C0}" dt="2024-11-12T14:54:42.163" v="1696" actId="20577"/>
          <ac:spMkLst>
            <pc:docMk/>
            <pc:sldMk cId="1230713026" sldId="1044"/>
            <ac:spMk id="2" creationId="{83EE0AFF-3D87-81BE-1519-F58F11E54B10}"/>
          </ac:spMkLst>
        </pc:spChg>
        <pc:spChg chg="mod">
          <ac:chgData name="Ken Birman" userId="d63afa40-f901-45d1-beb5-fa688e844a7e" providerId="ADAL" clId="{595DD34D-5B57-4CF4-9275-78B76FB8A7C0}" dt="2024-11-12T14:55:12.710" v="1818" actId="20577"/>
          <ac:spMkLst>
            <pc:docMk/>
            <pc:sldMk cId="1230713026" sldId="1044"/>
            <ac:spMk id="3" creationId="{32DF653A-03F2-CA0D-FADF-51E4C86CF29F}"/>
          </ac:spMkLst>
        </pc:spChg>
      </pc:sldChg>
      <pc:sldChg chg="modSp mod">
        <pc:chgData name="Ken Birman" userId="d63afa40-f901-45d1-beb5-fa688e844a7e" providerId="ADAL" clId="{595DD34D-5B57-4CF4-9275-78B76FB8A7C0}" dt="2024-11-12T14:58:19.166" v="2256" actId="20577"/>
        <pc:sldMkLst>
          <pc:docMk/>
          <pc:sldMk cId="3075058462" sldId="1045"/>
        </pc:sldMkLst>
        <pc:spChg chg="mod">
          <ac:chgData name="Ken Birman" userId="d63afa40-f901-45d1-beb5-fa688e844a7e" providerId="ADAL" clId="{595DD34D-5B57-4CF4-9275-78B76FB8A7C0}" dt="2024-11-12T14:58:19.166" v="2256" actId="20577"/>
          <ac:spMkLst>
            <pc:docMk/>
            <pc:sldMk cId="3075058462" sldId="1045"/>
            <ac:spMk id="3" creationId="{70B3449E-1D1D-E53F-1329-B68A9C863B80}"/>
          </ac:spMkLst>
        </pc:spChg>
      </pc:sldChg>
      <pc:sldChg chg="addSp modSp mod">
        <pc:chgData name="Ken Birman" userId="d63afa40-f901-45d1-beb5-fa688e844a7e" providerId="ADAL" clId="{595DD34D-5B57-4CF4-9275-78B76FB8A7C0}" dt="2024-11-12T15:01:42.762" v="2751"/>
        <pc:sldMkLst>
          <pc:docMk/>
          <pc:sldMk cId="3667329103" sldId="1048"/>
        </pc:sldMkLst>
        <pc:spChg chg="mod">
          <ac:chgData name="Ken Birman" userId="d63afa40-f901-45d1-beb5-fa688e844a7e" providerId="ADAL" clId="{595DD34D-5B57-4CF4-9275-78B76FB8A7C0}" dt="2024-11-12T15:01:18.474" v="2750" actId="20577"/>
          <ac:spMkLst>
            <pc:docMk/>
            <pc:sldMk cId="3667329103" sldId="1048"/>
            <ac:spMk id="6" creationId="{6FDF9BF8-307A-2497-73CF-CAE33C6D617E}"/>
          </ac:spMkLst>
        </pc:spChg>
        <pc:picChg chg="add mod">
          <ac:chgData name="Ken Birman" userId="d63afa40-f901-45d1-beb5-fa688e844a7e" providerId="ADAL" clId="{595DD34D-5B57-4CF4-9275-78B76FB8A7C0}" dt="2024-11-12T15:01:42.762" v="2751"/>
          <ac:picMkLst>
            <pc:docMk/>
            <pc:sldMk cId="3667329103" sldId="1048"/>
            <ac:picMk id="7" creationId="{EEDBE31B-8DB7-60A4-0D3E-D6106340DF5D}"/>
          </ac:picMkLst>
        </pc:picChg>
      </pc:sldChg>
      <pc:sldChg chg="modSp mod">
        <pc:chgData name="Ken Birman" userId="d63afa40-f901-45d1-beb5-fa688e844a7e" providerId="ADAL" clId="{595DD34D-5B57-4CF4-9275-78B76FB8A7C0}" dt="2024-11-12T15:02:33.963" v="2874" actId="20577"/>
        <pc:sldMkLst>
          <pc:docMk/>
          <pc:sldMk cId="4182074437" sldId="1049"/>
        </pc:sldMkLst>
        <pc:spChg chg="mod">
          <ac:chgData name="Ken Birman" userId="d63afa40-f901-45d1-beb5-fa688e844a7e" providerId="ADAL" clId="{595DD34D-5B57-4CF4-9275-78B76FB8A7C0}" dt="2024-11-12T15:02:33.963" v="2874" actId="20577"/>
          <ac:spMkLst>
            <pc:docMk/>
            <pc:sldMk cId="4182074437" sldId="1049"/>
            <ac:spMk id="3" creationId="{7855BCC8-0B92-1ADE-6C29-7CB301D14D8C}"/>
          </ac:spMkLst>
        </pc:spChg>
      </pc:sldChg>
      <pc:sldChg chg="addSp modSp mod">
        <pc:chgData name="Ken Birman" userId="d63afa40-f901-45d1-beb5-fa688e844a7e" providerId="ADAL" clId="{595DD34D-5B57-4CF4-9275-78B76FB8A7C0}" dt="2024-11-12T15:05:59.865" v="3089" actId="20577"/>
        <pc:sldMkLst>
          <pc:docMk/>
          <pc:sldMk cId="3145397660" sldId="1050"/>
        </pc:sldMkLst>
        <pc:spChg chg="mod">
          <ac:chgData name="Ken Birman" userId="d63afa40-f901-45d1-beb5-fa688e844a7e" providerId="ADAL" clId="{595DD34D-5B57-4CF4-9275-78B76FB8A7C0}" dt="2024-11-12T15:05:59.865" v="3089" actId="20577"/>
          <ac:spMkLst>
            <pc:docMk/>
            <pc:sldMk cId="3145397660" sldId="1050"/>
            <ac:spMk id="7" creationId="{11CFCC5C-D1E2-AFFA-EB99-FDB36B913009}"/>
          </ac:spMkLst>
        </pc:spChg>
        <pc:picChg chg="add mod">
          <ac:chgData name="Ken Birman" userId="d63afa40-f901-45d1-beb5-fa688e844a7e" providerId="ADAL" clId="{595DD34D-5B57-4CF4-9275-78B76FB8A7C0}" dt="2024-11-12T15:05:11.500" v="3060" actId="1076"/>
          <ac:picMkLst>
            <pc:docMk/>
            <pc:sldMk cId="3145397660" sldId="1050"/>
            <ac:picMk id="3" creationId="{AF947D27-A765-106D-E3CA-02AFACDD5D4A}"/>
          </ac:picMkLst>
        </pc:picChg>
        <pc:picChg chg="mod">
          <ac:chgData name="Ken Birman" userId="d63afa40-f901-45d1-beb5-fa688e844a7e" providerId="ADAL" clId="{595DD34D-5B57-4CF4-9275-78B76FB8A7C0}" dt="2024-11-12T15:05:10.380" v="3059" actId="1076"/>
          <ac:picMkLst>
            <pc:docMk/>
            <pc:sldMk cId="3145397660" sldId="1050"/>
            <ac:picMk id="6" creationId="{9D8FBB11-AA7C-A91B-228E-E716D9DCEA8E}"/>
          </ac:picMkLst>
        </pc:picChg>
      </pc:sldChg>
      <pc:sldChg chg="modSp mod">
        <pc:chgData name="Ken Birman" userId="d63afa40-f901-45d1-beb5-fa688e844a7e" providerId="ADAL" clId="{595DD34D-5B57-4CF4-9275-78B76FB8A7C0}" dt="2024-11-12T15:04:14.435" v="3004" actId="20577"/>
        <pc:sldMkLst>
          <pc:docMk/>
          <pc:sldMk cId="1523739515" sldId="1055"/>
        </pc:sldMkLst>
        <pc:spChg chg="mod">
          <ac:chgData name="Ken Birman" userId="d63afa40-f901-45d1-beb5-fa688e844a7e" providerId="ADAL" clId="{595DD34D-5B57-4CF4-9275-78B76FB8A7C0}" dt="2024-11-12T15:03:29.513" v="2963" actId="20577"/>
          <ac:spMkLst>
            <pc:docMk/>
            <pc:sldMk cId="1523739515" sldId="1055"/>
            <ac:spMk id="13" creationId="{EC25ADC3-46D0-6AF6-52F5-AFD17FFFEAE5}"/>
          </ac:spMkLst>
        </pc:spChg>
        <pc:spChg chg="mod">
          <ac:chgData name="Ken Birman" userId="d63afa40-f901-45d1-beb5-fa688e844a7e" providerId="ADAL" clId="{595DD34D-5B57-4CF4-9275-78B76FB8A7C0}" dt="2024-11-12T15:04:14.435" v="3004" actId="20577"/>
          <ac:spMkLst>
            <pc:docMk/>
            <pc:sldMk cId="1523739515" sldId="1055"/>
            <ac:spMk id="20" creationId="{6861F132-F799-9E14-E950-D4D07286EA1E}"/>
          </ac:spMkLst>
        </pc:spChg>
      </pc:sldChg>
      <pc:sldChg chg="modSp mod">
        <pc:chgData name="Ken Birman" userId="d63afa40-f901-45d1-beb5-fa688e844a7e" providerId="ADAL" clId="{595DD34D-5B57-4CF4-9275-78B76FB8A7C0}" dt="2024-11-12T15:03:42.716" v="2968" actId="5793"/>
        <pc:sldMkLst>
          <pc:docMk/>
          <pc:sldMk cId="1582823606" sldId="1056"/>
        </pc:sldMkLst>
        <pc:spChg chg="mod">
          <ac:chgData name="Ken Birman" userId="d63afa40-f901-45d1-beb5-fa688e844a7e" providerId="ADAL" clId="{595DD34D-5B57-4CF4-9275-78B76FB8A7C0}" dt="2024-11-12T15:03:42.716" v="2968" actId="5793"/>
          <ac:spMkLst>
            <pc:docMk/>
            <pc:sldMk cId="1582823606" sldId="1056"/>
            <ac:spMk id="13" creationId="{0A9D0EDC-80A2-FD5E-872B-E5281399960E}"/>
          </ac:spMkLst>
        </pc:spChg>
      </pc:sldChg>
      <pc:sldChg chg="modSp mod">
        <pc:chgData name="Ken Birman" userId="d63afa40-f901-45d1-beb5-fa688e844a7e" providerId="ADAL" clId="{595DD34D-5B57-4CF4-9275-78B76FB8A7C0}" dt="2024-11-12T14:50:48.040" v="1443" actId="20577"/>
        <pc:sldMkLst>
          <pc:docMk/>
          <pc:sldMk cId="1016997374" sldId="1062"/>
        </pc:sldMkLst>
        <pc:spChg chg="mod">
          <ac:chgData name="Ken Birman" userId="d63afa40-f901-45d1-beb5-fa688e844a7e" providerId="ADAL" clId="{595DD34D-5B57-4CF4-9275-78B76FB8A7C0}" dt="2024-11-12T14:50:48.040" v="1443" actId="20577"/>
          <ac:spMkLst>
            <pc:docMk/>
            <pc:sldMk cId="1016997374" sldId="1062"/>
            <ac:spMk id="3" creationId="{6E2A3D28-AECA-D531-7067-C580BEDC1AD9}"/>
          </ac:spMkLst>
        </pc:spChg>
      </pc:sldChg>
      <pc:sldChg chg="modSp add mod ord">
        <pc:chgData name="Ken Birman" userId="d63afa40-f901-45d1-beb5-fa688e844a7e" providerId="ADAL" clId="{595DD34D-5B57-4CF4-9275-78B76FB8A7C0}" dt="2024-11-12T14:48:25.029" v="1159" actId="6549"/>
        <pc:sldMkLst>
          <pc:docMk/>
          <pc:sldMk cId="1058340147" sldId="1063"/>
        </pc:sldMkLst>
        <pc:spChg chg="mod">
          <ac:chgData name="Ken Birman" userId="d63afa40-f901-45d1-beb5-fa688e844a7e" providerId="ADAL" clId="{595DD34D-5B57-4CF4-9275-78B76FB8A7C0}" dt="2024-11-12T14:44:41.678" v="448" actId="20577"/>
          <ac:spMkLst>
            <pc:docMk/>
            <pc:sldMk cId="1058340147" sldId="1063"/>
            <ac:spMk id="2" creationId="{531103B4-7B5E-0ECF-24BF-C251A81400C7}"/>
          </ac:spMkLst>
        </pc:spChg>
        <pc:spChg chg="mod">
          <ac:chgData name="Ken Birman" userId="d63afa40-f901-45d1-beb5-fa688e844a7e" providerId="ADAL" clId="{595DD34D-5B57-4CF4-9275-78B76FB8A7C0}" dt="2024-11-12T14:48:25.029" v="1159" actId="6549"/>
          <ac:spMkLst>
            <pc:docMk/>
            <pc:sldMk cId="1058340147" sldId="1063"/>
            <ac:spMk id="5" creationId="{9B30C262-DABE-8E12-99F3-811CE1D24ACE}"/>
          </ac:spMkLst>
        </pc:spChg>
      </pc:sldChg>
      <pc:sldChg chg="addSp modSp new mod">
        <pc:chgData name="Ken Birman" userId="d63afa40-f901-45d1-beb5-fa688e844a7e" providerId="ADAL" clId="{595DD34D-5B57-4CF4-9275-78B76FB8A7C0}" dt="2024-11-12T14:57:06.348" v="2216" actId="1076"/>
        <pc:sldMkLst>
          <pc:docMk/>
          <pc:sldMk cId="1855738592" sldId="1064"/>
        </pc:sldMkLst>
        <pc:spChg chg="mod">
          <ac:chgData name="Ken Birman" userId="d63afa40-f901-45d1-beb5-fa688e844a7e" providerId="ADAL" clId="{595DD34D-5B57-4CF4-9275-78B76FB8A7C0}" dt="2024-11-12T14:55:26.039" v="1836" actId="20577"/>
          <ac:spMkLst>
            <pc:docMk/>
            <pc:sldMk cId="1855738592" sldId="1064"/>
            <ac:spMk id="2" creationId="{23040567-B098-7648-E804-6B53571E18C4}"/>
          </ac:spMkLst>
        </pc:spChg>
        <pc:spChg chg="mod">
          <ac:chgData name="Ken Birman" userId="d63afa40-f901-45d1-beb5-fa688e844a7e" providerId="ADAL" clId="{595DD34D-5B57-4CF4-9275-78B76FB8A7C0}" dt="2024-11-12T14:56:36.654" v="2214" actId="20577"/>
          <ac:spMkLst>
            <pc:docMk/>
            <pc:sldMk cId="1855738592" sldId="1064"/>
            <ac:spMk id="3" creationId="{11555767-6EB4-CB67-520A-531AE7333A06}"/>
          </ac:spMkLst>
        </pc:spChg>
        <pc:picChg chg="add mod">
          <ac:chgData name="Ken Birman" userId="d63afa40-f901-45d1-beb5-fa688e844a7e" providerId="ADAL" clId="{595DD34D-5B57-4CF4-9275-78B76FB8A7C0}" dt="2024-11-12T14:57:06.348" v="2216" actId="1076"/>
          <ac:picMkLst>
            <pc:docMk/>
            <pc:sldMk cId="1855738592" sldId="1064"/>
            <ac:picMk id="6" creationId="{8AA96E40-C0A5-0A70-0F78-D88181FDE905}"/>
          </ac:picMkLst>
        </pc:picChg>
      </pc:sldChg>
      <pc:sldChg chg="addSp modSp new mod">
        <pc:chgData name="Ken Birman" userId="d63afa40-f901-45d1-beb5-fa688e844a7e" providerId="ADAL" clId="{595DD34D-5B57-4CF4-9275-78B76FB8A7C0}" dt="2024-11-12T14:59:51.644" v="2539"/>
        <pc:sldMkLst>
          <pc:docMk/>
          <pc:sldMk cId="852690369" sldId="1065"/>
        </pc:sldMkLst>
        <pc:spChg chg="mod">
          <ac:chgData name="Ken Birman" userId="d63afa40-f901-45d1-beb5-fa688e844a7e" providerId="ADAL" clId="{595DD34D-5B57-4CF4-9275-78B76FB8A7C0}" dt="2024-11-12T14:58:43.806" v="2302" actId="20577"/>
          <ac:spMkLst>
            <pc:docMk/>
            <pc:sldMk cId="852690369" sldId="1065"/>
            <ac:spMk id="2" creationId="{5A001374-527A-2BA6-01E9-BCFB39906F76}"/>
          </ac:spMkLst>
        </pc:spChg>
        <pc:spChg chg="mod">
          <ac:chgData name="Ken Birman" userId="d63afa40-f901-45d1-beb5-fa688e844a7e" providerId="ADAL" clId="{595DD34D-5B57-4CF4-9275-78B76FB8A7C0}" dt="2024-11-12T14:59:35.236" v="2536" actId="14100"/>
          <ac:spMkLst>
            <pc:docMk/>
            <pc:sldMk cId="852690369" sldId="1065"/>
            <ac:spMk id="3" creationId="{046C3166-5493-2A4D-3D1D-0EE283A09395}"/>
          </ac:spMkLst>
        </pc:spChg>
        <pc:spChg chg="add mod">
          <ac:chgData name="Ken Birman" userId="d63afa40-f901-45d1-beb5-fa688e844a7e" providerId="ADAL" clId="{595DD34D-5B57-4CF4-9275-78B76FB8A7C0}" dt="2024-11-12T14:59:51.644" v="2539"/>
          <ac:spMkLst>
            <pc:docMk/>
            <pc:sldMk cId="852690369" sldId="1065"/>
            <ac:spMk id="6" creationId="{D2352FB9-89FC-7209-F9B9-5AAEBE944EC9}"/>
          </ac:spMkLst>
        </pc:spChg>
        <pc:picChg chg="add">
          <ac:chgData name="Ken Birman" userId="d63afa40-f901-45d1-beb5-fa688e844a7e" providerId="ADAL" clId="{595DD34D-5B57-4CF4-9275-78B76FB8A7C0}" dt="2024-11-12T14:59:44.109" v="2538"/>
          <ac:picMkLst>
            <pc:docMk/>
            <pc:sldMk cId="852690369" sldId="1065"/>
            <ac:picMk id="1026" creationId="{4249546A-BD7C-7FEF-BE94-98DB60D2228E}"/>
          </ac:picMkLst>
        </pc:picChg>
      </pc:sldChg>
    </pc:docChg>
  </pc:docChgLst>
  <pc:docChgLst>
    <pc:chgData name="Ken Birman" userId="d63afa40-f901-45d1-beb5-fa688e844a7e" providerId="ADAL" clId="{8832F677-CCBB-4438-8C0F-02353B252739}"/>
    <pc:docChg chg="undo custSel addSld delSld modSld sldOrd modSection">
      <pc:chgData name="Ken Birman" userId="d63afa40-f901-45d1-beb5-fa688e844a7e" providerId="ADAL" clId="{8832F677-CCBB-4438-8C0F-02353B252739}" dt="2024-11-12T19:23:38.086" v="16444" actId="20577"/>
      <pc:docMkLst>
        <pc:docMk/>
      </pc:docMkLst>
      <pc:sldChg chg="addSp delSp modSp add del mod chgLayout">
        <pc:chgData name="Ken Birman" userId="d63afa40-f901-45d1-beb5-fa688e844a7e" providerId="ADAL" clId="{8832F677-CCBB-4438-8C0F-02353B252739}" dt="2024-11-05T15:43:05.963" v="7950" actId="47"/>
        <pc:sldMkLst>
          <pc:docMk/>
          <pc:sldMk cId="0" sldId="259"/>
        </pc:sldMkLst>
      </pc:sldChg>
      <pc:sldChg chg="addSp delSp modSp add del mod chgLayout">
        <pc:chgData name="Ken Birman" userId="d63afa40-f901-45d1-beb5-fa688e844a7e" providerId="ADAL" clId="{8832F677-CCBB-4438-8C0F-02353B252739}" dt="2024-11-05T15:43:08.075" v="7951" actId="47"/>
        <pc:sldMkLst>
          <pc:docMk/>
          <pc:sldMk cId="0" sldId="260"/>
        </pc:sldMkLst>
      </pc:sldChg>
      <pc:sldChg chg="addSp delSp modSp add del mod chgLayout">
        <pc:chgData name="Ken Birman" userId="d63afa40-f901-45d1-beb5-fa688e844a7e" providerId="ADAL" clId="{8832F677-CCBB-4438-8C0F-02353B252739}" dt="2024-11-05T15:43:14.744" v="7952" actId="47"/>
        <pc:sldMkLst>
          <pc:docMk/>
          <pc:sldMk cId="0" sldId="261"/>
        </pc:sldMkLst>
      </pc:sldChg>
      <pc:sldChg chg="addSp delSp modSp add mod chgLayout">
        <pc:chgData name="Ken Birman" userId="d63afa40-f901-45d1-beb5-fa688e844a7e" providerId="ADAL" clId="{8832F677-CCBB-4438-8C0F-02353B252739}" dt="2024-11-05T18:24:10.151" v="14009"/>
        <pc:sldMkLst>
          <pc:docMk/>
          <pc:sldMk cId="0" sldId="262"/>
        </pc:sldMkLst>
        <pc:spChg chg="add mod">
          <ac:chgData name="Ken Birman" userId="d63afa40-f901-45d1-beb5-fa688e844a7e" providerId="ADAL" clId="{8832F677-CCBB-4438-8C0F-02353B252739}" dt="2024-11-05T18:24:10.151" v="14009"/>
          <ac:spMkLst>
            <pc:docMk/>
            <pc:sldMk cId="0" sldId="262"/>
            <ac:spMk id="3" creationId="{D70A721B-66C4-F01D-24B0-8C5A779543D3}"/>
          </ac:spMkLst>
        </pc:spChg>
        <pc:spChg chg="mod ord">
          <ac:chgData name="Ken Birman" userId="d63afa40-f901-45d1-beb5-fa688e844a7e" providerId="ADAL" clId="{8832F677-CCBB-4438-8C0F-02353B252739}" dt="2024-11-05T15:45:47.754" v="8014" actId="700"/>
          <ac:spMkLst>
            <pc:docMk/>
            <pc:sldMk cId="0" sldId="262"/>
            <ac:spMk id="5" creationId="{00000000-0000-0000-0000-000000000000}"/>
          </ac:spMkLst>
        </pc:spChg>
        <pc:spChg chg="mod ord">
          <ac:chgData name="Ken Birman" userId="d63afa40-f901-45d1-beb5-fa688e844a7e" providerId="ADAL" clId="{8832F677-CCBB-4438-8C0F-02353B252739}" dt="2024-11-05T17:41:20.169" v="12812" actId="404"/>
          <ac:spMkLst>
            <pc:docMk/>
            <pc:sldMk cId="0" sldId="262"/>
            <ac:spMk id="417794" creationId="{00000000-0000-0000-0000-000000000000}"/>
          </ac:spMkLst>
        </pc:spChg>
        <pc:spChg chg="mod ord">
          <ac:chgData name="Ken Birman" userId="d63afa40-f901-45d1-beb5-fa688e844a7e" providerId="ADAL" clId="{8832F677-CCBB-4438-8C0F-02353B252739}" dt="2024-11-05T15:46:38.036" v="8209" actId="14100"/>
          <ac:spMkLst>
            <pc:docMk/>
            <pc:sldMk cId="0" sldId="262"/>
            <ac:spMk id="417795" creationId="{00000000-0000-0000-0000-000000000000}"/>
          </ac:spMkLst>
        </pc:spChg>
        <pc:picChg chg="mod">
          <ac:chgData name="Ken Birman" userId="d63afa40-f901-45d1-beb5-fa688e844a7e" providerId="ADAL" clId="{8832F677-CCBB-4438-8C0F-02353B252739}" dt="2024-11-05T15:45:16.715" v="7961" actId="1076"/>
          <ac:picMkLst>
            <pc:docMk/>
            <pc:sldMk cId="0" sldId="262"/>
            <ac:picMk id="417817" creationId="{00000000-0000-0000-0000-000000000000}"/>
          </ac:picMkLst>
        </pc:picChg>
      </pc:sldChg>
      <pc:sldChg chg="addSp delSp modSp add mod chgLayout">
        <pc:chgData name="Ken Birman" userId="d63afa40-f901-45d1-beb5-fa688e844a7e" providerId="ADAL" clId="{8832F677-CCBB-4438-8C0F-02353B252739}" dt="2024-11-05T18:24:12.008" v="14010"/>
        <pc:sldMkLst>
          <pc:docMk/>
          <pc:sldMk cId="0" sldId="263"/>
        </pc:sldMkLst>
        <pc:spChg chg="add mod">
          <ac:chgData name="Ken Birman" userId="d63afa40-f901-45d1-beb5-fa688e844a7e" providerId="ADAL" clId="{8832F677-CCBB-4438-8C0F-02353B252739}" dt="2024-11-05T18:24:12.008" v="14010"/>
          <ac:spMkLst>
            <pc:docMk/>
            <pc:sldMk cId="0" sldId="263"/>
            <ac:spMk id="3" creationId="{2C415C7F-8A7C-7ED5-79EA-7DDD626C3AA8}"/>
          </ac:spMkLst>
        </pc:spChg>
        <pc:spChg chg="mod ord">
          <ac:chgData name="Ken Birman" userId="d63afa40-f901-45d1-beb5-fa688e844a7e" providerId="ADAL" clId="{8832F677-CCBB-4438-8C0F-02353B252739}" dt="2024-11-05T15:46:46.716" v="8210" actId="700"/>
          <ac:spMkLst>
            <pc:docMk/>
            <pc:sldMk cId="0" sldId="263"/>
            <ac:spMk id="4" creationId="{00000000-0000-0000-0000-000000000000}"/>
          </ac:spMkLst>
        </pc:spChg>
        <pc:spChg chg="mod ord">
          <ac:chgData name="Ken Birman" userId="d63afa40-f901-45d1-beb5-fa688e844a7e" providerId="ADAL" clId="{8832F677-CCBB-4438-8C0F-02353B252739}" dt="2024-11-05T15:46:46.716" v="8210" actId="700"/>
          <ac:spMkLst>
            <pc:docMk/>
            <pc:sldMk cId="0" sldId="263"/>
            <ac:spMk id="423938" creationId="{00000000-0000-0000-0000-000000000000}"/>
          </ac:spMkLst>
        </pc:spChg>
        <pc:spChg chg="mod ord">
          <ac:chgData name="Ken Birman" userId="d63afa40-f901-45d1-beb5-fa688e844a7e" providerId="ADAL" clId="{8832F677-CCBB-4438-8C0F-02353B252739}" dt="2024-11-05T17:42:04.208" v="12844" actId="27636"/>
          <ac:spMkLst>
            <pc:docMk/>
            <pc:sldMk cId="0" sldId="263"/>
            <ac:spMk id="423939" creationId="{00000000-0000-0000-0000-000000000000}"/>
          </ac:spMkLst>
        </pc:spChg>
      </pc:sldChg>
      <pc:sldChg chg="addSp delSp modSp add mod chgLayout">
        <pc:chgData name="Ken Birman" userId="d63afa40-f901-45d1-beb5-fa688e844a7e" providerId="ADAL" clId="{8832F677-CCBB-4438-8C0F-02353B252739}" dt="2024-11-05T18:24:13.210" v="14011"/>
        <pc:sldMkLst>
          <pc:docMk/>
          <pc:sldMk cId="0" sldId="264"/>
        </pc:sldMkLst>
        <pc:spChg chg="add mod">
          <ac:chgData name="Ken Birman" userId="d63afa40-f901-45d1-beb5-fa688e844a7e" providerId="ADAL" clId="{8832F677-CCBB-4438-8C0F-02353B252739}" dt="2024-11-05T18:24:13.210" v="14011"/>
          <ac:spMkLst>
            <pc:docMk/>
            <pc:sldMk cId="0" sldId="264"/>
            <ac:spMk id="3" creationId="{2679C1F9-D0E9-0529-A4E8-91B2DF2BF969}"/>
          </ac:spMkLst>
        </pc:spChg>
        <pc:spChg chg="mod ord">
          <ac:chgData name="Ken Birman" userId="d63afa40-f901-45d1-beb5-fa688e844a7e" providerId="ADAL" clId="{8832F677-CCBB-4438-8C0F-02353B252739}" dt="2024-11-05T15:42:31.365" v="7941" actId="6264"/>
          <ac:spMkLst>
            <pc:docMk/>
            <pc:sldMk cId="0" sldId="264"/>
            <ac:spMk id="4" creationId="{00000000-0000-0000-0000-000000000000}"/>
          </ac:spMkLst>
        </pc:spChg>
        <pc:spChg chg="mod ord">
          <ac:chgData name="Ken Birman" userId="d63afa40-f901-45d1-beb5-fa688e844a7e" providerId="ADAL" clId="{8832F677-CCBB-4438-8C0F-02353B252739}" dt="2024-11-05T15:42:31.365" v="7941" actId="6264"/>
          <ac:spMkLst>
            <pc:docMk/>
            <pc:sldMk cId="0" sldId="264"/>
            <ac:spMk id="424962" creationId="{00000000-0000-0000-0000-000000000000}"/>
          </ac:spMkLst>
        </pc:spChg>
        <pc:spChg chg="mod ord">
          <ac:chgData name="Ken Birman" userId="d63afa40-f901-45d1-beb5-fa688e844a7e" providerId="ADAL" clId="{8832F677-CCBB-4438-8C0F-02353B252739}" dt="2024-11-05T15:48:31.961" v="8430" actId="20577"/>
          <ac:spMkLst>
            <pc:docMk/>
            <pc:sldMk cId="0" sldId="264"/>
            <ac:spMk id="424963" creationId="{00000000-0000-0000-0000-000000000000}"/>
          </ac:spMkLst>
        </pc:spChg>
      </pc:sldChg>
      <pc:sldChg chg="addSp delSp modSp add mod chgLayout">
        <pc:chgData name="Ken Birman" userId="d63afa40-f901-45d1-beb5-fa688e844a7e" providerId="ADAL" clId="{8832F677-CCBB-4438-8C0F-02353B252739}" dt="2024-11-05T18:24:16.574" v="14013"/>
        <pc:sldMkLst>
          <pc:docMk/>
          <pc:sldMk cId="0" sldId="265"/>
        </pc:sldMkLst>
        <pc:spChg chg="add mod">
          <ac:chgData name="Ken Birman" userId="d63afa40-f901-45d1-beb5-fa688e844a7e" providerId="ADAL" clId="{8832F677-CCBB-4438-8C0F-02353B252739}" dt="2024-11-05T18:24:16.574" v="14013"/>
          <ac:spMkLst>
            <pc:docMk/>
            <pc:sldMk cId="0" sldId="265"/>
            <ac:spMk id="3" creationId="{F1F0A36D-1C3A-4904-8801-8C8020002154}"/>
          </ac:spMkLst>
        </pc:spChg>
        <pc:spChg chg="mod ord">
          <ac:chgData name="Ken Birman" userId="d63afa40-f901-45d1-beb5-fa688e844a7e" providerId="ADAL" clId="{8832F677-CCBB-4438-8C0F-02353B252739}" dt="2024-11-05T15:42:31.365" v="7941" actId="6264"/>
          <ac:spMkLst>
            <pc:docMk/>
            <pc:sldMk cId="0" sldId="265"/>
            <ac:spMk id="4" creationId="{00000000-0000-0000-0000-000000000000}"/>
          </ac:spMkLst>
        </pc:spChg>
        <pc:spChg chg="mod ord">
          <ac:chgData name="Ken Birman" userId="d63afa40-f901-45d1-beb5-fa688e844a7e" providerId="ADAL" clId="{8832F677-CCBB-4438-8C0F-02353B252739}" dt="2024-11-05T15:42:31.365" v="7941" actId="6264"/>
          <ac:spMkLst>
            <pc:docMk/>
            <pc:sldMk cId="0" sldId="265"/>
            <ac:spMk id="425986" creationId="{00000000-0000-0000-0000-000000000000}"/>
          </ac:spMkLst>
        </pc:spChg>
        <pc:spChg chg="mod ord">
          <ac:chgData name="Ken Birman" userId="d63afa40-f901-45d1-beb5-fa688e844a7e" providerId="ADAL" clId="{8832F677-CCBB-4438-8C0F-02353B252739}" dt="2024-11-05T15:49:59.251" v="8468" actId="20577"/>
          <ac:spMkLst>
            <pc:docMk/>
            <pc:sldMk cId="0" sldId="265"/>
            <ac:spMk id="425987" creationId="{00000000-0000-0000-0000-000000000000}"/>
          </ac:spMkLst>
        </pc:spChg>
      </pc:sldChg>
      <pc:sldChg chg="addSp delSp modSp add mod chgLayout">
        <pc:chgData name="Ken Birman" userId="d63afa40-f901-45d1-beb5-fa688e844a7e" providerId="ADAL" clId="{8832F677-CCBB-4438-8C0F-02353B252739}" dt="2024-11-05T18:24:21.380" v="14015"/>
        <pc:sldMkLst>
          <pc:docMk/>
          <pc:sldMk cId="0" sldId="266"/>
        </pc:sldMkLst>
        <pc:spChg chg="add mod">
          <ac:chgData name="Ken Birman" userId="d63afa40-f901-45d1-beb5-fa688e844a7e" providerId="ADAL" clId="{8832F677-CCBB-4438-8C0F-02353B252739}" dt="2024-11-05T18:24:21.380" v="14015"/>
          <ac:spMkLst>
            <pc:docMk/>
            <pc:sldMk cId="0" sldId="266"/>
            <ac:spMk id="3" creationId="{8576CD53-E6A3-E8A7-80E5-1B329E63A235}"/>
          </ac:spMkLst>
        </pc:spChg>
        <pc:spChg chg="mod ord">
          <ac:chgData name="Ken Birman" userId="d63afa40-f901-45d1-beb5-fa688e844a7e" providerId="ADAL" clId="{8832F677-CCBB-4438-8C0F-02353B252739}" dt="2024-11-05T15:42:31.365" v="7941" actId="6264"/>
          <ac:spMkLst>
            <pc:docMk/>
            <pc:sldMk cId="0" sldId="266"/>
            <ac:spMk id="4" creationId="{00000000-0000-0000-0000-000000000000}"/>
          </ac:spMkLst>
        </pc:spChg>
        <pc:spChg chg="mod ord">
          <ac:chgData name="Ken Birman" userId="d63afa40-f901-45d1-beb5-fa688e844a7e" providerId="ADAL" clId="{8832F677-CCBB-4438-8C0F-02353B252739}" dt="2024-11-05T15:42:31.365" v="7941" actId="6264"/>
          <ac:spMkLst>
            <pc:docMk/>
            <pc:sldMk cId="0" sldId="266"/>
            <ac:spMk id="427010" creationId="{00000000-0000-0000-0000-000000000000}"/>
          </ac:spMkLst>
        </pc:spChg>
        <pc:spChg chg="mod ord">
          <ac:chgData name="Ken Birman" userId="d63afa40-f901-45d1-beb5-fa688e844a7e" providerId="ADAL" clId="{8832F677-CCBB-4438-8C0F-02353B252739}" dt="2024-11-05T15:51:27.209" v="8634" actId="20577"/>
          <ac:spMkLst>
            <pc:docMk/>
            <pc:sldMk cId="0" sldId="266"/>
            <ac:spMk id="427011" creationId="{00000000-0000-0000-0000-000000000000}"/>
          </ac:spMkLst>
        </pc:spChg>
      </pc:sldChg>
      <pc:sldChg chg="addSp delSp modSp add mod chgLayout">
        <pc:chgData name="Ken Birman" userId="d63afa40-f901-45d1-beb5-fa688e844a7e" providerId="ADAL" clId="{8832F677-CCBB-4438-8C0F-02353B252739}" dt="2024-11-05T18:24:35.614" v="14057" actId="20577"/>
        <pc:sldMkLst>
          <pc:docMk/>
          <pc:sldMk cId="0" sldId="267"/>
        </pc:sldMkLst>
        <pc:spChg chg="add mod">
          <ac:chgData name="Ken Birman" userId="d63afa40-f901-45d1-beb5-fa688e844a7e" providerId="ADAL" clId="{8832F677-CCBB-4438-8C0F-02353B252739}" dt="2024-11-05T18:24:35.614" v="14057" actId="20577"/>
          <ac:spMkLst>
            <pc:docMk/>
            <pc:sldMk cId="0" sldId="267"/>
            <ac:spMk id="5" creationId="{CD4BA02B-FA6F-F9EC-3EB9-DB3E5907C995}"/>
          </ac:spMkLst>
        </pc:spChg>
        <pc:spChg chg="mod ord">
          <ac:chgData name="Ken Birman" userId="d63afa40-f901-45d1-beb5-fa688e844a7e" providerId="ADAL" clId="{8832F677-CCBB-4438-8C0F-02353B252739}" dt="2024-11-05T15:42:31.435" v="7946" actId="27636"/>
          <ac:spMkLst>
            <pc:docMk/>
            <pc:sldMk cId="0" sldId="267"/>
            <ac:spMk id="398338" creationId="{00000000-0000-0000-0000-000000000000}"/>
          </ac:spMkLst>
        </pc:spChg>
        <pc:picChg chg="add mod modCrop">
          <ac:chgData name="Ken Birman" userId="d63afa40-f901-45d1-beb5-fa688e844a7e" providerId="ADAL" clId="{8832F677-CCBB-4438-8C0F-02353B252739}" dt="2024-11-05T15:52:47.906" v="8647" actId="1076"/>
          <ac:picMkLst>
            <pc:docMk/>
            <pc:sldMk cId="0" sldId="267"/>
            <ac:picMk id="4" creationId="{C6155DD3-3760-3ED0-CD96-C0DB22228337}"/>
          </ac:picMkLst>
        </pc:picChg>
      </pc:sldChg>
      <pc:sldChg chg="addSp delSp modSp add del mod chgLayout">
        <pc:chgData name="Ken Birman" userId="d63afa40-f901-45d1-beb5-fa688e844a7e" providerId="ADAL" clId="{8832F677-CCBB-4438-8C0F-02353B252739}" dt="2024-11-05T15:52:54.491" v="8648" actId="47"/>
        <pc:sldMkLst>
          <pc:docMk/>
          <pc:sldMk cId="0" sldId="268"/>
        </pc:sldMkLst>
      </pc:sldChg>
      <pc:sldChg chg="addSp delSp modSp add del mod chgLayout">
        <pc:chgData name="Ken Birman" userId="d63afa40-f901-45d1-beb5-fa688e844a7e" providerId="ADAL" clId="{8832F677-CCBB-4438-8C0F-02353B252739}" dt="2024-11-05T15:52:55.918" v="8649" actId="47"/>
        <pc:sldMkLst>
          <pc:docMk/>
          <pc:sldMk cId="0" sldId="269"/>
        </pc:sldMkLst>
      </pc:sldChg>
      <pc:sldChg chg="addSp delSp modSp add mod chgLayout">
        <pc:chgData name="Ken Birman" userId="d63afa40-f901-45d1-beb5-fa688e844a7e" providerId="ADAL" clId="{8832F677-CCBB-4438-8C0F-02353B252739}" dt="2024-11-05T18:24:14.586" v="14012"/>
        <pc:sldMkLst>
          <pc:docMk/>
          <pc:sldMk cId="0" sldId="289"/>
        </pc:sldMkLst>
        <pc:spChg chg="mod ord">
          <ac:chgData name="Ken Birman" userId="d63afa40-f901-45d1-beb5-fa688e844a7e" providerId="ADAL" clId="{8832F677-CCBB-4438-8C0F-02353B252739}" dt="2024-11-05T15:42:31.365" v="7941" actId="6264"/>
          <ac:spMkLst>
            <pc:docMk/>
            <pc:sldMk cId="0" sldId="289"/>
            <ac:spMk id="2" creationId="{00000000-0000-0000-0000-000000000000}"/>
          </ac:spMkLst>
        </pc:spChg>
        <pc:spChg chg="add mod">
          <ac:chgData name="Ken Birman" userId="d63afa40-f901-45d1-beb5-fa688e844a7e" providerId="ADAL" clId="{8832F677-CCBB-4438-8C0F-02353B252739}" dt="2024-11-05T18:24:14.586" v="14012"/>
          <ac:spMkLst>
            <pc:docMk/>
            <pc:sldMk cId="0" sldId="289"/>
            <ac:spMk id="5" creationId="{0D298CC4-4289-93B3-EFAF-90A01A780FB5}"/>
          </ac:spMkLst>
        </pc:spChg>
        <pc:spChg chg="mod">
          <ac:chgData name="Ken Birman" userId="d63afa40-f901-45d1-beb5-fa688e844a7e" providerId="ADAL" clId="{8832F677-CCBB-4438-8C0F-02353B252739}" dt="2024-11-05T15:49:38.523" v="8463" actId="14100"/>
          <ac:spMkLst>
            <pc:docMk/>
            <pc:sldMk cId="0" sldId="289"/>
            <ac:spMk id="9" creationId="{00000000-0000-0000-0000-000000000000}"/>
          </ac:spMkLst>
        </pc:spChg>
        <pc:spChg chg="mod ord">
          <ac:chgData name="Ken Birman" userId="d63afa40-f901-45d1-beb5-fa688e844a7e" providerId="ADAL" clId="{8832F677-CCBB-4438-8C0F-02353B252739}" dt="2024-11-05T15:49:29.350" v="8462" actId="20577"/>
          <ac:spMkLst>
            <pc:docMk/>
            <pc:sldMk cId="0" sldId="289"/>
            <ac:spMk id="23" creationId="{00000000-0000-0000-0000-000000000000}"/>
          </ac:spMkLst>
        </pc:spChg>
      </pc:sldChg>
      <pc:sldChg chg="addSp delSp modSp add mod chgLayout">
        <pc:chgData name="Ken Birman" userId="d63afa40-f901-45d1-beb5-fa688e844a7e" providerId="ADAL" clId="{8832F677-CCBB-4438-8C0F-02353B252739}" dt="2024-11-05T18:24:19.277" v="14014"/>
        <pc:sldMkLst>
          <pc:docMk/>
          <pc:sldMk cId="0" sldId="290"/>
        </pc:sldMkLst>
        <pc:spChg chg="mod ord">
          <ac:chgData name="Ken Birman" userId="d63afa40-f901-45d1-beb5-fa688e844a7e" providerId="ADAL" clId="{8832F677-CCBB-4438-8C0F-02353B252739}" dt="2024-11-05T15:42:31.365" v="7941" actId="6264"/>
          <ac:spMkLst>
            <pc:docMk/>
            <pc:sldMk cId="0" sldId="290"/>
            <ac:spMk id="2" creationId="{00000000-0000-0000-0000-000000000000}"/>
          </ac:spMkLst>
        </pc:spChg>
        <pc:spChg chg="mod ord">
          <ac:chgData name="Ken Birman" userId="d63afa40-f901-45d1-beb5-fa688e844a7e" providerId="ADAL" clId="{8832F677-CCBB-4438-8C0F-02353B252739}" dt="2024-11-05T15:42:31.365" v="7941" actId="6264"/>
          <ac:spMkLst>
            <pc:docMk/>
            <pc:sldMk cId="0" sldId="290"/>
            <ac:spMk id="3" creationId="{00000000-0000-0000-0000-000000000000}"/>
          </ac:spMkLst>
        </pc:spChg>
        <pc:spChg chg="add mod">
          <ac:chgData name="Ken Birman" userId="d63afa40-f901-45d1-beb5-fa688e844a7e" providerId="ADAL" clId="{8832F677-CCBB-4438-8C0F-02353B252739}" dt="2024-11-05T18:24:19.277" v="14014"/>
          <ac:spMkLst>
            <pc:docMk/>
            <pc:sldMk cId="0" sldId="290"/>
            <ac:spMk id="6" creationId="{540DFB05-E7CB-7702-D9A0-6F661EF50BED}"/>
          </ac:spMkLst>
        </pc:spChg>
      </pc:sldChg>
      <pc:sldChg chg="modSp mod">
        <pc:chgData name="Ken Birman" userId="d63afa40-f901-45d1-beb5-fa688e844a7e" providerId="ADAL" clId="{8832F677-CCBB-4438-8C0F-02353B252739}" dt="2024-11-05T14:46:11.816" v="97" actId="20577"/>
        <pc:sldMkLst>
          <pc:docMk/>
          <pc:sldMk cId="1288835881" sldId="317"/>
        </pc:sldMkLst>
        <pc:spChg chg="mod">
          <ac:chgData name="Ken Birman" userId="d63afa40-f901-45d1-beb5-fa688e844a7e" providerId="ADAL" clId="{8832F677-CCBB-4438-8C0F-02353B252739}" dt="2024-11-05T14:45:52.075" v="35" actId="20577"/>
          <ac:spMkLst>
            <pc:docMk/>
            <pc:sldMk cId="1288835881" sldId="317"/>
            <ac:spMk id="5" creationId="{905052E0-0DC2-442B-A8A6-9D0337929F62}"/>
          </ac:spMkLst>
        </pc:spChg>
        <pc:spChg chg="mod">
          <ac:chgData name="Ken Birman" userId="d63afa40-f901-45d1-beb5-fa688e844a7e" providerId="ADAL" clId="{8832F677-CCBB-4438-8C0F-02353B252739}" dt="2024-11-05T14:46:11.816" v="97" actId="20577"/>
          <ac:spMkLst>
            <pc:docMk/>
            <pc:sldMk cId="1288835881" sldId="317"/>
            <ac:spMk id="6" creationId="{492EAE95-88F1-4F23-BCEF-2A726F37C961}"/>
          </ac:spMkLst>
        </pc:spChg>
      </pc:sldChg>
      <pc:sldChg chg="del">
        <pc:chgData name="Ken Birman" userId="d63afa40-f901-45d1-beb5-fa688e844a7e" providerId="ADAL" clId="{8832F677-CCBB-4438-8C0F-02353B252739}" dt="2024-11-05T15:35:25.801" v="6647" actId="47"/>
        <pc:sldMkLst>
          <pc:docMk/>
          <pc:sldMk cId="2048721291" sldId="318"/>
        </pc:sldMkLst>
      </pc:sldChg>
      <pc:sldChg chg="addSp modSp">
        <pc:chgData name="Ken Birman" userId="d63afa40-f901-45d1-beb5-fa688e844a7e" providerId="ADAL" clId="{8832F677-CCBB-4438-8C0F-02353B252739}" dt="2024-11-05T19:01:51.373" v="15728"/>
        <pc:sldMkLst>
          <pc:docMk/>
          <pc:sldMk cId="3468041006" sldId="325"/>
        </pc:sldMkLst>
        <pc:spChg chg="add mod">
          <ac:chgData name="Ken Birman" userId="d63afa40-f901-45d1-beb5-fa688e844a7e" providerId="ADAL" clId="{8832F677-CCBB-4438-8C0F-02353B252739}" dt="2024-11-05T19:01:51.373" v="15728"/>
          <ac:spMkLst>
            <pc:docMk/>
            <pc:sldMk cId="3468041006" sldId="325"/>
            <ac:spMk id="6" creationId="{BFB552D6-6F2D-D018-1DE2-21171D3734B1}"/>
          </ac:spMkLst>
        </pc:spChg>
      </pc:sldChg>
      <pc:sldChg chg="del">
        <pc:chgData name="Ken Birman" userId="d63afa40-f901-45d1-beb5-fa688e844a7e" providerId="ADAL" clId="{8832F677-CCBB-4438-8C0F-02353B252739}" dt="2024-11-05T15:52:57.736" v="8650" actId="47"/>
        <pc:sldMkLst>
          <pc:docMk/>
          <pc:sldMk cId="627999008" sldId="326"/>
        </pc:sldMkLst>
      </pc:sldChg>
      <pc:sldChg chg="del">
        <pc:chgData name="Ken Birman" userId="d63afa40-f901-45d1-beb5-fa688e844a7e" providerId="ADAL" clId="{8832F677-CCBB-4438-8C0F-02353B252739}" dt="2024-11-05T15:53:30.715" v="8653" actId="47"/>
        <pc:sldMkLst>
          <pc:docMk/>
          <pc:sldMk cId="1131059175" sldId="328"/>
        </pc:sldMkLst>
      </pc:sldChg>
      <pc:sldChg chg="del">
        <pc:chgData name="Ken Birman" userId="d63afa40-f901-45d1-beb5-fa688e844a7e" providerId="ADAL" clId="{8832F677-CCBB-4438-8C0F-02353B252739}" dt="2024-11-05T15:53:30.715" v="8653" actId="47"/>
        <pc:sldMkLst>
          <pc:docMk/>
          <pc:sldMk cId="3096624473" sldId="329"/>
        </pc:sldMkLst>
      </pc:sldChg>
      <pc:sldChg chg="del">
        <pc:chgData name="Ken Birman" userId="d63afa40-f901-45d1-beb5-fa688e844a7e" providerId="ADAL" clId="{8832F677-CCBB-4438-8C0F-02353B252739}" dt="2024-11-05T15:53:30.715" v="8653" actId="47"/>
        <pc:sldMkLst>
          <pc:docMk/>
          <pc:sldMk cId="401382674" sldId="330"/>
        </pc:sldMkLst>
      </pc:sldChg>
      <pc:sldChg chg="del">
        <pc:chgData name="Ken Birman" userId="d63afa40-f901-45d1-beb5-fa688e844a7e" providerId="ADAL" clId="{8832F677-CCBB-4438-8C0F-02353B252739}" dt="2024-11-05T15:53:30.715" v="8653" actId="47"/>
        <pc:sldMkLst>
          <pc:docMk/>
          <pc:sldMk cId="1426341349" sldId="331"/>
        </pc:sldMkLst>
      </pc:sldChg>
      <pc:sldChg chg="del">
        <pc:chgData name="Ken Birman" userId="d63afa40-f901-45d1-beb5-fa688e844a7e" providerId="ADAL" clId="{8832F677-CCBB-4438-8C0F-02353B252739}" dt="2024-11-05T15:53:30.715" v="8653" actId="47"/>
        <pc:sldMkLst>
          <pc:docMk/>
          <pc:sldMk cId="1852045180" sldId="332"/>
        </pc:sldMkLst>
      </pc:sldChg>
      <pc:sldChg chg="del">
        <pc:chgData name="Ken Birman" userId="d63afa40-f901-45d1-beb5-fa688e844a7e" providerId="ADAL" clId="{8832F677-CCBB-4438-8C0F-02353B252739}" dt="2024-11-05T15:53:30.715" v="8653" actId="47"/>
        <pc:sldMkLst>
          <pc:docMk/>
          <pc:sldMk cId="2612219244" sldId="333"/>
        </pc:sldMkLst>
      </pc:sldChg>
      <pc:sldChg chg="del">
        <pc:chgData name="Ken Birman" userId="d63afa40-f901-45d1-beb5-fa688e844a7e" providerId="ADAL" clId="{8832F677-CCBB-4438-8C0F-02353B252739}" dt="2024-11-05T15:53:30.715" v="8653" actId="47"/>
        <pc:sldMkLst>
          <pc:docMk/>
          <pc:sldMk cId="563136738" sldId="334"/>
        </pc:sldMkLst>
      </pc:sldChg>
      <pc:sldChg chg="del">
        <pc:chgData name="Ken Birman" userId="d63afa40-f901-45d1-beb5-fa688e844a7e" providerId="ADAL" clId="{8832F677-CCBB-4438-8C0F-02353B252739}" dt="2024-11-05T15:53:30.715" v="8653" actId="47"/>
        <pc:sldMkLst>
          <pc:docMk/>
          <pc:sldMk cId="2683806143" sldId="335"/>
        </pc:sldMkLst>
      </pc:sldChg>
      <pc:sldChg chg="del">
        <pc:chgData name="Ken Birman" userId="d63afa40-f901-45d1-beb5-fa688e844a7e" providerId="ADAL" clId="{8832F677-CCBB-4438-8C0F-02353B252739}" dt="2024-11-05T15:53:30.715" v="8653" actId="47"/>
        <pc:sldMkLst>
          <pc:docMk/>
          <pc:sldMk cId="3360916836" sldId="337"/>
        </pc:sldMkLst>
      </pc:sldChg>
      <pc:sldChg chg="del">
        <pc:chgData name="Ken Birman" userId="d63afa40-f901-45d1-beb5-fa688e844a7e" providerId="ADAL" clId="{8832F677-CCBB-4438-8C0F-02353B252739}" dt="2024-11-05T15:53:30.715" v="8653" actId="47"/>
        <pc:sldMkLst>
          <pc:docMk/>
          <pc:sldMk cId="1965702392" sldId="338"/>
        </pc:sldMkLst>
      </pc:sldChg>
      <pc:sldChg chg="del">
        <pc:chgData name="Ken Birman" userId="d63afa40-f901-45d1-beb5-fa688e844a7e" providerId="ADAL" clId="{8832F677-CCBB-4438-8C0F-02353B252739}" dt="2024-11-05T15:53:30.715" v="8653" actId="47"/>
        <pc:sldMkLst>
          <pc:docMk/>
          <pc:sldMk cId="3024413332" sldId="339"/>
        </pc:sldMkLst>
      </pc:sldChg>
      <pc:sldChg chg="del">
        <pc:chgData name="Ken Birman" userId="d63afa40-f901-45d1-beb5-fa688e844a7e" providerId="ADAL" clId="{8832F677-CCBB-4438-8C0F-02353B252739}" dt="2024-11-05T15:53:30.715" v="8653" actId="47"/>
        <pc:sldMkLst>
          <pc:docMk/>
          <pc:sldMk cId="2438941959" sldId="340"/>
        </pc:sldMkLst>
      </pc:sldChg>
      <pc:sldChg chg="del">
        <pc:chgData name="Ken Birman" userId="d63afa40-f901-45d1-beb5-fa688e844a7e" providerId="ADAL" clId="{8832F677-CCBB-4438-8C0F-02353B252739}" dt="2024-11-05T15:53:30.715" v="8653" actId="47"/>
        <pc:sldMkLst>
          <pc:docMk/>
          <pc:sldMk cId="710038604" sldId="341"/>
        </pc:sldMkLst>
      </pc:sldChg>
      <pc:sldChg chg="del">
        <pc:chgData name="Ken Birman" userId="d63afa40-f901-45d1-beb5-fa688e844a7e" providerId="ADAL" clId="{8832F677-CCBB-4438-8C0F-02353B252739}" dt="2024-11-05T15:53:30.715" v="8653" actId="47"/>
        <pc:sldMkLst>
          <pc:docMk/>
          <pc:sldMk cId="3832979773" sldId="342"/>
        </pc:sldMkLst>
      </pc:sldChg>
      <pc:sldChg chg="del">
        <pc:chgData name="Ken Birman" userId="d63afa40-f901-45d1-beb5-fa688e844a7e" providerId="ADAL" clId="{8832F677-CCBB-4438-8C0F-02353B252739}" dt="2024-11-05T15:53:30.715" v="8653" actId="47"/>
        <pc:sldMkLst>
          <pc:docMk/>
          <pc:sldMk cId="1413714564" sldId="343"/>
        </pc:sldMkLst>
      </pc:sldChg>
      <pc:sldChg chg="del">
        <pc:chgData name="Ken Birman" userId="d63afa40-f901-45d1-beb5-fa688e844a7e" providerId="ADAL" clId="{8832F677-CCBB-4438-8C0F-02353B252739}" dt="2024-11-05T15:53:30.715" v="8653" actId="47"/>
        <pc:sldMkLst>
          <pc:docMk/>
          <pc:sldMk cId="3114323736" sldId="344"/>
        </pc:sldMkLst>
      </pc:sldChg>
      <pc:sldChg chg="del">
        <pc:chgData name="Ken Birman" userId="d63afa40-f901-45d1-beb5-fa688e844a7e" providerId="ADAL" clId="{8832F677-CCBB-4438-8C0F-02353B252739}" dt="2024-11-05T15:53:30.715" v="8653" actId="47"/>
        <pc:sldMkLst>
          <pc:docMk/>
          <pc:sldMk cId="717412290" sldId="345"/>
        </pc:sldMkLst>
      </pc:sldChg>
      <pc:sldChg chg="del">
        <pc:chgData name="Ken Birman" userId="d63afa40-f901-45d1-beb5-fa688e844a7e" providerId="ADAL" clId="{8832F677-CCBB-4438-8C0F-02353B252739}" dt="2024-11-05T15:53:30.715" v="8653" actId="47"/>
        <pc:sldMkLst>
          <pc:docMk/>
          <pc:sldMk cId="3681743588" sldId="417"/>
        </pc:sldMkLst>
      </pc:sldChg>
      <pc:sldChg chg="del">
        <pc:chgData name="Ken Birman" userId="d63afa40-f901-45d1-beb5-fa688e844a7e" providerId="ADAL" clId="{8832F677-CCBB-4438-8C0F-02353B252739}" dt="2024-11-05T15:53:30.715" v="8653" actId="47"/>
        <pc:sldMkLst>
          <pc:docMk/>
          <pc:sldMk cId="714539715" sldId="418"/>
        </pc:sldMkLst>
      </pc:sldChg>
      <pc:sldChg chg="del">
        <pc:chgData name="Ken Birman" userId="d63afa40-f901-45d1-beb5-fa688e844a7e" providerId="ADAL" clId="{8832F677-CCBB-4438-8C0F-02353B252739}" dt="2024-11-05T15:53:30.715" v="8653" actId="47"/>
        <pc:sldMkLst>
          <pc:docMk/>
          <pc:sldMk cId="976624572" sldId="419"/>
        </pc:sldMkLst>
      </pc:sldChg>
      <pc:sldChg chg="del">
        <pc:chgData name="Ken Birman" userId="d63afa40-f901-45d1-beb5-fa688e844a7e" providerId="ADAL" clId="{8832F677-CCBB-4438-8C0F-02353B252739}" dt="2024-11-05T15:53:30.715" v="8653" actId="47"/>
        <pc:sldMkLst>
          <pc:docMk/>
          <pc:sldMk cId="1253014277" sldId="420"/>
        </pc:sldMkLst>
      </pc:sldChg>
      <pc:sldChg chg="del">
        <pc:chgData name="Ken Birman" userId="d63afa40-f901-45d1-beb5-fa688e844a7e" providerId="ADAL" clId="{8832F677-CCBB-4438-8C0F-02353B252739}" dt="2024-11-05T15:53:30.715" v="8653" actId="47"/>
        <pc:sldMkLst>
          <pc:docMk/>
          <pc:sldMk cId="639117039" sldId="422"/>
        </pc:sldMkLst>
      </pc:sldChg>
      <pc:sldChg chg="del">
        <pc:chgData name="Ken Birman" userId="d63afa40-f901-45d1-beb5-fa688e844a7e" providerId="ADAL" clId="{8832F677-CCBB-4438-8C0F-02353B252739}" dt="2024-11-05T15:53:30.715" v="8653" actId="47"/>
        <pc:sldMkLst>
          <pc:docMk/>
          <pc:sldMk cId="2931249987" sldId="423"/>
        </pc:sldMkLst>
      </pc:sldChg>
      <pc:sldChg chg="del">
        <pc:chgData name="Ken Birman" userId="d63afa40-f901-45d1-beb5-fa688e844a7e" providerId="ADAL" clId="{8832F677-CCBB-4438-8C0F-02353B252739}" dt="2024-11-05T15:53:30.715" v="8653" actId="47"/>
        <pc:sldMkLst>
          <pc:docMk/>
          <pc:sldMk cId="3787361567" sldId="424"/>
        </pc:sldMkLst>
      </pc:sldChg>
      <pc:sldChg chg="del">
        <pc:chgData name="Ken Birman" userId="d63afa40-f901-45d1-beb5-fa688e844a7e" providerId="ADAL" clId="{8832F677-CCBB-4438-8C0F-02353B252739}" dt="2024-11-05T15:53:30.715" v="8653" actId="47"/>
        <pc:sldMkLst>
          <pc:docMk/>
          <pc:sldMk cId="1934948589" sldId="425"/>
        </pc:sldMkLst>
      </pc:sldChg>
      <pc:sldChg chg="del">
        <pc:chgData name="Ken Birman" userId="d63afa40-f901-45d1-beb5-fa688e844a7e" providerId="ADAL" clId="{8832F677-CCBB-4438-8C0F-02353B252739}" dt="2024-11-05T15:53:30.715" v="8653" actId="47"/>
        <pc:sldMkLst>
          <pc:docMk/>
          <pc:sldMk cId="3915020663" sldId="426"/>
        </pc:sldMkLst>
      </pc:sldChg>
      <pc:sldChg chg="del">
        <pc:chgData name="Ken Birman" userId="d63afa40-f901-45d1-beb5-fa688e844a7e" providerId="ADAL" clId="{8832F677-CCBB-4438-8C0F-02353B252739}" dt="2024-11-05T15:53:30.715" v="8653" actId="47"/>
        <pc:sldMkLst>
          <pc:docMk/>
          <pc:sldMk cId="289587164" sldId="427"/>
        </pc:sldMkLst>
      </pc:sldChg>
      <pc:sldChg chg="del">
        <pc:chgData name="Ken Birman" userId="d63afa40-f901-45d1-beb5-fa688e844a7e" providerId="ADAL" clId="{8832F677-CCBB-4438-8C0F-02353B252739}" dt="2024-11-05T15:53:30.715" v="8653" actId="47"/>
        <pc:sldMkLst>
          <pc:docMk/>
          <pc:sldMk cId="3320181715" sldId="428"/>
        </pc:sldMkLst>
      </pc:sldChg>
      <pc:sldChg chg="del">
        <pc:chgData name="Ken Birman" userId="d63afa40-f901-45d1-beb5-fa688e844a7e" providerId="ADAL" clId="{8832F677-CCBB-4438-8C0F-02353B252739}" dt="2024-11-05T15:53:30.715" v="8653" actId="47"/>
        <pc:sldMkLst>
          <pc:docMk/>
          <pc:sldMk cId="3121308706" sldId="429"/>
        </pc:sldMkLst>
      </pc:sldChg>
      <pc:sldChg chg="del">
        <pc:chgData name="Ken Birman" userId="d63afa40-f901-45d1-beb5-fa688e844a7e" providerId="ADAL" clId="{8832F677-CCBB-4438-8C0F-02353B252739}" dt="2024-11-05T15:53:30.715" v="8653" actId="47"/>
        <pc:sldMkLst>
          <pc:docMk/>
          <pc:sldMk cId="531848762" sldId="430"/>
        </pc:sldMkLst>
      </pc:sldChg>
      <pc:sldChg chg="del">
        <pc:chgData name="Ken Birman" userId="d63afa40-f901-45d1-beb5-fa688e844a7e" providerId="ADAL" clId="{8832F677-CCBB-4438-8C0F-02353B252739}" dt="2024-11-05T15:53:30.715" v="8653" actId="47"/>
        <pc:sldMkLst>
          <pc:docMk/>
          <pc:sldMk cId="1200170876" sldId="431"/>
        </pc:sldMkLst>
      </pc:sldChg>
      <pc:sldChg chg="del">
        <pc:chgData name="Ken Birman" userId="d63afa40-f901-45d1-beb5-fa688e844a7e" providerId="ADAL" clId="{8832F677-CCBB-4438-8C0F-02353B252739}" dt="2024-11-05T15:53:30.715" v="8653" actId="47"/>
        <pc:sldMkLst>
          <pc:docMk/>
          <pc:sldMk cId="2732191941" sldId="433"/>
        </pc:sldMkLst>
      </pc:sldChg>
      <pc:sldChg chg="del">
        <pc:chgData name="Ken Birman" userId="d63afa40-f901-45d1-beb5-fa688e844a7e" providerId="ADAL" clId="{8832F677-CCBB-4438-8C0F-02353B252739}" dt="2024-11-05T15:53:30.715" v="8653" actId="47"/>
        <pc:sldMkLst>
          <pc:docMk/>
          <pc:sldMk cId="4069809433" sldId="434"/>
        </pc:sldMkLst>
      </pc:sldChg>
      <pc:sldChg chg="del">
        <pc:chgData name="Ken Birman" userId="d63afa40-f901-45d1-beb5-fa688e844a7e" providerId="ADAL" clId="{8832F677-CCBB-4438-8C0F-02353B252739}" dt="2024-11-05T15:53:30.715" v="8653" actId="47"/>
        <pc:sldMkLst>
          <pc:docMk/>
          <pc:sldMk cId="2513839824" sldId="437"/>
        </pc:sldMkLst>
      </pc:sldChg>
      <pc:sldChg chg="del">
        <pc:chgData name="Ken Birman" userId="d63afa40-f901-45d1-beb5-fa688e844a7e" providerId="ADAL" clId="{8832F677-CCBB-4438-8C0F-02353B252739}" dt="2024-11-05T15:53:30.715" v="8653" actId="47"/>
        <pc:sldMkLst>
          <pc:docMk/>
          <pc:sldMk cId="1935694224" sldId="438"/>
        </pc:sldMkLst>
      </pc:sldChg>
      <pc:sldChg chg="del">
        <pc:chgData name="Ken Birman" userId="d63afa40-f901-45d1-beb5-fa688e844a7e" providerId="ADAL" clId="{8832F677-CCBB-4438-8C0F-02353B252739}" dt="2024-11-05T15:53:30.715" v="8653" actId="47"/>
        <pc:sldMkLst>
          <pc:docMk/>
          <pc:sldMk cId="1724726440" sldId="439"/>
        </pc:sldMkLst>
      </pc:sldChg>
      <pc:sldChg chg="modSp mod">
        <pc:chgData name="Ken Birman" userId="d63afa40-f901-45d1-beb5-fa688e844a7e" providerId="ADAL" clId="{8832F677-CCBB-4438-8C0F-02353B252739}" dt="2024-11-05T14:48:55.144" v="530" actId="113"/>
        <pc:sldMkLst>
          <pc:docMk/>
          <pc:sldMk cId="4161072523" sldId="440"/>
        </pc:sldMkLst>
        <pc:spChg chg="mod">
          <ac:chgData name="Ken Birman" userId="d63afa40-f901-45d1-beb5-fa688e844a7e" providerId="ADAL" clId="{8832F677-CCBB-4438-8C0F-02353B252739}" dt="2024-11-05T14:48:55.144" v="530" actId="113"/>
          <ac:spMkLst>
            <pc:docMk/>
            <pc:sldMk cId="4161072523" sldId="440"/>
            <ac:spMk id="3" creationId="{599C52DB-DA82-4010-B0AF-A15ADCB04B0D}"/>
          </ac:spMkLst>
        </pc:spChg>
      </pc:sldChg>
      <pc:sldChg chg="del">
        <pc:chgData name="Ken Birman" userId="d63afa40-f901-45d1-beb5-fa688e844a7e" providerId="ADAL" clId="{8832F677-CCBB-4438-8C0F-02353B252739}" dt="2024-11-05T14:49:07.896" v="531" actId="47"/>
        <pc:sldMkLst>
          <pc:docMk/>
          <pc:sldMk cId="2934077536" sldId="441"/>
        </pc:sldMkLst>
      </pc:sldChg>
      <pc:sldChg chg="addSp delSp modSp mod">
        <pc:chgData name="Ken Birman" userId="d63afa40-f901-45d1-beb5-fa688e844a7e" providerId="ADAL" clId="{8832F677-CCBB-4438-8C0F-02353B252739}" dt="2024-11-05T18:19:51.258" v="13698" actId="14100"/>
        <pc:sldMkLst>
          <pc:docMk/>
          <pc:sldMk cId="2753275901" sldId="821"/>
        </pc:sldMkLst>
        <pc:spChg chg="add mod">
          <ac:chgData name="Ken Birman" userId="d63afa40-f901-45d1-beb5-fa688e844a7e" providerId="ADAL" clId="{8832F677-CCBB-4438-8C0F-02353B252739}" dt="2024-11-05T18:19:51.258" v="13698" actId="14100"/>
          <ac:spMkLst>
            <pc:docMk/>
            <pc:sldMk cId="2753275901" sldId="821"/>
            <ac:spMk id="6" creationId="{29BCEFEB-14D4-4D15-63AB-00BBE94D31D4}"/>
          </ac:spMkLst>
        </pc:spChg>
        <pc:picChg chg="add del">
          <ac:chgData name="Ken Birman" userId="d63afa40-f901-45d1-beb5-fa688e844a7e" providerId="ADAL" clId="{8832F677-CCBB-4438-8C0F-02353B252739}" dt="2024-11-05T14:51:35.559" v="1015" actId="21"/>
          <ac:picMkLst>
            <pc:docMk/>
            <pc:sldMk cId="2753275901" sldId="821"/>
            <ac:picMk id="7" creationId="{896DD705-3C5F-F6C8-D274-E4CD23805F33}"/>
          </ac:picMkLst>
        </pc:picChg>
      </pc:sldChg>
      <pc:sldChg chg="addSp delSp modSp add mod modTransition delAnim">
        <pc:chgData name="Ken Birman" userId="d63afa40-f901-45d1-beb5-fa688e844a7e" providerId="ADAL" clId="{8832F677-CCBB-4438-8C0F-02353B252739}" dt="2024-11-05T18:47:29.308" v="14361" actId="20577"/>
        <pc:sldMkLst>
          <pc:docMk/>
          <pc:sldMk cId="709342816" sldId="975"/>
        </pc:sldMkLst>
        <pc:spChg chg="mod">
          <ac:chgData name="Ken Birman" userId="d63afa40-f901-45d1-beb5-fa688e844a7e" providerId="ADAL" clId="{8832F677-CCBB-4438-8C0F-02353B252739}" dt="2024-11-05T18:47:29.308" v="14361" actId="20577"/>
          <ac:spMkLst>
            <pc:docMk/>
            <pc:sldMk cId="709342816" sldId="975"/>
            <ac:spMk id="3" creationId="{C843A0C6-D8B2-2929-7E59-A419B4B59CFE}"/>
          </ac:spMkLst>
        </pc:spChg>
        <pc:spChg chg="add mod">
          <ac:chgData name="Ken Birman" userId="d63afa40-f901-45d1-beb5-fa688e844a7e" providerId="ADAL" clId="{8832F677-CCBB-4438-8C0F-02353B252739}" dt="2024-11-05T18:20:12.133" v="13724" actId="5793"/>
          <ac:spMkLst>
            <pc:docMk/>
            <pc:sldMk cId="709342816" sldId="975"/>
            <ac:spMk id="6" creationId="{E9043AAF-0CA6-26DA-4A98-D235299877DE}"/>
          </ac:spMkLst>
        </pc:spChg>
      </pc:sldChg>
      <pc:sldChg chg="addSp delSp modSp add mod modTransition delAnim">
        <pc:chgData name="Ken Birman" userId="d63afa40-f901-45d1-beb5-fa688e844a7e" providerId="ADAL" clId="{8832F677-CCBB-4438-8C0F-02353B252739}" dt="2024-11-05T18:58:26.659" v="15308" actId="20577"/>
        <pc:sldMkLst>
          <pc:docMk/>
          <pc:sldMk cId="4238063773" sldId="976"/>
        </pc:sldMkLst>
        <pc:spChg chg="mod">
          <ac:chgData name="Ken Birman" userId="d63afa40-f901-45d1-beb5-fa688e844a7e" providerId="ADAL" clId="{8832F677-CCBB-4438-8C0F-02353B252739}" dt="2024-11-05T18:58:26.659" v="15308" actId="20577"/>
          <ac:spMkLst>
            <pc:docMk/>
            <pc:sldMk cId="4238063773" sldId="976"/>
            <ac:spMk id="2" creationId="{870F1C83-408A-899E-8A05-7A5C3EEC3EC3}"/>
          </ac:spMkLst>
        </pc:spChg>
        <pc:spChg chg="mod">
          <ac:chgData name="Ken Birman" userId="d63afa40-f901-45d1-beb5-fa688e844a7e" providerId="ADAL" clId="{8832F677-CCBB-4438-8C0F-02353B252739}" dt="2024-11-05T18:48:35.741" v="14364" actId="27636"/>
          <ac:spMkLst>
            <pc:docMk/>
            <pc:sldMk cId="4238063773" sldId="976"/>
            <ac:spMk id="3" creationId="{38B85A5D-7274-5F07-FB9C-A71C12E55ECF}"/>
          </ac:spMkLst>
        </pc:spChg>
        <pc:spChg chg="add mod">
          <ac:chgData name="Ken Birman" userId="d63afa40-f901-45d1-beb5-fa688e844a7e" providerId="ADAL" clId="{8832F677-CCBB-4438-8C0F-02353B252739}" dt="2024-11-05T18:20:34.062" v="13737" actId="20577"/>
          <ac:spMkLst>
            <pc:docMk/>
            <pc:sldMk cId="4238063773" sldId="976"/>
            <ac:spMk id="6" creationId="{7A4A1F7F-8AC1-0A64-A491-8B93E0A7F35D}"/>
          </ac:spMkLst>
        </pc:spChg>
      </pc:sldChg>
      <pc:sldChg chg="addSp modSp add mod modTransition">
        <pc:chgData name="Ken Birman" userId="d63afa40-f901-45d1-beb5-fa688e844a7e" providerId="ADAL" clId="{8832F677-CCBB-4438-8C0F-02353B252739}" dt="2024-11-05T19:00:55.096" v="15687" actId="20577"/>
        <pc:sldMkLst>
          <pc:docMk/>
          <pc:sldMk cId="4210960680" sldId="977"/>
        </pc:sldMkLst>
        <pc:spChg chg="mod">
          <ac:chgData name="Ken Birman" userId="d63afa40-f901-45d1-beb5-fa688e844a7e" providerId="ADAL" clId="{8832F677-CCBB-4438-8C0F-02353B252739}" dt="2024-11-05T18:59:18.064" v="15385" actId="20577"/>
          <ac:spMkLst>
            <pc:docMk/>
            <pc:sldMk cId="4210960680" sldId="977"/>
            <ac:spMk id="2" creationId="{A1393B69-2109-3D94-7963-8851B35525D2}"/>
          </ac:spMkLst>
        </pc:spChg>
        <pc:spChg chg="mod">
          <ac:chgData name="Ken Birman" userId="d63afa40-f901-45d1-beb5-fa688e844a7e" providerId="ADAL" clId="{8832F677-CCBB-4438-8C0F-02353B252739}" dt="2024-11-05T19:00:55.096" v="15687" actId="20577"/>
          <ac:spMkLst>
            <pc:docMk/>
            <pc:sldMk cId="4210960680" sldId="977"/>
            <ac:spMk id="3" creationId="{F78BC1D6-C58F-1BC5-7683-6A75514483A9}"/>
          </ac:spMkLst>
        </pc:spChg>
        <pc:spChg chg="add mod">
          <ac:chgData name="Ken Birman" userId="d63afa40-f901-45d1-beb5-fa688e844a7e" providerId="ADAL" clId="{8832F677-CCBB-4438-8C0F-02353B252739}" dt="2024-11-05T18:20:40.957" v="13739"/>
          <ac:spMkLst>
            <pc:docMk/>
            <pc:sldMk cId="4210960680" sldId="977"/>
            <ac:spMk id="7" creationId="{AFE2D562-6586-20CA-E8EE-DDAFC6790906}"/>
          </ac:spMkLst>
        </pc:spChg>
      </pc:sldChg>
      <pc:sldChg chg="addSp delSp modSp mod ord">
        <pc:chgData name="Ken Birman" userId="d63afa40-f901-45d1-beb5-fa688e844a7e" providerId="ADAL" clId="{8832F677-CCBB-4438-8C0F-02353B252739}" dt="2024-11-05T18:58:02.326" v="15301"/>
        <pc:sldMkLst>
          <pc:docMk/>
          <pc:sldMk cId="4214099719" sldId="985"/>
        </pc:sldMkLst>
        <pc:spChg chg="mod">
          <ac:chgData name="Ken Birman" userId="d63afa40-f901-45d1-beb5-fa688e844a7e" providerId="ADAL" clId="{8832F677-CCBB-4438-8C0F-02353B252739}" dt="2024-11-05T18:52:40.668" v="14577" actId="20577"/>
          <ac:spMkLst>
            <pc:docMk/>
            <pc:sldMk cId="4214099719" sldId="985"/>
            <ac:spMk id="2" creationId="{68502A5D-4BEF-42D7-708C-3B3F2B0739FA}"/>
          </ac:spMkLst>
        </pc:spChg>
        <pc:spChg chg="mod">
          <ac:chgData name="Ken Birman" userId="d63afa40-f901-45d1-beb5-fa688e844a7e" providerId="ADAL" clId="{8832F677-CCBB-4438-8C0F-02353B252739}" dt="2024-11-05T18:53:17.914" v="14650" actId="20577"/>
          <ac:spMkLst>
            <pc:docMk/>
            <pc:sldMk cId="4214099719" sldId="985"/>
            <ac:spMk id="3" creationId="{DF7C0F46-0CC8-449C-3B96-DCAB4B7B404D}"/>
          </ac:spMkLst>
        </pc:spChg>
        <pc:spChg chg="add mod">
          <ac:chgData name="Ken Birman" userId="d63afa40-f901-45d1-beb5-fa688e844a7e" providerId="ADAL" clId="{8832F677-CCBB-4438-8C0F-02353B252739}" dt="2024-11-05T18:58:02.326" v="15301"/>
          <ac:spMkLst>
            <pc:docMk/>
            <pc:sldMk cId="4214099719" sldId="985"/>
            <ac:spMk id="7" creationId="{994D2D39-C782-DA97-E4A0-2846D0FD0D4D}"/>
          </ac:spMkLst>
        </pc:spChg>
      </pc:sldChg>
      <pc:sldChg chg="del">
        <pc:chgData name="Ken Birman" userId="d63afa40-f901-45d1-beb5-fa688e844a7e" providerId="ADAL" clId="{8832F677-CCBB-4438-8C0F-02353B252739}" dt="2024-11-05T15:35:25.801" v="6647" actId="47"/>
        <pc:sldMkLst>
          <pc:docMk/>
          <pc:sldMk cId="1822819781" sldId="1019"/>
        </pc:sldMkLst>
      </pc:sldChg>
      <pc:sldChg chg="addSp modSp del mod">
        <pc:chgData name="Ken Birman" userId="d63afa40-f901-45d1-beb5-fa688e844a7e" providerId="ADAL" clId="{8832F677-CCBB-4438-8C0F-02353B252739}" dt="2024-11-05T18:52:03.855" v="14513" actId="47"/>
        <pc:sldMkLst>
          <pc:docMk/>
          <pc:sldMk cId="2758344257" sldId="1020"/>
        </pc:sldMkLst>
      </pc:sldChg>
      <pc:sldChg chg="del">
        <pc:chgData name="Ken Birman" userId="d63afa40-f901-45d1-beb5-fa688e844a7e" providerId="ADAL" clId="{8832F677-CCBB-4438-8C0F-02353B252739}" dt="2024-11-05T15:35:25.801" v="6647" actId="47"/>
        <pc:sldMkLst>
          <pc:docMk/>
          <pc:sldMk cId="4104119958" sldId="1021"/>
        </pc:sldMkLst>
      </pc:sldChg>
      <pc:sldChg chg="del">
        <pc:chgData name="Ken Birman" userId="d63afa40-f901-45d1-beb5-fa688e844a7e" providerId="ADAL" clId="{8832F677-CCBB-4438-8C0F-02353B252739}" dt="2024-11-05T15:35:25.801" v="6647" actId="47"/>
        <pc:sldMkLst>
          <pc:docMk/>
          <pc:sldMk cId="2603469675" sldId="1022"/>
        </pc:sldMkLst>
      </pc:sldChg>
      <pc:sldChg chg="del">
        <pc:chgData name="Ken Birman" userId="d63afa40-f901-45d1-beb5-fa688e844a7e" providerId="ADAL" clId="{8832F677-CCBB-4438-8C0F-02353B252739}" dt="2024-11-05T15:35:25.801" v="6647" actId="47"/>
        <pc:sldMkLst>
          <pc:docMk/>
          <pc:sldMk cId="2475739159" sldId="1023"/>
        </pc:sldMkLst>
      </pc:sldChg>
      <pc:sldChg chg="del">
        <pc:chgData name="Ken Birman" userId="d63afa40-f901-45d1-beb5-fa688e844a7e" providerId="ADAL" clId="{8832F677-CCBB-4438-8C0F-02353B252739}" dt="2024-11-05T15:35:25.801" v="6647" actId="47"/>
        <pc:sldMkLst>
          <pc:docMk/>
          <pc:sldMk cId="1971576465" sldId="1024"/>
        </pc:sldMkLst>
      </pc:sldChg>
      <pc:sldChg chg="del">
        <pc:chgData name="Ken Birman" userId="d63afa40-f901-45d1-beb5-fa688e844a7e" providerId="ADAL" clId="{8832F677-CCBB-4438-8C0F-02353B252739}" dt="2024-11-05T15:53:11.258" v="8651" actId="47"/>
        <pc:sldMkLst>
          <pc:docMk/>
          <pc:sldMk cId="4056203078" sldId="1025"/>
        </pc:sldMkLst>
      </pc:sldChg>
      <pc:sldChg chg="del">
        <pc:chgData name="Ken Birman" userId="d63afa40-f901-45d1-beb5-fa688e844a7e" providerId="ADAL" clId="{8832F677-CCBB-4438-8C0F-02353B252739}" dt="2024-11-05T15:53:14.147" v="8652" actId="47"/>
        <pc:sldMkLst>
          <pc:docMk/>
          <pc:sldMk cId="1526695756" sldId="1026"/>
        </pc:sldMkLst>
      </pc:sldChg>
      <pc:sldChg chg="del">
        <pc:chgData name="Ken Birman" userId="d63afa40-f901-45d1-beb5-fa688e844a7e" providerId="ADAL" clId="{8832F677-CCBB-4438-8C0F-02353B252739}" dt="2024-11-05T15:53:30.715" v="8653" actId="47"/>
        <pc:sldMkLst>
          <pc:docMk/>
          <pc:sldMk cId="3776817199" sldId="1027"/>
        </pc:sldMkLst>
      </pc:sldChg>
      <pc:sldChg chg="addSp modSp new mod">
        <pc:chgData name="Ken Birman" userId="d63afa40-f901-45d1-beb5-fa688e844a7e" providerId="ADAL" clId="{8832F677-CCBB-4438-8C0F-02353B252739}" dt="2024-11-12T19:23:38.086" v="16444" actId="20577"/>
        <pc:sldMkLst>
          <pc:docMk/>
          <pc:sldMk cId="1095773671" sldId="1028"/>
        </pc:sldMkLst>
        <pc:spChg chg="mod">
          <ac:chgData name="Ken Birman" userId="d63afa40-f901-45d1-beb5-fa688e844a7e" providerId="ADAL" clId="{8832F677-CCBB-4438-8C0F-02353B252739}" dt="2024-11-12T19:23:38.086" v="16444" actId="20577"/>
          <ac:spMkLst>
            <pc:docMk/>
            <pc:sldMk cId="1095773671" sldId="1028"/>
            <ac:spMk id="2" creationId="{5D53B226-656E-579C-D29E-BC3A8C0628A1}"/>
          </ac:spMkLst>
        </pc:spChg>
        <pc:spChg chg="mod">
          <ac:chgData name="Ken Birman" userId="d63afa40-f901-45d1-beb5-fa688e844a7e" providerId="ADAL" clId="{8832F677-CCBB-4438-8C0F-02353B252739}" dt="2024-11-05T14:51:26.261" v="1013" actId="27636"/>
          <ac:spMkLst>
            <pc:docMk/>
            <pc:sldMk cId="1095773671" sldId="1028"/>
            <ac:spMk id="3" creationId="{8DE9B34D-314A-8182-A7EE-4DD53B25A803}"/>
          </ac:spMkLst>
        </pc:spChg>
        <pc:spChg chg="add mod">
          <ac:chgData name="Ken Birman" userId="d63afa40-f901-45d1-beb5-fa688e844a7e" providerId="ADAL" clId="{8832F677-CCBB-4438-8C0F-02353B252739}" dt="2024-11-05T18:19:20.967" v="13654" actId="20577"/>
          <ac:spMkLst>
            <pc:docMk/>
            <pc:sldMk cId="1095773671" sldId="1028"/>
            <ac:spMk id="7" creationId="{8DBAAFD6-478F-7D04-16C5-C9C78AEE6BE0}"/>
          </ac:spMkLst>
        </pc:spChg>
        <pc:picChg chg="add mod ord">
          <ac:chgData name="Ken Birman" userId="d63afa40-f901-45d1-beb5-fa688e844a7e" providerId="ADAL" clId="{8832F677-CCBB-4438-8C0F-02353B252739}" dt="2024-11-05T14:51:58.788" v="1019" actId="167"/>
          <ac:picMkLst>
            <pc:docMk/>
            <pc:sldMk cId="1095773671" sldId="1028"/>
            <ac:picMk id="6" creationId="{597C1C1E-9050-15BB-6BB9-D787319E4957}"/>
          </ac:picMkLst>
        </pc:picChg>
      </pc:sldChg>
      <pc:sldChg chg="add del">
        <pc:chgData name="Ken Birman" userId="d63afa40-f901-45d1-beb5-fa688e844a7e" providerId="ADAL" clId="{8832F677-CCBB-4438-8C0F-02353B252739}" dt="2024-11-05T14:51:45.702" v="1017"/>
        <pc:sldMkLst>
          <pc:docMk/>
          <pc:sldMk cId="18268363" sldId="1029"/>
        </pc:sldMkLst>
      </pc:sldChg>
      <pc:sldChg chg="addSp delSp modSp add mod modTransition modClrScheme modAnim chgLayout">
        <pc:chgData name="Ken Birman" userId="d63afa40-f901-45d1-beb5-fa688e844a7e" providerId="ADAL" clId="{8832F677-CCBB-4438-8C0F-02353B252739}" dt="2024-11-05T18:22:42.984" v="13866"/>
        <pc:sldMkLst>
          <pc:docMk/>
          <pc:sldMk cId="1530598635" sldId="1029"/>
        </pc:sldMkLst>
        <pc:spChg chg="add mod">
          <ac:chgData name="Ken Birman" userId="d63afa40-f901-45d1-beb5-fa688e844a7e" providerId="ADAL" clId="{8832F677-CCBB-4438-8C0F-02353B252739}" dt="2024-11-05T18:22:42.984" v="13866"/>
          <ac:spMkLst>
            <pc:docMk/>
            <pc:sldMk cId="1530598635" sldId="1029"/>
            <ac:spMk id="10" creationId="{A59A98BC-DB8C-C7C7-424D-6799360012AD}"/>
          </ac:spMkLst>
        </pc:spChg>
        <pc:spChg chg="mod ord">
          <ac:chgData name="Ken Birman" userId="d63afa40-f901-45d1-beb5-fa688e844a7e" providerId="ADAL" clId="{8832F677-CCBB-4438-8C0F-02353B252739}" dt="2024-11-05T16:13:01.527" v="11477" actId="1076"/>
          <ac:spMkLst>
            <pc:docMk/>
            <pc:sldMk cId="1530598635" sldId="1029"/>
            <ac:spMk id="13" creationId="{21AE8E04-D2FE-7173-9AE5-1AE53741378E}"/>
          </ac:spMkLst>
        </pc:spChg>
        <pc:spChg chg="add mod ord">
          <ac:chgData name="Ken Birman" userId="d63afa40-f901-45d1-beb5-fa688e844a7e" providerId="ADAL" clId="{8832F677-CCBB-4438-8C0F-02353B252739}" dt="2024-11-05T15:29:37.702" v="5589" actId="20577"/>
          <ac:spMkLst>
            <pc:docMk/>
            <pc:sldMk cId="1530598635" sldId="1029"/>
            <ac:spMk id="16" creationId="{25893452-FE41-EC8A-DB0B-939CA0B57D59}"/>
          </ac:spMkLst>
        </pc:spChg>
        <pc:spChg chg="mod">
          <ac:chgData name="Ken Birman" userId="d63afa40-f901-45d1-beb5-fa688e844a7e" providerId="ADAL" clId="{8832F677-CCBB-4438-8C0F-02353B252739}" dt="2024-11-05T15:30:07.354" v="5642" actId="1076"/>
          <ac:spMkLst>
            <pc:docMk/>
            <pc:sldMk cId="1530598635" sldId="1029"/>
            <ac:spMk id="80" creationId="{2150D7A0-4937-B4F3-6F28-8CDC82522390}"/>
          </ac:spMkLst>
        </pc:spChg>
      </pc:sldChg>
      <pc:sldChg chg="modSp add del mod modTransition">
        <pc:chgData name="Ken Birman" userId="d63afa40-f901-45d1-beb5-fa688e844a7e" providerId="ADAL" clId="{8832F677-CCBB-4438-8C0F-02353B252739}" dt="2024-11-05T14:53:47.319" v="1151"/>
        <pc:sldMkLst>
          <pc:docMk/>
          <pc:sldMk cId="452673923" sldId="1030"/>
        </pc:sldMkLst>
      </pc:sldChg>
      <pc:sldChg chg="addSp modSp add mod modAnim">
        <pc:chgData name="Ken Birman" userId="d63afa40-f901-45d1-beb5-fa688e844a7e" providerId="ADAL" clId="{8832F677-CCBB-4438-8C0F-02353B252739}" dt="2024-11-05T18:48:05.950" v="14362"/>
        <pc:sldMkLst>
          <pc:docMk/>
          <pc:sldMk cId="3751352830" sldId="1030"/>
        </pc:sldMkLst>
        <pc:spChg chg="mod">
          <ac:chgData name="Ken Birman" userId="d63afa40-f901-45d1-beb5-fa688e844a7e" providerId="ADAL" clId="{8832F677-CCBB-4438-8C0F-02353B252739}" dt="2024-11-05T14:54:09.874" v="1156" actId="27636"/>
          <ac:spMkLst>
            <pc:docMk/>
            <pc:sldMk cId="3751352830" sldId="1030"/>
            <ac:spMk id="3" creationId="{F5AE87D5-897D-01FB-86DD-D0927D105045}"/>
          </ac:spMkLst>
        </pc:spChg>
        <pc:spChg chg="add mod">
          <ac:chgData name="Ken Birman" userId="d63afa40-f901-45d1-beb5-fa688e844a7e" providerId="ADAL" clId="{8832F677-CCBB-4438-8C0F-02353B252739}" dt="2024-11-05T18:20:18.142" v="13725"/>
          <ac:spMkLst>
            <pc:docMk/>
            <pc:sldMk cId="3751352830" sldId="1030"/>
            <ac:spMk id="8" creationId="{93D2BDF5-174D-F09F-F768-68F4D5B5CE17}"/>
          </ac:spMkLst>
        </pc:spChg>
      </pc:sldChg>
      <pc:sldChg chg="addSp modSp add mod modAnim">
        <pc:chgData name="Ken Birman" userId="d63afa40-f901-45d1-beb5-fa688e844a7e" providerId="ADAL" clId="{8832F677-CCBB-4438-8C0F-02353B252739}" dt="2024-11-05T18:58:37.134" v="15309" actId="20577"/>
        <pc:sldMkLst>
          <pc:docMk/>
          <pc:sldMk cId="172896350" sldId="1031"/>
        </pc:sldMkLst>
        <pc:spChg chg="mod">
          <ac:chgData name="Ken Birman" userId="d63afa40-f901-45d1-beb5-fa688e844a7e" providerId="ADAL" clId="{8832F677-CCBB-4438-8C0F-02353B252739}" dt="2024-11-05T18:58:37.134" v="15309" actId="20577"/>
          <ac:spMkLst>
            <pc:docMk/>
            <pc:sldMk cId="172896350" sldId="1031"/>
            <ac:spMk id="2" creationId="{9436574C-0AF6-D246-78D5-D95D2D4CC87B}"/>
          </ac:spMkLst>
        </pc:spChg>
        <pc:spChg chg="mod">
          <ac:chgData name="Ken Birman" userId="d63afa40-f901-45d1-beb5-fa688e844a7e" providerId="ADAL" clId="{8832F677-CCBB-4438-8C0F-02353B252739}" dt="2024-11-05T18:48:47.412" v="14366" actId="27636"/>
          <ac:spMkLst>
            <pc:docMk/>
            <pc:sldMk cId="172896350" sldId="1031"/>
            <ac:spMk id="3" creationId="{EF2120E7-0E91-AB6F-20E9-757D5A645767}"/>
          </ac:spMkLst>
        </pc:spChg>
        <pc:spChg chg="add mod">
          <ac:chgData name="Ken Birman" userId="d63afa40-f901-45d1-beb5-fa688e844a7e" providerId="ADAL" clId="{8832F677-CCBB-4438-8C0F-02353B252739}" dt="2024-11-05T18:20:39.155" v="13738"/>
          <ac:spMkLst>
            <pc:docMk/>
            <pc:sldMk cId="172896350" sldId="1031"/>
            <ac:spMk id="7" creationId="{8DA4B0A0-B4D9-DFA9-1278-F03EE6EFE782}"/>
          </ac:spMkLst>
        </pc:spChg>
      </pc:sldChg>
      <pc:sldChg chg="add del modTransition">
        <pc:chgData name="Ken Birman" userId="d63afa40-f901-45d1-beb5-fa688e844a7e" providerId="ADAL" clId="{8832F677-CCBB-4438-8C0F-02353B252739}" dt="2024-11-05T14:53:47.319" v="1151"/>
        <pc:sldMkLst>
          <pc:docMk/>
          <pc:sldMk cId="2959188590" sldId="1031"/>
        </pc:sldMkLst>
      </pc:sldChg>
      <pc:sldChg chg="add del modTransition">
        <pc:chgData name="Ken Birman" userId="d63afa40-f901-45d1-beb5-fa688e844a7e" providerId="ADAL" clId="{8832F677-CCBB-4438-8C0F-02353B252739}" dt="2024-11-05T14:53:47.319" v="1151"/>
        <pc:sldMkLst>
          <pc:docMk/>
          <pc:sldMk cId="2044604350" sldId="1032"/>
        </pc:sldMkLst>
      </pc:sldChg>
      <pc:sldChg chg="addSp delSp modSp add mod delAnim modAnim">
        <pc:chgData name="Ken Birman" userId="d63afa40-f901-45d1-beb5-fa688e844a7e" providerId="ADAL" clId="{8832F677-CCBB-4438-8C0F-02353B252739}" dt="2024-11-05T19:01:15.355" v="15688"/>
        <pc:sldMkLst>
          <pc:docMk/>
          <pc:sldMk cId="2087387774" sldId="1032"/>
        </pc:sldMkLst>
        <pc:spChg chg="mod">
          <ac:chgData name="Ken Birman" userId="d63afa40-f901-45d1-beb5-fa688e844a7e" providerId="ADAL" clId="{8832F677-CCBB-4438-8C0F-02353B252739}" dt="2024-11-05T15:30:26.649" v="5679" actId="20577"/>
          <ac:spMkLst>
            <pc:docMk/>
            <pc:sldMk cId="2087387774" sldId="1032"/>
            <ac:spMk id="13" creationId="{17DE46EC-5440-CB58-3D0C-2942D0C41422}"/>
          </ac:spMkLst>
        </pc:spChg>
        <pc:spChg chg="add mod">
          <ac:chgData name="Ken Birman" userId="d63afa40-f901-45d1-beb5-fa688e844a7e" providerId="ADAL" clId="{8832F677-CCBB-4438-8C0F-02353B252739}" dt="2024-11-05T15:30:15.249" v="5644"/>
          <ac:spMkLst>
            <pc:docMk/>
            <pc:sldMk cId="2087387774" sldId="1032"/>
            <ac:spMk id="16" creationId="{F7A0CB6A-2387-44E9-3D9B-43C0DCA9283E}"/>
          </ac:spMkLst>
        </pc:spChg>
        <pc:spChg chg="add mod">
          <ac:chgData name="Ken Birman" userId="d63afa40-f901-45d1-beb5-fa688e844a7e" providerId="ADAL" clId="{8832F677-CCBB-4438-8C0F-02353B252739}" dt="2024-11-05T19:01:15.355" v="15688"/>
          <ac:spMkLst>
            <pc:docMk/>
            <pc:sldMk cId="2087387774" sldId="1032"/>
            <ac:spMk id="19" creationId="{64F09E89-096F-7718-F830-54A69575CDFF}"/>
          </ac:spMkLst>
        </pc:spChg>
      </pc:sldChg>
      <pc:sldChg chg="addSp modSp new mod ord">
        <pc:chgData name="Ken Birman" userId="d63afa40-f901-45d1-beb5-fa688e844a7e" providerId="ADAL" clId="{8832F677-CCBB-4438-8C0F-02353B252739}" dt="2024-11-05T18:21:12.588" v="13763"/>
        <pc:sldMkLst>
          <pc:docMk/>
          <pc:sldMk cId="3334724154" sldId="1033"/>
        </pc:sldMkLst>
        <pc:spChg chg="mod">
          <ac:chgData name="Ken Birman" userId="d63afa40-f901-45d1-beb5-fa688e844a7e" providerId="ADAL" clId="{8832F677-CCBB-4438-8C0F-02353B252739}" dt="2024-11-05T14:56:47.664" v="1316" actId="20577"/>
          <ac:spMkLst>
            <pc:docMk/>
            <pc:sldMk cId="3334724154" sldId="1033"/>
            <ac:spMk id="2" creationId="{57C2B6B1-6CED-C39E-5DFC-89B6E864C148}"/>
          </ac:spMkLst>
        </pc:spChg>
        <pc:spChg chg="mod">
          <ac:chgData name="Ken Birman" userId="d63afa40-f901-45d1-beb5-fa688e844a7e" providerId="ADAL" clId="{8832F677-CCBB-4438-8C0F-02353B252739}" dt="2024-11-05T14:58:23.058" v="1652" actId="20577"/>
          <ac:spMkLst>
            <pc:docMk/>
            <pc:sldMk cId="3334724154" sldId="1033"/>
            <ac:spMk id="3" creationId="{461AEDCD-91C1-1A61-324F-B6C1E491420A}"/>
          </ac:spMkLst>
        </pc:spChg>
        <pc:spChg chg="add mod">
          <ac:chgData name="Ken Birman" userId="d63afa40-f901-45d1-beb5-fa688e844a7e" providerId="ADAL" clId="{8832F677-CCBB-4438-8C0F-02353B252739}" dt="2024-11-05T18:20:49.928" v="13758" actId="20577"/>
          <ac:spMkLst>
            <pc:docMk/>
            <pc:sldMk cId="3334724154" sldId="1033"/>
            <ac:spMk id="6" creationId="{E74EEC22-2C6F-131D-7A03-8958055B4C41}"/>
          </ac:spMkLst>
        </pc:spChg>
      </pc:sldChg>
      <pc:sldChg chg="add del modTransition">
        <pc:chgData name="Ken Birman" userId="d63afa40-f901-45d1-beb5-fa688e844a7e" providerId="ADAL" clId="{8832F677-CCBB-4438-8C0F-02353B252739}" dt="2024-11-05T14:53:47.319" v="1151"/>
        <pc:sldMkLst>
          <pc:docMk/>
          <pc:sldMk cId="3688043256" sldId="1033"/>
        </pc:sldMkLst>
      </pc:sldChg>
      <pc:sldChg chg="addSp delSp modSp new mod ord">
        <pc:chgData name="Ken Birman" userId="d63afa40-f901-45d1-beb5-fa688e844a7e" providerId="ADAL" clId="{8832F677-CCBB-4438-8C0F-02353B252739}" dt="2024-11-05T18:58:07.418" v="15303"/>
        <pc:sldMkLst>
          <pc:docMk/>
          <pc:sldMk cId="2155500709" sldId="1034"/>
        </pc:sldMkLst>
        <pc:spChg chg="mod">
          <ac:chgData name="Ken Birman" userId="d63afa40-f901-45d1-beb5-fa688e844a7e" providerId="ADAL" clId="{8832F677-CCBB-4438-8C0F-02353B252739}" dt="2024-11-05T18:50:44.287" v="14500" actId="20577"/>
          <ac:spMkLst>
            <pc:docMk/>
            <pc:sldMk cId="2155500709" sldId="1034"/>
            <ac:spMk id="2" creationId="{F6C29CC9-71B8-F01D-46DA-5CBCB0ED3BEF}"/>
          </ac:spMkLst>
        </pc:spChg>
        <pc:spChg chg="mod">
          <ac:chgData name="Ken Birman" userId="d63afa40-f901-45d1-beb5-fa688e844a7e" providerId="ADAL" clId="{8832F677-CCBB-4438-8C0F-02353B252739}" dt="2024-11-05T15:01:32.938" v="2222" actId="20577"/>
          <ac:spMkLst>
            <pc:docMk/>
            <pc:sldMk cId="2155500709" sldId="1034"/>
            <ac:spMk id="3" creationId="{4C664E4D-C97E-383F-48E4-8C41FE56C504}"/>
          </ac:spMkLst>
        </pc:spChg>
        <pc:spChg chg="add mod">
          <ac:chgData name="Ken Birman" userId="d63afa40-f901-45d1-beb5-fa688e844a7e" providerId="ADAL" clId="{8832F677-CCBB-4438-8C0F-02353B252739}" dt="2024-11-05T18:58:07.418" v="15303"/>
          <ac:spMkLst>
            <pc:docMk/>
            <pc:sldMk cId="2155500709" sldId="1034"/>
            <ac:spMk id="7" creationId="{6ADF7772-B71A-2565-C2ED-566D5EA76FEB}"/>
          </ac:spMkLst>
        </pc:spChg>
      </pc:sldChg>
      <pc:sldChg chg="addSp delSp modSp new mod ord modClrScheme modAnim chgLayout">
        <pc:chgData name="Ken Birman" userId="d63afa40-f901-45d1-beb5-fa688e844a7e" providerId="ADAL" clId="{8832F677-CCBB-4438-8C0F-02353B252739}" dt="2024-11-05T18:58:12.396" v="15305"/>
        <pc:sldMkLst>
          <pc:docMk/>
          <pc:sldMk cId="3190251500" sldId="1035"/>
        </pc:sldMkLst>
        <pc:spChg chg="mod ord">
          <ac:chgData name="Ken Birman" userId="d63afa40-f901-45d1-beb5-fa688e844a7e" providerId="ADAL" clId="{8832F677-CCBB-4438-8C0F-02353B252739}" dt="2024-11-05T15:02:56.693" v="2239" actId="700"/>
          <ac:spMkLst>
            <pc:docMk/>
            <pc:sldMk cId="3190251500" sldId="1035"/>
            <ac:spMk id="2" creationId="{52F4F31A-564E-96ED-95E2-841E2642B94C}"/>
          </ac:spMkLst>
        </pc:spChg>
        <pc:spChg chg="mod ord">
          <ac:chgData name="Ken Birman" userId="d63afa40-f901-45d1-beb5-fa688e844a7e" providerId="ADAL" clId="{8832F677-CCBB-4438-8C0F-02353B252739}" dt="2024-11-05T15:02:56.693" v="2239" actId="700"/>
          <ac:spMkLst>
            <pc:docMk/>
            <pc:sldMk cId="3190251500" sldId="1035"/>
            <ac:spMk id="4" creationId="{44EC0BBC-ED21-E20B-C769-5AB6864CB2BD}"/>
          </ac:spMkLst>
        </pc:spChg>
        <pc:spChg chg="mod ord">
          <ac:chgData name="Ken Birman" userId="d63afa40-f901-45d1-beb5-fa688e844a7e" providerId="ADAL" clId="{8832F677-CCBB-4438-8C0F-02353B252739}" dt="2024-11-05T15:02:56.693" v="2239" actId="700"/>
          <ac:spMkLst>
            <pc:docMk/>
            <pc:sldMk cId="3190251500" sldId="1035"/>
            <ac:spMk id="5" creationId="{123D0885-0FD4-48C6-7B46-AAAA952CCB3C}"/>
          </ac:spMkLst>
        </pc:spChg>
        <pc:spChg chg="add mod">
          <ac:chgData name="Ken Birman" userId="d63afa40-f901-45d1-beb5-fa688e844a7e" providerId="ADAL" clId="{8832F677-CCBB-4438-8C0F-02353B252739}" dt="2024-11-05T18:58:12.396" v="15305"/>
          <ac:spMkLst>
            <pc:docMk/>
            <pc:sldMk cId="3190251500" sldId="1035"/>
            <ac:spMk id="6" creationId="{2ED925A6-1974-A3F7-E06D-2F5537307F9D}"/>
          </ac:spMkLst>
        </pc:spChg>
        <pc:spChg chg="add mod ord">
          <ac:chgData name="Ken Birman" userId="d63afa40-f901-45d1-beb5-fa688e844a7e" providerId="ADAL" clId="{8832F677-CCBB-4438-8C0F-02353B252739}" dt="2024-11-05T17:26:04.692" v="11714" actId="27636"/>
          <ac:spMkLst>
            <pc:docMk/>
            <pc:sldMk cId="3190251500" sldId="1035"/>
            <ac:spMk id="8" creationId="{2DD715A2-B979-ABDC-3B89-0BD6B00C9D36}"/>
          </ac:spMkLst>
        </pc:spChg>
        <pc:spChg chg="add mod">
          <ac:chgData name="Ken Birman" userId="d63afa40-f901-45d1-beb5-fa688e844a7e" providerId="ADAL" clId="{8832F677-CCBB-4438-8C0F-02353B252739}" dt="2024-11-05T17:36:06.723" v="12213" actId="14100"/>
          <ac:spMkLst>
            <pc:docMk/>
            <pc:sldMk cId="3190251500" sldId="1035"/>
            <ac:spMk id="9" creationId="{E5C38C64-8055-4E4F-7216-987992DA752A}"/>
          </ac:spMkLst>
        </pc:spChg>
        <pc:picChg chg="add mod modCrop">
          <ac:chgData name="Ken Birman" userId="d63afa40-f901-45d1-beb5-fa688e844a7e" providerId="ADAL" clId="{8832F677-CCBB-4438-8C0F-02353B252739}" dt="2024-11-05T15:03:49.529" v="2390" actId="1582"/>
          <ac:picMkLst>
            <pc:docMk/>
            <pc:sldMk cId="3190251500" sldId="1035"/>
            <ac:picMk id="7" creationId="{BE3EE646-F49E-A1C9-28CD-F5FDC13D0481}"/>
          </ac:picMkLst>
        </pc:picChg>
      </pc:sldChg>
      <pc:sldChg chg="addSp modSp new mod">
        <pc:chgData name="Ken Birman" userId="d63afa40-f901-45d1-beb5-fa688e844a7e" providerId="ADAL" clId="{8832F677-CCBB-4438-8C0F-02353B252739}" dt="2024-11-12T19:23:29.804" v="16441" actId="20577"/>
        <pc:sldMkLst>
          <pc:docMk/>
          <pc:sldMk cId="3762759612" sldId="1036"/>
        </pc:sldMkLst>
        <pc:spChg chg="mod">
          <ac:chgData name="Ken Birman" userId="d63afa40-f901-45d1-beb5-fa688e844a7e" providerId="ADAL" clId="{8832F677-CCBB-4438-8C0F-02353B252739}" dt="2024-11-05T15:04:09.101" v="2430" actId="20577"/>
          <ac:spMkLst>
            <pc:docMk/>
            <pc:sldMk cId="3762759612" sldId="1036"/>
            <ac:spMk id="2" creationId="{985BCADC-0979-ECA6-3D8E-DF5B0953E245}"/>
          </ac:spMkLst>
        </pc:spChg>
        <pc:spChg chg="mod">
          <ac:chgData name="Ken Birman" userId="d63afa40-f901-45d1-beb5-fa688e844a7e" providerId="ADAL" clId="{8832F677-CCBB-4438-8C0F-02353B252739}" dt="2024-11-12T19:23:29.804" v="16441" actId="20577"/>
          <ac:spMkLst>
            <pc:docMk/>
            <pc:sldMk cId="3762759612" sldId="1036"/>
            <ac:spMk id="3" creationId="{1C42631C-EEC0-6E34-6665-7FBF7EFD591F}"/>
          </ac:spMkLst>
        </pc:spChg>
        <pc:spChg chg="add mod">
          <ac:chgData name="Ken Birman" userId="d63afa40-f901-45d1-beb5-fa688e844a7e" providerId="ADAL" clId="{8832F677-CCBB-4438-8C0F-02353B252739}" dt="2024-11-05T18:21:24.135" v="13764"/>
          <ac:spMkLst>
            <pc:docMk/>
            <pc:sldMk cId="3762759612" sldId="1036"/>
            <ac:spMk id="6" creationId="{E40A5F22-4A4A-D455-FB8C-B16EDA98C94D}"/>
          </ac:spMkLst>
        </pc:spChg>
      </pc:sldChg>
      <pc:sldChg chg="addSp modSp new mod">
        <pc:chgData name="Ken Birman" userId="d63afa40-f901-45d1-beb5-fa688e844a7e" providerId="ADAL" clId="{8832F677-CCBB-4438-8C0F-02353B252739}" dt="2024-11-05T18:21:50.124" v="13801" actId="20577"/>
        <pc:sldMkLst>
          <pc:docMk/>
          <pc:sldMk cId="3268901563" sldId="1037"/>
        </pc:sldMkLst>
        <pc:spChg chg="mod">
          <ac:chgData name="Ken Birman" userId="d63afa40-f901-45d1-beb5-fa688e844a7e" providerId="ADAL" clId="{8832F677-CCBB-4438-8C0F-02353B252739}" dt="2024-11-05T15:06:37.414" v="2749" actId="20577"/>
          <ac:spMkLst>
            <pc:docMk/>
            <pc:sldMk cId="3268901563" sldId="1037"/>
            <ac:spMk id="2" creationId="{6885161C-90D8-CA66-1F29-28986A1D4C42}"/>
          </ac:spMkLst>
        </pc:spChg>
        <pc:spChg chg="mod">
          <ac:chgData name="Ken Birman" userId="d63afa40-f901-45d1-beb5-fa688e844a7e" providerId="ADAL" clId="{8832F677-CCBB-4438-8C0F-02353B252739}" dt="2024-11-05T17:30:49.158" v="12136" actId="27636"/>
          <ac:spMkLst>
            <pc:docMk/>
            <pc:sldMk cId="3268901563" sldId="1037"/>
            <ac:spMk id="3" creationId="{E8DB8CB6-9259-7DAB-C085-320FB199F130}"/>
          </ac:spMkLst>
        </pc:spChg>
        <pc:spChg chg="add mod">
          <ac:chgData name="Ken Birman" userId="d63afa40-f901-45d1-beb5-fa688e844a7e" providerId="ADAL" clId="{8832F677-CCBB-4438-8C0F-02353B252739}" dt="2024-11-05T18:21:50.124" v="13801" actId="20577"/>
          <ac:spMkLst>
            <pc:docMk/>
            <pc:sldMk cId="3268901563" sldId="1037"/>
            <ac:spMk id="7" creationId="{9C491F9D-A474-5027-6942-565A4BC70982}"/>
          </ac:spMkLst>
        </pc:spChg>
        <pc:picChg chg="add mod">
          <ac:chgData name="Ken Birman" userId="d63afa40-f901-45d1-beb5-fa688e844a7e" providerId="ADAL" clId="{8832F677-CCBB-4438-8C0F-02353B252739}" dt="2024-11-05T15:09:38.376" v="3210" actId="14100"/>
          <ac:picMkLst>
            <pc:docMk/>
            <pc:sldMk cId="3268901563" sldId="1037"/>
            <ac:picMk id="6" creationId="{71A30861-6F35-9CC5-7B69-FECE0B972E0E}"/>
          </ac:picMkLst>
        </pc:picChg>
      </pc:sldChg>
      <pc:sldChg chg="addSp modSp new mod">
        <pc:chgData name="Ken Birman" userId="d63afa40-f901-45d1-beb5-fa688e844a7e" providerId="ADAL" clId="{8832F677-CCBB-4438-8C0F-02353B252739}" dt="2024-11-05T18:22:07.546" v="13837" actId="20577"/>
        <pc:sldMkLst>
          <pc:docMk/>
          <pc:sldMk cId="2392561013" sldId="1038"/>
        </pc:sldMkLst>
        <pc:spChg chg="mod">
          <ac:chgData name="Ken Birman" userId="d63afa40-f901-45d1-beb5-fa688e844a7e" providerId="ADAL" clId="{8832F677-CCBB-4438-8C0F-02353B252739}" dt="2024-11-05T15:10:06.927" v="3287" actId="20577"/>
          <ac:spMkLst>
            <pc:docMk/>
            <pc:sldMk cId="2392561013" sldId="1038"/>
            <ac:spMk id="2" creationId="{227630DD-9AD7-CEE8-D8FA-68527316E5B8}"/>
          </ac:spMkLst>
        </pc:spChg>
        <pc:spChg chg="mod">
          <ac:chgData name="Ken Birman" userId="d63afa40-f901-45d1-beb5-fa688e844a7e" providerId="ADAL" clId="{8832F677-CCBB-4438-8C0F-02353B252739}" dt="2024-11-05T15:11:05.897" v="3569" actId="5793"/>
          <ac:spMkLst>
            <pc:docMk/>
            <pc:sldMk cId="2392561013" sldId="1038"/>
            <ac:spMk id="3" creationId="{943461E6-46DB-90F0-2948-A7FF26ED8A4F}"/>
          </ac:spMkLst>
        </pc:spChg>
        <pc:spChg chg="add mod">
          <ac:chgData name="Ken Birman" userId="d63afa40-f901-45d1-beb5-fa688e844a7e" providerId="ADAL" clId="{8832F677-CCBB-4438-8C0F-02353B252739}" dt="2024-11-05T18:22:07.546" v="13837" actId="20577"/>
          <ac:spMkLst>
            <pc:docMk/>
            <pc:sldMk cId="2392561013" sldId="1038"/>
            <ac:spMk id="6" creationId="{E7C33C27-32FA-206E-73BD-F5692D27E526}"/>
          </ac:spMkLst>
        </pc:spChg>
      </pc:sldChg>
      <pc:sldChg chg="addSp modSp new mod">
        <pc:chgData name="Ken Birman" userId="d63afa40-f901-45d1-beb5-fa688e844a7e" providerId="ADAL" clId="{8832F677-CCBB-4438-8C0F-02353B252739}" dt="2024-11-05T18:22:11.827" v="13838"/>
        <pc:sldMkLst>
          <pc:docMk/>
          <pc:sldMk cId="2100836663" sldId="1039"/>
        </pc:sldMkLst>
        <pc:spChg chg="mod">
          <ac:chgData name="Ken Birman" userId="d63afa40-f901-45d1-beb5-fa688e844a7e" providerId="ADAL" clId="{8832F677-CCBB-4438-8C0F-02353B252739}" dt="2024-11-05T15:11:11.329" v="3589" actId="20577"/>
          <ac:spMkLst>
            <pc:docMk/>
            <pc:sldMk cId="2100836663" sldId="1039"/>
            <ac:spMk id="2" creationId="{2ADFF3AF-56C9-3818-70BE-5793BA2DB9D6}"/>
          </ac:spMkLst>
        </pc:spChg>
        <pc:spChg chg="mod">
          <ac:chgData name="Ken Birman" userId="d63afa40-f901-45d1-beb5-fa688e844a7e" providerId="ADAL" clId="{8832F677-CCBB-4438-8C0F-02353B252739}" dt="2024-11-05T17:37:40.043" v="12232" actId="20577"/>
          <ac:spMkLst>
            <pc:docMk/>
            <pc:sldMk cId="2100836663" sldId="1039"/>
            <ac:spMk id="3" creationId="{251CD6F1-3322-3EF3-94F4-96A8BF89D4B1}"/>
          </ac:spMkLst>
        </pc:spChg>
        <pc:spChg chg="add mod">
          <ac:chgData name="Ken Birman" userId="d63afa40-f901-45d1-beb5-fa688e844a7e" providerId="ADAL" clId="{8832F677-CCBB-4438-8C0F-02353B252739}" dt="2024-11-05T18:22:11.827" v="13838"/>
          <ac:spMkLst>
            <pc:docMk/>
            <pc:sldMk cId="2100836663" sldId="1039"/>
            <ac:spMk id="7" creationId="{2E89753C-276D-4395-73B2-AF52EDDEACF2}"/>
          </ac:spMkLst>
        </pc:spChg>
        <pc:picChg chg="add mod">
          <ac:chgData name="Ken Birman" userId="d63afa40-f901-45d1-beb5-fa688e844a7e" providerId="ADAL" clId="{8832F677-CCBB-4438-8C0F-02353B252739}" dt="2024-11-05T15:13:39.068" v="4153" actId="14100"/>
          <ac:picMkLst>
            <pc:docMk/>
            <pc:sldMk cId="2100836663" sldId="1039"/>
            <ac:picMk id="6" creationId="{F42593AA-7583-010F-310A-C3B1289723D1}"/>
          </ac:picMkLst>
        </pc:picChg>
      </pc:sldChg>
      <pc:sldChg chg="addSp modSp new mod">
        <pc:chgData name="Ken Birman" userId="d63afa40-f901-45d1-beb5-fa688e844a7e" providerId="ADAL" clId="{8832F677-CCBB-4438-8C0F-02353B252739}" dt="2024-11-05T18:22:26.031" v="13863" actId="20577"/>
        <pc:sldMkLst>
          <pc:docMk/>
          <pc:sldMk cId="2009214097" sldId="1040"/>
        </pc:sldMkLst>
        <pc:spChg chg="mod">
          <ac:chgData name="Ken Birman" userId="d63afa40-f901-45d1-beb5-fa688e844a7e" providerId="ADAL" clId="{8832F677-CCBB-4438-8C0F-02353B252739}" dt="2024-11-05T15:14:06.962" v="4211" actId="20577"/>
          <ac:spMkLst>
            <pc:docMk/>
            <pc:sldMk cId="2009214097" sldId="1040"/>
            <ac:spMk id="2" creationId="{45EE9D56-2CFA-6E8F-869C-5128574F0689}"/>
          </ac:spMkLst>
        </pc:spChg>
        <pc:spChg chg="mod">
          <ac:chgData name="Ken Birman" userId="d63afa40-f901-45d1-beb5-fa688e844a7e" providerId="ADAL" clId="{8832F677-CCBB-4438-8C0F-02353B252739}" dt="2024-11-05T15:15:09.713" v="4484" actId="20577"/>
          <ac:spMkLst>
            <pc:docMk/>
            <pc:sldMk cId="2009214097" sldId="1040"/>
            <ac:spMk id="3" creationId="{A120BE63-0635-4EB6-1AFF-C47D41A4AC0C}"/>
          </ac:spMkLst>
        </pc:spChg>
        <pc:spChg chg="add mod">
          <ac:chgData name="Ken Birman" userId="d63afa40-f901-45d1-beb5-fa688e844a7e" providerId="ADAL" clId="{8832F677-CCBB-4438-8C0F-02353B252739}" dt="2024-11-05T18:22:26.031" v="13863" actId="20577"/>
          <ac:spMkLst>
            <pc:docMk/>
            <pc:sldMk cId="2009214097" sldId="1040"/>
            <ac:spMk id="6" creationId="{F8470BC4-9639-7ADA-2DAD-8086F4C70969}"/>
          </ac:spMkLst>
        </pc:spChg>
      </pc:sldChg>
      <pc:sldChg chg="addSp modSp new mod">
        <pc:chgData name="Ken Birman" userId="d63afa40-f901-45d1-beb5-fa688e844a7e" providerId="ADAL" clId="{8832F677-CCBB-4438-8C0F-02353B252739}" dt="2024-11-05T18:22:36.676" v="13864"/>
        <pc:sldMkLst>
          <pc:docMk/>
          <pc:sldMk cId="542373964" sldId="1041"/>
        </pc:sldMkLst>
        <pc:spChg chg="mod">
          <ac:chgData name="Ken Birman" userId="d63afa40-f901-45d1-beb5-fa688e844a7e" providerId="ADAL" clId="{8832F677-CCBB-4438-8C0F-02353B252739}" dt="2024-11-05T15:15:15.249" v="4502" actId="20577"/>
          <ac:spMkLst>
            <pc:docMk/>
            <pc:sldMk cId="542373964" sldId="1041"/>
            <ac:spMk id="2" creationId="{F7DDA870-E9A0-1569-9115-FF3718E9B621}"/>
          </ac:spMkLst>
        </pc:spChg>
        <pc:spChg chg="mod">
          <ac:chgData name="Ken Birman" userId="d63afa40-f901-45d1-beb5-fa688e844a7e" providerId="ADAL" clId="{8832F677-CCBB-4438-8C0F-02353B252739}" dt="2024-11-05T15:20:53.962" v="4930" actId="20577"/>
          <ac:spMkLst>
            <pc:docMk/>
            <pc:sldMk cId="542373964" sldId="1041"/>
            <ac:spMk id="3" creationId="{EF75FFFA-9378-FDCC-4C0B-E0317D50490B}"/>
          </ac:spMkLst>
        </pc:spChg>
        <pc:spChg chg="add mod">
          <ac:chgData name="Ken Birman" userId="d63afa40-f901-45d1-beb5-fa688e844a7e" providerId="ADAL" clId="{8832F677-CCBB-4438-8C0F-02353B252739}" dt="2024-11-05T18:22:36.676" v="13864"/>
          <ac:spMkLst>
            <pc:docMk/>
            <pc:sldMk cId="542373964" sldId="1041"/>
            <ac:spMk id="6" creationId="{27A0C036-9260-A847-C55F-97AC0B8C23B7}"/>
          </ac:spMkLst>
        </pc:spChg>
      </pc:sldChg>
      <pc:sldChg chg="addSp modSp new mod modAnim">
        <pc:chgData name="Ken Birman" userId="d63afa40-f901-45d1-beb5-fa688e844a7e" providerId="ADAL" clId="{8832F677-CCBB-4438-8C0F-02353B252739}" dt="2024-11-05T18:22:40.767" v="13865"/>
        <pc:sldMkLst>
          <pc:docMk/>
          <pc:sldMk cId="3736037486" sldId="1042"/>
        </pc:sldMkLst>
        <pc:spChg chg="mod">
          <ac:chgData name="Ken Birman" userId="d63afa40-f901-45d1-beb5-fa688e844a7e" providerId="ADAL" clId="{8832F677-CCBB-4438-8C0F-02353B252739}" dt="2024-11-05T15:21:13.556" v="4977" actId="20577"/>
          <ac:spMkLst>
            <pc:docMk/>
            <pc:sldMk cId="3736037486" sldId="1042"/>
            <ac:spMk id="2" creationId="{06FC5CA1-A9C5-B229-F1D2-D5094B41C602}"/>
          </ac:spMkLst>
        </pc:spChg>
        <pc:spChg chg="mod">
          <ac:chgData name="Ken Birman" userId="d63afa40-f901-45d1-beb5-fa688e844a7e" providerId="ADAL" clId="{8832F677-CCBB-4438-8C0F-02353B252739}" dt="2024-11-05T15:26:41.993" v="5305" actId="20577"/>
          <ac:spMkLst>
            <pc:docMk/>
            <pc:sldMk cId="3736037486" sldId="1042"/>
            <ac:spMk id="3" creationId="{2848CDE8-FE9C-D47C-BFDF-7F5208BDF50E}"/>
          </ac:spMkLst>
        </pc:spChg>
        <pc:spChg chg="add mod">
          <ac:chgData name="Ken Birman" userId="d63afa40-f901-45d1-beb5-fa688e844a7e" providerId="ADAL" clId="{8832F677-CCBB-4438-8C0F-02353B252739}" dt="2024-11-05T15:27:27.297" v="5309" actId="1076"/>
          <ac:spMkLst>
            <pc:docMk/>
            <pc:sldMk cId="3736037486" sldId="1042"/>
            <ac:spMk id="8" creationId="{934447C3-20AD-581A-2AFD-D7A69E1F40A5}"/>
          </ac:spMkLst>
        </pc:spChg>
        <pc:spChg chg="add mod">
          <ac:chgData name="Ken Birman" userId="d63afa40-f901-45d1-beb5-fa688e844a7e" providerId="ADAL" clId="{8832F677-CCBB-4438-8C0F-02353B252739}" dt="2024-11-05T15:27:57.125" v="5313" actId="1076"/>
          <ac:spMkLst>
            <pc:docMk/>
            <pc:sldMk cId="3736037486" sldId="1042"/>
            <ac:spMk id="9" creationId="{639BF131-33D8-3765-9A3D-98823A4ECA26}"/>
          </ac:spMkLst>
        </pc:spChg>
        <pc:spChg chg="add mod">
          <ac:chgData name="Ken Birman" userId="d63afa40-f901-45d1-beb5-fa688e844a7e" providerId="ADAL" clId="{8832F677-CCBB-4438-8C0F-02353B252739}" dt="2024-11-05T15:28:03.520" v="5315" actId="1076"/>
          <ac:spMkLst>
            <pc:docMk/>
            <pc:sldMk cId="3736037486" sldId="1042"/>
            <ac:spMk id="10" creationId="{32CEFD98-C947-3EE4-D42A-D3AD5030ED5C}"/>
          </ac:spMkLst>
        </pc:spChg>
        <pc:spChg chg="add mod">
          <ac:chgData name="Ken Birman" userId="d63afa40-f901-45d1-beb5-fa688e844a7e" providerId="ADAL" clId="{8832F677-CCBB-4438-8C0F-02353B252739}" dt="2024-11-05T18:22:40.767" v="13865"/>
          <ac:spMkLst>
            <pc:docMk/>
            <pc:sldMk cId="3736037486" sldId="1042"/>
            <ac:spMk id="11" creationId="{C35ADB4E-4298-1EDF-D904-2F5AB557C300}"/>
          </ac:spMkLst>
        </pc:spChg>
        <pc:picChg chg="add mod">
          <ac:chgData name="Ken Birman" userId="d63afa40-f901-45d1-beb5-fa688e844a7e" providerId="ADAL" clId="{8832F677-CCBB-4438-8C0F-02353B252739}" dt="2024-11-05T15:26:46.569" v="5306" actId="1076"/>
          <ac:picMkLst>
            <pc:docMk/>
            <pc:sldMk cId="3736037486" sldId="1042"/>
            <ac:picMk id="6" creationId="{F322434A-122B-B543-BC64-6365411CBAA3}"/>
          </ac:picMkLst>
        </pc:picChg>
        <pc:picChg chg="add mod modCrop">
          <ac:chgData name="Ken Birman" userId="d63afa40-f901-45d1-beb5-fa688e844a7e" providerId="ADAL" clId="{8832F677-CCBB-4438-8C0F-02353B252739}" dt="2024-11-05T15:26:38.975" v="5304" actId="1076"/>
          <ac:picMkLst>
            <pc:docMk/>
            <pc:sldMk cId="3736037486" sldId="1042"/>
            <ac:picMk id="7" creationId="{AC28B311-B90F-7DD9-A62F-CDED8F91F8BE}"/>
          </ac:picMkLst>
        </pc:picChg>
      </pc:sldChg>
      <pc:sldChg chg="addSp delSp modSp new mod modClrScheme chgLayout">
        <pc:chgData name="Ken Birman" userId="d63afa40-f901-45d1-beb5-fa688e844a7e" providerId="ADAL" clId="{8832F677-CCBB-4438-8C0F-02353B252739}" dt="2024-11-05T18:22:49.677" v="13867"/>
        <pc:sldMkLst>
          <pc:docMk/>
          <pc:sldMk cId="75467544" sldId="1043"/>
        </pc:sldMkLst>
        <pc:spChg chg="add mod">
          <ac:chgData name="Ken Birman" userId="d63afa40-f901-45d1-beb5-fa688e844a7e" providerId="ADAL" clId="{8832F677-CCBB-4438-8C0F-02353B252739}" dt="2024-11-05T18:22:49.677" v="13867"/>
          <ac:spMkLst>
            <pc:docMk/>
            <pc:sldMk cId="75467544" sldId="1043"/>
            <ac:spMk id="2" creationId="{148BAB0B-00B5-95C5-141A-D73C4F9E84F9}"/>
          </ac:spMkLst>
        </pc:spChg>
        <pc:spChg chg="mod ord">
          <ac:chgData name="Ken Birman" userId="d63afa40-f901-45d1-beb5-fa688e844a7e" providerId="ADAL" clId="{8832F677-CCBB-4438-8C0F-02353B252739}" dt="2024-11-05T15:30:33.743" v="5681" actId="700"/>
          <ac:spMkLst>
            <pc:docMk/>
            <pc:sldMk cId="75467544" sldId="1043"/>
            <ac:spMk id="3" creationId="{F88891FD-702E-03A9-1249-03948B7C19C6}"/>
          </ac:spMkLst>
        </pc:spChg>
        <pc:spChg chg="mod ord">
          <ac:chgData name="Ken Birman" userId="d63afa40-f901-45d1-beb5-fa688e844a7e" providerId="ADAL" clId="{8832F677-CCBB-4438-8C0F-02353B252739}" dt="2024-11-05T15:30:33.743" v="5681" actId="700"/>
          <ac:spMkLst>
            <pc:docMk/>
            <pc:sldMk cId="75467544" sldId="1043"/>
            <ac:spMk id="4" creationId="{47D30C03-F8F2-42A0-D8E6-DB97A3FF2730}"/>
          </ac:spMkLst>
        </pc:spChg>
        <pc:spChg chg="add mod ord">
          <ac:chgData name="Ken Birman" userId="d63afa40-f901-45d1-beb5-fa688e844a7e" providerId="ADAL" clId="{8832F677-CCBB-4438-8C0F-02353B252739}" dt="2024-11-05T17:38:44.188" v="12297" actId="6549"/>
          <ac:spMkLst>
            <pc:docMk/>
            <pc:sldMk cId="75467544" sldId="1043"/>
            <ac:spMk id="5" creationId="{E609727B-ACB5-C2DB-C7AE-DA029BADE74F}"/>
          </ac:spMkLst>
        </pc:spChg>
        <pc:spChg chg="add mod ord">
          <ac:chgData name="Ken Birman" userId="d63afa40-f901-45d1-beb5-fa688e844a7e" providerId="ADAL" clId="{8832F677-CCBB-4438-8C0F-02353B252739}" dt="2024-11-05T15:33:54.895" v="6311" actId="20577"/>
          <ac:spMkLst>
            <pc:docMk/>
            <pc:sldMk cId="75467544" sldId="1043"/>
            <ac:spMk id="6" creationId="{89EEB80F-265F-0D1F-4DA1-BD37358D59BD}"/>
          </ac:spMkLst>
        </pc:spChg>
      </pc:sldChg>
      <pc:sldChg chg="addSp modSp new mod">
        <pc:chgData name="Ken Birman" userId="d63afa40-f901-45d1-beb5-fa688e844a7e" providerId="ADAL" clId="{8832F677-CCBB-4438-8C0F-02353B252739}" dt="2024-11-05T19:01:38.187" v="15727" actId="20577"/>
        <pc:sldMkLst>
          <pc:docMk/>
          <pc:sldMk cId="1230713026" sldId="1044"/>
        </pc:sldMkLst>
        <pc:spChg chg="mod">
          <ac:chgData name="Ken Birman" userId="d63afa40-f901-45d1-beb5-fa688e844a7e" providerId="ADAL" clId="{8832F677-CCBB-4438-8C0F-02353B252739}" dt="2024-11-05T15:34:12.057" v="6371" actId="20577"/>
          <ac:spMkLst>
            <pc:docMk/>
            <pc:sldMk cId="1230713026" sldId="1044"/>
            <ac:spMk id="2" creationId="{83EE0AFF-3D87-81BE-1519-F58F11E54B10}"/>
          </ac:spMkLst>
        </pc:spChg>
        <pc:spChg chg="mod">
          <ac:chgData name="Ken Birman" userId="d63afa40-f901-45d1-beb5-fa688e844a7e" providerId="ADAL" clId="{8832F677-CCBB-4438-8C0F-02353B252739}" dt="2024-11-05T15:35:15.688" v="6646" actId="20577"/>
          <ac:spMkLst>
            <pc:docMk/>
            <pc:sldMk cId="1230713026" sldId="1044"/>
            <ac:spMk id="3" creationId="{32DF653A-03F2-CA0D-FADF-51E4C86CF29F}"/>
          </ac:spMkLst>
        </pc:spChg>
        <pc:spChg chg="add mod">
          <ac:chgData name="Ken Birman" userId="d63afa40-f901-45d1-beb5-fa688e844a7e" providerId="ADAL" clId="{8832F677-CCBB-4438-8C0F-02353B252739}" dt="2024-11-05T19:01:38.187" v="15727" actId="20577"/>
          <ac:spMkLst>
            <pc:docMk/>
            <pc:sldMk cId="1230713026" sldId="1044"/>
            <ac:spMk id="6" creationId="{C7389A53-AB12-89CE-30E4-652AFD7E3FE7}"/>
          </ac:spMkLst>
        </pc:spChg>
      </pc:sldChg>
      <pc:sldChg chg="addSp modSp new mod">
        <pc:chgData name="Ken Birman" userId="d63afa40-f901-45d1-beb5-fa688e844a7e" providerId="ADAL" clId="{8832F677-CCBB-4438-8C0F-02353B252739}" dt="2024-11-05T18:23:58.105" v="14006" actId="20577"/>
        <pc:sldMkLst>
          <pc:docMk/>
          <pc:sldMk cId="3075058462" sldId="1045"/>
        </pc:sldMkLst>
        <pc:spChg chg="mod">
          <ac:chgData name="Ken Birman" userId="d63afa40-f901-45d1-beb5-fa688e844a7e" providerId="ADAL" clId="{8832F677-CCBB-4438-8C0F-02353B252739}" dt="2024-11-05T15:35:54.325" v="6731" actId="20577"/>
          <ac:spMkLst>
            <pc:docMk/>
            <pc:sldMk cId="3075058462" sldId="1045"/>
            <ac:spMk id="2" creationId="{A7355AEC-7C2A-9359-F106-DC59B9A813F9}"/>
          </ac:spMkLst>
        </pc:spChg>
        <pc:spChg chg="mod">
          <ac:chgData name="Ken Birman" userId="d63afa40-f901-45d1-beb5-fa688e844a7e" providerId="ADAL" clId="{8832F677-CCBB-4438-8C0F-02353B252739}" dt="2024-11-05T15:37:35.183" v="7222" actId="20577"/>
          <ac:spMkLst>
            <pc:docMk/>
            <pc:sldMk cId="3075058462" sldId="1045"/>
            <ac:spMk id="3" creationId="{70B3449E-1D1D-E53F-1329-B68A9C863B80}"/>
          </ac:spMkLst>
        </pc:spChg>
        <pc:spChg chg="add mod">
          <ac:chgData name="Ken Birman" userId="d63afa40-f901-45d1-beb5-fa688e844a7e" providerId="ADAL" clId="{8832F677-CCBB-4438-8C0F-02353B252739}" dt="2024-11-05T18:23:58.105" v="14006" actId="20577"/>
          <ac:spMkLst>
            <pc:docMk/>
            <pc:sldMk cId="3075058462" sldId="1045"/>
            <ac:spMk id="6" creationId="{A05E4162-83F4-610B-53A0-BE70E875879A}"/>
          </ac:spMkLst>
        </pc:spChg>
      </pc:sldChg>
      <pc:sldChg chg="addSp modSp new mod">
        <pc:chgData name="Ken Birman" userId="d63afa40-f901-45d1-beb5-fa688e844a7e" providerId="ADAL" clId="{8832F677-CCBB-4438-8C0F-02353B252739}" dt="2024-11-05T18:24:02.825" v="14007"/>
        <pc:sldMkLst>
          <pc:docMk/>
          <pc:sldMk cId="659087832" sldId="1046"/>
        </pc:sldMkLst>
        <pc:spChg chg="mod">
          <ac:chgData name="Ken Birman" userId="d63afa40-f901-45d1-beb5-fa688e844a7e" providerId="ADAL" clId="{8832F677-CCBB-4438-8C0F-02353B252739}" dt="2024-11-05T15:37:42.576" v="7243" actId="20577"/>
          <ac:spMkLst>
            <pc:docMk/>
            <pc:sldMk cId="659087832" sldId="1046"/>
            <ac:spMk id="2" creationId="{F846FB73-7214-D18C-AB95-6D4758E40824}"/>
          </ac:spMkLst>
        </pc:spChg>
        <pc:spChg chg="mod">
          <ac:chgData name="Ken Birman" userId="d63afa40-f901-45d1-beb5-fa688e844a7e" providerId="ADAL" clId="{8832F677-CCBB-4438-8C0F-02353B252739}" dt="2024-11-05T15:38:59.700" v="7576" actId="20577"/>
          <ac:spMkLst>
            <pc:docMk/>
            <pc:sldMk cId="659087832" sldId="1046"/>
            <ac:spMk id="3" creationId="{2BD14C5C-2FAF-BCA9-C6C7-EC7440A4B69B}"/>
          </ac:spMkLst>
        </pc:spChg>
        <pc:spChg chg="add mod">
          <ac:chgData name="Ken Birman" userId="d63afa40-f901-45d1-beb5-fa688e844a7e" providerId="ADAL" clId="{8832F677-CCBB-4438-8C0F-02353B252739}" dt="2024-11-05T18:24:02.825" v="14007"/>
          <ac:spMkLst>
            <pc:docMk/>
            <pc:sldMk cId="659087832" sldId="1046"/>
            <ac:spMk id="6" creationId="{AEB34DD9-CBAE-64DD-5597-F606F4A70D50}"/>
          </ac:spMkLst>
        </pc:spChg>
      </pc:sldChg>
      <pc:sldChg chg="addSp modSp new mod">
        <pc:chgData name="Ken Birman" userId="d63afa40-f901-45d1-beb5-fa688e844a7e" providerId="ADAL" clId="{8832F677-CCBB-4438-8C0F-02353B252739}" dt="2024-11-05T18:24:04.342" v="14008"/>
        <pc:sldMkLst>
          <pc:docMk/>
          <pc:sldMk cId="1654707550" sldId="1047"/>
        </pc:sldMkLst>
        <pc:spChg chg="mod">
          <ac:chgData name="Ken Birman" userId="d63afa40-f901-45d1-beb5-fa688e844a7e" providerId="ADAL" clId="{8832F677-CCBB-4438-8C0F-02353B252739}" dt="2024-11-05T15:43:20.436" v="7959" actId="20577"/>
          <ac:spMkLst>
            <pc:docMk/>
            <pc:sldMk cId="1654707550" sldId="1047"/>
            <ac:spMk id="2" creationId="{1AC4BF43-553F-AC22-1570-D2CF076A357A}"/>
          </ac:spMkLst>
        </pc:spChg>
        <pc:spChg chg="mod">
          <ac:chgData name="Ken Birman" userId="d63afa40-f901-45d1-beb5-fa688e844a7e" providerId="ADAL" clId="{8832F677-CCBB-4438-8C0F-02353B252739}" dt="2024-11-05T15:40:25.407" v="7937" actId="20577"/>
          <ac:spMkLst>
            <pc:docMk/>
            <pc:sldMk cId="1654707550" sldId="1047"/>
            <ac:spMk id="3" creationId="{18148BB3-415B-5EC1-3BEE-AC162CC2399A}"/>
          </ac:spMkLst>
        </pc:spChg>
        <pc:spChg chg="add mod">
          <ac:chgData name="Ken Birman" userId="d63afa40-f901-45d1-beb5-fa688e844a7e" providerId="ADAL" clId="{8832F677-CCBB-4438-8C0F-02353B252739}" dt="2024-11-05T18:24:04.342" v="14008"/>
          <ac:spMkLst>
            <pc:docMk/>
            <pc:sldMk cId="1654707550" sldId="1047"/>
            <ac:spMk id="6" creationId="{97F578EA-D073-F930-568B-53AF77CD7E92}"/>
          </ac:spMkLst>
        </pc:spChg>
      </pc:sldChg>
      <pc:sldChg chg="add del">
        <pc:chgData name="Ken Birman" userId="d63afa40-f901-45d1-beb5-fa688e844a7e" providerId="ADAL" clId="{8832F677-CCBB-4438-8C0F-02353B252739}" dt="2024-11-05T15:52:13.092" v="8638"/>
        <pc:sldMkLst>
          <pc:docMk/>
          <pc:sldMk cId="0" sldId="1048"/>
        </pc:sldMkLst>
      </pc:sldChg>
      <pc:sldChg chg="addSp delSp modSp new mod modClrScheme chgLayout">
        <pc:chgData name="Ken Birman" userId="d63afa40-f901-45d1-beb5-fa688e844a7e" providerId="ADAL" clId="{8832F677-CCBB-4438-8C0F-02353B252739}" dt="2024-11-05T18:29:17.032" v="14360" actId="20577"/>
        <pc:sldMkLst>
          <pc:docMk/>
          <pc:sldMk cId="3667329103" sldId="1048"/>
        </pc:sldMkLst>
        <pc:spChg chg="add mod">
          <ac:chgData name="Ken Birman" userId="d63afa40-f901-45d1-beb5-fa688e844a7e" providerId="ADAL" clId="{8832F677-CCBB-4438-8C0F-02353B252739}" dt="2024-11-05T18:29:17.032" v="14360" actId="20577"/>
          <ac:spMkLst>
            <pc:docMk/>
            <pc:sldMk cId="3667329103" sldId="1048"/>
            <ac:spMk id="2" creationId="{0BF415A9-9B78-DB71-8552-C4009EDCCCD2}"/>
          </ac:spMkLst>
        </pc:spChg>
        <pc:spChg chg="mod ord">
          <ac:chgData name="Ken Birman" userId="d63afa40-f901-45d1-beb5-fa688e844a7e" providerId="ADAL" clId="{8832F677-CCBB-4438-8C0F-02353B252739}" dt="2024-11-05T15:53:37.825" v="8655" actId="700"/>
          <ac:spMkLst>
            <pc:docMk/>
            <pc:sldMk cId="3667329103" sldId="1048"/>
            <ac:spMk id="3" creationId="{861C30CA-CF7C-FD79-56C8-6EBAA12EBB0C}"/>
          </ac:spMkLst>
        </pc:spChg>
        <pc:spChg chg="mod ord">
          <ac:chgData name="Ken Birman" userId="d63afa40-f901-45d1-beb5-fa688e844a7e" providerId="ADAL" clId="{8832F677-CCBB-4438-8C0F-02353B252739}" dt="2024-11-05T15:53:37.825" v="8655" actId="700"/>
          <ac:spMkLst>
            <pc:docMk/>
            <pc:sldMk cId="3667329103" sldId="1048"/>
            <ac:spMk id="4" creationId="{52F98A15-7EE7-3456-B5F3-740D8F4DED6E}"/>
          </ac:spMkLst>
        </pc:spChg>
        <pc:spChg chg="add mod ord">
          <ac:chgData name="Ken Birman" userId="d63afa40-f901-45d1-beb5-fa688e844a7e" providerId="ADAL" clId="{8832F677-CCBB-4438-8C0F-02353B252739}" dt="2024-11-05T15:53:44.533" v="8686" actId="20577"/>
          <ac:spMkLst>
            <pc:docMk/>
            <pc:sldMk cId="3667329103" sldId="1048"/>
            <ac:spMk id="5" creationId="{288AAAD1-0E69-7942-F03B-B7BB6DB3E64F}"/>
          </ac:spMkLst>
        </pc:spChg>
        <pc:spChg chg="add mod ord">
          <ac:chgData name="Ken Birman" userId="d63afa40-f901-45d1-beb5-fa688e844a7e" providerId="ADAL" clId="{8832F677-CCBB-4438-8C0F-02353B252739}" dt="2024-11-05T15:55:21.053" v="9102" actId="20577"/>
          <ac:spMkLst>
            <pc:docMk/>
            <pc:sldMk cId="3667329103" sldId="1048"/>
            <ac:spMk id="6" creationId="{6FDF9BF8-307A-2497-73CF-CAE33C6D617E}"/>
          </ac:spMkLst>
        </pc:spChg>
      </pc:sldChg>
      <pc:sldChg chg="addSp modSp new mod modAnim">
        <pc:chgData name="Ken Birman" userId="d63afa40-f901-45d1-beb5-fa688e844a7e" providerId="ADAL" clId="{8832F677-CCBB-4438-8C0F-02353B252739}" dt="2024-11-05T16:08:27.094" v="11468" actId="14100"/>
        <pc:sldMkLst>
          <pc:docMk/>
          <pc:sldMk cId="4182074437" sldId="1049"/>
        </pc:sldMkLst>
        <pc:spChg chg="mod">
          <ac:chgData name="Ken Birman" userId="d63afa40-f901-45d1-beb5-fa688e844a7e" providerId="ADAL" clId="{8832F677-CCBB-4438-8C0F-02353B252739}" dt="2024-11-05T15:56:03.162" v="9110" actId="20577"/>
          <ac:spMkLst>
            <pc:docMk/>
            <pc:sldMk cId="4182074437" sldId="1049"/>
            <ac:spMk id="2" creationId="{A57C8CD5-B633-84AF-5C93-D35A6ED7FF29}"/>
          </ac:spMkLst>
        </pc:spChg>
        <pc:spChg chg="mod">
          <ac:chgData name="Ken Birman" userId="d63afa40-f901-45d1-beb5-fa688e844a7e" providerId="ADAL" clId="{8832F677-CCBB-4438-8C0F-02353B252739}" dt="2024-11-05T15:57:05.423" v="9437" actId="20577"/>
          <ac:spMkLst>
            <pc:docMk/>
            <pc:sldMk cId="4182074437" sldId="1049"/>
            <ac:spMk id="3" creationId="{7855BCC8-0B92-1ADE-6C29-7CB301D14D8C}"/>
          </ac:spMkLst>
        </pc:spChg>
        <pc:spChg chg="add mod">
          <ac:chgData name="Ken Birman" userId="d63afa40-f901-45d1-beb5-fa688e844a7e" providerId="ADAL" clId="{8832F677-CCBB-4438-8C0F-02353B252739}" dt="2024-11-05T16:08:27.094" v="11468" actId="14100"/>
          <ac:spMkLst>
            <pc:docMk/>
            <pc:sldMk cId="4182074437" sldId="1049"/>
            <ac:spMk id="7" creationId="{28D99C66-0833-B724-3DFF-2516AD1C5BCE}"/>
          </ac:spMkLst>
        </pc:spChg>
        <pc:picChg chg="add mod">
          <ac:chgData name="Ken Birman" userId="d63afa40-f901-45d1-beb5-fa688e844a7e" providerId="ADAL" clId="{8832F677-CCBB-4438-8C0F-02353B252739}" dt="2024-11-05T16:08:08.917" v="11439" actId="1076"/>
          <ac:picMkLst>
            <pc:docMk/>
            <pc:sldMk cId="4182074437" sldId="1049"/>
            <ac:picMk id="6" creationId="{4E01C232-7BFA-A77B-0F91-5590679BCAB4}"/>
          </ac:picMkLst>
        </pc:picChg>
      </pc:sldChg>
      <pc:sldChg chg="addSp delSp modSp new mod modAnim chgLayout">
        <pc:chgData name="Ken Birman" userId="d63afa40-f901-45d1-beb5-fa688e844a7e" providerId="ADAL" clId="{8832F677-CCBB-4438-8C0F-02353B252739}" dt="2024-11-05T16:23:25.001" v="11519" actId="20577"/>
        <pc:sldMkLst>
          <pc:docMk/>
          <pc:sldMk cId="3145397660" sldId="1050"/>
        </pc:sldMkLst>
        <pc:spChg chg="mod ord">
          <ac:chgData name="Ken Birman" userId="d63afa40-f901-45d1-beb5-fa688e844a7e" providerId="ADAL" clId="{8832F677-CCBB-4438-8C0F-02353B252739}" dt="2024-11-05T16:19:17.178" v="11499" actId="6264"/>
          <ac:spMkLst>
            <pc:docMk/>
            <pc:sldMk cId="3145397660" sldId="1050"/>
            <ac:spMk id="2" creationId="{19A1CA1D-655C-78E2-5184-4DB87375FDC4}"/>
          </ac:spMkLst>
        </pc:spChg>
        <pc:spChg chg="mod ord">
          <ac:chgData name="Ken Birman" userId="d63afa40-f901-45d1-beb5-fa688e844a7e" providerId="ADAL" clId="{8832F677-CCBB-4438-8C0F-02353B252739}" dt="2024-11-05T16:19:17.178" v="11499" actId="6264"/>
          <ac:spMkLst>
            <pc:docMk/>
            <pc:sldMk cId="3145397660" sldId="1050"/>
            <ac:spMk id="4" creationId="{4E2CD2CB-A63A-1085-C8DC-0E15EB05423C}"/>
          </ac:spMkLst>
        </pc:spChg>
        <pc:spChg chg="mod ord">
          <ac:chgData name="Ken Birman" userId="d63afa40-f901-45d1-beb5-fa688e844a7e" providerId="ADAL" clId="{8832F677-CCBB-4438-8C0F-02353B252739}" dt="2024-11-05T16:19:17.178" v="11499" actId="6264"/>
          <ac:spMkLst>
            <pc:docMk/>
            <pc:sldMk cId="3145397660" sldId="1050"/>
            <ac:spMk id="5" creationId="{5896546B-4B4E-1962-E6F5-9928ABB6319C}"/>
          </ac:spMkLst>
        </pc:spChg>
        <pc:spChg chg="add mod">
          <ac:chgData name="Ken Birman" userId="d63afa40-f901-45d1-beb5-fa688e844a7e" providerId="ADAL" clId="{8832F677-CCBB-4438-8C0F-02353B252739}" dt="2024-11-05T16:08:42.644" v="11472" actId="962"/>
          <ac:spMkLst>
            <pc:docMk/>
            <pc:sldMk cId="3145397660" sldId="1050"/>
            <ac:spMk id="7" creationId="{11CFCC5C-D1E2-AFFA-EB99-FDB36B913009}"/>
          </ac:spMkLst>
        </pc:spChg>
        <pc:spChg chg="add del mod">
          <ac:chgData name="Ken Birman" userId="d63afa40-f901-45d1-beb5-fa688e844a7e" providerId="ADAL" clId="{8832F677-CCBB-4438-8C0F-02353B252739}" dt="2024-11-05T16:23:25.001" v="11519" actId="20577"/>
          <ac:spMkLst>
            <pc:docMk/>
            <pc:sldMk cId="3145397660" sldId="1050"/>
            <ac:spMk id="18" creationId="{82600663-117D-94AB-6DFB-884939C91D86}"/>
          </ac:spMkLst>
        </pc:spChg>
        <pc:picChg chg="add mod">
          <ac:chgData name="Ken Birman" userId="d63afa40-f901-45d1-beb5-fa688e844a7e" providerId="ADAL" clId="{8832F677-CCBB-4438-8C0F-02353B252739}" dt="2024-11-05T16:08:42.644" v="11472" actId="962"/>
          <ac:picMkLst>
            <pc:docMk/>
            <pc:sldMk cId="3145397660" sldId="1050"/>
            <ac:picMk id="6" creationId="{9D8FBB11-AA7C-A91B-228E-E716D9DCEA8E}"/>
          </ac:picMkLst>
        </pc:picChg>
      </pc:sldChg>
      <pc:sldChg chg="addSp delSp modSp new mod ord modClrScheme chgLayout">
        <pc:chgData name="Ken Birman" userId="d63afa40-f901-45d1-beb5-fa688e844a7e" providerId="ADAL" clId="{8832F677-CCBB-4438-8C0F-02353B252739}" dt="2024-11-05T18:25:11.902" v="14104"/>
        <pc:sldMkLst>
          <pc:docMk/>
          <pc:sldMk cId="2480645615" sldId="1051"/>
        </pc:sldMkLst>
        <pc:spChg chg="add mod">
          <ac:chgData name="Ken Birman" userId="d63afa40-f901-45d1-beb5-fa688e844a7e" providerId="ADAL" clId="{8832F677-CCBB-4438-8C0F-02353B252739}" dt="2024-11-05T18:24:55.364" v="14099" actId="20577"/>
          <ac:spMkLst>
            <pc:docMk/>
            <pc:sldMk cId="2480645615" sldId="1051"/>
            <ac:spMk id="2" creationId="{4B1B44C4-C7A8-C1B4-C9F8-310C9B9E01FF}"/>
          </ac:spMkLst>
        </pc:spChg>
        <pc:spChg chg="mod ord">
          <ac:chgData name="Ken Birman" userId="d63afa40-f901-45d1-beb5-fa688e844a7e" providerId="ADAL" clId="{8832F677-CCBB-4438-8C0F-02353B252739}" dt="2024-11-05T15:58:35.002" v="9806" actId="700"/>
          <ac:spMkLst>
            <pc:docMk/>
            <pc:sldMk cId="2480645615" sldId="1051"/>
            <ac:spMk id="3" creationId="{F803C7EC-A23A-0119-E831-C6AD0478A59D}"/>
          </ac:spMkLst>
        </pc:spChg>
        <pc:spChg chg="mod ord">
          <ac:chgData name="Ken Birman" userId="d63afa40-f901-45d1-beb5-fa688e844a7e" providerId="ADAL" clId="{8832F677-CCBB-4438-8C0F-02353B252739}" dt="2024-11-05T15:58:35.002" v="9806" actId="700"/>
          <ac:spMkLst>
            <pc:docMk/>
            <pc:sldMk cId="2480645615" sldId="1051"/>
            <ac:spMk id="4" creationId="{99CA352B-CAD1-7B3A-4676-8B5F2C9F5A8B}"/>
          </ac:spMkLst>
        </pc:spChg>
        <pc:spChg chg="add mod ord">
          <ac:chgData name="Ken Birman" userId="d63afa40-f901-45d1-beb5-fa688e844a7e" providerId="ADAL" clId="{8832F677-CCBB-4438-8C0F-02353B252739}" dt="2024-11-05T15:58:39.807" v="9829" actId="20577"/>
          <ac:spMkLst>
            <pc:docMk/>
            <pc:sldMk cId="2480645615" sldId="1051"/>
            <ac:spMk id="5" creationId="{E4A9131A-B9F3-1D21-EB48-10A094001EBD}"/>
          </ac:spMkLst>
        </pc:spChg>
        <pc:spChg chg="add mod ord">
          <ac:chgData name="Ken Birman" userId="d63afa40-f901-45d1-beb5-fa688e844a7e" providerId="ADAL" clId="{8832F677-CCBB-4438-8C0F-02353B252739}" dt="2024-11-05T15:59:42.436" v="10114" actId="20577"/>
          <ac:spMkLst>
            <pc:docMk/>
            <pc:sldMk cId="2480645615" sldId="1051"/>
            <ac:spMk id="6" creationId="{0DB219E0-74CC-7899-26BB-FF82D58DCD64}"/>
          </ac:spMkLst>
        </pc:spChg>
      </pc:sldChg>
      <pc:sldChg chg="addSp delSp modSp new mod modAnim">
        <pc:chgData name="Ken Birman" userId="d63afa40-f901-45d1-beb5-fa688e844a7e" providerId="ADAL" clId="{8832F677-CCBB-4438-8C0F-02353B252739}" dt="2024-11-05T18:25:16.106" v="14105"/>
        <pc:sldMkLst>
          <pc:docMk/>
          <pc:sldMk cId="2475353527" sldId="1052"/>
        </pc:sldMkLst>
        <pc:spChg chg="mod">
          <ac:chgData name="Ken Birman" userId="d63afa40-f901-45d1-beb5-fa688e844a7e" providerId="ADAL" clId="{8832F677-CCBB-4438-8C0F-02353B252739}" dt="2024-11-05T16:18:11.797" v="11492" actId="20577"/>
          <ac:spMkLst>
            <pc:docMk/>
            <pc:sldMk cId="2475353527" sldId="1052"/>
            <ac:spMk id="2" creationId="{954C4C4A-4976-ED9D-49A4-7128CD52A684}"/>
          </ac:spMkLst>
        </pc:spChg>
        <pc:spChg chg="mod">
          <ac:chgData name="Ken Birman" userId="d63afa40-f901-45d1-beb5-fa688e844a7e" providerId="ADAL" clId="{8832F677-CCBB-4438-8C0F-02353B252739}" dt="2024-11-05T16:02:28.050" v="10442" actId="20577"/>
          <ac:spMkLst>
            <pc:docMk/>
            <pc:sldMk cId="2475353527" sldId="1052"/>
            <ac:spMk id="3" creationId="{07FE7193-6463-28F1-EBAD-88D09578C4F6}"/>
          </ac:spMkLst>
        </pc:spChg>
        <pc:spChg chg="add mod">
          <ac:chgData name="Ken Birman" userId="d63afa40-f901-45d1-beb5-fa688e844a7e" providerId="ADAL" clId="{8832F677-CCBB-4438-8C0F-02353B252739}" dt="2024-11-05T18:25:16.106" v="14105"/>
          <ac:spMkLst>
            <pc:docMk/>
            <pc:sldMk cId="2475353527" sldId="1052"/>
            <ac:spMk id="7" creationId="{2C12AB68-0E6E-CB28-04EE-120E11826DE7}"/>
          </ac:spMkLst>
        </pc:spChg>
        <pc:picChg chg="add mod ord">
          <ac:chgData name="Ken Birman" userId="d63afa40-f901-45d1-beb5-fa688e844a7e" providerId="ADAL" clId="{8832F677-CCBB-4438-8C0F-02353B252739}" dt="2024-11-05T16:18:27.987" v="11497" actId="14100"/>
          <ac:picMkLst>
            <pc:docMk/>
            <pc:sldMk cId="2475353527" sldId="1052"/>
            <ac:picMk id="6" creationId="{59DE15BE-2860-ED41-3F18-63609854BAF9}"/>
          </ac:picMkLst>
        </pc:picChg>
      </pc:sldChg>
      <pc:sldChg chg="addSp modSp new mod">
        <pc:chgData name="Ken Birman" userId="d63afa40-f901-45d1-beb5-fa688e844a7e" providerId="ADAL" clId="{8832F677-CCBB-4438-8C0F-02353B252739}" dt="2024-11-05T18:25:51.031" v="14198" actId="20577"/>
        <pc:sldMkLst>
          <pc:docMk/>
          <pc:sldMk cId="289196251" sldId="1053"/>
        </pc:sldMkLst>
        <pc:spChg chg="mod">
          <ac:chgData name="Ken Birman" userId="d63afa40-f901-45d1-beb5-fa688e844a7e" providerId="ADAL" clId="{8832F677-CCBB-4438-8C0F-02353B252739}" dt="2024-11-05T16:02:43.083" v="10513" actId="20577"/>
          <ac:spMkLst>
            <pc:docMk/>
            <pc:sldMk cId="289196251" sldId="1053"/>
            <ac:spMk id="2" creationId="{A136082E-836A-A5DD-FECA-36A7BE4F9D63}"/>
          </ac:spMkLst>
        </pc:spChg>
        <pc:spChg chg="mod">
          <ac:chgData name="Ken Birman" userId="d63afa40-f901-45d1-beb5-fa688e844a7e" providerId="ADAL" clId="{8832F677-CCBB-4438-8C0F-02353B252739}" dt="2024-11-05T16:03:58.050" v="10880" actId="20577"/>
          <ac:spMkLst>
            <pc:docMk/>
            <pc:sldMk cId="289196251" sldId="1053"/>
            <ac:spMk id="3" creationId="{182AA89E-86D6-8A5D-7385-2A5FA4C755D9}"/>
          </ac:spMkLst>
        </pc:spChg>
        <pc:spChg chg="add mod">
          <ac:chgData name="Ken Birman" userId="d63afa40-f901-45d1-beb5-fa688e844a7e" providerId="ADAL" clId="{8832F677-CCBB-4438-8C0F-02353B252739}" dt="2024-11-05T18:25:51.031" v="14198" actId="20577"/>
          <ac:spMkLst>
            <pc:docMk/>
            <pc:sldMk cId="289196251" sldId="1053"/>
            <ac:spMk id="6" creationId="{FEE0FBAA-F968-BEB3-4780-E2309554ED0B}"/>
          </ac:spMkLst>
        </pc:spChg>
      </pc:sldChg>
      <pc:sldChg chg="addSp modSp new mod">
        <pc:chgData name="Ken Birman" userId="d63afa40-f901-45d1-beb5-fa688e844a7e" providerId="ADAL" clId="{8832F677-CCBB-4438-8C0F-02353B252739}" dt="2024-11-05T18:26:00.844" v="14199"/>
        <pc:sldMkLst>
          <pc:docMk/>
          <pc:sldMk cId="792759870" sldId="1054"/>
        </pc:sldMkLst>
        <pc:spChg chg="mod">
          <ac:chgData name="Ken Birman" userId="d63afa40-f901-45d1-beb5-fa688e844a7e" providerId="ADAL" clId="{8832F677-CCBB-4438-8C0F-02353B252739}" dt="2024-11-05T16:04:13.963" v="10913" actId="20577"/>
          <ac:spMkLst>
            <pc:docMk/>
            <pc:sldMk cId="792759870" sldId="1054"/>
            <ac:spMk id="2" creationId="{056F3EC2-B347-3EA9-CA99-CF162585B4BE}"/>
          </ac:spMkLst>
        </pc:spChg>
        <pc:spChg chg="mod">
          <ac:chgData name="Ken Birman" userId="d63afa40-f901-45d1-beb5-fa688e844a7e" providerId="ADAL" clId="{8832F677-CCBB-4438-8C0F-02353B252739}" dt="2024-11-05T16:05:58.901" v="11416" actId="313"/>
          <ac:spMkLst>
            <pc:docMk/>
            <pc:sldMk cId="792759870" sldId="1054"/>
            <ac:spMk id="3" creationId="{9A703B34-7D16-E27F-C499-FC8DC66FDD38}"/>
          </ac:spMkLst>
        </pc:spChg>
        <pc:spChg chg="add mod">
          <ac:chgData name="Ken Birman" userId="d63afa40-f901-45d1-beb5-fa688e844a7e" providerId="ADAL" clId="{8832F677-CCBB-4438-8C0F-02353B252739}" dt="2024-11-05T18:26:00.844" v="14199"/>
          <ac:spMkLst>
            <pc:docMk/>
            <pc:sldMk cId="792759870" sldId="1054"/>
            <ac:spMk id="6" creationId="{B6E35410-0EBF-3098-E431-5AC4A02D512D}"/>
          </ac:spMkLst>
        </pc:spChg>
      </pc:sldChg>
      <pc:sldChg chg="addSp modSp add mod modAnim">
        <pc:chgData name="Ken Birman" userId="d63afa40-f901-45d1-beb5-fa688e844a7e" providerId="ADAL" clId="{8832F677-CCBB-4438-8C0F-02353B252739}" dt="2024-11-05T18:28:49.235" v="14296" actId="20577"/>
        <pc:sldMkLst>
          <pc:docMk/>
          <pc:sldMk cId="1523739515" sldId="1055"/>
        </pc:sldMkLst>
        <pc:spChg chg="mod">
          <ac:chgData name="Ken Birman" userId="d63afa40-f901-45d1-beb5-fa688e844a7e" providerId="ADAL" clId="{8832F677-CCBB-4438-8C0F-02353B252739}" dt="2024-11-05T16:06:42.366" v="11429" actId="207"/>
          <ac:spMkLst>
            <pc:docMk/>
            <pc:sldMk cId="1523739515" sldId="1055"/>
            <ac:spMk id="16" creationId="{91E118E8-9651-6FCE-1584-A08C381E03E8}"/>
          </ac:spMkLst>
        </pc:spChg>
        <pc:spChg chg="add mod">
          <ac:chgData name="Ken Birman" userId="d63afa40-f901-45d1-beb5-fa688e844a7e" providerId="ADAL" clId="{8832F677-CCBB-4438-8C0F-02353B252739}" dt="2024-11-05T16:07:06.590" v="11433" actId="1582"/>
          <ac:spMkLst>
            <pc:docMk/>
            <pc:sldMk cId="1523739515" sldId="1055"/>
            <ac:spMk id="17" creationId="{325C00C3-C0C7-5D9B-9B21-F62F2542BA10}"/>
          </ac:spMkLst>
        </pc:spChg>
        <pc:spChg chg="add mod">
          <ac:chgData name="Ken Birman" userId="d63afa40-f901-45d1-beb5-fa688e844a7e" providerId="ADAL" clId="{8832F677-CCBB-4438-8C0F-02353B252739}" dt="2024-11-05T18:28:49.235" v="14296" actId="20577"/>
          <ac:spMkLst>
            <pc:docMk/>
            <pc:sldMk cId="1523739515" sldId="1055"/>
            <ac:spMk id="20" creationId="{6861F132-F799-9E14-E950-D4D07286EA1E}"/>
          </ac:spMkLst>
        </pc:spChg>
      </pc:sldChg>
      <pc:sldChg chg="addSp modSp add mod modAnim">
        <pc:chgData name="Ken Birman" userId="d63afa40-f901-45d1-beb5-fa688e844a7e" providerId="ADAL" clId="{8832F677-CCBB-4438-8C0F-02353B252739}" dt="2024-11-05T18:28:30.803" v="14243" actId="20577"/>
        <pc:sldMkLst>
          <pc:docMk/>
          <pc:sldMk cId="1582823606" sldId="1056"/>
        </pc:sldMkLst>
        <pc:spChg chg="add mod">
          <ac:chgData name="Ken Birman" userId="d63afa40-f901-45d1-beb5-fa688e844a7e" providerId="ADAL" clId="{8832F677-CCBB-4438-8C0F-02353B252739}" dt="2024-11-05T18:28:30.803" v="14243" actId="20577"/>
          <ac:spMkLst>
            <pc:docMk/>
            <pc:sldMk cId="1582823606" sldId="1056"/>
            <ac:spMk id="19" creationId="{5D10CEED-2E4C-5737-CA76-09951FF30AE7}"/>
          </ac:spMkLst>
        </pc:spChg>
      </pc:sldChg>
      <pc:sldChg chg="add del">
        <pc:chgData name="Ken Birman" userId="d63afa40-f901-45d1-beb5-fa688e844a7e" providerId="ADAL" clId="{8832F677-CCBB-4438-8C0F-02353B252739}" dt="2024-11-05T16:22:24.999" v="11514" actId="47"/>
        <pc:sldMkLst>
          <pc:docMk/>
          <pc:sldMk cId="1963124147" sldId="1057"/>
        </pc:sldMkLst>
      </pc:sldChg>
      <pc:sldChg chg="addSp modSp new mod">
        <pc:chgData name="Ken Birman" userId="d63afa40-f901-45d1-beb5-fa688e844a7e" providerId="ADAL" clId="{8832F677-CCBB-4438-8C0F-02353B252739}" dt="2024-11-05T18:21:28.096" v="13765"/>
        <pc:sldMkLst>
          <pc:docMk/>
          <pc:sldMk cId="4115789875" sldId="1057"/>
        </pc:sldMkLst>
        <pc:spChg chg="mod">
          <ac:chgData name="Ken Birman" userId="d63afa40-f901-45d1-beb5-fa688e844a7e" providerId="ADAL" clId="{8832F677-CCBB-4438-8C0F-02353B252739}" dt="2024-11-05T17:26:25.337" v="11738" actId="20577"/>
          <ac:spMkLst>
            <pc:docMk/>
            <pc:sldMk cId="4115789875" sldId="1057"/>
            <ac:spMk id="2" creationId="{F2010CD9-FD9B-2B4F-2404-8683AB230440}"/>
          </ac:spMkLst>
        </pc:spChg>
        <pc:spChg chg="mod">
          <ac:chgData name="Ken Birman" userId="d63afa40-f901-45d1-beb5-fa688e844a7e" providerId="ADAL" clId="{8832F677-CCBB-4438-8C0F-02353B252739}" dt="2024-11-05T17:30:21.374" v="12086" actId="20577"/>
          <ac:spMkLst>
            <pc:docMk/>
            <pc:sldMk cId="4115789875" sldId="1057"/>
            <ac:spMk id="3" creationId="{3766CF08-7860-ED6E-6980-E3C737F6C928}"/>
          </ac:spMkLst>
        </pc:spChg>
        <pc:spChg chg="add mod">
          <ac:chgData name="Ken Birman" userId="d63afa40-f901-45d1-beb5-fa688e844a7e" providerId="ADAL" clId="{8832F677-CCBB-4438-8C0F-02353B252739}" dt="2024-11-05T18:21:28.096" v="13765"/>
          <ac:spMkLst>
            <pc:docMk/>
            <pc:sldMk cId="4115789875" sldId="1057"/>
            <ac:spMk id="6" creationId="{5BC8F504-711B-4992-F559-957A962C2D1C}"/>
          </ac:spMkLst>
        </pc:spChg>
      </pc:sldChg>
      <pc:sldChg chg="add del">
        <pc:chgData name="Ken Birman" userId="d63afa40-f901-45d1-beb5-fa688e844a7e" providerId="ADAL" clId="{8832F677-CCBB-4438-8C0F-02353B252739}" dt="2024-11-05T17:34:40.288" v="12141"/>
        <pc:sldMkLst>
          <pc:docMk/>
          <pc:sldMk cId="554319981" sldId="1058"/>
        </pc:sldMkLst>
      </pc:sldChg>
      <pc:sldChg chg="addSp modSp new mod">
        <pc:chgData name="Ken Birman" userId="d63afa40-f901-45d1-beb5-fa688e844a7e" providerId="ADAL" clId="{8832F677-CCBB-4438-8C0F-02353B252739}" dt="2024-11-05T19:01:24.855" v="15689"/>
        <pc:sldMkLst>
          <pc:docMk/>
          <pc:sldMk cId="1950877269" sldId="1058"/>
        </pc:sldMkLst>
        <pc:spChg chg="mod">
          <ac:chgData name="Ken Birman" userId="d63afa40-f901-45d1-beb5-fa688e844a7e" providerId="ADAL" clId="{8832F677-CCBB-4438-8C0F-02353B252739}" dt="2024-11-05T17:38:57.590" v="12344" actId="20577"/>
          <ac:spMkLst>
            <pc:docMk/>
            <pc:sldMk cId="1950877269" sldId="1058"/>
            <ac:spMk id="2" creationId="{8FD1C020-6DAE-8492-D43B-8EB980C30CBF}"/>
          </ac:spMkLst>
        </pc:spChg>
        <pc:spChg chg="mod">
          <ac:chgData name="Ken Birman" userId="d63afa40-f901-45d1-beb5-fa688e844a7e" providerId="ADAL" clId="{8832F677-CCBB-4438-8C0F-02353B252739}" dt="2024-11-05T17:40:28.186" v="12779" actId="33524"/>
          <ac:spMkLst>
            <pc:docMk/>
            <pc:sldMk cId="1950877269" sldId="1058"/>
            <ac:spMk id="3" creationId="{CE0A66CC-8D86-FEA3-B2F4-DBBF6926A4C5}"/>
          </ac:spMkLst>
        </pc:spChg>
        <pc:spChg chg="add mod">
          <ac:chgData name="Ken Birman" userId="d63afa40-f901-45d1-beb5-fa688e844a7e" providerId="ADAL" clId="{8832F677-CCBB-4438-8C0F-02353B252739}" dt="2024-11-05T19:01:24.855" v="15689"/>
          <ac:spMkLst>
            <pc:docMk/>
            <pc:sldMk cId="1950877269" sldId="1058"/>
            <ac:spMk id="6" creationId="{ACD55209-A9B3-33EF-D05A-566A902AE34A}"/>
          </ac:spMkLst>
        </pc:spChg>
      </pc:sldChg>
      <pc:sldChg chg="add del">
        <pc:chgData name="Ken Birman" userId="d63afa40-f901-45d1-beb5-fa688e844a7e" providerId="ADAL" clId="{8832F677-CCBB-4438-8C0F-02353B252739}" dt="2024-11-05T16:21:22.490" v="11504"/>
        <pc:sldMkLst>
          <pc:docMk/>
          <pc:sldMk cId="3016462240" sldId="1058"/>
        </pc:sldMkLst>
      </pc:sldChg>
      <pc:sldChg chg="addSp modSp new mod">
        <pc:chgData name="Ken Birman" userId="d63afa40-f901-45d1-beb5-fa688e844a7e" providerId="ADAL" clId="{8832F677-CCBB-4438-8C0F-02353B252739}" dt="2024-11-05T18:25:00.486" v="14100"/>
        <pc:sldMkLst>
          <pc:docMk/>
          <pc:sldMk cId="4025831488" sldId="1059"/>
        </pc:sldMkLst>
        <pc:spChg chg="mod">
          <ac:chgData name="Ken Birman" userId="d63afa40-f901-45d1-beb5-fa688e844a7e" providerId="ADAL" clId="{8832F677-CCBB-4438-8C0F-02353B252739}" dt="2024-11-05T17:42:56.218" v="12905" actId="20577"/>
          <ac:spMkLst>
            <pc:docMk/>
            <pc:sldMk cId="4025831488" sldId="1059"/>
            <ac:spMk id="2" creationId="{F85E46B9-E0C6-4867-826E-A7253A515E46}"/>
          </ac:spMkLst>
        </pc:spChg>
        <pc:spChg chg="mod">
          <ac:chgData name="Ken Birman" userId="d63afa40-f901-45d1-beb5-fa688e844a7e" providerId="ADAL" clId="{8832F677-CCBB-4438-8C0F-02353B252739}" dt="2024-11-05T17:43:59.267" v="13170" actId="20577"/>
          <ac:spMkLst>
            <pc:docMk/>
            <pc:sldMk cId="4025831488" sldId="1059"/>
            <ac:spMk id="3" creationId="{86610B70-3C7F-BCE0-8D9E-EE2985B4DB2B}"/>
          </ac:spMkLst>
        </pc:spChg>
        <pc:spChg chg="add mod">
          <ac:chgData name="Ken Birman" userId="d63afa40-f901-45d1-beb5-fa688e844a7e" providerId="ADAL" clId="{8832F677-CCBB-4438-8C0F-02353B252739}" dt="2024-11-05T18:25:00.486" v="14100"/>
          <ac:spMkLst>
            <pc:docMk/>
            <pc:sldMk cId="4025831488" sldId="1059"/>
            <ac:spMk id="6" creationId="{27CD5B6D-77B9-2FE3-3D4B-DA55C967BEF3}"/>
          </ac:spMkLst>
        </pc:spChg>
      </pc:sldChg>
      <pc:sldChg chg="addSp modSp new mod">
        <pc:chgData name="Ken Birman" userId="d63afa40-f901-45d1-beb5-fa688e844a7e" providerId="ADAL" clId="{8832F677-CCBB-4438-8C0F-02353B252739}" dt="2024-11-05T18:25:33.873" v="14148" actId="20577"/>
        <pc:sldMkLst>
          <pc:docMk/>
          <pc:sldMk cId="2401380251" sldId="1060"/>
        </pc:sldMkLst>
        <pc:spChg chg="mod">
          <ac:chgData name="Ken Birman" userId="d63afa40-f901-45d1-beb5-fa688e844a7e" providerId="ADAL" clId="{8832F677-CCBB-4438-8C0F-02353B252739}" dt="2024-11-05T17:44:30.742" v="13188" actId="20577"/>
          <ac:spMkLst>
            <pc:docMk/>
            <pc:sldMk cId="2401380251" sldId="1060"/>
            <ac:spMk id="2" creationId="{752D1481-2870-FBBB-99E8-F8A0A82DCC73}"/>
          </ac:spMkLst>
        </pc:spChg>
        <pc:spChg chg="mod">
          <ac:chgData name="Ken Birman" userId="d63afa40-f901-45d1-beb5-fa688e844a7e" providerId="ADAL" clId="{8832F677-CCBB-4438-8C0F-02353B252739}" dt="2024-11-05T17:50:04.720" v="13598" actId="27636"/>
          <ac:spMkLst>
            <pc:docMk/>
            <pc:sldMk cId="2401380251" sldId="1060"/>
            <ac:spMk id="3" creationId="{C29237A6-1730-9C81-AA56-058609061CD1}"/>
          </ac:spMkLst>
        </pc:spChg>
        <pc:spChg chg="add mod">
          <ac:chgData name="Ken Birman" userId="d63afa40-f901-45d1-beb5-fa688e844a7e" providerId="ADAL" clId="{8832F677-CCBB-4438-8C0F-02353B252739}" dt="2024-11-05T18:25:33.873" v="14148" actId="20577"/>
          <ac:spMkLst>
            <pc:docMk/>
            <pc:sldMk cId="2401380251" sldId="1060"/>
            <ac:spMk id="6" creationId="{0B3FE556-91BF-E094-705E-EAABE2AA5484}"/>
          </ac:spMkLst>
        </pc:spChg>
      </pc:sldChg>
      <pc:sldChg chg="add del">
        <pc:chgData name="Ken Birman" userId="d63afa40-f901-45d1-beb5-fa688e844a7e" providerId="ADAL" clId="{8832F677-CCBB-4438-8C0F-02353B252739}" dt="2024-11-05T18:53:34.441" v="14651" actId="47"/>
        <pc:sldMkLst>
          <pc:docMk/>
          <pc:sldMk cId="365425473" sldId="1061"/>
        </pc:sldMkLst>
      </pc:sldChg>
      <pc:sldChg chg="addSp modSp new mod">
        <pc:chgData name="Ken Birman" userId="d63afa40-f901-45d1-beb5-fa688e844a7e" providerId="ADAL" clId="{8832F677-CCBB-4438-8C0F-02353B252739}" dt="2024-11-05T18:58:14.618" v="15306"/>
        <pc:sldMkLst>
          <pc:docMk/>
          <pc:sldMk cId="2118979029" sldId="1061"/>
        </pc:sldMkLst>
        <pc:spChg chg="mod">
          <ac:chgData name="Ken Birman" userId="d63afa40-f901-45d1-beb5-fa688e844a7e" providerId="ADAL" clId="{8832F677-CCBB-4438-8C0F-02353B252739}" dt="2024-11-05T18:55:06.425" v="14719" actId="20577"/>
          <ac:spMkLst>
            <pc:docMk/>
            <pc:sldMk cId="2118979029" sldId="1061"/>
            <ac:spMk id="2" creationId="{E545FE52-F645-2EC4-66DC-C63A9FDC1991}"/>
          </ac:spMkLst>
        </pc:spChg>
        <pc:spChg chg="mod">
          <ac:chgData name="Ken Birman" userId="d63afa40-f901-45d1-beb5-fa688e844a7e" providerId="ADAL" clId="{8832F677-CCBB-4438-8C0F-02353B252739}" dt="2024-11-05T18:56:29.499" v="15037" actId="6549"/>
          <ac:spMkLst>
            <pc:docMk/>
            <pc:sldMk cId="2118979029" sldId="1061"/>
            <ac:spMk id="3" creationId="{42D99032-7944-801C-C9C6-A43161FCF0EA}"/>
          </ac:spMkLst>
        </pc:spChg>
        <pc:spChg chg="add mod">
          <ac:chgData name="Ken Birman" userId="d63afa40-f901-45d1-beb5-fa688e844a7e" providerId="ADAL" clId="{8832F677-CCBB-4438-8C0F-02353B252739}" dt="2024-11-05T18:58:14.618" v="15306"/>
          <ac:spMkLst>
            <pc:docMk/>
            <pc:sldMk cId="2118979029" sldId="1061"/>
            <ac:spMk id="6" creationId="{9A588F6A-B0ED-C9B8-4310-94985FF41F01}"/>
          </ac:spMkLst>
        </pc:spChg>
      </pc:sldChg>
      <pc:sldChg chg="addSp modSp new mod">
        <pc:chgData name="Ken Birman" userId="d63afa40-f901-45d1-beb5-fa688e844a7e" providerId="ADAL" clId="{8832F677-CCBB-4438-8C0F-02353B252739}" dt="2024-11-05T18:58:15.944" v="15307"/>
        <pc:sldMkLst>
          <pc:docMk/>
          <pc:sldMk cId="1016997374" sldId="1062"/>
        </pc:sldMkLst>
        <pc:spChg chg="mod">
          <ac:chgData name="Ken Birman" userId="d63afa40-f901-45d1-beb5-fa688e844a7e" providerId="ADAL" clId="{8832F677-CCBB-4438-8C0F-02353B252739}" dt="2024-11-05T18:57:06.244" v="15106" actId="20577"/>
          <ac:spMkLst>
            <pc:docMk/>
            <pc:sldMk cId="1016997374" sldId="1062"/>
            <ac:spMk id="2" creationId="{A1191BDC-52C5-09BD-0FF5-5DAE200C95F9}"/>
          </ac:spMkLst>
        </pc:spChg>
        <pc:spChg chg="mod">
          <ac:chgData name="Ken Birman" userId="d63afa40-f901-45d1-beb5-fa688e844a7e" providerId="ADAL" clId="{8832F677-CCBB-4438-8C0F-02353B252739}" dt="2024-11-05T18:57:42.670" v="15299" actId="20577"/>
          <ac:spMkLst>
            <pc:docMk/>
            <pc:sldMk cId="1016997374" sldId="1062"/>
            <ac:spMk id="3" creationId="{6E2A3D28-AECA-D531-7067-C580BEDC1AD9}"/>
          </ac:spMkLst>
        </pc:spChg>
        <pc:spChg chg="add mod">
          <ac:chgData name="Ken Birman" userId="d63afa40-f901-45d1-beb5-fa688e844a7e" providerId="ADAL" clId="{8832F677-CCBB-4438-8C0F-02353B252739}" dt="2024-11-05T18:58:15.944" v="15307"/>
          <ac:spMkLst>
            <pc:docMk/>
            <pc:sldMk cId="1016997374" sldId="1062"/>
            <ac:spMk id="6" creationId="{128B5F2F-9B79-6E11-22B8-A8827CF3EBEA}"/>
          </ac:spMkLst>
        </pc:spChg>
      </pc:sldChg>
      <pc:sldChg chg="addSp modSp new mod">
        <pc:chgData name="Ken Birman" userId="d63afa40-f901-45d1-beb5-fa688e844a7e" providerId="ADAL" clId="{8832F677-CCBB-4438-8C0F-02353B252739}" dt="2024-11-12T17:54:26.115" v="16332" actId="20577"/>
        <pc:sldMkLst>
          <pc:docMk/>
          <pc:sldMk cId="418225077" sldId="1066"/>
        </pc:sldMkLst>
        <pc:spChg chg="mod">
          <ac:chgData name="Ken Birman" userId="d63afa40-f901-45d1-beb5-fa688e844a7e" providerId="ADAL" clId="{8832F677-CCBB-4438-8C0F-02353B252739}" dt="2024-11-12T17:51:39.360" v="15759" actId="20577"/>
          <ac:spMkLst>
            <pc:docMk/>
            <pc:sldMk cId="418225077" sldId="1066"/>
            <ac:spMk id="2" creationId="{A916B82B-D9C4-6547-08C9-9465E76DF025}"/>
          </ac:spMkLst>
        </pc:spChg>
        <pc:spChg chg="mod">
          <ac:chgData name="Ken Birman" userId="d63afa40-f901-45d1-beb5-fa688e844a7e" providerId="ADAL" clId="{8832F677-CCBB-4438-8C0F-02353B252739}" dt="2024-11-12T17:54:26.115" v="16332" actId="20577"/>
          <ac:spMkLst>
            <pc:docMk/>
            <pc:sldMk cId="418225077" sldId="1066"/>
            <ac:spMk id="3" creationId="{1B1423AF-A055-3A5C-F221-9E341B70C718}"/>
          </ac:spMkLst>
        </pc:spChg>
        <pc:spChg chg="add mod">
          <ac:chgData name="Ken Birman" userId="d63afa40-f901-45d1-beb5-fa688e844a7e" providerId="ADAL" clId="{8832F677-CCBB-4438-8C0F-02353B252739}" dt="2024-11-12T17:53:31.727" v="16203"/>
          <ac:spMkLst>
            <pc:docMk/>
            <pc:sldMk cId="418225077" sldId="1066"/>
            <ac:spMk id="6" creationId="{9599006D-F887-890B-6AC3-4379B01CE053}"/>
          </ac:spMkLst>
        </pc:spChg>
      </pc:sldChg>
      <pc:sldMasterChg chg="delSldLayout">
        <pc:chgData name="Ken Birman" userId="d63afa40-f901-45d1-beb5-fa688e844a7e" providerId="ADAL" clId="{8832F677-CCBB-4438-8C0F-02353B252739}" dt="2024-11-05T15:43:05.963" v="7950" actId="47"/>
        <pc:sldMasterMkLst>
          <pc:docMk/>
          <pc:sldMasterMk cId="3634990877" sldId="2147483660"/>
        </pc:sldMasterMkLst>
        <pc:sldLayoutChg chg="del">
          <pc:chgData name="Ken Birman" userId="d63afa40-f901-45d1-beb5-fa688e844a7e" providerId="ADAL" clId="{8832F677-CCBB-4438-8C0F-02353B252739}" dt="2024-11-05T15:43:05.963" v="7950" actId="47"/>
          <pc:sldLayoutMkLst>
            <pc:docMk/>
            <pc:sldMasterMk cId="3634990877" sldId="2147483660"/>
            <pc:sldLayoutMk cId="4227997153"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7A5D937D-7B67-4FC2-B00E-198B9E5E676D}" type="datetime1">
              <a:rPr lang="en-US" smtClean="0"/>
              <a:t>11/12/2024</a:t>
            </a:fld>
            <a:endParaRPr lang="en-US"/>
          </a:p>
        </p:txBody>
      </p:sp>
      <p:sp>
        <p:nvSpPr>
          <p:cNvPr id="5" name="Footer Placeholder 4"/>
          <p:cNvSpPr>
            <a:spLocks noGrp="1"/>
          </p:cNvSpPr>
          <p:nvPr>
            <p:ph type="ftr" sz="quarter" idx="11"/>
          </p:nvPr>
        </p:nvSpPr>
        <p:spPr/>
        <p:txBody>
          <a:bodyPr/>
          <a:lstStyle/>
          <a:p>
            <a:r>
              <a:rPr lang="en-US"/>
              <a:t>Cornell CS4414 - Fall 2024.</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D3C39C-BD46-4706-8CE9-F1EC865FBB59}" type="datetime1">
              <a:rPr lang="en-US" smtClean="0"/>
              <a:t>11/12/2024</a:t>
            </a:fld>
            <a:endParaRPr lang="en-US"/>
          </a:p>
        </p:txBody>
      </p:sp>
      <p:sp>
        <p:nvSpPr>
          <p:cNvPr id="5" name="Footer Placeholder 4"/>
          <p:cNvSpPr>
            <a:spLocks noGrp="1"/>
          </p:cNvSpPr>
          <p:nvPr>
            <p:ph type="ftr" sz="quarter" idx="11"/>
          </p:nvPr>
        </p:nvSpPr>
        <p:spPr/>
        <p:txBody>
          <a:bodyPr/>
          <a:lstStyle/>
          <a:p>
            <a:r>
              <a:rPr lang="en-US"/>
              <a:t>Cornell CS4414 - Fall 2024.</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7E184-4588-43D5-9388-8F6DDD5C0CE9}" type="datetime1">
              <a:rPr lang="en-US" smtClean="0"/>
              <a:t>11/12/2024</a:t>
            </a:fld>
            <a:endParaRPr lang="en-US"/>
          </a:p>
        </p:txBody>
      </p:sp>
      <p:sp>
        <p:nvSpPr>
          <p:cNvPr id="5" name="Footer Placeholder 4"/>
          <p:cNvSpPr>
            <a:spLocks noGrp="1"/>
          </p:cNvSpPr>
          <p:nvPr>
            <p:ph type="ftr" sz="quarter" idx="11"/>
          </p:nvPr>
        </p:nvSpPr>
        <p:spPr/>
        <p:txBody>
          <a:bodyPr/>
          <a:lstStyle/>
          <a:p>
            <a:r>
              <a:rPr lang="en-US"/>
              <a:t>Cornell CS4414 - Fall 2024.</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2D2434FB-10A2-44ED-B026-6EA092CBDE1A}" type="datetime1">
              <a:rPr lang="en-US" smtClean="0"/>
              <a:t>11/12/2024</a:t>
            </a:fld>
            <a:endParaRPr lang="en-US"/>
          </a:p>
        </p:txBody>
      </p:sp>
      <p:sp>
        <p:nvSpPr>
          <p:cNvPr id="5" name="Footer Placeholder 4"/>
          <p:cNvSpPr>
            <a:spLocks noGrp="1"/>
          </p:cNvSpPr>
          <p:nvPr>
            <p:ph type="ftr" sz="quarter" idx="11"/>
          </p:nvPr>
        </p:nvSpPr>
        <p:spPr/>
        <p:txBody>
          <a:bodyPr/>
          <a:lstStyle/>
          <a:p>
            <a:r>
              <a:rPr lang="en-US"/>
              <a:t>Cornell CS4414 - Fall 2024.</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C635AF-EA1F-4D53-BD36-ABC067C9AB31}" type="datetime1">
              <a:rPr lang="en-US" smtClean="0"/>
              <a:t>11/12/2024</a:t>
            </a:fld>
            <a:endParaRPr lang="en-US"/>
          </a:p>
        </p:txBody>
      </p:sp>
      <p:sp>
        <p:nvSpPr>
          <p:cNvPr id="5" name="Footer Placeholder 4"/>
          <p:cNvSpPr>
            <a:spLocks noGrp="1"/>
          </p:cNvSpPr>
          <p:nvPr>
            <p:ph type="ftr" sz="quarter" idx="11"/>
          </p:nvPr>
        </p:nvSpPr>
        <p:spPr/>
        <p:txBody>
          <a:bodyPr/>
          <a:lstStyle/>
          <a:p>
            <a:r>
              <a:rPr lang="en-US"/>
              <a:t>Cornell CS4414 - Fall 2024.</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8B8C061D-7970-40F5-928F-40F14B7AE52B}" type="datetime1">
              <a:rPr lang="en-US" smtClean="0"/>
              <a:t>11/12/2024</a:t>
            </a:fld>
            <a:endParaRPr lang="en-US"/>
          </a:p>
        </p:txBody>
      </p:sp>
      <p:sp>
        <p:nvSpPr>
          <p:cNvPr id="6" name="Footer Placeholder 5"/>
          <p:cNvSpPr>
            <a:spLocks noGrp="1"/>
          </p:cNvSpPr>
          <p:nvPr>
            <p:ph type="ftr" sz="quarter" idx="11"/>
          </p:nvPr>
        </p:nvSpPr>
        <p:spPr/>
        <p:txBody>
          <a:bodyPr/>
          <a:lstStyle/>
          <a:p>
            <a:r>
              <a:rPr lang="en-US"/>
              <a:t>Cornell CS4414 - Fall 2024.</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BA873C-87F5-42D1-8D19-AD737D9C76D0}" type="datetime1">
              <a:rPr lang="en-US" smtClean="0"/>
              <a:t>11/12/2024</a:t>
            </a:fld>
            <a:endParaRPr lang="en-US"/>
          </a:p>
        </p:txBody>
      </p:sp>
      <p:sp>
        <p:nvSpPr>
          <p:cNvPr id="8" name="Footer Placeholder 7"/>
          <p:cNvSpPr>
            <a:spLocks noGrp="1"/>
          </p:cNvSpPr>
          <p:nvPr>
            <p:ph type="ftr" sz="quarter" idx="11"/>
          </p:nvPr>
        </p:nvSpPr>
        <p:spPr/>
        <p:txBody>
          <a:bodyPr/>
          <a:lstStyle/>
          <a:p>
            <a:r>
              <a:rPr lang="en-US"/>
              <a:t>Cornell CS4414 - Fall 2024.</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B9F3FFE-4159-40A2-841F-2049939B56C6}" type="datetime1">
              <a:rPr lang="en-US" smtClean="0"/>
              <a:t>11/12/2024</a:t>
            </a:fld>
            <a:endParaRPr lang="en-US"/>
          </a:p>
        </p:txBody>
      </p:sp>
      <p:sp>
        <p:nvSpPr>
          <p:cNvPr id="4" name="Footer Placeholder 3"/>
          <p:cNvSpPr>
            <a:spLocks noGrp="1"/>
          </p:cNvSpPr>
          <p:nvPr>
            <p:ph type="ftr" sz="quarter" idx="11"/>
          </p:nvPr>
        </p:nvSpPr>
        <p:spPr/>
        <p:txBody>
          <a:bodyPr/>
          <a:lstStyle/>
          <a:p>
            <a:r>
              <a:rPr lang="en-US"/>
              <a:t>Cornell CS4414 - Fall 2024.</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5FDF8-B664-4757-B17B-904D03C15592}" type="datetime1">
              <a:rPr lang="en-US" smtClean="0"/>
              <a:t>11/12/2024</a:t>
            </a:fld>
            <a:endParaRPr lang="en-US"/>
          </a:p>
        </p:txBody>
      </p:sp>
      <p:sp>
        <p:nvSpPr>
          <p:cNvPr id="3" name="Footer Placeholder 2"/>
          <p:cNvSpPr>
            <a:spLocks noGrp="1"/>
          </p:cNvSpPr>
          <p:nvPr>
            <p:ph type="ftr" sz="quarter" idx="11"/>
          </p:nvPr>
        </p:nvSpPr>
        <p:spPr/>
        <p:txBody>
          <a:bodyPr/>
          <a:lstStyle/>
          <a:p>
            <a:r>
              <a:rPr lang="en-US"/>
              <a:t>Cornell CS4414 - Fall 2024.</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3879D-C5C7-4F01-AC33-DA3B18BB78CC}" type="datetime1">
              <a:rPr lang="en-US" smtClean="0"/>
              <a:t>11/12/2024</a:t>
            </a:fld>
            <a:endParaRPr lang="en-US"/>
          </a:p>
        </p:txBody>
      </p:sp>
      <p:sp>
        <p:nvSpPr>
          <p:cNvPr id="6" name="Footer Placeholder 5"/>
          <p:cNvSpPr>
            <a:spLocks noGrp="1"/>
          </p:cNvSpPr>
          <p:nvPr>
            <p:ph type="ftr" sz="quarter" idx="11"/>
          </p:nvPr>
        </p:nvSpPr>
        <p:spPr/>
        <p:txBody>
          <a:bodyPr/>
          <a:lstStyle/>
          <a:p>
            <a:r>
              <a:rPr lang="en-US"/>
              <a:t>Cornell CS4414 - Fall 2024.</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2201BB-3B94-4795-B3EF-B0F629D5595A}" type="datetime1">
              <a:rPr lang="en-US" smtClean="0"/>
              <a:t>11/12/2024</a:t>
            </a:fld>
            <a:endParaRPr lang="en-US"/>
          </a:p>
        </p:txBody>
      </p:sp>
      <p:sp>
        <p:nvSpPr>
          <p:cNvPr id="6" name="Footer Placeholder 5"/>
          <p:cNvSpPr>
            <a:spLocks noGrp="1"/>
          </p:cNvSpPr>
          <p:nvPr>
            <p:ph type="ftr" sz="quarter" idx="11"/>
          </p:nvPr>
        </p:nvSpPr>
        <p:spPr/>
        <p:txBody>
          <a:bodyPr/>
          <a:lstStyle/>
          <a:p>
            <a:r>
              <a:rPr lang="en-US"/>
              <a:t>Cornell CS4414 - Fall 2024.</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A4A7F1C-8B08-4D6C-844F-0FE733C95F99}" type="datetime1">
              <a:rPr lang="en-US" smtClean="0"/>
              <a:t>11/12/2024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2024.</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File Systems in ML Settings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22</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2024.</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F31A-564E-96ED-95E2-841E2642B94C}"/>
              </a:ext>
            </a:extLst>
          </p:cNvPr>
          <p:cNvSpPr>
            <a:spLocks noGrp="1"/>
          </p:cNvSpPr>
          <p:nvPr>
            <p:ph type="title"/>
          </p:nvPr>
        </p:nvSpPr>
        <p:spPr/>
        <p:txBody>
          <a:bodyPr/>
          <a:lstStyle/>
          <a:p>
            <a:r>
              <a:rPr lang="en-US" dirty="0"/>
              <a:t>A chunk</a:t>
            </a:r>
          </a:p>
        </p:txBody>
      </p:sp>
      <p:sp>
        <p:nvSpPr>
          <p:cNvPr id="8" name="Content Placeholder 7">
            <a:extLst>
              <a:ext uri="{FF2B5EF4-FFF2-40B4-BE49-F238E27FC236}">
                <a16:creationId xmlns:a16="http://schemas.microsoft.com/office/drawing/2014/main" id="{2DD715A2-B979-ABDC-3B89-0BD6B00C9D36}"/>
              </a:ext>
            </a:extLst>
          </p:cNvPr>
          <p:cNvSpPr>
            <a:spLocks noGrp="1"/>
          </p:cNvSpPr>
          <p:nvPr>
            <p:ph idx="1"/>
          </p:nvPr>
        </p:nvSpPr>
        <p:spPr/>
        <p:txBody>
          <a:bodyPr>
            <a:normAutofit fontScale="92500" lnSpcReduction="10000"/>
          </a:bodyPr>
          <a:lstStyle/>
          <a:p>
            <a:r>
              <a:rPr lang="en-US" dirty="0"/>
              <a:t>This information is typical</a:t>
            </a:r>
            <a:br>
              <a:rPr lang="en-US" dirty="0"/>
            </a:br>
            <a:r>
              <a:rPr lang="en-US" dirty="0"/>
              <a:t>of data one might find in</a:t>
            </a:r>
            <a:br>
              <a:rPr lang="en-US" dirty="0"/>
            </a:br>
            <a:r>
              <a:rPr lang="en-US" dirty="0"/>
              <a:t>the RAG database.  The </a:t>
            </a:r>
            <a:br>
              <a:rPr lang="en-US" dirty="0"/>
            </a:br>
            <a:r>
              <a:rPr lang="en-US" dirty="0"/>
              <a:t>LLM knows how to find it,</a:t>
            </a:r>
            <a:br>
              <a:rPr lang="en-US" dirty="0"/>
            </a:br>
            <a:r>
              <a:rPr lang="en-US" dirty="0"/>
              <a:t>but did not “memorize it”.</a:t>
            </a:r>
          </a:p>
          <a:p>
            <a:endParaRPr lang="en-US" dirty="0"/>
          </a:p>
          <a:p>
            <a:r>
              <a:rPr lang="en-US" dirty="0"/>
              <a:t>The content comes directly</a:t>
            </a:r>
            <a:br>
              <a:rPr lang="en-US" dirty="0"/>
            </a:br>
            <a:r>
              <a:rPr lang="en-US" dirty="0"/>
              <a:t>from trusted websites:</a:t>
            </a:r>
            <a:br>
              <a:rPr lang="en-US" dirty="0"/>
            </a:br>
            <a:r>
              <a:rPr lang="en-US" dirty="0"/>
              <a:t>Mayo clinic and WebMD</a:t>
            </a:r>
          </a:p>
        </p:txBody>
      </p:sp>
      <p:sp>
        <p:nvSpPr>
          <p:cNvPr id="4" name="Footer Placeholder 3">
            <a:extLst>
              <a:ext uri="{FF2B5EF4-FFF2-40B4-BE49-F238E27FC236}">
                <a16:creationId xmlns:a16="http://schemas.microsoft.com/office/drawing/2014/main" id="{44EC0BBC-ED21-E20B-C769-5AB6864CB2BD}"/>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123D0885-0FD4-48C6-7B46-AAAA952CCB3C}"/>
              </a:ext>
            </a:extLst>
          </p:cNvPr>
          <p:cNvSpPr>
            <a:spLocks noGrp="1"/>
          </p:cNvSpPr>
          <p:nvPr>
            <p:ph type="sldNum" sz="quarter" idx="12"/>
          </p:nvPr>
        </p:nvSpPr>
        <p:spPr/>
        <p:txBody>
          <a:bodyPr/>
          <a:lstStyle/>
          <a:p>
            <a:fld id="{6547F9EC-0141-428E-9624-21FD351CB832}" type="slidenum">
              <a:rPr lang="en-US" smtClean="0"/>
              <a:t>10</a:t>
            </a:fld>
            <a:endParaRPr lang="en-US"/>
          </a:p>
        </p:txBody>
      </p:sp>
      <p:pic>
        <p:nvPicPr>
          <p:cNvPr id="7" name="Picture 6">
            <a:extLst>
              <a:ext uri="{FF2B5EF4-FFF2-40B4-BE49-F238E27FC236}">
                <a16:creationId xmlns:a16="http://schemas.microsoft.com/office/drawing/2014/main" id="{BE3EE646-F49E-A1C9-28CD-F5FDC13D0481}"/>
              </a:ext>
            </a:extLst>
          </p:cNvPr>
          <p:cNvPicPr>
            <a:picLocks noChangeAspect="1"/>
          </p:cNvPicPr>
          <p:nvPr/>
        </p:nvPicPr>
        <p:blipFill>
          <a:blip r:embed="rId2"/>
          <a:srcRect l="14840" t="10885" r="27215" b="3402"/>
          <a:stretch/>
        </p:blipFill>
        <p:spPr>
          <a:xfrm>
            <a:off x="5578151" y="866737"/>
            <a:ext cx="6232849" cy="5878287"/>
          </a:xfrm>
          <a:prstGeom prst="rect">
            <a:avLst/>
          </a:prstGeom>
          <a:ln w="28575">
            <a:solidFill>
              <a:schemeClr val="accent1"/>
            </a:solidFill>
          </a:ln>
        </p:spPr>
      </p:pic>
      <p:sp>
        <p:nvSpPr>
          <p:cNvPr id="9" name="Speech Bubble: Oval 8">
            <a:extLst>
              <a:ext uri="{FF2B5EF4-FFF2-40B4-BE49-F238E27FC236}">
                <a16:creationId xmlns:a16="http://schemas.microsoft.com/office/drawing/2014/main" id="{E5C38C64-8055-4E4F-7216-987992DA752A}"/>
              </a:ext>
            </a:extLst>
          </p:cNvPr>
          <p:cNvSpPr/>
          <p:nvPr/>
        </p:nvSpPr>
        <p:spPr>
          <a:xfrm>
            <a:off x="1246909" y="1016000"/>
            <a:ext cx="5098063" cy="707243"/>
          </a:xfrm>
          <a:prstGeom prst="wedgeEllipseCallout">
            <a:avLst>
              <a:gd name="adj1" fmla="val 39062"/>
              <a:gd name="adj2" fmla="val 1643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This probably came from a longer web page or document</a:t>
            </a:r>
          </a:p>
        </p:txBody>
      </p:sp>
      <p:sp>
        <p:nvSpPr>
          <p:cNvPr id="6" name="TextBox 5">
            <a:extLst>
              <a:ext uri="{FF2B5EF4-FFF2-40B4-BE49-F238E27FC236}">
                <a16:creationId xmlns:a16="http://schemas.microsoft.com/office/drawing/2014/main" id="{2ED925A6-1974-A3F7-E06D-2F5537307F9D}"/>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319025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FE52-F645-2EC4-66DC-C63A9FDC1991}"/>
              </a:ext>
            </a:extLst>
          </p:cNvPr>
          <p:cNvSpPr>
            <a:spLocks noGrp="1"/>
          </p:cNvSpPr>
          <p:nvPr>
            <p:ph type="title"/>
          </p:nvPr>
        </p:nvSpPr>
        <p:spPr/>
        <p:txBody>
          <a:bodyPr/>
          <a:lstStyle/>
          <a:p>
            <a:r>
              <a:rPr lang="en-US" dirty="0"/>
              <a:t>Embedding: The next step</a:t>
            </a:r>
          </a:p>
        </p:txBody>
      </p:sp>
      <p:sp>
        <p:nvSpPr>
          <p:cNvPr id="3" name="Content Placeholder 2">
            <a:extLst>
              <a:ext uri="{FF2B5EF4-FFF2-40B4-BE49-F238E27FC236}">
                <a16:creationId xmlns:a16="http://schemas.microsoft.com/office/drawing/2014/main" id="{42D99032-7944-801C-C9C6-A43161FCF0EA}"/>
              </a:ext>
            </a:extLst>
          </p:cNvPr>
          <p:cNvSpPr>
            <a:spLocks noGrp="1"/>
          </p:cNvSpPr>
          <p:nvPr>
            <p:ph idx="1"/>
          </p:nvPr>
        </p:nvSpPr>
        <p:spPr/>
        <p:txBody>
          <a:bodyPr/>
          <a:lstStyle/>
          <a:p>
            <a:r>
              <a:rPr lang="en-US" dirty="0"/>
              <a:t>There are many ways to do this, but they tend to use transformers</a:t>
            </a:r>
          </a:p>
          <a:p>
            <a:endParaRPr lang="en-US" dirty="0"/>
          </a:p>
          <a:p>
            <a:r>
              <a:rPr lang="en-US" dirty="0"/>
              <a:t>These focus on a tokenized chunk or query, and compute a “self-attention weighted” numerical vector that maps similar inputs to similar locations in a high-dimensional space.</a:t>
            </a:r>
          </a:p>
        </p:txBody>
      </p:sp>
      <p:sp>
        <p:nvSpPr>
          <p:cNvPr id="4" name="Footer Placeholder 3">
            <a:extLst>
              <a:ext uri="{FF2B5EF4-FFF2-40B4-BE49-F238E27FC236}">
                <a16:creationId xmlns:a16="http://schemas.microsoft.com/office/drawing/2014/main" id="{9B62BC36-2E8E-D3D9-305B-2E5D280172BD}"/>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DB0CF11B-578C-594F-9F2B-EF3A32775A90}"/>
              </a:ext>
            </a:extLst>
          </p:cNvPr>
          <p:cNvSpPr>
            <a:spLocks noGrp="1"/>
          </p:cNvSpPr>
          <p:nvPr>
            <p:ph type="sldNum" sz="quarter" idx="12"/>
          </p:nvPr>
        </p:nvSpPr>
        <p:spPr/>
        <p:txBody>
          <a:bodyPr/>
          <a:lstStyle/>
          <a:p>
            <a:fld id="{6547F9EC-0141-428E-9624-21FD351CB832}" type="slidenum">
              <a:rPr lang="en-US" smtClean="0"/>
              <a:t>11</a:t>
            </a:fld>
            <a:endParaRPr lang="en-US"/>
          </a:p>
        </p:txBody>
      </p:sp>
      <p:sp>
        <p:nvSpPr>
          <p:cNvPr id="6" name="TextBox 5">
            <a:extLst>
              <a:ext uri="{FF2B5EF4-FFF2-40B4-BE49-F238E27FC236}">
                <a16:creationId xmlns:a16="http://schemas.microsoft.com/office/drawing/2014/main" id="{9A588F6A-B0ED-C9B8-4310-94985FF41F01}"/>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211897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B82B-D9C4-6547-08C9-9465E76DF025}"/>
              </a:ext>
            </a:extLst>
          </p:cNvPr>
          <p:cNvSpPr>
            <a:spLocks noGrp="1"/>
          </p:cNvSpPr>
          <p:nvPr>
            <p:ph type="title"/>
          </p:nvPr>
        </p:nvSpPr>
        <p:spPr/>
        <p:txBody>
          <a:bodyPr/>
          <a:lstStyle/>
          <a:p>
            <a:r>
              <a:rPr lang="en-US" dirty="0"/>
              <a:t>The weights come from training</a:t>
            </a:r>
          </a:p>
        </p:txBody>
      </p:sp>
      <p:sp>
        <p:nvSpPr>
          <p:cNvPr id="3" name="Content Placeholder 2">
            <a:extLst>
              <a:ext uri="{FF2B5EF4-FFF2-40B4-BE49-F238E27FC236}">
                <a16:creationId xmlns:a16="http://schemas.microsoft.com/office/drawing/2014/main" id="{1B1423AF-A055-3A5C-F221-9E341B70C718}"/>
              </a:ext>
            </a:extLst>
          </p:cNvPr>
          <p:cNvSpPr>
            <a:spLocks noGrp="1"/>
          </p:cNvSpPr>
          <p:nvPr>
            <p:ph idx="1"/>
          </p:nvPr>
        </p:nvSpPr>
        <p:spPr>
          <a:xfrm>
            <a:off x="1024128" y="2286000"/>
            <a:ext cx="10786872" cy="4023360"/>
          </a:xfrm>
        </p:spPr>
        <p:txBody>
          <a:bodyPr>
            <a:normAutofit fontScale="92500" lnSpcReduction="20000"/>
          </a:bodyPr>
          <a:lstStyle/>
          <a:p>
            <a:r>
              <a:rPr lang="en-US" dirty="0"/>
              <a:t>We will revisit in a few minutes, but keep in mind that this step (and every step) centers on a very costly form of training.</a:t>
            </a:r>
          </a:p>
          <a:p>
            <a:endParaRPr lang="en-US" dirty="0"/>
          </a:p>
          <a:p>
            <a:r>
              <a:rPr lang="en-US" dirty="0"/>
              <a:t>For embedding, it centers on how those self-attention weights are computed: doing this involves training the model using a </a:t>
            </a:r>
            <a:r>
              <a:rPr lang="en-US" b="1" u="sng" dirty="0"/>
              <a:t>huge</a:t>
            </a:r>
            <a:r>
              <a:rPr lang="en-US" dirty="0"/>
              <a:t> dataset of “tagged” data that shows the model what it should be doing.  This data takes the form of a huge set of files.</a:t>
            </a:r>
          </a:p>
          <a:p>
            <a:endParaRPr lang="en-US" dirty="0"/>
          </a:p>
          <a:p>
            <a:r>
              <a:rPr lang="en-US" dirty="0"/>
              <a:t>The model is big (and it ends up stored in a file).</a:t>
            </a:r>
          </a:p>
        </p:txBody>
      </p:sp>
      <p:sp>
        <p:nvSpPr>
          <p:cNvPr id="4" name="Footer Placeholder 3">
            <a:extLst>
              <a:ext uri="{FF2B5EF4-FFF2-40B4-BE49-F238E27FC236}">
                <a16:creationId xmlns:a16="http://schemas.microsoft.com/office/drawing/2014/main" id="{FE8CC6E8-4885-3B8B-00E5-7DB5938F2DDE}"/>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ADFB8BED-D37A-3C72-3E22-194685D998B5}"/>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6" name="TextBox 5">
            <a:extLst>
              <a:ext uri="{FF2B5EF4-FFF2-40B4-BE49-F238E27FC236}">
                <a16:creationId xmlns:a16="http://schemas.microsoft.com/office/drawing/2014/main" id="{9599006D-F887-890B-6AC3-4379B01CE053}"/>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41822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1BDC-52C5-09BD-0FF5-5DAE200C95F9}"/>
              </a:ext>
            </a:extLst>
          </p:cNvPr>
          <p:cNvSpPr>
            <a:spLocks noGrp="1"/>
          </p:cNvSpPr>
          <p:nvPr>
            <p:ph type="title"/>
          </p:nvPr>
        </p:nvSpPr>
        <p:spPr/>
        <p:txBody>
          <a:bodyPr/>
          <a:lstStyle/>
          <a:p>
            <a:r>
              <a:rPr lang="en-US" dirty="0"/>
              <a:t>Nearest neighbors</a:t>
            </a:r>
          </a:p>
        </p:txBody>
      </p:sp>
      <p:sp>
        <p:nvSpPr>
          <p:cNvPr id="3" name="Content Placeholder 2">
            <a:extLst>
              <a:ext uri="{FF2B5EF4-FFF2-40B4-BE49-F238E27FC236}">
                <a16:creationId xmlns:a16="http://schemas.microsoft.com/office/drawing/2014/main" id="{6E2A3D28-AECA-D531-7067-C580BEDC1AD9}"/>
              </a:ext>
            </a:extLst>
          </p:cNvPr>
          <p:cNvSpPr>
            <a:spLocks noGrp="1"/>
          </p:cNvSpPr>
          <p:nvPr>
            <p:ph idx="1"/>
          </p:nvPr>
        </p:nvSpPr>
        <p:spPr/>
        <p:txBody>
          <a:bodyPr>
            <a:normAutofit/>
          </a:bodyPr>
          <a:lstStyle/>
          <a:p>
            <a:r>
              <a:rPr lang="en-US" dirty="0"/>
              <a:t>Arises in two ways</a:t>
            </a:r>
          </a:p>
          <a:p>
            <a:pPr>
              <a:buFont typeface="Wingdings" panose="05000000000000000000" pitchFamily="2" charset="2"/>
              <a:buChar char="Ø"/>
            </a:pPr>
            <a:r>
              <a:rPr lang="en-US" dirty="0"/>
              <a:t>  When uploading documents, save them close to similar docs</a:t>
            </a:r>
          </a:p>
          <a:p>
            <a:pPr>
              <a:buFont typeface="Wingdings" panose="05000000000000000000" pitchFamily="2" charset="2"/>
              <a:buChar char="Ø"/>
            </a:pPr>
            <a:r>
              <a:rPr lang="en-US" dirty="0"/>
              <a:t>  For a query, find the most relevant (nearest) documents</a:t>
            </a:r>
          </a:p>
          <a:p>
            <a:pPr marL="0" indent="0">
              <a:buNone/>
            </a:pPr>
            <a:endParaRPr lang="en-US" dirty="0"/>
          </a:p>
          <a:p>
            <a:pPr marL="0" indent="0">
              <a:buNone/>
            </a:pPr>
            <a:r>
              <a:rPr lang="en-US" dirty="0"/>
              <a:t>Each vector database product offers its own approximate match data structure (“index”).  Different products have different performance and efficiency.</a:t>
            </a:r>
          </a:p>
        </p:txBody>
      </p:sp>
      <p:sp>
        <p:nvSpPr>
          <p:cNvPr id="4" name="Footer Placeholder 3">
            <a:extLst>
              <a:ext uri="{FF2B5EF4-FFF2-40B4-BE49-F238E27FC236}">
                <a16:creationId xmlns:a16="http://schemas.microsoft.com/office/drawing/2014/main" id="{1C8CB41A-4BCB-CFCE-2536-7704EFC5044A}"/>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75A56207-942A-25E5-44F2-FCA7052ACEBE}"/>
              </a:ext>
            </a:extLst>
          </p:cNvPr>
          <p:cNvSpPr>
            <a:spLocks noGrp="1"/>
          </p:cNvSpPr>
          <p:nvPr>
            <p:ph type="sldNum" sz="quarter" idx="12"/>
          </p:nvPr>
        </p:nvSpPr>
        <p:spPr/>
        <p:txBody>
          <a:bodyPr/>
          <a:lstStyle/>
          <a:p>
            <a:fld id="{6547F9EC-0141-428E-9624-21FD351CB832}" type="slidenum">
              <a:rPr lang="en-US" smtClean="0"/>
              <a:t>13</a:t>
            </a:fld>
            <a:endParaRPr lang="en-US"/>
          </a:p>
        </p:txBody>
      </p:sp>
      <p:sp>
        <p:nvSpPr>
          <p:cNvPr id="6" name="TextBox 5">
            <a:extLst>
              <a:ext uri="{FF2B5EF4-FFF2-40B4-BE49-F238E27FC236}">
                <a16:creationId xmlns:a16="http://schemas.microsoft.com/office/drawing/2014/main" id="{128B5F2F-9B79-6E11-22B8-A8827CF3EBEA}"/>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101699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25-B62D-C229-C292-F98A1E3F2CEC}"/>
              </a:ext>
            </a:extLst>
          </p:cNvPr>
          <p:cNvSpPr>
            <a:spLocks noGrp="1"/>
          </p:cNvSpPr>
          <p:nvPr>
            <p:ph type="title"/>
          </p:nvPr>
        </p:nvSpPr>
        <p:spPr>
          <a:xfrm>
            <a:off x="1024127" y="585216"/>
            <a:ext cx="11062249" cy="1499616"/>
          </a:xfrm>
        </p:spPr>
        <p:txBody>
          <a:bodyPr>
            <a:normAutofit fontScale="90000"/>
          </a:bodyPr>
          <a:lstStyle/>
          <a:p>
            <a:r>
              <a:rPr lang="en-US" dirty="0"/>
              <a:t>Example 1: HNSW: Organizes docs into a graphical structure, Search via graph-walk.</a:t>
            </a:r>
          </a:p>
        </p:txBody>
      </p:sp>
      <p:sp>
        <p:nvSpPr>
          <p:cNvPr id="3" name="Content Placeholder 2">
            <a:extLst>
              <a:ext uri="{FF2B5EF4-FFF2-40B4-BE49-F238E27FC236}">
                <a16:creationId xmlns:a16="http://schemas.microsoft.com/office/drawing/2014/main" id="{C843A0C6-D8B2-2929-7E59-A419B4B59CFE}"/>
              </a:ext>
            </a:extLst>
          </p:cNvPr>
          <p:cNvSpPr>
            <a:spLocks noGrp="1"/>
          </p:cNvSpPr>
          <p:nvPr>
            <p:ph idx="1"/>
          </p:nvPr>
        </p:nvSpPr>
        <p:spPr>
          <a:xfrm>
            <a:off x="1024128" y="2286000"/>
            <a:ext cx="10786872" cy="4023360"/>
          </a:xfrm>
        </p:spPr>
        <p:txBody>
          <a:bodyPr>
            <a:normAutofit fontScale="92500" lnSpcReduction="10000"/>
          </a:bodyPr>
          <a:lstStyle/>
          <a:p>
            <a:r>
              <a:rPr lang="en-US" dirty="0"/>
              <a:t>Strengths:</a:t>
            </a:r>
          </a:p>
          <a:p>
            <a:pPr>
              <a:buFont typeface="Wingdings" panose="05000000000000000000" pitchFamily="2" charset="2"/>
              <a:buChar char="Ø"/>
            </a:pPr>
            <a:r>
              <a:rPr lang="en-US" dirty="0"/>
              <a:t>  For individual queries, extremely fast</a:t>
            </a:r>
          </a:p>
          <a:p>
            <a:pPr>
              <a:buFont typeface="Wingdings" panose="05000000000000000000" pitchFamily="2" charset="2"/>
              <a:buChar char="Ø"/>
            </a:pPr>
            <a:r>
              <a:rPr lang="en-US" dirty="0"/>
              <a:t>  Concept is simple and elegant</a:t>
            </a:r>
          </a:p>
          <a:p>
            <a:pPr marL="0" indent="0">
              <a:buNone/>
            </a:pPr>
            <a:br>
              <a:rPr lang="en-US" dirty="0"/>
            </a:br>
            <a:r>
              <a:rPr lang="en-US" dirty="0"/>
              <a:t>Limitations:</a:t>
            </a:r>
          </a:p>
          <a:p>
            <a:pPr>
              <a:buFont typeface="Wingdings" panose="05000000000000000000" pitchFamily="2" charset="2"/>
              <a:buChar char="Ø"/>
            </a:pPr>
            <a:r>
              <a:rPr lang="en-US" dirty="0"/>
              <a:t>  Scales poorly if each server sees high volume query workloads</a:t>
            </a:r>
          </a:p>
          <a:p>
            <a:pPr>
              <a:buFont typeface="Wingdings" panose="05000000000000000000" pitchFamily="2" charset="2"/>
              <a:buChar char="Ø"/>
            </a:pPr>
            <a:r>
              <a:rPr lang="en-US" dirty="0"/>
              <a:t>  Hard to distribute a single HNSW index over multiple servers if a </a:t>
            </a:r>
            <a:br>
              <a:rPr lang="en-US" dirty="0"/>
            </a:br>
            <a:r>
              <a:rPr lang="en-US" dirty="0"/>
              <a:t>    document repository exceeds capacity of the individual servers.</a:t>
            </a:r>
          </a:p>
        </p:txBody>
      </p:sp>
      <p:sp>
        <p:nvSpPr>
          <p:cNvPr id="4" name="Footer Placeholder 3">
            <a:extLst>
              <a:ext uri="{FF2B5EF4-FFF2-40B4-BE49-F238E27FC236}">
                <a16:creationId xmlns:a16="http://schemas.microsoft.com/office/drawing/2014/main" id="{95781AF6-D61F-D9D8-6D20-298BA2242DA6}"/>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D7B886B5-1A25-137D-DDFF-42074A33A5D7}"/>
              </a:ext>
            </a:extLst>
          </p:cNvPr>
          <p:cNvSpPr>
            <a:spLocks noGrp="1"/>
          </p:cNvSpPr>
          <p:nvPr>
            <p:ph type="sldNum" sz="quarter" idx="12"/>
          </p:nvPr>
        </p:nvSpPr>
        <p:spPr/>
        <p:txBody>
          <a:bodyPr/>
          <a:lstStyle/>
          <a:p>
            <a:fld id="{26165642-2DC6-4995-8FB3-76453B93C11F}" type="slidenum">
              <a:rPr lang="en-US" smtClean="0"/>
              <a:pPr/>
              <a:t>14</a:t>
            </a:fld>
            <a:endParaRPr lang="en-US"/>
          </a:p>
        </p:txBody>
      </p:sp>
      <p:pic>
        <p:nvPicPr>
          <p:cNvPr id="1026" name="Picture 2" descr="An illustration of an HNSW Graph | Download Scientific Diagram">
            <a:extLst>
              <a:ext uri="{FF2B5EF4-FFF2-40B4-BE49-F238E27FC236}">
                <a16:creationId xmlns:a16="http://schemas.microsoft.com/office/drawing/2014/main" id="{ECE645C2-187B-F231-3CB5-4E3B5F433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678" y="2124656"/>
            <a:ext cx="3528099" cy="22282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043AAF-0CA6-26DA-4A98-D235299877DE}"/>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HNSW is one approach…</a:t>
            </a:r>
          </a:p>
        </p:txBody>
      </p:sp>
    </p:spTree>
    <p:extLst>
      <p:ext uri="{BB962C8B-B14F-4D97-AF65-F5344CB8AC3E}">
        <p14:creationId xmlns:p14="http://schemas.microsoft.com/office/powerpoint/2010/main" val="70934281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3AF23-814A-02C3-D167-2083A20FF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EC9F2-772A-B5A6-7AF0-8D7E2074ACD7}"/>
              </a:ext>
            </a:extLst>
          </p:cNvPr>
          <p:cNvSpPr>
            <a:spLocks noGrp="1"/>
          </p:cNvSpPr>
          <p:nvPr>
            <p:ph type="title"/>
          </p:nvPr>
        </p:nvSpPr>
        <p:spPr>
          <a:xfrm>
            <a:off x="1024127" y="585216"/>
            <a:ext cx="11062249" cy="1499616"/>
          </a:xfrm>
        </p:spPr>
        <p:txBody>
          <a:bodyPr>
            <a:normAutofit fontScale="90000"/>
          </a:bodyPr>
          <a:lstStyle/>
          <a:p>
            <a:r>
              <a:rPr lang="en-US" dirty="0"/>
              <a:t>Example 1: HNSW: Organizes docs into a graphical structure, Search via graph-walk.</a:t>
            </a:r>
          </a:p>
        </p:txBody>
      </p:sp>
      <p:sp>
        <p:nvSpPr>
          <p:cNvPr id="3" name="Content Placeholder 2">
            <a:extLst>
              <a:ext uri="{FF2B5EF4-FFF2-40B4-BE49-F238E27FC236}">
                <a16:creationId xmlns:a16="http://schemas.microsoft.com/office/drawing/2014/main" id="{F5AE87D5-897D-01FB-86DD-D0927D105045}"/>
              </a:ext>
            </a:extLst>
          </p:cNvPr>
          <p:cNvSpPr>
            <a:spLocks noGrp="1"/>
          </p:cNvSpPr>
          <p:nvPr>
            <p:ph idx="1"/>
          </p:nvPr>
        </p:nvSpPr>
        <p:spPr/>
        <p:txBody>
          <a:bodyPr>
            <a:normAutofit fontScale="92500" lnSpcReduction="10000"/>
          </a:bodyPr>
          <a:lstStyle/>
          <a:p>
            <a:r>
              <a:rPr lang="en-US" dirty="0"/>
              <a:t>Strengths:</a:t>
            </a:r>
          </a:p>
          <a:p>
            <a:pPr>
              <a:buFont typeface="Wingdings" panose="05000000000000000000" pitchFamily="2" charset="2"/>
              <a:buChar char="Ø"/>
            </a:pPr>
            <a:r>
              <a:rPr lang="en-US" dirty="0"/>
              <a:t>  For individual queries, extremely fast</a:t>
            </a:r>
          </a:p>
          <a:p>
            <a:pPr>
              <a:buFont typeface="Wingdings" panose="05000000000000000000" pitchFamily="2" charset="2"/>
              <a:buChar char="Ø"/>
            </a:pPr>
            <a:r>
              <a:rPr lang="en-US" dirty="0"/>
              <a:t>  Concept is simple and elegant</a:t>
            </a:r>
          </a:p>
          <a:p>
            <a:pPr marL="0" indent="0">
              <a:buNone/>
            </a:pPr>
            <a:br>
              <a:rPr lang="en-US" dirty="0"/>
            </a:br>
            <a:r>
              <a:rPr lang="en-US" dirty="0"/>
              <a:t>Limitations:</a:t>
            </a:r>
          </a:p>
          <a:p>
            <a:pPr>
              <a:buFont typeface="Wingdings" panose="05000000000000000000" pitchFamily="2" charset="2"/>
              <a:buChar char="Ø"/>
            </a:pPr>
            <a:r>
              <a:rPr lang="en-US" dirty="0"/>
              <a:t>  Scales poorly if each server sees high volume query workloads</a:t>
            </a:r>
          </a:p>
          <a:p>
            <a:pPr>
              <a:buFont typeface="Wingdings" panose="05000000000000000000" pitchFamily="2" charset="2"/>
              <a:buChar char="Ø"/>
            </a:pPr>
            <a:r>
              <a:rPr lang="en-US" dirty="0"/>
              <a:t>  Hard to distribute a single HNSW index over multiple servers if a </a:t>
            </a:r>
            <a:br>
              <a:rPr lang="en-US" dirty="0"/>
            </a:br>
            <a:r>
              <a:rPr lang="en-US" dirty="0"/>
              <a:t>    document repository exceeds capacity of the individual servers.</a:t>
            </a:r>
          </a:p>
        </p:txBody>
      </p:sp>
      <p:sp>
        <p:nvSpPr>
          <p:cNvPr id="4" name="Footer Placeholder 3">
            <a:extLst>
              <a:ext uri="{FF2B5EF4-FFF2-40B4-BE49-F238E27FC236}">
                <a16:creationId xmlns:a16="http://schemas.microsoft.com/office/drawing/2014/main" id="{6919F75D-958D-2673-7D1F-E6F4300A4E12}"/>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2DD28693-F588-743A-ED39-4E685B3199B9}"/>
              </a:ext>
            </a:extLst>
          </p:cNvPr>
          <p:cNvSpPr>
            <a:spLocks noGrp="1"/>
          </p:cNvSpPr>
          <p:nvPr>
            <p:ph type="sldNum" sz="quarter" idx="12"/>
          </p:nvPr>
        </p:nvSpPr>
        <p:spPr/>
        <p:txBody>
          <a:bodyPr/>
          <a:lstStyle/>
          <a:p>
            <a:fld id="{26165642-2DC6-4995-8FB3-76453B93C11F}" type="slidenum">
              <a:rPr lang="en-US" smtClean="0"/>
              <a:pPr/>
              <a:t>15</a:t>
            </a:fld>
            <a:endParaRPr lang="en-US"/>
          </a:p>
        </p:txBody>
      </p:sp>
      <p:pic>
        <p:nvPicPr>
          <p:cNvPr id="1026" name="Picture 2" descr="An illustration of an HNSW Graph | Download Scientific Diagram">
            <a:extLst>
              <a:ext uri="{FF2B5EF4-FFF2-40B4-BE49-F238E27FC236}">
                <a16:creationId xmlns:a16="http://schemas.microsoft.com/office/drawing/2014/main" id="{FA00F692-E676-787F-28BA-F7B174D3B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678" y="2124656"/>
            <a:ext cx="3528099" cy="222827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807AEB60-B604-8A03-B3D7-E7424D4D699B}"/>
              </a:ext>
            </a:extLst>
          </p:cNvPr>
          <p:cNvSpPr/>
          <p:nvPr/>
        </p:nvSpPr>
        <p:spPr>
          <a:xfrm>
            <a:off x="5329407" y="3498243"/>
            <a:ext cx="3062691" cy="1007767"/>
          </a:xfrm>
          <a:prstGeom prst="wedgeEllipseCallout">
            <a:avLst>
              <a:gd name="adj1" fmla="val -115547"/>
              <a:gd name="adj2" fmla="val 828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No practical GPU acceleration options</a:t>
            </a:r>
          </a:p>
        </p:txBody>
      </p:sp>
      <p:sp>
        <p:nvSpPr>
          <p:cNvPr id="7" name="Speech Bubble: Oval 6">
            <a:extLst>
              <a:ext uri="{FF2B5EF4-FFF2-40B4-BE49-F238E27FC236}">
                <a16:creationId xmlns:a16="http://schemas.microsoft.com/office/drawing/2014/main" id="{08DDA6D6-DB3C-3A90-8172-21A9BCAFD729}"/>
              </a:ext>
            </a:extLst>
          </p:cNvPr>
          <p:cNvSpPr/>
          <p:nvPr/>
        </p:nvSpPr>
        <p:spPr>
          <a:xfrm>
            <a:off x="4291068" y="72353"/>
            <a:ext cx="5640583" cy="1007767"/>
          </a:xfrm>
          <a:prstGeom prst="wedgeEllipseCallout">
            <a:avLst>
              <a:gd name="adj1" fmla="val -45976"/>
              <a:gd name="adj2" fmla="val 470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Hierarchical Navigable Small Worlds </a:t>
            </a:r>
          </a:p>
        </p:txBody>
      </p:sp>
      <p:sp>
        <p:nvSpPr>
          <p:cNvPr id="8" name="TextBox 7">
            <a:extLst>
              <a:ext uri="{FF2B5EF4-FFF2-40B4-BE49-F238E27FC236}">
                <a16:creationId xmlns:a16="http://schemas.microsoft.com/office/drawing/2014/main" id="{93D2BDF5-174D-F09F-F768-68F4D5B5CE17}"/>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HNSW is one approach…</a:t>
            </a:r>
          </a:p>
        </p:txBody>
      </p:sp>
    </p:spTree>
    <p:extLst>
      <p:ext uri="{BB962C8B-B14F-4D97-AF65-F5344CB8AC3E}">
        <p14:creationId xmlns:p14="http://schemas.microsoft.com/office/powerpoint/2010/main" val="375135283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1C83-408A-899E-8A05-7A5C3EEC3EC3}"/>
              </a:ext>
            </a:extLst>
          </p:cNvPr>
          <p:cNvSpPr>
            <a:spLocks noGrp="1"/>
          </p:cNvSpPr>
          <p:nvPr>
            <p:ph type="title"/>
          </p:nvPr>
        </p:nvSpPr>
        <p:spPr>
          <a:xfrm>
            <a:off x="1024127" y="585216"/>
            <a:ext cx="11006292" cy="1499616"/>
          </a:xfrm>
        </p:spPr>
        <p:txBody>
          <a:bodyPr>
            <a:normAutofit/>
          </a:bodyPr>
          <a:lstStyle/>
          <a:p>
            <a:r>
              <a:rPr lang="en-US" dirty="0"/>
              <a:t>Example 2: IVF </a:t>
            </a:r>
            <a:r>
              <a:rPr lang="en-US" dirty="0" err="1"/>
              <a:t>forMs</a:t>
            </a:r>
            <a:r>
              <a:rPr lang="en-US" dirty="0"/>
              <a:t> point-cloud </a:t>
            </a:r>
            <a:br>
              <a:rPr lang="en-US" dirty="0"/>
            </a:br>
            <a:r>
              <a:rPr lang="en-US" dirty="0"/>
              <a:t>clusters, uses them for fast search</a:t>
            </a:r>
          </a:p>
        </p:txBody>
      </p:sp>
      <p:sp>
        <p:nvSpPr>
          <p:cNvPr id="3" name="Content Placeholder 2">
            <a:extLst>
              <a:ext uri="{FF2B5EF4-FFF2-40B4-BE49-F238E27FC236}">
                <a16:creationId xmlns:a16="http://schemas.microsoft.com/office/drawing/2014/main" id="{38B85A5D-7274-5F07-FB9C-A71C12E55ECF}"/>
              </a:ext>
            </a:extLst>
          </p:cNvPr>
          <p:cNvSpPr>
            <a:spLocks noGrp="1"/>
          </p:cNvSpPr>
          <p:nvPr>
            <p:ph idx="1"/>
          </p:nvPr>
        </p:nvSpPr>
        <p:spPr/>
        <p:txBody>
          <a:bodyPr>
            <a:normAutofit/>
          </a:bodyPr>
          <a:lstStyle/>
          <a:p>
            <a:r>
              <a:rPr lang="en-US" dirty="0"/>
              <a:t>Similar concept, but with a multi-stage search</a:t>
            </a:r>
          </a:p>
          <a:p>
            <a:pPr>
              <a:buFont typeface="Wingdings" panose="05000000000000000000" pitchFamily="2" charset="2"/>
              <a:buChar char="Ø"/>
            </a:pPr>
            <a:r>
              <a:rPr lang="en-US" dirty="0"/>
              <a:t>  Map documents to points (vectors) in high-dimensional space</a:t>
            </a:r>
          </a:p>
          <a:p>
            <a:pPr>
              <a:buFont typeface="Wingdings" panose="05000000000000000000" pitchFamily="2" charset="2"/>
              <a:buChar char="Ø"/>
            </a:pPr>
            <a:r>
              <a:rPr lang="en-US" dirty="0"/>
              <a:t>  Run a clustering algorithm, create a list of centroids</a:t>
            </a:r>
          </a:p>
          <a:p>
            <a:pPr>
              <a:buFont typeface="Wingdings" panose="05000000000000000000" pitchFamily="2" charset="2"/>
              <a:buChar char="Ø"/>
            </a:pPr>
            <a:r>
              <a:rPr lang="en-US" dirty="0"/>
              <a:t>  Query is similarly mapped (“embedded”), then find closest</a:t>
            </a:r>
            <a:br>
              <a:rPr lang="en-US" dirty="0"/>
            </a:br>
            <a:r>
              <a:rPr lang="en-US" dirty="0"/>
              <a:t>    centroids, then search those clusters for closest documents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70AAD1C2-A904-EA6A-2E81-DB003C286FBA}"/>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79D6D5F1-8EE8-4E7F-3BB2-E9C64F26423D}"/>
              </a:ext>
            </a:extLst>
          </p:cNvPr>
          <p:cNvSpPr>
            <a:spLocks noGrp="1"/>
          </p:cNvSpPr>
          <p:nvPr>
            <p:ph type="sldNum" sz="quarter" idx="12"/>
          </p:nvPr>
        </p:nvSpPr>
        <p:spPr/>
        <p:txBody>
          <a:bodyPr/>
          <a:lstStyle/>
          <a:p>
            <a:fld id="{26165642-2DC6-4995-8FB3-76453B93C11F}" type="slidenum">
              <a:rPr lang="en-US" smtClean="0"/>
              <a:pPr/>
              <a:t>16</a:t>
            </a:fld>
            <a:endParaRPr lang="en-US"/>
          </a:p>
        </p:txBody>
      </p:sp>
      <p:pic>
        <p:nvPicPr>
          <p:cNvPr id="34" name="Picture 33">
            <a:extLst>
              <a:ext uri="{FF2B5EF4-FFF2-40B4-BE49-F238E27FC236}">
                <a16:creationId xmlns:a16="http://schemas.microsoft.com/office/drawing/2014/main" id="{512961F1-71E0-20BA-CF18-BEDDF663337A}"/>
              </a:ext>
            </a:extLst>
          </p:cNvPr>
          <p:cNvPicPr>
            <a:picLocks noChangeAspect="1"/>
          </p:cNvPicPr>
          <p:nvPr/>
        </p:nvPicPr>
        <p:blipFill>
          <a:blip r:embed="rId2"/>
          <a:stretch>
            <a:fillRect/>
          </a:stretch>
        </p:blipFill>
        <p:spPr>
          <a:xfrm>
            <a:off x="10652716" y="548640"/>
            <a:ext cx="1030313" cy="1694835"/>
          </a:xfrm>
          <a:prstGeom prst="rect">
            <a:avLst/>
          </a:prstGeom>
        </p:spPr>
      </p:pic>
      <p:sp>
        <p:nvSpPr>
          <p:cNvPr id="6" name="TextBox 5">
            <a:extLst>
              <a:ext uri="{FF2B5EF4-FFF2-40B4-BE49-F238E27FC236}">
                <a16:creationId xmlns:a16="http://schemas.microsoft.com/office/drawing/2014/main" id="{7A4A1F7F-8AC1-0A64-A491-8B93E0A7F35D}"/>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IVF is a second approach…</a:t>
            </a:r>
          </a:p>
        </p:txBody>
      </p:sp>
    </p:spTree>
    <p:extLst>
      <p:ext uri="{BB962C8B-B14F-4D97-AF65-F5344CB8AC3E}">
        <p14:creationId xmlns:p14="http://schemas.microsoft.com/office/powerpoint/2010/main" val="4238063773"/>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DF6B8-6B14-CA83-06D5-B6C35AE46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6574C-0AF6-D246-78D5-D95D2D4CC87B}"/>
              </a:ext>
            </a:extLst>
          </p:cNvPr>
          <p:cNvSpPr>
            <a:spLocks noGrp="1"/>
          </p:cNvSpPr>
          <p:nvPr>
            <p:ph type="title"/>
          </p:nvPr>
        </p:nvSpPr>
        <p:spPr>
          <a:xfrm>
            <a:off x="1024127" y="585216"/>
            <a:ext cx="11006292" cy="1499616"/>
          </a:xfrm>
        </p:spPr>
        <p:txBody>
          <a:bodyPr/>
          <a:lstStyle/>
          <a:p>
            <a:r>
              <a:rPr lang="en-US" dirty="0"/>
              <a:t>Example 2: IVF </a:t>
            </a:r>
            <a:r>
              <a:rPr lang="en-US" dirty="0" err="1"/>
              <a:t>forMs</a:t>
            </a:r>
            <a:r>
              <a:rPr lang="en-US" dirty="0"/>
              <a:t> point-cloud </a:t>
            </a:r>
            <a:br>
              <a:rPr lang="en-US" dirty="0"/>
            </a:br>
            <a:r>
              <a:rPr lang="en-US" dirty="0"/>
              <a:t>clusters, uses them for fast search</a:t>
            </a:r>
          </a:p>
        </p:txBody>
      </p:sp>
      <p:sp>
        <p:nvSpPr>
          <p:cNvPr id="3" name="Content Placeholder 2">
            <a:extLst>
              <a:ext uri="{FF2B5EF4-FFF2-40B4-BE49-F238E27FC236}">
                <a16:creationId xmlns:a16="http://schemas.microsoft.com/office/drawing/2014/main" id="{EF2120E7-0E91-AB6F-20E9-757D5A645767}"/>
              </a:ext>
            </a:extLst>
          </p:cNvPr>
          <p:cNvSpPr>
            <a:spLocks noGrp="1"/>
          </p:cNvSpPr>
          <p:nvPr>
            <p:ph idx="1"/>
          </p:nvPr>
        </p:nvSpPr>
        <p:spPr/>
        <p:txBody>
          <a:bodyPr>
            <a:normAutofit/>
          </a:bodyPr>
          <a:lstStyle/>
          <a:p>
            <a:r>
              <a:rPr lang="en-US" dirty="0"/>
              <a:t>Similar concept, but with a multi-stage search</a:t>
            </a:r>
          </a:p>
          <a:p>
            <a:pPr>
              <a:buFont typeface="Wingdings" panose="05000000000000000000" pitchFamily="2" charset="2"/>
              <a:buChar char="Ø"/>
            </a:pPr>
            <a:r>
              <a:rPr lang="en-US" dirty="0"/>
              <a:t>  Map documents to points (vectors) in high-dimensional space</a:t>
            </a:r>
          </a:p>
          <a:p>
            <a:pPr>
              <a:buFont typeface="Wingdings" panose="05000000000000000000" pitchFamily="2" charset="2"/>
              <a:buChar char="Ø"/>
            </a:pPr>
            <a:r>
              <a:rPr lang="en-US" dirty="0"/>
              <a:t>  Run a clustering algorithm, create a list of centroids</a:t>
            </a:r>
          </a:p>
          <a:p>
            <a:pPr>
              <a:buFont typeface="Wingdings" panose="05000000000000000000" pitchFamily="2" charset="2"/>
              <a:buChar char="Ø"/>
            </a:pPr>
            <a:r>
              <a:rPr lang="en-US" dirty="0"/>
              <a:t>  Query is similarly mapped (“embedded”), then find closest</a:t>
            </a:r>
            <a:br>
              <a:rPr lang="en-US" dirty="0"/>
            </a:br>
            <a:r>
              <a:rPr lang="en-US" dirty="0"/>
              <a:t>    centroids, then search those clusters for closest documents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B151B89A-9BDA-D6FA-40A7-C98973A58758}"/>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DECB11CF-9FE8-3214-8C1F-62A642B08EF0}"/>
              </a:ext>
            </a:extLst>
          </p:cNvPr>
          <p:cNvSpPr>
            <a:spLocks noGrp="1"/>
          </p:cNvSpPr>
          <p:nvPr>
            <p:ph type="sldNum" sz="quarter" idx="12"/>
          </p:nvPr>
        </p:nvSpPr>
        <p:spPr/>
        <p:txBody>
          <a:bodyPr/>
          <a:lstStyle/>
          <a:p>
            <a:fld id="{26165642-2DC6-4995-8FB3-76453B93C11F}" type="slidenum">
              <a:rPr lang="en-US" smtClean="0"/>
              <a:pPr/>
              <a:t>17</a:t>
            </a:fld>
            <a:endParaRPr lang="en-US"/>
          </a:p>
        </p:txBody>
      </p:sp>
      <p:sp>
        <p:nvSpPr>
          <p:cNvPr id="6" name="Speech Bubble: Oval 5">
            <a:extLst>
              <a:ext uri="{FF2B5EF4-FFF2-40B4-BE49-F238E27FC236}">
                <a16:creationId xmlns:a16="http://schemas.microsoft.com/office/drawing/2014/main" id="{9FE39493-4163-0EBE-E2D2-440209C60B1C}"/>
              </a:ext>
            </a:extLst>
          </p:cNvPr>
          <p:cNvSpPr/>
          <p:nvPr/>
        </p:nvSpPr>
        <p:spPr>
          <a:xfrm>
            <a:off x="6113372" y="278410"/>
            <a:ext cx="3360577" cy="540459"/>
          </a:xfrm>
          <a:prstGeom prst="wedgeEllipseCallout">
            <a:avLst>
              <a:gd name="adj1" fmla="val -85705"/>
              <a:gd name="adj2" fmla="val 4397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Inverted Files</a:t>
            </a:r>
          </a:p>
        </p:txBody>
      </p:sp>
      <p:pic>
        <p:nvPicPr>
          <p:cNvPr id="34" name="Picture 33">
            <a:extLst>
              <a:ext uri="{FF2B5EF4-FFF2-40B4-BE49-F238E27FC236}">
                <a16:creationId xmlns:a16="http://schemas.microsoft.com/office/drawing/2014/main" id="{5FEDA199-589D-8106-FE9B-8436F532C409}"/>
              </a:ext>
            </a:extLst>
          </p:cNvPr>
          <p:cNvPicPr>
            <a:picLocks noChangeAspect="1"/>
          </p:cNvPicPr>
          <p:nvPr/>
        </p:nvPicPr>
        <p:blipFill>
          <a:blip r:embed="rId2"/>
          <a:stretch>
            <a:fillRect/>
          </a:stretch>
        </p:blipFill>
        <p:spPr>
          <a:xfrm>
            <a:off x="10652716" y="548640"/>
            <a:ext cx="1030313" cy="1694835"/>
          </a:xfrm>
          <a:prstGeom prst="rect">
            <a:avLst/>
          </a:prstGeom>
        </p:spPr>
      </p:pic>
      <p:sp>
        <p:nvSpPr>
          <p:cNvPr id="7" name="TextBox 6">
            <a:extLst>
              <a:ext uri="{FF2B5EF4-FFF2-40B4-BE49-F238E27FC236}">
                <a16:creationId xmlns:a16="http://schemas.microsoft.com/office/drawing/2014/main" id="{8DA4B0A0-B4D9-DFA9-1278-F03EE6EFE782}"/>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IVF is a second approach…</a:t>
            </a:r>
          </a:p>
        </p:txBody>
      </p:sp>
    </p:spTree>
    <p:extLst>
      <p:ext uri="{BB962C8B-B14F-4D97-AF65-F5344CB8AC3E}">
        <p14:creationId xmlns:p14="http://schemas.microsoft.com/office/powerpoint/2010/main" val="17289635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3B69-2109-3D94-7963-8851B35525D2}"/>
              </a:ext>
            </a:extLst>
          </p:cNvPr>
          <p:cNvSpPr>
            <a:spLocks noGrp="1"/>
          </p:cNvSpPr>
          <p:nvPr>
            <p:ph type="title"/>
          </p:nvPr>
        </p:nvSpPr>
        <p:spPr/>
        <p:txBody>
          <a:bodyPr>
            <a:normAutofit/>
          </a:bodyPr>
          <a:lstStyle/>
          <a:p>
            <a:r>
              <a:rPr lang="en-US" sz="4400" dirty="0"/>
              <a:t>Let’s assume that our RAG LLM is using</a:t>
            </a:r>
            <a:br>
              <a:rPr lang="en-US" sz="4400" dirty="0"/>
            </a:br>
            <a:r>
              <a:rPr lang="en-US" sz="4400" dirty="0"/>
              <a:t>IVF.  (This is an arbitrary choice)</a:t>
            </a:r>
          </a:p>
        </p:txBody>
      </p:sp>
      <p:sp>
        <p:nvSpPr>
          <p:cNvPr id="3" name="Content Placeholder 2">
            <a:extLst>
              <a:ext uri="{FF2B5EF4-FFF2-40B4-BE49-F238E27FC236}">
                <a16:creationId xmlns:a16="http://schemas.microsoft.com/office/drawing/2014/main" id="{F78BC1D6-C58F-1BC5-7683-6A75514483A9}"/>
              </a:ext>
            </a:extLst>
          </p:cNvPr>
          <p:cNvSpPr>
            <a:spLocks noGrp="1"/>
          </p:cNvSpPr>
          <p:nvPr>
            <p:ph idx="1"/>
          </p:nvPr>
        </p:nvSpPr>
        <p:spPr/>
        <p:txBody>
          <a:bodyPr>
            <a:normAutofit fontScale="92500" lnSpcReduction="10000"/>
          </a:bodyPr>
          <a:lstStyle/>
          <a:p>
            <a:r>
              <a:rPr lang="en-US" dirty="0"/>
              <a:t>Why might the RAG LLM have picked IVF?</a:t>
            </a:r>
          </a:p>
          <a:p>
            <a:pPr>
              <a:buFont typeface="Wingdings" panose="05000000000000000000" pitchFamily="2" charset="2"/>
              <a:buChar char="Ø"/>
            </a:pPr>
            <a:r>
              <a:rPr lang="en-US" dirty="0"/>
              <a:t>  Point-cloud representations “shard” nicely for scalable storage</a:t>
            </a:r>
          </a:p>
          <a:p>
            <a:pPr>
              <a:buFont typeface="Wingdings" panose="05000000000000000000" pitchFamily="2" charset="2"/>
              <a:buChar char="Ø"/>
            </a:pPr>
            <a:r>
              <a:rPr lang="en-US" dirty="0"/>
              <a:t>  K-NN in this representation has a linear algebraic formulation.</a:t>
            </a:r>
          </a:p>
          <a:p>
            <a:pPr>
              <a:buFont typeface="Wingdings" panose="05000000000000000000" pitchFamily="2" charset="2"/>
              <a:buChar char="Ø"/>
            </a:pPr>
            <a:r>
              <a:rPr lang="en-US" dirty="0"/>
              <a:t>  With a GPU accelerator, efficiently handles queries in parallel.</a:t>
            </a:r>
          </a:p>
          <a:p>
            <a:pPr marL="0" indent="0">
              <a:buNone/>
            </a:pPr>
            <a:endParaRPr lang="en-US" dirty="0"/>
          </a:p>
          <a:p>
            <a:pPr marL="0" indent="0">
              <a:buNone/>
            </a:pPr>
            <a:r>
              <a:rPr lang="en-US" dirty="0"/>
              <a:t>In fact, many RAG LLMs use other methods.  But we want to understand </a:t>
            </a:r>
            <a:r>
              <a:rPr lang="en-US" b="1" dirty="0"/>
              <a:t>file system access patterns</a:t>
            </a:r>
            <a:r>
              <a:rPr lang="en-US" dirty="0"/>
              <a:t> and the </a:t>
            </a:r>
            <a:r>
              <a:rPr lang="en-US" b="1" dirty="0"/>
              <a:t>role of caching and prefetching</a:t>
            </a:r>
            <a:r>
              <a:rPr lang="en-US" dirty="0"/>
              <a:t>.  Focusing on one example already illustrates the issues.</a:t>
            </a:r>
          </a:p>
        </p:txBody>
      </p:sp>
      <p:sp>
        <p:nvSpPr>
          <p:cNvPr id="4" name="Footer Placeholder 3">
            <a:extLst>
              <a:ext uri="{FF2B5EF4-FFF2-40B4-BE49-F238E27FC236}">
                <a16:creationId xmlns:a16="http://schemas.microsoft.com/office/drawing/2014/main" id="{6F968177-E912-BF5B-F38A-CCA525990892}"/>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9B03FB5D-8094-CF65-E60A-1931386CF078}"/>
              </a:ext>
            </a:extLst>
          </p:cNvPr>
          <p:cNvSpPr>
            <a:spLocks noGrp="1"/>
          </p:cNvSpPr>
          <p:nvPr>
            <p:ph type="sldNum" sz="quarter" idx="12"/>
          </p:nvPr>
        </p:nvSpPr>
        <p:spPr/>
        <p:txBody>
          <a:bodyPr/>
          <a:lstStyle/>
          <a:p>
            <a:fld id="{26165642-2DC6-4995-8FB3-76453B93C11F}" type="slidenum">
              <a:rPr lang="en-US" smtClean="0"/>
              <a:pPr/>
              <a:t>18</a:t>
            </a:fld>
            <a:endParaRPr lang="en-US"/>
          </a:p>
        </p:txBody>
      </p:sp>
      <p:pic>
        <p:nvPicPr>
          <p:cNvPr id="6" name="Picture 5">
            <a:extLst>
              <a:ext uri="{FF2B5EF4-FFF2-40B4-BE49-F238E27FC236}">
                <a16:creationId xmlns:a16="http://schemas.microsoft.com/office/drawing/2014/main" id="{FE1B46CE-EA3D-7BC5-796F-BEEACE771DB3}"/>
              </a:ext>
            </a:extLst>
          </p:cNvPr>
          <p:cNvPicPr>
            <a:picLocks noChangeAspect="1"/>
          </p:cNvPicPr>
          <p:nvPr/>
        </p:nvPicPr>
        <p:blipFill>
          <a:blip r:embed="rId2"/>
          <a:stretch>
            <a:fillRect/>
          </a:stretch>
        </p:blipFill>
        <p:spPr>
          <a:xfrm>
            <a:off x="10652716" y="548640"/>
            <a:ext cx="1030313" cy="1694835"/>
          </a:xfrm>
          <a:prstGeom prst="rect">
            <a:avLst/>
          </a:prstGeom>
        </p:spPr>
      </p:pic>
      <p:sp>
        <p:nvSpPr>
          <p:cNvPr id="7" name="TextBox 6">
            <a:extLst>
              <a:ext uri="{FF2B5EF4-FFF2-40B4-BE49-F238E27FC236}">
                <a16:creationId xmlns:a16="http://schemas.microsoft.com/office/drawing/2014/main" id="{AFE2D562-6586-20CA-E8EE-DDAFC6790906}"/>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IVF is just one of many options…</a:t>
            </a:r>
          </a:p>
        </p:txBody>
      </p:sp>
    </p:spTree>
    <p:extLst>
      <p:ext uri="{BB962C8B-B14F-4D97-AF65-F5344CB8AC3E}">
        <p14:creationId xmlns:p14="http://schemas.microsoft.com/office/powerpoint/2010/main" val="4210960680"/>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B6B1-6CED-C39E-5DFC-89B6E864C148}"/>
              </a:ext>
            </a:extLst>
          </p:cNvPr>
          <p:cNvSpPr>
            <a:spLocks noGrp="1"/>
          </p:cNvSpPr>
          <p:nvPr>
            <p:ph type="title"/>
          </p:nvPr>
        </p:nvSpPr>
        <p:spPr/>
        <p:txBody>
          <a:bodyPr/>
          <a:lstStyle/>
          <a:p>
            <a:r>
              <a:rPr lang="en-US" dirty="0"/>
              <a:t>Training an IVF model</a:t>
            </a:r>
          </a:p>
        </p:txBody>
      </p:sp>
      <p:sp>
        <p:nvSpPr>
          <p:cNvPr id="3" name="Content Placeholder 2">
            <a:extLst>
              <a:ext uri="{FF2B5EF4-FFF2-40B4-BE49-F238E27FC236}">
                <a16:creationId xmlns:a16="http://schemas.microsoft.com/office/drawing/2014/main" id="{461AEDCD-91C1-1A61-324F-B6C1E491420A}"/>
              </a:ext>
            </a:extLst>
          </p:cNvPr>
          <p:cNvSpPr>
            <a:spLocks noGrp="1"/>
          </p:cNvSpPr>
          <p:nvPr>
            <p:ph idx="1"/>
          </p:nvPr>
        </p:nvSpPr>
        <p:spPr/>
        <p:txBody>
          <a:bodyPr/>
          <a:lstStyle/>
          <a:p>
            <a:r>
              <a:rPr lang="en-US" dirty="0"/>
              <a:t>Centers on building a whole series of ML language models</a:t>
            </a:r>
          </a:p>
          <a:p>
            <a:endParaRPr lang="en-US" dirty="0"/>
          </a:p>
          <a:p>
            <a:r>
              <a:rPr lang="en-US" dirty="0"/>
              <a:t>IVF seems like a simple idea, but in fact requires multiple stages just like the way that C++ compilation runs in stages.</a:t>
            </a:r>
          </a:p>
          <a:p>
            <a:endParaRPr lang="en-US" dirty="0"/>
          </a:p>
          <a:p>
            <a:r>
              <a:rPr lang="en-US" dirty="0"/>
              <a:t>Each stage is a separate program running a separate task.  Some of these programs might themselves be distributed tasks!</a:t>
            </a:r>
          </a:p>
        </p:txBody>
      </p:sp>
      <p:sp>
        <p:nvSpPr>
          <p:cNvPr id="4" name="Footer Placeholder 3">
            <a:extLst>
              <a:ext uri="{FF2B5EF4-FFF2-40B4-BE49-F238E27FC236}">
                <a16:creationId xmlns:a16="http://schemas.microsoft.com/office/drawing/2014/main" id="{99DE4E8D-7B92-028F-B0BB-87946C5F1008}"/>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0CA78709-CF89-ED53-ACAF-FB7591530B25}"/>
              </a:ext>
            </a:extLst>
          </p:cNvPr>
          <p:cNvSpPr>
            <a:spLocks noGrp="1"/>
          </p:cNvSpPr>
          <p:nvPr>
            <p:ph type="sldNum" sz="quarter" idx="12"/>
          </p:nvPr>
        </p:nvSpPr>
        <p:spPr/>
        <p:txBody>
          <a:bodyPr/>
          <a:lstStyle/>
          <a:p>
            <a:fld id="{6547F9EC-0141-428E-9624-21FD351CB832}" type="slidenum">
              <a:rPr lang="en-US" smtClean="0"/>
              <a:t>19</a:t>
            </a:fld>
            <a:endParaRPr lang="en-US"/>
          </a:p>
        </p:txBody>
      </p:sp>
      <p:sp>
        <p:nvSpPr>
          <p:cNvPr id="6" name="TextBox 5">
            <a:extLst>
              <a:ext uri="{FF2B5EF4-FFF2-40B4-BE49-F238E27FC236}">
                <a16:creationId xmlns:a16="http://schemas.microsoft.com/office/drawing/2014/main" id="{E74EEC22-2C6F-131D-7A03-8958055B4C41}"/>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333472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646331"/>
          </a:xfrm>
          <a:prstGeom prst="rect">
            <a:avLst/>
          </a:prstGeom>
          <a:solidFill>
            <a:srgbClr val="FFC000"/>
          </a:solidFill>
        </p:spPr>
        <p:txBody>
          <a:bodyPr wrap="square" rtlCol="0">
            <a:spAutoFit/>
          </a:bodyPr>
          <a:lstStyle/>
          <a:p>
            <a:pPr algn="ctr"/>
            <a:r>
              <a:rPr lang="en-US" b="1" dirty="0"/>
              <a:t>We have seen that file systems come in many shapes, sizes, and run in many places!</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192572"/>
            <a:ext cx="6573329" cy="923330"/>
          </a:xfrm>
          <a:prstGeom prst="rect">
            <a:avLst/>
          </a:prstGeom>
          <a:solidFill>
            <a:srgbClr val="FFC000"/>
          </a:solidFill>
        </p:spPr>
        <p:txBody>
          <a:bodyPr wrap="square" rtlCol="0">
            <a:spAutoFit/>
          </a:bodyPr>
          <a:lstStyle/>
          <a:p>
            <a:pPr algn="ctr"/>
            <a:r>
              <a:rPr lang="en-US" b="1" dirty="0"/>
              <a:t>Yet what file systems are doing is inherently high-latency: Fetching bytes from some random place on a storage unit that may be a rotating physical platter accessed by moving read heads.</a:t>
            </a:r>
          </a:p>
        </p:txBody>
      </p:sp>
      <p:sp>
        <p:nvSpPr>
          <p:cNvPr id="8" name="TextBox 7">
            <a:extLst>
              <a:ext uri="{FF2B5EF4-FFF2-40B4-BE49-F238E27FC236}">
                <a16:creationId xmlns:a16="http://schemas.microsoft.com/office/drawing/2014/main" id="{73E02BA7-83A9-4DF8-09D1-BC8E8D466CD6}"/>
              </a:ext>
            </a:extLst>
          </p:cNvPr>
          <p:cNvSpPr txBox="1"/>
          <p:nvPr/>
        </p:nvSpPr>
        <p:spPr>
          <a:xfrm>
            <a:off x="1118559" y="4541119"/>
            <a:ext cx="4977441" cy="923330"/>
          </a:xfrm>
          <a:prstGeom prst="rect">
            <a:avLst/>
          </a:prstGeom>
          <a:solidFill>
            <a:srgbClr val="FFC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File systems hide this with caching and prefetching, but depend on predictable or observed behavior of the application</a:t>
            </a:r>
          </a:p>
        </p:txBody>
      </p:sp>
      <p:sp>
        <p:nvSpPr>
          <p:cNvPr id="6" name="TextBox 5">
            <a:extLst>
              <a:ext uri="{FF2B5EF4-FFF2-40B4-BE49-F238E27FC236}">
                <a16:creationId xmlns:a16="http://schemas.microsoft.com/office/drawing/2014/main" id="{3C9CB674-33C8-10E9-7A33-2C08648229EA}"/>
              </a:ext>
            </a:extLst>
          </p:cNvPr>
          <p:cNvSpPr txBox="1"/>
          <p:nvPr/>
        </p:nvSpPr>
        <p:spPr>
          <a:xfrm>
            <a:off x="6230886" y="4402619"/>
            <a:ext cx="4977441" cy="1200329"/>
          </a:xfrm>
          <a:prstGeom prst="rect">
            <a:avLst/>
          </a:prstGeom>
          <a:solidFill>
            <a:srgbClr val="FFC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AI/ML systems increasingly span across many machines and the file system itself might even be on separate machines than the servers running the AI.  This forces the AI to do its own caching!</a:t>
            </a:r>
          </a:p>
        </p:txBody>
      </p:sp>
      <p:sp>
        <p:nvSpPr>
          <p:cNvPr id="7" name="TextBox 6">
            <a:extLst>
              <a:ext uri="{FF2B5EF4-FFF2-40B4-BE49-F238E27FC236}">
                <a16:creationId xmlns:a16="http://schemas.microsoft.com/office/drawing/2014/main" id="{DD9D8375-466E-6EF1-202E-64A5F12A5716}"/>
              </a:ext>
            </a:extLst>
          </p:cNvPr>
          <p:cNvSpPr txBox="1"/>
          <p:nvPr/>
        </p:nvSpPr>
        <p:spPr>
          <a:xfrm>
            <a:off x="3610939" y="5921409"/>
            <a:ext cx="4977441" cy="369332"/>
          </a:xfrm>
          <a:prstGeom prst="rect">
            <a:avLst/>
          </a:prstGeom>
          <a:solidFill>
            <a:srgbClr val="FFC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Goal of caching?  Track the “working set”</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CADC-0979-ECA6-3D8E-DF5B0953E245}"/>
              </a:ext>
            </a:extLst>
          </p:cNvPr>
          <p:cNvSpPr>
            <a:spLocks noGrp="1"/>
          </p:cNvSpPr>
          <p:nvPr>
            <p:ph type="title"/>
          </p:nvPr>
        </p:nvSpPr>
        <p:spPr/>
        <p:txBody>
          <a:bodyPr/>
          <a:lstStyle/>
          <a:p>
            <a:r>
              <a:rPr lang="en-US" dirty="0"/>
              <a:t>ML training is iterative and very slow!</a:t>
            </a:r>
          </a:p>
        </p:txBody>
      </p:sp>
      <p:sp>
        <p:nvSpPr>
          <p:cNvPr id="3" name="Content Placeholder 2">
            <a:extLst>
              <a:ext uri="{FF2B5EF4-FFF2-40B4-BE49-F238E27FC236}">
                <a16:creationId xmlns:a16="http://schemas.microsoft.com/office/drawing/2014/main" id="{1C42631C-EEC0-6E34-6665-7FBF7EFD591F}"/>
              </a:ext>
            </a:extLst>
          </p:cNvPr>
          <p:cNvSpPr>
            <a:spLocks noGrp="1"/>
          </p:cNvSpPr>
          <p:nvPr>
            <p:ph idx="1"/>
          </p:nvPr>
        </p:nvSpPr>
        <p:spPr>
          <a:xfrm>
            <a:off x="1024127" y="2286000"/>
            <a:ext cx="10874361" cy="4023360"/>
          </a:xfrm>
        </p:spPr>
        <p:txBody>
          <a:bodyPr>
            <a:normAutofit fontScale="92500" lnSpcReduction="10000"/>
          </a:bodyPr>
          <a:lstStyle/>
          <a:p>
            <a:r>
              <a:rPr lang="en-US" dirty="0"/>
              <a:t>The generative step for a LLM like Llama3 from Meta might have 80B model parameters.  The cutting edge OpenAI LLM has 175B.  The chunking and embedding stages have (smaller) models, too!</a:t>
            </a:r>
          </a:p>
          <a:p>
            <a:endParaRPr lang="en-US" dirty="0"/>
          </a:p>
          <a:p>
            <a:r>
              <a:rPr lang="en-US" dirty="0"/>
              <a:t>Training is done using the same pattern we looked at a week ago, </a:t>
            </a:r>
            <a:r>
              <a:rPr lang="en-US" dirty="0" err="1"/>
              <a:t>AllReduce</a:t>
            </a:r>
            <a:r>
              <a:rPr lang="en-US" dirty="0"/>
              <a:t> or its cousin, MapReduce</a:t>
            </a:r>
          </a:p>
          <a:p>
            <a:endParaRPr lang="en-US" dirty="0"/>
          </a:p>
          <a:p>
            <a:r>
              <a:rPr lang="en-US" dirty="0"/>
              <a:t>This occurs on a massive datacenter with thousands of machines</a:t>
            </a:r>
          </a:p>
        </p:txBody>
      </p:sp>
      <p:sp>
        <p:nvSpPr>
          <p:cNvPr id="4" name="Footer Placeholder 3">
            <a:extLst>
              <a:ext uri="{FF2B5EF4-FFF2-40B4-BE49-F238E27FC236}">
                <a16:creationId xmlns:a16="http://schemas.microsoft.com/office/drawing/2014/main" id="{96525EB9-8109-63C0-A057-99F374419770}"/>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794803C0-7022-49F3-FFEE-3328832E2475}"/>
              </a:ext>
            </a:extLst>
          </p:cNvPr>
          <p:cNvSpPr>
            <a:spLocks noGrp="1"/>
          </p:cNvSpPr>
          <p:nvPr>
            <p:ph type="sldNum" sz="quarter" idx="12"/>
          </p:nvPr>
        </p:nvSpPr>
        <p:spPr/>
        <p:txBody>
          <a:bodyPr/>
          <a:lstStyle/>
          <a:p>
            <a:fld id="{6547F9EC-0141-428E-9624-21FD351CB832}" type="slidenum">
              <a:rPr lang="en-US" smtClean="0"/>
              <a:t>20</a:t>
            </a:fld>
            <a:endParaRPr lang="en-US"/>
          </a:p>
        </p:txBody>
      </p:sp>
      <p:sp>
        <p:nvSpPr>
          <p:cNvPr id="6" name="TextBox 5">
            <a:extLst>
              <a:ext uri="{FF2B5EF4-FFF2-40B4-BE49-F238E27FC236}">
                <a16:creationId xmlns:a16="http://schemas.microsoft.com/office/drawing/2014/main" id="{E40A5F22-4A4A-D455-FB8C-B16EDA98C94D}"/>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376275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CD9-FD9B-2B4F-2404-8683AB230440}"/>
              </a:ext>
            </a:extLst>
          </p:cNvPr>
          <p:cNvSpPr>
            <a:spLocks noGrp="1"/>
          </p:cNvSpPr>
          <p:nvPr>
            <p:ph type="title"/>
          </p:nvPr>
        </p:nvSpPr>
        <p:spPr/>
        <p:txBody>
          <a:bodyPr/>
          <a:lstStyle/>
          <a:p>
            <a:r>
              <a:rPr lang="en-US" dirty="0"/>
              <a:t>Training occurs offline</a:t>
            </a:r>
          </a:p>
        </p:txBody>
      </p:sp>
      <p:sp>
        <p:nvSpPr>
          <p:cNvPr id="3" name="Content Placeholder 2">
            <a:extLst>
              <a:ext uri="{FF2B5EF4-FFF2-40B4-BE49-F238E27FC236}">
                <a16:creationId xmlns:a16="http://schemas.microsoft.com/office/drawing/2014/main" id="{3766CF08-7860-ED6E-6980-E3C737F6C928}"/>
              </a:ext>
            </a:extLst>
          </p:cNvPr>
          <p:cNvSpPr>
            <a:spLocks noGrp="1"/>
          </p:cNvSpPr>
          <p:nvPr>
            <p:ph idx="1"/>
          </p:nvPr>
        </p:nvSpPr>
        <p:spPr/>
        <p:txBody>
          <a:bodyPr/>
          <a:lstStyle/>
          <a:p>
            <a:r>
              <a:rPr lang="en-US" dirty="0"/>
              <a:t>The (many) RAG LLM stages that need a trained LLM all have an offline computation that occurs long before we “deploy” the RAG LLM.</a:t>
            </a:r>
          </a:p>
          <a:p>
            <a:endParaRPr lang="en-US" dirty="0"/>
          </a:p>
          <a:p>
            <a:r>
              <a:rPr lang="en-US" dirty="0"/>
              <a:t>But whereas LLMs as recently as two years ago “memorized everything”, with a RAG approach the LLM is trained for specific roles, like breaking a document into chunks.</a:t>
            </a:r>
          </a:p>
        </p:txBody>
      </p:sp>
      <p:sp>
        <p:nvSpPr>
          <p:cNvPr id="4" name="Footer Placeholder 3">
            <a:extLst>
              <a:ext uri="{FF2B5EF4-FFF2-40B4-BE49-F238E27FC236}">
                <a16:creationId xmlns:a16="http://schemas.microsoft.com/office/drawing/2014/main" id="{9122370D-FBD5-484F-04EF-0E9C279874C3}"/>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25A54BEC-5288-8CED-56DD-6C15CF9AA27C}"/>
              </a:ext>
            </a:extLst>
          </p:cNvPr>
          <p:cNvSpPr>
            <a:spLocks noGrp="1"/>
          </p:cNvSpPr>
          <p:nvPr>
            <p:ph type="sldNum" sz="quarter" idx="12"/>
          </p:nvPr>
        </p:nvSpPr>
        <p:spPr/>
        <p:txBody>
          <a:bodyPr/>
          <a:lstStyle/>
          <a:p>
            <a:fld id="{6547F9EC-0141-428E-9624-21FD351CB832}" type="slidenum">
              <a:rPr lang="en-US" smtClean="0"/>
              <a:t>21</a:t>
            </a:fld>
            <a:endParaRPr lang="en-US"/>
          </a:p>
        </p:txBody>
      </p:sp>
      <p:sp>
        <p:nvSpPr>
          <p:cNvPr id="6" name="TextBox 5">
            <a:extLst>
              <a:ext uri="{FF2B5EF4-FFF2-40B4-BE49-F238E27FC236}">
                <a16:creationId xmlns:a16="http://schemas.microsoft.com/office/drawing/2014/main" id="{5BC8F504-711B-4992-F559-957A962C2D1C}"/>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4115789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161C-90D8-CA66-1F29-28986A1D4C42}"/>
              </a:ext>
            </a:extLst>
          </p:cNvPr>
          <p:cNvSpPr>
            <a:spLocks noGrp="1"/>
          </p:cNvSpPr>
          <p:nvPr>
            <p:ph type="title"/>
          </p:nvPr>
        </p:nvSpPr>
        <p:spPr/>
        <p:txBody>
          <a:bodyPr/>
          <a:lstStyle/>
          <a:p>
            <a:r>
              <a:rPr lang="en-US" dirty="0"/>
              <a:t>Training, mile high</a:t>
            </a:r>
          </a:p>
        </p:txBody>
      </p:sp>
      <p:sp>
        <p:nvSpPr>
          <p:cNvPr id="3" name="Content Placeholder 2">
            <a:extLst>
              <a:ext uri="{FF2B5EF4-FFF2-40B4-BE49-F238E27FC236}">
                <a16:creationId xmlns:a16="http://schemas.microsoft.com/office/drawing/2014/main" id="{E8DB8CB6-9259-7DAB-C085-320FB199F130}"/>
              </a:ext>
            </a:extLst>
          </p:cNvPr>
          <p:cNvSpPr>
            <a:spLocks noGrp="1"/>
          </p:cNvSpPr>
          <p:nvPr>
            <p:ph idx="1"/>
          </p:nvPr>
        </p:nvSpPr>
        <p:spPr>
          <a:xfrm>
            <a:off x="1024128" y="2286000"/>
            <a:ext cx="10786872" cy="4023360"/>
          </a:xfrm>
        </p:spPr>
        <p:txBody>
          <a:bodyPr>
            <a:normAutofit fontScale="92500" lnSpcReduction="10000"/>
          </a:bodyPr>
          <a:lstStyle/>
          <a:p>
            <a:r>
              <a:rPr lang="en-US" dirty="0"/>
              <a:t>OpenAI or Meta designs the model: heavy math, mostly GEMM (meaning: </a:t>
            </a:r>
            <a:r>
              <a:rPr lang="en-US" i="1" dirty="0"/>
              <a:t>expressed in terms of matrix-multiplication</a:t>
            </a:r>
            <a:r>
              <a:rPr lang="en-US" dirty="0"/>
              <a:t>).  </a:t>
            </a:r>
          </a:p>
          <a:p>
            <a:endParaRPr lang="en-US" dirty="0"/>
          </a:p>
          <a:p>
            <a:r>
              <a:rPr lang="en-US" dirty="0"/>
              <a:t>They start with a random set of model parameters, then iteratively improve them using stochastic gradient descent.  This can take </a:t>
            </a:r>
            <a:r>
              <a:rPr lang="en-US" b="1" dirty="0"/>
              <a:t>months</a:t>
            </a:r>
            <a:endParaRPr lang="en-US" dirty="0"/>
          </a:p>
          <a:p>
            <a:endParaRPr lang="en-US" dirty="0"/>
          </a:p>
          <a:p>
            <a:r>
              <a:rPr lang="en-US" dirty="0"/>
              <a:t>The workers end up revisiting the same documents millions of times as the system gradually fine-tunes the model parameters</a:t>
            </a:r>
          </a:p>
        </p:txBody>
      </p:sp>
      <p:sp>
        <p:nvSpPr>
          <p:cNvPr id="4" name="Footer Placeholder 3">
            <a:extLst>
              <a:ext uri="{FF2B5EF4-FFF2-40B4-BE49-F238E27FC236}">
                <a16:creationId xmlns:a16="http://schemas.microsoft.com/office/drawing/2014/main" id="{4A0501BA-4138-CF31-E0E7-7F849DA746D6}"/>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6C52729D-888E-1546-1D62-BE34002E1EF2}"/>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71A30861-6F35-9CC5-7B69-FECE0B972E0E}"/>
              </a:ext>
            </a:extLst>
          </p:cNvPr>
          <p:cNvPicPr>
            <a:picLocks noChangeAspect="1"/>
          </p:cNvPicPr>
          <p:nvPr/>
        </p:nvPicPr>
        <p:blipFill>
          <a:blip r:embed="rId2"/>
          <a:stretch>
            <a:fillRect/>
          </a:stretch>
        </p:blipFill>
        <p:spPr>
          <a:xfrm>
            <a:off x="9507894" y="112976"/>
            <a:ext cx="2421954" cy="1963801"/>
          </a:xfrm>
          <a:prstGeom prst="rect">
            <a:avLst/>
          </a:prstGeom>
        </p:spPr>
      </p:pic>
      <p:sp>
        <p:nvSpPr>
          <p:cNvPr id="7" name="TextBox 6">
            <a:extLst>
              <a:ext uri="{FF2B5EF4-FFF2-40B4-BE49-F238E27FC236}">
                <a16:creationId xmlns:a16="http://schemas.microsoft.com/office/drawing/2014/main" id="{9C491F9D-A474-5027-6942-565A4BC70982}"/>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How training accesses files!</a:t>
            </a:r>
          </a:p>
        </p:txBody>
      </p:sp>
    </p:spTree>
    <p:extLst>
      <p:ext uri="{BB962C8B-B14F-4D97-AF65-F5344CB8AC3E}">
        <p14:creationId xmlns:p14="http://schemas.microsoft.com/office/powerpoint/2010/main" val="3268901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30DD-9AD7-CEE8-D8FA-68527316E5B8}"/>
              </a:ext>
            </a:extLst>
          </p:cNvPr>
          <p:cNvSpPr>
            <a:spLocks noGrp="1"/>
          </p:cNvSpPr>
          <p:nvPr>
            <p:ph type="title"/>
          </p:nvPr>
        </p:nvSpPr>
        <p:spPr/>
        <p:txBody>
          <a:bodyPr>
            <a:normAutofit fontScale="90000"/>
          </a:bodyPr>
          <a:lstStyle/>
          <a:p>
            <a:r>
              <a:rPr lang="en-US" dirty="0"/>
              <a:t>All this work yields just one component (for example, the document </a:t>
            </a:r>
            <a:r>
              <a:rPr lang="en-US" dirty="0" err="1"/>
              <a:t>chunker</a:t>
            </a:r>
            <a:r>
              <a:rPr lang="en-US" dirty="0"/>
              <a:t>)</a:t>
            </a:r>
          </a:p>
        </p:txBody>
      </p:sp>
      <p:sp>
        <p:nvSpPr>
          <p:cNvPr id="3" name="Content Placeholder 2">
            <a:extLst>
              <a:ext uri="{FF2B5EF4-FFF2-40B4-BE49-F238E27FC236}">
                <a16:creationId xmlns:a16="http://schemas.microsoft.com/office/drawing/2014/main" id="{943461E6-46DB-90F0-2948-A7FF26ED8A4F}"/>
              </a:ext>
            </a:extLst>
          </p:cNvPr>
          <p:cNvSpPr>
            <a:spLocks noGrp="1"/>
          </p:cNvSpPr>
          <p:nvPr>
            <p:ph idx="1"/>
          </p:nvPr>
        </p:nvSpPr>
        <p:spPr/>
        <p:txBody>
          <a:bodyPr/>
          <a:lstStyle/>
          <a:p>
            <a:r>
              <a:rPr lang="en-US" dirty="0"/>
              <a:t>A similar training process is used for each of the other smart components.</a:t>
            </a:r>
          </a:p>
          <a:p>
            <a:endParaRPr lang="en-US" dirty="0"/>
          </a:p>
          <a:p>
            <a:r>
              <a:rPr lang="en-US" dirty="0"/>
              <a:t>Training occurs in modern “big data” cloud compute infrastructures operated by Microsoft, Amazon, Google or others</a:t>
            </a:r>
          </a:p>
          <a:p>
            <a:endParaRPr lang="en-US" dirty="0"/>
          </a:p>
          <a:p>
            <a:r>
              <a:rPr lang="en-US" dirty="0"/>
              <a:t>File caching is a giant issue, and Linux doesn’t do so well…</a:t>
            </a:r>
          </a:p>
        </p:txBody>
      </p:sp>
      <p:sp>
        <p:nvSpPr>
          <p:cNvPr id="4" name="Footer Placeholder 3">
            <a:extLst>
              <a:ext uri="{FF2B5EF4-FFF2-40B4-BE49-F238E27FC236}">
                <a16:creationId xmlns:a16="http://schemas.microsoft.com/office/drawing/2014/main" id="{62966C28-CC7B-4564-57DC-58BCD7684379}"/>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81291558-8563-CDED-62FD-7FAA4D70340D}"/>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TextBox 5">
            <a:extLst>
              <a:ext uri="{FF2B5EF4-FFF2-40B4-BE49-F238E27FC236}">
                <a16:creationId xmlns:a16="http://schemas.microsoft.com/office/drawing/2014/main" id="{E7C33C27-32FA-206E-73BD-F5692D27E526}"/>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Can file caching be effective here?</a:t>
            </a:r>
          </a:p>
        </p:txBody>
      </p:sp>
    </p:spTree>
    <p:extLst>
      <p:ext uri="{BB962C8B-B14F-4D97-AF65-F5344CB8AC3E}">
        <p14:creationId xmlns:p14="http://schemas.microsoft.com/office/powerpoint/2010/main" val="239256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593AA-7583-010F-310A-C3B1289723D1}"/>
              </a:ext>
            </a:extLst>
          </p:cNvPr>
          <p:cNvPicPr>
            <a:picLocks noChangeAspect="1"/>
          </p:cNvPicPr>
          <p:nvPr/>
        </p:nvPicPr>
        <p:blipFill>
          <a:blip r:embed="rId2"/>
          <a:stretch>
            <a:fillRect/>
          </a:stretch>
        </p:blipFill>
        <p:spPr>
          <a:xfrm>
            <a:off x="10067184" y="112976"/>
            <a:ext cx="1743816" cy="1743816"/>
          </a:xfrm>
          <a:prstGeom prst="rect">
            <a:avLst/>
          </a:prstGeom>
        </p:spPr>
      </p:pic>
      <p:sp>
        <p:nvSpPr>
          <p:cNvPr id="2" name="Title 1">
            <a:extLst>
              <a:ext uri="{FF2B5EF4-FFF2-40B4-BE49-F238E27FC236}">
                <a16:creationId xmlns:a16="http://schemas.microsoft.com/office/drawing/2014/main" id="{2ADFF3AF-56C9-3818-70BE-5793BA2DB9D6}"/>
              </a:ext>
            </a:extLst>
          </p:cNvPr>
          <p:cNvSpPr>
            <a:spLocks noGrp="1"/>
          </p:cNvSpPr>
          <p:nvPr>
            <p:ph type="title"/>
          </p:nvPr>
        </p:nvSpPr>
        <p:spPr/>
        <p:txBody>
          <a:bodyPr/>
          <a:lstStyle/>
          <a:p>
            <a:r>
              <a:rPr lang="en-US" dirty="0"/>
              <a:t>File caching during training is</a:t>
            </a:r>
            <a:br>
              <a:rPr lang="en-US" dirty="0"/>
            </a:br>
            <a:r>
              <a:rPr lang="en-US" dirty="0"/>
              <a:t>done in the training system itself</a:t>
            </a:r>
          </a:p>
        </p:txBody>
      </p:sp>
      <p:sp>
        <p:nvSpPr>
          <p:cNvPr id="3" name="Content Placeholder 2">
            <a:extLst>
              <a:ext uri="{FF2B5EF4-FFF2-40B4-BE49-F238E27FC236}">
                <a16:creationId xmlns:a16="http://schemas.microsoft.com/office/drawing/2014/main" id="{251CD6F1-3322-3EF3-94F4-96A8BF89D4B1}"/>
              </a:ext>
            </a:extLst>
          </p:cNvPr>
          <p:cNvSpPr>
            <a:spLocks noGrp="1"/>
          </p:cNvSpPr>
          <p:nvPr>
            <p:ph idx="1"/>
          </p:nvPr>
        </p:nvSpPr>
        <p:spPr/>
        <p:txBody>
          <a:bodyPr>
            <a:normAutofit fontScale="92500" lnSpcReduction="20000"/>
          </a:bodyPr>
          <a:lstStyle/>
          <a:p>
            <a:r>
              <a:rPr lang="en-US" dirty="0"/>
              <a:t>During stochastic gradient descent various huge objects and files are created, plus the original documents (or other training data) is revisited again and again.</a:t>
            </a:r>
          </a:p>
          <a:p>
            <a:endParaRPr lang="en-US" dirty="0"/>
          </a:p>
          <a:p>
            <a:r>
              <a:rPr lang="en-US" dirty="0"/>
              <a:t>The developer team knows the odds that something will be reused, and how often.  </a:t>
            </a:r>
            <a:r>
              <a:rPr lang="en-US" b="1" dirty="0"/>
              <a:t>But Linux doesn’t know this.</a:t>
            </a:r>
          </a:p>
          <a:p>
            <a:endParaRPr lang="en-US" dirty="0"/>
          </a:p>
          <a:p>
            <a:r>
              <a:rPr lang="en-US" dirty="0"/>
              <a:t>As a result we train on platforms like Spark/Databricks or Snowflake that allow the application to provide caching hints.  They then take over the caching role to obtain better performance than pure Linux</a:t>
            </a:r>
          </a:p>
        </p:txBody>
      </p:sp>
      <p:sp>
        <p:nvSpPr>
          <p:cNvPr id="4" name="Footer Placeholder 3">
            <a:extLst>
              <a:ext uri="{FF2B5EF4-FFF2-40B4-BE49-F238E27FC236}">
                <a16:creationId xmlns:a16="http://schemas.microsoft.com/office/drawing/2014/main" id="{21317164-C756-AD70-DD25-59443875ABD2}"/>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FED29BEF-81D6-B57E-FAF4-6DB52F3D4D1D}"/>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7" name="TextBox 6">
            <a:extLst>
              <a:ext uri="{FF2B5EF4-FFF2-40B4-BE49-F238E27FC236}">
                <a16:creationId xmlns:a16="http://schemas.microsoft.com/office/drawing/2014/main" id="{2E89753C-276D-4395-73B2-AF52EDDEACF2}"/>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Can file caching be effective here?</a:t>
            </a:r>
          </a:p>
        </p:txBody>
      </p:sp>
    </p:spTree>
    <p:extLst>
      <p:ext uri="{BB962C8B-B14F-4D97-AF65-F5344CB8AC3E}">
        <p14:creationId xmlns:p14="http://schemas.microsoft.com/office/powerpoint/2010/main" val="2100836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9D56-2CFA-6E8F-869C-5128574F0689}"/>
              </a:ext>
            </a:extLst>
          </p:cNvPr>
          <p:cNvSpPr>
            <a:spLocks noGrp="1"/>
          </p:cNvSpPr>
          <p:nvPr>
            <p:ph type="title"/>
          </p:nvPr>
        </p:nvSpPr>
        <p:spPr/>
        <p:txBody>
          <a:bodyPr/>
          <a:lstStyle/>
          <a:p>
            <a:r>
              <a:rPr lang="en-US" dirty="0"/>
              <a:t>After everything is trained we can tackle deployment</a:t>
            </a:r>
          </a:p>
        </p:txBody>
      </p:sp>
      <p:sp>
        <p:nvSpPr>
          <p:cNvPr id="3" name="Content Placeholder 2">
            <a:extLst>
              <a:ext uri="{FF2B5EF4-FFF2-40B4-BE49-F238E27FC236}">
                <a16:creationId xmlns:a16="http://schemas.microsoft.com/office/drawing/2014/main" id="{A120BE63-0635-4EB6-1AFF-C47D41A4AC0C}"/>
              </a:ext>
            </a:extLst>
          </p:cNvPr>
          <p:cNvSpPr>
            <a:spLocks noGrp="1"/>
          </p:cNvSpPr>
          <p:nvPr>
            <p:ph idx="1"/>
          </p:nvPr>
        </p:nvSpPr>
        <p:spPr/>
        <p:txBody>
          <a:bodyPr/>
          <a:lstStyle/>
          <a:p>
            <a:r>
              <a:rPr lang="en-US" dirty="0"/>
              <a:t>Recall that we are interested in RAG LLMs.</a:t>
            </a:r>
          </a:p>
          <a:p>
            <a:endParaRPr lang="en-US" dirty="0"/>
          </a:p>
          <a:p>
            <a:r>
              <a:rPr lang="en-US" dirty="0"/>
              <a:t>The idea here is to train the LLM on “general” content, but not have it memorize that content.  </a:t>
            </a:r>
          </a:p>
          <a:p>
            <a:endParaRPr lang="en-US" dirty="0"/>
          </a:p>
          <a:p>
            <a:r>
              <a:rPr lang="en-US" dirty="0"/>
              <a:t>Instead we create specialist LLM components to chunk documents, “embed” them, etc.</a:t>
            </a:r>
          </a:p>
        </p:txBody>
      </p:sp>
      <p:sp>
        <p:nvSpPr>
          <p:cNvPr id="4" name="Footer Placeholder 3">
            <a:extLst>
              <a:ext uri="{FF2B5EF4-FFF2-40B4-BE49-F238E27FC236}">
                <a16:creationId xmlns:a16="http://schemas.microsoft.com/office/drawing/2014/main" id="{E1AF8651-6120-6FE4-27B3-9A7E79FED553}"/>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866ECACA-FB3C-C0C6-FAB3-516734BC0B36}"/>
              </a:ext>
            </a:extLst>
          </p:cNvPr>
          <p:cNvSpPr>
            <a:spLocks noGrp="1"/>
          </p:cNvSpPr>
          <p:nvPr>
            <p:ph type="sldNum" sz="quarter" idx="12"/>
          </p:nvPr>
        </p:nvSpPr>
        <p:spPr/>
        <p:txBody>
          <a:bodyPr/>
          <a:lstStyle/>
          <a:p>
            <a:fld id="{6547F9EC-0141-428E-9624-21FD351CB832}" type="slidenum">
              <a:rPr lang="en-US" smtClean="0"/>
              <a:t>25</a:t>
            </a:fld>
            <a:endParaRPr lang="en-US"/>
          </a:p>
        </p:txBody>
      </p:sp>
      <p:sp>
        <p:nvSpPr>
          <p:cNvPr id="6" name="TextBox 5">
            <a:extLst>
              <a:ext uri="{FF2B5EF4-FFF2-40B4-BE49-F238E27FC236}">
                <a16:creationId xmlns:a16="http://schemas.microsoft.com/office/drawing/2014/main" id="{F8470BC4-9639-7ADA-2DAD-8086F4C70969}"/>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Back to IVF and RAG LLMs</a:t>
            </a:r>
          </a:p>
        </p:txBody>
      </p:sp>
    </p:spTree>
    <p:extLst>
      <p:ext uri="{BB962C8B-B14F-4D97-AF65-F5344CB8AC3E}">
        <p14:creationId xmlns:p14="http://schemas.microsoft.com/office/powerpoint/2010/main" val="200921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A870-E9A0-1569-9115-FF3718E9B621}"/>
              </a:ext>
            </a:extLst>
          </p:cNvPr>
          <p:cNvSpPr>
            <a:spLocks noGrp="1"/>
          </p:cNvSpPr>
          <p:nvPr>
            <p:ph type="title"/>
          </p:nvPr>
        </p:nvSpPr>
        <p:spPr/>
        <p:txBody>
          <a:bodyPr/>
          <a:lstStyle/>
          <a:p>
            <a:r>
              <a:rPr lang="en-US" dirty="0"/>
              <a:t>Embedding concept</a:t>
            </a:r>
          </a:p>
        </p:txBody>
      </p:sp>
      <p:sp>
        <p:nvSpPr>
          <p:cNvPr id="3" name="Content Placeholder 2">
            <a:extLst>
              <a:ext uri="{FF2B5EF4-FFF2-40B4-BE49-F238E27FC236}">
                <a16:creationId xmlns:a16="http://schemas.microsoft.com/office/drawing/2014/main" id="{EF75FFFA-9378-FDCC-4C0B-E0317D50490B}"/>
              </a:ext>
            </a:extLst>
          </p:cNvPr>
          <p:cNvSpPr>
            <a:spLocks noGrp="1"/>
          </p:cNvSpPr>
          <p:nvPr>
            <p:ph idx="1"/>
          </p:nvPr>
        </p:nvSpPr>
        <p:spPr/>
        <p:txBody>
          <a:bodyPr/>
          <a:lstStyle/>
          <a:p>
            <a:r>
              <a:rPr lang="en-US" dirty="0"/>
              <a:t>Matrix arithmetic is fast, so as much as possible AI and ML systems try to shift from working with text, images or other data to working with tensors: vectors, matrices, and higher dimensional objects too.</a:t>
            </a:r>
          </a:p>
          <a:p>
            <a:endParaRPr lang="en-US" dirty="0"/>
          </a:p>
          <a:p>
            <a:r>
              <a:rPr lang="en-US" dirty="0"/>
              <a:t>We say that we are “embedding” a document or query when we map it from the original text (or image, </a:t>
            </a:r>
            <a:r>
              <a:rPr lang="en-US" dirty="0" err="1"/>
              <a:t>etc</a:t>
            </a:r>
            <a:r>
              <a:rPr lang="en-US" dirty="0"/>
              <a:t>) form into a vector in some space defined by the LLM design team</a:t>
            </a:r>
          </a:p>
        </p:txBody>
      </p:sp>
      <p:sp>
        <p:nvSpPr>
          <p:cNvPr id="4" name="Footer Placeholder 3">
            <a:extLst>
              <a:ext uri="{FF2B5EF4-FFF2-40B4-BE49-F238E27FC236}">
                <a16:creationId xmlns:a16="http://schemas.microsoft.com/office/drawing/2014/main" id="{CD8C5D6C-3329-6DF8-520D-9E14FCC3982D}"/>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86B71DB8-0EF6-FEF8-0B2B-E0F8E1634300}"/>
              </a:ext>
            </a:extLst>
          </p:cNvPr>
          <p:cNvSpPr>
            <a:spLocks noGrp="1"/>
          </p:cNvSpPr>
          <p:nvPr>
            <p:ph type="sldNum" sz="quarter" idx="12"/>
          </p:nvPr>
        </p:nvSpPr>
        <p:spPr/>
        <p:txBody>
          <a:bodyPr/>
          <a:lstStyle/>
          <a:p>
            <a:fld id="{6547F9EC-0141-428E-9624-21FD351CB832}" type="slidenum">
              <a:rPr lang="en-US" smtClean="0"/>
              <a:t>26</a:t>
            </a:fld>
            <a:endParaRPr lang="en-US"/>
          </a:p>
        </p:txBody>
      </p:sp>
      <p:sp>
        <p:nvSpPr>
          <p:cNvPr id="6" name="TextBox 5">
            <a:extLst>
              <a:ext uri="{FF2B5EF4-FFF2-40B4-BE49-F238E27FC236}">
                <a16:creationId xmlns:a16="http://schemas.microsoft.com/office/drawing/2014/main" id="{27A0C036-9260-A847-C55F-97AC0B8C23B7}"/>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542373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5CA1-A9C5-B229-F1D2-D5094B41C602}"/>
              </a:ext>
            </a:extLst>
          </p:cNvPr>
          <p:cNvSpPr>
            <a:spLocks noGrp="1"/>
          </p:cNvSpPr>
          <p:nvPr>
            <p:ph type="title"/>
          </p:nvPr>
        </p:nvSpPr>
        <p:spPr/>
        <p:txBody>
          <a:bodyPr/>
          <a:lstStyle/>
          <a:p>
            <a:r>
              <a:rPr lang="en-US" dirty="0"/>
              <a:t>Single document?  Multiple embeddings</a:t>
            </a:r>
          </a:p>
        </p:txBody>
      </p:sp>
      <p:sp>
        <p:nvSpPr>
          <p:cNvPr id="3" name="Content Placeholder 2">
            <a:extLst>
              <a:ext uri="{FF2B5EF4-FFF2-40B4-BE49-F238E27FC236}">
                <a16:creationId xmlns:a16="http://schemas.microsoft.com/office/drawing/2014/main" id="{2848CDE8-FE9C-D47C-BFDF-7F5208BDF50E}"/>
              </a:ext>
            </a:extLst>
          </p:cNvPr>
          <p:cNvSpPr>
            <a:spLocks noGrp="1"/>
          </p:cNvSpPr>
          <p:nvPr>
            <p:ph idx="1"/>
          </p:nvPr>
        </p:nvSpPr>
        <p:spPr/>
        <p:txBody>
          <a:bodyPr/>
          <a:lstStyle/>
          <a:p>
            <a:r>
              <a:rPr lang="en-US" dirty="0"/>
              <a:t>For the RAG LLM case, one document yields many chunks</a:t>
            </a:r>
          </a:p>
          <a:p>
            <a:endParaRPr lang="en-US" dirty="0"/>
          </a:p>
          <a:p>
            <a:r>
              <a:rPr lang="en-US" dirty="0"/>
              <a:t>Each of these chunks probably gives one embedding vector, but it may be large (1024 * 32-bit Float = 4KB)</a:t>
            </a:r>
          </a:p>
          <a:p>
            <a:endParaRPr lang="en-US" dirty="0"/>
          </a:p>
          <a:p>
            <a:r>
              <a:rPr lang="en-US" dirty="0"/>
              <a:t>So one document could give us many embeddings: not </a:t>
            </a:r>
            <a:br>
              <a:rPr lang="en-US" dirty="0"/>
            </a:br>
            <a:r>
              <a:rPr lang="en-US" dirty="0"/>
              <a:t>a single vector but a matrix where each vector is one row.</a:t>
            </a:r>
          </a:p>
        </p:txBody>
      </p:sp>
      <p:sp>
        <p:nvSpPr>
          <p:cNvPr id="4" name="Footer Placeholder 3">
            <a:extLst>
              <a:ext uri="{FF2B5EF4-FFF2-40B4-BE49-F238E27FC236}">
                <a16:creationId xmlns:a16="http://schemas.microsoft.com/office/drawing/2014/main" id="{CBAF66EC-7D2F-2A6A-C804-5C09D4496953}"/>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7BAB2644-4999-607F-AFE9-66E6449BED3D}"/>
              </a:ext>
            </a:extLst>
          </p:cNvPr>
          <p:cNvSpPr>
            <a:spLocks noGrp="1"/>
          </p:cNvSpPr>
          <p:nvPr>
            <p:ph type="sldNum" sz="quarter" idx="12"/>
          </p:nvPr>
        </p:nvSpPr>
        <p:spPr/>
        <p:txBody>
          <a:bodyPr/>
          <a:lstStyle/>
          <a:p>
            <a:fld id="{6547F9EC-0141-428E-9624-21FD351CB832}" type="slidenum">
              <a:rPr lang="en-US" smtClean="0"/>
              <a:t>27</a:t>
            </a:fld>
            <a:endParaRPr lang="en-US"/>
          </a:p>
        </p:txBody>
      </p:sp>
      <p:pic>
        <p:nvPicPr>
          <p:cNvPr id="6" name="Picture 5">
            <a:extLst>
              <a:ext uri="{FF2B5EF4-FFF2-40B4-BE49-F238E27FC236}">
                <a16:creationId xmlns:a16="http://schemas.microsoft.com/office/drawing/2014/main" id="{F322434A-122B-B543-BC64-6365411CBAA3}"/>
              </a:ext>
            </a:extLst>
          </p:cNvPr>
          <p:cNvPicPr>
            <a:picLocks noChangeAspect="1"/>
          </p:cNvPicPr>
          <p:nvPr/>
        </p:nvPicPr>
        <p:blipFill>
          <a:blip r:embed="rId2"/>
          <a:stretch>
            <a:fillRect/>
          </a:stretch>
        </p:blipFill>
        <p:spPr>
          <a:xfrm rot="5400000">
            <a:off x="10774844" y="5108212"/>
            <a:ext cx="1338734" cy="990411"/>
          </a:xfrm>
          <a:prstGeom prst="rect">
            <a:avLst/>
          </a:prstGeom>
        </p:spPr>
      </p:pic>
      <p:pic>
        <p:nvPicPr>
          <p:cNvPr id="7" name="Picture 6">
            <a:extLst>
              <a:ext uri="{FF2B5EF4-FFF2-40B4-BE49-F238E27FC236}">
                <a16:creationId xmlns:a16="http://schemas.microsoft.com/office/drawing/2014/main" id="{AC28B311-B90F-7DD9-A62F-CDED8F91F8BE}"/>
              </a:ext>
            </a:extLst>
          </p:cNvPr>
          <p:cNvPicPr>
            <a:picLocks noChangeAspect="1"/>
          </p:cNvPicPr>
          <p:nvPr/>
        </p:nvPicPr>
        <p:blipFill>
          <a:blip r:embed="rId2"/>
          <a:srcRect l="24319" r="72266"/>
          <a:stretch/>
        </p:blipFill>
        <p:spPr>
          <a:xfrm rot="5400000">
            <a:off x="10319268" y="3759703"/>
            <a:ext cx="45719" cy="990411"/>
          </a:xfrm>
          <a:prstGeom prst="rect">
            <a:avLst/>
          </a:prstGeom>
        </p:spPr>
      </p:pic>
      <p:sp>
        <p:nvSpPr>
          <p:cNvPr id="8" name="Arrow: Bent 7">
            <a:extLst>
              <a:ext uri="{FF2B5EF4-FFF2-40B4-BE49-F238E27FC236}">
                <a16:creationId xmlns:a16="http://schemas.microsoft.com/office/drawing/2014/main" id="{934447C3-20AD-581A-2AFD-D7A69E1F40A5}"/>
              </a:ext>
            </a:extLst>
          </p:cNvPr>
          <p:cNvSpPr/>
          <p:nvPr/>
        </p:nvSpPr>
        <p:spPr>
          <a:xfrm flipV="1">
            <a:off x="10135189" y="4399538"/>
            <a:ext cx="813816" cy="86868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639BF131-33D8-3765-9A3D-98823A4ECA26}"/>
              </a:ext>
            </a:extLst>
          </p:cNvPr>
          <p:cNvSpPr/>
          <p:nvPr/>
        </p:nvSpPr>
        <p:spPr>
          <a:xfrm>
            <a:off x="10949005" y="5059645"/>
            <a:ext cx="990412" cy="6546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CEFD98-C947-3EE4-D42A-D3AD5030ED5C}"/>
              </a:ext>
            </a:extLst>
          </p:cNvPr>
          <p:cNvSpPr/>
          <p:nvPr/>
        </p:nvSpPr>
        <p:spPr>
          <a:xfrm>
            <a:off x="9846921" y="4222177"/>
            <a:ext cx="990412" cy="65462"/>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5ADB4E-4298-1EDF-D904-2F5AB557C300}"/>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373603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ultidocument 3">
            <a:extLst>
              <a:ext uri="{FF2B5EF4-FFF2-40B4-BE49-F238E27FC236}">
                <a16:creationId xmlns:a16="http://schemas.microsoft.com/office/drawing/2014/main" id="{B9C5B7A7-E72A-EB73-8958-AA2C4E9EFD8F}"/>
              </a:ext>
            </a:extLst>
          </p:cNvPr>
          <p:cNvSpPr/>
          <p:nvPr/>
        </p:nvSpPr>
        <p:spPr>
          <a:xfrm>
            <a:off x="401374" y="2494741"/>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Documents</a:t>
            </a:r>
          </a:p>
        </p:txBody>
      </p:sp>
      <p:sp>
        <p:nvSpPr>
          <p:cNvPr id="5" name="Arrow: Right 4">
            <a:extLst>
              <a:ext uri="{FF2B5EF4-FFF2-40B4-BE49-F238E27FC236}">
                <a16:creationId xmlns:a16="http://schemas.microsoft.com/office/drawing/2014/main" id="{3AF8F3EB-4843-A6EE-4E05-9164D1D96EBF}"/>
              </a:ext>
            </a:extLst>
          </p:cNvPr>
          <p:cNvSpPr/>
          <p:nvPr/>
        </p:nvSpPr>
        <p:spPr>
          <a:xfrm>
            <a:off x="1569634" y="26930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ultidocument 5">
            <a:extLst>
              <a:ext uri="{FF2B5EF4-FFF2-40B4-BE49-F238E27FC236}">
                <a16:creationId xmlns:a16="http://schemas.microsoft.com/office/drawing/2014/main" id="{FEC4C241-BAD6-642F-2B6B-1A65CFB8A58B}"/>
              </a:ext>
            </a:extLst>
          </p:cNvPr>
          <p:cNvSpPr/>
          <p:nvPr/>
        </p:nvSpPr>
        <p:spPr>
          <a:xfrm>
            <a:off x="2012166" y="193795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7" name="Flowchart: Multidocument 6">
            <a:extLst>
              <a:ext uri="{FF2B5EF4-FFF2-40B4-BE49-F238E27FC236}">
                <a16:creationId xmlns:a16="http://schemas.microsoft.com/office/drawing/2014/main" id="{BCAC5E2B-0142-22A7-9026-E0282FEB026E}"/>
              </a:ext>
            </a:extLst>
          </p:cNvPr>
          <p:cNvSpPr/>
          <p:nvPr/>
        </p:nvSpPr>
        <p:spPr>
          <a:xfrm>
            <a:off x="1984280" y="251737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8" name="Flowchart: Multidocument 7">
            <a:extLst>
              <a:ext uri="{FF2B5EF4-FFF2-40B4-BE49-F238E27FC236}">
                <a16:creationId xmlns:a16="http://schemas.microsoft.com/office/drawing/2014/main" id="{1DE09C0A-BF90-D39F-06CA-A2B147D1E897}"/>
              </a:ext>
            </a:extLst>
          </p:cNvPr>
          <p:cNvSpPr/>
          <p:nvPr/>
        </p:nvSpPr>
        <p:spPr>
          <a:xfrm>
            <a:off x="1983554" y="3123955"/>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9" name="Arrow: Right 8">
            <a:extLst>
              <a:ext uri="{FF2B5EF4-FFF2-40B4-BE49-F238E27FC236}">
                <a16:creationId xmlns:a16="http://schemas.microsoft.com/office/drawing/2014/main" id="{9135C925-9532-E202-2885-72BB105CD041}"/>
              </a:ext>
            </a:extLst>
          </p:cNvPr>
          <p:cNvSpPr/>
          <p:nvPr/>
        </p:nvSpPr>
        <p:spPr>
          <a:xfrm>
            <a:off x="2942858" y="270220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10177F4-6E47-B35F-97DE-4B971DCA1955}"/>
              </a:ext>
            </a:extLst>
          </p:cNvPr>
          <p:cNvPicPr>
            <a:picLocks noChangeAspect="1"/>
          </p:cNvPicPr>
          <p:nvPr/>
        </p:nvPicPr>
        <p:blipFill>
          <a:blip r:embed="rId2"/>
          <a:stretch>
            <a:fillRect/>
          </a:stretch>
        </p:blipFill>
        <p:spPr>
          <a:xfrm rot="5400000">
            <a:off x="3085270" y="2283812"/>
            <a:ext cx="1338734" cy="990411"/>
          </a:xfrm>
          <a:prstGeom prst="rect">
            <a:avLst/>
          </a:prstGeom>
        </p:spPr>
      </p:pic>
      <p:sp>
        <p:nvSpPr>
          <p:cNvPr id="23" name="Arrow: Right 22">
            <a:extLst>
              <a:ext uri="{FF2B5EF4-FFF2-40B4-BE49-F238E27FC236}">
                <a16:creationId xmlns:a16="http://schemas.microsoft.com/office/drawing/2014/main" id="{18BD6858-29B6-17C3-61AF-EDBB5AAB6B13}"/>
              </a:ext>
            </a:extLst>
          </p:cNvPr>
          <p:cNvSpPr/>
          <p:nvPr/>
        </p:nvSpPr>
        <p:spPr>
          <a:xfrm>
            <a:off x="4388364" y="2702201"/>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89794018-8E52-E2CC-B5C3-7A1E2FD4DF51}"/>
              </a:ext>
            </a:extLst>
          </p:cNvPr>
          <p:cNvPicPr>
            <a:picLocks noChangeAspect="1"/>
          </p:cNvPicPr>
          <p:nvPr/>
        </p:nvPicPr>
        <p:blipFill>
          <a:blip r:embed="rId3"/>
          <a:stretch>
            <a:fillRect/>
          </a:stretch>
        </p:blipFill>
        <p:spPr>
          <a:xfrm>
            <a:off x="6166764" y="2340699"/>
            <a:ext cx="5730737" cy="932769"/>
          </a:xfrm>
          <a:prstGeom prst="rect">
            <a:avLst/>
          </a:prstGeom>
        </p:spPr>
      </p:pic>
      <p:sp>
        <p:nvSpPr>
          <p:cNvPr id="50" name="Oval 49">
            <a:extLst>
              <a:ext uri="{FF2B5EF4-FFF2-40B4-BE49-F238E27FC236}">
                <a16:creationId xmlns:a16="http://schemas.microsoft.com/office/drawing/2014/main" id="{9E191213-1723-3A5D-2B86-44A695581C8B}"/>
              </a:ext>
            </a:extLst>
          </p:cNvPr>
          <p:cNvSpPr/>
          <p:nvPr/>
        </p:nvSpPr>
        <p:spPr>
          <a:xfrm>
            <a:off x="4840370" y="2172800"/>
            <a:ext cx="332509" cy="289710"/>
          </a:xfrm>
          <a:prstGeom prst="ellipse">
            <a:avLst/>
          </a:prstGeom>
          <a:solidFill>
            <a:srgbClr val="962202">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51" name="Oval 50">
            <a:extLst>
              <a:ext uri="{FF2B5EF4-FFF2-40B4-BE49-F238E27FC236}">
                <a16:creationId xmlns:a16="http://schemas.microsoft.com/office/drawing/2014/main" id="{7E353D2C-3FA9-C212-4A13-521EA2DD41E2}"/>
              </a:ext>
            </a:extLst>
          </p:cNvPr>
          <p:cNvSpPr/>
          <p:nvPr/>
        </p:nvSpPr>
        <p:spPr>
          <a:xfrm>
            <a:off x="5167789" y="2643353"/>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68F95E4-426F-F432-B784-D155C9987F32}"/>
              </a:ext>
            </a:extLst>
          </p:cNvPr>
          <p:cNvSpPr/>
          <p:nvPr/>
        </p:nvSpPr>
        <p:spPr>
          <a:xfrm>
            <a:off x="4830702" y="2983758"/>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5B2819F-9906-3AD7-F433-ABC989766284}"/>
              </a:ext>
            </a:extLst>
          </p:cNvPr>
          <p:cNvSpPr/>
          <p:nvPr/>
        </p:nvSpPr>
        <p:spPr>
          <a:xfrm>
            <a:off x="5395320" y="2263222"/>
            <a:ext cx="332509" cy="289710"/>
          </a:xfrm>
          <a:prstGeom prst="ellipse">
            <a:avLst/>
          </a:prstGeom>
          <a:solidFill>
            <a:schemeClr val="accent6">
              <a:lumMod val="40000"/>
              <a:lumOff val="6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3A2036E-4E18-26EF-5D65-78E3E7A55DC9}"/>
              </a:ext>
            </a:extLst>
          </p:cNvPr>
          <p:cNvSpPr/>
          <p:nvPr/>
        </p:nvSpPr>
        <p:spPr>
          <a:xfrm>
            <a:off x="5243728" y="3023483"/>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231BD807-E8EF-3ED1-446C-F6BDFCAA0739}"/>
              </a:ext>
            </a:extLst>
          </p:cNvPr>
          <p:cNvSpPr/>
          <p:nvPr/>
        </p:nvSpPr>
        <p:spPr>
          <a:xfrm>
            <a:off x="4970048" y="2281079"/>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id="{2AE93A03-8702-CAB2-E427-43BCBB62D105}"/>
              </a:ext>
            </a:extLst>
          </p:cNvPr>
          <p:cNvSpPr/>
          <p:nvPr/>
        </p:nvSpPr>
        <p:spPr>
          <a:xfrm>
            <a:off x="4960380" y="309203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9353A3D0-C65A-8E63-859C-BDC58FFBBF23}"/>
              </a:ext>
            </a:extLst>
          </p:cNvPr>
          <p:cNvSpPr/>
          <p:nvPr/>
        </p:nvSpPr>
        <p:spPr>
          <a:xfrm>
            <a:off x="5524998" y="2371501"/>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F7A9CE8B-CAC6-636E-0B2E-D5FF7A1E8ACB}"/>
              </a:ext>
            </a:extLst>
          </p:cNvPr>
          <p:cNvSpPr/>
          <p:nvPr/>
        </p:nvSpPr>
        <p:spPr>
          <a:xfrm>
            <a:off x="5297467" y="275163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5A2C3CD4-CD7B-F4EE-66DE-81875B987E80}"/>
              </a:ext>
            </a:extLst>
          </p:cNvPr>
          <p:cNvSpPr/>
          <p:nvPr/>
        </p:nvSpPr>
        <p:spPr>
          <a:xfrm>
            <a:off x="5480889" y="3256753"/>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355CFB2-6A64-CE5B-8DF9-8EF9804E557A}"/>
              </a:ext>
            </a:extLst>
          </p:cNvPr>
          <p:cNvSpPr/>
          <p:nvPr/>
        </p:nvSpPr>
        <p:spPr>
          <a:xfrm>
            <a:off x="4902264" y="234833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4684850-9E37-12E4-4203-D8F9FD3EDE51}"/>
              </a:ext>
            </a:extLst>
          </p:cNvPr>
          <p:cNvSpPr/>
          <p:nvPr/>
        </p:nvSpPr>
        <p:spPr>
          <a:xfrm>
            <a:off x="5063824" y="3064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6485550-9485-7261-CBCD-FEB44293E052}"/>
              </a:ext>
            </a:extLst>
          </p:cNvPr>
          <p:cNvSpPr/>
          <p:nvPr/>
        </p:nvSpPr>
        <p:spPr>
          <a:xfrm>
            <a:off x="5077682" y="224950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F7BAB413-58CF-B2A9-7D24-92AFEAC67628}"/>
              </a:ext>
            </a:extLst>
          </p:cNvPr>
          <p:cNvSpPr/>
          <p:nvPr/>
        </p:nvSpPr>
        <p:spPr>
          <a:xfrm>
            <a:off x="5486582" y="246251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87771BC-4A2E-8AA8-3424-54BCE03ED9F5}"/>
              </a:ext>
            </a:extLst>
          </p:cNvPr>
          <p:cNvSpPr/>
          <p:nvPr/>
        </p:nvSpPr>
        <p:spPr>
          <a:xfrm>
            <a:off x="4960380" y="222861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2523F9A-8E7D-EBC8-C844-8943333FEB6F}"/>
              </a:ext>
            </a:extLst>
          </p:cNvPr>
          <p:cNvSpPr/>
          <p:nvPr/>
        </p:nvSpPr>
        <p:spPr>
          <a:xfrm>
            <a:off x="5063824" y="238064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167D5A6-929E-8147-E562-1F51DEF92370}"/>
              </a:ext>
            </a:extLst>
          </p:cNvPr>
          <p:cNvSpPr/>
          <p:nvPr/>
        </p:nvSpPr>
        <p:spPr>
          <a:xfrm>
            <a:off x="5624463" y="2334619"/>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350AB11-8DD9-64A7-7A4B-22A1102923BB}"/>
              </a:ext>
            </a:extLst>
          </p:cNvPr>
          <p:cNvSpPr/>
          <p:nvPr/>
        </p:nvSpPr>
        <p:spPr>
          <a:xfrm>
            <a:off x="5453457"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6BF025E-6389-9909-158A-53ED538D05E9}"/>
              </a:ext>
            </a:extLst>
          </p:cNvPr>
          <p:cNvSpPr/>
          <p:nvPr/>
        </p:nvSpPr>
        <p:spPr>
          <a:xfrm>
            <a:off x="5372051"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354F5F37-266A-5F2F-089A-4850158B5F6D}"/>
              </a:ext>
            </a:extLst>
          </p:cNvPr>
          <p:cNvSpPr/>
          <p:nvPr/>
        </p:nvSpPr>
        <p:spPr>
          <a:xfrm>
            <a:off x="5607268" y="342609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B880521-73E3-94FC-2391-54D8C864C7EA}"/>
              </a:ext>
            </a:extLst>
          </p:cNvPr>
          <p:cNvSpPr/>
          <p:nvPr/>
        </p:nvSpPr>
        <p:spPr>
          <a:xfrm>
            <a:off x="5648416" y="319735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429C467-5421-EB0C-66D9-B0D79BEA7E9F}"/>
              </a:ext>
            </a:extLst>
          </p:cNvPr>
          <p:cNvSpPr/>
          <p:nvPr/>
        </p:nvSpPr>
        <p:spPr>
          <a:xfrm>
            <a:off x="5381236" y="34529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0AA9916-FD84-E536-F107-07C72C1C1B23}"/>
              </a:ext>
            </a:extLst>
          </p:cNvPr>
          <p:cNvSpPr/>
          <p:nvPr/>
        </p:nvSpPr>
        <p:spPr>
          <a:xfrm>
            <a:off x="4902264" y="318880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C3ED8C1A-FC17-924C-C697-52ED8D1C973D}"/>
              </a:ext>
            </a:extLst>
          </p:cNvPr>
          <p:cNvSpPr/>
          <p:nvPr/>
        </p:nvSpPr>
        <p:spPr>
          <a:xfrm>
            <a:off x="5439741" y="277449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D6B2A92-5A1A-940A-B428-585FC74EA17B}"/>
              </a:ext>
            </a:extLst>
          </p:cNvPr>
          <p:cNvSpPr/>
          <p:nvPr/>
        </p:nvSpPr>
        <p:spPr>
          <a:xfrm>
            <a:off x="5240614" y="270734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BD621B3-1AFB-99B8-B4ED-77765EFF9A7B}"/>
              </a:ext>
            </a:extLst>
          </p:cNvPr>
          <p:cNvSpPr/>
          <p:nvPr/>
        </p:nvSpPr>
        <p:spPr>
          <a:xfrm>
            <a:off x="5275509" y="285627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B93A89FD-6279-80FB-BD0B-6EA43356EBAE}"/>
              </a:ext>
            </a:extLst>
          </p:cNvPr>
          <p:cNvSpPr/>
          <p:nvPr/>
        </p:nvSpPr>
        <p:spPr>
          <a:xfrm>
            <a:off x="5699735" y="2711695"/>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477B8D50-691A-26B5-CA7A-53E5D211C7B2}"/>
              </a:ext>
            </a:extLst>
          </p:cNvPr>
          <p:cNvSpPr txBox="1"/>
          <p:nvPr/>
        </p:nvSpPr>
        <p:spPr>
          <a:xfrm>
            <a:off x="3227890" y="3443321"/>
            <a:ext cx="1053494" cy="276999"/>
          </a:xfrm>
          <a:prstGeom prst="rect">
            <a:avLst/>
          </a:prstGeom>
          <a:noFill/>
        </p:spPr>
        <p:txBody>
          <a:bodyPr wrap="none" rtlCol="0">
            <a:spAutoFit/>
          </a:bodyPr>
          <a:lstStyle/>
          <a:p>
            <a:r>
              <a:rPr lang="en-US" sz="1200" b="1"/>
              <a:t>Embeddings</a:t>
            </a:r>
          </a:p>
        </p:txBody>
      </p:sp>
      <p:sp>
        <p:nvSpPr>
          <p:cNvPr id="79" name="TextBox 78">
            <a:extLst>
              <a:ext uri="{FF2B5EF4-FFF2-40B4-BE49-F238E27FC236}">
                <a16:creationId xmlns:a16="http://schemas.microsoft.com/office/drawing/2014/main" id="{4AC3A7C0-7B37-2CE4-5616-6187FFF5DCD9}"/>
              </a:ext>
            </a:extLst>
          </p:cNvPr>
          <p:cNvSpPr txBox="1"/>
          <p:nvPr/>
        </p:nvSpPr>
        <p:spPr>
          <a:xfrm>
            <a:off x="4762478" y="3532955"/>
            <a:ext cx="780663" cy="276999"/>
          </a:xfrm>
          <a:prstGeom prst="rect">
            <a:avLst/>
          </a:prstGeom>
          <a:noFill/>
        </p:spPr>
        <p:txBody>
          <a:bodyPr wrap="none" rtlCol="0">
            <a:spAutoFit/>
          </a:bodyPr>
          <a:lstStyle/>
          <a:p>
            <a:r>
              <a:rPr lang="en-US" sz="1200" b="1"/>
              <a:t>Clusters</a:t>
            </a:r>
          </a:p>
        </p:txBody>
      </p:sp>
      <p:sp>
        <p:nvSpPr>
          <p:cNvPr id="80" name="TextBox 79">
            <a:extLst>
              <a:ext uri="{FF2B5EF4-FFF2-40B4-BE49-F238E27FC236}">
                <a16:creationId xmlns:a16="http://schemas.microsoft.com/office/drawing/2014/main" id="{2150D7A0-4937-B4F3-6F28-8CDC82522390}"/>
              </a:ext>
            </a:extLst>
          </p:cNvPr>
          <p:cNvSpPr txBox="1"/>
          <p:nvPr/>
        </p:nvSpPr>
        <p:spPr>
          <a:xfrm>
            <a:off x="6953783" y="3296528"/>
            <a:ext cx="3974037" cy="276999"/>
          </a:xfrm>
          <a:prstGeom prst="rect">
            <a:avLst/>
          </a:prstGeom>
          <a:noFill/>
        </p:spPr>
        <p:txBody>
          <a:bodyPr wrap="none" rtlCol="0">
            <a:spAutoFit/>
          </a:bodyPr>
          <a:lstStyle/>
          <a:p>
            <a:r>
              <a:rPr lang="en-US" sz="1200" b="1" dirty="0"/>
              <a:t>Scalable file system (shards with three servers per shard)</a:t>
            </a:r>
          </a:p>
        </p:txBody>
      </p:sp>
      <p:sp>
        <p:nvSpPr>
          <p:cNvPr id="81" name="TextBox 80">
            <a:extLst>
              <a:ext uri="{FF2B5EF4-FFF2-40B4-BE49-F238E27FC236}">
                <a16:creationId xmlns:a16="http://schemas.microsoft.com/office/drawing/2014/main" id="{626F910D-0138-9D71-9A15-3DEF89EF910A}"/>
              </a:ext>
            </a:extLst>
          </p:cNvPr>
          <p:cNvSpPr txBox="1"/>
          <p:nvPr/>
        </p:nvSpPr>
        <p:spPr>
          <a:xfrm>
            <a:off x="3967261" y="1601596"/>
            <a:ext cx="4359078" cy="276999"/>
          </a:xfrm>
          <a:prstGeom prst="rect">
            <a:avLst/>
          </a:prstGeom>
          <a:noFill/>
        </p:spPr>
        <p:txBody>
          <a:bodyPr wrap="none" rtlCol="0">
            <a:spAutoFit/>
          </a:bodyPr>
          <a:lstStyle/>
          <a:p>
            <a:r>
              <a:rPr lang="en-US" sz="1200" b="1"/>
              <a:t>Document upload stage (can occur offline, or continuously)</a:t>
            </a:r>
          </a:p>
        </p:txBody>
      </p:sp>
      <p:sp>
        <p:nvSpPr>
          <p:cNvPr id="83" name="Rectangle 82">
            <a:extLst>
              <a:ext uri="{FF2B5EF4-FFF2-40B4-BE49-F238E27FC236}">
                <a16:creationId xmlns:a16="http://schemas.microsoft.com/office/drawing/2014/main" id="{900867E2-C6F5-0FC4-2197-E2C4004F44CB}"/>
              </a:ext>
            </a:extLst>
          </p:cNvPr>
          <p:cNvSpPr/>
          <p:nvPr/>
        </p:nvSpPr>
        <p:spPr>
          <a:xfrm>
            <a:off x="203200" y="1569366"/>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Title 12">
            <a:extLst>
              <a:ext uri="{FF2B5EF4-FFF2-40B4-BE49-F238E27FC236}">
                <a16:creationId xmlns:a16="http://schemas.microsoft.com/office/drawing/2014/main" id="{21AE8E04-D2FE-7173-9AE5-1AE53741378E}"/>
              </a:ext>
            </a:extLst>
          </p:cNvPr>
          <p:cNvSpPr>
            <a:spLocks noGrp="1"/>
          </p:cNvSpPr>
          <p:nvPr>
            <p:ph type="title"/>
          </p:nvPr>
        </p:nvSpPr>
        <p:spPr>
          <a:xfrm>
            <a:off x="1021532" y="261381"/>
            <a:ext cx="10641691" cy="1499616"/>
          </a:xfrm>
        </p:spPr>
        <p:txBody>
          <a:bodyPr>
            <a:normAutofit/>
          </a:bodyPr>
          <a:lstStyle/>
          <a:p>
            <a:r>
              <a:rPr lang="en-US" sz="3600" dirty="0"/>
              <a:t>IVF in action…  Document upload while building the RAG document index</a:t>
            </a:r>
          </a:p>
        </p:txBody>
      </p:sp>
      <p:sp>
        <p:nvSpPr>
          <p:cNvPr id="16" name="Content Placeholder 15">
            <a:extLst>
              <a:ext uri="{FF2B5EF4-FFF2-40B4-BE49-F238E27FC236}">
                <a16:creationId xmlns:a16="http://schemas.microsoft.com/office/drawing/2014/main" id="{25893452-FE41-EC8A-DB0B-939CA0B57D59}"/>
              </a:ext>
            </a:extLst>
          </p:cNvPr>
          <p:cNvSpPr>
            <a:spLocks noGrp="1"/>
          </p:cNvSpPr>
          <p:nvPr>
            <p:ph idx="1"/>
          </p:nvPr>
        </p:nvSpPr>
        <p:spPr>
          <a:xfrm>
            <a:off x="1024128" y="4487508"/>
            <a:ext cx="10641690" cy="1821852"/>
          </a:xfrm>
        </p:spPr>
        <p:txBody>
          <a:bodyPr>
            <a:normAutofit lnSpcReduction="10000"/>
          </a:bodyPr>
          <a:lstStyle/>
          <a:p>
            <a:r>
              <a:rPr lang="en-US" dirty="0"/>
              <a:t>Here we see upload after the LLM components are already trained.  For each document we chunk it, generate embeddings, then form clusters and identify their centroids.   Those are then stored into our file system</a:t>
            </a:r>
          </a:p>
        </p:txBody>
      </p:sp>
      <p:sp>
        <p:nvSpPr>
          <p:cNvPr id="2" name="Footer Placeholder 1">
            <a:extLst>
              <a:ext uri="{FF2B5EF4-FFF2-40B4-BE49-F238E27FC236}">
                <a16:creationId xmlns:a16="http://schemas.microsoft.com/office/drawing/2014/main" id="{E1D29DBC-A258-684C-444A-3B44E71DCEE9}"/>
              </a:ext>
            </a:extLst>
          </p:cNvPr>
          <p:cNvSpPr>
            <a:spLocks noGrp="1"/>
          </p:cNvSpPr>
          <p:nvPr>
            <p:ph type="ftr" sz="quarter" idx="11"/>
          </p:nvPr>
        </p:nvSpPr>
        <p:spPr/>
        <p:txBody>
          <a:bodyPr/>
          <a:lstStyle/>
          <a:p>
            <a:r>
              <a:rPr lang="en-US"/>
              <a:t>Cornell CS4414 - Fall 2024.</a:t>
            </a:r>
          </a:p>
        </p:txBody>
      </p:sp>
      <p:sp>
        <p:nvSpPr>
          <p:cNvPr id="3" name="Slide Number Placeholder 2">
            <a:extLst>
              <a:ext uri="{FF2B5EF4-FFF2-40B4-BE49-F238E27FC236}">
                <a16:creationId xmlns:a16="http://schemas.microsoft.com/office/drawing/2014/main" id="{D5B078E5-A35D-5C75-9337-024F0BDFE6C2}"/>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10" name="TextBox 9">
            <a:extLst>
              <a:ext uri="{FF2B5EF4-FFF2-40B4-BE49-F238E27FC236}">
                <a16:creationId xmlns:a16="http://schemas.microsoft.com/office/drawing/2014/main" id="{A59A98BC-DB8C-C7C7-424D-6799360012AD}"/>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153059863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randombar(horizontal)">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randombar(horizontal)">
                                      <p:cBhvr>
                                        <p:cTn id="32" dur="500"/>
                                        <p:tgtEl>
                                          <p:spTgt spid="50"/>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randombar(horizontal)">
                                      <p:cBhvr>
                                        <p:cTn id="35" dur="500"/>
                                        <p:tgtEl>
                                          <p:spTgt spid="5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randombar(horizontal)">
                                      <p:cBhvr>
                                        <p:cTn id="38" dur="500"/>
                                        <p:tgtEl>
                                          <p:spTgt spid="52"/>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randombar(horizontal)">
                                      <p:cBhvr>
                                        <p:cTn id="41" dur="500"/>
                                        <p:tgtEl>
                                          <p:spTgt spid="5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randombar(horizontal)">
                                      <p:cBhvr>
                                        <p:cTn id="50" dur="500"/>
                                        <p:tgtEl>
                                          <p:spTgt spid="5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randombar(horizontal)">
                                      <p:cBhvr>
                                        <p:cTn id="53" dur="500"/>
                                        <p:tgtEl>
                                          <p:spTgt spid="57"/>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randombar(horizontal)">
                                      <p:cBhvr>
                                        <p:cTn id="56" dur="500"/>
                                        <p:tgtEl>
                                          <p:spTgt spid="5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randombar(horizontal)">
                                      <p:cBhvr>
                                        <p:cTn id="59" dur="500"/>
                                        <p:tgtEl>
                                          <p:spTgt spid="5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randombar(horizontal)">
                                      <p:cBhvr>
                                        <p:cTn id="62" dur="500"/>
                                        <p:tgtEl>
                                          <p:spTgt spid="60"/>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randombar(horizontal)">
                                      <p:cBhvr>
                                        <p:cTn id="65" dur="500"/>
                                        <p:tgtEl>
                                          <p:spTgt spid="6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randombar(horizontal)">
                                      <p:cBhvr>
                                        <p:cTn id="68" dur="500"/>
                                        <p:tgtEl>
                                          <p:spTgt spid="62"/>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randombar(horizontal)">
                                      <p:cBhvr>
                                        <p:cTn id="71" dur="500"/>
                                        <p:tgtEl>
                                          <p:spTgt spid="63"/>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randombar(horizontal)">
                                      <p:cBhvr>
                                        <p:cTn id="74" dur="500"/>
                                        <p:tgtEl>
                                          <p:spTgt spid="64"/>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randombar(horizontal)">
                                      <p:cBhvr>
                                        <p:cTn id="77" dur="500"/>
                                        <p:tgtEl>
                                          <p:spTgt spid="65"/>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randombar(horizontal)">
                                      <p:cBhvr>
                                        <p:cTn id="80" dur="500"/>
                                        <p:tgtEl>
                                          <p:spTgt spid="66"/>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randombar(horizontal)">
                                      <p:cBhvr>
                                        <p:cTn id="83" dur="500"/>
                                        <p:tgtEl>
                                          <p:spTgt spid="67"/>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randombar(horizontal)">
                                      <p:cBhvr>
                                        <p:cTn id="86" dur="500"/>
                                        <p:tgtEl>
                                          <p:spTgt spid="68"/>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randombar(horizontal)">
                                      <p:cBhvr>
                                        <p:cTn id="89" dur="500"/>
                                        <p:tgtEl>
                                          <p:spTgt spid="69"/>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randombar(horizontal)">
                                      <p:cBhvr>
                                        <p:cTn id="92" dur="500"/>
                                        <p:tgtEl>
                                          <p:spTgt spid="7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randombar(horizontal)">
                                      <p:cBhvr>
                                        <p:cTn id="95" dur="500"/>
                                        <p:tgtEl>
                                          <p:spTgt spid="71"/>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randombar(horizontal)">
                                      <p:cBhvr>
                                        <p:cTn id="98" dur="500"/>
                                        <p:tgtEl>
                                          <p:spTgt spid="7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randombar(horizontal)">
                                      <p:cBhvr>
                                        <p:cTn id="101" dur="500"/>
                                        <p:tgtEl>
                                          <p:spTgt spid="7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randombar(horizontal)">
                                      <p:cBhvr>
                                        <p:cTn id="104" dur="500"/>
                                        <p:tgtEl>
                                          <p:spTgt spid="74"/>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randombar(horizontal)">
                                      <p:cBhvr>
                                        <p:cTn id="107" dur="500"/>
                                        <p:tgtEl>
                                          <p:spTgt spid="75"/>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randombar(horizontal)">
                                      <p:cBhvr>
                                        <p:cTn id="110" dur="5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randombar(horizontal)">
                                      <p:cBhvr>
                                        <p:cTn id="115" dur="500"/>
                                        <p:tgtEl>
                                          <p:spTgt spid="49"/>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randombar(horizontal)">
                                      <p:cBhvr>
                                        <p:cTn id="118" dur="500"/>
                                        <p:tgtEl>
                                          <p:spTgt spid="76"/>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randombar(horizontal)">
                                      <p:cBhvr>
                                        <p:cTn id="12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8" grpId="0"/>
      <p:bldP spid="79" grpId="0"/>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7B60A-AC35-4A91-2D1F-C732343471F5}"/>
            </a:ext>
          </a:extLst>
        </p:cNvPr>
        <p:cNvGrpSpPr/>
        <p:nvPr/>
      </p:nvGrpSpPr>
      <p:grpSpPr>
        <a:xfrm>
          <a:off x="0" y="0"/>
          <a:ext cx="0" cy="0"/>
          <a:chOff x="0" y="0"/>
          <a:chExt cx="0" cy="0"/>
        </a:xfrm>
      </p:grpSpPr>
      <p:pic>
        <p:nvPicPr>
          <p:cNvPr id="1051" name="Picture 1050">
            <a:extLst>
              <a:ext uri="{FF2B5EF4-FFF2-40B4-BE49-F238E27FC236}">
                <a16:creationId xmlns:a16="http://schemas.microsoft.com/office/drawing/2014/main" id="{B16106CC-67EC-10A7-C556-81219C4793B8}"/>
              </a:ext>
            </a:extLst>
          </p:cNvPr>
          <p:cNvPicPr>
            <a:picLocks noChangeAspect="1"/>
          </p:cNvPicPr>
          <p:nvPr/>
        </p:nvPicPr>
        <p:blipFill>
          <a:blip r:embed="rId2"/>
          <a:stretch>
            <a:fillRect/>
          </a:stretch>
        </p:blipFill>
        <p:spPr>
          <a:xfrm>
            <a:off x="10542604" y="4651812"/>
            <a:ext cx="860943" cy="860943"/>
          </a:xfrm>
          <a:prstGeom prst="rect">
            <a:avLst/>
          </a:prstGeom>
        </p:spPr>
      </p:pic>
      <p:sp>
        <p:nvSpPr>
          <p:cNvPr id="4" name="Flowchart: Multidocument 3">
            <a:extLst>
              <a:ext uri="{FF2B5EF4-FFF2-40B4-BE49-F238E27FC236}">
                <a16:creationId xmlns:a16="http://schemas.microsoft.com/office/drawing/2014/main" id="{1D63E665-3C96-0002-9DA5-44425B57C85A}"/>
              </a:ext>
            </a:extLst>
          </p:cNvPr>
          <p:cNvSpPr/>
          <p:nvPr/>
        </p:nvSpPr>
        <p:spPr>
          <a:xfrm>
            <a:off x="401374" y="2494741"/>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Documents</a:t>
            </a:r>
          </a:p>
        </p:txBody>
      </p:sp>
      <p:sp>
        <p:nvSpPr>
          <p:cNvPr id="5" name="Arrow: Right 4">
            <a:extLst>
              <a:ext uri="{FF2B5EF4-FFF2-40B4-BE49-F238E27FC236}">
                <a16:creationId xmlns:a16="http://schemas.microsoft.com/office/drawing/2014/main" id="{FF55CDC6-3911-26FD-DA0C-7556852CF713}"/>
              </a:ext>
            </a:extLst>
          </p:cNvPr>
          <p:cNvSpPr/>
          <p:nvPr/>
        </p:nvSpPr>
        <p:spPr>
          <a:xfrm>
            <a:off x="1569634" y="26930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ultidocument 5">
            <a:extLst>
              <a:ext uri="{FF2B5EF4-FFF2-40B4-BE49-F238E27FC236}">
                <a16:creationId xmlns:a16="http://schemas.microsoft.com/office/drawing/2014/main" id="{BE1CED6E-A291-459C-C7F8-EE74AEDFC4B5}"/>
              </a:ext>
            </a:extLst>
          </p:cNvPr>
          <p:cNvSpPr/>
          <p:nvPr/>
        </p:nvSpPr>
        <p:spPr>
          <a:xfrm>
            <a:off x="2012166" y="193795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7" name="Flowchart: Multidocument 6">
            <a:extLst>
              <a:ext uri="{FF2B5EF4-FFF2-40B4-BE49-F238E27FC236}">
                <a16:creationId xmlns:a16="http://schemas.microsoft.com/office/drawing/2014/main" id="{E78A1833-94A2-522F-F6EC-DC986C96EC44}"/>
              </a:ext>
            </a:extLst>
          </p:cNvPr>
          <p:cNvSpPr/>
          <p:nvPr/>
        </p:nvSpPr>
        <p:spPr>
          <a:xfrm>
            <a:off x="1984280" y="251737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8" name="Flowchart: Multidocument 7">
            <a:extLst>
              <a:ext uri="{FF2B5EF4-FFF2-40B4-BE49-F238E27FC236}">
                <a16:creationId xmlns:a16="http://schemas.microsoft.com/office/drawing/2014/main" id="{298C0325-F950-0F4C-F045-D5CA4414D35D}"/>
              </a:ext>
            </a:extLst>
          </p:cNvPr>
          <p:cNvSpPr/>
          <p:nvPr/>
        </p:nvSpPr>
        <p:spPr>
          <a:xfrm>
            <a:off x="1983554" y="3123955"/>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9" name="Arrow: Right 8">
            <a:extLst>
              <a:ext uri="{FF2B5EF4-FFF2-40B4-BE49-F238E27FC236}">
                <a16:creationId xmlns:a16="http://schemas.microsoft.com/office/drawing/2014/main" id="{4B539D17-87B7-5939-4C6D-A9E98BC7C546}"/>
              </a:ext>
            </a:extLst>
          </p:cNvPr>
          <p:cNvSpPr/>
          <p:nvPr/>
        </p:nvSpPr>
        <p:spPr>
          <a:xfrm>
            <a:off x="2942858" y="270220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027C32F-25F9-FA4C-A55C-2F96F6B7DCB9}"/>
              </a:ext>
            </a:extLst>
          </p:cNvPr>
          <p:cNvPicPr>
            <a:picLocks noChangeAspect="1"/>
          </p:cNvPicPr>
          <p:nvPr/>
        </p:nvPicPr>
        <p:blipFill>
          <a:blip r:embed="rId3"/>
          <a:stretch>
            <a:fillRect/>
          </a:stretch>
        </p:blipFill>
        <p:spPr>
          <a:xfrm rot="5400000">
            <a:off x="3085270" y="2283812"/>
            <a:ext cx="1338734" cy="990411"/>
          </a:xfrm>
          <a:prstGeom prst="rect">
            <a:avLst/>
          </a:prstGeom>
        </p:spPr>
      </p:pic>
      <p:sp>
        <p:nvSpPr>
          <p:cNvPr id="23" name="Arrow: Right 22">
            <a:extLst>
              <a:ext uri="{FF2B5EF4-FFF2-40B4-BE49-F238E27FC236}">
                <a16:creationId xmlns:a16="http://schemas.microsoft.com/office/drawing/2014/main" id="{A264E76E-A9B7-30E2-1CAA-BF5967081BCD}"/>
              </a:ext>
            </a:extLst>
          </p:cNvPr>
          <p:cNvSpPr/>
          <p:nvPr/>
        </p:nvSpPr>
        <p:spPr>
          <a:xfrm>
            <a:off x="4388364" y="2702201"/>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0B80E7C9-77BB-C7BC-17D0-E58945340A31}"/>
              </a:ext>
            </a:extLst>
          </p:cNvPr>
          <p:cNvPicPr>
            <a:picLocks noChangeAspect="1"/>
          </p:cNvPicPr>
          <p:nvPr/>
        </p:nvPicPr>
        <p:blipFill>
          <a:blip r:embed="rId4"/>
          <a:stretch>
            <a:fillRect/>
          </a:stretch>
        </p:blipFill>
        <p:spPr>
          <a:xfrm>
            <a:off x="6166764" y="2340699"/>
            <a:ext cx="5730737" cy="932769"/>
          </a:xfrm>
          <a:prstGeom prst="rect">
            <a:avLst/>
          </a:prstGeom>
        </p:spPr>
      </p:pic>
      <p:sp>
        <p:nvSpPr>
          <p:cNvPr id="50" name="Oval 49">
            <a:extLst>
              <a:ext uri="{FF2B5EF4-FFF2-40B4-BE49-F238E27FC236}">
                <a16:creationId xmlns:a16="http://schemas.microsoft.com/office/drawing/2014/main" id="{F4DF5D05-6FD0-CCA8-7871-065B67981EBA}"/>
              </a:ext>
            </a:extLst>
          </p:cNvPr>
          <p:cNvSpPr/>
          <p:nvPr/>
        </p:nvSpPr>
        <p:spPr>
          <a:xfrm>
            <a:off x="4840370" y="2172800"/>
            <a:ext cx="332509" cy="289710"/>
          </a:xfrm>
          <a:prstGeom prst="ellipse">
            <a:avLst/>
          </a:prstGeom>
          <a:solidFill>
            <a:srgbClr val="962202">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51" name="Oval 50">
            <a:extLst>
              <a:ext uri="{FF2B5EF4-FFF2-40B4-BE49-F238E27FC236}">
                <a16:creationId xmlns:a16="http://schemas.microsoft.com/office/drawing/2014/main" id="{676CD554-818E-EDF7-EB96-9366F37CD70C}"/>
              </a:ext>
            </a:extLst>
          </p:cNvPr>
          <p:cNvSpPr/>
          <p:nvPr/>
        </p:nvSpPr>
        <p:spPr>
          <a:xfrm>
            <a:off x="5167789" y="2643353"/>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3E4E27F4-FC0A-129A-87B5-CF7B4C2897C9}"/>
              </a:ext>
            </a:extLst>
          </p:cNvPr>
          <p:cNvSpPr/>
          <p:nvPr/>
        </p:nvSpPr>
        <p:spPr>
          <a:xfrm>
            <a:off x="4830702" y="2983758"/>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2867E14-6C12-EE68-372A-85AA5A013CE1}"/>
              </a:ext>
            </a:extLst>
          </p:cNvPr>
          <p:cNvSpPr/>
          <p:nvPr/>
        </p:nvSpPr>
        <p:spPr>
          <a:xfrm>
            <a:off x="5395320" y="2263222"/>
            <a:ext cx="332509" cy="289710"/>
          </a:xfrm>
          <a:prstGeom prst="ellipse">
            <a:avLst/>
          </a:prstGeom>
          <a:solidFill>
            <a:schemeClr val="accent6">
              <a:lumMod val="40000"/>
              <a:lumOff val="6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7CFED47-F389-2AF4-F5A9-AE7E9779D346}"/>
              </a:ext>
            </a:extLst>
          </p:cNvPr>
          <p:cNvSpPr/>
          <p:nvPr/>
        </p:nvSpPr>
        <p:spPr>
          <a:xfrm>
            <a:off x="5243728" y="3023483"/>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ABA98A53-1D26-73C1-3E91-58ADEA122C13}"/>
              </a:ext>
            </a:extLst>
          </p:cNvPr>
          <p:cNvSpPr/>
          <p:nvPr/>
        </p:nvSpPr>
        <p:spPr>
          <a:xfrm>
            <a:off x="4970048" y="2281079"/>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id="{F6967A49-6CA9-F0AE-CEC3-26968386A3B8}"/>
              </a:ext>
            </a:extLst>
          </p:cNvPr>
          <p:cNvSpPr/>
          <p:nvPr/>
        </p:nvSpPr>
        <p:spPr>
          <a:xfrm>
            <a:off x="4960380" y="309203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AE2652EF-7F70-96D4-19C9-F32FEA5DBD6E}"/>
              </a:ext>
            </a:extLst>
          </p:cNvPr>
          <p:cNvSpPr/>
          <p:nvPr/>
        </p:nvSpPr>
        <p:spPr>
          <a:xfrm>
            <a:off x="5524998" y="2371501"/>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FDC3E462-5371-A126-9424-262AA18CAB8D}"/>
              </a:ext>
            </a:extLst>
          </p:cNvPr>
          <p:cNvSpPr/>
          <p:nvPr/>
        </p:nvSpPr>
        <p:spPr>
          <a:xfrm>
            <a:off x="5297467" y="275163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EB32D752-C91B-A0C2-CF60-5515AECCFAEE}"/>
              </a:ext>
            </a:extLst>
          </p:cNvPr>
          <p:cNvSpPr/>
          <p:nvPr/>
        </p:nvSpPr>
        <p:spPr>
          <a:xfrm>
            <a:off x="5480889" y="3256753"/>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28CE5925-EFFB-9620-C981-67B77E9C1364}"/>
              </a:ext>
            </a:extLst>
          </p:cNvPr>
          <p:cNvSpPr/>
          <p:nvPr/>
        </p:nvSpPr>
        <p:spPr>
          <a:xfrm>
            <a:off x="4902264" y="234833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30BA18C-E27A-61EC-A97B-35DA9E09CBDE}"/>
              </a:ext>
            </a:extLst>
          </p:cNvPr>
          <p:cNvSpPr/>
          <p:nvPr/>
        </p:nvSpPr>
        <p:spPr>
          <a:xfrm>
            <a:off x="5063824" y="3064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1D0B8BF-238D-2CA4-EFED-21033E5EC82C}"/>
              </a:ext>
            </a:extLst>
          </p:cNvPr>
          <p:cNvSpPr/>
          <p:nvPr/>
        </p:nvSpPr>
        <p:spPr>
          <a:xfrm>
            <a:off x="5077682" y="224950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16BCBF4-8B42-E8A2-990B-0437F2921763}"/>
              </a:ext>
            </a:extLst>
          </p:cNvPr>
          <p:cNvSpPr/>
          <p:nvPr/>
        </p:nvSpPr>
        <p:spPr>
          <a:xfrm>
            <a:off x="5486582" y="246251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300758FF-6EF4-2748-D2CC-6C59A84FC3E1}"/>
              </a:ext>
            </a:extLst>
          </p:cNvPr>
          <p:cNvSpPr/>
          <p:nvPr/>
        </p:nvSpPr>
        <p:spPr>
          <a:xfrm>
            <a:off x="4960380" y="222861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187CDB1-BD11-33BE-3D3A-669EA1DD508F}"/>
              </a:ext>
            </a:extLst>
          </p:cNvPr>
          <p:cNvSpPr/>
          <p:nvPr/>
        </p:nvSpPr>
        <p:spPr>
          <a:xfrm>
            <a:off x="5063824" y="238064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CE8C0F9-9CE8-C579-4BD5-A4E7E399F65A}"/>
              </a:ext>
            </a:extLst>
          </p:cNvPr>
          <p:cNvSpPr/>
          <p:nvPr/>
        </p:nvSpPr>
        <p:spPr>
          <a:xfrm>
            <a:off x="5624463" y="2334619"/>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412A375-517F-EC17-5386-3CC10DFED8FB}"/>
              </a:ext>
            </a:extLst>
          </p:cNvPr>
          <p:cNvSpPr/>
          <p:nvPr/>
        </p:nvSpPr>
        <p:spPr>
          <a:xfrm>
            <a:off x="5453457"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196109EA-622C-2735-C1A8-68687A4FEAC0}"/>
              </a:ext>
            </a:extLst>
          </p:cNvPr>
          <p:cNvSpPr/>
          <p:nvPr/>
        </p:nvSpPr>
        <p:spPr>
          <a:xfrm>
            <a:off x="5372051"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21F0570-3BA2-16C9-B9CB-150FAE0A74CA}"/>
              </a:ext>
            </a:extLst>
          </p:cNvPr>
          <p:cNvSpPr/>
          <p:nvPr/>
        </p:nvSpPr>
        <p:spPr>
          <a:xfrm>
            <a:off x="5607268" y="342609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3F8BB00-5EC2-0E3A-65B0-DAC13EA398C5}"/>
              </a:ext>
            </a:extLst>
          </p:cNvPr>
          <p:cNvSpPr/>
          <p:nvPr/>
        </p:nvSpPr>
        <p:spPr>
          <a:xfrm>
            <a:off x="5648416" y="319735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E6E789D-1786-D62F-BB2A-13BD5DCBE347}"/>
              </a:ext>
            </a:extLst>
          </p:cNvPr>
          <p:cNvSpPr/>
          <p:nvPr/>
        </p:nvSpPr>
        <p:spPr>
          <a:xfrm>
            <a:off x="5381236" y="34529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DB217A1-D7F2-AEAA-38FA-9521B36E9522}"/>
              </a:ext>
            </a:extLst>
          </p:cNvPr>
          <p:cNvSpPr/>
          <p:nvPr/>
        </p:nvSpPr>
        <p:spPr>
          <a:xfrm>
            <a:off x="4902264" y="318880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DAA778D-F4B8-FFAB-90BF-0463E82D2D58}"/>
              </a:ext>
            </a:extLst>
          </p:cNvPr>
          <p:cNvSpPr/>
          <p:nvPr/>
        </p:nvSpPr>
        <p:spPr>
          <a:xfrm>
            <a:off x="5439741" y="277449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A54A25-AE1A-7D8D-EA3F-EA893B25F3FF}"/>
              </a:ext>
            </a:extLst>
          </p:cNvPr>
          <p:cNvSpPr/>
          <p:nvPr/>
        </p:nvSpPr>
        <p:spPr>
          <a:xfrm>
            <a:off x="5240614" y="270734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F138269-76B3-6057-7A11-FFBC37E2950C}"/>
              </a:ext>
            </a:extLst>
          </p:cNvPr>
          <p:cNvSpPr/>
          <p:nvPr/>
        </p:nvSpPr>
        <p:spPr>
          <a:xfrm>
            <a:off x="5275509" y="285627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70163459-6E23-2621-C482-A1D4CD60F057}"/>
              </a:ext>
            </a:extLst>
          </p:cNvPr>
          <p:cNvSpPr/>
          <p:nvPr/>
        </p:nvSpPr>
        <p:spPr>
          <a:xfrm>
            <a:off x="5699735" y="2711695"/>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229BADCE-2194-EFC8-4BF1-301EFF1827CF}"/>
              </a:ext>
            </a:extLst>
          </p:cNvPr>
          <p:cNvSpPr txBox="1"/>
          <p:nvPr/>
        </p:nvSpPr>
        <p:spPr>
          <a:xfrm>
            <a:off x="3227890" y="3443321"/>
            <a:ext cx="1053494" cy="276999"/>
          </a:xfrm>
          <a:prstGeom prst="rect">
            <a:avLst/>
          </a:prstGeom>
          <a:noFill/>
        </p:spPr>
        <p:txBody>
          <a:bodyPr wrap="none" rtlCol="0">
            <a:spAutoFit/>
          </a:bodyPr>
          <a:lstStyle/>
          <a:p>
            <a:r>
              <a:rPr lang="en-US" sz="1200" b="1"/>
              <a:t>Embeddings</a:t>
            </a:r>
          </a:p>
        </p:txBody>
      </p:sp>
      <p:sp>
        <p:nvSpPr>
          <p:cNvPr id="79" name="TextBox 78">
            <a:extLst>
              <a:ext uri="{FF2B5EF4-FFF2-40B4-BE49-F238E27FC236}">
                <a16:creationId xmlns:a16="http://schemas.microsoft.com/office/drawing/2014/main" id="{0C42E8E1-D29C-C044-F00D-FB6195C8671C}"/>
              </a:ext>
            </a:extLst>
          </p:cNvPr>
          <p:cNvSpPr txBox="1"/>
          <p:nvPr/>
        </p:nvSpPr>
        <p:spPr>
          <a:xfrm>
            <a:off x="4762478" y="3532955"/>
            <a:ext cx="780663" cy="276999"/>
          </a:xfrm>
          <a:prstGeom prst="rect">
            <a:avLst/>
          </a:prstGeom>
          <a:noFill/>
        </p:spPr>
        <p:txBody>
          <a:bodyPr wrap="none" rtlCol="0">
            <a:spAutoFit/>
          </a:bodyPr>
          <a:lstStyle/>
          <a:p>
            <a:r>
              <a:rPr lang="en-US" sz="1200" b="1"/>
              <a:t>Clusters</a:t>
            </a:r>
          </a:p>
        </p:txBody>
      </p:sp>
      <p:sp>
        <p:nvSpPr>
          <p:cNvPr id="81" name="TextBox 80">
            <a:extLst>
              <a:ext uri="{FF2B5EF4-FFF2-40B4-BE49-F238E27FC236}">
                <a16:creationId xmlns:a16="http://schemas.microsoft.com/office/drawing/2014/main" id="{17EB1166-249E-9D06-E697-6308B67F7186}"/>
              </a:ext>
            </a:extLst>
          </p:cNvPr>
          <p:cNvSpPr txBox="1"/>
          <p:nvPr/>
        </p:nvSpPr>
        <p:spPr>
          <a:xfrm>
            <a:off x="3967261" y="1601596"/>
            <a:ext cx="4359078" cy="276999"/>
          </a:xfrm>
          <a:prstGeom prst="rect">
            <a:avLst/>
          </a:prstGeom>
          <a:noFill/>
        </p:spPr>
        <p:txBody>
          <a:bodyPr wrap="none" rtlCol="0">
            <a:spAutoFit/>
          </a:bodyPr>
          <a:lstStyle/>
          <a:p>
            <a:r>
              <a:rPr lang="en-US" sz="1200" b="1"/>
              <a:t>Document upload stage (can occur offline, or continuously)</a:t>
            </a:r>
          </a:p>
        </p:txBody>
      </p:sp>
      <p:sp>
        <p:nvSpPr>
          <p:cNvPr id="82" name="TextBox 81">
            <a:extLst>
              <a:ext uri="{FF2B5EF4-FFF2-40B4-BE49-F238E27FC236}">
                <a16:creationId xmlns:a16="http://schemas.microsoft.com/office/drawing/2014/main" id="{3E7F0CDE-9661-D136-883C-D6F320EDECCE}"/>
              </a:ext>
            </a:extLst>
          </p:cNvPr>
          <p:cNvSpPr txBox="1"/>
          <p:nvPr/>
        </p:nvSpPr>
        <p:spPr>
          <a:xfrm>
            <a:off x="4646116" y="4257650"/>
            <a:ext cx="2899768" cy="276999"/>
          </a:xfrm>
          <a:prstGeom prst="rect">
            <a:avLst/>
          </a:prstGeom>
          <a:noFill/>
        </p:spPr>
        <p:txBody>
          <a:bodyPr wrap="none" rtlCol="0">
            <a:spAutoFit/>
          </a:bodyPr>
          <a:lstStyle/>
          <a:p>
            <a:r>
              <a:rPr lang="en-US" sz="1200" b="1"/>
              <a:t>Query and LLM result generation phase</a:t>
            </a:r>
          </a:p>
        </p:txBody>
      </p:sp>
      <p:sp>
        <p:nvSpPr>
          <p:cNvPr id="83" name="Rectangle 82">
            <a:extLst>
              <a:ext uri="{FF2B5EF4-FFF2-40B4-BE49-F238E27FC236}">
                <a16:creationId xmlns:a16="http://schemas.microsoft.com/office/drawing/2014/main" id="{9E9D66D2-878C-CE37-B316-B2E073AC1E0A}"/>
              </a:ext>
            </a:extLst>
          </p:cNvPr>
          <p:cNvSpPr/>
          <p:nvPr/>
        </p:nvSpPr>
        <p:spPr>
          <a:xfrm>
            <a:off x="203200" y="1569366"/>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4" name="Rectangle 83">
            <a:extLst>
              <a:ext uri="{FF2B5EF4-FFF2-40B4-BE49-F238E27FC236}">
                <a16:creationId xmlns:a16="http://schemas.microsoft.com/office/drawing/2014/main" id="{6AEAC677-0AE3-904D-D268-D960416FCA08}"/>
              </a:ext>
            </a:extLst>
          </p:cNvPr>
          <p:cNvSpPr/>
          <p:nvPr/>
        </p:nvSpPr>
        <p:spPr>
          <a:xfrm>
            <a:off x="203200" y="4166208"/>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26" name="Picture 2" descr="People clip art silhouette free clipart images – Clipartix">
            <a:extLst>
              <a:ext uri="{FF2B5EF4-FFF2-40B4-BE49-F238E27FC236}">
                <a16:creationId xmlns:a16="http://schemas.microsoft.com/office/drawing/2014/main" id="{65C82589-B455-1BE0-850C-B8A4E4B2BD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649" y="5008293"/>
            <a:ext cx="882481" cy="550118"/>
          </a:xfrm>
          <a:prstGeom prst="rect">
            <a:avLst/>
          </a:prstGeom>
          <a:noFill/>
          <a:extLst>
            <a:ext uri="{909E8E84-426E-40DD-AFC4-6F175D3DCCD1}">
              <a14:hiddenFill xmlns:a14="http://schemas.microsoft.com/office/drawing/2010/main">
                <a:solidFill>
                  <a:srgbClr val="FFFFFF"/>
                </a:solidFill>
              </a14:hiddenFill>
            </a:ext>
          </a:extLst>
        </p:spPr>
      </p:pic>
      <p:sp>
        <p:nvSpPr>
          <p:cNvPr id="86" name="Arrow: Right 85">
            <a:extLst>
              <a:ext uri="{FF2B5EF4-FFF2-40B4-BE49-F238E27FC236}">
                <a16:creationId xmlns:a16="http://schemas.microsoft.com/office/drawing/2014/main" id="{04FF74DA-0C95-2FEB-8681-BA3D56080890}"/>
              </a:ext>
            </a:extLst>
          </p:cNvPr>
          <p:cNvSpPr/>
          <p:nvPr/>
        </p:nvSpPr>
        <p:spPr>
          <a:xfrm>
            <a:off x="2158304" y="5110777"/>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ultidocument 86">
            <a:extLst>
              <a:ext uri="{FF2B5EF4-FFF2-40B4-BE49-F238E27FC236}">
                <a16:creationId xmlns:a16="http://schemas.microsoft.com/office/drawing/2014/main" id="{083CF4EC-C16F-9547-E69B-01C3DA1A85FB}"/>
              </a:ext>
            </a:extLst>
          </p:cNvPr>
          <p:cNvSpPr/>
          <p:nvPr/>
        </p:nvSpPr>
        <p:spPr>
          <a:xfrm>
            <a:off x="2558429" y="4782354"/>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Queries</a:t>
            </a:r>
          </a:p>
        </p:txBody>
      </p:sp>
      <p:sp>
        <p:nvSpPr>
          <p:cNvPr id="88" name="Arrow: Right 87">
            <a:extLst>
              <a:ext uri="{FF2B5EF4-FFF2-40B4-BE49-F238E27FC236}">
                <a16:creationId xmlns:a16="http://schemas.microsoft.com/office/drawing/2014/main" id="{428F9D55-EE1B-0530-8201-DFDB618382F0}"/>
              </a:ext>
            </a:extLst>
          </p:cNvPr>
          <p:cNvSpPr/>
          <p:nvPr/>
        </p:nvSpPr>
        <p:spPr>
          <a:xfrm>
            <a:off x="3723738" y="503406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BFAE6FBB-BE4F-E74F-FB96-9F2AC725E6AC}"/>
              </a:ext>
            </a:extLst>
          </p:cNvPr>
          <p:cNvPicPr>
            <a:picLocks noChangeAspect="1"/>
          </p:cNvPicPr>
          <p:nvPr/>
        </p:nvPicPr>
        <p:blipFill>
          <a:blip r:embed="rId3"/>
          <a:srcRect l="36594" r="37159"/>
          <a:stretch/>
        </p:blipFill>
        <p:spPr>
          <a:xfrm rot="5400000">
            <a:off x="4359822" y="4611893"/>
            <a:ext cx="351387" cy="990411"/>
          </a:xfrm>
          <a:prstGeom prst="rect">
            <a:avLst/>
          </a:prstGeom>
        </p:spPr>
      </p:pic>
      <p:sp>
        <p:nvSpPr>
          <p:cNvPr id="91" name="Arrow: Right 90">
            <a:extLst>
              <a:ext uri="{FF2B5EF4-FFF2-40B4-BE49-F238E27FC236}">
                <a16:creationId xmlns:a16="http://schemas.microsoft.com/office/drawing/2014/main" id="{B6952C2A-591F-2EA3-9117-5A0A5EFDBB57}"/>
              </a:ext>
            </a:extLst>
          </p:cNvPr>
          <p:cNvSpPr/>
          <p:nvPr/>
        </p:nvSpPr>
        <p:spPr>
          <a:xfrm>
            <a:off x="5212757" y="5060616"/>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ar: 4 Points 96">
            <a:extLst>
              <a:ext uri="{FF2B5EF4-FFF2-40B4-BE49-F238E27FC236}">
                <a16:creationId xmlns:a16="http://schemas.microsoft.com/office/drawing/2014/main" id="{32DD9C3E-E41E-F5B8-9F2E-D35481E59A1C}"/>
              </a:ext>
            </a:extLst>
          </p:cNvPr>
          <p:cNvSpPr/>
          <p:nvPr/>
        </p:nvSpPr>
        <p:spPr>
          <a:xfrm>
            <a:off x="5794441" y="4639494"/>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ar: 4 Points 97">
            <a:extLst>
              <a:ext uri="{FF2B5EF4-FFF2-40B4-BE49-F238E27FC236}">
                <a16:creationId xmlns:a16="http://schemas.microsoft.com/office/drawing/2014/main" id="{0AEB97DA-9BFF-5F14-5EF0-6FB124EB8728}"/>
              </a:ext>
            </a:extLst>
          </p:cNvPr>
          <p:cNvSpPr/>
          <p:nvPr/>
        </p:nvSpPr>
        <p:spPr>
          <a:xfrm>
            <a:off x="5784773" y="545045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tar: 4 Points 98">
            <a:extLst>
              <a:ext uri="{FF2B5EF4-FFF2-40B4-BE49-F238E27FC236}">
                <a16:creationId xmlns:a16="http://schemas.microsoft.com/office/drawing/2014/main" id="{FD5726FE-06F2-288E-7514-54FF4A30B2B9}"/>
              </a:ext>
            </a:extLst>
          </p:cNvPr>
          <p:cNvSpPr/>
          <p:nvPr/>
        </p:nvSpPr>
        <p:spPr>
          <a:xfrm>
            <a:off x="6349391" y="4729916"/>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tar: 4 Points 99">
            <a:extLst>
              <a:ext uri="{FF2B5EF4-FFF2-40B4-BE49-F238E27FC236}">
                <a16:creationId xmlns:a16="http://schemas.microsoft.com/office/drawing/2014/main" id="{625138C2-4378-D1C6-DAC2-0D712269B1C7}"/>
              </a:ext>
            </a:extLst>
          </p:cNvPr>
          <p:cNvSpPr/>
          <p:nvPr/>
        </p:nvSpPr>
        <p:spPr>
          <a:xfrm>
            <a:off x="6121860" y="511004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Star: 4 Points 100">
            <a:extLst>
              <a:ext uri="{FF2B5EF4-FFF2-40B4-BE49-F238E27FC236}">
                <a16:creationId xmlns:a16="http://schemas.microsoft.com/office/drawing/2014/main" id="{29058C93-EBCA-7BDA-01E8-C905C3A4602C}"/>
              </a:ext>
            </a:extLst>
          </p:cNvPr>
          <p:cNvSpPr/>
          <p:nvPr/>
        </p:nvSpPr>
        <p:spPr>
          <a:xfrm>
            <a:off x="6305282" y="5615168"/>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Right 117">
            <a:extLst>
              <a:ext uri="{FF2B5EF4-FFF2-40B4-BE49-F238E27FC236}">
                <a16:creationId xmlns:a16="http://schemas.microsoft.com/office/drawing/2014/main" id="{5BFF5D07-BBE6-E981-EEE4-A569E6057C31}"/>
              </a:ext>
            </a:extLst>
          </p:cNvPr>
          <p:cNvSpPr/>
          <p:nvPr/>
        </p:nvSpPr>
        <p:spPr>
          <a:xfrm>
            <a:off x="6524128" y="50701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702508E1-A051-AF92-0C4E-7A22A054AEDE}"/>
              </a:ext>
            </a:extLst>
          </p:cNvPr>
          <p:cNvSpPr txBox="1"/>
          <p:nvPr/>
        </p:nvSpPr>
        <p:spPr>
          <a:xfrm>
            <a:off x="5353067" y="5766167"/>
            <a:ext cx="1580762" cy="461665"/>
          </a:xfrm>
          <a:prstGeom prst="rect">
            <a:avLst/>
          </a:prstGeom>
          <a:noFill/>
        </p:spPr>
        <p:txBody>
          <a:bodyPr wrap="square" rtlCol="0">
            <a:spAutoFit/>
          </a:bodyPr>
          <a:lstStyle/>
          <a:p>
            <a:pPr algn="ctr"/>
            <a:r>
              <a:rPr lang="en-US" sz="1200" b="1"/>
              <a:t>K-NN on cluster</a:t>
            </a:r>
            <a:br>
              <a:rPr lang="en-US" sz="1200" b="1"/>
            </a:br>
            <a:r>
              <a:rPr lang="en-US" sz="1200" b="1"/>
              <a:t>centroids</a:t>
            </a:r>
          </a:p>
        </p:txBody>
      </p:sp>
      <p:sp>
        <p:nvSpPr>
          <p:cNvPr id="122" name="Oval 121">
            <a:extLst>
              <a:ext uri="{FF2B5EF4-FFF2-40B4-BE49-F238E27FC236}">
                <a16:creationId xmlns:a16="http://schemas.microsoft.com/office/drawing/2014/main" id="{43D85496-E8BB-6130-19FA-FD2AC5E1FE09}"/>
              </a:ext>
            </a:extLst>
          </p:cNvPr>
          <p:cNvSpPr/>
          <p:nvPr/>
        </p:nvSpPr>
        <p:spPr>
          <a:xfrm>
            <a:off x="7207080" y="4793602"/>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8E5196E7-8729-4467-CF46-BE318F3C942D}"/>
              </a:ext>
            </a:extLst>
          </p:cNvPr>
          <p:cNvSpPr/>
          <p:nvPr/>
        </p:nvSpPr>
        <p:spPr>
          <a:xfrm>
            <a:off x="6869993" y="5134007"/>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29D2567-8190-F85B-A990-1FEB73B7016A}"/>
              </a:ext>
            </a:extLst>
          </p:cNvPr>
          <p:cNvSpPr/>
          <p:nvPr/>
        </p:nvSpPr>
        <p:spPr>
          <a:xfrm>
            <a:off x="7283019" y="5173732"/>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id="{51F78481-C23D-2EC4-161E-6673EDB49C07}"/>
              </a:ext>
            </a:extLst>
          </p:cNvPr>
          <p:cNvSpPr/>
          <p:nvPr/>
        </p:nvSpPr>
        <p:spPr>
          <a:xfrm>
            <a:off x="7103115" y="52148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53A9BAA0-9FA1-EB3D-AD99-E351CDD88D7E}"/>
              </a:ext>
            </a:extLst>
          </p:cNvPr>
          <p:cNvSpPr/>
          <p:nvPr/>
        </p:nvSpPr>
        <p:spPr>
          <a:xfrm>
            <a:off x="7492748" y="531162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a:extLst>
              <a:ext uri="{FF2B5EF4-FFF2-40B4-BE49-F238E27FC236}">
                <a16:creationId xmlns:a16="http://schemas.microsoft.com/office/drawing/2014/main" id="{1CD3B07A-1EC9-920A-33D1-ECF67A6AA7F5}"/>
              </a:ext>
            </a:extLst>
          </p:cNvPr>
          <p:cNvSpPr/>
          <p:nvPr/>
        </p:nvSpPr>
        <p:spPr>
          <a:xfrm>
            <a:off x="7411342" y="531162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8FCDC7AF-E9C9-5EC5-24B2-CEE34AC30714}"/>
              </a:ext>
            </a:extLst>
          </p:cNvPr>
          <p:cNvSpPr/>
          <p:nvPr/>
        </p:nvSpPr>
        <p:spPr>
          <a:xfrm>
            <a:off x="7646559" y="5576342"/>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a:extLst>
              <a:ext uri="{FF2B5EF4-FFF2-40B4-BE49-F238E27FC236}">
                <a16:creationId xmlns:a16="http://schemas.microsoft.com/office/drawing/2014/main" id="{6CCAF37F-E53B-F420-9A24-35B59864DD70}"/>
              </a:ext>
            </a:extLst>
          </p:cNvPr>
          <p:cNvSpPr/>
          <p:nvPr/>
        </p:nvSpPr>
        <p:spPr>
          <a:xfrm>
            <a:off x="7687707" y="5347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2B845D14-2E52-30BB-FE93-0456E304C8CF}"/>
              </a:ext>
            </a:extLst>
          </p:cNvPr>
          <p:cNvSpPr/>
          <p:nvPr/>
        </p:nvSpPr>
        <p:spPr>
          <a:xfrm>
            <a:off x="7420527" y="560320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1614DA58-6780-DB9B-3246-8FDE02E6DD88}"/>
              </a:ext>
            </a:extLst>
          </p:cNvPr>
          <p:cNvSpPr/>
          <p:nvPr/>
        </p:nvSpPr>
        <p:spPr>
          <a:xfrm>
            <a:off x="6941555" y="5339057"/>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C809621B-0CB6-2DA6-3B86-C5062838BA69}"/>
              </a:ext>
            </a:extLst>
          </p:cNvPr>
          <p:cNvSpPr/>
          <p:nvPr/>
        </p:nvSpPr>
        <p:spPr>
          <a:xfrm>
            <a:off x="7479032" y="492474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a:extLst>
              <a:ext uri="{FF2B5EF4-FFF2-40B4-BE49-F238E27FC236}">
                <a16:creationId xmlns:a16="http://schemas.microsoft.com/office/drawing/2014/main" id="{8E49F30B-E995-F821-18EB-DE5B0624CDE2}"/>
              </a:ext>
            </a:extLst>
          </p:cNvPr>
          <p:cNvSpPr/>
          <p:nvPr/>
        </p:nvSpPr>
        <p:spPr>
          <a:xfrm>
            <a:off x="7279905" y="485759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9B8BDBA8-F03B-257E-EBC8-DE4A83FEDA7A}"/>
              </a:ext>
            </a:extLst>
          </p:cNvPr>
          <p:cNvSpPr/>
          <p:nvPr/>
        </p:nvSpPr>
        <p:spPr>
          <a:xfrm>
            <a:off x="7314800" y="5006527"/>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Arrow: Right 1043">
            <a:extLst>
              <a:ext uri="{FF2B5EF4-FFF2-40B4-BE49-F238E27FC236}">
                <a16:creationId xmlns:a16="http://schemas.microsoft.com/office/drawing/2014/main" id="{1FC2B446-F943-C5F8-78AB-88965141B715}"/>
              </a:ext>
            </a:extLst>
          </p:cNvPr>
          <p:cNvSpPr/>
          <p:nvPr/>
        </p:nvSpPr>
        <p:spPr>
          <a:xfrm>
            <a:off x="7830720" y="50701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extBox 1044">
            <a:extLst>
              <a:ext uri="{FF2B5EF4-FFF2-40B4-BE49-F238E27FC236}">
                <a16:creationId xmlns:a16="http://schemas.microsoft.com/office/drawing/2014/main" id="{61AE1037-F5AB-E2BE-167C-67DFF3B81E24}"/>
              </a:ext>
            </a:extLst>
          </p:cNvPr>
          <p:cNvSpPr txBox="1"/>
          <p:nvPr/>
        </p:nvSpPr>
        <p:spPr>
          <a:xfrm>
            <a:off x="6818500" y="5764994"/>
            <a:ext cx="1321067" cy="461665"/>
          </a:xfrm>
          <a:prstGeom prst="rect">
            <a:avLst/>
          </a:prstGeom>
          <a:noFill/>
        </p:spPr>
        <p:txBody>
          <a:bodyPr wrap="none" rtlCol="0">
            <a:spAutoFit/>
          </a:bodyPr>
          <a:lstStyle/>
          <a:p>
            <a:pPr algn="ctr"/>
            <a:r>
              <a:rPr lang="en-US" sz="1200" b="1"/>
              <a:t>K-NN within</a:t>
            </a:r>
            <a:br>
              <a:rPr lang="en-US" sz="1200" b="1"/>
            </a:br>
            <a:r>
              <a:rPr lang="en-US" sz="1200" b="1"/>
              <a:t>nearest clusters</a:t>
            </a:r>
          </a:p>
        </p:txBody>
      </p:sp>
      <p:sp>
        <p:nvSpPr>
          <p:cNvPr id="1046" name="Star: 5 Points 1045">
            <a:extLst>
              <a:ext uri="{FF2B5EF4-FFF2-40B4-BE49-F238E27FC236}">
                <a16:creationId xmlns:a16="http://schemas.microsoft.com/office/drawing/2014/main" id="{377E8C40-18BF-439F-1C45-8C7A73736EA5}"/>
              </a:ext>
            </a:extLst>
          </p:cNvPr>
          <p:cNvSpPr/>
          <p:nvPr/>
        </p:nvSpPr>
        <p:spPr>
          <a:xfrm>
            <a:off x="6165528" y="5282792"/>
            <a:ext cx="210482" cy="186987"/>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Star: 5 Points 1046">
            <a:extLst>
              <a:ext uri="{FF2B5EF4-FFF2-40B4-BE49-F238E27FC236}">
                <a16:creationId xmlns:a16="http://schemas.microsoft.com/office/drawing/2014/main" id="{A06488B0-B8B0-8F02-2C3A-5632720E498A}"/>
              </a:ext>
            </a:extLst>
          </p:cNvPr>
          <p:cNvSpPr/>
          <p:nvPr/>
        </p:nvSpPr>
        <p:spPr>
          <a:xfrm>
            <a:off x="7405831" y="5031124"/>
            <a:ext cx="171805" cy="16566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lowchart: Multidocument 1048">
            <a:extLst>
              <a:ext uri="{FF2B5EF4-FFF2-40B4-BE49-F238E27FC236}">
                <a16:creationId xmlns:a16="http://schemas.microsoft.com/office/drawing/2014/main" id="{ABF9554E-F5B6-FF3A-9CD4-EBA18C2A487E}"/>
              </a:ext>
            </a:extLst>
          </p:cNvPr>
          <p:cNvSpPr/>
          <p:nvPr/>
        </p:nvSpPr>
        <p:spPr>
          <a:xfrm>
            <a:off x="9533146" y="4883003"/>
            <a:ext cx="755933" cy="522668"/>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1050" name="Arrow: Right 1049">
            <a:extLst>
              <a:ext uri="{FF2B5EF4-FFF2-40B4-BE49-F238E27FC236}">
                <a16:creationId xmlns:a16="http://schemas.microsoft.com/office/drawing/2014/main" id="{F5E63CE3-23D9-F1D1-D688-0DAA76AEDF79}"/>
              </a:ext>
            </a:extLst>
          </p:cNvPr>
          <p:cNvSpPr/>
          <p:nvPr/>
        </p:nvSpPr>
        <p:spPr>
          <a:xfrm>
            <a:off x="9162782" y="5034759"/>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Freeform: Shape 1053">
            <a:extLst>
              <a:ext uri="{FF2B5EF4-FFF2-40B4-BE49-F238E27FC236}">
                <a16:creationId xmlns:a16="http://schemas.microsoft.com/office/drawing/2014/main" id="{34670F84-7FBC-680B-0CEC-F82F12019813}"/>
              </a:ext>
            </a:extLst>
          </p:cNvPr>
          <p:cNvSpPr/>
          <p:nvPr/>
        </p:nvSpPr>
        <p:spPr>
          <a:xfrm>
            <a:off x="2280848" y="5562331"/>
            <a:ext cx="8492469" cy="856188"/>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54">
            <a:extLst>
              <a:ext uri="{FF2B5EF4-FFF2-40B4-BE49-F238E27FC236}">
                <a16:creationId xmlns:a16="http://schemas.microsoft.com/office/drawing/2014/main" id="{6F9E217A-254E-BE4E-7829-190EA537C31E}"/>
              </a:ext>
            </a:extLst>
          </p:cNvPr>
          <p:cNvSpPr txBox="1"/>
          <p:nvPr/>
        </p:nvSpPr>
        <p:spPr>
          <a:xfrm>
            <a:off x="10650036" y="5479987"/>
            <a:ext cx="1338764" cy="646331"/>
          </a:xfrm>
          <a:prstGeom prst="rect">
            <a:avLst/>
          </a:prstGeom>
          <a:noFill/>
        </p:spPr>
        <p:txBody>
          <a:bodyPr wrap="none" rtlCol="0">
            <a:spAutoFit/>
          </a:bodyPr>
          <a:lstStyle/>
          <a:p>
            <a:pPr algn="ctr"/>
            <a:r>
              <a:rPr lang="en-US" sz="1200" b="1"/>
              <a:t>Generate</a:t>
            </a:r>
            <a:br>
              <a:rPr lang="en-US" sz="1200" b="1"/>
            </a:br>
            <a:r>
              <a:rPr lang="en-US" sz="1200" b="1"/>
              <a:t>response, check</a:t>
            </a:r>
            <a:br>
              <a:rPr lang="en-US" sz="1200" b="1"/>
            </a:br>
            <a:r>
              <a:rPr lang="en-US" sz="1200" b="1"/>
              <a:t>for toxicity</a:t>
            </a:r>
          </a:p>
        </p:txBody>
      </p:sp>
      <p:pic>
        <p:nvPicPr>
          <p:cNvPr id="1056" name="Picture 4" descr="Security Guard Icon Png - Security Guard Silhouette Clipart ...">
            <a:extLst>
              <a:ext uri="{FF2B5EF4-FFF2-40B4-BE49-F238E27FC236}">
                <a16:creationId xmlns:a16="http://schemas.microsoft.com/office/drawing/2014/main" id="{1899B438-9174-5E53-E2D1-FC1F1D681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6387" y="4783735"/>
            <a:ext cx="482995" cy="54535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1F4E85AB-5B81-DE7A-F651-BA87B3017A3F}"/>
              </a:ext>
            </a:extLst>
          </p:cNvPr>
          <p:cNvSpPr/>
          <p:nvPr/>
        </p:nvSpPr>
        <p:spPr>
          <a:xfrm>
            <a:off x="10368837" y="5021998"/>
            <a:ext cx="307818" cy="178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19EDA21D-0D70-FB6D-3A3B-00BCD67A7045}"/>
              </a:ext>
            </a:extLst>
          </p:cNvPr>
          <p:cNvSpPr/>
          <p:nvPr/>
        </p:nvSpPr>
        <p:spPr>
          <a:xfrm rot="1414069">
            <a:off x="7928383" y="484373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F1A80C4-4E6F-E9DD-E872-0EC7C2B16676}"/>
              </a:ext>
            </a:extLst>
          </p:cNvPr>
          <p:cNvSpPr/>
          <p:nvPr/>
        </p:nvSpPr>
        <p:spPr>
          <a:xfrm rot="20275318">
            <a:off x="7928890" y="5316929"/>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Folded Corner 10">
            <a:extLst>
              <a:ext uri="{FF2B5EF4-FFF2-40B4-BE49-F238E27FC236}">
                <a16:creationId xmlns:a16="http://schemas.microsoft.com/office/drawing/2014/main" id="{8E37C10E-B402-7E5F-0CBB-0B99BB8C668F}"/>
              </a:ext>
            </a:extLst>
          </p:cNvPr>
          <p:cNvSpPr/>
          <p:nvPr/>
        </p:nvSpPr>
        <p:spPr>
          <a:xfrm>
            <a:off x="8354776" y="4952172"/>
            <a:ext cx="654088" cy="377475"/>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t>Aggregate</a:t>
            </a:r>
          </a:p>
        </p:txBody>
      </p:sp>
      <p:sp>
        <p:nvSpPr>
          <p:cNvPr id="12" name="TextBox 11">
            <a:extLst>
              <a:ext uri="{FF2B5EF4-FFF2-40B4-BE49-F238E27FC236}">
                <a16:creationId xmlns:a16="http://schemas.microsoft.com/office/drawing/2014/main" id="{5D594EC1-3D16-0952-2CF9-DAC1416EF08C}"/>
              </a:ext>
            </a:extLst>
          </p:cNvPr>
          <p:cNvSpPr txBox="1"/>
          <p:nvPr/>
        </p:nvSpPr>
        <p:spPr>
          <a:xfrm>
            <a:off x="8431517" y="5402936"/>
            <a:ext cx="1580762" cy="646331"/>
          </a:xfrm>
          <a:prstGeom prst="rect">
            <a:avLst/>
          </a:prstGeom>
          <a:noFill/>
        </p:spPr>
        <p:txBody>
          <a:bodyPr wrap="square" rtlCol="0">
            <a:spAutoFit/>
          </a:bodyPr>
          <a:lstStyle/>
          <a:p>
            <a:pPr algn="ctr"/>
            <a:r>
              <a:rPr lang="en-US" sz="1200" b="1"/>
              <a:t>Select most relevant chunks, form LLM prompt</a:t>
            </a:r>
          </a:p>
        </p:txBody>
      </p:sp>
      <p:sp>
        <p:nvSpPr>
          <p:cNvPr id="13" name="Title 12">
            <a:extLst>
              <a:ext uri="{FF2B5EF4-FFF2-40B4-BE49-F238E27FC236}">
                <a16:creationId xmlns:a16="http://schemas.microsoft.com/office/drawing/2014/main" id="{17DE46EC-5440-CB58-3D0C-2942D0C41422}"/>
              </a:ext>
            </a:extLst>
          </p:cNvPr>
          <p:cNvSpPr>
            <a:spLocks noGrp="1"/>
          </p:cNvSpPr>
          <p:nvPr>
            <p:ph type="title"/>
          </p:nvPr>
        </p:nvSpPr>
        <p:spPr>
          <a:xfrm>
            <a:off x="922528" y="23996"/>
            <a:ext cx="11167872" cy="1499616"/>
          </a:xfrm>
        </p:spPr>
        <p:txBody>
          <a:bodyPr>
            <a:normAutofit/>
          </a:bodyPr>
          <a:lstStyle/>
          <a:p>
            <a:r>
              <a:rPr lang="en-US" dirty="0"/>
              <a:t>IVF with the query stage shown, too</a:t>
            </a:r>
          </a:p>
        </p:txBody>
      </p:sp>
      <p:sp>
        <p:nvSpPr>
          <p:cNvPr id="14" name="Freeform: Shape 13">
            <a:extLst>
              <a:ext uri="{FF2B5EF4-FFF2-40B4-BE49-F238E27FC236}">
                <a16:creationId xmlns:a16="http://schemas.microsoft.com/office/drawing/2014/main" id="{11E3CBBB-0BA3-0887-C2BC-32550A32243D}"/>
              </a:ext>
            </a:extLst>
          </p:cNvPr>
          <p:cNvSpPr/>
          <p:nvPr/>
        </p:nvSpPr>
        <p:spPr>
          <a:xfrm>
            <a:off x="1983554" y="5659877"/>
            <a:ext cx="8789763" cy="738532"/>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237D2D38-FE1E-90C5-D3E6-E80873931D87}"/>
              </a:ext>
            </a:extLst>
          </p:cNvPr>
          <p:cNvSpPr/>
          <p:nvPr/>
        </p:nvSpPr>
        <p:spPr>
          <a:xfrm>
            <a:off x="1651931" y="5614651"/>
            <a:ext cx="9118431" cy="1019004"/>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A0CB6A-2387-44E9-3D9B-43C0DCA9283E}"/>
              </a:ext>
            </a:extLst>
          </p:cNvPr>
          <p:cNvSpPr txBox="1"/>
          <p:nvPr/>
        </p:nvSpPr>
        <p:spPr>
          <a:xfrm>
            <a:off x="6953783" y="3296528"/>
            <a:ext cx="3974037" cy="276999"/>
          </a:xfrm>
          <a:prstGeom prst="rect">
            <a:avLst/>
          </a:prstGeom>
          <a:noFill/>
        </p:spPr>
        <p:txBody>
          <a:bodyPr wrap="none" rtlCol="0">
            <a:spAutoFit/>
          </a:bodyPr>
          <a:lstStyle/>
          <a:p>
            <a:r>
              <a:rPr lang="en-US" sz="1200" b="1" dirty="0"/>
              <a:t>Scalable file system (shards with three servers per shard)</a:t>
            </a:r>
          </a:p>
        </p:txBody>
      </p:sp>
      <p:sp>
        <p:nvSpPr>
          <p:cNvPr id="17" name="Footer Placeholder 16">
            <a:extLst>
              <a:ext uri="{FF2B5EF4-FFF2-40B4-BE49-F238E27FC236}">
                <a16:creationId xmlns:a16="http://schemas.microsoft.com/office/drawing/2014/main" id="{C8C8F706-6EFB-68B3-ABFF-350CA3F9B158}"/>
              </a:ext>
            </a:extLst>
          </p:cNvPr>
          <p:cNvSpPr>
            <a:spLocks noGrp="1"/>
          </p:cNvSpPr>
          <p:nvPr>
            <p:ph type="ftr" sz="quarter" idx="11"/>
          </p:nvPr>
        </p:nvSpPr>
        <p:spPr/>
        <p:txBody>
          <a:bodyPr/>
          <a:lstStyle/>
          <a:p>
            <a:r>
              <a:rPr lang="en-US"/>
              <a:t>Cornell CS4414 - Fall 2024.</a:t>
            </a:r>
          </a:p>
        </p:txBody>
      </p:sp>
      <p:sp>
        <p:nvSpPr>
          <p:cNvPr id="18" name="Slide Number Placeholder 17">
            <a:extLst>
              <a:ext uri="{FF2B5EF4-FFF2-40B4-BE49-F238E27FC236}">
                <a16:creationId xmlns:a16="http://schemas.microsoft.com/office/drawing/2014/main" id="{B73D8AF9-F244-C80A-6E34-E3D47BEE810F}"/>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19" name="TextBox 18">
            <a:extLst>
              <a:ext uri="{FF2B5EF4-FFF2-40B4-BE49-F238E27FC236}">
                <a16:creationId xmlns:a16="http://schemas.microsoft.com/office/drawing/2014/main" id="{64F09E89-096F-7718-F830-54A69575CDFF}"/>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2087387774"/>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5052E0-0DC2-442B-A8A6-9D0337929F62}"/>
              </a:ext>
            </a:extLst>
          </p:cNvPr>
          <p:cNvSpPr>
            <a:spLocks noGrp="1"/>
          </p:cNvSpPr>
          <p:nvPr>
            <p:ph type="title"/>
          </p:nvPr>
        </p:nvSpPr>
        <p:spPr/>
        <p:txBody>
          <a:bodyPr/>
          <a:lstStyle/>
          <a:p>
            <a:r>
              <a:rPr lang="en-US" dirty="0"/>
              <a:t>Performance of applications that do heavy access to file systems</a:t>
            </a:r>
          </a:p>
        </p:txBody>
      </p:sp>
      <p:sp>
        <p:nvSpPr>
          <p:cNvPr id="6" name="Content Placeholder 5">
            <a:extLst>
              <a:ext uri="{FF2B5EF4-FFF2-40B4-BE49-F238E27FC236}">
                <a16:creationId xmlns:a16="http://schemas.microsoft.com/office/drawing/2014/main" id="{492EAE95-88F1-4F23-BCEF-2A726F37C961}"/>
              </a:ext>
            </a:extLst>
          </p:cNvPr>
          <p:cNvSpPr>
            <a:spLocks noGrp="1"/>
          </p:cNvSpPr>
          <p:nvPr>
            <p:ph idx="1"/>
          </p:nvPr>
        </p:nvSpPr>
        <p:spPr/>
        <p:txBody>
          <a:bodyPr/>
          <a:lstStyle/>
          <a:p>
            <a:r>
              <a:rPr lang="en-US" dirty="0"/>
              <a:t>Application must open the file</a:t>
            </a:r>
          </a:p>
          <a:p>
            <a:pPr lvl="1"/>
            <a:r>
              <a:rPr lang="en-US" dirty="0"/>
              <a:t>  Linux will need to access the directory</a:t>
            </a:r>
          </a:p>
          <a:p>
            <a:pPr lvl="1"/>
            <a:r>
              <a:rPr lang="en-US" dirty="0"/>
              <a:t>  … scan it to find the name and </a:t>
            </a:r>
            <a:r>
              <a:rPr lang="en-US" dirty="0" err="1"/>
              <a:t>inode</a:t>
            </a:r>
            <a:r>
              <a:rPr lang="en-US" dirty="0"/>
              <a:t> number</a:t>
            </a:r>
          </a:p>
          <a:p>
            <a:pPr lvl="1"/>
            <a:r>
              <a:rPr lang="en-US" dirty="0"/>
              <a:t>  … load the </a:t>
            </a:r>
            <a:r>
              <a:rPr lang="en-US" dirty="0" err="1"/>
              <a:t>inode</a:t>
            </a:r>
            <a:r>
              <a:rPr lang="en-US" dirty="0"/>
              <a:t> into memory</a:t>
            </a:r>
          </a:p>
          <a:p>
            <a:pPr lvl="1"/>
            <a:r>
              <a:rPr lang="en-US" dirty="0"/>
              <a:t>  … check access permissions</a:t>
            </a:r>
          </a:p>
          <a:p>
            <a:pPr lvl="1"/>
            <a:endParaRPr lang="en-US" dirty="0"/>
          </a:p>
          <a:p>
            <a:pPr marL="128016" lvl="1" indent="0">
              <a:buNone/>
            </a:pPr>
            <a:r>
              <a:rPr lang="en-US" dirty="0"/>
              <a:t>So, opening a file will always involve 2 or more disk reads (more if the directory is large), unless this data happens to already be in cache.</a:t>
            </a:r>
          </a:p>
        </p:txBody>
      </p:sp>
      <p:sp>
        <p:nvSpPr>
          <p:cNvPr id="3" name="Footer Placeholder 2">
            <a:extLst>
              <a:ext uri="{FF2B5EF4-FFF2-40B4-BE49-F238E27FC236}">
                <a16:creationId xmlns:a16="http://schemas.microsoft.com/office/drawing/2014/main" id="{5454F03F-85F7-4585-9D3B-6C3635676B81}"/>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58F39702-2801-4BD2-A339-91C2204D6932}"/>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1288835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09727B-ACB5-C2DB-C7AE-DA029BADE74F}"/>
              </a:ext>
            </a:extLst>
          </p:cNvPr>
          <p:cNvSpPr>
            <a:spLocks noGrp="1"/>
          </p:cNvSpPr>
          <p:nvPr>
            <p:ph type="title"/>
          </p:nvPr>
        </p:nvSpPr>
        <p:spPr/>
        <p:txBody>
          <a:bodyPr>
            <a:normAutofit fontScale="90000"/>
          </a:bodyPr>
          <a:lstStyle/>
          <a:p>
            <a:r>
              <a:rPr lang="en-US" dirty="0"/>
              <a:t>Upload is dominated by writing to the file system.  Queries are mostly read-only</a:t>
            </a:r>
          </a:p>
        </p:txBody>
      </p:sp>
      <p:sp>
        <p:nvSpPr>
          <p:cNvPr id="6" name="Content Placeholder 5">
            <a:extLst>
              <a:ext uri="{FF2B5EF4-FFF2-40B4-BE49-F238E27FC236}">
                <a16:creationId xmlns:a16="http://schemas.microsoft.com/office/drawing/2014/main" id="{89EEB80F-265F-0D1F-4DA1-BD37358D59BD}"/>
              </a:ext>
            </a:extLst>
          </p:cNvPr>
          <p:cNvSpPr>
            <a:spLocks noGrp="1"/>
          </p:cNvSpPr>
          <p:nvPr>
            <p:ph idx="1"/>
          </p:nvPr>
        </p:nvSpPr>
        <p:spPr/>
        <p:txBody>
          <a:bodyPr/>
          <a:lstStyle/>
          <a:p>
            <a:r>
              <a:rPr lang="en-US" dirty="0"/>
              <a:t>For the query stage, the LLM pipeline (the one on the bottom):</a:t>
            </a:r>
          </a:p>
          <a:p>
            <a:pPr>
              <a:buFont typeface="Wingdings" panose="05000000000000000000" pitchFamily="2" charset="2"/>
              <a:buChar char="Ø"/>
            </a:pPr>
            <a:r>
              <a:rPr lang="en-US" dirty="0"/>
              <a:t> Read the matrix of centroid data (many gigabytes in size), </a:t>
            </a:r>
          </a:p>
          <a:p>
            <a:pPr>
              <a:buFont typeface="Wingdings" panose="05000000000000000000" pitchFamily="2" charset="2"/>
              <a:buChar char="Ø"/>
            </a:pPr>
            <a:r>
              <a:rPr lang="en-US" dirty="0"/>
              <a:t> For each cluster read the list of document embeddings held in </a:t>
            </a:r>
            <a:br>
              <a:rPr lang="en-US" dirty="0"/>
            </a:br>
            <a:r>
              <a:rPr lang="en-US" dirty="0"/>
              <a:t>   that cluster (again, huge).</a:t>
            </a:r>
          </a:p>
          <a:p>
            <a:pPr>
              <a:buFont typeface="Wingdings" panose="05000000000000000000" pitchFamily="2" charset="2"/>
              <a:buChar char="Ø"/>
            </a:pPr>
            <a:r>
              <a:rPr lang="en-US" dirty="0"/>
              <a:t> Read the actual document chunks and the URLs pointing to the </a:t>
            </a:r>
            <a:br>
              <a:rPr lang="en-US" dirty="0"/>
            </a:br>
            <a:r>
              <a:rPr lang="en-US" dirty="0"/>
              <a:t>   original document, to prompt the generative LLM</a:t>
            </a:r>
          </a:p>
          <a:p>
            <a:pPr marL="0" indent="0">
              <a:buNone/>
            </a:pPr>
            <a:r>
              <a:rPr lang="en-US" dirty="0"/>
              <a:t> Once deployed, queries are very dominant in today’s systems.</a:t>
            </a:r>
          </a:p>
        </p:txBody>
      </p:sp>
      <p:sp>
        <p:nvSpPr>
          <p:cNvPr id="3" name="Footer Placeholder 2">
            <a:extLst>
              <a:ext uri="{FF2B5EF4-FFF2-40B4-BE49-F238E27FC236}">
                <a16:creationId xmlns:a16="http://schemas.microsoft.com/office/drawing/2014/main" id="{F88891FD-702E-03A9-1249-03948B7C19C6}"/>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47D30C03-F8F2-42A0-D8E6-DB97A3FF2730}"/>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2" name="TextBox 1">
            <a:extLst>
              <a:ext uri="{FF2B5EF4-FFF2-40B4-BE49-F238E27FC236}">
                <a16:creationId xmlns:a16="http://schemas.microsoft.com/office/drawing/2014/main" id="{148BAB0B-00B5-95C5-141A-D73C4F9E84F9}"/>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7546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1C020-6DAE-8492-D43B-8EB980C30CBF}"/>
              </a:ext>
            </a:extLst>
          </p:cNvPr>
          <p:cNvSpPr>
            <a:spLocks noGrp="1"/>
          </p:cNvSpPr>
          <p:nvPr>
            <p:ph type="title"/>
          </p:nvPr>
        </p:nvSpPr>
        <p:spPr/>
        <p:txBody>
          <a:bodyPr/>
          <a:lstStyle/>
          <a:p>
            <a:r>
              <a:rPr lang="en-US" dirty="0"/>
              <a:t>Dynamic updates?  A future feature</a:t>
            </a:r>
          </a:p>
        </p:txBody>
      </p:sp>
      <p:sp>
        <p:nvSpPr>
          <p:cNvPr id="3" name="Content Placeholder 2">
            <a:extLst>
              <a:ext uri="{FF2B5EF4-FFF2-40B4-BE49-F238E27FC236}">
                <a16:creationId xmlns:a16="http://schemas.microsoft.com/office/drawing/2014/main" id="{CE0A66CC-8D86-FEA3-B2F4-DBBF6926A4C5}"/>
              </a:ext>
            </a:extLst>
          </p:cNvPr>
          <p:cNvSpPr>
            <a:spLocks noGrp="1"/>
          </p:cNvSpPr>
          <p:nvPr>
            <p:ph idx="1"/>
          </p:nvPr>
        </p:nvSpPr>
        <p:spPr/>
        <p:txBody>
          <a:bodyPr>
            <a:normAutofit fontScale="92500" lnSpcReduction="20000"/>
          </a:bodyPr>
          <a:lstStyle/>
          <a:p>
            <a:r>
              <a:rPr lang="en-US" dirty="0"/>
              <a:t>By and large, RAG LLM systems aren’t currently doing a great deal of dynamic updating of the RAG database.</a:t>
            </a:r>
          </a:p>
          <a:p>
            <a:endParaRPr lang="en-US" dirty="0"/>
          </a:p>
          <a:p>
            <a:r>
              <a:rPr lang="en-US" dirty="0"/>
              <a:t>In time, they will: the RAG database will start to hold “current context” for the user, or the world.  Like minute-by-minute data about a football game, or an election.</a:t>
            </a:r>
          </a:p>
          <a:p>
            <a:endParaRPr lang="en-US" dirty="0"/>
          </a:p>
          <a:p>
            <a:r>
              <a:rPr lang="en-US" dirty="0"/>
              <a:t>But until that happens, each stage really runs separately: training, building the RAG data structure and querying.</a:t>
            </a:r>
          </a:p>
        </p:txBody>
      </p:sp>
      <p:sp>
        <p:nvSpPr>
          <p:cNvPr id="4" name="Footer Placeholder 3">
            <a:extLst>
              <a:ext uri="{FF2B5EF4-FFF2-40B4-BE49-F238E27FC236}">
                <a16:creationId xmlns:a16="http://schemas.microsoft.com/office/drawing/2014/main" id="{5B47CCF4-A2DB-DCB5-C4AF-7ADE36F15287}"/>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42CB76A1-27B8-2C0A-7FFA-39AE73571523}"/>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TextBox 5">
            <a:extLst>
              <a:ext uri="{FF2B5EF4-FFF2-40B4-BE49-F238E27FC236}">
                <a16:creationId xmlns:a16="http://schemas.microsoft.com/office/drawing/2014/main" id="{ACD55209-A9B3-33EF-D05A-566A902AE34A}"/>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Deeper dive on IVF</a:t>
            </a:r>
          </a:p>
        </p:txBody>
      </p:sp>
    </p:spTree>
    <p:extLst>
      <p:ext uri="{BB962C8B-B14F-4D97-AF65-F5344CB8AC3E}">
        <p14:creationId xmlns:p14="http://schemas.microsoft.com/office/powerpoint/2010/main" val="195087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0AFF-3D87-81BE-1519-F58F11E54B10}"/>
              </a:ext>
            </a:extLst>
          </p:cNvPr>
          <p:cNvSpPr>
            <a:spLocks noGrp="1"/>
          </p:cNvSpPr>
          <p:nvPr>
            <p:ph type="title"/>
          </p:nvPr>
        </p:nvSpPr>
        <p:spPr/>
        <p:txBody>
          <a:bodyPr/>
          <a:lstStyle/>
          <a:p>
            <a:r>
              <a:rPr lang="en-US" dirty="0"/>
              <a:t>How well will Linux built-in file system caching perform?</a:t>
            </a:r>
          </a:p>
        </p:txBody>
      </p:sp>
      <p:sp>
        <p:nvSpPr>
          <p:cNvPr id="3" name="Content Placeholder 2">
            <a:extLst>
              <a:ext uri="{FF2B5EF4-FFF2-40B4-BE49-F238E27FC236}">
                <a16:creationId xmlns:a16="http://schemas.microsoft.com/office/drawing/2014/main" id="{32DF653A-03F2-CA0D-FADF-51E4C86CF29F}"/>
              </a:ext>
            </a:extLst>
          </p:cNvPr>
          <p:cNvSpPr>
            <a:spLocks noGrp="1"/>
          </p:cNvSpPr>
          <p:nvPr>
            <p:ph idx="1"/>
          </p:nvPr>
        </p:nvSpPr>
        <p:spPr/>
        <p:txBody>
          <a:bodyPr/>
          <a:lstStyle/>
          <a:p>
            <a:r>
              <a:rPr lang="en-US" dirty="0"/>
              <a:t>This question is the right one, but hard to answer</a:t>
            </a:r>
          </a:p>
          <a:p>
            <a:endParaRPr lang="en-US" dirty="0"/>
          </a:p>
          <a:p>
            <a:r>
              <a:rPr lang="en-US" dirty="0"/>
              <a:t>We really have a </a:t>
            </a:r>
            <a:r>
              <a:rPr lang="en-US" i="1" dirty="0"/>
              <a:t>lot </a:t>
            </a:r>
            <a:r>
              <a:rPr lang="en-US" dirty="0"/>
              <a:t>of programs running, each doing its own pattern of accesses.</a:t>
            </a:r>
          </a:p>
          <a:p>
            <a:endParaRPr lang="en-US" dirty="0"/>
          </a:p>
          <a:p>
            <a:r>
              <a:rPr lang="en-US" dirty="0"/>
              <a:t>Linux understands how to optimize for one process on one machine, but won’t optimize across this big distributed system</a:t>
            </a:r>
          </a:p>
        </p:txBody>
      </p:sp>
      <p:sp>
        <p:nvSpPr>
          <p:cNvPr id="4" name="Footer Placeholder 3">
            <a:extLst>
              <a:ext uri="{FF2B5EF4-FFF2-40B4-BE49-F238E27FC236}">
                <a16:creationId xmlns:a16="http://schemas.microsoft.com/office/drawing/2014/main" id="{E37B8865-AA35-94ED-123A-941C5DCFEDDC}"/>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5ECF9F16-95EF-40BF-2241-B9895723CDE1}"/>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TextBox 5">
            <a:extLst>
              <a:ext uri="{FF2B5EF4-FFF2-40B4-BE49-F238E27FC236}">
                <a16:creationId xmlns:a16="http://schemas.microsoft.com/office/drawing/2014/main" id="{C7389A53-AB12-89CE-30E4-652AFD7E3FE7}"/>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Finally!  Our file system topic!</a:t>
            </a:r>
          </a:p>
        </p:txBody>
      </p:sp>
    </p:spTree>
    <p:extLst>
      <p:ext uri="{BB962C8B-B14F-4D97-AF65-F5344CB8AC3E}">
        <p14:creationId xmlns:p14="http://schemas.microsoft.com/office/powerpoint/2010/main" val="1230713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0567-B098-7648-E804-6B53571E18C4}"/>
              </a:ext>
            </a:extLst>
          </p:cNvPr>
          <p:cNvSpPr>
            <a:spLocks noGrp="1"/>
          </p:cNvSpPr>
          <p:nvPr>
            <p:ph type="title"/>
          </p:nvPr>
        </p:nvSpPr>
        <p:spPr/>
        <p:txBody>
          <a:bodyPr/>
          <a:lstStyle/>
          <a:p>
            <a:r>
              <a:rPr lang="en-US" dirty="0"/>
              <a:t>… implication?</a:t>
            </a:r>
          </a:p>
        </p:txBody>
      </p:sp>
      <p:sp>
        <p:nvSpPr>
          <p:cNvPr id="3" name="Content Placeholder 2">
            <a:extLst>
              <a:ext uri="{FF2B5EF4-FFF2-40B4-BE49-F238E27FC236}">
                <a16:creationId xmlns:a16="http://schemas.microsoft.com/office/drawing/2014/main" id="{11555767-6EB4-CB67-520A-531AE7333A06}"/>
              </a:ext>
            </a:extLst>
          </p:cNvPr>
          <p:cNvSpPr>
            <a:spLocks noGrp="1"/>
          </p:cNvSpPr>
          <p:nvPr>
            <p:ph idx="1"/>
          </p:nvPr>
        </p:nvSpPr>
        <p:spPr/>
        <p:txBody>
          <a:bodyPr/>
          <a:lstStyle/>
          <a:p>
            <a:r>
              <a:rPr lang="en-US" dirty="0"/>
              <a:t>Like we have seen for ML training systems, there will need to be more and more work on how to host inference (query) systems</a:t>
            </a:r>
          </a:p>
          <a:p>
            <a:endParaRPr lang="en-US" dirty="0"/>
          </a:p>
          <a:p>
            <a:r>
              <a:rPr lang="en-US" dirty="0"/>
              <a:t>These need to use the hardware efficiently and run at high speeds, and will not be able to “just trust Linux” </a:t>
            </a:r>
            <a:r>
              <a:rPr lang="en-US" dirty="0" err="1"/>
              <a:t>cachine</a:t>
            </a:r>
            <a:endParaRPr lang="en-US" dirty="0"/>
          </a:p>
          <a:p>
            <a:endParaRPr lang="en-US" dirty="0"/>
          </a:p>
          <a:p>
            <a:r>
              <a:rPr lang="en-US" dirty="0"/>
              <a:t>Developing solutions for this space is a hot research topic today!</a:t>
            </a:r>
          </a:p>
        </p:txBody>
      </p:sp>
      <p:sp>
        <p:nvSpPr>
          <p:cNvPr id="4" name="Footer Placeholder 3">
            <a:extLst>
              <a:ext uri="{FF2B5EF4-FFF2-40B4-BE49-F238E27FC236}">
                <a16:creationId xmlns:a16="http://schemas.microsoft.com/office/drawing/2014/main" id="{9E7E4D7C-0C77-E029-B8FF-2B72A577554F}"/>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1A0F9D6B-6D11-0149-7764-427F2AEB230E}"/>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8AA96E40-C0A5-0A70-0F78-D88181FDE905}"/>
              </a:ext>
            </a:extLst>
          </p:cNvPr>
          <p:cNvPicPr>
            <a:picLocks noChangeAspect="1"/>
          </p:cNvPicPr>
          <p:nvPr/>
        </p:nvPicPr>
        <p:blipFill>
          <a:blip r:embed="rId2"/>
          <a:stretch>
            <a:fillRect/>
          </a:stretch>
        </p:blipFill>
        <p:spPr>
          <a:xfrm>
            <a:off x="9153380" y="170703"/>
            <a:ext cx="2733675" cy="1666875"/>
          </a:xfrm>
          <a:prstGeom prst="rect">
            <a:avLst/>
          </a:prstGeom>
        </p:spPr>
      </p:pic>
    </p:spTree>
    <p:extLst>
      <p:ext uri="{BB962C8B-B14F-4D97-AF65-F5344CB8AC3E}">
        <p14:creationId xmlns:p14="http://schemas.microsoft.com/office/powerpoint/2010/main" val="185573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9751-1E28-4F4B-AD88-E41B42332E19}"/>
              </a:ext>
            </a:extLst>
          </p:cNvPr>
          <p:cNvSpPr>
            <a:spLocks noGrp="1"/>
          </p:cNvSpPr>
          <p:nvPr>
            <p:ph type="title"/>
          </p:nvPr>
        </p:nvSpPr>
        <p:spPr/>
        <p:txBody>
          <a:bodyPr/>
          <a:lstStyle/>
          <a:p>
            <a:r>
              <a:rPr lang="en-US" dirty="0"/>
              <a:t>Caching: The core challenge is to have the </a:t>
            </a:r>
            <a:r>
              <a:rPr lang="en-US" u="sng" dirty="0"/>
              <a:t>working set</a:t>
            </a:r>
            <a:r>
              <a:rPr lang="en-US" dirty="0"/>
              <a:t> in the cache</a:t>
            </a:r>
          </a:p>
        </p:txBody>
      </p:sp>
      <p:sp>
        <p:nvSpPr>
          <p:cNvPr id="3" name="Content Placeholder 2">
            <a:extLst>
              <a:ext uri="{FF2B5EF4-FFF2-40B4-BE49-F238E27FC236}">
                <a16:creationId xmlns:a16="http://schemas.microsoft.com/office/drawing/2014/main" id="{33EF33D0-A399-42F1-AE88-52BCC967D56A}"/>
              </a:ext>
            </a:extLst>
          </p:cNvPr>
          <p:cNvSpPr>
            <a:spLocks noGrp="1"/>
          </p:cNvSpPr>
          <p:nvPr>
            <p:ph idx="1"/>
          </p:nvPr>
        </p:nvSpPr>
        <p:spPr>
          <a:xfrm>
            <a:off x="1024128" y="2286000"/>
            <a:ext cx="10897578" cy="4023360"/>
          </a:xfrm>
        </p:spPr>
        <p:txBody>
          <a:bodyPr>
            <a:normAutofit lnSpcReduction="10000"/>
          </a:bodyPr>
          <a:lstStyle/>
          <a:p>
            <a:r>
              <a:rPr lang="en-US" dirty="0"/>
              <a:t>We use this term in several situations.</a:t>
            </a:r>
          </a:p>
          <a:p>
            <a:endParaRPr lang="en-US" dirty="0"/>
          </a:p>
          <a:p>
            <a:r>
              <a:rPr lang="en-US" dirty="0"/>
              <a:t>Linux sometimes does paging to reduce the pressure on memory.  A process has the working set in memory if all the instructions and data it actually touches when running are resident.</a:t>
            </a:r>
          </a:p>
          <a:p>
            <a:endParaRPr lang="en-US" dirty="0"/>
          </a:p>
          <a:p>
            <a:r>
              <a:rPr lang="en-US" dirty="0"/>
              <a:t>Similarly, the disk buffer pool holds the working set if it already has a copy of the files the application is likely to access.</a:t>
            </a:r>
          </a:p>
        </p:txBody>
      </p:sp>
      <p:sp>
        <p:nvSpPr>
          <p:cNvPr id="4" name="Footer Placeholder 3">
            <a:extLst>
              <a:ext uri="{FF2B5EF4-FFF2-40B4-BE49-F238E27FC236}">
                <a16:creationId xmlns:a16="http://schemas.microsoft.com/office/drawing/2014/main" id="{5BFCAD12-6113-4613-BD02-E89BD86160B3}"/>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0DE810C8-A86D-4E25-BA16-039BFE30AA6A}"/>
              </a:ext>
            </a:extLst>
          </p:cNvPr>
          <p:cNvSpPr>
            <a:spLocks noGrp="1"/>
          </p:cNvSpPr>
          <p:nvPr>
            <p:ph type="sldNum" sz="quarter" idx="12"/>
          </p:nvPr>
        </p:nvSpPr>
        <p:spPr/>
        <p:txBody>
          <a:bodyPr/>
          <a:lstStyle/>
          <a:p>
            <a:fld id="{6547F9EC-0141-428E-9624-21FD351CB832}" type="slidenum">
              <a:rPr lang="en-US" smtClean="0"/>
              <a:t>34</a:t>
            </a:fld>
            <a:endParaRPr lang="en-US"/>
          </a:p>
        </p:txBody>
      </p:sp>
      <p:sp>
        <p:nvSpPr>
          <p:cNvPr id="6" name="TextBox 5">
            <a:extLst>
              <a:ext uri="{FF2B5EF4-FFF2-40B4-BE49-F238E27FC236}">
                <a16:creationId xmlns:a16="http://schemas.microsoft.com/office/drawing/2014/main" id="{BFB552D6-6F2D-D018-1DE2-21171D3734B1}"/>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extLst>
      <p:ext uri="{BB962C8B-B14F-4D97-AF65-F5344CB8AC3E}">
        <p14:creationId xmlns:p14="http://schemas.microsoft.com/office/powerpoint/2010/main" val="3468041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5AEC-7C2A-9359-F106-DC59B9A813F9}"/>
              </a:ext>
            </a:extLst>
          </p:cNvPr>
          <p:cNvSpPr>
            <a:spLocks noGrp="1"/>
          </p:cNvSpPr>
          <p:nvPr>
            <p:ph type="title"/>
          </p:nvPr>
        </p:nvSpPr>
        <p:spPr/>
        <p:txBody>
          <a:bodyPr>
            <a:normAutofit fontScale="90000"/>
          </a:bodyPr>
          <a:lstStyle/>
          <a:p>
            <a:r>
              <a:rPr lang="en-US" dirty="0"/>
              <a:t>A working set is a collection of cached data large enough to hold everything</a:t>
            </a:r>
          </a:p>
        </p:txBody>
      </p:sp>
      <p:sp>
        <p:nvSpPr>
          <p:cNvPr id="3" name="Content Placeholder 2">
            <a:extLst>
              <a:ext uri="{FF2B5EF4-FFF2-40B4-BE49-F238E27FC236}">
                <a16:creationId xmlns:a16="http://schemas.microsoft.com/office/drawing/2014/main" id="{70B3449E-1D1D-E53F-1329-B68A9C863B80}"/>
              </a:ext>
            </a:extLst>
          </p:cNvPr>
          <p:cNvSpPr>
            <a:spLocks noGrp="1"/>
          </p:cNvSpPr>
          <p:nvPr>
            <p:ph idx="1"/>
          </p:nvPr>
        </p:nvSpPr>
        <p:spPr/>
        <p:txBody>
          <a:bodyPr/>
          <a:lstStyle/>
          <a:p>
            <a:r>
              <a:rPr lang="en-US" dirty="0"/>
              <a:t>The concept is that as we execute, we periodically hit repetitious situations in which the same data is accessed again and again</a:t>
            </a:r>
          </a:p>
          <a:p>
            <a:endParaRPr lang="en-US" dirty="0"/>
          </a:p>
          <a:p>
            <a:r>
              <a:rPr lang="en-US" dirty="0"/>
              <a:t>With luck (and enough memory!) we can “discover” and hold the working set.  Files won’t need to be re-fetched over the network</a:t>
            </a:r>
          </a:p>
        </p:txBody>
      </p:sp>
      <p:sp>
        <p:nvSpPr>
          <p:cNvPr id="4" name="Footer Placeholder 3">
            <a:extLst>
              <a:ext uri="{FF2B5EF4-FFF2-40B4-BE49-F238E27FC236}">
                <a16:creationId xmlns:a16="http://schemas.microsoft.com/office/drawing/2014/main" id="{3F2F37FB-5658-52DC-5164-AB25196B8392}"/>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2CDB8FAC-AE3B-0394-2C84-B654E0562EF4}"/>
              </a:ext>
            </a:extLst>
          </p:cNvPr>
          <p:cNvSpPr>
            <a:spLocks noGrp="1"/>
          </p:cNvSpPr>
          <p:nvPr>
            <p:ph type="sldNum" sz="quarter" idx="12"/>
          </p:nvPr>
        </p:nvSpPr>
        <p:spPr/>
        <p:txBody>
          <a:bodyPr/>
          <a:lstStyle/>
          <a:p>
            <a:fld id="{6547F9EC-0141-428E-9624-21FD351CB832}" type="slidenum">
              <a:rPr lang="en-US" smtClean="0"/>
              <a:t>35</a:t>
            </a:fld>
            <a:endParaRPr lang="en-US"/>
          </a:p>
        </p:txBody>
      </p:sp>
      <p:sp>
        <p:nvSpPr>
          <p:cNvPr id="6" name="TextBox 5">
            <a:extLst>
              <a:ext uri="{FF2B5EF4-FFF2-40B4-BE49-F238E27FC236}">
                <a16:creationId xmlns:a16="http://schemas.microsoft.com/office/drawing/2014/main" id="{A05E4162-83F4-610B-53A0-BE70E875879A}"/>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extLst>
      <p:ext uri="{BB962C8B-B14F-4D97-AF65-F5344CB8AC3E}">
        <p14:creationId xmlns:p14="http://schemas.microsoft.com/office/powerpoint/2010/main" val="307505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FB73-7214-D18C-AB95-6D4758E40824}"/>
              </a:ext>
            </a:extLst>
          </p:cNvPr>
          <p:cNvSpPr>
            <a:spLocks noGrp="1"/>
          </p:cNvSpPr>
          <p:nvPr>
            <p:ph type="title"/>
          </p:nvPr>
        </p:nvSpPr>
        <p:spPr/>
        <p:txBody>
          <a:bodyPr/>
          <a:lstStyle/>
          <a:p>
            <a:r>
              <a:rPr lang="en-US" dirty="0"/>
              <a:t>Caching algorithms</a:t>
            </a:r>
          </a:p>
        </p:txBody>
      </p:sp>
      <p:sp>
        <p:nvSpPr>
          <p:cNvPr id="3" name="Content Placeholder 2">
            <a:extLst>
              <a:ext uri="{FF2B5EF4-FFF2-40B4-BE49-F238E27FC236}">
                <a16:creationId xmlns:a16="http://schemas.microsoft.com/office/drawing/2014/main" id="{2BD14C5C-2FAF-BCA9-C6C7-EC7440A4B69B}"/>
              </a:ext>
            </a:extLst>
          </p:cNvPr>
          <p:cNvSpPr>
            <a:spLocks noGrp="1"/>
          </p:cNvSpPr>
          <p:nvPr>
            <p:ph idx="1"/>
          </p:nvPr>
        </p:nvSpPr>
        <p:spPr/>
        <p:txBody>
          <a:bodyPr/>
          <a:lstStyle/>
          <a:p>
            <a:r>
              <a:rPr lang="en-US" dirty="0"/>
              <a:t>Cache retention is decided by an algorithm built into the Linux file system itself.  The algorithm is really the one used for eviction when we need more space.</a:t>
            </a:r>
          </a:p>
          <a:p>
            <a:endParaRPr lang="en-US" dirty="0"/>
          </a:p>
          <a:p>
            <a:r>
              <a:rPr lang="en-US" dirty="0"/>
              <a:t>For many years LRU was the most common (least recently used).  LFU (least frequently used) was also explored.</a:t>
            </a:r>
          </a:p>
        </p:txBody>
      </p:sp>
      <p:sp>
        <p:nvSpPr>
          <p:cNvPr id="4" name="Footer Placeholder 3">
            <a:extLst>
              <a:ext uri="{FF2B5EF4-FFF2-40B4-BE49-F238E27FC236}">
                <a16:creationId xmlns:a16="http://schemas.microsoft.com/office/drawing/2014/main" id="{A236807C-F72A-EB6B-3311-AAA753DB9BD1}"/>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B8077FBF-9229-EF28-1A10-31551AE20F99}"/>
              </a:ext>
            </a:extLst>
          </p:cNvPr>
          <p:cNvSpPr>
            <a:spLocks noGrp="1"/>
          </p:cNvSpPr>
          <p:nvPr>
            <p:ph type="sldNum" sz="quarter" idx="12"/>
          </p:nvPr>
        </p:nvSpPr>
        <p:spPr/>
        <p:txBody>
          <a:bodyPr/>
          <a:lstStyle/>
          <a:p>
            <a:fld id="{6547F9EC-0141-428E-9624-21FD351CB832}" type="slidenum">
              <a:rPr lang="en-US" smtClean="0"/>
              <a:t>36</a:t>
            </a:fld>
            <a:endParaRPr lang="en-US"/>
          </a:p>
        </p:txBody>
      </p:sp>
      <p:sp>
        <p:nvSpPr>
          <p:cNvPr id="6" name="TextBox 5">
            <a:extLst>
              <a:ext uri="{FF2B5EF4-FFF2-40B4-BE49-F238E27FC236}">
                <a16:creationId xmlns:a16="http://schemas.microsoft.com/office/drawing/2014/main" id="{AEB34DD9-CBAE-64DD-5597-F606F4A70D50}"/>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extLst>
      <p:ext uri="{BB962C8B-B14F-4D97-AF65-F5344CB8AC3E}">
        <p14:creationId xmlns:p14="http://schemas.microsoft.com/office/powerpoint/2010/main" val="659087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BF43-553F-AC22-1570-D2CF076A357A}"/>
              </a:ext>
            </a:extLst>
          </p:cNvPr>
          <p:cNvSpPr>
            <a:spLocks noGrp="1"/>
          </p:cNvSpPr>
          <p:nvPr>
            <p:ph type="title"/>
          </p:nvPr>
        </p:nvSpPr>
        <p:spPr/>
        <p:txBody>
          <a:bodyPr/>
          <a:lstStyle/>
          <a:p>
            <a:r>
              <a:rPr lang="en-US" dirty="0"/>
              <a:t>Denning: Working Set (1968)</a:t>
            </a:r>
          </a:p>
        </p:txBody>
      </p:sp>
      <p:sp>
        <p:nvSpPr>
          <p:cNvPr id="3" name="Content Placeholder 2">
            <a:extLst>
              <a:ext uri="{FF2B5EF4-FFF2-40B4-BE49-F238E27FC236}">
                <a16:creationId xmlns:a16="http://schemas.microsoft.com/office/drawing/2014/main" id="{18148BB3-415B-5EC1-3BEE-AC162CC2399A}"/>
              </a:ext>
            </a:extLst>
          </p:cNvPr>
          <p:cNvSpPr>
            <a:spLocks noGrp="1"/>
          </p:cNvSpPr>
          <p:nvPr>
            <p:ph idx="1"/>
          </p:nvPr>
        </p:nvSpPr>
        <p:spPr/>
        <p:txBody>
          <a:bodyPr/>
          <a:lstStyle/>
          <a:p>
            <a:r>
              <a:rPr lang="en-US" dirty="0"/>
              <a:t>Peter Denning was the champion of working set algorithms</a:t>
            </a:r>
          </a:p>
          <a:p>
            <a:endParaRPr lang="en-US" dirty="0"/>
          </a:p>
          <a:p>
            <a:r>
              <a:rPr lang="en-US" dirty="0"/>
              <a:t>He showed that if we can estimate the length (in time) of these stable access periods, we can design an algorithm that will retain exactly the documents in current use: the working set.</a:t>
            </a:r>
          </a:p>
          <a:p>
            <a:endParaRPr lang="en-US" dirty="0"/>
          </a:p>
          <a:p>
            <a:r>
              <a:rPr lang="en-US" dirty="0"/>
              <a:t>Even a conservative estimate of the working set window works.</a:t>
            </a:r>
          </a:p>
        </p:txBody>
      </p:sp>
      <p:sp>
        <p:nvSpPr>
          <p:cNvPr id="4" name="Footer Placeholder 3">
            <a:extLst>
              <a:ext uri="{FF2B5EF4-FFF2-40B4-BE49-F238E27FC236}">
                <a16:creationId xmlns:a16="http://schemas.microsoft.com/office/drawing/2014/main" id="{32BEF0F3-8E95-4647-9654-5175F3F99302}"/>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9AA37146-F5B8-A1EB-D03A-B201C28CC46C}"/>
              </a:ext>
            </a:extLst>
          </p:cNvPr>
          <p:cNvSpPr>
            <a:spLocks noGrp="1"/>
          </p:cNvSpPr>
          <p:nvPr>
            <p:ph type="sldNum" sz="quarter" idx="12"/>
          </p:nvPr>
        </p:nvSpPr>
        <p:spPr/>
        <p:txBody>
          <a:bodyPr/>
          <a:lstStyle/>
          <a:p>
            <a:fld id="{6547F9EC-0141-428E-9624-21FD351CB832}" type="slidenum">
              <a:rPr lang="en-US" smtClean="0"/>
              <a:t>37</a:t>
            </a:fld>
            <a:endParaRPr lang="en-US"/>
          </a:p>
        </p:txBody>
      </p:sp>
      <p:sp>
        <p:nvSpPr>
          <p:cNvPr id="6" name="TextBox 5">
            <a:extLst>
              <a:ext uri="{FF2B5EF4-FFF2-40B4-BE49-F238E27FC236}">
                <a16:creationId xmlns:a16="http://schemas.microsoft.com/office/drawing/2014/main" id="{97F578EA-D073-F930-568B-53AF77CD7E92}"/>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extLst>
      <p:ext uri="{BB962C8B-B14F-4D97-AF65-F5344CB8AC3E}">
        <p14:creationId xmlns:p14="http://schemas.microsoft.com/office/powerpoint/2010/main" val="165470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024127" y="585216"/>
            <a:ext cx="10863073" cy="1499616"/>
          </a:xfrm>
        </p:spPr>
        <p:txBody>
          <a:bodyPr>
            <a:normAutofit/>
          </a:bodyPr>
          <a:lstStyle/>
          <a:p>
            <a:r>
              <a:rPr lang="en-US" sz="4000" dirty="0"/>
              <a:t>Denning focused on virtual memory and paging</a:t>
            </a:r>
          </a:p>
        </p:txBody>
      </p:sp>
      <p:sp>
        <p:nvSpPr>
          <p:cNvPr id="417795" name="Rectangle 3"/>
          <p:cNvSpPr>
            <a:spLocks noGrp="1" noChangeArrowheads="1"/>
          </p:cNvSpPr>
          <p:nvPr>
            <p:ph idx="1"/>
          </p:nvPr>
        </p:nvSpPr>
        <p:spPr>
          <a:xfrm>
            <a:off x="1024128" y="4191000"/>
            <a:ext cx="10641690" cy="2118359"/>
          </a:xfrm>
        </p:spPr>
        <p:txBody>
          <a:bodyPr>
            <a:normAutofit/>
          </a:bodyPr>
          <a:lstStyle/>
          <a:p>
            <a:r>
              <a:rPr lang="en-US" dirty="0"/>
              <a:t>Here we see a list of pages being referenced by a program.  But if it was a file system cache, same idea: these could either be whole files, or pages within files. </a:t>
            </a:r>
          </a:p>
        </p:txBody>
      </p:sp>
      <p:sp>
        <p:nvSpPr>
          <p:cNvPr id="5" name="Slide Number Placeholder 5"/>
          <p:cNvSpPr>
            <a:spLocks noGrp="1"/>
          </p:cNvSpPr>
          <p:nvPr>
            <p:ph type="sldNum" sz="quarter" idx="12"/>
          </p:nvPr>
        </p:nvSpPr>
        <p:spPr/>
        <p:txBody>
          <a:bodyPr/>
          <a:lstStyle/>
          <a:p>
            <a:fld id="{C66D23DE-FBAC-4084-8C0A-90FAF9547FD4}" type="slidenum">
              <a:rPr lang="en-US"/>
              <a:pPr/>
              <a:t>38</a:t>
            </a:fld>
            <a:endParaRPr lang="en-US"/>
          </a:p>
        </p:txBody>
      </p:sp>
      <p:pic>
        <p:nvPicPr>
          <p:cNvPr id="417817" name="Picture 25"/>
          <p:cNvPicPr>
            <a:picLocks noChangeAspect="1" noChangeArrowheads="1"/>
          </p:cNvPicPr>
          <p:nvPr/>
        </p:nvPicPr>
        <p:blipFill>
          <a:blip r:embed="rId2"/>
          <a:srcRect l="468" t="35004" r="656" b="35504"/>
          <a:stretch>
            <a:fillRect/>
          </a:stretch>
        </p:blipFill>
        <p:spPr bwMode="auto">
          <a:xfrm>
            <a:off x="2382044" y="1766887"/>
            <a:ext cx="7427912" cy="1662113"/>
          </a:xfrm>
          <a:prstGeom prst="rect">
            <a:avLst/>
          </a:prstGeom>
          <a:noFill/>
          <a:ln w="38100" cmpd="dbl">
            <a:noFill/>
            <a:miter lim="800000"/>
            <a:headEnd/>
            <a:tailEnd/>
          </a:ln>
          <a:effectLst/>
        </p:spPr>
      </p:pic>
      <p:sp>
        <p:nvSpPr>
          <p:cNvPr id="2" name="Footer Placeholder 1">
            <a:extLst>
              <a:ext uri="{FF2B5EF4-FFF2-40B4-BE49-F238E27FC236}">
                <a16:creationId xmlns:a16="http://schemas.microsoft.com/office/drawing/2014/main" id="{DC5F1A60-34E2-81A4-3B5F-49EFE157C1E8}"/>
              </a:ext>
            </a:extLst>
          </p:cNvPr>
          <p:cNvSpPr>
            <a:spLocks noGrp="1"/>
          </p:cNvSpPr>
          <p:nvPr>
            <p:ph type="ftr" sz="quarter" idx="11"/>
          </p:nvPr>
        </p:nvSpPr>
        <p:spPr/>
        <p:txBody>
          <a:bodyPr/>
          <a:lstStyle/>
          <a:p>
            <a:r>
              <a:rPr lang="en-US"/>
              <a:t>Cornell CS4414 - Fall 2024.</a:t>
            </a:r>
          </a:p>
        </p:txBody>
      </p:sp>
      <p:sp>
        <p:nvSpPr>
          <p:cNvPr id="3" name="TextBox 2">
            <a:extLst>
              <a:ext uri="{FF2B5EF4-FFF2-40B4-BE49-F238E27FC236}">
                <a16:creationId xmlns:a16="http://schemas.microsoft.com/office/drawing/2014/main" id="{D70A721B-66C4-F01D-24B0-8C5A779543D3}"/>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1374-527A-2BA6-01E9-BCFB39906F76}"/>
              </a:ext>
            </a:extLst>
          </p:cNvPr>
          <p:cNvSpPr>
            <a:spLocks noGrp="1"/>
          </p:cNvSpPr>
          <p:nvPr>
            <p:ph type="title"/>
          </p:nvPr>
        </p:nvSpPr>
        <p:spPr/>
        <p:txBody>
          <a:bodyPr/>
          <a:lstStyle/>
          <a:p>
            <a:r>
              <a:rPr lang="en-US" dirty="0"/>
              <a:t>Is it fair to focus on paging algorithms?</a:t>
            </a:r>
          </a:p>
        </p:txBody>
      </p:sp>
      <p:sp>
        <p:nvSpPr>
          <p:cNvPr id="3" name="Content Placeholder 2">
            <a:extLst>
              <a:ext uri="{FF2B5EF4-FFF2-40B4-BE49-F238E27FC236}">
                <a16:creationId xmlns:a16="http://schemas.microsoft.com/office/drawing/2014/main" id="{046C3166-5493-2A4D-3D1D-0EE283A09395}"/>
              </a:ext>
            </a:extLst>
          </p:cNvPr>
          <p:cNvSpPr>
            <a:spLocks noGrp="1"/>
          </p:cNvSpPr>
          <p:nvPr>
            <p:ph idx="1"/>
          </p:nvPr>
        </p:nvSpPr>
        <p:spPr>
          <a:xfrm>
            <a:off x="1024128" y="2286000"/>
            <a:ext cx="10786872" cy="4023360"/>
          </a:xfrm>
        </p:spPr>
        <p:txBody>
          <a:bodyPr/>
          <a:lstStyle/>
          <a:p>
            <a:r>
              <a:rPr lang="en-US" dirty="0"/>
              <a:t>Pages are not “whole files”</a:t>
            </a:r>
          </a:p>
          <a:p>
            <a:endParaRPr lang="en-US" dirty="0"/>
          </a:p>
          <a:p>
            <a:r>
              <a:rPr lang="en-US" dirty="0"/>
              <a:t>But in fact the working set idea is more general than Denning initially expected it to be.</a:t>
            </a:r>
          </a:p>
          <a:p>
            <a:endParaRPr lang="en-US" dirty="0"/>
          </a:p>
          <a:p>
            <a:r>
              <a:rPr lang="en-US" dirty="0"/>
              <a:t>His ideas for pages can be applied directly to whole-file caching</a:t>
            </a:r>
          </a:p>
        </p:txBody>
      </p:sp>
      <p:sp>
        <p:nvSpPr>
          <p:cNvPr id="4" name="Footer Placeholder 3">
            <a:extLst>
              <a:ext uri="{FF2B5EF4-FFF2-40B4-BE49-F238E27FC236}">
                <a16:creationId xmlns:a16="http://schemas.microsoft.com/office/drawing/2014/main" id="{07304AE8-296F-5CDD-5AFA-EC92A62586C1}"/>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6A014C19-5123-1DD0-2276-EBA21390F59C}"/>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6" name="TextBox 5">
            <a:extLst>
              <a:ext uri="{FF2B5EF4-FFF2-40B4-BE49-F238E27FC236}">
                <a16:creationId xmlns:a16="http://schemas.microsoft.com/office/drawing/2014/main" id="{D2352FB9-89FC-7209-F9B9-5AAEBE944EC9}"/>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extLst>
      <p:ext uri="{BB962C8B-B14F-4D97-AF65-F5344CB8AC3E}">
        <p14:creationId xmlns:p14="http://schemas.microsoft.com/office/powerpoint/2010/main" val="85269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9275-05E1-4375-91B9-BC556A2991FB}"/>
              </a:ext>
            </a:extLst>
          </p:cNvPr>
          <p:cNvSpPr>
            <a:spLocks noGrp="1"/>
          </p:cNvSpPr>
          <p:nvPr>
            <p:ph type="title"/>
          </p:nvPr>
        </p:nvSpPr>
        <p:spPr/>
        <p:txBody>
          <a:bodyPr/>
          <a:lstStyle/>
          <a:p>
            <a:r>
              <a:rPr lang="en-US" dirty="0"/>
              <a:t>The fundamental issue?</a:t>
            </a:r>
          </a:p>
        </p:txBody>
      </p:sp>
      <p:sp>
        <p:nvSpPr>
          <p:cNvPr id="3" name="Content Placeholder 2">
            <a:extLst>
              <a:ext uri="{FF2B5EF4-FFF2-40B4-BE49-F238E27FC236}">
                <a16:creationId xmlns:a16="http://schemas.microsoft.com/office/drawing/2014/main" id="{599C52DB-DA82-4010-B0AF-A15ADCB04B0D}"/>
              </a:ext>
            </a:extLst>
          </p:cNvPr>
          <p:cNvSpPr>
            <a:spLocks noGrp="1"/>
          </p:cNvSpPr>
          <p:nvPr>
            <p:ph idx="1"/>
          </p:nvPr>
        </p:nvSpPr>
        <p:spPr/>
        <p:txBody>
          <a:bodyPr>
            <a:normAutofit fontScale="77500" lnSpcReduction="20000"/>
          </a:bodyPr>
          <a:lstStyle/>
          <a:p>
            <a:r>
              <a:rPr lang="en-US" dirty="0"/>
              <a:t>Data transfers from a local disk are pretty fast</a:t>
            </a:r>
          </a:p>
          <a:p>
            <a:pPr>
              <a:buFont typeface="Wingdings" panose="05000000000000000000" pitchFamily="2" charset="2"/>
              <a:buChar char="Ø"/>
            </a:pPr>
            <a:r>
              <a:rPr lang="en-US" dirty="0"/>
              <a:t>  They use a feature called direct memory access (DMA) </a:t>
            </a:r>
          </a:p>
          <a:p>
            <a:pPr>
              <a:buFont typeface="Wingdings" panose="05000000000000000000" pitchFamily="2" charset="2"/>
              <a:buChar char="Ø"/>
            </a:pPr>
            <a:r>
              <a:rPr lang="en-US" dirty="0"/>
              <a:t>  DMA can match memory speeds, if the disk can send/receive</a:t>
            </a:r>
            <a:br>
              <a:rPr lang="en-US" dirty="0"/>
            </a:br>
            <a:r>
              <a:rPr lang="en-US" dirty="0"/>
              <a:t>    data that rapidly (some devices can, many can’t).</a:t>
            </a:r>
          </a:p>
          <a:p>
            <a:pPr marL="0" indent="0">
              <a:buNone/>
            </a:pPr>
            <a:endParaRPr lang="en-US" dirty="0"/>
          </a:p>
          <a:p>
            <a:pPr marL="0" indent="0">
              <a:buNone/>
            </a:pPr>
            <a:r>
              <a:rPr lang="en-US" dirty="0"/>
              <a:t> Data transfers from a remote disk add a network hop, even if the network</a:t>
            </a:r>
            <a:br>
              <a:rPr lang="en-US" dirty="0"/>
            </a:br>
            <a:r>
              <a:rPr lang="en-US" dirty="0"/>
              <a:t> itself is a fancy one supporting “remote DMA” directly to application memory.</a:t>
            </a:r>
          </a:p>
          <a:p>
            <a:pPr>
              <a:buFont typeface="Wingdings" panose="05000000000000000000" pitchFamily="2" charset="2"/>
              <a:buChar char="Ø"/>
            </a:pPr>
            <a:endParaRPr lang="en-US" dirty="0"/>
          </a:p>
          <a:p>
            <a:r>
              <a:rPr lang="en-US" dirty="0"/>
              <a:t>Thus, </a:t>
            </a:r>
            <a:r>
              <a:rPr lang="en-US" b="1" dirty="0"/>
              <a:t>transfer speeds can be quite high</a:t>
            </a:r>
            <a:r>
              <a:rPr lang="en-US" dirty="0"/>
              <a:t>, yet </a:t>
            </a:r>
            <a:r>
              <a:rPr lang="en-US" b="1" dirty="0"/>
              <a:t>transfer delay (latency) is often a barrier</a:t>
            </a:r>
            <a:r>
              <a:rPr lang="en-US" dirty="0"/>
              <a:t>, especially on “unanticipated” requests where Linux didn’t predict/prefetch</a:t>
            </a:r>
          </a:p>
        </p:txBody>
      </p:sp>
      <p:sp>
        <p:nvSpPr>
          <p:cNvPr id="4" name="Footer Placeholder 3">
            <a:extLst>
              <a:ext uri="{FF2B5EF4-FFF2-40B4-BE49-F238E27FC236}">
                <a16:creationId xmlns:a16="http://schemas.microsoft.com/office/drawing/2014/main" id="{DDFC02E3-FBA6-4E57-88A1-F750B8A1F755}"/>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0CFF7044-0A67-4016-A084-8818E1681E90}"/>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4161072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dirty="0"/>
              <a:t>How to assess effectiveness of Working Set as a caching algorithm</a:t>
            </a:r>
          </a:p>
        </p:txBody>
      </p:sp>
      <p:sp>
        <p:nvSpPr>
          <p:cNvPr id="423939" name="Rectangle 3"/>
          <p:cNvSpPr>
            <a:spLocks noGrp="1" noChangeArrowheads="1"/>
          </p:cNvSpPr>
          <p:nvPr>
            <p:ph idx="1"/>
          </p:nvPr>
        </p:nvSpPr>
        <p:spPr/>
        <p:txBody>
          <a:bodyPr>
            <a:normAutofit/>
          </a:bodyPr>
          <a:lstStyle/>
          <a:p>
            <a:r>
              <a:rPr lang="en-US" dirty="0"/>
              <a:t>To evaluate WS, Denning defined a policy called </a:t>
            </a:r>
            <a:r>
              <a:rPr lang="en-US" dirty="0" err="1"/>
              <a:t>WSOpt</a:t>
            </a:r>
            <a:endParaRPr lang="en-US" dirty="0"/>
          </a:p>
          <a:p>
            <a:pPr lvl="1"/>
            <a:r>
              <a:rPr lang="en-US" dirty="0"/>
              <a:t>  </a:t>
            </a:r>
            <a:r>
              <a:rPr lang="en-US" dirty="0" err="1"/>
              <a:t>WSOpt</a:t>
            </a:r>
            <a:r>
              <a:rPr lang="en-US" dirty="0"/>
              <a:t> has </a:t>
            </a:r>
            <a:r>
              <a:rPr lang="en-US" b="1" dirty="0"/>
              <a:t>perfect knowledge of the future</a:t>
            </a:r>
            <a:r>
              <a:rPr lang="en-US" dirty="0"/>
              <a:t>.</a:t>
            </a:r>
          </a:p>
          <a:p>
            <a:pPr lvl="1"/>
            <a:r>
              <a:rPr lang="en-US" dirty="0"/>
              <a:t>  For this algorithm (which cannot be implemented), the working set is </a:t>
            </a:r>
            <a:br>
              <a:rPr lang="en-US" dirty="0"/>
            </a:br>
            <a:r>
              <a:rPr lang="en-US" dirty="0"/>
              <a:t>   computed over the next </a:t>
            </a:r>
            <a:r>
              <a:rPr lang="en-US" dirty="0">
                <a:sym typeface="Symbol" pitchFamily="18" charset="2"/>
              </a:rPr>
              <a:t> references, not the last: R(t)..R(t+-1)</a:t>
            </a:r>
          </a:p>
          <a:p>
            <a:r>
              <a:rPr lang="en-US" dirty="0">
                <a:sym typeface="Symbol" pitchFamily="18" charset="2"/>
              </a:rPr>
              <a:t>He compared WS with </a:t>
            </a:r>
            <a:r>
              <a:rPr lang="en-US" dirty="0" err="1">
                <a:sym typeface="Symbol" pitchFamily="18" charset="2"/>
              </a:rPr>
              <a:t>WSOpt</a:t>
            </a:r>
            <a:r>
              <a:rPr lang="en-US" dirty="0">
                <a:sym typeface="Symbol" pitchFamily="18" charset="2"/>
              </a:rPr>
              <a:t>.</a:t>
            </a:r>
          </a:p>
          <a:p>
            <a:pPr lvl="1"/>
            <a:r>
              <a:rPr lang="en-US" dirty="0">
                <a:sym typeface="Symbol" pitchFamily="18" charset="2"/>
              </a:rPr>
              <a:t>  </a:t>
            </a:r>
            <a:r>
              <a:rPr lang="en-US" dirty="0" err="1">
                <a:sym typeface="Symbol" pitchFamily="18" charset="2"/>
              </a:rPr>
              <a:t>WSOpt</a:t>
            </a:r>
            <a:r>
              <a:rPr lang="en-US" dirty="0">
                <a:sym typeface="Symbol" pitchFamily="18" charset="2"/>
              </a:rPr>
              <a:t> has knowledge of the future…</a:t>
            </a:r>
          </a:p>
          <a:p>
            <a:pPr lvl="1"/>
            <a:r>
              <a:rPr lang="en-US" dirty="0">
                <a:sym typeface="Symbol" pitchFamily="18" charset="2"/>
              </a:rPr>
              <a:t>  …yet even though WS is a practical algorithm with no ability to see </a:t>
            </a:r>
            <a:br>
              <a:rPr lang="en-US" dirty="0">
                <a:sym typeface="Symbol" pitchFamily="18" charset="2"/>
              </a:rPr>
            </a:br>
            <a:r>
              <a:rPr lang="en-US" dirty="0">
                <a:sym typeface="Symbol" pitchFamily="18" charset="2"/>
              </a:rPr>
              <a:t>    the future, the Hit and Miss ratios are identical for the two algorithms!</a:t>
            </a:r>
          </a:p>
        </p:txBody>
      </p:sp>
      <p:sp>
        <p:nvSpPr>
          <p:cNvPr id="4" name="Slide Number Placeholder 5"/>
          <p:cNvSpPr>
            <a:spLocks noGrp="1"/>
          </p:cNvSpPr>
          <p:nvPr>
            <p:ph type="sldNum" sz="quarter" idx="12"/>
          </p:nvPr>
        </p:nvSpPr>
        <p:spPr/>
        <p:txBody>
          <a:bodyPr/>
          <a:lstStyle/>
          <a:p>
            <a:fld id="{A8EE928C-2662-42E5-9933-A327EB318B04}" type="slidenum">
              <a:rPr lang="en-US"/>
              <a:pPr/>
              <a:t>40</a:t>
            </a:fld>
            <a:endParaRPr lang="en-US"/>
          </a:p>
        </p:txBody>
      </p:sp>
      <p:sp>
        <p:nvSpPr>
          <p:cNvPr id="2" name="Footer Placeholder 1">
            <a:extLst>
              <a:ext uri="{FF2B5EF4-FFF2-40B4-BE49-F238E27FC236}">
                <a16:creationId xmlns:a16="http://schemas.microsoft.com/office/drawing/2014/main" id="{828C2AB3-70FD-A734-12B2-5B981911069E}"/>
              </a:ext>
            </a:extLst>
          </p:cNvPr>
          <p:cNvSpPr>
            <a:spLocks noGrp="1"/>
          </p:cNvSpPr>
          <p:nvPr>
            <p:ph type="ftr" sz="quarter" idx="11"/>
          </p:nvPr>
        </p:nvSpPr>
        <p:spPr/>
        <p:txBody>
          <a:bodyPr/>
          <a:lstStyle/>
          <a:p>
            <a:r>
              <a:rPr lang="en-US"/>
              <a:t>Cornell CS4414 - Fall 2024.</a:t>
            </a:r>
          </a:p>
        </p:txBody>
      </p:sp>
      <p:sp>
        <p:nvSpPr>
          <p:cNvPr id="3" name="TextBox 2">
            <a:extLst>
              <a:ext uri="{FF2B5EF4-FFF2-40B4-BE49-F238E27FC236}">
                <a16:creationId xmlns:a16="http://schemas.microsoft.com/office/drawing/2014/main" id="{2C415C7F-8A7C-7ED5-79EA-7DDD626C3AA8}"/>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1024127" y="585216"/>
            <a:ext cx="10641691" cy="1499616"/>
          </a:xfrm>
        </p:spPr>
        <p:txBody>
          <a:bodyPr/>
          <a:lstStyle/>
          <a:p>
            <a:r>
              <a:rPr lang="en-US"/>
              <a:t>Key insight in proof</a:t>
            </a:r>
          </a:p>
        </p:txBody>
      </p:sp>
      <p:sp>
        <p:nvSpPr>
          <p:cNvPr id="424963" name="Rectangle 3"/>
          <p:cNvSpPr>
            <a:spLocks noGrp="1" noChangeArrowheads="1"/>
          </p:cNvSpPr>
          <p:nvPr>
            <p:ph idx="1"/>
          </p:nvPr>
        </p:nvSpPr>
        <p:spPr>
          <a:xfrm>
            <a:off x="1024128" y="2286000"/>
            <a:ext cx="10641690" cy="4023360"/>
          </a:xfrm>
        </p:spPr>
        <p:txBody>
          <a:bodyPr/>
          <a:lstStyle/>
          <a:p>
            <a:r>
              <a:rPr lang="en-US" dirty="0"/>
              <a:t>Basic idea is to look at the paging decision made in WS at time t+</a:t>
            </a:r>
            <a:r>
              <a:rPr lang="en-US" dirty="0">
                <a:sym typeface="Symbol" pitchFamily="18" charset="2"/>
              </a:rPr>
              <a:t>-1 and compare with the decision made by </a:t>
            </a:r>
            <a:r>
              <a:rPr lang="en-US" dirty="0" err="1">
                <a:sym typeface="Symbol" pitchFamily="18" charset="2"/>
              </a:rPr>
              <a:t>WSOpt</a:t>
            </a:r>
            <a:r>
              <a:rPr lang="en-US" dirty="0">
                <a:sym typeface="Symbol" pitchFamily="18" charset="2"/>
              </a:rPr>
              <a:t> at time t</a:t>
            </a:r>
          </a:p>
          <a:p>
            <a:r>
              <a:rPr lang="en-US" dirty="0">
                <a:sym typeface="Symbol" pitchFamily="18" charset="2"/>
              </a:rPr>
              <a:t>Both look at the same references… hence make same decision</a:t>
            </a:r>
          </a:p>
          <a:p>
            <a:pPr lvl="1"/>
            <a:r>
              <a:rPr lang="en-US" dirty="0">
                <a:sym typeface="Symbol" pitchFamily="18" charset="2"/>
              </a:rPr>
              <a:t>  Namely, </a:t>
            </a:r>
            <a:r>
              <a:rPr lang="en-US" dirty="0" err="1">
                <a:sym typeface="Symbol" pitchFamily="18" charset="2"/>
              </a:rPr>
              <a:t>WSOpt</a:t>
            </a:r>
            <a:r>
              <a:rPr lang="en-US" dirty="0">
                <a:sym typeface="Symbol" pitchFamily="18" charset="2"/>
              </a:rPr>
              <a:t> tosses out page R(t-1) if it isn’t referenced “again” in </a:t>
            </a:r>
            <a:br>
              <a:rPr lang="en-US" dirty="0">
                <a:sym typeface="Symbol" pitchFamily="18" charset="2"/>
              </a:rPr>
            </a:br>
            <a:r>
              <a:rPr lang="en-US" dirty="0">
                <a:sym typeface="Symbol" pitchFamily="18" charset="2"/>
              </a:rPr>
              <a:t>   time </a:t>
            </a:r>
            <a:r>
              <a:rPr lang="en-US" dirty="0" err="1">
                <a:sym typeface="Symbol" pitchFamily="18" charset="2"/>
              </a:rPr>
              <a:t>t..t</a:t>
            </a:r>
            <a:r>
              <a:rPr lang="en-US" dirty="0">
                <a:sym typeface="Symbol" pitchFamily="18" charset="2"/>
              </a:rPr>
              <a:t>+-1</a:t>
            </a:r>
          </a:p>
          <a:p>
            <a:pPr lvl="1"/>
            <a:r>
              <a:rPr lang="en-US" dirty="0">
                <a:sym typeface="Symbol" pitchFamily="18" charset="2"/>
              </a:rPr>
              <a:t>  WS running at time t+-1 tosses out page R(t-1) if it wasn’t </a:t>
            </a:r>
            <a:br>
              <a:rPr lang="en-US" dirty="0">
                <a:sym typeface="Symbol" pitchFamily="18" charset="2"/>
              </a:rPr>
            </a:br>
            <a:r>
              <a:rPr lang="en-US" dirty="0">
                <a:sym typeface="Symbol" pitchFamily="18" charset="2"/>
              </a:rPr>
              <a:t>    referenced in times t...t+-1 </a:t>
            </a:r>
          </a:p>
          <a:p>
            <a:pPr lvl="1"/>
            <a:r>
              <a:rPr lang="en-US" dirty="0">
                <a:sym typeface="Symbol" pitchFamily="18" charset="2"/>
              </a:rPr>
              <a:t>  … and these are the same references!</a:t>
            </a:r>
          </a:p>
        </p:txBody>
      </p:sp>
      <p:sp>
        <p:nvSpPr>
          <p:cNvPr id="4" name="Slide Number Placeholder 5"/>
          <p:cNvSpPr>
            <a:spLocks noGrp="1"/>
          </p:cNvSpPr>
          <p:nvPr>
            <p:ph type="sldNum" sz="quarter" idx="12"/>
          </p:nvPr>
        </p:nvSpPr>
        <p:spPr>
          <a:xfrm>
            <a:off x="10837333" y="6470704"/>
            <a:ext cx="973667" cy="274320"/>
          </a:xfrm>
        </p:spPr>
        <p:txBody>
          <a:bodyPr/>
          <a:lstStyle/>
          <a:p>
            <a:fld id="{A6453837-DD49-44B8-8438-9AA5C9144B01}" type="slidenum">
              <a:rPr lang="en-US"/>
              <a:pPr/>
              <a:t>41</a:t>
            </a:fld>
            <a:endParaRPr lang="en-US"/>
          </a:p>
        </p:txBody>
      </p:sp>
      <p:sp>
        <p:nvSpPr>
          <p:cNvPr id="2" name="Footer Placeholder 1">
            <a:extLst>
              <a:ext uri="{FF2B5EF4-FFF2-40B4-BE49-F238E27FC236}">
                <a16:creationId xmlns:a16="http://schemas.microsoft.com/office/drawing/2014/main" id="{5D312FBF-77D4-8B8B-108D-61A75A109242}"/>
              </a:ext>
            </a:extLst>
          </p:cNvPr>
          <p:cNvSpPr>
            <a:spLocks noGrp="1"/>
          </p:cNvSpPr>
          <p:nvPr>
            <p:ph type="ftr" sz="quarter" idx="11"/>
          </p:nvPr>
        </p:nvSpPr>
        <p:spPr/>
        <p:txBody>
          <a:bodyPr/>
          <a:lstStyle/>
          <a:p>
            <a:r>
              <a:rPr lang="en-US"/>
              <a:t>Cornell CS4414 - Fall 2024.</a:t>
            </a:r>
          </a:p>
        </p:txBody>
      </p:sp>
      <p:sp>
        <p:nvSpPr>
          <p:cNvPr id="3" name="TextBox 2">
            <a:extLst>
              <a:ext uri="{FF2B5EF4-FFF2-40B4-BE49-F238E27FC236}">
                <a16:creationId xmlns:a16="http://schemas.microsoft.com/office/drawing/2014/main" id="{2679C1F9-D0E9-0529-A4E8-91B2DF2BF969}"/>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p>
            <a:r>
              <a:rPr lang="en-US" dirty="0"/>
              <a:t>Key step in proof</a:t>
            </a:r>
            <a:endParaRPr lang="fr-BE" dirty="0"/>
          </a:p>
        </p:txBody>
      </p:sp>
      <p:sp>
        <p:nvSpPr>
          <p:cNvPr id="23" name="Content Placeholder 22"/>
          <p:cNvSpPr>
            <a:spLocks noGrp="1"/>
          </p:cNvSpPr>
          <p:nvPr>
            <p:ph idx="1"/>
          </p:nvPr>
        </p:nvSpPr>
        <p:spPr>
          <a:xfrm>
            <a:off x="1023938" y="4406344"/>
            <a:ext cx="10642600" cy="1902381"/>
          </a:xfrm>
        </p:spPr>
        <p:txBody>
          <a:bodyPr>
            <a:normAutofit/>
          </a:bodyPr>
          <a:lstStyle/>
          <a:p>
            <a:r>
              <a:rPr lang="en-US" dirty="0"/>
              <a:t>At time t</a:t>
            </a:r>
            <a:r>
              <a:rPr lang="en-US" baseline="-25000" dirty="0"/>
              <a:t>1</a:t>
            </a:r>
            <a:r>
              <a:rPr lang="en-US" dirty="0"/>
              <a:t> resident page set contains { 1,2,5,7 }</a:t>
            </a:r>
          </a:p>
          <a:p>
            <a:pPr lvl="1"/>
            <a:r>
              <a:rPr lang="en-US" dirty="0"/>
              <a:t>  WSOPT notices “5 will not be referenced in next 6 time units, and </a:t>
            </a:r>
            <a:br>
              <a:rPr lang="en-US" dirty="0"/>
            </a:br>
            <a:r>
              <a:rPr lang="en-US" dirty="0"/>
              <a:t>    pages 5 out at time t</a:t>
            </a:r>
            <a:r>
              <a:rPr lang="en-US" baseline="-25000" dirty="0"/>
              <a:t>1</a:t>
            </a:r>
            <a:endParaRPr lang="en-US" dirty="0"/>
          </a:p>
          <a:p>
            <a:pPr lvl="1"/>
            <a:r>
              <a:rPr lang="en-US" dirty="0"/>
              <a:t>  WS will page 5 out too, but not until time t</a:t>
            </a:r>
            <a:r>
              <a:rPr lang="en-US" baseline="-25000" dirty="0"/>
              <a:t>2</a:t>
            </a:r>
            <a:endParaRPr lang="fr-BE" baseline="-25000" dirty="0"/>
          </a:p>
        </p:txBody>
      </p:sp>
      <p:sp>
        <p:nvSpPr>
          <p:cNvPr id="9" name="TextBox 8"/>
          <p:cNvSpPr txBox="1"/>
          <p:nvPr/>
        </p:nvSpPr>
        <p:spPr>
          <a:xfrm>
            <a:off x="2438400" y="2438401"/>
            <a:ext cx="9228138" cy="923330"/>
          </a:xfrm>
          <a:prstGeom prst="rect">
            <a:avLst/>
          </a:prstGeom>
          <a:noFill/>
        </p:spPr>
        <p:txBody>
          <a:bodyPr wrap="square" rtlCol="0">
            <a:spAutoFit/>
          </a:bodyPr>
          <a:lstStyle/>
          <a:p>
            <a:r>
              <a:rPr lang="en-US" dirty="0"/>
              <a:t>Page reference string</a:t>
            </a:r>
          </a:p>
          <a:p>
            <a:endParaRPr lang="en-US" dirty="0"/>
          </a:p>
          <a:p>
            <a:r>
              <a:rPr lang="en-US" dirty="0"/>
              <a:t>. . . 2 7 1 5 7 7 7 5 6 1 2 7 1 6 6 5 8 1 2 5 8 1 2 1 5 8 8 5 1 2 6 1 7 2 8 6 1 7 7 7 2 . . .</a:t>
            </a:r>
            <a:endParaRPr lang="fr-BE" dirty="0"/>
          </a:p>
        </p:txBody>
      </p:sp>
      <p:cxnSp>
        <p:nvCxnSpPr>
          <p:cNvPr id="11" name="Straight Arrow Connector 10"/>
          <p:cNvCxnSpPr/>
          <p:nvPr/>
        </p:nvCxnSpPr>
        <p:spPr>
          <a:xfrm rot="5400000" flipH="1" flipV="1">
            <a:off x="3772297" y="3695303"/>
            <a:ext cx="685800" cy="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687094" y="3694906"/>
            <a:ext cx="685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4114800"/>
            <a:ext cx="457200" cy="369332"/>
          </a:xfrm>
          <a:prstGeom prst="rect">
            <a:avLst/>
          </a:prstGeom>
          <a:noFill/>
        </p:spPr>
        <p:txBody>
          <a:bodyPr wrap="square" rtlCol="0">
            <a:spAutoFit/>
          </a:bodyPr>
          <a:lstStyle/>
          <a:p>
            <a:r>
              <a:rPr lang="en-US" dirty="0"/>
              <a:t>t</a:t>
            </a:r>
            <a:r>
              <a:rPr lang="en-US" baseline="-25000" dirty="0"/>
              <a:t>1</a:t>
            </a:r>
            <a:endParaRPr lang="fr-BE" dirty="0"/>
          </a:p>
        </p:txBody>
      </p:sp>
      <p:sp>
        <p:nvSpPr>
          <p:cNvPr id="18" name="TextBox 17"/>
          <p:cNvSpPr txBox="1"/>
          <p:nvPr/>
        </p:nvSpPr>
        <p:spPr>
          <a:xfrm>
            <a:off x="4876800" y="4114800"/>
            <a:ext cx="457200" cy="369332"/>
          </a:xfrm>
          <a:prstGeom prst="rect">
            <a:avLst/>
          </a:prstGeom>
          <a:noFill/>
        </p:spPr>
        <p:txBody>
          <a:bodyPr wrap="square" rtlCol="0">
            <a:spAutoFit/>
          </a:bodyPr>
          <a:lstStyle/>
          <a:p>
            <a:r>
              <a:rPr lang="en-US" dirty="0"/>
              <a:t>t</a:t>
            </a:r>
            <a:r>
              <a:rPr lang="en-US" baseline="-25000" dirty="0"/>
              <a:t>2</a:t>
            </a:r>
            <a:endParaRPr lang="fr-BE" dirty="0"/>
          </a:p>
        </p:txBody>
      </p:sp>
      <p:cxnSp>
        <p:nvCxnSpPr>
          <p:cNvPr id="20" name="Straight Arrow Connector 19"/>
          <p:cNvCxnSpPr/>
          <p:nvPr/>
        </p:nvCxnSpPr>
        <p:spPr>
          <a:xfrm>
            <a:off x="4114800" y="3733800"/>
            <a:ext cx="914400" cy="1588"/>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3657600"/>
            <a:ext cx="609600" cy="369332"/>
          </a:xfrm>
          <a:prstGeom prst="rect">
            <a:avLst/>
          </a:prstGeom>
          <a:noFill/>
        </p:spPr>
        <p:txBody>
          <a:bodyPr wrap="square" rtlCol="0">
            <a:spAutoFit/>
          </a:bodyPr>
          <a:lstStyle/>
          <a:p>
            <a:r>
              <a:rPr lang="en-US" dirty="0">
                <a:solidFill>
                  <a:srgbClr val="C00000"/>
                </a:solidFill>
                <a:sym typeface="Symbol"/>
              </a:rPr>
              <a:t>=6</a:t>
            </a:r>
            <a:endParaRPr lang="fr-BE" dirty="0">
              <a:solidFill>
                <a:srgbClr val="C00000"/>
              </a:solidFill>
            </a:endParaRPr>
          </a:p>
        </p:txBody>
      </p:sp>
      <p:sp>
        <p:nvSpPr>
          <p:cNvPr id="3" name="Footer Placeholder 2">
            <a:extLst>
              <a:ext uri="{FF2B5EF4-FFF2-40B4-BE49-F238E27FC236}">
                <a16:creationId xmlns:a16="http://schemas.microsoft.com/office/drawing/2014/main" id="{AC2B0153-5ECE-AC63-5D91-C5CF457A3567}"/>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3337DF9F-893D-3710-9FAA-5CDA54B16272}"/>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5" name="TextBox 4">
            <a:extLst>
              <a:ext uri="{FF2B5EF4-FFF2-40B4-BE49-F238E27FC236}">
                <a16:creationId xmlns:a16="http://schemas.microsoft.com/office/drawing/2014/main" id="{0D298CC4-4289-93B3-EFAF-90A01A780FB5}"/>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1024127" y="585216"/>
            <a:ext cx="10641691" cy="1499616"/>
          </a:xfrm>
        </p:spPr>
        <p:txBody>
          <a:bodyPr/>
          <a:lstStyle/>
          <a:p>
            <a:r>
              <a:rPr lang="en-US"/>
              <a:t>How do WSOpt and WS differ?</a:t>
            </a:r>
          </a:p>
        </p:txBody>
      </p:sp>
      <p:sp>
        <p:nvSpPr>
          <p:cNvPr id="425987" name="Rectangle 3"/>
          <p:cNvSpPr>
            <a:spLocks noGrp="1" noChangeArrowheads="1"/>
          </p:cNvSpPr>
          <p:nvPr>
            <p:ph idx="1"/>
          </p:nvPr>
        </p:nvSpPr>
        <p:spPr>
          <a:xfrm>
            <a:off x="1024128" y="2286000"/>
            <a:ext cx="10641690" cy="4023360"/>
          </a:xfrm>
        </p:spPr>
        <p:txBody>
          <a:bodyPr/>
          <a:lstStyle/>
          <a:p>
            <a:r>
              <a:rPr lang="en-US" dirty="0"/>
              <a:t>WS maintains more pages in memory, because it needs </a:t>
            </a:r>
            <a:r>
              <a:rPr lang="en-US" dirty="0">
                <a:sym typeface="Symbol" pitchFamily="18" charset="2"/>
              </a:rPr>
              <a:t> time “delay” to make a paging decision</a:t>
            </a:r>
          </a:p>
          <a:p>
            <a:pPr lvl="1"/>
            <a:r>
              <a:rPr lang="en-US" dirty="0">
                <a:sym typeface="Symbol" pitchFamily="18" charset="2"/>
              </a:rPr>
              <a:t>  In effect, it makes the same decisions, but after a time lag</a:t>
            </a:r>
          </a:p>
          <a:p>
            <a:pPr lvl="1"/>
            <a:r>
              <a:rPr lang="en-US" dirty="0">
                <a:sym typeface="Symbol" pitchFamily="18" charset="2"/>
              </a:rPr>
              <a:t>  Hence these pages hang around a bit longer</a:t>
            </a:r>
          </a:p>
        </p:txBody>
      </p:sp>
      <p:sp>
        <p:nvSpPr>
          <p:cNvPr id="4" name="Slide Number Placeholder 5"/>
          <p:cNvSpPr>
            <a:spLocks noGrp="1"/>
          </p:cNvSpPr>
          <p:nvPr>
            <p:ph type="sldNum" sz="quarter" idx="12"/>
          </p:nvPr>
        </p:nvSpPr>
        <p:spPr>
          <a:xfrm>
            <a:off x="10837333" y="6470704"/>
            <a:ext cx="973667" cy="274320"/>
          </a:xfrm>
        </p:spPr>
        <p:txBody>
          <a:bodyPr/>
          <a:lstStyle/>
          <a:p>
            <a:fld id="{7156A5F5-1A19-48ED-8864-C1FD48FA208E}" type="slidenum">
              <a:rPr lang="en-US"/>
              <a:pPr/>
              <a:t>43</a:t>
            </a:fld>
            <a:endParaRPr lang="en-US"/>
          </a:p>
        </p:txBody>
      </p:sp>
      <p:sp>
        <p:nvSpPr>
          <p:cNvPr id="2" name="Footer Placeholder 1">
            <a:extLst>
              <a:ext uri="{FF2B5EF4-FFF2-40B4-BE49-F238E27FC236}">
                <a16:creationId xmlns:a16="http://schemas.microsoft.com/office/drawing/2014/main" id="{AE4A4FC4-9638-0B6B-495B-B4D34D770410}"/>
              </a:ext>
            </a:extLst>
          </p:cNvPr>
          <p:cNvSpPr>
            <a:spLocks noGrp="1"/>
          </p:cNvSpPr>
          <p:nvPr>
            <p:ph type="ftr" sz="quarter" idx="11"/>
          </p:nvPr>
        </p:nvSpPr>
        <p:spPr/>
        <p:txBody>
          <a:bodyPr/>
          <a:lstStyle/>
          <a:p>
            <a:r>
              <a:rPr lang="en-US"/>
              <a:t>Cornell CS4414 - Fall 2024.</a:t>
            </a:r>
          </a:p>
        </p:txBody>
      </p:sp>
      <p:sp>
        <p:nvSpPr>
          <p:cNvPr id="3" name="TextBox 2">
            <a:extLst>
              <a:ext uri="{FF2B5EF4-FFF2-40B4-BE49-F238E27FC236}">
                <a16:creationId xmlns:a16="http://schemas.microsoft.com/office/drawing/2014/main" id="{F1F0A36D-1C3A-4904-8801-8C8020002154}"/>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p>
            <a:r>
              <a:rPr lang="en-US" dirty="0"/>
              <a:t>WSOPT and WS: same hit ratio!</a:t>
            </a:r>
            <a:endParaRPr lang="fr-BE" dirty="0"/>
          </a:p>
        </p:txBody>
      </p:sp>
      <p:sp>
        <p:nvSpPr>
          <p:cNvPr id="3" name="Content Placeholder 2"/>
          <p:cNvSpPr>
            <a:spLocks noGrp="1"/>
          </p:cNvSpPr>
          <p:nvPr>
            <p:ph idx="1"/>
          </p:nvPr>
        </p:nvSpPr>
        <p:spPr>
          <a:xfrm>
            <a:off x="1024128" y="2286000"/>
            <a:ext cx="10641690" cy="4023360"/>
          </a:xfrm>
        </p:spPr>
        <p:txBody>
          <a:bodyPr/>
          <a:lstStyle/>
          <a:p>
            <a:r>
              <a:rPr lang="en-US" dirty="0"/>
              <a:t>WS is a little slower to remove pages from memory, but has the identical pattern of paging in and paging out, just time-lagged by </a:t>
            </a:r>
            <a:r>
              <a:rPr lang="en-US" dirty="0">
                <a:sym typeface="Symbol"/>
              </a:rPr>
              <a:t> time units</a:t>
            </a:r>
          </a:p>
          <a:p>
            <a:endParaRPr lang="en-US" dirty="0">
              <a:sym typeface="Symbol"/>
            </a:endParaRPr>
          </a:p>
          <a:p>
            <a:r>
              <a:rPr lang="en-US" dirty="0">
                <a:sym typeface="Symbol"/>
              </a:rPr>
              <a:t>Thus WS and WSOPT have the identical hit and miss ratio…  a rare case of a “real” algorithm that achieves seemingly optimal behavior</a:t>
            </a:r>
            <a:endParaRPr lang="fr-BE" dirty="0"/>
          </a:p>
        </p:txBody>
      </p:sp>
      <p:sp>
        <p:nvSpPr>
          <p:cNvPr id="4" name="Footer Placeholder 3">
            <a:extLst>
              <a:ext uri="{FF2B5EF4-FFF2-40B4-BE49-F238E27FC236}">
                <a16:creationId xmlns:a16="http://schemas.microsoft.com/office/drawing/2014/main" id="{C3FEE5EE-87D6-1212-BC6A-1452B8E7BA2D}"/>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7DB9DE50-259A-8B9B-B385-B4E73AB692A4}"/>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6" name="TextBox 5">
            <a:extLst>
              <a:ext uri="{FF2B5EF4-FFF2-40B4-BE49-F238E27FC236}">
                <a16:creationId xmlns:a16="http://schemas.microsoft.com/office/drawing/2014/main" id="{540DFB05-E7CB-7702-D9A0-6F661EF50BED}"/>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024127" y="585216"/>
            <a:ext cx="10641691" cy="1499616"/>
          </a:xfrm>
        </p:spPr>
        <p:txBody>
          <a:bodyPr/>
          <a:lstStyle/>
          <a:p>
            <a:r>
              <a:rPr lang="en-US"/>
              <a:t>How do WS and LRU compare?</a:t>
            </a:r>
          </a:p>
        </p:txBody>
      </p:sp>
      <p:sp>
        <p:nvSpPr>
          <p:cNvPr id="427011" name="Rectangle 3"/>
          <p:cNvSpPr>
            <a:spLocks noGrp="1" noChangeArrowheads="1"/>
          </p:cNvSpPr>
          <p:nvPr>
            <p:ph idx="1"/>
          </p:nvPr>
        </p:nvSpPr>
        <p:spPr>
          <a:xfrm>
            <a:off x="1024128" y="2286000"/>
            <a:ext cx="10641690" cy="4023360"/>
          </a:xfrm>
        </p:spPr>
        <p:txBody>
          <a:bodyPr>
            <a:normAutofit/>
          </a:bodyPr>
          <a:lstStyle/>
          <a:p>
            <a:r>
              <a:rPr lang="en-US" dirty="0"/>
              <a:t>In contrast, WS can outperform LRU in an important way.  Suppose we use the same value of </a:t>
            </a:r>
            <a:r>
              <a:rPr lang="en-US" dirty="0">
                <a:sym typeface="Symbol" pitchFamily="18" charset="2"/>
              </a:rPr>
              <a:t></a:t>
            </a:r>
          </a:p>
          <a:p>
            <a:pPr lvl="1"/>
            <a:r>
              <a:rPr lang="en-US" dirty="0">
                <a:sym typeface="Symbol" pitchFamily="18" charset="2"/>
              </a:rPr>
              <a:t>  WS removes pages if they aren’t referenced and hence keeps less    </a:t>
            </a:r>
            <a:br>
              <a:rPr lang="en-US" dirty="0">
                <a:sym typeface="Symbol" pitchFamily="18" charset="2"/>
              </a:rPr>
            </a:br>
            <a:r>
              <a:rPr lang="en-US" dirty="0">
                <a:sym typeface="Symbol" pitchFamily="18" charset="2"/>
              </a:rPr>
              <a:t>    pages in memory</a:t>
            </a:r>
          </a:p>
          <a:p>
            <a:pPr lvl="1"/>
            <a:r>
              <a:rPr lang="en-US" dirty="0">
                <a:sym typeface="Symbol" pitchFamily="18" charset="2"/>
              </a:rPr>
              <a:t>  When it does page things out, it is using an LRU policy!</a:t>
            </a:r>
          </a:p>
          <a:p>
            <a:pPr lvl="1"/>
            <a:r>
              <a:rPr lang="en-US" dirty="0">
                <a:sym typeface="Symbol" pitchFamily="18" charset="2"/>
              </a:rPr>
              <a:t>   LRU will keep all  pages in memory, referenced or not</a:t>
            </a:r>
          </a:p>
          <a:p>
            <a:r>
              <a:rPr lang="en-US" dirty="0">
                <a:sym typeface="Symbol" pitchFamily="18" charset="2"/>
              </a:rPr>
              <a:t>Thus LRU often has a lower miss rate, but needs more memory.  On platforms shared by multiple processes, WS really pays off</a:t>
            </a:r>
          </a:p>
        </p:txBody>
      </p:sp>
      <p:sp>
        <p:nvSpPr>
          <p:cNvPr id="4" name="Slide Number Placeholder 5"/>
          <p:cNvSpPr>
            <a:spLocks noGrp="1"/>
          </p:cNvSpPr>
          <p:nvPr>
            <p:ph type="sldNum" sz="quarter" idx="12"/>
          </p:nvPr>
        </p:nvSpPr>
        <p:spPr>
          <a:xfrm>
            <a:off x="10837333" y="6470704"/>
            <a:ext cx="973667" cy="274320"/>
          </a:xfrm>
        </p:spPr>
        <p:txBody>
          <a:bodyPr/>
          <a:lstStyle/>
          <a:p>
            <a:fld id="{273F323E-2366-4288-977C-4D91C317E4FC}" type="slidenum">
              <a:rPr lang="en-US"/>
              <a:pPr/>
              <a:t>45</a:t>
            </a:fld>
            <a:endParaRPr lang="en-US"/>
          </a:p>
        </p:txBody>
      </p:sp>
      <p:sp>
        <p:nvSpPr>
          <p:cNvPr id="2" name="Footer Placeholder 1">
            <a:extLst>
              <a:ext uri="{FF2B5EF4-FFF2-40B4-BE49-F238E27FC236}">
                <a16:creationId xmlns:a16="http://schemas.microsoft.com/office/drawing/2014/main" id="{4E927162-7126-2A97-420F-1C1909E50FC2}"/>
              </a:ext>
            </a:extLst>
          </p:cNvPr>
          <p:cNvSpPr>
            <a:spLocks noGrp="1"/>
          </p:cNvSpPr>
          <p:nvPr>
            <p:ph type="ftr" sz="quarter" idx="11"/>
          </p:nvPr>
        </p:nvSpPr>
        <p:spPr/>
        <p:txBody>
          <a:bodyPr/>
          <a:lstStyle/>
          <a:p>
            <a:r>
              <a:rPr lang="en-US"/>
              <a:t>Cornell CS4414 - Fall 2024.</a:t>
            </a:r>
          </a:p>
        </p:txBody>
      </p:sp>
      <p:sp>
        <p:nvSpPr>
          <p:cNvPr id="3" name="TextBox 2">
            <a:extLst>
              <a:ext uri="{FF2B5EF4-FFF2-40B4-BE49-F238E27FC236}">
                <a16:creationId xmlns:a16="http://schemas.microsoft.com/office/drawing/2014/main" id="{8576CD53-E6A3-E8A7-80E5-1B329E63A235}"/>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The real question is what to cache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024128" y="585216"/>
            <a:ext cx="10786872" cy="1499616"/>
          </a:xfrm>
        </p:spPr>
        <p:txBody>
          <a:bodyPr>
            <a:normAutofit/>
          </a:bodyPr>
          <a:lstStyle/>
          <a:p>
            <a:r>
              <a:rPr lang="en-US" dirty="0"/>
              <a:t>Working Sets in the Real World</a:t>
            </a:r>
          </a:p>
        </p:txBody>
      </p:sp>
      <p:pic>
        <p:nvPicPr>
          <p:cNvPr id="4" name="Picture 3">
            <a:extLst>
              <a:ext uri="{FF2B5EF4-FFF2-40B4-BE49-F238E27FC236}">
                <a16:creationId xmlns:a16="http://schemas.microsoft.com/office/drawing/2014/main" id="{C6155DD3-3760-3ED0-CD96-C0DB22228337}"/>
              </a:ext>
            </a:extLst>
          </p:cNvPr>
          <p:cNvPicPr>
            <a:picLocks noChangeAspect="1"/>
          </p:cNvPicPr>
          <p:nvPr/>
        </p:nvPicPr>
        <p:blipFill>
          <a:blip r:embed="rId2"/>
          <a:srcRect t="21948" r="585" b="7718"/>
          <a:stretch/>
        </p:blipFill>
        <p:spPr>
          <a:xfrm>
            <a:off x="1571228" y="1799845"/>
            <a:ext cx="8096647" cy="4296156"/>
          </a:xfrm>
          <a:prstGeom prst="rect">
            <a:avLst/>
          </a:prstGeom>
        </p:spPr>
      </p:pic>
      <p:sp>
        <p:nvSpPr>
          <p:cNvPr id="2" name="Footer Placeholder 1">
            <a:extLst>
              <a:ext uri="{FF2B5EF4-FFF2-40B4-BE49-F238E27FC236}">
                <a16:creationId xmlns:a16="http://schemas.microsoft.com/office/drawing/2014/main" id="{F6606EDE-7EDD-CECB-1DB4-F7D149A4483B}"/>
              </a:ext>
            </a:extLst>
          </p:cNvPr>
          <p:cNvSpPr>
            <a:spLocks noGrp="1"/>
          </p:cNvSpPr>
          <p:nvPr>
            <p:ph type="ftr" sz="quarter" idx="11"/>
          </p:nvPr>
        </p:nvSpPr>
        <p:spPr/>
        <p:txBody>
          <a:bodyPr/>
          <a:lstStyle/>
          <a:p>
            <a:r>
              <a:rPr lang="en-US"/>
              <a:t>Cornell CS4414 - Fall 2024.</a:t>
            </a:r>
          </a:p>
        </p:txBody>
      </p:sp>
      <p:sp>
        <p:nvSpPr>
          <p:cNvPr id="3" name="Slide Number Placeholder 2">
            <a:extLst>
              <a:ext uri="{FF2B5EF4-FFF2-40B4-BE49-F238E27FC236}">
                <a16:creationId xmlns:a16="http://schemas.microsoft.com/office/drawing/2014/main" id="{F04B89A2-9384-000F-0F36-6D94FED110B7}"/>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5" name="TextBox 4">
            <a:extLst>
              <a:ext uri="{FF2B5EF4-FFF2-40B4-BE49-F238E27FC236}">
                <a16:creationId xmlns:a16="http://schemas.microsoft.com/office/drawing/2014/main" id="{CD4BA02B-FA6F-F9EC-3EB9-DB3E5907C995}"/>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Working set: A winning caching algorithm!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46B9-E0C6-4867-826E-A7253A515E46}"/>
              </a:ext>
            </a:extLst>
          </p:cNvPr>
          <p:cNvSpPr>
            <a:spLocks noGrp="1"/>
          </p:cNvSpPr>
          <p:nvPr>
            <p:ph type="title"/>
          </p:nvPr>
        </p:nvSpPr>
        <p:spPr/>
        <p:txBody>
          <a:bodyPr/>
          <a:lstStyle/>
          <a:p>
            <a:r>
              <a:rPr lang="en-US" dirty="0"/>
              <a:t>Does WS remain the same if we are managing a cache of files?</a:t>
            </a:r>
          </a:p>
        </p:txBody>
      </p:sp>
      <p:sp>
        <p:nvSpPr>
          <p:cNvPr id="3" name="Content Placeholder 2">
            <a:extLst>
              <a:ext uri="{FF2B5EF4-FFF2-40B4-BE49-F238E27FC236}">
                <a16:creationId xmlns:a16="http://schemas.microsoft.com/office/drawing/2014/main" id="{86610B70-3C7F-BCE0-8D9E-EE2985B4DB2B}"/>
              </a:ext>
            </a:extLst>
          </p:cNvPr>
          <p:cNvSpPr>
            <a:spLocks noGrp="1"/>
          </p:cNvSpPr>
          <p:nvPr>
            <p:ph idx="1"/>
          </p:nvPr>
        </p:nvSpPr>
        <p:spPr/>
        <p:txBody>
          <a:bodyPr/>
          <a:lstStyle/>
          <a:p>
            <a:r>
              <a:rPr lang="en-US" dirty="0"/>
              <a:t>In fact, yes!</a:t>
            </a:r>
          </a:p>
          <a:p>
            <a:endParaRPr lang="en-US" dirty="0"/>
          </a:p>
          <a:p>
            <a:r>
              <a:rPr lang="en-US" dirty="0"/>
              <a:t>We do need a concept of how long the window should be (</a:t>
            </a:r>
            <a:r>
              <a:rPr lang="en-US" dirty="0">
                <a:sym typeface="Symbol" panose="05050102010706020507" pitchFamily="18" charset="2"/>
              </a:rPr>
              <a:t>)</a:t>
            </a:r>
          </a:p>
          <a:p>
            <a:endParaRPr lang="en-US" dirty="0">
              <a:sym typeface="Symbol" panose="05050102010706020507" pitchFamily="18" charset="2"/>
            </a:endParaRPr>
          </a:p>
          <a:p>
            <a:r>
              <a:rPr lang="en-US" dirty="0">
                <a:sym typeface="Symbol" panose="05050102010706020507" pitchFamily="18" charset="2"/>
              </a:rPr>
              <a:t>And we would only favor WS if the hardware is shared by multiple applications or users, who “contend” for cache space.  But in that situation, it would </a:t>
            </a:r>
            <a:r>
              <a:rPr lang="en-US" dirty="0" err="1">
                <a:sym typeface="Symbol" panose="05050102010706020507" pitchFamily="18" charset="2"/>
              </a:rPr>
              <a:t>dbe</a:t>
            </a:r>
            <a:r>
              <a:rPr lang="en-US" dirty="0">
                <a:sym typeface="Symbol" panose="05050102010706020507" pitchFamily="18" charset="2"/>
              </a:rPr>
              <a:t> a good choice!</a:t>
            </a:r>
            <a:endParaRPr lang="en-US" dirty="0"/>
          </a:p>
        </p:txBody>
      </p:sp>
      <p:sp>
        <p:nvSpPr>
          <p:cNvPr id="4" name="Footer Placeholder 3">
            <a:extLst>
              <a:ext uri="{FF2B5EF4-FFF2-40B4-BE49-F238E27FC236}">
                <a16:creationId xmlns:a16="http://schemas.microsoft.com/office/drawing/2014/main" id="{A99D0595-40BB-36DF-B6D8-738988E0FC2A}"/>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97AEC5F0-469F-71E2-DB49-3BC94DBC4F64}"/>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TextBox 5">
            <a:extLst>
              <a:ext uri="{FF2B5EF4-FFF2-40B4-BE49-F238E27FC236}">
                <a16:creationId xmlns:a16="http://schemas.microsoft.com/office/drawing/2014/main" id="{27CD5B6D-77B9-2FE3-3D4B-DA55C967BEF3}"/>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Linux prefetching may not be useful</a:t>
            </a:r>
          </a:p>
        </p:txBody>
      </p:sp>
    </p:spTree>
    <p:extLst>
      <p:ext uri="{BB962C8B-B14F-4D97-AF65-F5344CB8AC3E}">
        <p14:creationId xmlns:p14="http://schemas.microsoft.com/office/powerpoint/2010/main" val="4025831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9131A-B9F3-1D21-EB48-10A094001EBD}"/>
              </a:ext>
            </a:extLst>
          </p:cNvPr>
          <p:cNvSpPr>
            <a:spLocks noGrp="1"/>
          </p:cNvSpPr>
          <p:nvPr>
            <p:ph type="title"/>
          </p:nvPr>
        </p:nvSpPr>
        <p:spPr/>
        <p:txBody>
          <a:bodyPr/>
          <a:lstStyle/>
          <a:p>
            <a:r>
              <a:rPr lang="en-US" dirty="0"/>
              <a:t>What about prefetching?</a:t>
            </a:r>
          </a:p>
        </p:txBody>
      </p:sp>
      <p:sp>
        <p:nvSpPr>
          <p:cNvPr id="6" name="Content Placeholder 5">
            <a:extLst>
              <a:ext uri="{FF2B5EF4-FFF2-40B4-BE49-F238E27FC236}">
                <a16:creationId xmlns:a16="http://schemas.microsoft.com/office/drawing/2014/main" id="{0DB219E0-74CC-7899-26BB-FF82D58DCD64}"/>
              </a:ext>
            </a:extLst>
          </p:cNvPr>
          <p:cNvSpPr>
            <a:spLocks noGrp="1"/>
          </p:cNvSpPr>
          <p:nvPr>
            <p:ph idx="1"/>
          </p:nvPr>
        </p:nvSpPr>
        <p:spPr/>
        <p:txBody>
          <a:bodyPr/>
          <a:lstStyle/>
          <a:p>
            <a:r>
              <a:rPr lang="en-US" dirty="0"/>
              <a:t>In the word-count problem, prefetching was a huge win</a:t>
            </a:r>
          </a:p>
          <a:p>
            <a:endParaRPr lang="en-US" dirty="0"/>
          </a:p>
          <a:p>
            <a:r>
              <a:rPr lang="en-US" dirty="0"/>
              <a:t>It allowed us to </a:t>
            </a:r>
          </a:p>
          <a:p>
            <a:pPr>
              <a:buFont typeface="Wingdings" panose="05000000000000000000" pitchFamily="2" charset="2"/>
              <a:buChar char="Ø"/>
            </a:pPr>
            <a:r>
              <a:rPr lang="en-US" dirty="0"/>
              <a:t>  Open files before we would access them, to get that work </a:t>
            </a:r>
            <a:br>
              <a:rPr lang="en-US" dirty="0"/>
            </a:br>
            <a:r>
              <a:rPr lang="en-US" dirty="0"/>
              <a:t>    out of the way as a concurrent background task</a:t>
            </a:r>
          </a:p>
          <a:p>
            <a:pPr>
              <a:buFont typeface="Wingdings" panose="05000000000000000000" pitchFamily="2" charset="2"/>
              <a:buChar char="Ø"/>
            </a:pPr>
            <a:r>
              <a:rPr lang="en-US" dirty="0"/>
              <a:t>  Access files sequentially so that block by block, they would be</a:t>
            </a:r>
            <a:br>
              <a:rPr lang="en-US" dirty="0"/>
            </a:br>
            <a:r>
              <a:rPr lang="en-US" dirty="0"/>
              <a:t>    available as needed.</a:t>
            </a:r>
          </a:p>
        </p:txBody>
      </p:sp>
      <p:sp>
        <p:nvSpPr>
          <p:cNvPr id="3" name="Footer Placeholder 2">
            <a:extLst>
              <a:ext uri="{FF2B5EF4-FFF2-40B4-BE49-F238E27FC236}">
                <a16:creationId xmlns:a16="http://schemas.microsoft.com/office/drawing/2014/main" id="{F803C7EC-A23A-0119-E831-C6AD0478A59D}"/>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99CA352B-CAD1-7B3A-4676-8B5F2C9F5A8B}"/>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2" name="TextBox 1">
            <a:extLst>
              <a:ext uri="{FF2B5EF4-FFF2-40B4-BE49-F238E27FC236}">
                <a16:creationId xmlns:a16="http://schemas.microsoft.com/office/drawing/2014/main" id="{4B1B44C4-C7A8-C1B4-C9F8-310C9B9E01FF}"/>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Linux prefetching may not be useful</a:t>
            </a:r>
          </a:p>
        </p:txBody>
      </p:sp>
    </p:spTree>
    <p:extLst>
      <p:ext uri="{BB962C8B-B14F-4D97-AF65-F5344CB8AC3E}">
        <p14:creationId xmlns:p14="http://schemas.microsoft.com/office/powerpoint/2010/main" val="2480645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DE15BE-2860-ED41-3F18-63609854BAF9}"/>
              </a:ext>
            </a:extLst>
          </p:cNvPr>
          <p:cNvPicPr>
            <a:picLocks noChangeAspect="1"/>
          </p:cNvPicPr>
          <p:nvPr/>
        </p:nvPicPr>
        <p:blipFill>
          <a:blip r:embed="rId2"/>
          <a:stretch>
            <a:fillRect/>
          </a:stretch>
        </p:blipFill>
        <p:spPr>
          <a:xfrm>
            <a:off x="10744390" y="0"/>
            <a:ext cx="1412583" cy="1412583"/>
          </a:xfrm>
          <a:prstGeom prst="rect">
            <a:avLst/>
          </a:prstGeom>
        </p:spPr>
      </p:pic>
      <p:sp>
        <p:nvSpPr>
          <p:cNvPr id="2" name="Title 1">
            <a:extLst>
              <a:ext uri="{FF2B5EF4-FFF2-40B4-BE49-F238E27FC236}">
                <a16:creationId xmlns:a16="http://schemas.microsoft.com/office/drawing/2014/main" id="{954C4C4A-4976-ED9D-49A4-7128CD52A684}"/>
              </a:ext>
            </a:extLst>
          </p:cNvPr>
          <p:cNvSpPr>
            <a:spLocks noGrp="1"/>
          </p:cNvSpPr>
          <p:nvPr>
            <p:ph type="title"/>
          </p:nvPr>
        </p:nvSpPr>
        <p:spPr/>
        <p:txBody>
          <a:bodyPr/>
          <a:lstStyle/>
          <a:p>
            <a:r>
              <a:rPr lang="en-US" dirty="0"/>
              <a:t>Would prefetching help for RAG LLM?</a:t>
            </a:r>
          </a:p>
        </p:txBody>
      </p:sp>
      <p:sp>
        <p:nvSpPr>
          <p:cNvPr id="3" name="Content Placeholder 2">
            <a:extLst>
              <a:ext uri="{FF2B5EF4-FFF2-40B4-BE49-F238E27FC236}">
                <a16:creationId xmlns:a16="http://schemas.microsoft.com/office/drawing/2014/main" id="{07FE7193-6463-28F1-EBAD-88D09578C4F6}"/>
              </a:ext>
            </a:extLst>
          </p:cNvPr>
          <p:cNvSpPr>
            <a:spLocks noGrp="1"/>
          </p:cNvSpPr>
          <p:nvPr>
            <p:ph idx="1"/>
          </p:nvPr>
        </p:nvSpPr>
        <p:spPr/>
        <p:txBody>
          <a:bodyPr/>
          <a:lstStyle/>
          <a:p>
            <a:r>
              <a:rPr lang="en-US" dirty="0"/>
              <a:t>… not entirely clear!</a:t>
            </a:r>
          </a:p>
          <a:p>
            <a:endParaRPr lang="en-US" dirty="0"/>
          </a:p>
          <a:p>
            <a:r>
              <a:rPr lang="en-US" dirty="0"/>
              <a:t>Many AI systems prefer to have all the security checks done at one time, and then to load or store “whole files”</a:t>
            </a:r>
          </a:p>
          <a:p>
            <a:endParaRPr lang="en-US" dirty="0"/>
          </a:p>
          <a:p>
            <a:r>
              <a:rPr lang="en-US" dirty="0"/>
              <a:t>This leads to a key-value (KV) model: the key is the name of the file, and the value is the serialized byte vector with contents</a:t>
            </a:r>
          </a:p>
        </p:txBody>
      </p:sp>
      <p:sp>
        <p:nvSpPr>
          <p:cNvPr id="4" name="Footer Placeholder 3">
            <a:extLst>
              <a:ext uri="{FF2B5EF4-FFF2-40B4-BE49-F238E27FC236}">
                <a16:creationId xmlns:a16="http://schemas.microsoft.com/office/drawing/2014/main" id="{28F7719C-A346-344C-4F2E-C8840E660134}"/>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B8F36DD2-190C-43F4-407F-E1CCAF83D659}"/>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7" name="TextBox 6">
            <a:extLst>
              <a:ext uri="{FF2B5EF4-FFF2-40B4-BE49-F238E27FC236}">
                <a16:creationId xmlns:a16="http://schemas.microsoft.com/office/drawing/2014/main" id="{2C12AB68-0E6E-CB28-04EE-120E11826DE7}"/>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Insight: Linux prefetching may not be useful</a:t>
            </a:r>
          </a:p>
        </p:txBody>
      </p:sp>
    </p:spTree>
    <p:extLst>
      <p:ext uri="{BB962C8B-B14F-4D97-AF65-F5344CB8AC3E}">
        <p14:creationId xmlns:p14="http://schemas.microsoft.com/office/powerpoint/2010/main" val="247535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7C1C1E-9050-15BB-6BB9-D787319E4957}"/>
              </a:ext>
            </a:extLst>
          </p:cNvPr>
          <p:cNvPicPr>
            <a:picLocks noChangeAspect="1"/>
          </p:cNvPicPr>
          <p:nvPr/>
        </p:nvPicPr>
        <p:blipFill>
          <a:blip r:embed="rId2"/>
          <a:stretch>
            <a:fillRect/>
          </a:stretch>
        </p:blipFill>
        <p:spPr>
          <a:xfrm>
            <a:off x="9838062" y="15295"/>
            <a:ext cx="2226057" cy="2226057"/>
          </a:xfrm>
          <a:prstGeom prst="rect">
            <a:avLst/>
          </a:prstGeom>
        </p:spPr>
      </p:pic>
      <p:sp>
        <p:nvSpPr>
          <p:cNvPr id="2" name="Title 1">
            <a:extLst>
              <a:ext uri="{FF2B5EF4-FFF2-40B4-BE49-F238E27FC236}">
                <a16:creationId xmlns:a16="http://schemas.microsoft.com/office/drawing/2014/main" id="{5D53B226-656E-579C-D29E-BC3A8C0628A1}"/>
              </a:ext>
            </a:extLst>
          </p:cNvPr>
          <p:cNvSpPr>
            <a:spLocks noGrp="1"/>
          </p:cNvSpPr>
          <p:nvPr>
            <p:ph type="title"/>
          </p:nvPr>
        </p:nvSpPr>
        <p:spPr/>
        <p:txBody>
          <a:bodyPr/>
          <a:lstStyle/>
          <a:p>
            <a:r>
              <a:rPr lang="en-US" dirty="0"/>
              <a:t>Let’s see how this plays out for a </a:t>
            </a:r>
            <a:r>
              <a:rPr lang="en-US"/>
              <a:t>modern LLM</a:t>
            </a:r>
            <a:endParaRPr lang="en-US" dirty="0"/>
          </a:p>
        </p:txBody>
      </p:sp>
      <p:sp>
        <p:nvSpPr>
          <p:cNvPr id="3" name="Content Placeholder 2">
            <a:extLst>
              <a:ext uri="{FF2B5EF4-FFF2-40B4-BE49-F238E27FC236}">
                <a16:creationId xmlns:a16="http://schemas.microsoft.com/office/drawing/2014/main" id="{8DE9B34D-314A-8182-A7EE-4DD53B25A803}"/>
              </a:ext>
            </a:extLst>
          </p:cNvPr>
          <p:cNvSpPr>
            <a:spLocks noGrp="1"/>
          </p:cNvSpPr>
          <p:nvPr>
            <p:ph idx="1"/>
          </p:nvPr>
        </p:nvSpPr>
        <p:spPr>
          <a:xfrm>
            <a:off x="1024128" y="2286000"/>
            <a:ext cx="10786872" cy="4023360"/>
          </a:xfrm>
        </p:spPr>
        <p:txBody>
          <a:bodyPr>
            <a:normAutofit lnSpcReduction="10000"/>
          </a:bodyPr>
          <a:lstStyle/>
          <a:p>
            <a:r>
              <a:rPr lang="en-US" dirty="0"/>
              <a:t>Today we will look at a typical large language model scenario</a:t>
            </a:r>
          </a:p>
          <a:p>
            <a:endParaRPr lang="en-US" dirty="0"/>
          </a:p>
          <a:p>
            <a:r>
              <a:rPr lang="en-US" dirty="0"/>
              <a:t>It involves</a:t>
            </a:r>
          </a:p>
          <a:p>
            <a:pPr>
              <a:buFont typeface="Wingdings" panose="05000000000000000000" pitchFamily="2" charset="2"/>
              <a:buChar char="Ø"/>
            </a:pPr>
            <a:r>
              <a:rPr lang="en-US" dirty="0"/>
              <a:t>  Training the LLM to teach it the language and grammar rules,</a:t>
            </a:r>
            <a:br>
              <a:rPr lang="en-US" dirty="0"/>
            </a:br>
            <a:r>
              <a:rPr lang="en-US" dirty="0"/>
              <a:t>    domain-specific terminology, resources it can leverage</a:t>
            </a:r>
          </a:p>
          <a:p>
            <a:pPr>
              <a:buFont typeface="Wingdings" panose="05000000000000000000" pitchFamily="2" charset="2"/>
              <a:buChar char="Ø"/>
            </a:pPr>
            <a:r>
              <a:rPr lang="en-US" dirty="0"/>
              <a:t>  Building a repository of indexed, quickly accessible documents</a:t>
            </a:r>
          </a:p>
          <a:p>
            <a:pPr>
              <a:buFont typeface="Wingdings" panose="05000000000000000000" pitchFamily="2" charset="2"/>
              <a:buChar char="Ø"/>
            </a:pPr>
            <a:r>
              <a:rPr lang="en-US" dirty="0"/>
              <a:t>  Running queries on this pre-trained model + pre-indexed data</a:t>
            </a:r>
          </a:p>
        </p:txBody>
      </p:sp>
      <p:sp>
        <p:nvSpPr>
          <p:cNvPr id="4" name="Footer Placeholder 3">
            <a:extLst>
              <a:ext uri="{FF2B5EF4-FFF2-40B4-BE49-F238E27FC236}">
                <a16:creationId xmlns:a16="http://schemas.microsoft.com/office/drawing/2014/main" id="{6044D9C6-2D99-3413-F693-4A365B36EEC5}"/>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185D87BB-128A-32FC-588D-2E7E4FAAE525}"/>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7" name="TextBox 6">
            <a:extLst>
              <a:ext uri="{FF2B5EF4-FFF2-40B4-BE49-F238E27FC236}">
                <a16:creationId xmlns:a16="http://schemas.microsoft.com/office/drawing/2014/main" id="{8DBAAFD6-478F-7D04-16C5-C9C78AEE6BE0}"/>
              </a:ext>
            </a:extLst>
          </p:cNvPr>
          <p:cNvSpPr txBox="1"/>
          <p:nvPr/>
        </p:nvSpPr>
        <p:spPr>
          <a:xfrm>
            <a:off x="132328" y="6423198"/>
            <a:ext cx="3487950" cy="369332"/>
          </a:xfrm>
          <a:prstGeom prst="rect">
            <a:avLst/>
          </a:prstGeom>
          <a:solidFill>
            <a:srgbClr val="FFC000"/>
          </a:solidFill>
        </p:spPr>
        <p:txBody>
          <a:bodyPr wrap="square" rtlCol="0">
            <a:spAutoFit/>
          </a:bodyPr>
          <a:lstStyle/>
          <a:p>
            <a:pPr algn="ctr"/>
            <a:r>
              <a:rPr lang="en-US" b="1" dirty="0"/>
              <a:t>How do LLMs use files?</a:t>
            </a:r>
          </a:p>
        </p:txBody>
      </p:sp>
    </p:spTree>
    <p:extLst>
      <p:ext uri="{BB962C8B-B14F-4D97-AF65-F5344CB8AC3E}">
        <p14:creationId xmlns:p14="http://schemas.microsoft.com/office/powerpoint/2010/main" val="1095773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1481-2870-FBBB-99E8-F8A0A82DCC73}"/>
              </a:ext>
            </a:extLst>
          </p:cNvPr>
          <p:cNvSpPr>
            <a:spLocks noGrp="1"/>
          </p:cNvSpPr>
          <p:nvPr>
            <p:ph type="title"/>
          </p:nvPr>
        </p:nvSpPr>
        <p:spPr/>
        <p:txBody>
          <a:bodyPr/>
          <a:lstStyle/>
          <a:p>
            <a:r>
              <a:rPr lang="en-US" dirty="0"/>
              <a:t>Key Value concept</a:t>
            </a:r>
          </a:p>
        </p:txBody>
      </p:sp>
      <p:sp>
        <p:nvSpPr>
          <p:cNvPr id="3" name="Content Placeholder 2">
            <a:extLst>
              <a:ext uri="{FF2B5EF4-FFF2-40B4-BE49-F238E27FC236}">
                <a16:creationId xmlns:a16="http://schemas.microsoft.com/office/drawing/2014/main" id="{C29237A6-1730-9C81-AA56-058609061CD1}"/>
              </a:ext>
            </a:extLst>
          </p:cNvPr>
          <p:cNvSpPr>
            <a:spLocks noGrp="1"/>
          </p:cNvSpPr>
          <p:nvPr>
            <p:ph idx="1"/>
          </p:nvPr>
        </p:nvSpPr>
        <p:spPr/>
        <p:txBody>
          <a:bodyPr>
            <a:normAutofit/>
          </a:bodyPr>
          <a:lstStyle/>
          <a:p>
            <a:r>
              <a:rPr lang="en-US" dirty="0"/>
              <a:t>The idea is pretty trivial.</a:t>
            </a:r>
          </a:p>
          <a:p>
            <a:endParaRPr lang="en-US" dirty="0"/>
          </a:p>
          <a:p>
            <a:r>
              <a:rPr lang="en-US" dirty="0"/>
              <a:t>Instead of a file named “RAG-LLM/file0270” we just have a KV tuple.  The file name is the key and the contents are the value.</a:t>
            </a:r>
          </a:p>
          <a:p>
            <a:endParaRPr lang="en-US" dirty="0"/>
          </a:p>
          <a:p>
            <a:r>
              <a:rPr lang="en-US" dirty="0"/>
              <a:t>Access via </a:t>
            </a:r>
            <a:r>
              <a:rPr lang="en-US" b="1" dirty="0"/>
              <a:t>v = get(k), </a:t>
            </a:r>
            <a:r>
              <a:rPr lang="en-US" dirty="0"/>
              <a:t>or </a:t>
            </a:r>
            <a:r>
              <a:rPr lang="en-US" b="1" dirty="0"/>
              <a:t>put(k, v).  </a:t>
            </a:r>
            <a:r>
              <a:rPr lang="en-US" dirty="0"/>
              <a:t>Fewer system calls than with open/read/write/close.  </a:t>
            </a:r>
            <a:r>
              <a:rPr lang="en-US"/>
              <a:t>Enables “</a:t>
            </a:r>
            <a:r>
              <a:rPr lang="en-US" dirty="0"/>
              <a:t>whole document” caching.</a:t>
            </a:r>
          </a:p>
        </p:txBody>
      </p:sp>
      <p:sp>
        <p:nvSpPr>
          <p:cNvPr id="4" name="Footer Placeholder 3">
            <a:extLst>
              <a:ext uri="{FF2B5EF4-FFF2-40B4-BE49-F238E27FC236}">
                <a16:creationId xmlns:a16="http://schemas.microsoft.com/office/drawing/2014/main" id="{26806953-B5A5-8913-30DA-5226CF059F50}"/>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6D5EE7E3-0DDC-B50A-1360-10613CC58450}"/>
              </a:ext>
            </a:extLst>
          </p:cNvPr>
          <p:cNvSpPr>
            <a:spLocks noGrp="1"/>
          </p:cNvSpPr>
          <p:nvPr>
            <p:ph type="sldNum" sz="quarter" idx="12"/>
          </p:nvPr>
        </p:nvSpPr>
        <p:spPr/>
        <p:txBody>
          <a:bodyPr/>
          <a:lstStyle/>
          <a:p>
            <a:fld id="{6547F9EC-0141-428E-9624-21FD351CB832}" type="slidenum">
              <a:rPr lang="en-US" smtClean="0"/>
              <a:t>50</a:t>
            </a:fld>
            <a:endParaRPr lang="en-US"/>
          </a:p>
        </p:txBody>
      </p:sp>
      <p:sp>
        <p:nvSpPr>
          <p:cNvPr id="6" name="TextBox 5">
            <a:extLst>
              <a:ext uri="{FF2B5EF4-FFF2-40B4-BE49-F238E27FC236}">
                <a16:creationId xmlns:a16="http://schemas.microsoft.com/office/drawing/2014/main" id="{0B3FE556-91BF-E094-705E-EAABE2AA5484}"/>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In fact, RAG LLMs don’t even use files!</a:t>
            </a:r>
          </a:p>
        </p:txBody>
      </p:sp>
    </p:spTree>
    <p:extLst>
      <p:ext uri="{BB962C8B-B14F-4D97-AF65-F5344CB8AC3E}">
        <p14:creationId xmlns:p14="http://schemas.microsoft.com/office/powerpoint/2010/main" val="24013802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6082E-836A-A5DD-FECA-36A7BE4F9D63}"/>
              </a:ext>
            </a:extLst>
          </p:cNvPr>
          <p:cNvSpPr>
            <a:spLocks noGrp="1"/>
          </p:cNvSpPr>
          <p:nvPr>
            <p:ph type="title"/>
          </p:nvPr>
        </p:nvSpPr>
        <p:spPr/>
        <p:txBody>
          <a:bodyPr/>
          <a:lstStyle/>
          <a:p>
            <a:r>
              <a:rPr lang="en-US" dirty="0"/>
              <a:t>Switching to a KV model eliminates that issue of pre-opening files</a:t>
            </a:r>
          </a:p>
        </p:txBody>
      </p:sp>
      <p:sp>
        <p:nvSpPr>
          <p:cNvPr id="3" name="Content Placeholder 2">
            <a:extLst>
              <a:ext uri="{FF2B5EF4-FFF2-40B4-BE49-F238E27FC236}">
                <a16:creationId xmlns:a16="http://schemas.microsoft.com/office/drawing/2014/main" id="{182AA89E-86D6-8A5D-7385-2A5FA4C755D9}"/>
              </a:ext>
            </a:extLst>
          </p:cNvPr>
          <p:cNvSpPr>
            <a:spLocks noGrp="1"/>
          </p:cNvSpPr>
          <p:nvPr>
            <p:ph idx="1"/>
          </p:nvPr>
        </p:nvSpPr>
        <p:spPr/>
        <p:txBody>
          <a:bodyPr/>
          <a:lstStyle/>
          <a:p>
            <a:r>
              <a:rPr lang="en-US" dirty="0"/>
              <a:t>When the application first connects to the KV store, the permissions are checked.  After that, it can access</a:t>
            </a:r>
            <a:r>
              <a:rPr lang="en-US" i="1" dirty="0"/>
              <a:t> any KV tuple</a:t>
            </a:r>
            <a:endParaRPr lang="en-US" dirty="0"/>
          </a:p>
          <a:p>
            <a:endParaRPr lang="en-US" dirty="0"/>
          </a:p>
          <a:p>
            <a:r>
              <a:rPr lang="en-US" dirty="0"/>
              <a:t>We call this binding.  It removes a big source of overhead!</a:t>
            </a:r>
          </a:p>
          <a:p>
            <a:endParaRPr lang="en-US" dirty="0"/>
          </a:p>
          <a:p>
            <a:r>
              <a:rPr lang="en-US" dirty="0"/>
              <a:t>The reason for whole-file access is that if we will be reading the whole file or writing it, why do it as a series of reads/writes?</a:t>
            </a:r>
          </a:p>
        </p:txBody>
      </p:sp>
      <p:sp>
        <p:nvSpPr>
          <p:cNvPr id="4" name="Footer Placeholder 3">
            <a:extLst>
              <a:ext uri="{FF2B5EF4-FFF2-40B4-BE49-F238E27FC236}">
                <a16:creationId xmlns:a16="http://schemas.microsoft.com/office/drawing/2014/main" id="{6A3DB65D-5D25-1136-EFE4-2B2C03C30C79}"/>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13E36F1E-44CB-4456-DD69-4BB80DA18BD8}"/>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TextBox 5">
            <a:extLst>
              <a:ext uri="{FF2B5EF4-FFF2-40B4-BE49-F238E27FC236}">
                <a16:creationId xmlns:a16="http://schemas.microsoft.com/office/drawing/2014/main" id="{FEE0FBAA-F968-BEB3-4780-E2309554ED0B}"/>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 but everything we said about files applies</a:t>
            </a:r>
          </a:p>
        </p:txBody>
      </p:sp>
    </p:spTree>
    <p:extLst>
      <p:ext uri="{BB962C8B-B14F-4D97-AF65-F5344CB8AC3E}">
        <p14:creationId xmlns:p14="http://schemas.microsoft.com/office/powerpoint/2010/main" val="289196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3EC2-B347-3EA9-CA99-CF162585B4BE}"/>
              </a:ext>
            </a:extLst>
          </p:cNvPr>
          <p:cNvSpPr>
            <a:spLocks noGrp="1"/>
          </p:cNvSpPr>
          <p:nvPr>
            <p:ph type="title"/>
          </p:nvPr>
        </p:nvSpPr>
        <p:spPr/>
        <p:txBody>
          <a:bodyPr/>
          <a:lstStyle/>
          <a:p>
            <a:r>
              <a:rPr lang="en-US" dirty="0"/>
              <a:t>But KV stores can do caching too</a:t>
            </a:r>
          </a:p>
        </p:txBody>
      </p:sp>
      <p:sp>
        <p:nvSpPr>
          <p:cNvPr id="3" name="Content Placeholder 2">
            <a:extLst>
              <a:ext uri="{FF2B5EF4-FFF2-40B4-BE49-F238E27FC236}">
                <a16:creationId xmlns:a16="http://schemas.microsoft.com/office/drawing/2014/main" id="{9A703B34-7D16-E27F-C499-FC8DC66FDD38}"/>
              </a:ext>
            </a:extLst>
          </p:cNvPr>
          <p:cNvSpPr>
            <a:spLocks noGrp="1"/>
          </p:cNvSpPr>
          <p:nvPr>
            <p:ph idx="1"/>
          </p:nvPr>
        </p:nvSpPr>
        <p:spPr/>
        <p:txBody>
          <a:bodyPr>
            <a:normAutofit fontScale="92500" lnSpcReduction="20000"/>
          </a:bodyPr>
          <a:lstStyle/>
          <a:p>
            <a:r>
              <a:rPr lang="en-US" dirty="0"/>
              <a:t>Any high quality KV store will manage its own cache, probably right in the address space of the process using it.</a:t>
            </a:r>
          </a:p>
          <a:p>
            <a:endParaRPr lang="en-US" dirty="0"/>
          </a:p>
          <a:p>
            <a:r>
              <a:rPr lang="en-US" dirty="0"/>
              <a:t>This totally bypasses the Linux file system cache, yet uses the exact same ideas we have discussed!</a:t>
            </a:r>
          </a:p>
          <a:p>
            <a:endParaRPr lang="en-US" dirty="0"/>
          </a:p>
          <a:p>
            <a:r>
              <a:rPr lang="en-US" dirty="0"/>
              <a:t>Prefetching would now be harder: it would come down to anticipating what files (keys) will be accessed “next”, and having an API to tell the KV service: “now would be a smart time to fetch xxx”</a:t>
            </a:r>
          </a:p>
        </p:txBody>
      </p:sp>
      <p:sp>
        <p:nvSpPr>
          <p:cNvPr id="4" name="Footer Placeholder 3">
            <a:extLst>
              <a:ext uri="{FF2B5EF4-FFF2-40B4-BE49-F238E27FC236}">
                <a16:creationId xmlns:a16="http://schemas.microsoft.com/office/drawing/2014/main" id="{36FCD233-8342-0EAC-780C-1E7A5C222340}"/>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6D64B8E1-C3E4-0973-7516-AEFBF88FE09B}"/>
              </a:ext>
            </a:extLst>
          </p:cNvPr>
          <p:cNvSpPr>
            <a:spLocks noGrp="1"/>
          </p:cNvSpPr>
          <p:nvPr>
            <p:ph type="sldNum" sz="quarter" idx="12"/>
          </p:nvPr>
        </p:nvSpPr>
        <p:spPr/>
        <p:txBody>
          <a:bodyPr/>
          <a:lstStyle/>
          <a:p>
            <a:fld id="{6547F9EC-0141-428E-9624-21FD351CB832}" type="slidenum">
              <a:rPr lang="en-US" smtClean="0"/>
              <a:t>52</a:t>
            </a:fld>
            <a:endParaRPr lang="en-US"/>
          </a:p>
        </p:txBody>
      </p:sp>
      <p:sp>
        <p:nvSpPr>
          <p:cNvPr id="6" name="TextBox 5">
            <a:extLst>
              <a:ext uri="{FF2B5EF4-FFF2-40B4-BE49-F238E27FC236}">
                <a16:creationId xmlns:a16="http://schemas.microsoft.com/office/drawing/2014/main" id="{B6E35410-0EBF-3098-E431-5AC4A02D512D}"/>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 but everything we said about files applies</a:t>
            </a:r>
          </a:p>
        </p:txBody>
      </p:sp>
    </p:spTree>
    <p:extLst>
      <p:ext uri="{BB962C8B-B14F-4D97-AF65-F5344CB8AC3E}">
        <p14:creationId xmlns:p14="http://schemas.microsoft.com/office/powerpoint/2010/main" val="792759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63104-59F2-AD0C-BC48-358D084DCAA7}"/>
            </a:ext>
          </a:extLst>
        </p:cNvPr>
        <p:cNvGrpSpPr/>
        <p:nvPr/>
      </p:nvGrpSpPr>
      <p:grpSpPr>
        <a:xfrm>
          <a:off x="0" y="0"/>
          <a:ext cx="0" cy="0"/>
          <a:chOff x="0" y="0"/>
          <a:chExt cx="0" cy="0"/>
        </a:xfrm>
      </p:grpSpPr>
      <p:pic>
        <p:nvPicPr>
          <p:cNvPr id="1051" name="Picture 1050">
            <a:extLst>
              <a:ext uri="{FF2B5EF4-FFF2-40B4-BE49-F238E27FC236}">
                <a16:creationId xmlns:a16="http://schemas.microsoft.com/office/drawing/2014/main" id="{C57182FB-23F2-622D-2654-29F1D7E10D2E}"/>
              </a:ext>
            </a:extLst>
          </p:cNvPr>
          <p:cNvPicPr>
            <a:picLocks noChangeAspect="1"/>
          </p:cNvPicPr>
          <p:nvPr/>
        </p:nvPicPr>
        <p:blipFill>
          <a:blip r:embed="rId2"/>
          <a:stretch>
            <a:fillRect/>
          </a:stretch>
        </p:blipFill>
        <p:spPr>
          <a:xfrm>
            <a:off x="10542604" y="4651812"/>
            <a:ext cx="860943" cy="860943"/>
          </a:xfrm>
          <a:prstGeom prst="rect">
            <a:avLst/>
          </a:prstGeom>
        </p:spPr>
      </p:pic>
      <p:sp>
        <p:nvSpPr>
          <p:cNvPr id="4" name="Flowchart: Multidocument 3">
            <a:extLst>
              <a:ext uri="{FF2B5EF4-FFF2-40B4-BE49-F238E27FC236}">
                <a16:creationId xmlns:a16="http://schemas.microsoft.com/office/drawing/2014/main" id="{B46E33FA-9C39-6D29-8AAF-DB648859A48C}"/>
              </a:ext>
            </a:extLst>
          </p:cNvPr>
          <p:cNvSpPr/>
          <p:nvPr/>
        </p:nvSpPr>
        <p:spPr>
          <a:xfrm>
            <a:off x="401374" y="2494741"/>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Documents</a:t>
            </a:r>
          </a:p>
        </p:txBody>
      </p:sp>
      <p:sp>
        <p:nvSpPr>
          <p:cNvPr id="5" name="Arrow: Right 4">
            <a:extLst>
              <a:ext uri="{FF2B5EF4-FFF2-40B4-BE49-F238E27FC236}">
                <a16:creationId xmlns:a16="http://schemas.microsoft.com/office/drawing/2014/main" id="{524AB11C-CF66-9661-4EBE-F33459DE7E97}"/>
              </a:ext>
            </a:extLst>
          </p:cNvPr>
          <p:cNvSpPr/>
          <p:nvPr/>
        </p:nvSpPr>
        <p:spPr>
          <a:xfrm>
            <a:off x="1569634" y="26930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ultidocument 5">
            <a:extLst>
              <a:ext uri="{FF2B5EF4-FFF2-40B4-BE49-F238E27FC236}">
                <a16:creationId xmlns:a16="http://schemas.microsoft.com/office/drawing/2014/main" id="{58097278-102A-BC3C-E94A-23E187607780}"/>
              </a:ext>
            </a:extLst>
          </p:cNvPr>
          <p:cNvSpPr/>
          <p:nvPr/>
        </p:nvSpPr>
        <p:spPr>
          <a:xfrm>
            <a:off x="2012166" y="193795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7" name="Flowchart: Multidocument 6">
            <a:extLst>
              <a:ext uri="{FF2B5EF4-FFF2-40B4-BE49-F238E27FC236}">
                <a16:creationId xmlns:a16="http://schemas.microsoft.com/office/drawing/2014/main" id="{75EE53B9-716B-0B5A-7B2F-11676BF124B8}"/>
              </a:ext>
            </a:extLst>
          </p:cNvPr>
          <p:cNvSpPr/>
          <p:nvPr/>
        </p:nvSpPr>
        <p:spPr>
          <a:xfrm>
            <a:off x="1984280" y="251737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8" name="Flowchart: Multidocument 7">
            <a:extLst>
              <a:ext uri="{FF2B5EF4-FFF2-40B4-BE49-F238E27FC236}">
                <a16:creationId xmlns:a16="http://schemas.microsoft.com/office/drawing/2014/main" id="{07D4C7E8-D66C-F97B-A3D0-E9667E3B6397}"/>
              </a:ext>
            </a:extLst>
          </p:cNvPr>
          <p:cNvSpPr/>
          <p:nvPr/>
        </p:nvSpPr>
        <p:spPr>
          <a:xfrm>
            <a:off x="1983554" y="3123955"/>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9" name="Arrow: Right 8">
            <a:extLst>
              <a:ext uri="{FF2B5EF4-FFF2-40B4-BE49-F238E27FC236}">
                <a16:creationId xmlns:a16="http://schemas.microsoft.com/office/drawing/2014/main" id="{AB927254-2D3A-87E1-E701-760170A8A69F}"/>
              </a:ext>
            </a:extLst>
          </p:cNvPr>
          <p:cNvSpPr/>
          <p:nvPr/>
        </p:nvSpPr>
        <p:spPr>
          <a:xfrm>
            <a:off x="2942858" y="270220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005E377-8D06-B622-3D89-671AC66166E4}"/>
              </a:ext>
            </a:extLst>
          </p:cNvPr>
          <p:cNvPicPr>
            <a:picLocks noChangeAspect="1"/>
          </p:cNvPicPr>
          <p:nvPr/>
        </p:nvPicPr>
        <p:blipFill>
          <a:blip r:embed="rId3"/>
          <a:stretch>
            <a:fillRect/>
          </a:stretch>
        </p:blipFill>
        <p:spPr>
          <a:xfrm rot="5400000">
            <a:off x="3085270" y="2283812"/>
            <a:ext cx="1338734" cy="990411"/>
          </a:xfrm>
          <a:prstGeom prst="rect">
            <a:avLst/>
          </a:prstGeom>
        </p:spPr>
      </p:pic>
      <p:sp>
        <p:nvSpPr>
          <p:cNvPr id="23" name="Arrow: Right 22">
            <a:extLst>
              <a:ext uri="{FF2B5EF4-FFF2-40B4-BE49-F238E27FC236}">
                <a16:creationId xmlns:a16="http://schemas.microsoft.com/office/drawing/2014/main" id="{A2DA1D66-E0A2-A213-E032-FB31BC79A651}"/>
              </a:ext>
            </a:extLst>
          </p:cNvPr>
          <p:cNvSpPr/>
          <p:nvPr/>
        </p:nvSpPr>
        <p:spPr>
          <a:xfrm>
            <a:off x="4388364" y="2702201"/>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4A767154-ECAF-5E8F-3642-139B5BAA4707}"/>
              </a:ext>
            </a:extLst>
          </p:cNvPr>
          <p:cNvPicPr>
            <a:picLocks noChangeAspect="1"/>
          </p:cNvPicPr>
          <p:nvPr/>
        </p:nvPicPr>
        <p:blipFill>
          <a:blip r:embed="rId4"/>
          <a:stretch>
            <a:fillRect/>
          </a:stretch>
        </p:blipFill>
        <p:spPr>
          <a:xfrm>
            <a:off x="6166764" y="2340699"/>
            <a:ext cx="5730737" cy="932769"/>
          </a:xfrm>
          <a:prstGeom prst="rect">
            <a:avLst/>
          </a:prstGeom>
        </p:spPr>
      </p:pic>
      <p:sp>
        <p:nvSpPr>
          <p:cNvPr id="50" name="Oval 49">
            <a:extLst>
              <a:ext uri="{FF2B5EF4-FFF2-40B4-BE49-F238E27FC236}">
                <a16:creationId xmlns:a16="http://schemas.microsoft.com/office/drawing/2014/main" id="{8A8FE5A6-E211-8511-5C8F-C5BAECE0A57D}"/>
              </a:ext>
            </a:extLst>
          </p:cNvPr>
          <p:cNvSpPr/>
          <p:nvPr/>
        </p:nvSpPr>
        <p:spPr>
          <a:xfrm>
            <a:off x="4840370" y="2172800"/>
            <a:ext cx="332509" cy="289710"/>
          </a:xfrm>
          <a:prstGeom prst="ellipse">
            <a:avLst/>
          </a:prstGeom>
          <a:solidFill>
            <a:srgbClr val="962202">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51" name="Oval 50">
            <a:extLst>
              <a:ext uri="{FF2B5EF4-FFF2-40B4-BE49-F238E27FC236}">
                <a16:creationId xmlns:a16="http://schemas.microsoft.com/office/drawing/2014/main" id="{B53294D6-6D5B-4965-AA10-11EA6616EF40}"/>
              </a:ext>
            </a:extLst>
          </p:cNvPr>
          <p:cNvSpPr/>
          <p:nvPr/>
        </p:nvSpPr>
        <p:spPr>
          <a:xfrm>
            <a:off x="5167789" y="2643353"/>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C4F88371-2680-6AEB-DA54-71FA4057265E}"/>
              </a:ext>
            </a:extLst>
          </p:cNvPr>
          <p:cNvSpPr/>
          <p:nvPr/>
        </p:nvSpPr>
        <p:spPr>
          <a:xfrm>
            <a:off x="4830702" y="2983758"/>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DE181C3-DA0E-EBFD-AE0D-C39E5E903929}"/>
              </a:ext>
            </a:extLst>
          </p:cNvPr>
          <p:cNvSpPr/>
          <p:nvPr/>
        </p:nvSpPr>
        <p:spPr>
          <a:xfrm>
            <a:off x="5395320" y="2263222"/>
            <a:ext cx="332509" cy="289710"/>
          </a:xfrm>
          <a:prstGeom prst="ellipse">
            <a:avLst/>
          </a:prstGeom>
          <a:solidFill>
            <a:schemeClr val="accent6">
              <a:lumMod val="40000"/>
              <a:lumOff val="6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9F0ECFB-9634-CBC4-AFEF-8FF8046B7ED7}"/>
              </a:ext>
            </a:extLst>
          </p:cNvPr>
          <p:cNvSpPr/>
          <p:nvPr/>
        </p:nvSpPr>
        <p:spPr>
          <a:xfrm>
            <a:off x="5243728" y="3023483"/>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EEA0BE2E-D1C2-12BC-0BDC-D4A35A5B2104}"/>
              </a:ext>
            </a:extLst>
          </p:cNvPr>
          <p:cNvSpPr/>
          <p:nvPr/>
        </p:nvSpPr>
        <p:spPr>
          <a:xfrm>
            <a:off x="4970048" y="2281079"/>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id="{F6C90C8F-9F2F-587E-1902-651E81C4DAC5}"/>
              </a:ext>
            </a:extLst>
          </p:cNvPr>
          <p:cNvSpPr/>
          <p:nvPr/>
        </p:nvSpPr>
        <p:spPr>
          <a:xfrm>
            <a:off x="4960380" y="309203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9D2B6892-7FEC-1494-80AB-CB93E005C2ED}"/>
              </a:ext>
            </a:extLst>
          </p:cNvPr>
          <p:cNvSpPr/>
          <p:nvPr/>
        </p:nvSpPr>
        <p:spPr>
          <a:xfrm>
            <a:off x="5524998" y="2371501"/>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9B98530E-9FCA-02DB-BA5D-A5F035CC99C5}"/>
              </a:ext>
            </a:extLst>
          </p:cNvPr>
          <p:cNvSpPr/>
          <p:nvPr/>
        </p:nvSpPr>
        <p:spPr>
          <a:xfrm>
            <a:off x="5297467" y="275163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12352FF0-4336-82F7-6AEA-0786D4C83E53}"/>
              </a:ext>
            </a:extLst>
          </p:cNvPr>
          <p:cNvSpPr/>
          <p:nvPr/>
        </p:nvSpPr>
        <p:spPr>
          <a:xfrm>
            <a:off x="5480889" y="3256753"/>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8076395-42BD-40B7-88D7-6C9910B7C53D}"/>
              </a:ext>
            </a:extLst>
          </p:cNvPr>
          <p:cNvSpPr/>
          <p:nvPr/>
        </p:nvSpPr>
        <p:spPr>
          <a:xfrm>
            <a:off x="4902264" y="234833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7AD7B0D-2956-44A9-BD48-DEBFA27531EB}"/>
              </a:ext>
            </a:extLst>
          </p:cNvPr>
          <p:cNvSpPr/>
          <p:nvPr/>
        </p:nvSpPr>
        <p:spPr>
          <a:xfrm>
            <a:off x="5063824" y="3064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762B919-F873-4B46-24B8-BF5A4D7659F2}"/>
              </a:ext>
            </a:extLst>
          </p:cNvPr>
          <p:cNvSpPr/>
          <p:nvPr/>
        </p:nvSpPr>
        <p:spPr>
          <a:xfrm>
            <a:off x="5077682" y="224950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91880C4-1618-4F84-17B8-2009B1C273FD}"/>
              </a:ext>
            </a:extLst>
          </p:cNvPr>
          <p:cNvSpPr/>
          <p:nvPr/>
        </p:nvSpPr>
        <p:spPr>
          <a:xfrm>
            <a:off x="5486582" y="246251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103B5CE-97CE-3D16-9B30-1CFC3DE32749}"/>
              </a:ext>
            </a:extLst>
          </p:cNvPr>
          <p:cNvSpPr/>
          <p:nvPr/>
        </p:nvSpPr>
        <p:spPr>
          <a:xfrm>
            <a:off x="4960380" y="222861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A313C95A-628F-7B1D-F48C-AD71E05FBEB8}"/>
              </a:ext>
            </a:extLst>
          </p:cNvPr>
          <p:cNvSpPr/>
          <p:nvPr/>
        </p:nvSpPr>
        <p:spPr>
          <a:xfrm>
            <a:off x="5063824" y="238064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E3D740B-FA49-CAED-9A36-D3721C5C6C5C}"/>
              </a:ext>
            </a:extLst>
          </p:cNvPr>
          <p:cNvSpPr/>
          <p:nvPr/>
        </p:nvSpPr>
        <p:spPr>
          <a:xfrm>
            <a:off x="5624463" y="2334619"/>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0FFE0C5-81C5-664B-EA87-591BA0524DDD}"/>
              </a:ext>
            </a:extLst>
          </p:cNvPr>
          <p:cNvSpPr/>
          <p:nvPr/>
        </p:nvSpPr>
        <p:spPr>
          <a:xfrm>
            <a:off x="5453457"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558A897-0EE9-AD2A-69F1-BE2971420219}"/>
              </a:ext>
            </a:extLst>
          </p:cNvPr>
          <p:cNvSpPr/>
          <p:nvPr/>
        </p:nvSpPr>
        <p:spPr>
          <a:xfrm>
            <a:off x="5372051"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6B44C1D-9FD5-1735-7FA8-289B85BEF787}"/>
              </a:ext>
            </a:extLst>
          </p:cNvPr>
          <p:cNvSpPr/>
          <p:nvPr/>
        </p:nvSpPr>
        <p:spPr>
          <a:xfrm>
            <a:off x="5607268" y="342609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B66147E-1670-AE38-AED5-42018D4E79B7}"/>
              </a:ext>
            </a:extLst>
          </p:cNvPr>
          <p:cNvSpPr/>
          <p:nvPr/>
        </p:nvSpPr>
        <p:spPr>
          <a:xfrm>
            <a:off x="5648416" y="319735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F3AE0CE-400B-8186-6442-654EF7DDD531}"/>
              </a:ext>
            </a:extLst>
          </p:cNvPr>
          <p:cNvSpPr/>
          <p:nvPr/>
        </p:nvSpPr>
        <p:spPr>
          <a:xfrm>
            <a:off x="5381236" y="34529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A13D52D-A775-0E67-CC4D-0E7790F5B94F}"/>
              </a:ext>
            </a:extLst>
          </p:cNvPr>
          <p:cNvSpPr/>
          <p:nvPr/>
        </p:nvSpPr>
        <p:spPr>
          <a:xfrm>
            <a:off x="4902264" y="318880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75FEB76-288D-B30F-407D-9FEED3153B55}"/>
              </a:ext>
            </a:extLst>
          </p:cNvPr>
          <p:cNvSpPr/>
          <p:nvPr/>
        </p:nvSpPr>
        <p:spPr>
          <a:xfrm>
            <a:off x="5439741" y="277449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7ECBE006-62BF-4B72-F828-661EACEA99BD}"/>
              </a:ext>
            </a:extLst>
          </p:cNvPr>
          <p:cNvSpPr/>
          <p:nvPr/>
        </p:nvSpPr>
        <p:spPr>
          <a:xfrm>
            <a:off x="5240614" y="270734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82805BB-EC0A-EA4F-135A-9CB8799788BB}"/>
              </a:ext>
            </a:extLst>
          </p:cNvPr>
          <p:cNvSpPr/>
          <p:nvPr/>
        </p:nvSpPr>
        <p:spPr>
          <a:xfrm>
            <a:off x="5275509" y="285627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B0DFC93B-D461-988B-F161-E47BD96B91B1}"/>
              </a:ext>
            </a:extLst>
          </p:cNvPr>
          <p:cNvSpPr/>
          <p:nvPr/>
        </p:nvSpPr>
        <p:spPr>
          <a:xfrm>
            <a:off x="5699735" y="2711695"/>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CB013ED-C26E-E8F1-E508-1A651666655C}"/>
              </a:ext>
            </a:extLst>
          </p:cNvPr>
          <p:cNvSpPr txBox="1"/>
          <p:nvPr/>
        </p:nvSpPr>
        <p:spPr>
          <a:xfrm>
            <a:off x="3227890" y="3443321"/>
            <a:ext cx="1053494" cy="276999"/>
          </a:xfrm>
          <a:prstGeom prst="rect">
            <a:avLst/>
          </a:prstGeom>
          <a:noFill/>
        </p:spPr>
        <p:txBody>
          <a:bodyPr wrap="none" rtlCol="0">
            <a:spAutoFit/>
          </a:bodyPr>
          <a:lstStyle/>
          <a:p>
            <a:r>
              <a:rPr lang="en-US" sz="1200" b="1"/>
              <a:t>Embeddings</a:t>
            </a:r>
          </a:p>
        </p:txBody>
      </p:sp>
      <p:sp>
        <p:nvSpPr>
          <p:cNvPr id="79" name="TextBox 78">
            <a:extLst>
              <a:ext uri="{FF2B5EF4-FFF2-40B4-BE49-F238E27FC236}">
                <a16:creationId xmlns:a16="http://schemas.microsoft.com/office/drawing/2014/main" id="{6E17ABF3-401C-0C83-E06D-00D556D17C26}"/>
              </a:ext>
            </a:extLst>
          </p:cNvPr>
          <p:cNvSpPr txBox="1"/>
          <p:nvPr/>
        </p:nvSpPr>
        <p:spPr>
          <a:xfrm>
            <a:off x="4762478" y="3532955"/>
            <a:ext cx="780663" cy="276999"/>
          </a:xfrm>
          <a:prstGeom prst="rect">
            <a:avLst/>
          </a:prstGeom>
          <a:noFill/>
        </p:spPr>
        <p:txBody>
          <a:bodyPr wrap="none" rtlCol="0">
            <a:spAutoFit/>
          </a:bodyPr>
          <a:lstStyle/>
          <a:p>
            <a:r>
              <a:rPr lang="en-US" sz="1200" b="1"/>
              <a:t>Clusters</a:t>
            </a:r>
          </a:p>
        </p:txBody>
      </p:sp>
      <p:sp>
        <p:nvSpPr>
          <p:cNvPr id="81" name="TextBox 80">
            <a:extLst>
              <a:ext uri="{FF2B5EF4-FFF2-40B4-BE49-F238E27FC236}">
                <a16:creationId xmlns:a16="http://schemas.microsoft.com/office/drawing/2014/main" id="{2BB12246-AE38-CED0-4F45-CD4F83B3CE68}"/>
              </a:ext>
            </a:extLst>
          </p:cNvPr>
          <p:cNvSpPr txBox="1"/>
          <p:nvPr/>
        </p:nvSpPr>
        <p:spPr>
          <a:xfrm>
            <a:off x="3967261" y="1601596"/>
            <a:ext cx="4359078" cy="276999"/>
          </a:xfrm>
          <a:prstGeom prst="rect">
            <a:avLst/>
          </a:prstGeom>
          <a:noFill/>
        </p:spPr>
        <p:txBody>
          <a:bodyPr wrap="none" rtlCol="0">
            <a:spAutoFit/>
          </a:bodyPr>
          <a:lstStyle/>
          <a:p>
            <a:r>
              <a:rPr lang="en-US" sz="1200" b="1"/>
              <a:t>Document upload stage (can occur offline, or continuously)</a:t>
            </a:r>
          </a:p>
        </p:txBody>
      </p:sp>
      <p:sp>
        <p:nvSpPr>
          <p:cNvPr id="82" name="TextBox 81">
            <a:extLst>
              <a:ext uri="{FF2B5EF4-FFF2-40B4-BE49-F238E27FC236}">
                <a16:creationId xmlns:a16="http://schemas.microsoft.com/office/drawing/2014/main" id="{6330066B-FD4C-BBDB-F7E0-7E3BBB593FFA}"/>
              </a:ext>
            </a:extLst>
          </p:cNvPr>
          <p:cNvSpPr txBox="1"/>
          <p:nvPr/>
        </p:nvSpPr>
        <p:spPr>
          <a:xfrm>
            <a:off x="4646116" y="4257650"/>
            <a:ext cx="2899768" cy="276999"/>
          </a:xfrm>
          <a:prstGeom prst="rect">
            <a:avLst/>
          </a:prstGeom>
          <a:noFill/>
        </p:spPr>
        <p:txBody>
          <a:bodyPr wrap="none" rtlCol="0">
            <a:spAutoFit/>
          </a:bodyPr>
          <a:lstStyle/>
          <a:p>
            <a:r>
              <a:rPr lang="en-US" sz="1200" b="1"/>
              <a:t>Query and LLM result generation phase</a:t>
            </a:r>
          </a:p>
        </p:txBody>
      </p:sp>
      <p:sp>
        <p:nvSpPr>
          <p:cNvPr id="83" name="Rectangle 82">
            <a:extLst>
              <a:ext uri="{FF2B5EF4-FFF2-40B4-BE49-F238E27FC236}">
                <a16:creationId xmlns:a16="http://schemas.microsoft.com/office/drawing/2014/main" id="{7E012ABD-75C4-A159-275E-4ADD5D978EB9}"/>
              </a:ext>
            </a:extLst>
          </p:cNvPr>
          <p:cNvSpPr/>
          <p:nvPr/>
        </p:nvSpPr>
        <p:spPr>
          <a:xfrm>
            <a:off x="203200" y="1569366"/>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4" name="Rectangle 83">
            <a:extLst>
              <a:ext uri="{FF2B5EF4-FFF2-40B4-BE49-F238E27FC236}">
                <a16:creationId xmlns:a16="http://schemas.microsoft.com/office/drawing/2014/main" id="{34ED7EFA-2990-D9AA-A0F0-A19E166DE8C2}"/>
              </a:ext>
            </a:extLst>
          </p:cNvPr>
          <p:cNvSpPr/>
          <p:nvPr/>
        </p:nvSpPr>
        <p:spPr>
          <a:xfrm>
            <a:off x="203200" y="4166208"/>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26" name="Picture 2" descr="People clip art silhouette free clipart images – Clipartix">
            <a:extLst>
              <a:ext uri="{FF2B5EF4-FFF2-40B4-BE49-F238E27FC236}">
                <a16:creationId xmlns:a16="http://schemas.microsoft.com/office/drawing/2014/main" id="{D07219C5-3D66-A6BF-10D4-44C0A02393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649" y="5008293"/>
            <a:ext cx="882481" cy="550118"/>
          </a:xfrm>
          <a:prstGeom prst="rect">
            <a:avLst/>
          </a:prstGeom>
          <a:noFill/>
          <a:extLst>
            <a:ext uri="{909E8E84-426E-40DD-AFC4-6F175D3DCCD1}">
              <a14:hiddenFill xmlns:a14="http://schemas.microsoft.com/office/drawing/2010/main">
                <a:solidFill>
                  <a:srgbClr val="FFFFFF"/>
                </a:solidFill>
              </a14:hiddenFill>
            </a:ext>
          </a:extLst>
        </p:spPr>
      </p:pic>
      <p:sp>
        <p:nvSpPr>
          <p:cNvPr id="86" name="Arrow: Right 85">
            <a:extLst>
              <a:ext uri="{FF2B5EF4-FFF2-40B4-BE49-F238E27FC236}">
                <a16:creationId xmlns:a16="http://schemas.microsoft.com/office/drawing/2014/main" id="{C9199718-B2B8-63FB-633A-C512E5BEAA16}"/>
              </a:ext>
            </a:extLst>
          </p:cNvPr>
          <p:cNvSpPr/>
          <p:nvPr/>
        </p:nvSpPr>
        <p:spPr>
          <a:xfrm>
            <a:off x="2158304" y="5110777"/>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ultidocument 86">
            <a:extLst>
              <a:ext uri="{FF2B5EF4-FFF2-40B4-BE49-F238E27FC236}">
                <a16:creationId xmlns:a16="http://schemas.microsoft.com/office/drawing/2014/main" id="{9D6CC6D4-0360-DC5B-3251-CE2B86E95060}"/>
              </a:ext>
            </a:extLst>
          </p:cNvPr>
          <p:cNvSpPr/>
          <p:nvPr/>
        </p:nvSpPr>
        <p:spPr>
          <a:xfrm>
            <a:off x="2558429" y="4782354"/>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Queries</a:t>
            </a:r>
          </a:p>
        </p:txBody>
      </p:sp>
      <p:sp>
        <p:nvSpPr>
          <p:cNvPr id="88" name="Arrow: Right 87">
            <a:extLst>
              <a:ext uri="{FF2B5EF4-FFF2-40B4-BE49-F238E27FC236}">
                <a16:creationId xmlns:a16="http://schemas.microsoft.com/office/drawing/2014/main" id="{39C606B0-18D5-5669-20F5-4A341912DF06}"/>
              </a:ext>
            </a:extLst>
          </p:cNvPr>
          <p:cNvSpPr/>
          <p:nvPr/>
        </p:nvSpPr>
        <p:spPr>
          <a:xfrm>
            <a:off x="3723738" y="503406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25DB9E57-697F-21EA-920B-7508298C1480}"/>
              </a:ext>
            </a:extLst>
          </p:cNvPr>
          <p:cNvPicPr>
            <a:picLocks noChangeAspect="1"/>
          </p:cNvPicPr>
          <p:nvPr/>
        </p:nvPicPr>
        <p:blipFill>
          <a:blip r:embed="rId3"/>
          <a:srcRect l="36594" r="37159"/>
          <a:stretch/>
        </p:blipFill>
        <p:spPr>
          <a:xfrm rot="5400000">
            <a:off x="4359822" y="4611893"/>
            <a:ext cx="351387" cy="990411"/>
          </a:xfrm>
          <a:prstGeom prst="rect">
            <a:avLst/>
          </a:prstGeom>
        </p:spPr>
      </p:pic>
      <p:sp>
        <p:nvSpPr>
          <p:cNvPr id="91" name="Arrow: Right 90">
            <a:extLst>
              <a:ext uri="{FF2B5EF4-FFF2-40B4-BE49-F238E27FC236}">
                <a16:creationId xmlns:a16="http://schemas.microsoft.com/office/drawing/2014/main" id="{C013E7DE-71BA-1858-B2A8-AA1975CCF7FD}"/>
              </a:ext>
            </a:extLst>
          </p:cNvPr>
          <p:cNvSpPr/>
          <p:nvPr/>
        </p:nvSpPr>
        <p:spPr>
          <a:xfrm>
            <a:off x="5212757" y="5060616"/>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ar: 4 Points 96">
            <a:extLst>
              <a:ext uri="{FF2B5EF4-FFF2-40B4-BE49-F238E27FC236}">
                <a16:creationId xmlns:a16="http://schemas.microsoft.com/office/drawing/2014/main" id="{A1F33FF8-694B-ACF8-6B23-97BB9F5DA649}"/>
              </a:ext>
            </a:extLst>
          </p:cNvPr>
          <p:cNvSpPr/>
          <p:nvPr/>
        </p:nvSpPr>
        <p:spPr>
          <a:xfrm>
            <a:off x="5794441" y="4639494"/>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ar: 4 Points 97">
            <a:extLst>
              <a:ext uri="{FF2B5EF4-FFF2-40B4-BE49-F238E27FC236}">
                <a16:creationId xmlns:a16="http://schemas.microsoft.com/office/drawing/2014/main" id="{AFCD77E9-49A9-061A-B8C3-BBB52ED16236}"/>
              </a:ext>
            </a:extLst>
          </p:cNvPr>
          <p:cNvSpPr/>
          <p:nvPr/>
        </p:nvSpPr>
        <p:spPr>
          <a:xfrm>
            <a:off x="5784773" y="545045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tar: 4 Points 98">
            <a:extLst>
              <a:ext uri="{FF2B5EF4-FFF2-40B4-BE49-F238E27FC236}">
                <a16:creationId xmlns:a16="http://schemas.microsoft.com/office/drawing/2014/main" id="{1402AF61-B79D-86BE-57D5-62F4D5A67DEC}"/>
              </a:ext>
            </a:extLst>
          </p:cNvPr>
          <p:cNvSpPr/>
          <p:nvPr/>
        </p:nvSpPr>
        <p:spPr>
          <a:xfrm>
            <a:off x="6349391" y="4729916"/>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tar: 4 Points 99">
            <a:extLst>
              <a:ext uri="{FF2B5EF4-FFF2-40B4-BE49-F238E27FC236}">
                <a16:creationId xmlns:a16="http://schemas.microsoft.com/office/drawing/2014/main" id="{9E9C59F7-80DD-FD77-4282-37B6ECE058E2}"/>
              </a:ext>
            </a:extLst>
          </p:cNvPr>
          <p:cNvSpPr/>
          <p:nvPr/>
        </p:nvSpPr>
        <p:spPr>
          <a:xfrm>
            <a:off x="6121860" y="511004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Star: 4 Points 100">
            <a:extLst>
              <a:ext uri="{FF2B5EF4-FFF2-40B4-BE49-F238E27FC236}">
                <a16:creationId xmlns:a16="http://schemas.microsoft.com/office/drawing/2014/main" id="{AF6503E4-4C8F-1C5D-671F-253B2E3A0FB6}"/>
              </a:ext>
            </a:extLst>
          </p:cNvPr>
          <p:cNvSpPr/>
          <p:nvPr/>
        </p:nvSpPr>
        <p:spPr>
          <a:xfrm>
            <a:off x="6305282" y="5615168"/>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Right 117">
            <a:extLst>
              <a:ext uri="{FF2B5EF4-FFF2-40B4-BE49-F238E27FC236}">
                <a16:creationId xmlns:a16="http://schemas.microsoft.com/office/drawing/2014/main" id="{C989C597-2860-24BD-534E-1E0B106982CD}"/>
              </a:ext>
            </a:extLst>
          </p:cNvPr>
          <p:cNvSpPr/>
          <p:nvPr/>
        </p:nvSpPr>
        <p:spPr>
          <a:xfrm>
            <a:off x="6524128" y="50701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1902E970-FFA0-AAAD-7F26-40C74CAB0B50}"/>
              </a:ext>
            </a:extLst>
          </p:cNvPr>
          <p:cNvSpPr txBox="1"/>
          <p:nvPr/>
        </p:nvSpPr>
        <p:spPr>
          <a:xfrm>
            <a:off x="5353067" y="5766167"/>
            <a:ext cx="1580762" cy="461665"/>
          </a:xfrm>
          <a:prstGeom prst="rect">
            <a:avLst/>
          </a:prstGeom>
          <a:noFill/>
        </p:spPr>
        <p:txBody>
          <a:bodyPr wrap="square" rtlCol="0">
            <a:spAutoFit/>
          </a:bodyPr>
          <a:lstStyle/>
          <a:p>
            <a:pPr algn="ctr"/>
            <a:r>
              <a:rPr lang="en-US" sz="1200" b="1"/>
              <a:t>K-NN on cluster</a:t>
            </a:r>
            <a:br>
              <a:rPr lang="en-US" sz="1200" b="1"/>
            </a:br>
            <a:r>
              <a:rPr lang="en-US" sz="1200" b="1"/>
              <a:t>centroids</a:t>
            </a:r>
          </a:p>
        </p:txBody>
      </p:sp>
      <p:sp>
        <p:nvSpPr>
          <p:cNvPr id="122" name="Oval 121">
            <a:extLst>
              <a:ext uri="{FF2B5EF4-FFF2-40B4-BE49-F238E27FC236}">
                <a16:creationId xmlns:a16="http://schemas.microsoft.com/office/drawing/2014/main" id="{4DDC1ACF-2229-4713-8BFA-415478826392}"/>
              </a:ext>
            </a:extLst>
          </p:cNvPr>
          <p:cNvSpPr/>
          <p:nvPr/>
        </p:nvSpPr>
        <p:spPr>
          <a:xfrm>
            <a:off x="7207080" y="4793602"/>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0243E14-88C3-670F-41C5-87D5587B71BB}"/>
              </a:ext>
            </a:extLst>
          </p:cNvPr>
          <p:cNvSpPr/>
          <p:nvPr/>
        </p:nvSpPr>
        <p:spPr>
          <a:xfrm>
            <a:off x="6869993" y="5134007"/>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58C05C5-33C1-8F4C-E475-E3960C48A86E}"/>
              </a:ext>
            </a:extLst>
          </p:cNvPr>
          <p:cNvSpPr/>
          <p:nvPr/>
        </p:nvSpPr>
        <p:spPr>
          <a:xfrm>
            <a:off x="7283019" y="5173732"/>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id="{ED965E70-0046-4143-F7F2-2BD4E51A3FD3}"/>
              </a:ext>
            </a:extLst>
          </p:cNvPr>
          <p:cNvSpPr/>
          <p:nvPr/>
        </p:nvSpPr>
        <p:spPr>
          <a:xfrm>
            <a:off x="7103115" y="52148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BCF1E52A-16C7-9896-8802-1141406CA936}"/>
              </a:ext>
            </a:extLst>
          </p:cNvPr>
          <p:cNvSpPr/>
          <p:nvPr/>
        </p:nvSpPr>
        <p:spPr>
          <a:xfrm>
            <a:off x="7492748" y="531162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a:extLst>
              <a:ext uri="{FF2B5EF4-FFF2-40B4-BE49-F238E27FC236}">
                <a16:creationId xmlns:a16="http://schemas.microsoft.com/office/drawing/2014/main" id="{D6FD5F6B-8ED0-A363-F6DF-2AA25A097B08}"/>
              </a:ext>
            </a:extLst>
          </p:cNvPr>
          <p:cNvSpPr/>
          <p:nvPr/>
        </p:nvSpPr>
        <p:spPr>
          <a:xfrm>
            <a:off x="7411342" y="531162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0ADEE8EC-B037-9A03-CB17-B3ADB10A4B65}"/>
              </a:ext>
            </a:extLst>
          </p:cNvPr>
          <p:cNvSpPr/>
          <p:nvPr/>
        </p:nvSpPr>
        <p:spPr>
          <a:xfrm>
            <a:off x="7646559" y="5576342"/>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a:extLst>
              <a:ext uri="{FF2B5EF4-FFF2-40B4-BE49-F238E27FC236}">
                <a16:creationId xmlns:a16="http://schemas.microsoft.com/office/drawing/2014/main" id="{9FCEF250-42B0-07D0-955B-1609045086AB}"/>
              </a:ext>
            </a:extLst>
          </p:cNvPr>
          <p:cNvSpPr/>
          <p:nvPr/>
        </p:nvSpPr>
        <p:spPr>
          <a:xfrm>
            <a:off x="7687707" y="5347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CACE4092-0D75-3B90-3D95-E461CA0541A0}"/>
              </a:ext>
            </a:extLst>
          </p:cNvPr>
          <p:cNvSpPr/>
          <p:nvPr/>
        </p:nvSpPr>
        <p:spPr>
          <a:xfrm>
            <a:off x="7420527" y="560320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2F6D640E-BD15-E474-1210-955C5A1D0FFA}"/>
              </a:ext>
            </a:extLst>
          </p:cNvPr>
          <p:cNvSpPr/>
          <p:nvPr/>
        </p:nvSpPr>
        <p:spPr>
          <a:xfrm>
            <a:off x="6941555" y="5339057"/>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64FC18C9-4420-0A28-4BC5-51602E2D2A3C}"/>
              </a:ext>
            </a:extLst>
          </p:cNvPr>
          <p:cNvSpPr/>
          <p:nvPr/>
        </p:nvSpPr>
        <p:spPr>
          <a:xfrm>
            <a:off x="7479032" y="492474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a:extLst>
              <a:ext uri="{FF2B5EF4-FFF2-40B4-BE49-F238E27FC236}">
                <a16:creationId xmlns:a16="http://schemas.microsoft.com/office/drawing/2014/main" id="{8BBEBB70-811D-8AA0-4387-949A6949E698}"/>
              </a:ext>
            </a:extLst>
          </p:cNvPr>
          <p:cNvSpPr/>
          <p:nvPr/>
        </p:nvSpPr>
        <p:spPr>
          <a:xfrm>
            <a:off x="7279905" y="485759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9E30BA6E-4DB7-467F-EC5F-E0463608DD20}"/>
              </a:ext>
            </a:extLst>
          </p:cNvPr>
          <p:cNvSpPr/>
          <p:nvPr/>
        </p:nvSpPr>
        <p:spPr>
          <a:xfrm>
            <a:off x="7314800" y="5006527"/>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Arrow: Right 1043">
            <a:extLst>
              <a:ext uri="{FF2B5EF4-FFF2-40B4-BE49-F238E27FC236}">
                <a16:creationId xmlns:a16="http://schemas.microsoft.com/office/drawing/2014/main" id="{27C49962-767C-88B4-0787-207C6F6D78DC}"/>
              </a:ext>
            </a:extLst>
          </p:cNvPr>
          <p:cNvSpPr/>
          <p:nvPr/>
        </p:nvSpPr>
        <p:spPr>
          <a:xfrm>
            <a:off x="7830720" y="50701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extBox 1044">
            <a:extLst>
              <a:ext uri="{FF2B5EF4-FFF2-40B4-BE49-F238E27FC236}">
                <a16:creationId xmlns:a16="http://schemas.microsoft.com/office/drawing/2014/main" id="{864DD966-5EF5-5AEA-C865-0D52920C0AB3}"/>
              </a:ext>
            </a:extLst>
          </p:cNvPr>
          <p:cNvSpPr txBox="1"/>
          <p:nvPr/>
        </p:nvSpPr>
        <p:spPr>
          <a:xfrm>
            <a:off x="6818500" y="5764994"/>
            <a:ext cx="1321067" cy="461665"/>
          </a:xfrm>
          <a:prstGeom prst="rect">
            <a:avLst/>
          </a:prstGeom>
          <a:noFill/>
        </p:spPr>
        <p:txBody>
          <a:bodyPr wrap="none" rtlCol="0">
            <a:spAutoFit/>
          </a:bodyPr>
          <a:lstStyle/>
          <a:p>
            <a:pPr algn="ctr"/>
            <a:r>
              <a:rPr lang="en-US" sz="1200" b="1"/>
              <a:t>K-NN within</a:t>
            </a:r>
            <a:br>
              <a:rPr lang="en-US" sz="1200" b="1"/>
            </a:br>
            <a:r>
              <a:rPr lang="en-US" sz="1200" b="1"/>
              <a:t>nearest clusters</a:t>
            </a:r>
          </a:p>
        </p:txBody>
      </p:sp>
      <p:sp>
        <p:nvSpPr>
          <p:cNvPr id="1046" name="Star: 5 Points 1045">
            <a:extLst>
              <a:ext uri="{FF2B5EF4-FFF2-40B4-BE49-F238E27FC236}">
                <a16:creationId xmlns:a16="http://schemas.microsoft.com/office/drawing/2014/main" id="{747289C6-34C6-4E73-E68D-F85A15EB28BB}"/>
              </a:ext>
            </a:extLst>
          </p:cNvPr>
          <p:cNvSpPr/>
          <p:nvPr/>
        </p:nvSpPr>
        <p:spPr>
          <a:xfrm>
            <a:off x="6165528" y="5282792"/>
            <a:ext cx="210482" cy="186987"/>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Star: 5 Points 1046">
            <a:extLst>
              <a:ext uri="{FF2B5EF4-FFF2-40B4-BE49-F238E27FC236}">
                <a16:creationId xmlns:a16="http://schemas.microsoft.com/office/drawing/2014/main" id="{0903BEC0-A1BE-DBBA-D622-3DF82998FD5A}"/>
              </a:ext>
            </a:extLst>
          </p:cNvPr>
          <p:cNvSpPr/>
          <p:nvPr/>
        </p:nvSpPr>
        <p:spPr>
          <a:xfrm>
            <a:off x="7405831" y="5031124"/>
            <a:ext cx="171805" cy="16566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lowchart: Multidocument 1048">
            <a:extLst>
              <a:ext uri="{FF2B5EF4-FFF2-40B4-BE49-F238E27FC236}">
                <a16:creationId xmlns:a16="http://schemas.microsoft.com/office/drawing/2014/main" id="{DB6EC0E2-0B7F-1FC3-6F7E-F0EB68FAECF8}"/>
              </a:ext>
            </a:extLst>
          </p:cNvPr>
          <p:cNvSpPr/>
          <p:nvPr/>
        </p:nvSpPr>
        <p:spPr>
          <a:xfrm>
            <a:off x="9533146" y="4883003"/>
            <a:ext cx="755933" cy="522668"/>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1050" name="Arrow: Right 1049">
            <a:extLst>
              <a:ext uri="{FF2B5EF4-FFF2-40B4-BE49-F238E27FC236}">
                <a16:creationId xmlns:a16="http://schemas.microsoft.com/office/drawing/2014/main" id="{F47A72B8-DBD2-BE56-6485-8A1BBCF77DDD}"/>
              </a:ext>
            </a:extLst>
          </p:cNvPr>
          <p:cNvSpPr/>
          <p:nvPr/>
        </p:nvSpPr>
        <p:spPr>
          <a:xfrm>
            <a:off x="9162782" y="5034759"/>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Freeform: Shape 1053">
            <a:extLst>
              <a:ext uri="{FF2B5EF4-FFF2-40B4-BE49-F238E27FC236}">
                <a16:creationId xmlns:a16="http://schemas.microsoft.com/office/drawing/2014/main" id="{B47A90AF-6819-74E8-3CF7-69EA57C41B11}"/>
              </a:ext>
            </a:extLst>
          </p:cNvPr>
          <p:cNvSpPr/>
          <p:nvPr/>
        </p:nvSpPr>
        <p:spPr>
          <a:xfrm>
            <a:off x="2280848" y="5562331"/>
            <a:ext cx="8492469" cy="856188"/>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54">
            <a:extLst>
              <a:ext uri="{FF2B5EF4-FFF2-40B4-BE49-F238E27FC236}">
                <a16:creationId xmlns:a16="http://schemas.microsoft.com/office/drawing/2014/main" id="{AFF1EE18-29E7-FDB7-E1A0-78B6E99DD3A8}"/>
              </a:ext>
            </a:extLst>
          </p:cNvPr>
          <p:cNvSpPr txBox="1"/>
          <p:nvPr/>
        </p:nvSpPr>
        <p:spPr>
          <a:xfrm>
            <a:off x="10650036" y="5479987"/>
            <a:ext cx="1338764" cy="646331"/>
          </a:xfrm>
          <a:prstGeom prst="rect">
            <a:avLst/>
          </a:prstGeom>
          <a:noFill/>
        </p:spPr>
        <p:txBody>
          <a:bodyPr wrap="none" rtlCol="0">
            <a:spAutoFit/>
          </a:bodyPr>
          <a:lstStyle/>
          <a:p>
            <a:pPr algn="ctr"/>
            <a:r>
              <a:rPr lang="en-US" sz="1200" b="1"/>
              <a:t>Generate</a:t>
            </a:r>
            <a:br>
              <a:rPr lang="en-US" sz="1200" b="1"/>
            </a:br>
            <a:r>
              <a:rPr lang="en-US" sz="1200" b="1"/>
              <a:t>response, check</a:t>
            </a:r>
            <a:br>
              <a:rPr lang="en-US" sz="1200" b="1"/>
            </a:br>
            <a:r>
              <a:rPr lang="en-US" sz="1200" b="1"/>
              <a:t>for toxicity</a:t>
            </a:r>
          </a:p>
        </p:txBody>
      </p:sp>
      <p:pic>
        <p:nvPicPr>
          <p:cNvPr id="1056" name="Picture 4" descr="Security Guard Icon Png - Security Guard Silhouette Clipart ...">
            <a:extLst>
              <a:ext uri="{FF2B5EF4-FFF2-40B4-BE49-F238E27FC236}">
                <a16:creationId xmlns:a16="http://schemas.microsoft.com/office/drawing/2014/main" id="{796A7C99-BBB6-B610-80C2-03F0E209A7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6387" y="4783735"/>
            <a:ext cx="482995" cy="54535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95B87E1D-4731-A06F-2D5E-9917480FB90C}"/>
              </a:ext>
            </a:extLst>
          </p:cNvPr>
          <p:cNvSpPr/>
          <p:nvPr/>
        </p:nvSpPr>
        <p:spPr>
          <a:xfrm>
            <a:off x="10368837" y="5021998"/>
            <a:ext cx="307818" cy="178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4D9D7AE1-E9E0-77F5-DEEE-7558C091497C}"/>
              </a:ext>
            </a:extLst>
          </p:cNvPr>
          <p:cNvSpPr/>
          <p:nvPr/>
        </p:nvSpPr>
        <p:spPr>
          <a:xfrm rot="1414069">
            <a:off x="7928383" y="484373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8FD760D-D109-0C11-AA14-1E3A1BC80596}"/>
              </a:ext>
            </a:extLst>
          </p:cNvPr>
          <p:cNvSpPr/>
          <p:nvPr/>
        </p:nvSpPr>
        <p:spPr>
          <a:xfrm rot="20275318">
            <a:off x="7928890" y="5316929"/>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Folded Corner 10">
            <a:extLst>
              <a:ext uri="{FF2B5EF4-FFF2-40B4-BE49-F238E27FC236}">
                <a16:creationId xmlns:a16="http://schemas.microsoft.com/office/drawing/2014/main" id="{215778B2-1277-0C0F-5F50-D0ACAE16B23F}"/>
              </a:ext>
            </a:extLst>
          </p:cNvPr>
          <p:cNvSpPr/>
          <p:nvPr/>
        </p:nvSpPr>
        <p:spPr>
          <a:xfrm>
            <a:off x="8354776" y="4952172"/>
            <a:ext cx="654088" cy="377475"/>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t>Aggregate</a:t>
            </a:r>
          </a:p>
        </p:txBody>
      </p:sp>
      <p:sp>
        <p:nvSpPr>
          <p:cNvPr id="12" name="TextBox 11">
            <a:extLst>
              <a:ext uri="{FF2B5EF4-FFF2-40B4-BE49-F238E27FC236}">
                <a16:creationId xmlns:a16="http://schemas.microsoft.com/office/drawing/2014/main" id="{A311C30F-6DD6-63D7-781D-5006E4510DBB}"/>
              </a:ext>
            </a:extLst>
          </p:cNvPr>
          <p:cNvSpPr txBox="1"/>
          <p:nvPr/>
        </p:nvSpPr>
        <p:spPr>
          <a:xfrm>
            <a:off x="8431517" y="5402936"/>
            <a:ext cx="1580762" cy="646331"/>
          </a:xfrm>
          <a:prstGeom prst="rect">
            <a:avLst/>
          </a:prstGeom>
          <a:noFill/>
        </p:spPr>
        <p:txBody>
          <a:bodyPr wrap="square" rtlCol="0">
            <a:spAutoFit/>
          </a:bodyPr>
          <a:lstStyle/>
          <a:p>
            <a:pPr algn="ctr"/>
            <a:r>
              <a:rPr lang="en-US" sz="1200" b="1"/>
              <a:t>Select most relevant chunks, form LLM prompt</a:t>
            </a:r>
          </a:p>
        </p:txBody>
      </p:sp>
      <p:sp>
        <p:nvSpPr>
          <p:cNvPr id="13" name="Title 12">
            <a:extLst>
              <a:ext uri="{FF2B5EF4-FFF2-40B4-BE49-F238E27FC236}">
                <a16:creationId xmlns:a16="http://schemas.microsoft.com/office/drawing/2014/main" id="{0A9D0EDC-80A2-FD5E-872B-E5281399960E}"/>
              </a:ext>
            </a:extLst>
          </p:cNvPr>
          <p:cNvSpPr>
            <a:spLocks noGrp="1"/>
          </p:cNvSpPr>
          <p:nvPr>
            <p:ph type="title"/>
          </p:nvPr>
        </p:nvSpPr>
        <p:spPr>
          <a:xfrm>
            <a:off x="922528" y="23996"/>
            <a:ext cx="11167872" cy="1499616"/>
          </a:xfrm>
        </p:spPr>
        <p:txBody>
          <a:bodyPr>
            <a:normAutofit/>
          </a:bodyPr>
          <a:lstStyle/>
          <a:p>
            <a:r>
              <a:rPr lang="en-US" dirty="0"/>
              <a:t>Remember IVF?  It really wants “whole file” storage/retrieval…</a:t>
            </a:r>
          </a:p>
        </p:txBody>
      </p:sp>
      <p:sp>
        <p:nvSpPr>
          <p:cNvPr id="14" name="Freeform: Shape 13">
            <a:extLst>
              <a:ext uri="{FF2B5EF4-FFF2-40B4-BE49-F238E27FC236}">
                <a16:creationId xmlns:a16="http://schemas.microsoft.com/office/drawing/2014/main" id="{5D72EB73-58B3-96BF-2324-28EE4D11B2C3}"/>
              </a:ext>
            </a:extLst>
          </p:cNvPr>
          <p:cNvSpPr/>
          <p:nvPr/>
        </p:nvSpPr>
        <p:spPr>
          <a:xfrm>
            <a:off x="1983554" y="5659877"/>
            <a:ext cx="8789763" cy="738532"/>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237B545-1597-B65C-5B49-B24E553DC409}"/>
              </a:ext>
            </a:extLst>
          </p:cNvPr>
          <p:cNvSpPr/>
          <p:nvPr/>
        </p:nvSpPr>
        <p:spPr>
          <a:xfrm>
            <a:off x="1651931" y="5614651"/>
            <a:ext cx="9118431" cy="1019004"/>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425D459-1E2E-3C81-F727-F0C32051AB1B}"/>
              </a:ext>
            </a:extLst>
          </p:cNvPr>
          <p:cNvSpPr txBox="1"/>
          <p:nvPr/>
        </p:nvSpPr>
        <p:spPr>
          <a:xfrm>
            <a:off x="6953783" y="3296528"/>
            <a:ext cx="3974037" cy="276999"/>
          </a:xfrm>
          <a:prstGeom prst="rect">
            <a:avLst/>
          </a:prstGeom>
          <a:noFill/>
        </p:spPr>
        <p:txBody>
          <a:bodyPr wrap="none" rtlCol="0">
            <a:spAutoFit/>
          </a:bodyPr>
          <a:lstStyle/>
          <a:p>
            <a:r>
              <a:rPr lang="en-US" sz="1200" b="1" dirty="0"/>
              <a:t>Scalable file system (shards with three servers per shard)</a:t>
            </a:r>
          </a:p>
        </p:txBody>
      </p:sp>
      <p:sp>
        <p:nvSpPr>
          <p:cNvPr id="17" name="Footer Placeholder 16">
            <a:extLst>
              <a:ext uri="{FF2B5EF4-FFF2-40B4-BE49-F238E27FC236}">
                <a16:creationId xmlns:a16="http://schemas.microsoft.com/office/drawing/2014/main" id="{DE3BE2BA-0200-D7C3-8ADD-FC3E1BE72AB3}"/>
              </a:ext>
            </a:extLst>
          </p:cNvPr>
          <p:cNvSpPr>
            <a:spLocks noGrp="1"/>
          </p:cNvSpPr>
          <p:nvPr>
            <p:ph type="ftr" sz="quarter" idx="11"/>
          </p:nvPr>
        </p:nvSpPr>
        <p:spPr/>
        <p:txBody>
          <a:bodyPr/>
          <a:lstStyle/>
          <a:p>
            <a:r>
              <a:rPr lang="en-US"/>
              <a:t>Cornell CS4414 - Fall 2024.</a:t>
            </a:r>
          </a:p>
        </p:txBody>
      </p:sp>
      <p:sp>
        <p:nvSpPr>
          <p:cNvPr id="18" name="Slide Number Placeholder 17">
            <a:extLst>
              <a:ext uri="{FF2B5EF4-FFF2-40B4-BE49-F238E27FC236}">
                <a16:creationId xmlns:a16="http://schemas.microsoft.com/office/drawing/2014/main" id="{FBA7C624-2F40-5FEC-6D54-0BF0121EE404}"/>
              </a:ext>
            </a:extLst>
          </p:cNvPr>
          <p:cNvSpPr>
            <a:spLocks noGrp="1"/>
          </p:cNvSpPr>
          <p:nvPr>
            <p:ph type="sldNum" sz="quarter" idx="12"/>
          </p:nvPr>
        </p:nvSpPr>
        <p:spPr/>
        <p:txBody>
          <a:bodyPr/>
          <a:lstStyle/>
          <a:p>
            <a:fld id="{6547F9EC-0141-428E-9624-21FD351CB832}" type="slidenum">
              <a:rPr lang="en-US" smtClean="0"/>
              <a:t>53</a:t>
            </a:fld>
            <a:endParaRPr lang="en-US"/>
          </a:p>
        </p:txBody>
      </p:sp>
      <p:sp>
        <p:nvSpPr>
          <p:cNvPr id="19" name="TextBox 18">
            <a:extLst>
              <a:ext uri="{FF2B5EF4-FFF2-40B4-BE49-F238E27FC236}">
                <a16:creationId xmlns:a16="http://schemas.microsoft.com/office/drawing/2014/main" id="{5D10CEED-2E4C-5737-CA76-09951FF30AE7}"/>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We thought this RAG LLM uses files</a:t>
            </a:r>
          </a:p>
        </p:txBody>
      </p:sp>
    </p:spTree>
    <p:extLst>
      <p:ext uri="{BB962C8B-B14F-4D97-AF65-F5344CB8AC3E}">
        <p14:creationId xmlns:p14="http://schemas.microsoft.com/office/powerpoint/2010/main" val="1582823606"/>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DD64-B555-2837-D1BE-D240B0228B92}"/>
            </a:ext>
          </a:extLst>
        </p:cNvPr>
        <p:cNvGrpSpPr/>
        <p:nvPr/>
      </p:nvGrpSpPr>
      <p:grpSpPr>
        <a:xfrm>
          <a:off x="0" y="0"/>
          <a:ext cx="0" cy="0"/>
          <a:chOff x="0" y="0"/>
          <a:chExt cx="0" cy="0"/>
        </a:xfrm>
      </p:grpSpPr>
      <p:pic>
        <p:nvPicPr>
          <p:cNvPr id="1051" name="Picture 1050">
            <a:extLst>
              <a:ext uri="{FF2B5EF4-FFF2-40B4-BE49-F238E27FC236}">
                <a16:creationId xmlns:a16="http://schemas.microsoft.com/office/drawing/2014/main" id="{67D06F8E-D5D5-0E91-3BD0-DBEB83FACB45}"/>
              </a:ext>
            </a:extLst>
          </p:cNvPr>
          <p:cNvPicPr>
            <a:picLocks noChangeAspect="1"/>
          </p:cNvPicPr>
          <p:nvPr/>
        </p:nvPicPr>
        <p:blipFill>
          <a:blip r:embed="rId2"/>
          <a:stretch>
            <a:fillRect/>
          </a:stretch>
        </p:blipFill>
        <p:spPr>
          <a:xfrm>
            <a:off x="10542604" y="4651812"/>
            <a:ext cx="860943" cy="860943"/>
          </a:xfrm>
          <a:prstGeom prst="rect">
            <a:avLst/>
          </a:prstGeom>
        </p:spPr>
      </p:pic>
      <p:sp>
        <p:nvSpPr>
          <p:cNvPr id="4" name="Flowchart: Multidocument 3">
            <a:extLst>
              <a:ext uri="{FF2B5EF4-FFF2-40B4-BE49-F238E27FC236}">
                <a16:creationId xmlns:a16="http://schemas.microsoft.com/office/drawing/2014/main" id="{42DCFD28-A8CB-426A-A926-47A62A33E061}"/>
              </a:ext>
            </a:extLst>
          </p:cNvPr>
          <p:cNvSpPr/>
          <p:nvPr/>
        </p:nvSpPr>
        <p:spPr>
          <a:xfrm>
            <a:off x="401374" y="2494741"/>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Documents</a:t>
            </a:r>
          </a:p>
        </p:txBody>
      </p:sp>
      <p:sp>
        <p:nvSpPr>
          <p:cNvPr id="5" name="Arrow: Right 4">
            <a:extLst>
              <a:ext uri="{FF2B5EF4-FFF2-40B4-BE49-F238E27FC236}">
                <a16:creationId xmlns:a16="http://schemas.microsoft.com/office/drawing/2014/main" id="{975616DA-5A14-72FF-46AF-45D59DC38DD0}"/>
              </a:ext>
            </a:extLst>
          </p:cNvPr>
          <p:cNvSpPr/>
          <p:nvPr/>
        </p:nvSpPr>
        <p:spPr>
          <a:xfrm>
            <a:off x="1569634" y="26930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ultidocument 5">
            <a:extLst>
              <a:ext uri="{FF2B5EF4-FFF2-40B4-BE49-F238E27FC236}">
                <a16:creationId xmlns:a16="http://schemas.microsoft.com/office/drawing/2014/main" id="{D691D122-1BEE-750C-5176-CDA85D054C9E}"/>
              </a:ext>
            </a:extLst>
          </p:cNvPr>
          <p:cNvSpPr/>
          <p:nvPr/>
        </p:nvSpPr>
        <p:spPr>
          <a:xfrm>
            <a:off x="2012166" y="193795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7" name="Flowchart: Multidocument 6">
            <a:extLst>
              <a:ext uri="{FF2B5EF4-FFF2-40B4-BE49-F238E27FC236}">
                <a16:creationId xmlns:a16="http://schemas.microsoft.com/office/drawing/2014/main" id="{7FE7FE7B-6CDA-0E3C-3EA4-D9CE5C6B5732}"/>
              </a:ext>
            </a:extLst>
          </p:cNvPr>
          <p:cNvSpPr/>
          <p:nvPr/>
        </p:nvSpPr>
        <p:spPr>
          <a:xfrm>
            <a:off x="1984280" y="2517374"/>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8" name="Flowchart: Multidocument 7">
            <a:extLst>
              <a:ext uri="{FF2B5EF4-FFF2-40B4-BE49-F238E27FC236}">
                <a16:creationId xmlns:a16="http://schemas.microsoft.com/office/drawing/2014/main" id="{91D9297D-B68F-8D81-89F9-2D303D3B3580}"/>
              </a:ext>
            </a:extLst>
          </p:cNvPr>
          <p:cNvSpPr/>
          <p:nvPr/>
        </p:nvSpPr>
        <p:spPr>
          <a:xfrm>
            <a:off x="1983554" y="3123955"/>
            <a:ext cx="852475" cy="579420"/>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9" name="Arrow: Right 8">
            <a:extLst>
              <a:ext uri="{FF2B5EF4-FFF2-40B4-BE49-F238E27FC236}">
                <a16:creationId xmlns:a16="http://schemas.microsoft.com/office/drawing/2014/main" id="{437488DA-894C-BBF1-70E5-F6FFF0273138}"/>
              </a:ext>
            </a:extLst>
          </p:cNvPr>
          <p:cNvSpPr/>
          <p:nvPr/>
        </p:nvSpPr>
        <p:spPr>
          <a:xfrm>
            <a:off x="2942858" y="270220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4845CE00-293B-9CC8-E09A-BDDA9D0BEDF9}"/>
              </a:ext>
            </a:extLst>
          </p:cNvPr>
          <p:cNvPicPr>
            <a:picLocks noChangeAspect="1"/>
          </p:cNvPicPr>
          <p:nvPr/>
        </p:nvPicPr>
        <p:blipFill>
          <a:blip r:embed="rId3"/>
          <a:stretch>
            <a:fillRect/>
          </a:stretch>
        </p:blipFill>
        <p:spPr>
          <a:xfrm rot="5400000">
            <a:off x="3085270" y="2283812"/>
            <a:ext cx="1338734" cy="990411"/>
          </a:xfrm>
          <a:prstGeom prst="rect">
            <a:avLst/>
          </a:prstGeom>
        </p:spPr>
      </p:pic>
      <p:sp>
        <p:nvSpPr>
          <p:cNvPr id="23" name="Arrow: Right 22">
            <a:extLst>
              <a:ext uri="{FF2B5EF4-FFF2-40B4-BE49-F238E27FC236}">
                <a16:creationId xmlns:a16="http://schemas.microsoft.com/office/drawing/2014/main" id="{0057CA54-5DE2-E3EC-79B0-ED17BBAD916F}"/>
              </a:ext>
            </a:extLst>
          </p:cNvPr>
          <p:cNvSpPr/>
          <p:nvPr/>
        </p:nvSpPr>
        <p:spPr>
          <a:xfrm>
            <a:off x="4388364" y="2702201"/>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EADE6CDF-7B1D-C843-7A29-64DD0D297851}"/>
              </a:ext>
            </a:extLst>
          </p:cNvPr>
          <p:cNvPicPr>
            <a:picLocks noChangeAspect="1"/>
          </p:cNvPicPr>
          <p:nvPr/>
        </p:nvPicPr>
        <p:blipFill>
          <a:blip r:embed="rId4"/>
          <a:stretch>
            <a:fillRect/>
          </a:stretch>
        </p:blipFill>
        <p:spPr>
          <a:xfrm>
            <a:off x="6166764" y="2340699"/>
            <a:ext cx="5730737" cy="932769"/>
          </a:xfrm>
          <a:prstGeom prst="rect">
            <a:avLst/>
          </a:prstGeom>
        </p:spPr>
      </p:pic>
      <p:sp>
        <p:nvSpPr>
          <p:cNvPr id="50" name="Oval 49">
            <a:extLst>
              <a:ext uri="{FF2B5EF4-FFF2-40B4-BE49-F238E27FC236}">
                <a16:creationId xmlns:a16="http://schemas.microsoft.com/office/drawing/2014/main" id="{C019B7A5-2B32-4BE7-3E90-E3E9A312EB7E}"/>
              </a:ext>
            </a:extLst>
          </p:cNvPr>
          <p:cNvSpPr/>
          <p:nvPr/>
        </p:nvSpPr>
        <p:spPr>
          <a:xfrm>
            <a:off x="4840370" y="2172800"/>
            <a:ext cx="332509" cy="289710"/>
          </a:xfrm>
          <a:prstGeom prst="ellipse">
            <a:avLst/>
          </a:prstGeom>
          <a:solidFill>
            <a:srgbClr val="962202">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00" b="1"/>
          </a:p>
        </p:txBody>
      </p:sp>
      <p:sp>
        <p:nvSpPr>
          <p:cNvPr id="51" name="Oval 50">
            <a:extLst>
              <a:ext uri="{FF2B5EF4-FFF2-40B4-BE49-F238E27FC236}">
                <a16:creationId xmlns:a16="http://schemas.microsoft.com/office/drawing/2014/main" id="{3C0B3E44-DEA1-D9CE-0276-87B776CCEE6D}"/>
              </a:ext>
            </a:extLst>
          </p:cNvPr>
          <p:cNvSpPr/>
          <p:nvPr/>
        </p:nvSpPr>
        <p:spPr>
          <a:xfrm>
            <a:off x="5167789" y="2643353"/>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F8CB3E7-CA7B-ADF4-38C4-6BA5E290FD86}"/>
              </a:ext>
            </a:extLst>
          </p:cNvPr>
          <p:cNvSpPr/>
          <p:nvPr/>
        </p:nvSpPr>
        <p:spPr>
          <a:xfrm>
            <a:off x="4830702" y="2983758"/>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A91033C-5F3B-0167-89E2-A969C05EC0A9}"/>
              </a:ext>
            </a:extLst>
          </p:cNvPr>
          <p:cNvSpPr/>
          <p:nvPr/>
        </p:nvSpPr>
        <p:spPr>
          <a:xfrm>
            <a:off x="5395320" y="2263222"/>
            <a:ext cx="332509" cy="289710"/>
          </a:xfrm>
          <a:prstGeom prst="ellipse">
            <a:avLst/>
          </a:prstGeom>
          <a:solidFill>
            <a:schemeClr val="accent6">
              <a:lumMod val="40000"/>
              <a:lumOff val="60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64308028-31D8-A896-515D-52E71BAE9ADF}"/>
              </a:ext>
            </a:extLst>
          </p:cNvPr>
          <p:cNvSpPr/>
          <p:nvPr/>
        </p:nvSpPr>
        <p:spPr>
          <a:xfrm>
            <a:off x="5243728" y="3023483"/>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4 Points 54">
            <a:extLst>
              <a:ext uri="{FF2B5EF4-FFF2-40B4-BE49-F238E27FC236}">
                <a16:creationId xmlns:a16="http://schemas.microsoft.com/office/drawing/2014/main" id="{3ED9A2F0-23A2-0044-3484-536B58F00E38}"/>
              </a:ext>
            </a:extLst>
          </p:cNvPr>
          <p:cNvSpPr/>
          <p:nvPr/>
        </p:nvSpPr>
        <p:spPr>
          <a:xfrm>
            <a:off x="4970048" y="2281079"/>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4 Points 55">
            <a:extLst>
              <a:ext uri="{FF2B5EF4-FFF2-40B4-BE49-F238E27FC236}">
                <a16:creationId xmlns:a16="http://schemas.microsoft.com/office/drawing/2014/main" id="{7F07057D-3095-17C1-C189-8DF659614F9D}"/>
              </a:ext>
            </a:extLst>
          </p:cNvPr>
          <p:cNvSpPr/>
          <p:nvPr/>
        </p:nvSpPr>
        <p:spPr>
          <a:xfrm>
            <a:off x="4960380" y="309203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4 Points 56">
            <a:extLst>
              <a:ext uri="{FF2B5EF4-FFF2-40B4-BE49-F238E27FC236}">
                <a16:creationId xmlns:a16="http://schemas.microsoft.com/office/drawing/2014/main" id="{A605E0F3-0D73-36D9-9309-C6B03C3838A7}"/>
              </a:ext>
            </a:extLst>
          </p:cNvPr>
          <p:cNvSpPr/>
          <p:nvPr/>
        </p:nvSpPr>
        <p:spPr>
          <a:xfrm>
            <a:off x="5524998" y="2371501"/>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4 Points 57">
            <a:extLst>
              <a:ext uri="{FF2B5EF4-FFF2-40B4-BE49-F238E27FC236}">
                <a16:creationId xmlns:a16="http://schemas.microsoft.com/office/drawing/2014/main" id="{EDC0EB3E-95E7-3171-A38D-13D203D49958}"/>
              </a:ext>
            </a:extLst>
          </p:cNvPr>
          <p:cNvSpPr/>
          <p:nvPr/>
        </p:nvSpPr>
        <p:spPr>
          <a:xfrm>
            <a:off x="5297467" y="275163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4 Points 58">
            <a:extLst>
              <a:ext uri="{FF2B5EF4-FFF2-40B4-BE49-F238E27FC236}">
                <a16:creationId xmlns:a16="http://schemas.microsoft.com/office/drawing/2014/main" id="{227D7CB4-3AA6-5214-E8B8-93CAED39063F}"/>
              </a:ext>
            </a:extLst>
          </p:cNvPr>
          <p:cNvSpPr/>
          <p:nvPr/>
        </p:nvSpPr>
        <p:spPr>
          <a:xfrm>
            <a:off x="5480889" y="3256753"/>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7F651F7-BA03-9A68-BBA2-AA45C0590528}"/>
              </a:ext>
            </a:extLst>
          </p:cNvPr>
          <p:cNvSpPr/>
          <p:nvPr/>
        </p:nvSpPr>
        <p:spPr>
          <a:xfrm>
            <a:off x="4902264" y="234833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0CE2F12B-08F6-524E-FC69-7855D4B5264D}"/>
              </a:ext>
            </a:extLst>
          </p:cNvPr>
          <p:cNvSpPr/>
          <p:nvPr/>
        </p:nvSpPr>
        <p:spPr>
          <a:xfrm>
            <a:off x="5063824" y="3064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294E0653-E2BF-6C1E-7477-FE25A570CB8F}"/>
              </a:ext>
            </a:extLst>
          </p:cNvPr>
          <p:cNvSpPr/>
          <p:nvPr/>
        </p:nvSpPr>
        <p:spPr>
          <a:xfrm>
            <a:off x="5077682" y="224950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83B43B06-ECA0-7D5E-D67A-4434D5226363}"/>
              </a:ext>
            </a:extLst>
          </p:cNvPr>
          <p:cNvSpPr/>
          <p:nvPr/>
        </p:nvSpPr>
        <p:spPr>
          <a:xfrm>
            <a:off x="5486582" y="246251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21A56DB-DA5C-88AF-5105-C6F6C43C3BE4}"/>
              </a:ext>
            </a:extLst>
          </p:cNvPr>
          <p:cNvSpPr/>
          <p:nvPr/>
        </p:nvSpPr>
        <p:spPr>
          <a:xfrm>
            <a:off x="4960380" y="222861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FDF442D-3489-51B6-2D38-B8EAD86C2596}"/>
              </a:ext>
            </a:extLst>
          </p:cNvPr>
          <p:cNvSpPr/>
          <p:nvPr/>
        </p:nvSpPr>
        <p:spPr>
          <a:xfrm>
            <a:off x="5063824" y="238064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25B089D-CE2F-E70A-2000-602A3A909112}"/>
              </a:ext>
            </a:extLst>
          </p:cNvPr>
          <p:cNvSpPr/>
          <p:nvPr/>
        </p:nvSpPr>
        <p:spPr>
          <a:xfrm>
            <a:off x="5624463" y="2334619"/>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89ECECCE-1E71-C58A-DDDA-C40022F0539E}"/>
              </a:ext>
            </a:extLst>
          </p:cNvPr>
          <p:cNvSpPr/>
          <p:nvPr/>
        </p:nvSpPr>
        <p:spPr>
          <a:xfrm>
            <a:off x="5453457"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0F02C98-FAFA-8590-2814-92A4F65D3237}"/>
              </a:ext>
            </a:extLst>
          </p:cNvPr>
          <p:cNvSpPr/>
          <p:nvPr/>
        </p:nvSpPr>
        <p:spPr>
          <a:xfrm>
            <a:off x="5372051" y="316137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9911AFE-6CF0-CC31-A266-2BA614C69BFB}"/>
              </a:ext>
            </a:extLst>
          </p:cNvPr>
          <p:cNvSpPr/>
          <p:nvPr/>
        </p:nvSpPr>
        <p:spPr>
          <a:xfrm>
            <a:off x="5607268" y="342609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032F32D3-451D-9ACE-662D-0C561395EA2A}"/>
              </a:ext>
            </a:extLst>
          </p:cNvPr>
          <p:cNvSpPr/>
          <p:nvPr/>
        </p:nvSpPr>
        <p:spPr>
          <a:xfrm>
            <a:off x="5648416" y="3197356"/>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E7BD832-E7EA-ACBB-499E-CBCBFDAFCBB3}"/>
              </a:ext>
            </a:extLst>
          </p:cNvPr>
          <p:cNvSpPr/>
          <p:nvPr/>
        </p:nvSpPr>
        <p:spPr>
          <a:xfrm>
            <a:off x="5381236" y="34529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FF32082-E4FC-0639-79FE-C4C8DB6E8D21}"/>
              </a:ext>
            </a:extLst>
          </p:cNvPr>
          <p:cNvSpPr/>
          <p:nvPr/>
        </p:nvSpPr>
        <p:spPr>
          <a:xfrm>
            <a:off x="4902264" y="318880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7F577B8-2B9D-7E91-BBB5-6F41D51AEC93}"/>
              </a:ext>
            </a:extLst>
          </p:cNvPr>
          <p:cNvSpPr/>
          <p:nvPr/>
        </p:nvSpPr>
        <p:spPr>
          <a:xfrm>
            <a:off x="5439741" y="277449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24BBCB5-F3D9-72D5-5B51-450B369208C5}"/>
              </a:ext>
            </a:extLst>
          </p:cNvPr>
          <p:cNvSpPr/>
          <p:nvPr/>
        </p:nvSpPr>
        <p:spPr>
          <a:xfrm>
            <a:off x="5240614" y="2707341"/>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C0BE0E7-C984-F5FA-B058-272A8FD917FC}"/>
              </a:ext>
            </a:extLst>
          </p:cNvPr>
          <p:cNvSpPr/>
          <p:nvPr/>
        </p:nvSpPr>
        <p:spPr>
          <a:xfrm>
            <a:off x="5275509" y="2856278"/>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EFE9AE9E-E1A7-8A34-DB3D-E20D5F5E3FF4}"/>
              </a:ext>
            </a:extLst>
          </p:cNvPr>
          <p:cNvSpPr/>
          <p:nvPr/>
        </p:nvSpPr>
        <p:spPr>
          <a:xfrm>
            <a:off x="5699735" y="2711695"/>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344EA0D0-B576-B042-EF28-276F9DCDF995}"/>
              </a:ext>
            </a:extLst>
          </p:cNvPr>
          <p:cNvSpPr txBox="1"/>
          <p:nvPr/>
        </p:nvSpPr>
        <p:spPr>
          <a:xfrm>
            <a:off x="3227890" y="3443321"/>
            <a:ext cx="1053494" cy="276999"/>
          </a:xfrm>
          <a:prstGeom prst="rect">
            <a:avLst/>
          </a:prstGeom>
          <a:noFill/>
        </p:spPr>
        <p:txBody>
          <a:bodyPr wrap="none" rtlCol="0">
            <a:spAutoFit/>
          </a:bodyPr>
          <a:lstStyle/>
          <a:p>
            <a:r>
              <a:rPr lang="en-US" sz="1200" b="1"/>
              <a:t>Embeddings</a:t>
            </a:r>
          </a:p>
        </p:txBody>
      </p:sp>
      <p:sp>
        <p:nvSpPr>
          <p:cNvPr id="79" name="TextBox 78">
            <a:extLst>
              <a:ext uri="{FF2B5EF4-FFF2-40B4-BE49-F238E27FC236}">
                <a16:creationId xmlns:a16="http://schemas.microsoft.com/office/drawing/2014/main" id="{676C6FE2-639C-9B06-1849-9F2E4CBA1115}"/>
              </a:ext>
            </a:extLst>
          </p:cNvPr>
          <p:cNvSpPr txBox="1"/>
          <p:nvPr/>
        </p:nvSpPr>
        <p:spPr>
          <a:xfrm>
            <a:off x="4762478" y="3532955"/>
            <a:ext cx="780663" cy="276999"/>
          </a:xfrm>
          <a:prstGeom prst="rect">
            <a:avLst/>
          </a:prstGeom>
          <a:noFill/>
        </p:spPr>
        <p:txBody>
          <a:bodyPr wrap="none" rtlCol="0">
            <a:spAutoFit/>
          </a:bodyPr>
          <a:lstStyle/>
          <a:p>
            <a:r>
              <a:rPr lang="en-US" sz="1200" b="1"/>
              <a:t>Clusters</a:t>
            </a:r>
          </a:p>
        </p:txBody>
      </p:sp>
      <p:sp>
        <p:nvSpPr>
          <p:cNvPr id="81" name="TextBox 80">
            <a:extLst>
              <a:ext uri="{FF2B5EF4-FFF2-40B4-BE49-F238E27FC236}">
                <a16:creationId xmlns:a16="http://schemas.microsoft.com/office/drawing/2014/main" id="{1F34FA9D-0379-70CC-6737-43BBBEEEE1DC}"/>
              </a:ext>
            </a:extLst>
          </p:cNvPr>
          <p:cNvSpPr txBox="1"/>
          <p:nvPr/>
        </p:nvSpPr>
        <p:spPr>
          <a:xfrm>
            <a:off x="3967261" y="1601596"/>
            <a:ext cx="4359078" cy="276999"/>
          </a:xfrm>
          <a:prstGeom prst="rect">
            <a:avLst/>
          </a:prstGeom>
          <a:noFill/>
        </p:spPr>
        <p:txBody>
          <a:bodyPr wrap="none" rtlCol="0">
            <a:spAutoFit/>
          </a:bodyPr>
          <a:lstStyle/>
          <a:p>
            <a:r>
              <a:rPr lang="en-US" sz="1200" b="1"/>
              <a:t>Document upload stage (can occur offline, or continuously)</a:t>
            </a:r>
          </a:p>
        </p:txBody>
      </p:sp>
      <p:sp>
        <p:nvSpPr>
          <p:cNvPr id="82" name="TextBox 81">
            <a:extLst>
              <a:ext uri="{FF2B5EF4-FFF2-40B4-BE49-F238E27FC236}">
                <a16:creationId xmlns:a16="http://schemas.microsoft.com/office/drawing/2014/main" id="{69BD8E23-9866-2063-B510-8822C75520BA}"/>
              </a:ext>
            </a:extLst>
          </p:cNvPr>
          <p:cNvSpPr txBox="1"/>
          <p:nvPr/>
        </p:nvSpPr>
        <p:spPr>
          <a:xfrm>
            <a:off x="4646116" y="4257650"/>
            <a:ext cx="2899768" cy="276999"/>
          </a:xfrm>
          <a:prstGeom prst="rect">
            <a:avLst/>
          </a:prstGeom>
          <a:noFill/>
        </p:spPr>
        <p:txBody>
          <a:bodyPr wrap="none" rtlCol="0">
            <a:spAutoFit/>
          </a:bodyPr>
          <a:lstStyle/>
          <a:p>
            <a:r>
              <a:rPr lang="en-US" sz="1200" b="1"/>
              <a:t>Query and LLM result generation phase</a:t>
            </a:r>
          </a:p>
        </p:txBody>
      </p:sp>
      <p:sp>
        <p:nvSpPr>
          <p:cNvPr id="83" name="Rectangle 82">
            <a:extLst>
              <a:ext uri="{FF2B5EF4-FFF2-40B4-BE49-F238E27FC236}">
                <a16:creationId xmlns:a16="http://schemas.microsoft.com/office/drawing/2014/main" id="{89B514F7-FA4D-CB0A-AF77-BE13B0DCA89B}"/>
              </a:ext>
            </a:extLst>
          </p:cNvPr>
          <p:cNvSpPr/>
          <p:nvPr/>
        </p:nvSpPr>
        <p:spPr>
          <a:xfrm>
            <a:off x="203200" y="1569366"/>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4" name="Rectangle 83">
            <a:extLst>
              <a:ext uri="{FF2B5EF4-FFF2-40B4-BE49-F238E27FC236}">
                <a16:creationId xmlns:a16="http://schemas.microsoft.com/office/drawing/2014/main" id="{AFC12477-DF84-92BA-E31B-EEB370497905}"/>
              </a:ext>
            </a:extLst>
          </p:cNvPr>
          <p:cNvSpPr/>
          <p:nvPr/>
        </p:nvSpPr>
        <p:spPr>
          <a:xfrm>
            <a:off x="203200" y="4166208"/>
            <a:ext cx="11887200" cy="26046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26" name="Picture 2" descr="People clip art silhouette free clipart images – Clipartix">
            <a:extLst>
              <a:ext uri="{FF2B5EF4-FFF2-40B4-BE49-F238E27FC236}">
                <a16:creationId xmlns:a16="http://schemas.microsoft.com/office/drawing/2014/main" id="{5310D332-C5FA-6BD2-FF8E-9AC78DE9F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649" y="5008293"/>
            <a:ext cx="882481" cy="550118"/>
          </a:xfrm>
          <a:prstGeom prst="rect">
            <a:avLst/>
          </a:prstGeom>
          <a:noFill/>
          <a:extLst>
            <a:ext uri="{909E8E84-426E-40DD-AFC4-6F175D3DCCD1}">
              <a14:hiddenFill xmlns:a14="http://schemas.microsoft.com/office/drawing/2010/main">
                <a:solidFill>
                  <a:srgbClr val="FFFFFF"/>
                </a:solidFill>
              </a14:hiddenFill>
            </a:ext>
          </a:extLst>
        </p:spPr>
      </p:pic>
      <p:sp>
        <p:nvSpPr>
          <p:cNvPr id="86" name="Arrow: Right 85">
            <a:extLst>
              <a:ext uri="{FF2B5EF4-FFF2-40B4-BE49-F238E27FC236}">
                <a16:creationId xmlns:a16="http://schemas.microsoft.com/office/drawing/2014/main" id="{FDEEDC7D-AC84-1B56-B8D0-D4628E9A0EAE}"/>
              </a:ext>
            </a:extLst>
          </p:cNvPr>
          <p:cNvSpPr/>
          <p:nvPr/>
        </p:nvSpPr>
        <p:spPr>
          <a:xfrm>
            <a:off x="2158304" y="5110777"/>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ultidocument 86">
            <a:extLst>
              <a:ext uri="{FF2B5EF4-FFF2-40B4-BE49-F238E27FC236}">
                <a16:creationId xmlns:a16="http://schemas.microsoft.com/office/drawing/2014/main" id="{FDB2958B-935A-AC97-A883-945765EF640B}"/>
              </a:ext>
            </a:extLst>
          </p:cNvPr>
          <p:cNvSpPr/>
          <p:nvPr/>
        </p:nvSpPr>
        <p:spPr>
          <a:xfrm>
            <a:off x="2558429" y="4782354"/>
            <a:ext cx="1060704" cy="758952"/>
          </a:xfrm>
          <a:prstGeom prst="flowChartMultidocumen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050" b="1"/>
              <a:t>Queries</a:t>
            </a:r>
          </a:p>
        </p:txBody>
      </p:sp>
      <p:sp>
        <p:nvSpPr>
          <p:cNvPr id="88" name="Arrow: Right 87">
            <a:extLst>
              <a:ext uri="{FF2B5EF4-FFF2-40B4-BE49-F238E27FC236}">
                <a16:creationId xmlns:a16="http://schemas.microsoft.com/office/drawing/2014/main" id="{A1F2D97B-CA0A-9034-0EB1-CCFD5D0F70AE}"/>
              </a:ext>
            </a:extLst>
          </p:cNvPr>
          <p:cNvSpPr/>
          <p:nvPr/>
        </p:nvSpPr>
        <p:spPr>
          <a:xfrm>
            <a:off x="3723738" y="503406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5A893726-7CFC-10ED-DF1E-3D4E600AAC52}"/>
              </a:ext>
            </a:extLst>
          </p:cNvPr>
          <p:cNvPicPr>
            <a:picLocks noChangeAspect="1"/>
          </p:cNvPicPr>
          <p:nvPr/>
        </p:nvPicPr>
        <p:blipFill>
          <a:blip r:embed="rId3"/>
          <a:srcRect l="36594" r="37159"/>
          <a:stretch/>
        </p:blipFill>
        <p:spPr>
          <a:xfrm rot="5400000">
            <a:off x="4359822" y="4611893"/>
            <a:ext cx="351387" cy="990411"/>
          </a:xfrm>
          <a:prstGeom prst="rect">
            <a:avLst/>
          </a:prstGeom>
        </p:spPr>
      </p:pic>
      <p:sp>
        <p:nvSpPr>
          <p:cNvPr id="91" name="Arrow: Right 90">
            <a:extLst>
              <a:ext uri="{FF2B5EF4-FFF2-40B4-BE49-F238E27FC236}">
                <a16:creationId xmlns:a16="http://schemas.microsoft.com/office/drawing/2014/main" id="{CC0808AA-A9F3-9ABA-26F0-44182136FB18}"/>
              </a:ext>
            </a:extLst>
          </p:cNvPr>
          <p:cNvSpPr/>
          <p:nvPr/>
        </p:nvSpPr>
        <p:spPr>
          <a:xfrm>
            <a:off x="5212757" y="5060616"/>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Star: 4 Points 96">
            <a:extLst>
              <a:ext uri="{FF2B5EF4-FFF2-40B4-BE49-F238E27FC236}">
                <a16:creationId xmlns:a16="http://schemas.microsoft.com/office/drawing/2014/main" id="{297A43BD-E037-DED0-440C-FDB76F00F36A}"/>
              </a:ext>
            </a:extLst>
          </p:cNvPr>
          <p:cNvSpPr/>
          <p:nvPr/>
        </p:nvSpPr>
        <p:spPr>
          <a:xfrm>
            <a:off x="5794441" y="4639494"/>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ar: 4 Points 97">
            <a:extLst>
              <a:ext uri="{FF2B5EF4-FFF2-40B4-BE49-F238E27FC236}">
                <a16:creationId xmlns:a16="http://schemas.microsoft.com/office/drawing/2014/main" id="{544B1706-CCA5-FE3A-5C2E-552D0D17D23C}"/>
              </a:ext>
            </a:extLst>
          </p:cNvPr>
          <p:cNvSpPr/>
          <p:nvPr/>
        </p:nvSpPr>
        <p:spPr>
          <a:xfrm>
            <a:off x="5784773" y="5450452"/>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Star: 4 Points 98">
            <a:extLst>
              <a:ext uri="{FF2B5EF4-FFF2-40B4-BE49-F238E27FC236}">
                <a16:creationId xmlns:a16="http://schemas.microsoft.com/office/drawing/2014/main" id="{65537419-BC93-A313-E401-69FBE8481657}"/>
              </a:ext>
            </a:extLst>
          </p:cNvPr>
          <p:cNvSpPr/>
          <p:nvPr/>
        </p:nvSpPr>
        <p:spPr>
          <a:xfrm>
            <a:off x="6349391" y="4729916"/>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tar: 4 Points 99">
            <a:extLst>
              <a:ext uri="{FF2B5EF4-FFF2-40B4-BE49-F238E27FC236}">
                <a16:creationId xmlns:a16="http://schemas.microsoft.com/office/drawing/2014/main" id="{E9D9D013-EE99-DC2F-D9A9-D77C84766CB6}"/>
              </a:ext>
            </a:extLst>
          </p:cNvPr>
          <p:cNvSpPr/>
          <p:nvPr/>
        </p:nvSpPr>
        <p:spPr>
          <a:xfrm>
            <a:off x="6121860" y="5110047"/>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Star: 4 Points 100">
            <a:extLst>
              <a:ext uri="{FF2B5EF4-FFF2-40B4-BE49-F238E27FC236}">
                <a16:creationId xmlns:a16="http://schemas.microsoft.com/office/drawing/2014/main" id="{0EACEF7F-ECC5-8E69-AD69-E44842BF87ED}"/>
              </a:ext>
            </a:extLst>
          </p:cNvPr>
          <p:cNvSpPr/>
          <p:nvPr/>
        </p:nvSpPr>
        <p:spPr>
          <a:xfrm>
            <a:off x="6305282" y="5615168"/>
            <a:ext cx="73152" cy="73152"/>
          </a:xfrm>
          <a:prstGeom prst="star4">
            <a:avLst/>
          </a:prstGeom>
          <a:solidFill>
            <a:schemeClr val="accent1">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Arrow: Right 117">
            <a:extLst>
              <a:ext uri="{FF2B5EF4-FFF2-40B4-BE49-F238E27FC236}">
                <a16:creationId xmlns:a16="http://schemas.microsoft.com/office/drawing/2014/main" id="{7B50C3C0-DF29-3721-99FA-34204B2FE00C}"/>
              </a:ext>
            </a:extLst>
          </p:cNvPr>
          <p:cNvSpPr/>
          <p:nvPr/>
        </p:nvSpPr>
        <p:spPr>
          <a:xfrm>
            <a:off x="6524128" y="50701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8CCF0B31-5A4B-624B-9FB5-623FD7922760}"/>
              </a:ext>
            </a:extLst>
          </p:cNvPr>
          <p:cNvSpPr txBox="1"/>
          <p:nvPr/>
        </p:nvSpPr>
        <p:spPr>
          <a:xfrm>
            <a:off x="5353067" y="5766167"/>
            <a:ext cx="1580762" cy="461665"/>
          </a:xfrm>
          <a:prstGeom prst="rect">
            <a:avLst/>
          </a:prstGeom>
          <a:noFill/>
        </p:spPr>
        <p:txBody>
          <a:bodyPr wrap="square" rtlCol="0">
            <a:spAutoFit/>
          </a:bodyPr>
          <a:lstStyle/>
          <a:p>
            <a:pPr algn="ctr"/>
            <a:r>
              <a:rPr lang="en-US" sz="1200" b="1"/>
              <a:t>K-NN on cluster</a:t>
            </a:r>
            <a:br>
              <a:rPr lang="en-US" sz="1200" b="1"/>
            </a:br>
            <a:r>
              <a:rPr lang="en-US" sz="1200" b="1"/>
              <a:t>centroids</a:t>
            </a:r>
          </a:p>
        </p:txBody>
      </p:sp>
      <p:sp>
        <p:nvSpPr>
          <p:cNvPr id="122" name="Oval 121">
            <a:extLst>
              <a:ext uri="{FF2B5EF4-FFF2-40B4-BE49-F238E27FC236}">
                <a16:creationId xmlns:a16="http://schemas.microsoft.com/office/drawing/2014/main" id="{AC409EC9-E69D-D0FE-8DF9-10B85D2DCA90}"/>
              </a:ext>
            </a:extLst>
          </p:cNvPr>
          <p:cNvSpPr/>
          <p:nvPr/>
        </p:nvSpPr>
        <p:spPr>
          <a:xfrm>
            <a:off x="7207080" y="4793602"/>
            <a:ext cx="332509" cy="289710"/>
          </a:xfrm>
          <a:prstGeom prst="ellipse">
            <a:avLst/>
          </a:prstGeom>
          <a:solidFill>
            <a:schemeClr val="tx2">
              <a:lumMod val="25000"/>
              <a:lumOff val="75000"/>
              <a:alpha val="2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02359D36-5524-0A9A-B0FA-DE8764937171}"/>
              </a:ext>
            </a:extLst>
          </p:cNvPr>
          <p:cNvSpPr/>
          <p:nvPr/>
        </p:nvSpPr>
        <p:spPr>
          <a:xfrm>
            <a:off x="6869993" y="5134007"/>
            <a:ext cx="332509" cy="289710"/>
          </a:xfrm>
          <a:prstGeom prst="ellipse">
            <a:avLst/>
          </a:prstGeom>
          <a:solidFill>
            <a:srgbClr val="FF00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618DEF7D-116E-B31D-6E19-AB4CA24EE8EE}"/>
              </a:ext>
            </a:extLst>
          </p:cNvPr>
          <p:cNvSpPr/>
          <p:nvPr/>
        </p:nvSpPr>
        <p:spPr>
          <a:xfrm>
            <a:off x="7283019" y="5173732"/>
            <a:ext cx="547475" cy="539693"/>
          </a:xfrm>
          <a:prstGeom prst="ellipse">
            <a:avLst/>
          </a:prstGeom>
          <a:solidFill>
            <a:srgbClr val="FFFF00">
              <a:alpha val="2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a:extLst>
              <a:ext uri="{FF2B5EF4-FFF2-40B4-BE49-F238E27FC236}">
                <a16:creationId xmlns:a16="http://schemas.microsoft.com/office/drawing/2014/main" id="{97B8AEA4-3DC5-2457-34AB-AEB04123A48E}"/>
              </a:ext>
            </a:extLst>
          </p:cNvPr>
          <p:cNvSpPr/>
          <p:nvPr/>
        </p:nvSpPr>
        <p:spPr>
          <a:xfrm>
            <a:off x="7103115" y="5214854"/>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a:extLst>
              <a:ext uri="{FF2B5EF4-FFF2-40B4-BE49-F238E27FC236}">
                <a16:creationId xmlns:a16="http://schemas.microsoft.com/office/drawing/2014/main" id="{03658725-2016-7D35-045D-307405997F6D}"/>
              </a:ext>
            </a:extLst>
          </p:cNvPr>
          <p:cNvSpPr/>
          <p:nvPr/>
        </p:nvSpPr>
        <p:spPr>
          <a:xfrm>
            <a:off x="7492748" y="531162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a:extLst>
              <a:ext uri="{FF2B5EF4-FFF2-40B4-BE49-F238E27FC236}">
                <a16:creationId xmlns:a16="http://schemas.microsoft.com/office/drawing/2014/main" id="{53041939-9134-698E-DE70-314B3061864F}"/>
              </a:ext>
            </a:extLst>
          </p:cNvPr>
          <p:cNvSpPr/>
          <p:nvPr/>
        </p:nvSpPr>
        <p:spPr>
          <a:xfrm>
            <a:off x="7411342" y="531162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B5607376-F635-BB50-CCD9-0B9D059F0E32}"/>
              </a:ext>
            </a:extLst>
          </p:cNvPr>
          <p:cNvSpPr/>
          <p:nvPr/>
        </p:nvSpPr>
        <p:spPr>
          <a:xfrm>
            <a:off x="7646559" y="5576342"/>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a:extLst>
              <a:ext uri="{FF2B5EF4-FFF2-40B4-BE49-F238E27FC236}">
                <a16:creationId xmlns:a16="http://schemas.microsoft.com/office/drawing/2014/main" id="{BAE153B4-3D11-261B-D92A-BD9AA490B8A2}"/>
              </a:ext>
            </a:extLst>
          </p:cNvPr>
          <p:cNvSpPr/>
          <p:nvPr/>
        </p:nvSpPr>
        <p:spPr>
          <a:xfrm>
            <a:off x="7687707" y="5347605"/>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4479E556-5279-0423-5474-5E4098F661A0}"/>
              </a:ext>
            </a:extLst>
          </p:cNvPr>
          <p:cNvSpPr/>
          <p:nvPr/>
        </p:nvSpPr>
        <p:spPr>
          <a:xfrm>
            <a:off x="7420527" y="5603203"/>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CDB691A7-A963-C8E5-582F-DF8B230F0839}"/>
              </a:ext>
            </a:extLst>
          </p:cNvPr>
          <p:cNvSpPr/>
          <p:nvPr/>
        </p:nvSpPr>
        <p:spPr>
          <a:xfrm>
            <a:off x="6941555" y="5339057"/>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66726321-A8CB-E9F8-B28D-1FDA468E3BD6}"/>
              </a:ext>
            </a:extLst>
          </p:cNvPr>
          <p:cNvSpPr/>
          <p:nvPr/>
        </p:nvSpPr>
        <p:spPr>
          <a:xfrm>
            <a:off x="7479032" y="492474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a:extLst>
              <a:ext uri="{FF2B5EF4-FFF2-40B4-BE49-F238E27FC236}">
                <a16:creationId xmlns:a16="http://schemas.microsoft.com/office/drawing/2014/main" id="{8670E3FC-0CFC-9B5B-BAAE-1EBD56575430}"/>
              </a:ext>
            </a:extLst>
          </p:cNvPr>
          <p:cNvSpPr/>
          <p:nvPr/>
        </p:nvSpPr>
        <p:spPr>
          <a:xfrm>
            <a:off x="7279905" y="4857590"/>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57902C87-4899-4441-0189-6589EFFDCA6C}"/>
              </a:ext>
            </a:extLst>
          </p:cNvPr>
          <p:cNvSpPr/>
          <p:nvPr/>
        </p:nvSpPr>
        <p:spPr>
          <a:xfrm>
            <a:off x="7314800" y="5006527"/>
            <a:ext cx="27432" cy="2743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Arrow: Right 1043">
            <a:extLst>
              <a:ext uri="{FF2B5EF4-FFF2-40B4-BE49-F238E27FC236}">
                <a16:creationId xmlns:a16="http://schemas.microsoft.com/office/drawing/2014/main" id="{1772AAF0-DCF8-EE1E-9104-64BD0120F717}"/>
              </a:ext>
            </a:extLst>
          </p:cNvPr>
          <p:cNvSpPr/>
          <p:nvPr/>
        </p:nvSpPr>
        <p:spPr>
          <a:xfrm>
            <a:off x="7830720" y="5070110"/>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extBox 1044">
            <a:extLst>
              <a:ext uri="{FF2B5EF4-FFF2-40B4-BE49-F238E27FC236}">
                <a16:creationId xmlns:a16="http://schemas.microsoft.com/office/drawing/2014/main" id="{A7A31DCB-DEB8-AFB9-5CB2-626A990916F5}"/>
              </a:ext>
            </a:extLst>
          </p:cNvPr>
          <p:cNvSpPr txBox="1"/>
          <p:nvPr/>
        </p:nvSpPr>
        <p:spPr>
          <a:xfrm>
            <a:off x="6818500" y="5764994"/>
            <a:ext cx="1321067" cy="461665"/>
          </a:xfrm>
          <a:prstGeom prst="rect">
            <a:avLst/>
          </a:prstGeom>
          <a:noFill/>
        </p:spPr>
        <p:txBody>
          <a:bodyPr wrap="none" rtlCol="0">
            <a:spAutoFit/>
          </a:bodyPr>
          <a:lstStyle/>
          <a:p>
            <a:pPr algn="ctr"/>
            <a:r>
              <a:rPr lang="en-US" sz="1200" b="1"/>
              <a:t>K-NN within</a:t>
            </a:r>
            <a:br>
              <a:rPr lang="en-US" sz="1200" b="1"/>
            </a:br>
            <a:r>
              <a:rPr lang="en-US" sz="1200" b="1"/>
              <a:t>nearest clusters</a:t>
            </a:r>
          </a:p>
        </p:txBody>
      </p:sp>
      <p:sp>
        <p:nvSpPr>
          <p:cNvPr id="1046" name="Star: 5 Points 1045">
            <a:extLst>
              <a:ext uri="{FF2B5EF4-FFF2-40B4-BE49-F238E27FC236}">
                <a16:creationId xmlns:a16="http://schemas.microsoft.com/office/drawing/2014/main" id="{61EE3AA3-4015-F19C-2E84-B644E7463781}"/>
              </a:ext>
            </a:extLst>
          </p:cNvPr>
          <p:cNvSpPr/>
          <p:nvPr/>
        </p:nvSpPr>
        <p:spPr>
          <a:xfrm>
            <a:off x="6165528" y="5282792"/>
            <a:ext cx="210482" cy="186987"/>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Star: 5 Points 1046">
            <a:extLst>
              <a:ext uri="{FF2B5EF4-FFF2-40B4-BE49-F238E27FC236}">
                <a16:creationId xmlns:a16="http://schemas.microsoft.com/office/drawing/2014/main" id="{7E36D215-E722-01FF-3CF6-304BB6092ACE}"/>
              </a:ext>
            </a:extLst>
          </p:cNvPr>
          <p:cNvSpPr/>
          <p:nvPr/>
        </p:nvSpPr>
        <p:spPr>
          <a:xfrm>
            <a:off x="7405831" y="5031124"/>
            <a:ext cx="171805" cy="16566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lowchart: Multidocument 1048">
            <a:extLst>
              <a:ext uri="{FF2B5EF4-FFF2-40B4-BE49-F238E27FC236}">
                <a16:creationId xmlns:a16="http://schemas.microsoft.com/office/drawing/2014/main" id="{0CBE357C-824D-77B1-9B6C-722940895F3F}"/>
              </a:ext>
            </a:extLst>
          </p:cNvPr>
          <p:cNvSpPr/>
          <p:nvPr/>
        </p:nvSpPr>
        <p:spPr>
          <a:xfrm>
            <a:off x="9533146" y="4883003"/>
            <a:ext cx="755933" cy="522668"/>
          </a:xfrm>
          <a:prstGeom prst="flowChartMultidocumen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050" b="1"/>
              <a:t>Chunks</a:t>
            </a:r>
          </a:p>
        </p:txBody>
      </p:sp>
      <p:sp>
        <p:nvSpPr>
          <p:cNvPr id="1050" name="Arrow: Right 1049">
            <a:extLst>
              <a:ext uri="{FF2B5EF4-FFF2-40B4-BE49-F238E27FC236}">
                <a16:creationId xmlns:a16="http://schemas.microsoft.com/office/drawing/2014/main" id="{4304FB2A-3D16-4CB4-A651-D42A59F8821E}"/>
              </a:ext>
            </a:extLst>
          </p:cNvPr>
          <p:cNvSpPr/>
          <p:nvPr/>
        </p:nvSpPr>
        <p:spPr>
          <a:xfrm>
            <a:off x="9162782" y="5034759"/>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Freeform: Shape 1053">
            <a:extLst>
              <a:ext uri="{FF2B5EF4-FFF2-40B4-BE49-F238E27FC236}">
                <a16:creationId xmlns:a16="http://schemas.microsoft.com/office/drawing/2014/main" id="{39DDD83B-A7CC-0A98-9D8E-77AA796130ED}"/>
              </a:ext>
            </a:extLst>
          </p:cNvPr>
          <p:cNvSpPr/>
          <p:nvPr/>
        </p:nvSpPr>
        <p:spPr>
          <a:xfrm>
            <a:off x="2280848" y="5562331"/>
            <a:ext cx="8492469" cy="856188"/>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extBox 1054">
            <a:extLst>
              <a:ext uri="{FF2B5EF4-FFF2-40B4-BE49-F238E27FC236}">
                <a16:creationId xmlns:a16="http://schemas.microsoft.com/office/drawing/2014/main" id="{BB373008-2762-3048-4562-68B95E5E3CD5}"/>
              </a:ext>
            </a:extLst>
          </p:cNvPr>
          <p:cNvSpPr txBox="1"/>
          <p:nvPr/>
        </p:nvSpPr>
        <p:spPr>
          <a:xfrm>
            <a:off x="10650036" y="5479987"/>
            <a:ext cx="1338764" cy="646331"/>
          </a:xfrm>
          <a:prstGeom prst="rect">
            <a:avLst/>
          </a:prstGeom>
          <a:noFill/>
        </p:spPr>
        <p:txBody>
          <a:bodyPr wrap="none" rtlCol="0">
            <a:spAutoFit/>
          </a:bodyPr>
          <a:lstStyle/>
          <a:p>
            <a:pPr algn="ctr"/>
            <a:r>
              <a:rPr lang="en-US" sz="1200" b="1"/>
              <a:t>Generate</a:t>
            </a:r>
            <a:br>
              <a:rPr lang="en-US" sz="1200" b="1"/>
            </a:br>
            <a:r>
              <a:rPr lang="en-US" sz="1200" b="1"/>
              <a:t>response, check</a:t>
            </a:r>
            <a:br>
              <a:rPr lang="en-US" sz="1200" b="1"/>
            </a:br>
            <a:r>
              <a:rPr lang="en-US" sz="1200" b="1"/>
              <a:t>for toxicity</a:t>
            </a:r>
          </a:p>
        </p:txBody>
      </p:sp>
      <p:pic>
        <p:nvPicPr>
          <p:cNvPr id="1056" name="Picture 4" descr="Security Guard Icon Png - Security Guard Silhouette Clipart ...">
            <a:extLst>
              <a:ext uri="{FF2B5EF4-FFF2-40B4-BE49-F238E27FC236}">
                <a16:creationId xmlns:a16="http://schemas.microsoft.com/office/drawing/2014/main" id="{509800EE-3028-F86F-C70E-57B7E3F6FD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6387" y="4783735"/>
            <a:ext cx="482995" cy="545357"/>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652A7787-6CBB-1DD8-396E-48BE979071F5}"/>
              </a:ext>
            </a:extLst>
          </p:cNvPr>
          <p:cNvSpPr/>
          <p:nvPr/>
        </p:nvSpPr>
        <p:spPr>
          <a:xfrm>
            <a:off x="10368837" y="5021998"/>
            <a:ext cx="307818" cy="178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3D001EB1-7B29-857C-D038-994F6312ACD6}"/>
              </a:ext>
            </a:extLst>
          </p:cNvPr>
          <p:cNvSpPr/>
          <p:nvPr/>
        </p:nvSpPr>
        <p:spPr>
          <a:xfrm rot="1414069">
            <a:off x="7928383" y="4843732"/>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5DBB32C-E30B-4171-1968-FF7EF6BB0D09}"/>
              </a:ext>
            </a:extLst>
          </p:cNvPr>
          <p:cNvSpPr/>
          <p:nvPr/>
        </p:nvSpPr>
        <p:spPr>
          <a:xfrm rot="20275318">
            <a:off x="7928890" y="5316929"/>
            <a:ext cx="307818" cy="1720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Folded Corner 10">
            <a:extLst>
              <a:ext uri="{FF2B5EF4-FFF2-40B4-BE49-F238E27FC236}">
                <a16:creationId xmlns:a16="http://schemas.microsoft.com/office/drawing/2014/main" id="{63E54E05-00C6-CF54-C95B-D2CC5B436526}"/>
              </a:ext>
            </a:extLst>
          </p:cNvPr>
          <p:cNvSpPr/>
          <p:nvPr/>
        </p:nvSpPr>
        <p:spPr>
          <a:xfrm>
            <a:off x="8354776" y="4952172"/>
            <a:ext cx="654088" cy="377475"/>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t>Aggregate</a:t>
            </a:r>
          </a:p>
        </p:txBody>
      </p:sp>
      <p:sp>
        <p:nvSpPr>
          <p:cNvPr id="12" name="TextBox 11">
            <a:extLst>
              <a:ext uri="{FF2B5EF4-FFF2-40B4-BE49-F238E27FC236}">
                <a16:creationId xmlns:a16="http://schemas.microsoft.com/office/drawing/2014/main" id="{151B3C4B-D246-C370-B10F-4C987733D897}"/>
              </a:ext>
            </a:extLst>
          </p:cNvPr>
          <p:cNvSpPr txBox="1"/>
          <p:nvPr/>
        </p:nvSpPr>
        <p:spPr>
          <a:xfrm>
            <a:off x="8431517" y="5402936"/>
            <a:ext cx="1580762" cy="646331"/>
          </a:xfrm>
          <a:prstGeom prst="rect">
            <a:avLst/>
          </a:prstGeom>
          <a:noFill/>
        </p:spPr>
        <p:txBody>
          <a:bodyPr wrap="square" rtlCol="0">
            <a:spAutoFit/>
          </a:bodyPr>
          <a:lstStyle/>
          <a:p>
            <a:pPr algn="ctr"/>
            <a:r>
              <a:rPr lang="en-US" sz="1200" b="1"/>
              <a:t>Select most relevant chunks, form LLM prompt</a:t>
            </a:r>
          </a:p>
        </p:txBody>
      </p:sp>
      <p:sp>
        <p:nvSpPr>
          <p:cNvPr id="13" name="Title 12">
            <a:extLst>
              <a:ext uri="{FF2B5EF4-FFF2-40B4-BE49-F238E27FC236}">
                <a16:creationId xmlns:a16="http://schemas.microsoft.com/office/drawing/2014/main" id="{EC25ADC3-46D0-6AF6-52F5-AFD17FFFEAE5}"/>
              </a:ext>
            </a:extLst>
          </p:cNvPr>
          <p:cNvSpPr>
            <a:spLocks noGrp="1"/>
          </p:cNvSpPr>
          <p:nvPr>
            <p:ph type="title"/>
          </p:nvPr>
        </p:nvSpPr>
        <p:spPr>
          <a:xfrm>
            <a:off x="922528" y="23996"/>
            <a:ext cx="11167872" cy="1499616"/>
          </a:xfrm>
        </p:spPr>
        <p:txBody>
          <a:bodyPr>
            <a:normAutofit/>
          </a:bodyPr>
          <a:lstStyle/>
          <a:p>
            <a:r>
              <a:rPr lang="en-US" dirty="0"/>
              <a:t>Remember IVF?  It really wants “whole file” storage/retrieval: A KV Store</a:t>
            </a:r>
          </a:p>
        </p:txBody>
      </p:sp>
      <p:sp>
        <p:nvSpPr>
          <p:cNvPr id="14" name="Freeform: Shape 13">
            <a:extLst>
              <a:ext uri="{FF2B5EF4-FFF2-40B4-BE49-F238E27FC236}">
                <a16:creationId xmlns:a16="http://schemas.microsoft.com/office/drawing/2014/main" id="{A422E209-B158-BF2F-AB2A-3860551DC972}"/>
              </a:ext>
            </a:extLst>
          </p:cNvPr>
          <p:cNvSpPr/>
          <p:nvPr/>
        </p:nvSpPr>
        <p:spPr>
          <a:xfrm>
            <a:off x="1983554" y="5659877"/>
            <a:ext cx="8789763" cy="738532"/>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604CF2B-BCEA-6CCE-65BC-0F704E3A5479}"/>
              </a:ext>
            </a:extLst>
          </p:cNvPr>
          <p:cNvSpPr/>
          <p:nvPr/>
        </p:nvSpPr>
        <p:spPr>
          <a:xfrm>
            <a:off x="1651931" y="5614651"/>
            <a:ext cx="9118431" cy="1019004"/>
          </a:xfrm>
          <a:custGeom>
            <a:avLst/>
            <a:gdLst>
              <a:gd name="connsiteX0" fmla="*/ 7553325 w 7553325"/>
              <a:gd name="connsiteY0" fmla="*/ 0 h 976368"/>
              <a:gd name="connsiteX1" fmla="*/ 6324600 w 7553325"/>
              <a:gd name="connsiteY1" fmla="*/ 857250 h 976368"/>
              <a:gd name="connsiteX2" fmla="*/ 2895600 w 7553325"/>
              <a:gd name="connsiteY2" fmla="*/ 895350 h 976368"/>
              <a:gd name="connsiteX3" fmla="*/ 0 w 7553325"/>
              <a:gd name="connsiteY3" fmla="*/ 161925 h 976368"/>
            </a:gdLst>
            <a:ahLst/>
            <a:cxnLst>
              <a:cxn ang="0">
                <a:pos x="connsiteX0" y="connsiteY0"/>
              </a:cxn>
              <a:cxn ang="0">
                <a:pos x="connsiteX1" y="connsiteY1"/>
              </a:cxn>
              <a:cxn ang="0">
                <a:pos x="connsiteX2" y="connsiteY2"/>
              </a:cxn>
              <a:cxn ang="0">
                <a:pos x="connsiteX3" y="connsiteY3"/>
              </a:cxn>
            </a:cxnLst>
            <a:rect l="l" t="t" r="r" b="b"/>
            <a:pathLst>
              <a:path w="7553325" h="976368">
                <a:moveTo>
                  <a:pt x="7553325" y="0"/>
                </a:moveTo>
                <a:cubicBezTo>
                  <a:pt x="7327106" y="354012"/>
                  <a:pt x="7100887" y="708025"/>
                  <a:pt x="6324600" y="857250"/>
                </a:cubicBezTo>
                <a:cubicBezTo>
                  <a:pt x="5548313" y="1006475"/>
                  <a:pt x="3949700" y="1011238"/>
                  <a:pt x="2895600" y="895350"/>
                </a:cubicBezTo>
                <a:cubicBezTo>
                  <a:pt x="1841500" y="779462"/>
                  <a:pt x="920750" y="470693"/>
                  <a:pt x="0" y="161925"/>
                </a:cubicBezTo>
              </a:path>
            </a:pathLst>
          </a:custGeom>
          <a:noFill/>
          <a:ln w="63500">
            <a:solidFill>
              <a:schemeClr val="tx2">
                <a:lumMod val="75000"/>
                <a:lumOff val="2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1E118E8-9651-6FCE-1584-A08C381E03E8}"/>
              </a:ext>
            </a:extLst>
          </p:cNvPr>
          <p:cNvSpPr txBox="1"/>
          <p:nvPr/>
        </p:nvSpPr>
        <p:spPr>
          <a:xfrm>
            <a:off x="6953783" y="3296528"/>
            <a:ext cx="3707810" cy="276999"/>
          </a:xfrm>
          <a:prstGeom prst="rect">
            <a:avLst/>
          </a:prstGeom>
          <a:noFill/>
        </p:spPr>
        <p:txBody>
          <a:bodyPr wrap="none" rtlCol="0">
            <a:spAutoFit/>
          </a:bodyPr>
          <a:lstStyle/>
          <a:p>
            <a:r>
              <a:rPr lang="en-US" sz="1200" b="1" dirty="0"/>
              <a:t>Scalable </a:t>
            </a:r>
            <a:r>
              <a:rPr lang="en-US" sz="1200" b="1" dirty="0">
                <a:solidFill>
                  <a:srgbClr val="C00000"/>
                </a:solidFill>
              </a:rPr>
              <a:t>KV store </a:t>
            </a:r>
            <a:r>
              <a:rPr lang="en-US" sz="1200" b="1" dirty="0"/>
              <a:t>(shards with three servers per shard)</a:t>
            </a:r>
          </a:p>
        </p:txBody>
      </p:sp>
      <p:sp>
        <p:nvSpPr>
          <p:cNvPr id="17" name="Oval 16">
            <a:extLst>
              <a:ext uri="{FF2B5EF4-FFF2-40B4-BE49-F238E27FC236}">
                <a16:creationId xmlns:a16="http://schemas.microsoft.com/office/drawing/2014/main" id="{325C00C3-C0C7-5D9B-9B21-F62F2542BA10}"/>
              </a:ext>
            </a:extLst>
          </p:cNvPr>
          <p:cNvSpPr/>
          <p:nvPr/>
        </p:nvSpPr>
        <p:spPr>
          <a:xfrm>
            <a:off x="7314800" y="3188808"/>
            <a:ext cx="1116717" cy="514567"/>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17">
            <a:extLst>
              <a:ext uri="{FF2B5EF4-FFF2-40B4-BE49-F238E27FC236}">
                <a16:creationId xmlns:a16="http://schemas.microsoft.com/office/drawing/2014/main" id="{0B29C311-E5B1-9643-C8F6-5E5C66D67205}"/>
              </a:ext>
            </a:extLst>
          </p:cNvPr>
          <p:cNvSpPr>
            <a:spLocks noGrp="1"/>
          </p:cNvSpPr>
          <p:nvPr>
            <p:ph type="ftr" sz="quarter" idx="11"/>
          </p:nvPr>
        </p:nvSpPr>
        <p:spPr/>
        <p:txBody>
          <a:bodyPr/>
          <a:lstStyle/>
          <a:p>
            <a:r>
              <a:rPr lang="en-US"/>
              <a:t>Cornell CS4414 - Fall 2024.</a:t>
            </a:r>
          </a:p>
        </p:txBody>
      </p:sp>
      <p:sp>
        <p:nvSpPr>
          <p:cNvPr id="19" name="Slide Number Placeholder 18">
            <a:extLst>
              <a:ext uri="{FF2B5EF4-FFF2-40B4-BE49-F238E27FC236}">
                <a16:creationId xmlns:a16="http://schemas.microsoft.com/office/drawing/2014/main" id="{16E59637-1652-E9D5-F4F4-88A1A4FE8462}"/>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20" name="TextBox 19">
            <a:extLst>
              <a:ext uri="{FF2B5EF4-FFF2-40B4-BE49-F238E27FC236}">
                <a16:creationId xmlns:a16="http://schemas.microsoft.com/office/drawing/2014/main" id="{6861F132-F799-9E14-E950-D4D07286EA1E}"/>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 KV stores are best for whole files</a:t>
            </a:r>
          </a:p>
        </p:txBody>
      </p:sp>
    </p:spTree>
    <p:extLst>
      <p:ext uri="{BB962C8B-B14F-4D97-AF65-F5344CB8AC3E}">
        <p14:creationId xmlns:p14="http://schemas.microsoft.com/office/powerpoint/2010/main" val="1523739515"/>
      </p:ext>
    </p:extLst>
  </p:cSld>
  <p:clrMapOvr>
    <a:masterClrMapping/>
  </p:clrMapOvr>
  <mc:AlternateContent xmlns:mc="http://schemas.openxmlformats.org/markup-compatibility/2006" xmlns:p14="http://schemas.microsoft.com/office/powerpoint/2010/main">
    <mc:Choice Requires="p14">
      <p:transition spd="slow" p14:dur="2000" advTm="600000"/>
    </mc:Choice>
    <mc:Fallback xmlns="">
      <p:transition spd="slow" advTm="60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8AAAD1-0E69-7942-F03B-B7BB6DB3E64F}"/>
              </a:ext>
            </a:extLst>
          </p:cNvPr>
          <p:cNvSpPr>
            <a:spLocks noGrp="1"/>
          </p:cNvSpPr>
          <p:nvPr>
            <p:ph type="title"/>
          </p:nvPr>
        </p:nvSpPr>
        <p:spPr/>
        <p:txBody>
          <a:bodyPr/>
          <a:lstStyle/>
          <a:p>
            <a:r>
              <a:rPr lang="en-US" dirty="0"/>
              <a:t>What is all of this telling us?</a:t>
            </a:r>
          </a:p>
        </p:txBody>
      </p:sp>
      <p:sp>
        <p:nvSpPr>
          <p:cNvPr id="6" name="Content Placeholder 5">
            <a:extLst>
              <a:ext uri="{FF2B5EF4-FFF2-40B4-BE49-F238E27FC236}">
                <a16:creationId xmlns:a16="http://schemas.microsoft.com/office/drawing/2014/main" id="{6FDF9BF8-307A-2497-73CF-CAE33C6D617E}"/>
              </a:ext>
            </a:extLst>
          </p:cNvPr>
          <p:cNvSpPr>
            <a:spLocks noGrp="1"/>
          </p:cNvSpPr>
          <p:nvPr>
            <p:ph idx="1"/>
          </p:nvPr>
        </p:nvSpPr>
        <p:spPr/>
        <p:txBody>
          <a:bodyPr>
            <a:normAutofit/>
          </a:bodyPr>
          <a:lstStyle/>
          <a:p>
            <a:r>
              <a:rPr lang="en-US" dirty="0"/>
              <a:t>Given the huge importance of RAG LLM, these systems are receiving enormous attention.</a:t>
            </a:r>
          </a:p>
          <a:p>
            <a:endParaRPr lang="en-US" dirty="0"/>
          </a:p>
          <a:p>
            <a:r>
              <a:rPr lang="en-US" dirty="0"/>
              <a:t>They will need special-purpose “runtime hosting environments” and those systems will need their own caching solutions</a:t>
            </a:r>
          </a:p>
          <a:p>
            <a:pPr>
              <a:buFont typeface="Wingdings" panose="05000000000000000000" pitchFamily="2" charset="2"/>
              <a:buChar char="Ø"/>
            </a:pPr>
            <a:r>
              <a:rPr lang="en-US" dirty="0"/>
              <a:t>  Ken and Alicia are developing Vortex as a research project.</a:t>
            </a:r>
            <a:br>
              <a:rPr lang="en-US" dirty="0"/>
            </a:br>
            <a:r>
              <a:rPr lang="en-US" dirty="0"/>
              <a:t>    It focuses on these last two aspects, but especially queries.</a:t>
            </a:r>
          </a:p>
        </p:txBody>
      </p:sp>
      <p:sp>
        <p:nvSpPr>
          <p:cNvPr id="3" name="Footer Placeholder 2">
            <a:extLst>
              <a:ext uri="{FF2B5EF4-FFF2-40B4-BE49-F238E27FC236}">
                <a16:creationId xmlns:a16="http://schemas.microsoft.com/office/drawing/2014/main" id="{861C30CA-CF7C-FD79-56C8-6EBAA12EBB0C}"/>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52F98A15-7EE7-3456-B5F3-740D8F4DED6E}"/>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2" name="TextBox 1">
            <a:extLst>
              <a:ext uri="{FF2B5EF4-FFF2-40B4-BE49-F238E27FC236}">
                <a16:creationId xmlns:a16="http://schemas.microsoft.com/office/drawing/2014/main" id="{0BF415A9-9B78-DB71-8552-C4009EDCCCD2}"/>
              </a:ext>
            </a:extLst>
          </p:cNvPr>
          <p:cNvSpPr txBox="1"/>
          <p:nvPr/>
        </p:nvSpPr>
        <p:spPr>
          <a:xfrm>
            <a:off x="132327" y="6423198"/>
            <a:ext cx="4467381" cy="369332"/>
          </a:xfrm>
          <a:prstGeom prst="rect">
            <a:avLst/>
          </a:prstGeom>
          <a:solidFill>
            <a:srgbClr val="FFC000"/>
          </a:solidFill>
        </p:spPr>
        <p:txBody>
          <a:bodyPr wrap="square" rtlCol="0">
            <a:spAutoFit/>
          </a:bodyPr>
          <a:lstStyle/>
          <a:p>
            <a:pPr algn="ctr"/>
            <a:r>
              <a:rPr lang="en-US" b="1" dirty="0"/>
              <a:t>RAG LLMs are a big topic for research too!</a:t>
            </a:r>
          </a:p>
        </p:txBody>
      </p:sp>
      <p:pic>
        <p:nvPicPr>
          <p:cNvPr id="7" name="Picture 6">
            <a:extLst>
              <a:ext uri="{FF2B5EF4-FFF2-40B4-BE49-F238E27FC236}">
                <a16:creationId xmlns:a16="http://schemas.microsoft.com/office/drawing/2014/main" id="{EEDBE31B-8DB7-60A4-0D3E-D6106340DF5D}"/>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9911727" y="112976"/>
            <a:ext cx="2066723" cy="1511939"/>
          </a:xfrm>
          <a:prstGeom prst="rect">
            <a:avLst/>
          </a:prstGeom>
        </p:spPr>
      </p:pic>
    </p:spTree>
    <p:extLst>
      <p:ext uri="{BB962C8B-B14F-4D97-AF65-F5344CB8AC3E}">
        <p14:creationId xmlns:p14="http://schemas.microsoft.com/office/powerpoint/2010/main" val="3667329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8CD5-B633-84AF-5C93-D35A6ED7FF2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855BCC8-0B92-1ADE-6C29-7CB301D14D8C}"/>
              </a:ext>
            </a:extLst>
          </p:cNvPr>
          <p:cNvSpPr>
            <a:spLocks noGrp="1"/>
          </p:cNvSpPr>
          <p:nvPr>
            <p:ph idx="1"/>
          </p:nvPr>
        </p:nvSpPr>
        <p:spPr/>
        <p:txBody>
          <a:bodyPr>
            <a:normAutofit lnSpcReduction="10000"/>
          </a:bodyPr>
          <a:lstStyle/>
          <a:p>
            <a:r>
              <a:rPr lang="en-US" dirty="0"/>
              <a:t>Our first 21 lectures focused mostly on the single machine case.</a:t>
            </a:r>
          </a:p>
          <a:p>
            <a:endParaRPr lang="en-US" dirty="0"/>
          </a:p>
          <a:p>
            <a:r>
              <a:rPr lang="en-US" dirty="0"/>
              <a:t>We understand that pretty well… but the world has shifted to a kind of big-data, big-application model in which everything is distributed.</a:t>
            </a:r>
          </a:p>
          <a:p>
            <a:endParaRPr lang="en-US" dirty="0"/>
          </a:p>
          <a:p>
            <a:r>
              <a:rPr lang="en-US" dirty="0"/>
              <a:t>Many things we are used to in Linux need to be reexamined for this new world.  Otherwise, our systems run inefficiently!</a:t>
            </a:r>
          </a:p>
        </p:txBody>
      </p:sp>
      <p:sp>
        <p:nvSpPr>
          <p:cNvPr id="4" name="Footer Placeholder 3">
            <a:extLst>
              <a:ext uri="{FF2B5EF4-FFF2-40B4-BE49-F238E27FC236}">
                <a16:creationId xmlns:a16="http://schemas.microsoft.com/office/drawing/2014/main" id="{895EAC4D-8EAD-25AC-9C34-168DBB892DA8}"/>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8A75D1B9-96E0-73EC-9CAC-B0F13D949067}"/>
              </a:ext>
            </a:extLst>
          </p:cNvPr>
          <p:cNvSpPr>
            <a:spLocks noGrp="1"/>
          </p:cNvSpPr>
          <p:nvPr>
            <p:ph type="sldNum" sz="quarter" idx="12"/>
          </p:nvPr>
        </p:nvSpPr>
        <p:spPr/>
        <p:txBody>
          <a:bodyPr/>
          <a:lstStyle/>
          <a:p>
            <a:fld id="{6547F9EC-0141-428E-9624-21FD351CB832}" type="slidenum">
              <a:rPr lang="en-US" smtClean="0"/>
              <a:t>56</a:t>
            </a:fld>
            <a:endParaRPr lang="en-US"/>
          </a:p>
        </p:txBody>
      </p:sp>
      <p:pic>
        <p:nvPicPr>
          <p:cNvPr id="6" name="Picture 5">
            <a:extLst>
              <a:ext uri="{FF2B5EF4-FFF2-40B4-BE49-F238E27FC236}">
                <a16:creationId xmlns:a16="http://schemas.microsoft.com/office/drawing/2014/main" id="{4E01C232-7BFA-A77B-0F91-5590679BCAB4}"/>
              </a:ext>
            </a:extLst>
          </p:cNvPr>
          <p:cNvPicPr>
            <a:picLocks noChangeAspect="1"/>
          </p:cNvPicPr>
          <p:nvPr/>
        </p:nvPicPr>
        <p:blipFill>
          <a:blip r:embed="rId2"/>
          <a:stretch>
            <a:fillRect/>
          </a:stretch>
        </p:blipFill>
        <p:spPr>
          <a:xfrm>
            <a:off x="10335065" y="190500"/>
            <a:ext cx="1665616" cy="1665616"/>
          </a:xfrm>
          <a:prstGeom prst="rect">
            <a:avLst/>
          </a:prstGeom>
        </p:spPr>
      </p:pic>
      <p:sp>
        <p:nvSpPr>
          <p:cNvPr id="7" name="TextBox 6">
            <a:extLst>
              <a:ext uri="{FF2B5EF4-FFF2-40B4-BE49-F238E27FC236}">
                <a16:creationId xmlns:a16="http://schemas.microsoft.com/office/drawing/2014/main" id="{28D99C66-0833-B724-3DFF-2516AD1C5BCE}"/>
              </a:ext>
            </a:extLst>
          </p:cNvPr>
          <p:cNvSpPr txBox="1"/>
          <p:nvPr/>
        </p:nvSpPr>
        <p:spPr>
          <a:xfrm>
            <a:off x="10106025" y="1604891"/>
            <a:ext cx="2181225" cy="369332"/>
          </a:xfrm>
          <a:prstGeom prst="rect">
            <a:avLst/>
          </a:prstGeom>
          <a:noFill/>
        </p:spPr>
        <p:txBody>
          <a:bodyPr wrap="square" rtlCol="0">
            <a:spAutoFit/>
          </a:bodyPr>
          <a:lstStyle/>
          <a:p>
            <a:r>
              <a:rPr lang="en-US" i="1" dirty="0"/>
              <a:t>Hi!  I rule the world…</a:t>
            </a:r>
          </a:p>
        </p:txBody>
      </p:sp>
    </p:spTree>
    <p:extLst>
      <p:ext uri="{BB962C8B-B14F-4D97-AF65-F5344CB8AC3E}">
        <p14:creationId xmlns:p14="http://schemas.microsoft.com/office/powerpoint/2010/main" val="4182074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CA1D-655C-78E2-5184-4DB87375FDC4}"/>
              </a:ext>
            </a:extLst>
          </p:cNvPr>
          <p:cNvSpPr>
            <a:spLocks noGrp="1"/>
          </p:cNvSpPr>
          <p:nvPr>
            <p:ph type="title"/>
          </p:nvPr>
        </p:nvSpPr>
        <p:spPr>
          <a:xfrm>
            <a:off x="1024127" y="585216"/>
            <a:ext cx="10641691" cy="1499616"/>
          </a:xfrm>
        </p:spPr>
        <p:txBody>
          <a:bodyPr/>
          <a:lstStyle/>
          <a:p>
            <a:r>
              <a:rPr lang="en-US" dirty="0"/>
              <a:t>Summary</a:t>
            </a:r>
          </a:p>
        </p:txBody>
      </p:sp>
      <p:sp>
        <p:nvSpPr>
          <p:cNvPr id="4" name="Footer Placeholder 3">
            <a:extLst>
              <a:ext uri="{FF2B5EF4-FFF2-40B4-BE49-F238E27FC236}">
                <a16:creationId xmlns:a16="http://schemas.microsoft.com/office/drawing/2014/main" id="{4E2CD2CB-A63A-1085-C8DC-0E15EB05423C}"/>
              </a:ext>
            </a:extLst>
          </p:cNvPr>
          <p:cNvSpPr>
            <a:spLocks noGrp="1"/>
          </p:cNvSpPr>
          <p:nvPr>
            <p:ph type="ftr" sz="quarter" idx="11"/>
          </p:nvPr>
        </p:nvSpPr>
        <p:spPr>
          <a:xfrm>
            <a:off x="4842932" y="6470704"/>
            <a:ext cx="5901459" cy="274320"/>
          </a:xfrm>
        </p:spPr>
        <p:txBody>
          <a:bodyPr/>
          <a:lstStyle/>
          <a:p>
            <a:r>
              <a:rPr lang="en-US"/>
              <a:t>Cornell CS4414 - Fall 2024.</a:t>
            </a:r>
          </a:p>
        </p:txBody>
      </p:sp>
      <p:sp>
        <p:nvSpPr>
          <p:cNvPr id="5" name="Slide Number Placeholder 4">
            <a:extLst>
              <a:ext uri="{FF2B5EF4-FFF2-40B4-BE49-F238E27FC236}">
                <a16:creationId xmlns:a16="http://schemas.microsoft.com/office/drawing/2014/main" id="{5896546B-4B4E-1962-E6F5-9928ABB6319C}"/>
              </a:ext>
            </a:extLst>
          </p:cNvPr>
          <p:cNvSpPr>
            <a:spLocks noGrp="1"/>
          </p:cNvSpPr>
          <p:nvPr>
            <p:ph type="sldNum" sz="quarter" idx="12"/>
          </p:nvPr>
        </p:nvSpPr>
        <p:spPr>
          <a:xfrm>
            <a:off x="10837333" y="6470704"/>
            <a:ext cx="973667" cy="274320"/>
          </a:xfrm>
        </p:spPr>
        <p:txBody>
          <a:bodyPr/>
          <a:lstStyle/>
          <a:p>
            <a:fld id="{6547F9EC-0141-428E-9624-21FD351CB832}" type="slidenum">
              <a:rPr lang="en-US" smtClean="0"/>
              <a:pPr/>
              <a:t>57</a:t>
            </a:fld>
            <a:endParaRPr lang="en-US"/>
          </a:p>
        </p:txBody>
      </p:sp>
      <p:pic>
        <p:nvPicPr>
          <p:cNvPr id="6" name="Picture 5" descr="A cartoon robot in a chat bubble&#10;&#10;Description automatically generated">
            <a:extLst>
              <a:ext uri="{FF2B5EF4-FFF2-40B4-BE49-F238E27FC236}">
                <a16:creationId xmlns:a16="http://schemas.microsoft.com/office/drawing/2014/main" id="{9D8FBB11-AA7C-A91B-228E-E716D9DCEA8E}"/>
              </a:ext>
            </a:extLst>
          </p:cNvPr>
          <p:cNvPicPr>
            <a:picLocks noChangeAspect="1"/>
          </p:cNvPicPr>
          <p:nvPr/>
        </p:nvPicPr>
        <p:blipFill>
          <a:blip r:embed="rId2"/>
          <a:stretch>
            <a:fillRect/>
          </a:stretch>
        </p:blipFill>
        <p:spPr>
          <a:xfrm>
            <a:off x="10128021" y="123941"/>
            <a:ext cx="1665616" cy="1665616"/>
          </a:xfrm>
          <a:prstGeom prst="rect">
            <a:avLst/>
          </a:prstGeom>
        </p:spPr>
      </p:pic>
      <p:sp>
        <p:nvSpPr>
          <p:cNvPr id="7" name="TextBox 6">
            <a:extLst>
              <a:ext uri="{FF2B5EF4-FFF2-40B4-BE49-F238E27FC236}">
                <a16:creationId xmlns:a16="http://schemas.microsoft.com/office/drawing/2014/main" id="{11CFCC5C-D1E2-AFFA-EB99-FDB36B913009}"/>
              </a:ext>
            </a:extLst>
          </p:cNvPr>
          <p:cNvSpPr txBox="1"/>
          <p:nvPr/>
        </p:nvSpPr>
        <p:spPr>
          <a:xfrm>
            <a:off x="8534400" y="1604891"/>
            <a:ext cx="3276600" cy="369332"/>
          </a:xfrm>
          <a:prstGeom prst="rect">
            <a:avLst/>
          </a:prstGeom>
          <a:noFill/>
        </p:spPr>
        <p:txBody>
          <a:bodyPr wrap="square" rtlCol="0">
            <a:spAutoFit/>
          </a:bodyPr>
          <a:lstStyle/>
          <a:p>
            <a:r>
              <a:rPr lang="en-US" i="1" dirty="0"/>
              <a:t>Hey Vortex, can you help me out?</a:t>
            </a:r>
          </a:p>
        </p:txBody>
      </p:sp>
      <p:sp>
        <p:nvSpPr>
          <p:cNvPr id="18" name="Content Placeholder 17">
            <a:extLst>
              <a:ext uri="{FF2B5EF4-FFF2-40B4-BE49-F238E27FC236}">
                <a16:creationId xmlns:a16="http://schemas.microsoft.com/office/drawing/2014/main" id="{82600663-117D-94AB-6DFB-884939C91D86}"/>
              </a:ext>
            </a:extLst>
          </p:cNvPr>
          <p:cNvSpPr>
            <a:spLocks noGrp="1"/>
          </p:cNvSpPr>
          <p:nvPr>
            <p:ph idx="1"/>
          </p:nvPr>
        </p:nvSpPr>
        <p:spPr/>
        <p:txBody>
          <a:bodyPr>
            <a:normAutofit/>
          </a:bodyPr>
          <a:lstStyle/>
          <a:p>
            <a:r>
              <a:rPr lang="en-US" dirty="0"/>
              <a:t>Today we saw a RAG LLM design concept, and discussed training, RAG document upload and query pipelines.</a:t>
            </a:r>
          </a:p>
          <a:p>
            <a:endParaRPr lang="en-US" dirty="0"/>
          </a:p>
          <a:p>
            <a:r>
              <a:rPr lang="en-US" dirty="0"/>
              <a:t>Some ideas we learned about in prior lectures are relevant!</a:t>
            </a:r>
          </a:p>
          <a:p>
            <a:endParaRPr lang="en-US" dirty="0"/>
          </a:p>
          <a:p>
            <a:r>
              <a:rPr lang="en-US" dirty="0"/>
              <a:t>But we can also see that the world has changed, and we can’t simply assume that the old approaches are optimal.</a:t>
            </a:r>
          </a:p>
          <a:p>
            <a:endParaRPr lang="en-US" dirty="0"/>
          </a:p>
          <a:p>
            <a:endParaRPr lang="en-US" dirty="0"/>
          </a:p>
        </p:txBody>
      </p:sp>
      <p:pic>
        <p:nvPicPr>
          <p:cNvPr id="3" name="Picture 2">
            <a:extLst>
              <a:ext uri="{FF2B5EF4-FFF2-40B4-BE49-F238E27FC236}">
                <a16:creationId xmlns:a16="http://schemas.microsoft.com/office/drawing/2014/main" id="{AF947D27-A765-106D-E3CA-02AFACDD5D4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8061298" y="123941"/>
            <a:ext cx="2066723" cy="1511939"/>
          </a:xfrm>
          <a:prstGeom prst="rect">
            <a:avLst/>
          </a:prstGeom>
        </p:spPr>
      </p:pic>
    </p:spTree>
    <p:extLst>
      <p:ext uri="{BB962C8B-B14F-4D97-AF65-F5344CB8AC3E}">
        <p14:creationId xmlns:p14="http://schemas.microsoft.com/office/powerpoint/2010/main" val="31453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6DD705-3C5F-F6C8-D274-E4CD23805F33}"/>
              </a:ext>
            </a:extLst>
          </p:cNvPr>
          <p:cNvPicPr>
            <a:picLocks noChangeAspect="1"/>
          </p:cNvPicPr>
          <p:nvPr/>
        </p:nvPicPr>
        <p:blipFill>
          <a:blip r:embed="rId2"/>
          <a:stretch>
            <a:fillRect/>
          </a:stretch>
        </p:blipFill>
        <p:spPr>
          <a:xfrm>
            <a:off x="9838062" y="15295"/>
            <a:ext cx="2226057" cy="2226057"/>
          </a:xfrm>
          <a:prstGeom prst="rect">
            <a:avLst/>
          </a:prstGeom>
        </p:spPr>
      </p:pic>
      <p:sp>
        <p:nvSpPr>
          <p:cNvPr id="2" name="Title 1">
            <a:extLst>
              <a:ext uri="{FF2B5EF4-FFF2-40B4-BE49-F238E27FC236}">
                <a16:creationId xmlns:a16="http://schemas.microsoft.com/office/drawing/2014/main" id="{FC8A8500-E626-D1AC-B9BC-10CE0CC14D5A}"/>
              </a:ext>
            </a:extLst>
          </p:cNvPr>
          <p:cNvSpPr>
            <a:spLocks noGrp="1"/>
          </p:cNvSpPr>
          <p:nvPr>
            <p:ph type="title"/>
          </p:nvPr>
        </p:nvSpPr>
        <p:spPr/>
        <p:txBody>
          <a:bodyPr>
            <a:normAutofit/>
          </a:bodyPr>
          <a:lstStyle/>
          <a:p>
            <a:r>
              <a:rPr lang="en-US" sz="4400"/>
              <a:t>RAG LLM: The Winning Story</a:t>
            </a:r>
            <a:br>
              <a:rPr lang="en-US" sz="4400"/>
            </a:br>
            <a:r>
              <a:rPr lang="en-US" sz="4400"/>
              <a:t>For Generative AI!</a:t>
            </a:r>
          </a:p>
        </p:txBody>
      </p:sp>
      <p:sp>
        <p:nvSpPr>
          <p:cNvPr id="5" name="Content Placeholder 4">
            <a:extLst>
              <a:ext uri="{FF2B5EF4-FFF2-40B4-BE49-F238E27FC236}">
                <a16:creationId xmlns:a16="http://schemas.microsoft.com/office/drawing/2014/main" id="{5E999ED4-1E86-94EE-6D6B-958C01F6B37F}"/>
              </a:ext>
            </a:extLst>
          </p:cNvPr>
          <p:cNvSpPr>
            <a:spLocks noGrp="1"/>
          </p:cNvSpPr>
          <p:nvPr>
            <p:ph idx="1"/>
          </p:nvPr>
        </p:nvSpPr>
        <p:spPr>
          <a:xfrm>
            <a:off x="1024127" y="2049403"/>
            <a:ext cx="10872403" cy="4385872"/>
          </a:xfrm>
        </p:spPr>
        <p:txBody>
          <a:bodyPr vert="horz" lIns="45720" tIns="45720" rIns="45720" bIns="45720" rtlCol="0" anchor="t">
            <a:normAutofit/>
          </a:bodyPr>
          <a:lstStyle/>
          <a:p>
            <a:r>
              <a:rPr lang="en-US" sz="2800"/>
              <a:t>Generative AI is trained offline: today’s models learned from 2020 data and hence need help from “current events” data!</a:t>
            </a:r>
          </a:p>
          <a:p>
            <a:endParaRPr lang="en-US" sz="2800"/>
          </a:p>
          <a:p>
            <a:r>
              <a:rPr lang="en-US" sz="2800"/>
              <a:t>RAG LLMs  form prompts by combining queries with relevant documents:</a:t>
            </a:r>
          </a:p>
          <a:p>
            <a:pPr>
              <a:buFont typeface="Wingdings" panose="05000000000000000000" pitchFamily="2" charset="2"/>
              <a:buChar char="Ø"/>
            </a:pPr>
            <a:r>
              <a:rPr lang="en-US" sz="2800"/>
              <a:t>  Start with documents, chunks of text, or data of other kinds.</a:t>
            </a:r>
          </a:p>
          <a:p>
            <a:pPr>
              <a:buFont typeface="Wingdings" panose="05000000000000000000" pitchFamily="2" charset="2"/>
              <a:buChar char="Ø"/>
            </a:pPr>
            <a:r>
              <a:rPr lang="en-US" sz="2800"/>
              <a:t>  Embed each object as a point in a high-dimensional space. </a:t>
            </a:r>
          </a:p>
          <a:p>
            <a:pPr>
              <a:buFont typeface="Wingdings" panose="05000000000000000000" pitchFamily="2" charset="2"/>
              <a:buChar char="Ø"/>
            </a:pPr>
            <a:r>
              <a:rPr lang="en-US" sz="2800"/>
              <a:t>  Given a query, embed it too, then search for the nearest neighbors</a:t>
            </a:r>
            <a:endParaRPr lang="en-US" sz="2400"/>
          </a:p>
        </p:txBody>
      </p:sp>
      <p:sp>
        <p:nvSpPr>
          <p:cNvPr id="3" name="Footer Placeholder 2">
            <a:extLst>
              <a:ext uri="{FF2B5EF4-FFF2-40B4-BE49-F238E27FC236}">
                <a16:creationId xmlns:a16="http://schemas.microsoft.com/office/drawing/2014/main" id="{CAD9E3E6-BE56-2FF1-CE66-017D9009C7A0}"/>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C9CC37D6-2BF1-2411-1C49-9F10AAFD9757}"/>
              </a:ext>
            </a:extLst>
          </p:cNvPr>
          <p:cNvSpPr>
            <a:spLocks noGrp="1"/>
          </p:cNvSpPr>
          <p:nvPr>
            <p:ph type="sldNum" sz="quarter" idx="12"/>
          </p:nvPr>
        </p:nvSpPr>
        <p:spPr/>
        <p:txBody>
          <a:bodyPr/>
          <a:lstStyle/>
          <a:p>
            <a:fld id="{26165642-2DC6-4995-8FB3-76453B93C11F}" type="slidenum">
              <a:rPr lang="en-US" smtClean="0"/>
              <a:pPr/>
              <a:t>6</a:t>
            </a:fld>
            <a:endParaRPr lang="en-US"/>
          </a:p>
        </p:txBody>
      </p:sp>
      <p:sp>
        <p:nvSpPr>
          <p:cNvPr id="6" name="TextBox 5">
            <a:extLst>
              <a:ext uri="{FF2B5EF4-FFF2-40B4-BE49-F238E27FC236}">
                <a16:creationId xmlns:a16="http://schemas.microsoft.com/office/drawing/2014/main" id="{29BCEFEB-14D4-4D15-63AB-00BBE94D31D4}"/>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27532759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1C4E9-EEF9-ECAC-239A-3BB9D54ADCF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FEA784D-A7DD-058A-16DF-24CF3043A485}"/>
              </a:ext>
            </a:extLst>
          </p:cNvPr>
          <p:cNvPicPr>
            <a:picLocks noChangeAspect="1"/>
          </p:cNvPicPr>
          <p:nvPr/>
        </p:nvPicPr>
        <p:blipFill>
          <a:blip r:embed="rId2"/>
          <a:stretch>
            <a:fillRect/>
          </a:stretch>
        </p:blipFill>
        <p:spPr>
          <a:xfrm>
            <a:off x="9838062" y="15295"/>
            <a:ext cx="2226057" cy="2226057"/>
          </a:xfrm>
          <a:prstGeom prst="rect">
            <a:avLst/>
          </a:prstGeom>
        </p:spPr>
      </p:pic>
      <p:sp>
        <p:nvSpPr>
          <p:cNvPr id="2" name="Title 1">
            <a:extLst>
              <a:ext uri="{FF2B5EF4-FFF2-40B4-BE49-F238E27FC236}">
                <a16:creationId xmlns:a16="http://schemas.microsoft.com/office/drawing/2014/main" id="{531103B4-7B5E-0ECF-24BF-C251A81400C7}"/>
              </a:ext>
            </a:extLst>
          </p:cNvPr>
          <p:cNvSpPr>
            <a:spLocks noGrp="1"/>
          </p:cNvSpPr>
          <p:nvPr>
            <p:ph type="title"/>
          </p:nvPr>
        </p:nvSpPr>
        <p:spPr/>
        <p:txBody>
          <a:bodyPr>
            <a:normAutofit/>
          </a:bodyPr>
          <a:lstStyle/>
          <a:p>
            <a:r>
              <a:rPr lang="en-US" sz="4400" dirty="0"/>
              <a:t>Why this terminology: “rag”?</a:t>
            </a:r>
          </a:p>
        </p:txBody>
      </p:sp>
      <p:sp>
        <p:nvSpPr>
          <p:cNvPr id="5" name="Content Placeholder 4">
            <a:extLst>
              <a:ext uri="{FF2B5EF4-FFF2-40B4-BE49-F238E27FC236}">
                <a16:creationId xmlns:a16="http://schemas.microsoft.com/office/drawing/2014/main" id="{9B30C262-DABE-8E12-99F3-811CE1D24ACE}"/>
              </a:ext>
            </a:extLst>
          </p:cNvPr>
          <p:cNvSpPr>
            <a:spLocks noGrp="1"/>
          </p:cNvSpPr>
          <p:nvPr>
            <p:ph idx="1"/>
          </p:nvPr>
        </p:nvSpPr>
        <p:spPr>
          <a:xfrm>
            <a:off x="1024127" y="2049403"/>
            <a:ext cx="10872403" cy="4385872"/>
          </a:xfrm>
        </p:spPr>
        <p:txBody>
          <a:bodyPr vert="horz" lIns="45720" tIns="45720" rIns="45720" bIns="45720" rtlCol="0" anchor="t">
            <a:normAutofit lnSpcReduction="10000"/>
          </a:bodyPr>
          <a:lstStyle/>
          <a:p>
            <a:r>
              <a:rPr lang="en-US" sz="2800" dirty="0"/>
              <a:t>The term is part of “retrieval augmented generative language model”, hence RAG-LLM.   The RAG database is a special kind of database that can do </a:t>
            </a:r>
            <a:r>
              <a:rPr lang="en-US" sz="2800" i="1" dirty="0"/>
              <a:t>approximate match.</a:t>
            </a:r>
            <a:r>
              <a:rPr lang="en-US" sz="2800" dirty="0"/>
              <a:t>  It differs from the kind of “table lookup” seen in relational databases that use SQL for queries.</a:t>
            </a:r>
            <a:endParaRPr lang="en-US" sz="2800" i="1" dirty="0"/>
          </a:p>
          <a:p>
            <a:endParaRPr lang="en-US" sz="2800" dirty="0"/>
          </a:p>
          <a:p>
            <a:r>
              <a:rPr lang="en-US" sz="2800" dirty="0"/>
              <a:t>We call these </a:t>
            </a:r>
            <a:r>
              <a:rPr lang="en-US" sz="2800" i="1" dirty="0"/>
              <a:t>vector databases</a:t>
            </a:r>
            <a:r>
              <a:rPr lang="en-US" sz="2800" dirty="0"/>
              <a:t>.    They center on a notion of match distance and a way of doing lookup that minimizes the distance.</a:t>
            </a:r>
          </a:p>
          <a:p>
            <a:endParaRPr lang="en-US" sz="2800" dirty="0"/>
          </a:p>
          <a:p>
            <a:r>
              <a:rPr lang="en-US" sz="2800" dirty="0"/>
              <a:t>So our goal is to extend the LLM with a way to look for “relevant documents”, namely ones “approximately matched” to the query</a:t>
            </a:r>
            <a:endParaRPr lang="en-US" sz="2400" dirty="0"/>
          </a:p>
        </p:txBody>
      </p:sp>
      <p:sp>
        <p:nvSpPr>
          <p:cNvPr id="3" name="Footer Placeholder 2">
            <a:extLst>
              <a:ext uri="{FF2B5EF4-FFF2-40B4-BE49-F238E27FC236}">
                <a16:creationId xmlns:a16="http://schemas.microsoft.com/office/drawing/2014/main" id="{280DB589-8AB3-EA80-5935-B0B3C2917F3B}"/>
              </a:ext>
            </a:extLst>
          </p:cNvPr>
          <p:cNvSpPr>
            <a:spLocks noGrp="1"/>
          </p:cNvSpPr>
          <p:nvPr>
            <p:ph type="ftr" sz="quarter" idx="11"/>
          </p:nvPr>
        </p:nvSpPr>
        <p:spPr/>
        <p:txBody>
          <a:bodyPr/>
          <a:lstStyle/>
          <a:p>
            <a:r>
              <a:rPr lang="en-US"/>
              <a:t>Cornell CS4414 - Fall 2024.</a:t>
            </a:r>
          </a:p>
        </p:txBody>
      </p:sp>
      <p:sp>
        <p:nvSpPr>
          <p:cNvPr id="4" name="Slide Number Placeholder 3">
            <a:extLst>
              <a:ext uri="{FF2B5EF4-FFF2-40B4-BE49-F238E27FC236}">
                <a16:creationId xmlns:a16="http://schemas.microsoft.com/office/drawing/2014/main" id="{8A686541-1ABA-8F40-4ABA-A79768011DB6}"/>
              </a:ext>
            </a:extLst>
          </p:cNvPr>
          <p:cNvSpPr>
            <a:spLocks noGrp="1"/>
          </p:cNvSpPr>
          <p:nvPr>
            <p:ph type="sldNum" sz="quarter" idx="12"/>
          </p:nvPr>
        </p:nvSpPr>
        <p:spPr/>
        <p:txBody>
          <a:bodyPr/>
          <a:lstStyle/>
          <a:p>
            <a:fld id="{26165642-2DC6-4995-8FB3-76453B93C11F}" type="slidenum">
              <a:rPr lang="en-US" smtClean="0"/>
              <a:pPr/>
              <a:t>7</a:t>
            </a:fld>
            <a:endParaRPr lang="en-US"/>
          </a:p>
        </p:txBody>
      </p:sp>
      <p:sp>
        <p:nvSpPr>
          <p:cNvPr id="6" name="TextBox 5">
            <a:extLst>
              <a:ext uri="{FF2B5EF4-FFF2-40B4-BE49-F238E27FC236}">
                <a16:creationId xmlns:a16="http://schemas.microsoft.com/office/drawing/2014/main" id="{EDFF0FEB-1097-6AD8-5323-8226D7CA4120}"/>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10583401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2A5D-4BEF-42D7-708C-3B3F2B0739FA}"/>
              </a:ext>
            </a:extLst>
          </p:cNvPr>
          <p:cNvSpPr>
            <a:spLocks noGrp="1"/>
          </p:cNvSpPr>
          <p:nvPr>
            <p:ph type="title"/>
          </p:nvPr>
        </p:nvSpPr>
        <p:spPr/>
        <p:txBody>
          <a:bodyPr>
            <a:normAutofit/>
          </a:bodyPr>
          <a:lstStyle/>
          <a:p>
            <a:r>
              <a:rPr lang="en-US" dirty="0"/>
              <a:t>There are many stages in a RAG LLM pipeline… </a:t>
            </a:r>
          </a:p>
        </p:txBody>
      </p:sp>
      <p:sp>
        <p:nvSpPr>
          <p:cNvPr id="3" name="Content Placeholder 2">
            <a:extLst>
              <a:ext uri="{FF2B5EF4-FFF2-40B4-BE49-F238E27FC236}">
                <a16:creationId xmlns:a16="http://schemas.microsoft.com/office/drawing/2014/main" id="{DF7C0F46-0CC8-449C-3B96-DCAB4B7B404D}"/>
              </a:ext>
            </a:extLst>
          </p:cNvPr>
          <p:cNvSpPr>
            <a:spLocks noGrp="1"/>
          </p:cNvSpPr>
          <p:nvPr>
            <p:ph idx="1"/>
          </p:nvPr>
        </p:nvSpPr>
        <p:spPr/>
        <p:txBody>
          <a:bodyPr>
            <a:normAutofit lnSpcReduction="10000"/>
          </a:bodyPr>
          <a:lstStyle/>
          <a:p>
            <a:pPr marL="0" indent="0">
              <a:buNone/>
            </a:pPr>
            <a:r>
              <a:rPr lang="en-US" dirty="0"/>
              <a:t>For example, updates and queries for IVF employs:</a:t>
            </a:r>
          </a:p>
          <a:p>
            <a:pPr>
              <a:buFont typeface="Wingdings" panose="05000000000000000000" pitchFamily="2" charset="2"/>
              <a:buChar char="Ø"/>
            </a:pPr>
            <a:r>
              <a:rPr lang="en-US" dirty="0"/>
              <a:t>  Document chunking, using a “transformer”</a:t>
            </a:r>
          </a:p>
          <a:p>
            <a:pPr>
              <a:buFont typeface="Wingdings" panose="05000000000000000000" pitchFamily="2" charset="2"/>
              <a:buChar char="Ø"/>
            </a:pPr>
            <a:r>
              <a:rPr lang="en-US" dirty="0"/>
              <a:t>  Document and query embedding, again via a transformer</a:t>
            </a:r>
          </a:p>
          <a:p>
            <a:pPr>
              <a:buFont typeface="Wingdings" panose="05000000000000000000" pitchFamily="2" charset="2"/>
              <a:buChar char="Ø"/>
            </a:pPr>
            <a:r>
              <a:rPr lang="en-US" dirty="0"/>
              <a:t>  Formation of a fast lookup index, to assist in queries</a:t>
            </a:r>
          </a:p>
          <a:p>
            <a:pPr>
              <a:buFont typeface="Wingdings" panose="05000000000000000000" pitchFamily="2" charset="2"/>
              <a:buChar char="Ø"/>
            </a:pPr>
            <a:r>
              <a:rPr lang="en-US" dirty="0"/>
              <a:t>  When doing queries, approximate nearest neighbor search</a:t>
            </a:r>
          </a:p>
          <a:p>
            <a:pPr>
              <a:buFont typeface="Wingdings" panose="05000000000000000000" pitchFamily="2" charset="2"/>
              <a:buChar char="Ø"/>
            </a:pPr>
            <a:r>
              <a:rPr lang="en-US" dirty="0"/>
              <a:t>  Enlarged prompt formation</a:t>
            </a:r>
          </a:p>
          <a:p>
            <a:pPr>
              <a:buFont typeface="Wingdings" panose="05000000000000000000" pitchFamily="2" charset="2"/>
              <a:buChar char="Ø"/>
            </a:pPr>
            <a:r>
              <a:rPr lang="en-US" dirty="0"/>
              <a:t>  Actual generative response (and sanity/toxicity check)</a:t>
            </a:r>
          </a:p>
        </p:txBody>
      </p:sp>
      <p:sp>
        <p:nvSpPr>
          <p:cNvPr id="4" name="Footer Placeholder 3">
            <a:extLst>
              <a:ext uri="{FF2B5EF4-FFF2-40B4-BE49-F238E27FC236}">
                <a16:creationId xmlns:a16="http://schemas.microsoft.com/office/drawing/2014/main" id="{EE3B7D6B-237B-0954-A3CC-61E6C9788F2A}"/>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4BEA9419-8C34-D4AA-3318-DEAB76388C10}"/>
              </a:ext>
            </a:extLst>
          </p:cNvPr>
          <p:cNvSpPr>
            <a:spLocks noGrp="1"/>
          </p:cNvSpPr>
          <p:nvPr>
            <p:ph type="sldNum" sz="quarter" idx="12"/>
          </p:nvPr>
        </p:nvSpPr>
        <p:spPr/>
        <p:txBody>
          <a:bodyPr/>
          <a:lstStyle/>
          <a:p>
            <a:fld id="{26165642-2DC6-4995-8FB3-76453B93C11F}" type="slidenum">
              <a:rPr lang="en-US" smtClean="0"/>
              <a:pPr/>
              <a:t>8</a:t>
            </a:fld>
            <a:endParaRPr lang="en-US"/>
          </a:p>
        </p:txBody>
      </p:sp>
      <p:sp>
        <p:nvSpPr>
          <p:cNvPr id="7" name="TextBox 6">
            <a:extLst>
              <a:ext uri="{FF2B5EF4-FFF2-40B4-BE49-F238E27FC236}">
                <a16:creationId xmlns:a16="http://schemas.microsoft.com/office/drawing/2014/main" id="{994D2D39-C782-DA97-E4A0-2846D0FD0D4D}"/>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4214099719"/>
      </p:ext>
    </p:extLst>
  </p:cSld>
  <p:clrMapOvr>
    <a:masterClrMapping/>
  </p:clrMapOvr>
  <p:transition advTm="60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9CC9-71B8-F01D-46DA-5CBCB0ED3BEF}"/>
              </a:ext>
            </a:extLst>
          </p:cNvPr>
          <p:cNvSpPr>
            <a:spLocks noGrp="1"/>
          </p:cNvSpPr>
          <p:nvPr>
            <p:ph type="title"/>
          </p:nvPr>
        </p:nvSpPr>
        <p:spPr/>
        <p:txBody>
          <a:bodyPr/>
          <a:lstStyle/>
          <a:p>
            <a:r>
              <a:rPr lang="en-US" dirty="0"/>
              <a:t>Document chunking: The first stage of the RAG LLM Pipeline</a:t>
            </a:r>
          </a:p>
        </p:txBody>
      </p:sp>
      <p:sp>
        <p:nvSpPr>
          <p:cNvPr id="3" name="Content Placeholder 2">
            <a:extLst>
              <a:ext uri="{FF2B5EF4-FFF2-40B4-BE49-F238E27FC236}">
                <a16:creationId xmlns:a16="http://schemas.microsoft.com/office/drawing/2014/main" id="{4C664E4D-C97E-383F-48E4-8C41FE56C504}"/>
              </a:ext>
            </a:extLst>
          </p:cNvPr>
          <p:cNvSpPr>
            <a:spLocks noGrp="1"/>
          </p:cNvSpPr>
          <p:nvPr>
            <p:ph idx="1"/>
          </p:nvPr>
        </p:nvSpPr>
        <p:spPr/>
        <p:txBody>
          <a:bodyPr/>
          <a:lstStyle/>
          <a:p>
            <a:r>
              <a:rPr lang="en-US" dirty="0"/>
              <a:t>Given a document, such as a medical office visit or the kind of “information about your sprained shoulder” document shared with patients…</a:t>
            </a:r>
          </a:p>
          <a:p>
            <a:pPr>
              <a:buFont typeface="Wingdings" panose="05000000000000000000" pitchFamily="2" charset="2"/>
              <a:buChar char="Ø"/>
            </a:pPr>
            <a:r>
              <a:rPr lang="en-US" dirty="0"/>
              <a:t>  Scan the document, creating a sequence of language tokens</a:t>
            </a:r>
          </a:p>
          <a:p>
            <a:pPr>
              <a:buFont typeface="Wingdings" panose="05000000000000000000" pitchFamily="2" charset="2"/>
              <a:buChar char="Ø"/>
            </a:pPr>
            <a:r>
              <a:rPr lang="en-US" dirty="0"/>
              <a:t>  Use a “transformer” to identify key concepts, terms, etc.</a:t>
            </a:r>
          </a:p>
          <a:p>
            <a:pPr>
              <a:buFont typeface="Wingdings" panose="05000000000000000000" pitchFamily="2" charset="2"/>
              <a:buChar char="Ø"/>
            </a:pPr>
            <a:r>
              <a:rPr lang="en-US" dirty="0"/>
              <a:t>  Form small chunks centered on these concepts in the context</a:t>
            </a:r>
            <a:br>
              <a:rPr lang="en-US" dirty="0"/>
            </a:br>
            <a:r>
              <a:rPr lang="en-US" dirty="0"/>
              <a:t>    where they arose, associated with a hyperlink to the full doc.</a:t>
            </a:r>
          </a:p>
        </p:txBody>
      </p:sp>
      <p:sp>
        <p:nvSpPr>
          <p:cNvPr id="4" name="Footer Placeholder 3">
            <a:extLst>
              <a:ext uri="{FF2B5EF4-FFF2-40B4-BE49-F238E27FC236}">
                <a16:creationId xmlns:a16="http://schemas.microsoft.com/office/drawing/2014/main" id="{1A0C19AF-F17A-9C04-A24B-F3ED62E35E52}"/>
              </a:ext>
            </a:extLst>
          </p:cNvPr>
          <p:cNvSpPr>
            <a:spLocks noGrp="1"/>
          </p:cNvSpPr>
          <p:nvPr>
            <p:ph type="ftr" sz="quarter" idx="11"/>
          </p:nvPr>
        </p:nvSpPr>
        <p:spPr/>
        <p:txBody>
          <a:bodyPr/>
          <a:lstStyle/>
          <a:p>
            <a:r>
              <a:rPr lang="en-US"/>
              <a:t>Cornell CS4414 - Fall 2024.</a:t>
            </a:r>
          </a:p>
        </p:txBody>
      </p:sp>
      <p:sp>
        <p:nvSpPr>
          <p:cNvPr id="5" name="Slide Number Placeholder 4">
            <a:extLst>
              <a:ext uri="{FF2B5EF4-FFF2-40B4-BE49-F238E27FC236}">
                <a16:creationId xmlns:a16="http://schemas.microsoft.com/office/drawing/2014/main" id="{A44A422D-3710-64CF-CB5E-DE7A3D384DE6}"/>
              </a:ext>
            </a:extLst>
          </p:cNvPr>
          <p:cNvSpPr>
            <a:spLocks noGrp="1"/>
          </p:cNvSpPr>
          <p:nvPr>
            <p:ph type="sldNum" sz="quarter" idx="12"/>
          </p:nvPr>
        </p:nvSpPr>
        <p:spPr/>
        <p:txBody>
          <a:bodyPr/>
          <a:lstStyle/>
          <a:p>
            <a:fld id="{6547F9EC-0141-428E-9624-21FD351CB832}" type="slidenum">
              <a:rPr lang="en-US" smtClean="0"/>
              <a:t>9</a:t>
            </a:fld>
            <a:endParaRPr lang="en-US"/>
          </a:p>
        </p:txBody>
      </p:sp>
      <p:sp>
        <p:nvSpPr>
          <p:cNvPr id="7" name="TextBox 6">
            <a:extLst>
              <a:ext uri="{FF2B5EF4-FFF2-40B4-BE49-F238E27FC236}">
                <a16:creationId xmlns:a16="http://schemas.microsoft.com/office/drawing/2014/main" id="{6ADF7772-B71A-2565-C2ED-566D5EA76FEB}"/>
              </a:ext>
            </a:extLst>
          </p:cNvPr>
          <p:cNvSpPr txBox="1"/>
          <p:nvPr/>
        </p:nvSpPr>
        <p:spPr>
          <a:xfrm>
            <a:off x="132328" y="6423198"/>
            <a:ext cx="4014800" cy="369332"/>
          </a:xfrm>
          <a:prstGeom prst="rect">
            <a:avLst/>
          </a:prstGeom>
          <a:solidFill>
            <a:srgbClr val="FFC000"/>
          </a:solidFill>
        </p:spPr>
        <p:txBody>
          <a:bodyPr wrap="square" rtlCol="0">
            <a:spAutoFit/>
          </a:bodyPr>
          <a:lstStyle/>
          <a:p>
            <a:pPr algn="ctr"/>
            <a:r>
              <a:rPr lang="en-US" b="1" dirty="0"/>
              <a:t>Even more basic: How do they work?</a:t>
            </a:r>
          </a:p>
        </p:txBody>
      </p:sp>
    </p:spTree>
    <p:extLst>
      <p:ext uri="{BB962C8B-B14F-4D97-AF65-F5344CB8AC3E}">
        <p14:creationId xmlns:p14="http://schemas.microsoft.com/office/powerpoint/2010/main" val="2155500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5876</TotalTime>
  <Words>4945</Words>
  <Application>Microsoft Office PowerPoint</Application>
  <PresentationFormat>Widescreen</PresentationFormat>
  <Paragraphs>534</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Calibri</vt:lpstr>
      <vt:lpstr>Symbol</vt:lpstr>
      <vt:lpstr>Tw Cen MT</vt:lpstr>
      <vt:lpstr>Tw Cen MT Condensed</vt:lpstr>
      <vt:lpstr>Wingdings</vt:lpstr>
      <vt:lpstr>Wingdings 3</vt:lpstr>
      <vt:lpstr>Integral</vt:lpstr>
      <vt:lpstr>File Systems in ML Settings</vt:lpstr>
      <vt:lpstr>Idea Map For Today</vt:lpstr>
      <vt:lpstr>Performance of applications that do heavy access to file systems</vt:lpstr>
      <vt:lpstr>The fundamental issue?</vt:lpstr>
      <vt:lpstr>Let’s see how this plays out for a modern LLM</vt:lpstr>
      <vt:lpstr>RAG LLM: The Winning Story For Generative AI!</vt:lpstr>
      <vt:lpstr>Why this terminology: “rag”?</vt:lpstr>
      <vt:lpstr>There are many stages in a RAG LLM pipeline… </vt:lpstr>
      <vt:lpstr>Document chunking: The first stage of the RAG LLM Pipeline</vt:lpstr>
      <vt:lpstr>A chunk</vt:lpstr>
      <vt:lpstr>Embedding: The next step</vt:lpstr>
      <vt:lpstr>The weights come from training</vt:lpstr>
      <vt:lpstr>Nearest neighbors</vt:lpstr>
      <vt:lpstr>Example 1: HNSW: Organizes docs into a graphical structure, Search via graph-walk.</vt:lpstr>
      <vt:lpstr>Example 1: HNSW: Organizes docs into a graphical structure, Search via graph-walk.</vt:lpstr>
      <vt:lpstr>Example 2: IVF forMs point-cloud  clusters, uses them for fast search</vt:lpstr>
      <vt:lpstr>Example 2: IVF forMs point-cloud  clusters, uses them for fast search</vt:lpstr>
      <vt:lpstr>Let’s assume that our RAG LLM is using IVF.  (This is an arbitrary choice)</vt:lpstr>
      <vt:lpstr>Training an IVF model</vt:lpstr>
      <vt:lpstr>ML training is iterative and very slow!</vt:lpstr>
      <vt:lpstr>Training occurs offline</vt:lpstr>
      <vt:lpstr>Training, mile high</vt:lpstr>
      <vt:lpstr>All this work yields just one component (for example, the document chunker)</vt:lpstr>
      <vt:lpstr>File caching during training is done in the training system itself</vt:lpstr>
      <vt:lpstr>After everything is trained we can tackle deployment</vt:lpstr>
      <vt:lpstr>Embedding concept</vt:lpstr>
      <vt:lpstr>Single document?  Multiple embeddings</vt:lpstr>
      <vt:lpstr>IVF in action…  Document upload while building the RAG document index</vt:lpstr>
      <vt:lpstr>IVF with the query stage shown, too</vt:lpstr>
      <vt:lpstr>Upload is dominated by writing to the file system.  Queries are mostly read-only</vt:lpstr>
      <vt:lpstr>Dynamic updates?  A future feature</vt:lpstr>
      <vt:lpstr>How well will Linux built-in file system caching perform?</vt:lpstr>
      <vt:lpstr>… implication?</vt:lpstr>
      <vt:lpstr>Caching: The core challenge is to have the working set in the cache</vt:lpstr>
      <vt:lpstr>A working set is a collection of cached data large enough to hold everything</vt:lpstr>
      <vt:lpstr>Caching algorithms</vt:lpstr>
      <vt:lpstr>Denning: Working Set (1968)</vt:lpstr>
      <vt:lpstr>Denning focused on virtual memory and paging</vt:lpstr>
      <vt:lpstr>Is it fair to focus on paging algorithms?</vt:lpstr>
      <vt:lpstr>How to assess effectiveness of Working Set as a caching algorithm</vt:lpstr>
      <vt:lpstr>Key insight in proof</vt:lpstr>
      <vt:lpstr>Key step in proof</vt:lpstr>
      <vt:lpstr>How do WSOpt and WS differ?</vt:lpstr>
      <vt:lpstr>WSOPT and WS: same hit ratio!</vt:lpstr>
      <vt:lpstr>How do WS and LRU compare?</vt:lpstr>
      <vt:lpstr>Working Sets in the Real World</vt:lpstr>
      <vt:lpstr>Does WS remain the same if we are managing a cache of files?</vt:lpstr>
      <vt:lpstr>What about prefetching?</vt:lpstr>
      <vt:lpstr>Would prefetching help for RAG LLM?</vt:lpstr>
      <vt:lpstr>Key Value concept</vt:lpstr>
      <vt:lpstr>Switching to a KV model eliminates that issue of pre-opening files</vt:lpstr>
      <vt:lpstr>But KV stores can do caching too</vt:lpstr>
      <vt:lpstr>Remember IVF?  It really wants “whole file” storage/retrieval…</vt:lpstr>
      <vt:lpstr>Remember IVF?  It really wants “whole file” storage/retrieval: A KV Store</vt:lpstr>
      <vt:lpstr>What is all of this telling us?</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491</cp:revision>
  <dcterms:created xsi:type="dcterms:W3CDTF">2020-07-27T14:20:38Z</dcterms:created>
  <dcterms:modified xsi:type="dcterms:W3CDTF">2024-11-12T19:23:38Z</dcterms:modified>
</cp:coreProperties>
</file>