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316" r:id="rId3"/>
    <p:sldId id="344" r:id="rId4"/>
    <p:sldId id="379" r:id="rId5"/>
    <p:sldId id="390" r:id="rId6"/>
    <p:sldId id="395" r:id="rId7"/>
    <p:sldId id="385" r:id="rId8"/>
    <p:sldId id="334" r:id="rId9"/>
    <p:sldId id="335" r:id="rId10"/>
    <p:sldId id="336" r:id="rId11"/>
    <p:sldId id="337" r:id="rId12"/>
    <p:sldId id="391" r:id="rId13"/>
    <p:sldId id="394" r:id="rId14"/>
    <p:sldId id="398" r:id="rId15"/>
    <p:sldId id="399" r:id="rId16"/>
    <p:sldId id="396" r:id="rId17"/>
    <p:sldId id="380" r:id="rId18"/>
    <p:sldId id="345" r:id="rId19"/>
    <p:sldId id="375" r:id="rId20"/>
    <p:sldId id="346" r:id="rId21"/>
    <p:sldId id="377" r:id="rId22"/>
    <p:sldId id="318" r:id="rId23"/>
    <p:sldId id="319" r:id="rId24"/>
    <p:sldId id="327" r:id="rId25"/>
    <p:sldId id="331" r:id="rId26"/>
    <p:sldId id="400" r:id="rId27"/>
    <p:sldId id="397" r:id="rId28"/>
    <p:sldId id="383" r:id="rId29"/>
    <p:sldId id="363" r:id="rId30"/>
    <p:sldId id="373" r:id="rId31"/>
    <p:sldId id="348" r:id="rId32"/>
    <p:sldId id="378" r:id="rId33"/>
    <p:sldId id="386" r:id="rId34"/>
    <p:sldId id="406" r:id="rId35"/>
    <p:sldId id="407" r:id="rId36"/>
    <p:sldId id="408" r:id="rId37"/>
    <p:sldId id="409" r:id="rId38"/>
    <p:sldId id="356" r:id="rId39"/>
    <p:sldId id="372" r:id="rId40"/>
    <p:sldId id="350" r:id="rId41"/>
    <p:sldId id="351" r:id="rId42"/>
    <p:sldId id="320" r:id="rId43"/>
    <p:sldId id="401" r:id="rId44"/>
    <p:sldId id="402" r:id="rId45"/>
    <p:sldId id="405" r:id="rId46"/>
    <p:sldId id="403" r:id="rId47"/>
    <p:sldId id="382" r:id="rId48"/>
    <p:sldId id="404" r:id="rId49"/>
    <p:sldId id="358" r:id="rId50"/>
    <p:sldId id="332" r:id="rId51"/>
    <p:sldId id="342" r:id="rId52"/>
    <p:sldId id="343" r:id="rId53"/>
    <p:sldId id="362" r:id="rId54"/>
    <p:sldId id="366" r:id="rId55"/>
    <p:sldId id="368" r:id="rId56"/>
    <p:sldId id="369" r:id="rId57"/>
    <p:sldId id="367" r:id="rId58"/>
    <p:sldId id="370" r:id="rId59"/>
    <p:sldId id="387" r:id="rId60"/>
    <p:sldId id="388" r:id="rId61"/>
    <p:sldId id="389" r:id="rId62"/>
    <p:sldId id="365"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44"/>
            <p14:sldId id="379"/>
            <p14:sldId id="390"/>
            <p14:sldId id="395"/>
            <p14:sldId id="385"/>
            <p14:sldId id="334"/>
            <p14:sldId id="335"/>
            <p14:sldId id="336"/>
            <p14:sldId id="337"/>
            <p14:sldId id="391"/>
            <p14:sldId id="394"/>
            <p14:sldId id="398"/>
            <p14:sldId id="399"/>
            <p14:sldId id="396"/>
            <p14:sldId id="380"/>
            <p14:sldId id="345"/>
            <p14:sldId id="375"/>
            <p14:sldId id="346"/>
            <p14:sldId id="377"/>
            <p14:sldId id="318"/>
            <p14:sldId id="319"/>
            <p14:sldId id="327"/>
            <p14:sldId id="331"/>
            <p14:sldId id="400"/>
            <p14:sldId id="397"/>
            <p14:sldId id="383"/>
            <p14:sldId id="363"/>
            <p14:sldId id="373"/>
            <p14:sldId id="348"/>
            <p14:sldId id="378"/>
            <p14:sldId id="386"/>
            <p14:sldId id="406"/>
            <p14:sldId id="407"/>
            <p14:sldId id="408"/>
            <p14:sldId id="409"/>
            <p14:sldId id="356"/>
            <p14:sldId id="372"/>
            <p14:sldId id="350"/>
            <p14:sldId id="351"/>
            <p14:sldId id="320"/>
            <p14:sldId id="401"/>
            <p14:sldId id="402"/>
            <p14:sldId id="405"/>
            <p14:sldId id="403"/>
            <p14:sldId id="382"/>
            <p14:sldId id="404"/>
            <p14:sldId id="358"/>
            <p14:sldId id="332"/>
            <p14:sldId id="342"/>
            <p14:sldId id="343"/>
            <p14:sldId id="362"/>
            <p14:sldId id="366"/>
            <p14:sldId id="368"/>
            <p14:sldId id="369"/>
            <p14:sldId id="367"/>
            <p14:sldId id="370"/>
            <p14:sldId id="387"/>
            <p14:sldId id="388"/>
            <p14:sldId id="389"/>
            <p14:sldId id="36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66FF"/>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2FAE7-B079-4BAD-8351-74644C735F81}" v="105" dt="2024-10-31T15:07:52.248"/>
    <p1510:client id="{C577BF26-242C-48A5-B076-D2C47939249A}" v="16" dt="2024-10-30T18:16:26.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C577BF26-242C-48A5-B076-D2C47939249A}"/>
    <pc:docChg chg="undo custSel addSld delSld modSld sldOrd modSection">
      <pc:chgData name="Ken Birman" userId="d63afa40-f901-45d1-beb5-fa688e844a7e" providerId="ADAL" clId="{C577BF26-242C-48A5-B076-D2C47939249A}" dt="2024-10-30T20:00:22.382" v="5333" actId="14100"/>
      <pc:docMkLst>
        <pc:docMk/>
      </pc:docMkLst>
      <pc:sldChg chg="modSp mod">
        <pc:chgData name="Ken Birman" userId="d63afa40-f901-45d1-beb5-fa688e844a7e" providerId="ADAL" clId="{C577BF26-242C-48A5-B076-D2C47939249A}" dt="2024-10-22T17:51:04.227" v="231" actId="6549"/>
        <pc:sldMkLst>
          <pc:docMk/>
          <pc:sldMk cId="237632887" sldId="318"/>
        </pc:sldMkLst>
        <pc:spChg chg="mod">
          <ac:chgData name="Ken Birman" userId="d63afa40-f901-45d1-beb5-fa688e844a7e" providerId="ADAL" clId="{C577BF26-242C-48A5-B076-D2C47939249A}" dt="2024-10-22T17:50:15.284" v="106" actId="20577"/>
          <ac:spMkLst>
            <pc:docMk/>
            <pc:sldMk cId="237632887" sldId="318"/>
            <ac:spMk id="2" creationId="{E70F45B9-6BA7-4AA1-959C-2DD0EAD54CDA}"/>
          </ac:spMkLst>
        </pc:spChg>
        <pc:spChg chg="mod">
          <ac:chgData name="Ken Birman" userId="d63afa40-f901-45d1-beb5-fa688e844a7e" providerId="ADAL" clId="{C577BF26-242C-48A5-B076-D2C47939249A}" dt="2024-10-22T17:51:04.227" v="231" actId="6549"/>
          <ac:spMkLst>
            <pc:docMk/>
            <pc:sldMk cId="237632887" sldId="318"/>
            <ac:spMk id="3" creationId="{B032588A-5E74-44D0-8FD3-3F2060149EF3}"/>
          </ac:spMkLst>
        </pc:spChg>
      </pc:sldChg>
      <pc:sldChg chg="modSp mod">
        <pc:chgData name="Ken Birman" userId="d63afa40-f901-45d1-beb5-fa688e844a7e" providerId="ADAL" clId="{C577BF26-242C-48A5-B076-D2C47939249A}" dt="2024-10-30T19:59:30.442" v="5275" actId="207"/>
        <pc:sldMkLst>
          <pc:docMk/>
          <pc:sldMk cId="3939004664" sldId="319"/>
        </pc:sldMkLst>
        <pc:spChg chg="mod">
          <ac:chgData name="Ken Birman" userId="d63afa40-f901-45d1-beb5-fa688e844a7e" providerId="ADAL" clId="{C577BF26-242C-48A5-B076-D2C47939249A}" dt="2024-10-30T19:58:21.910" v="5161" actId="20577"/>
          <ac:spMkLst>
            <pc:docMk/>
            <pc:sldMk cId="3939004664" sldId="319"/>
            <ac:spMk id="2" creationId="{FCA96E21-3BFF-43CB-A863-7DA952F47BA2}"/>
          </ac:spMkLst>
        </pc:spChg>
        <pc:spChg chg="mod">
          <ac:chgData name="Ken Birman" userId="d63afa40-f901-45d1-beb5-fa688e844a7e" providerId="ADAL" clId="{C577BF26-242C-48A5-B076-D2C47939249A}" dt="2024-10-30T19:59:30.442" v="5275" actId="207"/>
          <ac:spMkLst>
            <pc:docMk/>
            <pc:sldMk cId="3939004664" sldId="319"/>
            <ac:spMk id="3" creationId="{77A3E7D3-1E2B-496F-8B9E-0ED51AA913CC}"/>
          </ac:spMkLst>
        </pc:spChg>
      </pc:sldChg>
      <pc:sldChg chg="modSp mod">
        <pc:chgData name="Ken Birman" userId="d63afa40-f901-45d1-beb5-fa688e844a7e" providerId="ADAL" clId="{C577BF26-242C-48A5-B076-D2C47939249A}" dt="2024-10-30T17:54:57.304" v="1049" actId="20577"/>
        <pc:sldMkLst>
          <pc:docMk/>
          <pc:sldMk cId="1395034935" sldId="320"/>
        </pc:sldMkLst>
        <pc:spChg chg="mod">
          <ac:chgData name="Ken Birman" userId="d63afa40-f901-45d1-beb5-fa688e844a7e" providerId="ADAL" clId="{C577BF26-242C-48A5-B076-D2C47939249A}" dt="2024-10-30T17:54:57.304" v="1049" actId="20577"/>
          <ac:spMkLst>
            <pc:docMk/>
            <pc:sldMk cId="1395034935" sldId="320"/>
            <ac:spMk id="3" creationId="{F8412452-45B1-4422-99BE-159D50D22524}"/>
          </ac:spMkLst>
        </pc:spChg>
      </pc:sldChg>
      <pc:sldChg chg="del">
        <pc:chgData name="Ken Birman" userId="d63afa40-f901-45d1-beb5-fa688e844a7e" providerId="ADAL" clId="{C577BF26-242C-48A5-B076-D2C47939249A}" dt="2024-10-30T18:21:49.362" v="2591" actId="47"/>
        <pc:sldMkLst>
          <pc:docMk/>
          <pc:sldMk cId="4243796001" sldId="322"/>
        </pc:sldMkLst>
      </pc:sldChg>
      <pc:sldChg chg="del">
        <pc:chgData name="Ken Birman" userId="d63afa40-f901-45d1-beb5-fa688e844a7e" providerId="ADAL" clId="{C577BF26-242C-48A5-B076-D2C47939249A}" dt="2024-10-22T17:52:22.699" v="411" actId="47"/>
        <pc:sldMkLst>
          <pc:docMk/>
          <pc:sldMk cId="1189517543" sldId="326"/>
        </pc:sldMkLst>
      </pc:sldChg>
      <pc:sldChg chg="modSp mod">
        <pc:chgData name="Ken Birman" userId="d63afa40-f901-45d1-beb5-fa688e844a7e" providerId="ADAL" clId="{C577BF26-242C-48A5-B076-D2C47939249A}" dt="2024-10-22T17:52:11.998" v="409" actId="20577"/>
        <pc:sldMkLst>
          <pc:docMk/>
          <pc:sldMk cId="1902786545" sldId="327"/>
        </pc:sldMkLst>
        <pc:spChg chg="mod">
          <ac:chgData name="Ken Birman" userId="d63afa40-f901-45d1-beb5-fa688e844a7e" providerId="ADAL" clId="{C577BF26-242C-48A5-B076-D2C47939249A}" dt="2024-10-22T17:52:11.998" v="409" actId="20577"/>
          <ac:spMkLst>
            <pc:docMk/>
            <pc:sldMk cId="1902786545" sldId="327"/>
            <ac:spMk id="2" creationId="{AC4D2DF4-C99F-41E2-A617-CAD747143DF9}"/>
          </ac:spMkLst>
        </pc:spChg>
      </pc:sldChg>
      <pc:sldChg chg="del">
        <pc:chgData name="Ken Birman" userId="d63afa40-f901-45d1-beb5-fa688e844a7e" providerId="ADAL" clId="{C577BF26-242C-48A5-B076-D2C47939249A}" dt="2024-10-22T17:52:19.469" v="410" actId="47"/>
        <pc:sldMkLst>
          <pc:docMk/>
          <pc:sldMk cId="175579892" sldId="328"/>
        </pc:sldMkLst>
      </pc:sldChg>
      <pc:sldChg chg="modSp mod">
        <pc:chgData name="Ken Birman" userId="d63afa40-f901-45d1-beb5-fa688e844a7e" providerId="ADAL" clId="{C577BF26-242C-48A5-B076-D2C47939249A}" dt="2024-10-30T18:25:43.377" v="3316" actId="20577"/>
        <pc:sldMkLst>
          <pc:docMk/>
          <pc:sldMk cId="3000815556" sldId="332"/>
        </pc:sldMkLst>
        <pc:spChg chg="mod">
          <ac:chgData name="Ken Birman" userId="d63afa40-f901-45d1-beb5-fa688e844a7e" providerId="ADAL" clId="{C577BF26-242C-48A5-B076-D2C47939249A}" dt="2024-10-30T18:25:13.740" v="3205" actId="20577"/>
          <ac:spMkLst>
            <pc:docMk/>
            <pc:sldMk cId="3000815556" sldId="332"/>
            <ac:spMk id="2" creationId="{50F7988A-4C7D-4BD7-8A91-9191A79D25A1}"/>
          </ac:spMkLst>
        </pc:spChg>
        <pc:spChg chg="mod">
          <ac:chgData name="Ken Birman" userId="d63afa40-f901-45d1-beb5-fa688e844a7e" providerId="ADAL" clId="{C577BF26-242C-48A5-B076-D2C47939249A}" dt="2024-10-30T18:25:43.377" v="3316" actId="20577"/>
          <ac:spMkLst>
            <pc:docMk/>
            <pc:sldMk cId="3000815556" sldId="332"/>
            <ac:spMk id="3" creationId="{4C6ED515-34F9-441D-B1B1-73ACC603C9C9}"/>
          </ac:spMkLst>
        </pc:spChg>
      </pc:sldChg>
      <pc:sldChg chg="modSp mod">
        <pc:chgData name="Ken Birman" userId="d63afa40-f901-45d1-beb5-fa688e844a7e" providerId="ADAL" clId="{C577BF26-242C-48A5-B076-D2C47939249A}" dt="2024-10-30T18:46:00.857" v="4799" actId="20577"/>
        <pc:sldMkLst>
          <pc:docMk/>
          <pc:sldMk cId="3421780769" sldId="343"/>
        </pc:sldMkLst>
        <pc:spChg chg="mod">
          <ac:chgData name="Ken Birman" userId="d63afa40-f901-45d1-beb5-fa688e844a7e" providerId="ADAL" clId="{C577BF26-242C-48A5-B076-D2C47939249A}" dt="2024-10-30T18:46:00.857" v="4799" actId="20577"/>
          <ac:spMkLst>
            <pc:docMk/>
            <pc:sldMk cId="3421780769" sldId="343"/>
            <ac:spMk id="2" creationId="{2EB2313B-7DFA-4698-911D-9B84FD9C86A5}"/>
          </ac:spMkLst>
        </pc:spChg>
        <pc:spChg chg="mod">
          <ac:chgData name="Ken Birman" userId="d63afa40-f901-45d1-beb5-fa688e844a7e" providerId="ADAL" clId="{C577BF26-242C-48A5-B076-D2C47939249A}" dt="2024-10-30T18:43:50.047" v="4647" actId="113"/>
          <ac:spMkLst>
            <pc:docMk/>
            <pc:sldMk cId="3421780769" sldId="343"/>
            <ac:spMk id="3" creationId="{E5B3FD55-3C31-4202-9829-21E188F93216}"/>
          </ac:spMkLst>
        </pc:spChg>
      </pc:sldChg>
      <pc:sldChg chg="modSp mod">
        <pc:chgData name="Ken Birman" userId="d63afa40-f901-45d1-beb5-fa688e844a7e" providerId="ADAL" clId="{C577BF26-242C-48A5-B076-D2C47939249A}" dt="2024-10-30T19:57:53.027" v="5108" actId="20577"/>
        <pc:sldMkLst>
          <pc:docMk/>
          <pc:sldMk cId="3124850511" sldId="345"/>
        </pc:sldMkLst>
        <pc:spChg chg="mod">
          <ac:chgData name="Ken Birman" userId="d63afa40-f901-45d1-beb5-fa688e844a7e" providerId="ADAL" clId="{C577BF26-242C-48A5-B076-D2C47939249A}" dt="2024-10-30T19:57:53.027" v="5108" actId="20577"/>
          <ac:spMkLst>
            <pc:docMk/>
            <pc:sldMk cId="3124850511" sldId="345"/>
            <ac:spMk id="3" creationId="{FECC2602-72FB-49A9-9811-3872B03AA27B}"/>
          </ac:spMkLst>
        </pc:spChg>
      </pc:sldChg>
      <pc:sldChg chg="del">
        <pc:chgData name="Ken Birman" userId="d63afa40-f901-45d1-beb5-fa688e844a7e" providerId="ADAL" clId="{C577BF26-242C-48A5-B076-D2C47939249A}" dt="2024-10-30T17:54:44.747" v="1042" actId="47"/>
        <pc:sldMkLst>
          <pc:docMk/>
          <pc:sldMk cId="3413723758" sldId="352"/>
        </pc:sldMkLst>
      </pc:sldChg>
      <pc:sldChg chg="del">
        <pc:chgData name="Ken Birman" userId="d63afa40-f901-45d1-beb5-fa688e844a7e" providerId="ADAL" clId="{C577BF26-242C-48A5-B076-D2C47939249A}" dt="2024-10-30T17:54:47.892" v="1044" actId="47"/>
        <pc:sldMkLst>
          <pc:docMk/>
          <pc:sldMk cId="1949423440" sldId="353"/>
        </pc:sldMkLst>
      </pc:sldChg>
      <pc:sldChg chg="del">
        <pc:chgData name="Ken Birman" userId="d63afa40-f901-45d1-beb5-fa688e844a7e" providerId="ADAL" clId="{C577BF26-242C-48A5-B076-D2C47939249A}" dt="2024-10-30T17:54:48.483" v="1045" actId="47"/>
        <pc:sldMkLst>
          <pc:docMk/>
          <pc:sldMk cId="4017627925" sldId="354"/>
        </pc:sldMkLst>
      </pc:sldChg>
      <pc:sldChg chg="del">
        <pc:chgData name="Ken Birman" userId="d63afa40-f901-45d1-beb5-fa688e844a7e" providerId="ADAL" clId="{C577BF26-242C-48A5-B076-D2C47939249A}" dt="2024-10-30T18:21:45.052" v="2589" actId="47"/>
        <pc:sldMkLst>
          <pc:docMk/>
          <pc:sldMk cId="1575880791" sldId="357"/>
        </pc:sldMkLst>
      </pc:sldChg>
      <pc:sldChg chg="modSp mod ord">
        <pc:chgData name="Ken Birman" userId="d63afa40-f901-45d1-beb5-fa688e844a7e" providerId="ADAL" clId="{C577BF26-242C-48A5-B076-D2C47939249A}" dt="2024-10-30T18:36:30.957" v="3381"/>
        <pc:sldMkLst>
          <pc:docMk/>
          <pc:sldMk cId="591047880" sldId="358"/>
        </pc:sldMkLst>
        <pc:spChg chg="mod">
          <ac:chgData name="Ken Birman" userId="d63afa40-f901-45d1-beb5-fa688e844a7e" providerId="ADAL" clId="{C577BF26-242C-48A5-B076-D2C47939249A}" dt="2024-10-30T18:21:08.269" v="2528" actId="20577"/>
          <ac:spMkLst>
            <pc:docMk/>
            <pc:sldMk cId="591047880" sldId="358"/>
            <ac:spMk id="3" creationId="{EE8C3923-6583-47E2-B1D4-252C854E9289}"/>
          </ac:spMkLst>
        </pc:spChg>
      </pc:sldChg>
      <pc:sldChg chg="del">
        <pc:chgData name="Ken Birman" userId="d63afa40-f901-45d1-beb5-fa688e844a7e" providerId="ADAL" clId="{C577BF26-242C-48A5-B076-D2C47939249A}" dt="2024-10-30T18:21:47.422" v="2590" actId="47"/>
        <pc:sldMkLst>
          <pc:docMk/>
          <pc:sldMk cId="347059244" sldId="359"/>
        </pc:sldMkLst>
      </pc:sldChg>
      <pc:sldChg chg="modSp del mod ord">
        <pc:chgData name="Ken Birman" userId="d63afa40-f901-45d1-beb5-fa688e844a7e" providerId="ADAL" clId="{C577BF26-242C-48A5-B076-D2C47939249A}" dt="2024-10-30T18:45:35.973" v="4760" actId="47"/>
        <pc:sldMkLst>
          <pc:docMk/>
          <pc:sldMk cId="2839409800" sldId="361"/>
        </pc:sldMkLst>
        <pc:spChg chg="mod">
          <ac:chgData name="Ken Birman" userId="d63afa40-f901-45d1-beb5-fa688e844a7e" providerId="ADAL" clId="{C577BF26-242C-48A5-B076-D2C47939249A}" dt="2024-10-30T18:44:27.352" v="4715" actId="20577"/>
          <ac:spMkLst>
            <pc:docMk/>
            <pc:sldMk cId="2839409800" sldId="361"/>
            <ac:spMk id="2" creationId="{FF5F3EB2-B6A3-4DB9-98BD-FC207E17B4B0}"/>
          </ac:spMkLst>
        </pc:spChg>
        <pc:spChg chg="mod">
          <ac:chgData name="Ken Birman" userId="d63afa40-f901-45d1-beb5-fa688e844a7e" providerId="ADAL" clId="{C577BF26-242C-48A5-B076-D2C47939249A}" dt="2024-10-30T18:45:12.676" v="4759" actId="6549"/>
          <ac:spMkLst>
            <pc:docMk/>
            <pc:sldMk cId="2839409800" sldId="361"/>
            <ac:spMk id="3" creationId="{FC3CFFFF-F8E4-4664-A47D-A650C6A3C129}"/>
          </ac:spMkLst>
        </pc:spChg>
      </pc:sldChg>
      <pc:sldChg chg="modSp mod">
        <pc:chgData name="Ken Birman" userId="d63afa40-f901-45d1-beb5-fa688e844a7e" providerId="ADAL" clId="{C577BF26-242C-48A5-B076-D2C47939249A}" dt="2024-10-30T17:54:15.873" v="1041" actId="20577"/>
        <pc:sldMkLst>
          <pc:docMk/>
          <pc:sldMk cId="4258668347" sldId="372"/>
        </pc:sldMkLst>
        <pc:spChg chg="mod">
          <ac:chgData name="Ken Birman" userId="d63afa40-f901-45d1-beb5-fa688e844a7e" providerId="ADAL" clId="{C577BF26-242C-48A5-B076-D2C47939249A}" dt="2024-10-30T17:54:15.873" v="1041" actId="20577"/>
          <ac:spMkLst>
            <pc:docMk/>
            <pc:sldMk cId="4258668347" sldId="372"/>
            <ac:spMk id="2" creationId="{00000000-0000-0000-0000-000000000000}"/>
          </ac:spMkLst>
        </pc:spChg>
      </pc:sldChg>
      <pc:sldChg chg="modSp mod">
        <pc:chgData name="Ken Birman" userId="d63afa40-f901-45d1-beb5-fa688e844a7e" providerId="ADAL" clId="{C577BF26-242C-48A5-B076-D2C47939249A}" dt="2024-10-30T20:00:22.382" v="5333" actId="14100"/>
        <pc:sldMkLst>
          <pc:docMk/>
          <pc:sldMk cId="3596932705" sldId="378"/>
        </pc:sldMkLst>
        <pc:spChg chg="mod">
          <ac:chgData name="Ken Birman" userId="d63afa40-f901-45d1-beb5-fa688e844a7e" providerId="ADAL" clId="{C577BF26-242C-48A5-B076-D2C47939249A}" dt="2024-10-30T20:00:22.382" v="5333" actId="14100"/>
          <ac:spMkLst>
            <pc:docMk/>
            <pc:sldMk cId="3596932705" sldId="378"/>
            <ac:spMk id="2" creationId="{13EF1236-46AB-44DD-91E9-15C6202FB7F6}"/>
          </ac:spMkLst>
        </pc:spChg>
      </pc:sldChg>
      <pc:sldChg chg="modSp mod">
        <pc:chgData name="Ken Birman" userId="d63afa40-f901-45d1-beb5-fa688e844a7e" providerId="ADAL" clId="{C577BF26-242C-48A5-B076-D2C47939249A}" dt="2024-10-30T19:57:17.577" v="5031" actId="20577"/>
        <pc:sldMkLst>
          <pc:docMk/>
          <pc:sldMk cId="1367834724" sldId="380"/>
        </pc:sldMkLst>
        <pc:spChg chg="mod">
          <ac:chgData name="Ken Birman" userId="d63afa40-f901-45d1-beb5-fa688e844a7e" providerId="ADAL" clId="{C577BF26-242C-48A5-B076-D2C47939249A}" dt="2024-10-30T19:57:17.577" v="5031" actId="20577"/>
          <ac:spMkLst>
            <pc:docMk/>
            <pc:sldMk cId="1367834724" sldId="380"/>
            <ac:spMk id="3" creationId="{4B31C8FD-2818-478A-B44E-3188561C382A}"/>
          </ac:spMkLst>
        </pc:spChg>
      </pc:sldChg>
      <pc:sldChg chg="modSp mod">
        <pc:chgData name="Ken Birman" userId="d63afa40-f901-45d1-beb5-fa688e844a7e" providerId="ADAL" clId="{C577BF26-242C-48A5-B076-D2C47939249A}" dt="2024-10-30T18:21:36.285" v="2588" actId="20577"/>
        <pc:sldMkLst>
          <pc:docMk/>
          <pc:sldMk cId="1012401561" sldId="382"/>
        </pc:sldMkLst>
        <pc:spChg chg="mod">
          <ac:chgData name="Ken Birman" userId="d63afa40-f901-45d1-beb5-fa688e844a7e" providerId="ADAL" clId="{C577BF26-242C-48A5-B076-D2C47939249A}" dt="2024-10-30T18:21:36.285" v="2588" actId="20577"/>
          <ac:spMkLst>
            <pc:docMk/>
            <pc:sldMk cId="1012401561" sldId="382"/>
            <ac:spMk id="3" creationId="{1BFB791A-3D5E-4FDE-B7F7-7F0F31C1A514}"/>
          </ac:spMkLst>
        </pc:spChg>
      </pc:sldChg>
      <pc:sldChg chg="del">
        <pc:chgData name="Ken Birman" userId="d63afa40-f901-45d1-beb5-fa688e844a7e" providerId="ADAL" clId="{C577BF26-242C-48A5-B076-D2C47939249A}" dt="2024-10-30T17:54:46.900" v="1043" actId="47"/>
        <pc:sldMkLst>
          <pc:docMk/>
          <pc:sldMk cId="821726746" sldId="384"/>
        </pc:sldMkLst>
      </pc:sldChg>
      <pc:sldChg chg="modSp mod">
        <pc:chgData name="Ken Birman" userId="d63afa40-f901-45d1-beb5-fa688e844a7e" providerId="ADAL" clId="{C577BF26-242C-48A5-B076-D2C47939249A}" dt="2024-10-30T19:06:53.668" v="4816" actId="20577"/>
        <pc:sldMkLst>
          <pc:docMk/>
          <pc:sldMk cId="1810354326" sldId="390"/>
        </pc:sldMkLst>
        <pc:spChg chg="mod">
          <ac:chgData name="Ken Birman" userId="d63afa40-f901-45d1-beb5-fa688e844a7e" providerId="ADAL" clId="{C577BF26-242C-48A5-B076-D2C47939249A}" dt="2024-10-30T19:06:53.668" v="4816" actId="20577"/>
          <ac:spMkLst>
            <pc:docMk/>
            <pc:sldMk cId="1810354326" sldId="390"/>
            <ac:spMk id="3" creationId="{29BF32CF-8A7A-4F6F-A94D-76F3137977F4}"/>
          </ac:spMkLst>
        </pc:spChg>
      </pc:sldChg>
      <pc:sldChg chg="del">
        <pc:chgData name="Ken Birman" userId="d63afa40-f901-45d1-beb5-fa688e844a7e" providerId="ADAL" clId="{C577BF26-242C-48A5-B076-D2C47939249A}" dt="2024-10-30T17:54:49.494" v="1046" actId="47"/>
        <pc:sldMkLst>
          <pc:docMk/>
          <pc:sldMk cId="530372245" sldId="392"/>
        </pc:sldMkLst>
      </pc:sldChg>
      <pc:sldChg chg="del">
        <pc:chgData name="Ken Birman" userId="d63afa40-f901-45d1-beb5-fa688e844a7e" providerId="ADAL" clId="{C577BF26-242C-48A5-B076-D2C47939249A}" dt="2024-10-30T17:54:50.519" v="1047" actId="47"/>
        <pc:sldMkLst>
          <pc:docMk/>
          <pc:sldMk cId="3954134336" sldId="393"/>
        </pc:sldMkLst>
      </pc:sldChg>
      <pc:sldChg chg="del">
        <pc:chgData name="Ken Birman" userId="d63afa40-f901-45d1-beb5-fa688e844a7e" providerId="ADAL" clId="{C577BF26-242C-48A5-B076-D2C47939249A}" dt="2024-10-22T17:52:25.203" v="412" actId="47"/>
        <pc:sldMkLst>
          <pc:docMk/>
          <pc:sldMk cId="824386568" sldId="400"/>
        </pc:sldMkLst>
      </pc:sldChg>
      <pc:sldChg chg="addSp delSp modSp new mod">
        <pc:chgData name="Ken Birman" userId="d63afa40-f901-45d1-beb5-fa688e844a7e" providerId="ADAL" clId="{C577BF26-242C-48A5-B076-D2C47939249A}" dt="2024-10-30T17:53:39.495" v="1033" actId="113"/>
        <pc:sldMkLst>
          <pc:docMk/>
          <pc:sldMk cId="1973150962" sldId="400"/>
        </pc:sldMkLst>
        <pc:spChg chg="mod">
          <ac:chgData name="Ken Birman" userId="d63afa40-f901-45d1-beb5-fa688e844a7e" providerId="ADAL" clId="{C577BF26-242C-48A5-B076-D2C47939249A}" dt="2024-10-30T17:48:10.572" v="451" actId="20577"/>
          <ac:spMkLst>
            <pc:docMk/>
            <pc:sldMk cId="1973150962" sldId="400"/>
            <ac:spMk id="2" creationId="{67999D9B-BF7A-D572-BAEA-15BE2C67DB91}"/>
          </ac:spMkLst>
        </pc:spChg>
        <pc:spChg chg="mod">
          <ac:chgData name="Ken Birman" userId="d63afa40-f901-45d1-beb5-fa688e844a7e" providerId="ADAL" clId="{C577BF26-242C-48A5-B076-D2C47939249A}" dt="2024-10-30T17:53:39.495" v="1033" actId="113"/>
          <ac:spMkLst>
            <pc:docMk/>
            <pc:sldMk cId="1973150962" sldId="400"/>
            <ac:spMk id="3" creationId="{A4FEDCF8-79A9-422B-91B0-8115F67D1056}"/>
          </ac:spMkLst>
        </pc:spChg>
        <pc:spChg chg="add del mod">
          <ac:chgData name="Ken Birman" userId="d63afa40-f901-45d1-beb5-fa688e844a7e" providerId="ADAL" clId="{C577BF26-242C-48A5-B076-D2C47939249A}" dt="2024-10-30T17:50:59.221" v="743" actId="21"/>
          <ac:spMkLst>
            <pc:docMk/>
            <pc:sldMk cId="1973150962" sldId="400"/>
            <ac:spMk id="6" creationId="{609A005B-95E5-5B7B-FC3C-3867F71F6C68}"/>
          </ac:spMkLst>
        </pc:spChg>
        <pc:spChg chg="add del mod">
          <ac:chgData name="Ken Birman" userId="d63afa40-f901-45d1-beb5-fa688e844a7e" providerId="ADAL" clId="{C577BF26-242C-48A5-B076-D2C47939249A}" dt="2024-10-30T17:50:59.221" v="743" actId="21"/>
          <ac:spMkLst>
            <pc:docMk/>
            <pc:sldMk cId="1973150962" sldId="400"/>
            <ac:spMk id="7" creationId="{68C893D7-9E1E-54EA-27B7-D2C6EDC18670}"/>
          </ac:spMkLst>
        </pc:spChg>
        <pc:spChg chg="add mod">
          <ac:chgData name="Ken Birman" userId="d63afa40-f901-45d1-beb5-fa688e844a7e" providerId="ADAL" clId="{C577BF26-242C-48A5-B076-D2C47939249A}" dt="2024-10-30T17:51:03.890" v="744"/>
          <ac:spMkLst>
            <pc:docMk/>
            <pc:sldMk cId="1973150962" sldId="400"/>
            <ac:spMk id="8" creationId="{609A005B-95E5-5B7B-FC3C-3867F71F6C68}"/>
          </ac:spMkLst>
        </pc:spChg>
        <pc:spChg chg="add mod">
          <ac:chgData name="Ken Birman" userId="d63afa40-f901-45d1-beb5-fa688e844a7e" providerId="ADAL" clId="{C577BF26-242C-48A5-B076-D2C47939249A}" dt="2024-10-30T17:51:03.890" v="744"/>
          <ac:spMkLst>
            <pc:docMk/>
            <pc:sldMk cId="1973150962" sldId="400"/>
            <ac:spMk id="9" creationId="{68C893D7-9E1E-54EA-27B7-D2C6EDC18670}"/>
          </ac:spMkLst>
        </pc:spChg>
        <pc:picChg chg="add mod">
          <ac:chgData name="Ken Birman" userId="d63afa40-f901-45d1-beb5-fa688e844a7e" providerId="ADAL" clId="{C577BF26-242C-48A5-B076-D2C47939249A}" dt="2024-10-30T17:51:47.076" v="783" actId="1076"/>
          <ac:picMkLst>
            <pc:docMk/>
            <pc:sldMk cId="1973150962" sldId="400"/>
            <ac:picMk id="10" creationId="{84275ED2-71B4-0A48-FE33-B9732979A510}"/>
          </ac:picMkLst>
        </pc:picChg>
      </pc:sldChg>
      <pc:sldChg chg="modSp new mod">
        <pc:chgData name="Ken Birman" userId="d63afa40-f901-45d1-beb5-fa688e844a7e" providerId="ADAL" clId="{C577BF26-242C-48A5-B076-D2C47939249A}" dt="2024-10-30T17:56:27.704" v="1342" actId="27636"/>
        <pc:sldMkLst>
          <pc:docMk/>
          <pc:sldMk cId="96567635" sldId="401"/>
        </pc:sldMkLst>
        <pc:spChg chg="mod">
          <ac:chgData name="Ken Birman" userId="d63afa40-f901-45d1-beb5-fa688e844a7e" providerId="ADAL" clId="{C577BF26-242C-48A5-B076-D2C47939249A}" dt="2024-10-30T17:55:18.461" v="1087" actId="20577"/>
          <ac:spMkLst>
            <pc:docMk/>
            <pc:sldMk cId="96567635" sldId="401"/>
            <ac:spMk id="2" creationId="{228BD28F-0FBF-6295-7635-55033F3A7979}"/>
          </ac:spMkLst>
        </pc:spChg>
        <pc:spChg chg="mod">
          <ac:chgData name="Ken Birman" userId="d63afa40-f901-45d1-beb5-fa688e844a7e" providerId="ADAL" clId="{C577BF26-242C-48A5-B076-D2C47939249A}" dt="2024-10-30T17:56:27.704" v="1342" actId="27636"/>
          <ac:spMkLst>
            <pc:docMk/>
            <pc:sldMk cId="96567635" sldId="401"/>
            <ac:spMk id="3" creationId="{E0FDB789-FA00-4182-CE3C-1000D87FF6F0}"/>
          </ac:spMkLst>
        </pc:spChg>
      </pc:sldChg>
      <pc:sldChg chg="addSp modSp new mod">
        <pc:chgData name="Ken Birman" userId="d63afa40-f901-45d1-beb5-fa688e844a7e" providerId="ADAL" clId="{C577BF26-242C-48A5-B076-D2C47939249A}" dt="2024-10-30T18:08:53.977" v="1791" actId="20577"/>
        <pc:sldMkLst>
          <pc:docMk/>
          <pc:sldMk cId="1775100597" sldId="402"/>
        </pc:sldMkLst>
        <pc:spChg chg="mod">
          <ac:chgData name="Ken Birman" userId="d63afa40-f901-45d1-beb5-fa688e844a7e" providerId="ADAL" clId="{C577BF26-242C-48A5-B076-D2C47939249A}" dt="2024-10-30T17:56:40.324" v="1368" actId="20577"/>
          <ac:spMkLst>
            <pc:docMk/>
            <pc:sldMk cId="1775100597" sldId="402"/>
            <ac:spMk id="2" creationId="{9389B575-7D3B-B68C-65A2-AECC1C5AA477}"/>
          </ac:spMkLst>
        </pc:spChg>
        <pc:spChg chg="mod">
          <ac:chgData name="Ken Birman" userId="d63afa40-f901-45d1-beb5-fa688e844a7e" providerId="ADAL" clId="{C577BF26-242C-48A5-B076-D2C47939249A}" dt="2024-10-30T18:08:53.977" v="1791" actId="20577"/>
          <ac:spMkLst>
            <pc:docMk/>
            <pc:sldMk cId="1775100597" sldId="402"/>
            <ac:spMk id="3" creationId="{9E444A3E-201C-1E1F-47C2-B66E7E3B7FD7}"/>
          </ac:spMkLst>
        </pc:spChg>
        <pc:spChg chg="add mod">
          <ac:chgData name="Ken Birman" userId="d63afa40-f901-45d1-beb5-fa688e844a7e" providerId="ADAL" clId="{C577BF26-242C-48A5-B076-D2C47939249A}" dt="2024-10-30T18:06:15.322" v="1590" actId="1076"/>
          <ac:spMkLst>
            <pc:docMk/>
            <pc:sldMk cId="1775100597" sldId="402"/>
            <ac:spMk id="10" creationId="{DD301B72-20AF-14E3-A4DE-3F3A2D76213E}"/>
          </ac:spMkLst>
        </pc:spChg>
        <pc:spChg chg="add mod">
          <ac:chgData name="Ken Birman" userId="d63afa40-f901-45d1-beb5-fa688e844a7e" providerId="ADAL" clId="{C577BF26-242C-48A5-B076-D2C47939249A}" dt="2024-10-30T18:06:29.595" v="1621" actId="20577"/>
          <ac:spMkLst>
            <pc:docMk/>
            <pc:sldMk cId="1775100597" sldId="402"/>
            <ac:spMk id="12" creationId="{21545413-1C62-6926-3D82-5B8B648B61EF}"/>
          </ac:spMkLst>
        </pc:spChg>
        <pc:graphicFrameChg chg="add mod modGraphic">
          <ac:chgData name="Ken Birman" userId="d63afa40-f901-45d1-beb5-fa688e844a7e" providerId="ADAL" clId="{C577BF26-242C-48A5-B076-D2C47939249A}" dt="2024-10-30T18:06:40.661" v="1643" actId="1036"/>
          <ac:graphicFrameMkLst>
            <pc:docMk/>
            <pc:sldMk cId="1775100597" sldId="402"/>
            <ac:graphicFrameMk id="6" creationId="{CC565F8C-F86D-681E-107E-F6F25E18375B}"/>
          </ac:graphicFrameMkLst>
        </pc:graphicFrameChg>
        <pc:graphicFrameChg chg="add mod modGraphic">
          <ac:chgData name="Ken Birman" userId="d63afa40-f901-45d1-beb5-fa688e844a7e" providerId="ADAL" clId="{C577BF26-242C-48A5-B076-D2C47939249A}" dt="2024-10-30T18:08:13.359" v="1756" actId="20577"/>
          <ac:graphicFrameMkLst>
            <pc:docMk/>
            <pc:sldMk cId="1775100597" sldId="402"/>
            <ac:graphicFrameMk id="13" creationId="{0375252C-9C30-42BD-59FB-520BB2C25414}"/>
          </ac:graphicFrameMkLst>
        </pc:graphicFrameChg>
        <pc:cxnChg chg="add mod">
          <ac:chgData name="Ken Birman" userId="d63afa40-f901-45d1-beb5-fa688e844a7e" providerId="ADAL" clId="{C577BF26-242C-48A5-B076-D2C47939249A}" dt="2024-10-30T18:06:40.661" v="1643" actId="1036"/>
          <ac:cxnSpMkLst>
            <pc:docMk/>
            <pc:sldMk cId="1775100597" sldId="402"/>
            <ac:cxnSpMk id="8" creationId="{4DBE2BBA-92B6-7084-02EE-72FC13053818}"/>
          </ac:cxnSpMkLst>
        </pc:cxnChg>
        <pc:cxnChg chg="add mod">
          <ac:chgData name="Ken Birman" userId="d63afa40-f901-45d1-beb5-fa688e844a7e" providerId="ADAL" clId="{C577BF26-242C-48A5-B076-D2C47939249A}" dt="2024-10-30T18:06:40.661" v="1643" actId="1036"/>
          <ac:cxnSpMkLst>
            <pc:docMk/>
            <pc:sldMk cId="1775100597" sldId="402"/>
            <ac:cxnSpMk id="11" creationId="{407C089E-D16E-25E2-8984-FE61DECF47DA}"/>
          </ac:cxnSpMkLst>
        </pc:cxnChg>
      </pc:sldChg>
      <pc:sldChg chg="modSp new mod">
        <pc:chgData name="Ken Birman" userId="d63afa40-f901-45d1-beb5-fa688e844a7e" providerId="ADAL" clId="{C577BF26-242C-48A5-B076-D2C47939249A}" dt="2024-10-30T18:41:19.338" v="4266" actId="313"/>
        <pc:sldMkLst>
          <pc:docMk/>
          <pc:sldMk cId="1662703127" sldId="403"/>
        </pc:sldMkLst>
        <pc:spChg chg="mod">
          <ac:chgData name="Ken Birman" userId="d63afa40-f901-45d1-beb5-fa688e844a7e" providerId="ADAL" clId="{C577BF26-242C-48A5-B076-D2C47939249A}" dt="2024-10-30T18:12:32.036" v="1803" actId="20577"/>
          <ac:spMkLst>
            <pc:docMk/>
            <pc:sldMk cId="1662703127" sldId="403"/>
            <ac:spMk id="2" creationId="{C1817590-7D26-7CB0-0F5B-B4498F3FA9CA}"/>
          </ac:spMkLst>
        </pc:spChg>
        <pc:spChg chg="mod">
          <ac:chgData name="Ken Birman" userId="d63afa40-f901-45d1-beb5-fa688e844a7e" providerId="ADAL" clId="{C577BF26-242C-48A5-B076-D2C47939249A}" dt="2024-10-30T18:41:19.338" v="4266" actId="313"/>
          <ac:spMkLst>
            <pc:docMk/>
            <pc:sldMk cId="1662703127" sldId="403"/>
            <ac:spMk id="3" creationId="{B5A283C3-5760-4A0D-28BC-680068F2837E}"/>
          </ac:spMkLst>
        </pc:spChg>
      </pc:sldChg>
      <pc:sldChg chg="modSp new mod">
        <pc:chgData name="Ken Birman" userId="d63afa40-f901-45d1-beb5-fa688e844a7e" providerId="ADAL" clId="{C577BF26-242C-48A5-B076-D2C47939249A}" dt="2024-10-30T18:42:56.231" v="4537" actId="27636"/>
        <pc:sldMkLst>
          <pc:docMk/>
          <pc:sldMk cId="3503379002" sldId="404"/>
        </pc:sldMkLst>
        <pc:spChg chg="mod">
          <ac:chgData name="Ken Birman" userId="d63afa40-f901-45d1-beb5-fa688e844a7e" providerId="ADAL" clId="{C577BF26-242C-48A5-B076-D2C47939249A}" dt="2024-10-30T18:36:05.689" v="3379" actId="20577"/>
          <ac:spMkLst>
            <pc:docMk/>
            <pc:sldMk cId="3503379002" sldId="404"/>
            <ac:spMk id="2" creationId="{9BF412A4-8476-C768-5FD3-4DF4CA2B4BCC}"/>
          </ac:spMkLst>
        </pc:spChg>
        <pc:spChg chg="mod">
          <ac:chgData name="Ken Birman" userId="d63afa40-f901-45d1-beb5-fa688e844a7e" providerId="ADAL" clId="{C577BF26-242C-48A5-B076-D2C47939249A}" dt="2024-10-30T18:42:56.231" v="4537" actId="27636"/>
          <ac:spMkLst>
            <pc:docMk/>
            <pc:sldMk cId="3503379002" sldId="404"/>
            <ac:spMk id="3" creationId="{4DF8CBA2-63A4-CA5E-4337-8A07A86724BB}"/>
          </ac:spMkLst>
        </pc:spChg>
      </pc:sldChg>
      <pc:sldChg chg="modSp new mod">
        <pc:chgData name="Ken Birman" userId="d63afa40-f901-45d1-beb5-fa688e844a7e" providerId="ADAL" clId="{C577BF26-242C-48A5-B076-D2C47939249A}" dt="2024-10-30T18:39:34.864" v="3908" actId="6549"/>
        <pc:sldMkLst>
          <pc:docMk/>
          <pc:sldMk cId="4111462063" sldId="405"/>
        </pc:sldMkLst>
        <pc:spChg chg="mod">
          <ac:chgData name="Ken Birman" userId="d63afa40-f901-45d1-beb5-fa688e844a7e" providerId="ADAL" clId="{C577BF26-242C-48A5-B076-D2C47939249A}" dt="2024-10-30T18:37:41.557" v="3523" actId="20577"/>
          <ac:spMkLst>
            <pc:docMk/>
            <pc:sldMk cId="4111462063" sldId="405"/>
            <ac:spMk id="2" creationId="{3034099B-5401-DEF3-9394-E293A32787CC}"/>
          </ac:spMkLst>
        </pc:spChg>
        <pc:spChg chg="mod">
          <ac:chgData name="Ken Birman" userId="d63afa40-f901-45d1-beb5-fa688e844a7e" providerId="ADAL" clId="{C577BF26-242C-48A5-B076-D2C47939249A}" dt="2024-10-30T18:39:34.864" v="3908" actId="6549"/>
          <ac:spMkLst>
            <pc:docMk/>
            <pc:sldMk cId="4111462063" sldId="405"/>
            <ac:spMk id="3" creationId="{95AC77D4-9860-C519-59BE-89D39CB8D5F0}"/>
          </ac:spMkLst>
        </pc:spChg>
      </pc:sldChg>
    </pc:docChg>
  </pc:docChgLst>
  <pc:docChgLst>
    <pc:chgData name="Ken Birman" userId="d63afa40-f901-45d1-beb5-fa688e844a7e" providerId="ADAL" clId="{5272FAE7-B079-4BAD-8351-74644C735F81}"/>
    <pc:docChg chg="undo custSel addSld modSld modSection">
      <pc:chgData name="Ken Birman" userId="d63afa40-f901-45d1-beb5-fa688e844a7e" providerId="ADAL" clId="{5272FAE7-B079-4BAD-8351-74644C735F81}" dt="2024-10-31T15:09:47.459" v="1843" actId="207"/>
      <pc:docMkLst>
        <pc:docMk/>
      </pc:docMkLst>
      <pc:sldChg chg="modSp mod">
        <pc:chgData name="Ken Birman" userId="d63afa40-f901-45d1-beb5-fa688e844a7e" providerId="ADAL" clId="{5272FAE7-B079-4BAD-8351-74644C735F81}" dt="2024-10-31T15:09:47.459" v="1843" actId="207"/>
        <pc:sldMkLst>
          <pc:docMk/>
          <pc:sldMk cId="1493872965" sldId="356"/>
        </pc:sldMkLst>
        <pc:spChg chg="mod">
          <ac:chgData name="Ken Birman" userId="d63afa40-f901-45d1-beb5-fa688e844a7e" providerId="ADAL" clId="{5272FAE7-B079-4BAD-8351-74644C735F81}" dt="2024-10-31T15:09:47.459" v="1843" actId="207"/>
          <ac:spMkLst>
            <pc:docMk/>
            <pc:sldMk cId="1493872965" sldId="356"/>
            <ac:spMk id="3" creationId="{F7696C98-70A7-48E1-8BE0-42485C4379FF}"/>
          </ac:spMkLst>
        </pc:spChg>
      </pc:sldChg>
      <pc:sldChg chg="modSp mod">
        <pc:chgData name="Ken Birman" userId="d63afa40-f901-45d1-beb5-fa688e844a7e" providerId="ADAL" clId="{5272FAE7-B079-4BAD-8351-74644C735F81}" dt="2024-10-31T14:52:26.654" v="2" actId="115"/>
        <pc:sldMkLst>
          <pc:docMk/>
          <pc:sldMk cId="3781445281" sldId="395"/>
        </pc:sldMkLst>
        <pc:spChg chg="mod">
          <ac:chgData name="Ken Birman" userId="d63afa40-f901-45d1-beb5-fa688e844a7e" providerId="ADAL" clId="{5272FAE7-B079-4BAD-8351-74644C735F81}" dt="2024-10-31T14:52:26.654" v="2" actId="115"/>
          <ac:spMkLst>
            <pc:docMk/>
            <pc:sldMk cId="3781445281" sldId="395"/>
            <ac:spMk id="6" creationId="{48AEE122-A3B9-4620-89FD-9804CD93A15D}"/>
          </ac:spMkLst>
        </pc:spChg>
      </pc:sldChg>
      <pc:sldChg chg="modSp new mod">
        <pc:chgData name="Ken Birman" userId="d63afa40-f901-45d1-beb5-fa688e844a7e" providerId="ADAL" clId="{5272FAE7-B079-4BAD-8351-74644C735F81}" dt="2024-10-31T14:54:46.791" v="399" actId="20577"/>
        <pc:sldMkLst>
          <pc:docMk/>
          <pc:sldMk cId="2780428160" sldId="406"/>
        </pc:sldMkLst>
        <pc:spChg chg="mod">
          <ac:chgData name="Ken Birman" userId="d63afa40-f901-45d1-beb5-fa688e844a7e" providerId="ADAL" clId="{5272FAE7-B079-4BAD-8351-74644C735F81}" dt="2024-10-31T14:53:23.925" v="25" actId="20577"/>
          <ac:spMkLst>
            <pc:docMk/>
            <pc:sldMk cId="2780428160" sldId="406"/>
            <ac:spMk id="2" creationId="{53B43444-8E66-2C83-0B45-447781546462}"/>
          </ac:spMkLst>
        </pc:spChg>
        <pc:spChg chg="mod">
          <ac:chgData name="Ken Birman" userId="d63afa40-f901-45d1-beb5-fa688e844a7e" providerId="ADAL" clId="{5272FAE7-B079-4BAD-8351-74644C735F81}" dt="2024-10-31T14:54:46.791" v="399" actId="20577"/>
          <ac:spMkLst>
            <pc:docMk/>
            <pc:sldMk cId="2780428160" sldId="406"/>
            <ac:spMk id="3" creationId="{670DB26F-271C-E70D-0F6D-6ECDF5629BD4}"/>
          </ac:spMkLst>
        </pc:spChg>
      </pc:sldChg>
      <pc:sldChg chg="modSp new mod">
        <pc:chgData name="Ken Birman" userId="d63afa40-f901-45d1-beb5-fa688e844a7e" providerId="ADAL" clId="{5272FAE7-B079-4BAD-8351-74644C735F81}" dt="2024-10-31T15:00:38.240" v="1233" actId="20577"/>
        <pc:sldMkLst>
          <pc:docMk/>
          <pc:sldMk cId="28338608" sldId="407"/>
        </pc:sldMkLst>
        <pc:spChg chg="mod">
          <ac:chgData name="Ken Birman" userId="d63afa40-f901-45d1-beb5-fa688e844a7e" providerId="ADAL" clId="{5272FAE7-B079-4BAD-8351-74644C735F81}" dt="2024-10-31T14:58:42.665" v="994" actId="20577"/>
          <ac:spMkLst>
            <pc:docMk/>
            <pc:sldMk cId="28338608" sldId="407"/>
            <ac:spMk id="2" creationId="{66254C9D-FB5B-2725-DBE9-4D13FC3FBA46}"/>
          </ac:spMkLst>
        </pc:spChg>
        <pc:spChg chg="mod">
          <ac:chgData name="Ken Birman" userId="d63afa40-f901-45d1-beb5-fa688e844a7e" providerId="ADAL" clId="{5272FAE7-B079-4BAD-8351-74644C735F81}" dt="2024-10-31T15:00:38.240" v="1233" actId="20577"/>
          <ac:spMkLst>
            <pc:docMk/>
            <pc:sldMk cId="28338608" sldId="407"/>
            <ac:spMk id="3" creationId="{2B9A713B-5EBF-1407-917F-A6725530573A}"/>
          </ac:spMkLst>
        </pc:spChg>
      </pc:sldChg>
      <pc:sldChg chg="addSp delSp modSp new mod modClrScheme modAnim chgLayout">
        <pc:chgData name="Ken Birman" userId="d63afa40-f901-45d1-beb5-fa688e844a7e" providerId="ADAL" clId="{5272FAE7-B079-4BAD-8351-74644C735F81}" dt="2024-10-31T15:07:52.248" v="1539" actId="20577"/>
        <pc:sldMkLst>
          <pc:docMk/>
          <pc:sldMk cId="3272476291" sldId="408"/>
        </pc:sldMkLst>
        <pc:spChg chg="mod ord">
          <ac:chgData name="Ken Birman" userId="d63afa40-f901-45d1-beb5-fa688e844a7e" providerId="ADAL" clId="{5272FAE7-B079-4BAD-8351-74644C735F81}" dt="2024-10-31T15:05:58.374" v="1437" actId="6549"/>
          <ac:spMkLst>
            <pc:docMk/>
            <pc:sldMk cId="3272476291" sldId="408"/>
            <ac:spMk id="2" creationId="{1EA557B4-9CC5-2BBD-8408-CF5D11E78847}"/>
          </ac:spMkLst>
        </pc:spChg>
        <pc:spChg chg="del">
          <ac:chgData name="Ken Birman" userId="d63afa40-f901-45d1-beb5-fa688e844a7e" providerId="ADAL" clId="{5272FAE7-B079-4BAD-8351-74644C735F81}" dt="2024-10-31T15:01:46.641" v="1264" actId="22"/>
          <ac:spMkLst>
            <pc:docMk/>
            <pc:sldMk cId="3272476291" sldId="408"/>
            <ac:spMk id="3" creationId="{78766632-F910-17F0-56AB-80498B443C3D}"/>
          </ac:spMkLst>
        </pc:spChg>
        <pc:spChg chg="mod ord">
          <ac:chgData name="Ken Birman" userId="d63afa40-f901-45d1-beb5-fa688e844a7e" providerId="ADAL" clId="{5272FAE7-B079-4BAD-8351-74644C735F81}" dt="2024-10-31T15:01:59.328" v="1267" actId="700"/>
          <ac:spMkLst>
            <pc:docMk/>
            <pc:sldMk cId="3272476291" sldId="408"/>
            <ac:spMk id="4" creationId="{B2FAFE44-1A88-E7FF-ABCB-A9DD109EB5B1}"/>
          </ac:spMkLst>
        </pc:spChg>
        <pc:spChg chg="mod ord">
          <ac:chgData name="Ken Birman" userId="d63afa40-f901-45d1-beb5-fa688e844a7e" providerId="ADAL" clId="{5272FAE7-B079-4BAD-8351-74644C735F81}" dt="2024-10-31T15:01:59.328" v="1267" actId="700"/>
          <ac:spMkLst>
            <pc:docMk/>
            <pc:sldMk cId="3272476291" sldId="408"/>
            <ac:spMk id="5" creationId="{C32905F8-F23F-AB9A-65D5-7F7FACD06D8E}"/>
          </ac:spMkLst>
        </pc:spChg>
        <pc:spChg chg="add mod">
          <ac:chgData name="Ken Birman" userId="d63afa40-f901-45d1-beb5-fa688e844a7e" providerId="ADAL" clId="{5272FAE7-B079-4BAD-8351-74644C735F81}" dt="2024-10-31T15:07:52.248" v="1539" actId="20577"/>
          <ac:spMkLst>
            <pc:docMk/>
            <pc:sldMk cId="3272476291" sldId="408"/>
            <ac:spMk id="9" creationId="{11952D52-488E-CED6-8173-90C8B914439B}"/>
          </ac:spMkLst>
        </pc:spChg>
        <pc:picChg chg="add del mod ord">
          <ac:chgData name="Ken Birman" userId="d63afa40-f901-45d1-beb5-fa688e844a7e" providerId="ADAL" clId="{5272FAE7-B079-4BAD-8351-74644C735F81}" dt="2024-10-31T15:02:05.009" v="1268" actId="478"/>
          <ac:picMkLst>
            <pc:docMk/>
            <pc:sldMk cId="3272476291" sldId="408"/>
            <ac:picMk id="7" creationId="{D9FEA52D-266F-370C-A392-50E2CCBF5529}"/>
          </ac:picMkLst>
        </pc:picChg>
        <pc:picChg chg="add mod">
          <ac:chgData name="Ken Birman" userId="d63afa40-f901-45d1-beb5-fa688e844a7e" providerId="ADAL" clId="{5272FAE7-B079-4BAD-8351-74644C735F81}" dt="2024-10-31T15:05:40.325" v="1433" actId="1076"/>
          <ac:picMkLst>
            <pc:docMk/>
            <pc:sldMk cId="3272476291" sldId="408"/>
            <ac:picMk id="11" creationId="{496510B1-7489-5AFF-55F5-A7121186545E}"/>
          </ac:picMkLst>
        </pc:picChg>
        <pc:picChg chg="add del">
          <ac:chgData name="Ken Birman" userId="d63afa40-f901-45d1-beb5-fa688e844a7e" providerId="ADAL" clId="{5272FAE7-B079-4BAD-8351-74644C735F81}" dt="2024-10-31T15:05:18.021" v="1427" actId="478"/>
          <ac:picMkLst>
            <pc:docMk/>
            <pc:sldMk cId="3272476291" sldId="408"/>
            <ac:picMk id="13" creationId="{BA12B50F-0C2D-3114-844C-6313BF5BBE55}"/>
          </ac:picMkLst>
        </pc:picChg>
        <pc:picChg chg="add mod">
          <ac:chgData name="Ken Birman" userId="d63afa40-f901-45d1-beb5-fa688e844a7e" providerId="ADAL" clId="{5272FAE7-B079-4BAD-8351-74644C735F81}" dt="2024-10-31T15:05:42.641" v="1434" actId="1076"/>
          <ac:picMkLst>
            <pc:docMk/>
            <pc:sldMk cId="3272476291" sldId="408"/>
            <ac:picMk id="15" creationId="{BABC703A-338E-1D6B-A313-38D0D8F238F4}"/>
          </ac:picMkLst>
        </pc:picChg>
      </pc:sldChg>
      <pc:sldChg chg="modSp new mod">
        <pc:chgData name="Ken Birman" userId="d63afa40-f901-45d1-beb5-fa688e844a7e" providerId="ADAL" clId="{5272FAE7-B079-4BAD-8351-74644C735F81}" dt="2024-10-31T15:09:18.691" v="1818" actId="20577"/>
        <pc:sldMkLst>
          <pc:docMk/>
          <pc:sldMk cId="2564210967" sldId="409"/>
        </pc:sldMkLst>
        <pc:spChg chg="mod">
          <ac:chgData name="Ken Birman" userId="d63afa40-f901-45d1-beb5-fa688e844a7e" providerId="ADAL" clId="{5272FAE7-B079-4BAD-8351-74644C735F81}" dt="2024-10-31T15:08:12.097" v="1560" actId="20577"/>
          <ac:spMkLst>
            <pc:docMk/>
            <pc:sldMk cId="2564210967" sldId="409"/>
            <ac:spMk id="2" creationId="{A1C99B9D-B6D8-5887-9B30-E112B62AD557}"/>
          </ac:spMkLst>
        </pc:spChg>
        <pc:spChg chg="mod">
          <ac:chgData name="Ken Birman" userId="d63afa40-f901-45d1-beb5-fa688e844a7e" providerId="ADAL" clId="{5272FAE7-B079-4BAD-8351-74644C735F81}" dt="2024-10-31T15:09:18.691" v="1818" actId="20577"/>
          <ac:spMkLst>
            <pc:docMk/>
            <pc:sldMk cId="2564210967" sldId="409"/>
            <ac:spMk id="3" creationId="{02B120AA-EB3C-7B4D-2D22-4A048DDDCD58}"/>
          </ac:spMkLst>
        </pc:spChg>
      </pc:sldChg>
    </pc:docChg>
  </pc:docChgLst>
  <pc:docChgLst>
    <pc:chgData name="Ken Birman" userId="d63afa40-f901-45d1-beb5-fa688e844a7e" providerId="ADAL" clId="{8DE4157C-3FC1-40D2-B990-42983F00A3EA}"/>
    <pc:docChg chg="custSel addSld modSld modSection">
      <pc:chgData name="Ken Birman" userId="d63afa40-f901-45d1-beb5-fa688e844a7e" providerId="ADAL" clId="{8DE4157C-3FC1-40D2-B990-42983F00A3EA}" dt="2023-03-30T18:55:06.122" v="1306" actId="20577"/>
      <pc:docMkLst>
        <pc:docMk/>
      </pc:docMkLst>
      <pc:sldChg chg="modSp mod">
        <pc:chgData name="Ken Birman" userId="d63afa40-f901-45d1-beb5-fa688e844a7e" providerId="ADAL" clId="{8DE4157C-3FC1-40D2-B990-42983F00A3EA}" dt="2023-03-30T18:52:41.670" v="897" actId="20577"/>
        <pc:sldMkLst>
          <pc:docMk/>
          <pc:sldMk cId="237632887" sldId="318"/>
        </pc:sldMkLst>
        <pc:spChg chg="mod">
          <ac:chgData name="Ken Birman" userId="d63afa40-f901-45d1-beb5-fa688e844a7e" providerId="ADAL" clId="{8DE4157C-3FC1-40D2-B990-42983F00A3EA}" dt="2023-03-30T18:52:41.670" v="897" actId="20577"/>
          <ac:spMkLst>
            <pc:docMk/>
            <pc:sldMk cId="237632887" sldId="318"/>
            <ac:spMk id="2" creationId="{E70F45B9-6BA7-4AA1-959C-2DD0EAD54CDA}"/>
          </ac:spMkLst>
        </pc:spChg>
      </pc:sldChg>
      <pc:sldChg chg="modSp mod">
        <pc:chgData name="Ken Birman" userId="d63afa40-f901-45d1-beb5-fa688e844a7e" providerId="ADAL" clId="{8DE4157C-3FC1-40D2-B990-42983F00A3EA}" dt="2023-03-28T18:17:47.082" v="865" actId="20577"/>
        <pc:sldMkLst>
          <pc:docMk/>
          <pc:sldMk cId="3939004664" sldId="319"/>
        </pc:sldMkLst>
        <pc:spChg chg="mod">
          <ac:chgData name="Ken Birman" userId="d63afa40-f901-45d1-beb5-fa688e844a7e" providerId="ADAL" clId="{8DE4157C-3FC1-40D2-B990-42983F00A3EA}" dt="2023-03-28T18:17:47.082" v="865" actId="20577"/>
          <ac:spMkLst>
            <pc:docMk/>
            <pc:sldMk cId="3939004664" sldId="319"/>
            <ac:spMk id="3" creationId="{77A3E7D3-1E2B-496F-8B9E-0ED51AA913CC}"/>
          </ac:spMkLst>
        </pc:spChg>
      </pc:sldChg>
      <pc:sldChg chg="modSp mod">
        <pc:chgData name="Ken Birman" userId="d63afa40-f901-45d1-beb5-fa688e844a7e" providerId="ADAL" clId="{8DE4157C-3FC1-40D2-B990-42983F00A3EA}" dt="2023-03-30T18:54:01.358" v="1064" actId="20577"/>
        <pc:sldMkLst>
          <pc:docMk/>
          <pc:sldMk cId="1189517543" sldId="326"/>
        </pc:sldMkLst>
        <pc:spChg chg="mod">
          <ac:chgData name="Ken Birman" userId="d63afa40-f901-45d1-beb5-fa688e844a7e" providerId="ADAL" clId="{8DE4157C-3FC1-40D2-B990-42983F00A3EA}" dt="2023-03-30T18:54:01.358" v="1064" actId="20577"/>
          <ac:spMkLst>
            <pc:docMk/>
            <pc:sldMk cId="1189517543" sldId="326"/>
            <ac:spMk id="2" creationId="{D915F4E6-B2C4-4E02-A8AC-E7998DB74389}"/>
          </ac:spMkLst>
        </pc:spChg>
      </pc:sldChg>
      <pc:sldChg chg="modSp mod">
        <pc:chgData name="Ken Birman" userId="d63afa40-f901-45d1-beb5-fa688e844a7e" providerId="ADAL" clId="{8DE4157C-3FC1-40D2-B990-42983F00A3EA}" dt="2023-03-30T18:54:05.996" v="1065" actId="20577"/>
        <pc:sldMkLst>
          <pc:docMk/>
          <pc:sldMk cId="175579892" sldId="328"/>
        </pc:sldMkLst>
        <pc:spChg chg="mod">
          <ac:chgData name="Ken Birman" userId="d63afa40-f901-45d1-beb5-fa688e844a7e" providerId="ADAL" clId="{8DE4157C-3FC1-40D2-B990-42983F00A3EA}" dt="2023-03-30T18:54:05.996" v="1065" actId="20577"/>
          <ac:spMkLst>
            <pc:docMk/>
            <pc:sldMk cId="175579892" sldId="328"/>
            <ac:spMk id="2" creationId="{F51DC7FA-1CD6-47CC-BDDD-5A089D61C494}"/>
          </ac:spMkLst>
        </pc:spChg>
        <pc:spChg chg="mod">
          <ac:chgData name="Ken Birman" userId="d63afa40-f901-45d1-beb5-fa688e844a7e" providerId="ADAL" clId="{8DE4157C-3FC1-40D2-B990-42983F00A3EA}" dt="2023-03-30T18:53:36.521" v="1035" actId="20577"/>
          <ac:spMkLst>
            <pc:docMk/>
            <pc:sldMk cId="175579892" sldId="328"/>
            <ac:spMk id="3" creationId="{F672FA12-DC84-4F13-ABF3-44894313B3AC}"/>
          </ac:spMkLst>
        </pc:spChg>
      </pc:sldChg>
      <pc:sldChg chg="modSp mod">
        <pc:chgData name="Ken Birman" userId="d63afa40-f901-45d1-beb5-fa688e844a7e" providerId="ADAL" clId="{8DE4157C-3FC1-40D2-B990-42983F00A3EA}" dt="2023-03-28T18:14:02.040" v="22" actId="6549"/>
        <pc:sldMkLst>
          <pc:docMk/>
          <pc:sldMk cId="3733552805" sldId="335"/>
        </pc:sldMkLst>
        <pc:spChg chg="mod">
          <ac:chgData name="Ken Birman" userId="d63afa40-f901-45d1-beb5-fa688e844a7e" providerId="ADAL" clId="{8DE4157C-3FC1-40D2-B990-42983F00A3EA}" dt="2023-03-28T18:14:02.040" v="22" actId="6549"/>
          <ac:spMkLst>
            <pc:docMk/>
            <pc:sldMk cId="3733552805" sldId="335"/>
            <ac:spMk id="2" creationId="{572250D0-A8DE-40C8-A1BA-9CB07CFB9A32}"/>
          </ac:spMkLst>
        </pc:spChg>
      </pc:sldChg>
      <pc:sldChg chg="modSp mod">
        <pc:chgData name="Ken Birman" userId="d63afa40-f901-45d1-beb5-fa688e844a7e" providerId="ADAL" clId="{8DE4157C-3FC1-40D2-B990-42983F00A3EA}" dt="2023-03-28T18:14:16.118" v="50" actId="20577"/>
        <pc:sldMkLst>
          <pc:docMk/>
          <pc:sldMk cId="3635964158" sldId="336"/>
        </pc:sldMkLst>
        <pc:spChg chg="mod">
          <ac:chgData name="Ken Birman" userId="d63afa40-f901-45d1-beb5-fa688e844a7e" providerId="ADAL" clId="{8DE4157C-3FC1-40D2-B990-42983F00A3EA}" dt="2023-03-28T18:14:16.118" v="50" actId="20577"/>
          <ac:spMkLst>
            <pc:docMk/>
            <pc:sldMk cId="3635964158" sldId="336"/>
            <ac:spMk id="2" creationId="{DD3314AE-F22C-4DE7-8AB2-1314F421A78A}"/>
          </ac:spMkLst>
        </pc:spChg>
      </pc:sldChg>
      <pc:sldChg chg="modSp mod">
        <pc:chgData name="Ken Birman" userId="d63afa40-f901-45d1-beb5-fa688e844a7e" providerId="ADAL" clId="{8DE4157C-3FC1-40D2-B990-42983F00A3EA}" dt="2023-03-29T17:51:08.162" v="885" actId="20577"/>
        <pc:sldMkLst>
          <pc:docMk/>
          <pc:sldMk cId="3578383851" sldId="348"/>
        </pc:sldMkLst>
        <pc:spChg chg="mod">
          <ac:chgData name="Ken Birman" userId="d63afa40-f901-45d1-beb5-fa688e844a7e" providerId="ADAL" clId="{8DE4157C-3FC1-40D2-B990-42983F00A3EA}" dt="2023-03-29T17:51:08.162" v="885" actId="20577"/>
          <ac:spMkLst>
            <pc:docMk/>
            <pc:sldMk cId="3578383851" sldId="348"/>
            <ac:spMk id="3" creationId="{399AA493-AFBD-40E9-A5A9-12E4C2AF0058}"/>
          </ac:spMkLst>
        </pc:spChg>
      </pc:sldChg>
      <pc:sldChg chg="modSp mod">
        <pc:chgData name="Ken Birman" userId="d63afa40-f901-45d1-beb5-fa688e844a7e" providerId="ADAL" clId="{8DE4157C-3FC1-40D2-B990-42983F00A3EA}" dt="2023-03-28T18:13:50.265" v="10" actId="20577"/>
        <pc:sldMkLst>
          <pc:docMk/>
          <pc:sldMk cId="609211055" sldId="385"/>
        </pc:sldMkLst>
        <pc:spChg chg="mod">
          <ac:chgData name="Ken Birman" userId="d63afa40-f901-45d1-beb5-fa688e844a7e" providerId="ADAL" clId="{8DE4157C-3FC1-40D2-B990-42983F00A3EA}" dt="2023-03-28T18:13:50.265" v="10" actId="20577"/>
          <ac:spMkLst>
            <pc:docMk/>
            <pc:sldMk cId="609211055" sldId="385"/>
            <ac:spMk id="2" creationId="{3AF118EA-B0D1-4A37-BA48-1E75022E9701}"/>
          </ac:spMkLst>
        </pc:spChg>
      </pc:sldChg>
      <pc:sldChg chg="modSp mod">
        <pc:chgData name="Ken Birman" userId="d63afa40-f901-45d1-beb5-fa688e844a7e" providerId="ADAL" clId="{8DE4157C-3FC1-40D2-B990-42983F00A3EA}" dt="2023-03-28T18:18:06.901" v="884" actId="20577"/>
        <pc:sldMkLst>
          <pc:docMk/>
          <pc:sldMk cId="1986687626" sldId="397"/>
        </pc:sldMkLst>
        <pc:spChg chg="mod">
          <ac:chgData name="Ken Birman" userId="d63afa40-f901-45d1-beb5-fa688e844a7e" providerId="ADAL" clId="{8DE4157C-3FC1-40D2-B990-42983F00A3EA}" dt="2023-03-28T18:18:06.901" v="884" actId="20577"/>
          <ac:spMkLst>
            <pc:docMk/>
            <pc:sldMk cId="1986687626" sldId="397"/>
            <ac:spMk id="6" creationId="{48AEE122-A3B9-4620-89FD-9804CD93A15D}"/>
          </ac:spMkLst>
        </pc:spChg>
      </pc:sldChg>
      <pc:sldChg chg="modSp new mod">
        <pc:chgData name="Ken Birman" userId="d63afa40-f901-45d1-beb5-fa688e844a7e" providerId="ADAL" clId="{8DE4157C-3FC1-40D2-B990-42983F00A3EA}" dt="2023-03-28T18:15:54.619" v="430" actId="20577"/>
        <pc:sldMkLst>
          <pc:docMk/>
          <pc:sldMk cId="466891927" sldId="398"/>
        </pc:sldMkLst>
        <pc:spChg chg="mod">
          <ac:chgData name="Ken Birman" userId="d63afa40-f901-45d1-beb5-fa688e844a7e" providerId="ADAL" clId="{8DE4157C-3FC1-40D2-B990-42983F00A3EA}" dt="2023-03-28T18:14:37.134" v="90" actId="20577"/>
          <ac:spMkLst>
            <pc:docMk/>
            <pc:sldMk cId="466891927" sldId="398"/>
            <ac:spMk id="2" creationId="{B4D3EA84-2390-B0CB-CCF7-D09DC07F5C07}"/>
          </ac:spMkLst>
        </pc:spChg>
        <pc:spChg chg="mod">
          <ac:chgData name="Ken Birman" userId="d63afa40-f901-45d1-beb5-fa688e844a7e" providerId="ADAL" clId="{8DE4157C-3FC1-40D2-B990-42983F00A3EA}" dt="2023-03-28T18:15:54.619" v="430" actId="20577"/>
          <ac:spMkLst>
            <pc:docMk/>
            <pc:sldMk cId="466891927" sldId="398"/>
            <ac:spMk id="3" creationId="{D4D044B7-3673-0E69-BD9E-AD2D92826D7B}"/>
          </ac:spMkLst>
        </pc:spChg>
      </pc:sldChg>
      <pc:sldChg chg="modSp new mod">
        <pc:chgData name="Ken Birman" userId="d63afa40-f901-45d1-beb5-fa688e844a7e" providerId="ADAL" clId="{8DE4157C-3FC1-40D2-B990-42983F00A3EA}" dt="2023-03-28T18:17:21.329" v="834" actId="20577"/>
        <pc:sldMkLst>
          <pc:docMk/>
          <pc:sldMk cId="2089642580" sldId="399"/>
        </pc:sldMkLst>
        <pc:spChg chg="mod">
          <ac:chgData name="Ken Birman" userId="d63afa40-f901-45d1-beb5-fa688e844a7e" providerId="ADAL" clId="{8DE4157C-3FC1-40D2-B990-42983F00A3EA}" dt="2023-03-28T18:16:10.386" v="465" actId="20577"/>
          <ac:spMkLst>
            <pc:docMk/>
            <pc:sldMk cId="2089642580" sldId="399"/>
            <ac:spMk id="2" creationId="{AC0442CE-EDF8-14D9-2A44-C98AF4F029EC}"/>
          </ac:spMkLst>
        </pc:spChg>
        <pc:spChg chg="mod">
          <ac:chgData name="Ken Birman" userId="d63afa40-f901-45d1-beb5-fa688e844a7e" providerId="ADAL" clId="{8DE4157C-3FC1-40D2-B990-42983F00A3EA}" dt="2023-03-28T18:17:21.329" v="834" actId="20577"/>
          <ac:spMkLst>
            <pc:docMk/>
            <pc:sldMk cId="2089642580" sldId="399"/>
            <ac:spMk id="3" creationId="{08CC4F50-B830-935A-61B9-2674029B7D4A}"/>
          </ac:spMkLst>
        </pc:spChg>
      </pc:sldChg>
      <pc:sldChg chg="modSp add mod">
        <pc:chgData name="Ken Birman" userId="d63afa40-f901-45d1-beb5-fa688e844a7e" providerId="ADAL" clId="{8DE4157C-3FC1-40D2-B990-42983F00A3EA}" dt="2023-03-30T18:55:06.122" v="1306" actId="20577"/>
        <pc:sldMkLst>
          <pc:docMk/>
          <pc:sldMk cId="824386568" sldId="400"/>
        </pc:sldMkLst>
        <pc:spChg chg="mod">
          <ac:chgData name="Ken Birman" userId="d63afa40-f901-45d1-beb5-fa688e844a7e" providerId="ADAL" clId="{8DE4157C-3FC1-40D2-B990-42983F00A3EA}" dt="2023-03-30T18:55:06.122" v="1306" actId="20577"/>
          <ac:spMkLst>
            <pc:docMk/>
            <pc:sldMk cId="824386568" sldId="400"/>
            <ac:spMk id="3" creationId="{3C0498A9-A780-40F1-A4E5-6DB06FBEB7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38321192-FAA0-4551-BDB0-F4A553AA109A}" type="datetime1">
              <a:rPr lang="en-US" smtClean="0"/>
              <a:t>10/31/2024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6758D-0485-400A-815F-74EEF562D3BC}" type="datetime1">
              <a:rPr lang="en-US" smtClean="0"/>
              <a:t>10/31/2024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47E7D4-DE2D-41A1-BDD3-5EA14B910EBD}" type="datetime1">
              <a:rPr lang="en-US" smtClean="0"/>
              <a:t>10/31/2024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a:t>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 name="Date Placeholder 3"/>
          <p:cNvSpPr>
            <a:spLocks noGrp="1"/>
          </p:cNvSpPr>
          <p:nvPr>
            <p:ph type="dt" sz="half" idx="10"/>
          </p:nvPr>
        </p:nvSpPr>
        <p:spPr/>
        <p:txBody>
          <a:bodyPr/>
          <a:lstStyle/>
          <a:p>
            <a:fld id="{664474A7-8BA3-41A0-83A6-967FA468FF77}" type="datetime1">
              <a:rPr lang="en-US" smtClean="0"/>
              <a:t>10/31/2024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D7FE1A-E725-4C37-9ED7-CEB81274112E}" type="datetime1">
              <a:rPr lang="en-US" smtClean="0"/>
              <a:t>10/31/2024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a:t>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a:t>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5" name="Date Placeholder 4"/>
          <p:cNvSpPr>
            <a:spLocks noGrp="1"/>
          </p:cNvSpPr>
          <p:nvPr>
            <p:ph type="dt" sz="half" idx="10"/>
          </p:nvPr>
        </p:nvSpPr>
        <p:spPr/>
        <p:txBody>
          <a:bodyPr/>
          <a:lstStyle/>
          <a:p>
            <a:fld id="{1A909026-CC0F-4426-901C-E29314FE7C51}" type="datetime1">
              <a:rPr lang="en-US" smtClean="0"/>
              <a:t>10/31/2024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FAA6A3-BBC4-4276-887C-B803A617FC3C}" type="datetime1">
              <a:rPr lang="en-US" smtClean="0"/>
              <a:t>10/31/2024</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16B7C799-06DB-4E5F-88D3-37A3B5B81D37}" type="datetime1">
              <a:rPr lang="en-US" smtClean="0"/>
              <a:t>10/31/2024</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90FD4-6C22-4D71-944F-0958A9DE629C}" type="datetime1">
              <a:rPr lang="en-US" smtClean="0"/>
              <a:t>10/31/2024</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F0E1D9-9C66-4EC5-9518-9007B5DE7996}" type="datetime1">
              <a:rPr lang="en-US" smtClean="0"/>
              <a:t>10/31/2024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06032C-5701-4892-9EEC-A009C693CBEF}" type="datetime1">
              <a:rPr lang="en-US" smtClean="0"/>
              <a:t>10/31/2024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1C0B92B-F770-4430-894B-9CA1F192B7B6}" type="datetime1">
              <a:rPr lang="en-US" smtClean="0"/>
              <a:t>10/31/2024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a:t>Sharing Data in </a:t>
            </a:r>
            <a:br>
              <a:rPr lang="en-US" sz="4000"/>
            </a:br>
            <a:r>
              <a:rPr lang="en-US" sz="4000"/>
              <a:t>Multi-Process Applications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a:t>Professor Ken Birman</a:t>
            </a:r>
          </a:p>
          <a:p>
            <a:pPr algn="ctr"/>
            <a:r>
              <a:rPr lang="en-US" sz="2400"/>
              <a:t>CS4414 Lecture 19</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14AE-F22C-4DE7-8AB2-1314F421A78A}"/>
              </a:ext>
            </a:extLst>
          </p:cNvPr>
          <p:cNvSpPr>
            <a:spLocks noGrp="1"/>
          </p:cNvSpPr>
          <p:nvPr>
            <p:ph type="title"/>
          </p:nvPr>
        </p:nvSpPr>
        <p:spPr/>
        <p:txBody>
          <a:bodyPr/>
          <a:lstStyle/>
          <a:p>
            <a:r>
              <a:rPr lang="en-US"/>
              <a:t>Example 3: Python to C++ (tricky)</a:t>
            </a:r>
          </a:p>
        </p:txBody>
      </p:sp>
      <p:sp>
        <p:nvSpPr>
          <p:cNvPr id="3" name="Content Placeholder 2">
            <a:extLst>
              <a:ext uri="{FF2B5EF4-FFF2-40B4-BE49-F238E27FC236}">
                <a16:creationId xmlns:a16="http://schemas.microsoft.com/office/drawing/2014/main" id="{8784287E-0D25-479B-A366-19064EAAF75C}"/>
              </a:ext>
            </a:extLst>
          </p:cNvPr>
          <p:cNvSpPr>
            <a:spLocks noGrp="1"/>
          </p:cNvSpPr>
          <p:nvPr>
            <p:ph idx="1"/>
          </p:nvPr>
        </p:nvSpPr>
        <p:spPr/>
        <p:txBody>
          <a:bodyPr/>
          <a:lstStyle/>
          <a:p>
            <a:r>
              <a:rPr lang="en-US"/>
              <a:t>There are many Python implementations.  </a:t>
            </a:r>
          </a:p>
          <a:p>
            <a:endParaRPr lang="en-US"/>
          </a:p>
          <a:p>
            <a:r>
              <a:rPr lang="en-US"/>
              <a:t>The most widely popular ones are coded in C and can easily interface to C++.  There are also versions coded in Java, etc.</a:t>
            </a:r>
          </a:p>
          <a:p>
            <a:endParaRPr lang="en-US"/>
          </a:p>
          <a:p>
            <a:r>
              <a:rPr lang="en-US"/>
              <a:t>But because Python is an interpreter, Python applications can’t just call into C++ without a form of runtime reflection.</a:t>
            </a:r>
          </a:p>
        </p:txBody>
      </p:sp>
      <p:sp>
        <p:nvSpPr>
          <p:cNvPr id="4" name="Footer Placeholder 3">
            <a:extLst>
              <a:ext uri="{FF2B5EF4-FFF2-40B4-BE49-F238E27FC236}">
                <a16:creationId xmlns:a16="http://schemas.microsoft.com/office/drawing/2014/main" id="{3B8808F4-E87B-4DE1-A7D2-1F19DC7B5EB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DB56571-C4B6-40D7-962B-119426F60D8F}"/>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3635964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29AB-8A10-4387-848C-9546E23A7EC4}"/>
              </a:ext>
            </a:extLst>
          </p:cNvPr>
          <p:cNvSpPr>
            <a:spLocks noGrp="1"/>
          </p:cNvSpPr>
          <p:nvPr>
            <p:ph type="title"/>
          </p:nvPr>
        </p:nvSpPr>
        <p:spPr/>
        <p:txBody>
          <a:bodyPr/>
          <a:lstStyle/>
          <a:p>
            <a:r>
              <a:rPr lang="en-US"/>
              <a:t>How Python finesses this</a:t>
            </a:r>
          </a:p>
        </p:txBody>
      </p:sp>
      <p:sp>
        <p:nvSpPr>
          <p:cNvPr id="3" name="Content Placeholder 2">
            <a:extLst>
              <a:ext uri="{FF2B5EF4-FFF2-40B4-BE49-F238E27FC236}">
                <a16:creationId xmlns:a16="http://schemas.microsoft.com/office/drawing/2014/main" id="{0912D74E-F7FC-43AB-8BA0-9FBBB0965A5D}"/>
              </a:ext>
            </a:extLst>
          </p:cNvPr>
          <p:cNvSpPr>
            <a:spLocks noGrp="1"/>
          </p:cNvSpPr>
          <p:nvPr>
            <p:ph idx="1"/>
          </p:nvPr>
        </p:nvSpPr>
        <p:spPr/>
        <p:txBody>
          <a:bodyPr>
            <a:normAutofit fontScale="92500" lnSpcReduction="10000"/>
          </a:bodyPr>
          <a:lstStyle/>
          <a:p>
            <a:r>
              <a:rPr lang="en-US"/>
              <a:t>Python is often used control computations in “external” systems.</a:t>
            </a:r>
          </a:p>
          <a:p>
            <a:endParaRPr lang="en-US"/>
          </a:p>
          <a:p>
            <a:r>
              <a:rPr lang="en-US"/>
              <a:t>For example, we could write Python code to tell a C++ library to load a tensor, multiply it by some matrix, invert the result, then compute the eigenvalues of the inverted matrix…</a:t>
            </a:r>
          </a:p>
          <a:p>
            <a:endParaRPr lang="en-US"/>
          </a:p>
          <a:p>
            <a:r>
              <a:rPr lang="en-US"/>
              <a:t>The data could live entirely in C++, and never actually be moved into the Python address space at all!  Or it could even live in a GPU</a:t>
            </a:r>
          </a:p>
        </p:txBody>
      </p:sp>
      <p:sp>
        <p:nvSpPr>
          <p:cNvPr id="4" name="Footer Placeholder 3">
            <a:extLst>
              <a:ext uri="{FF2B5EF4-FFF2-40B4-BE49-F238E27FC236}">
                <a16:creationId xmlns:a16="http://schemas.microsoft.com/office/drawing/2014/main" id="{1D7A4280-5B70-4CBC-98AB-090FC6EA538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FEC34A0-8CD9-4FFA-86D1-99E3CC23CB5B}"/>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329624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1E86-A232-4681-920C-7787D9AFC076}"/>
              </a:ext>
            </a:extLst>
          </p:cNvPr>
          <p:cNvSpPr>
            <a:spLocks noGrp="1"/>
          </p:cNvSpPr>
          <p:nvPr>
            <p:ph type="title"/>
          </p:nvPr>
        </p:nvSpPr>
        <p:spPr/>
        <p:txBody>
          <a:bodyPr/>
          <a:lstStyle/>
          <a:p>
            <a:r>
              <a:rPr lang="en-US"/>
              <a:t>Python integers</a:t>
            </a:r>
          </a:p>
        </p:txBody>
      </p:sp>
      <p:sp>
        <p:nvSpPr>
          <p:cNvPr id="3" name="Content Placeholder 2">
            <a:extLst>
              <a:ext uri="{FF2B5EF4-FFF2-40B4-BE49-F238E27FC236}">
                <a16:creationId xmlns:a16="http://schemas.microsoft.com/office/drawing/2014/main" id="{343FA590-5FEA-4080-985C-C1FF24452AF4}"/>
              </a:ext>
            </a:extLst>
          </p:cNvPr>
          <p:cNvSpPr>
            <a:spLocks noGrp="1"/>
          </p:cNvSpPr>
          <p:nvPr>
            <p:ph idx="1"/>
          </p:nvPr>
        </p:nvSpPr>
        <p:spPr/>
        <p:txBody>
          <a:bodyPr>
            <a:normAutofit fontScale="92500" lnSpcReduction="20000"/>
          </a:bodyPr>
          <a:lstStyle/>
          <a:p>
            <a:r>
              <a:rPr lang="en-US"/>
              <a:t>One example of why it isn’t so trivial to just share data is that Python has its own way of representing strings and even integers</a:t>
            </a:r>
          </a:p>
          <a:p>
            <a:endParaRPr lang="en-US"/>
          </a:p>
          <a:p>
            <a:r>
              <a:rPr lang="en-US"/>
              <a:t>A Python integer will use native representations and arithmetic if the integer is small.  But Python automatically switches to a larger number of bits as needed and even to a </a:t>
            </a:r>
            <a:r>
              <a:rPr lang="en-US" err="1"/>
              <a:t>Bignum</a:t>
            </a:r>
            <a:r>
              <a:rPr lang="en-US"/>
              <a:t> version.</a:t>
            </a:r>
          </a:p>
          <a:p>
            <a:endParaRPr lang="en-US"/>
          </a:p>
          <a:p>
            <a:r>
              <a:rPr lang="en-US"/>
              <a:t>So… if Python wants to send an integer to C++, we run into the risk that a C++ integer just can’t hold the value!</a:t>
            </a:r>
          </a:p>
        </p:txBody>
      </p:sp>
      <p:sp>
        <p:nvSpPr>
          <p:cNvPr id="4" name="Footer Placeholder 3">
            <a:extLst>
              <a:ext uri="{FF2B5EF4-FFF2-40B4-BE49-F238E27FC236}">
                <a16:creationId xmlns:a16="http://schemas.microsoft.com/office/drawing/2014/main" id="{FFC4E9A5-29BD-4E8D-86DC-4AFBAA7E833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7D60A72-6352-4CD9-959D-DE3687D8D42B}"/>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3890487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9151-C517-4C36-817D-1F092E785007}"/>
              </a:ext>
            </a:extLst>
          </p:cNvPr>
          <p:cNvSpPr>
            <a:spLocks noGrp="1"/>
          </p:cNvSpPr>
          <p:nvPr>
            <p:ph type="title"/>
          </p:nvPr>
        </p:nvSpPr>
        <p:spPr/>
        <p:txBody>
          <a:bodyPr/>
          <a:lstStyle/>
          <a:p>
            <a:r>
              <a:rPr lang="en-US"/>
              <a:t>Solution?  Use “bindings”</a:t>
            </a:r>
          </a:p>
        </p:txBody>
      </p:sp>
      <p:sp>
        <p:nvSpPr>
          <p:cNvPr id="3" name="Content Placeholder 2">
            <a:extLst>
              <a:ext uri="{FF2B5EF4-FFF2-40B4-BE49-F238E27FC236}">
                <a16:creationId xmlns:a16="http://schemas.microsoft.com/office/drawing/2014/main" id="{1C061CA6-D54B-4BD7-88DF-ED5F773656EE}"/>
              </a:ext>
            </a:extLst>
          </p:cNvPr>
          <p:cNvSpPr>
            <a:spLocks noGrp="1"/>
          </p:cNvSpPr>
          <p:nvPr>
            <p:ph idx="1"/>
          </p:nvPr>
        </p:nvSpPr>
        <p:spPr/>
        <p:txBody>
          <a:bodyPr>
            <a:normAutofit fontScale="92500" lnSpcReduction="20000"/>
          </a:bodyPr>
          <a:lstStyle/>
          <a:p>
            <a:r>
              <a:rPr lang="en-US" err="1"/>
              <a:t>Boost.Python</a:t>
            </a:r>
            <a:r>
              <a:rPr lang="en-US"/>
              <a:t> leverages this basic mechanism to let you call Python from C++ or C++ from Python.</a:t>
            </a:r>
          </a:p>
          <a:p>
            <a:r>
              <a:rPr lang="en-US"/>
              <a:t>1) You need to create a plain C (not C++) “interface” layer.  </a:t>
            </a:r>
            <a:br>
              <a:rPr lang="en-US"/>
            </a:br>
            <a:r>
              <a:rPr lang="en-US"/>
              <a:t>    These methods can only take native data types + pointers.</a:t>
            </a:r>
          </a:p>
          <a:p>
            <a:r>
              <a:rPr lang="en-US"/>
              <a:t>2) Compile it and create a DLL.  In Python, load this DLL, then</a:t>
            </a:r>
            <a:br>
              <a:rPr lang="en-US"/>
            </a:br>
            <a:r>
              <a:rPr lang="en-US"/>
              <a:t>    import the interface methods.</a:t>
            </a:r>
          </a:p>
          <a:p>
            <a:r>
              <a:rPr lang="en-US"/>
              <a:t>4) Now you can call those plain C methods, if you follow </a:t>
            </a:r>
            <a:br>
              <a:rPr lang="en-US"/>
            </a:br>
            <a:r>
              <a:rPr lang="en-US"/>
              <a:t>    certain (well-documented) rules (like: no huge integers!).  To</a:t>
            </a:r>
            <a:br>
              <a:rPr lang="en-US"/>
            </a:br>
            <a:r>
              <a:rPr lang="en-US"/>
              <a:t>    call an object instance method, you pass a pointer to the object</a:t>
            </a:r>
            <a:br>
              <a:rPr lang="en-US"/>
            </a:br>
            <a:r>
              <a:rPr lang="en-US"/>
              <a:t>    and then the arguments, as if “this” was a hidden extra argument.</a:t>
            </a:r>
          </a:p>
        </p:txBody>
      </p:sp>
      <p:sp>
        <p:nvSpPr>
          <p:cNvPr id="4" name="Footer Placeholder 3">
            <a:extLst>
              <a:ext uri="{FF2B5EF4-FFF2-40B4-BE49-F238E27FC236}">
                <a16:creationId xmlns:a16="http://schemas.microsoft.com/office/drawing/2014/main" id="{0B65FEA7-4117-4355-B372-10A4F43FFE3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778D1F4-F719-4A99-9BAF-485DB6A7AD3D}"/>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121838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EA84-2390-B0CB-CCF7-D09DC07F5C07}"/>
              </a:ext>
            </a:extLst>
          </p:cNvPr>
          <p:cNvSpPr>
            <a:spLocks noGrp="1"/>
          </p:cNvSpPr>
          <p:nvPr>
            <p:ph type="title"/>
          </p:nvPr>
        </p:nvSpPr>
        <p:spPr/>
        <p:txBody>
          <a:bodyPr/>
          <a:lstStyle/>
          <a:p>
            <a:r>
              <a:rPr lang="en-US"/>
              <a:t>Example 4: Microsoft dotnet CLR</a:t>
            </a:r>
          </a:p>
        </p:txBody>
      </p:sp>
      <p:sp>
        <p:nvSpPr>
          <p:cNvPr id="3" name="Content Placeholder 2">
            <a:extLst>
              <a:ext uri="{FF2B5EF4-FFF2-40B4-BE49-F238E27FC236}">
                <a16:creationId xmlns:a16="http://schemas.microsoft.com/office/drawing/2014/main" id="{D4D044B7-3673-0E69-BD9E-AD2D92826D7B}"/>
              </a:ext>
            </a:extLst>
          </p:cNvPr>
          <p:cNvSpPr>
            <a:spLocks noGrp="1"/>
          </p:cNvSpPr>
          <p:nvPr>
            <p:ph idx="1"/>
          </p:nvPr>
        </p:nvSpPr>
        <p:spPr/>
        <p:txBody>
          <a:bodyPr/>
          <a:lstStyle/>
          <a:p>
            <a:r>
              <a:rPr lang="en-US"/>
              <a:t>Microsoft has many supported languages, including C++ on Ubuntu (just install WSL2 on your laptop)</a:t>
            </a:r>
          </a:p>
          <a:p>
            <a:endParaRPr lang="en-US"/>
          </a:p>
          <a:p>
            <a:r>
              <a:rPr lang="en-US"/>
              <a:t>But C# (a variant of Java) is probably the most popular.</a:t>
            </a:r>
          </a:p>
          <a:p>
            <a:endParaRPr lang="en-US"/>
          </a:p>
          <a:p>
            <a:r>
              <a:rPr lang="en-US"/>
              <a:t>It turns out that ALL of them can talk to C++ via something called the dotnet common language runtime (dotnet CLR).</a:t>
            </a:r>
          </a:p>
        </p:txBody>
      </p:sp>
      <p:sp>
        <p:nvSpPr>
          <p:cNvPr id="4" name="Footer Placeholder 3">
            <a:extLst>
              <a:ext uri="{FF2B5EF4-FFF2-40B4-BE49-F238E27FC236}">
                <a16:creationId xmlns:a16="http://schemas.microsoft.com/office/drawing/2014/main" id="{4E612FCA-A390-C76A-86A7-43E21E60A7D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1DF600F-430D-264F-88CD-5D177BEF294B}"/>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46689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42CE-EDF8-14D9-2A44-C98AF4F029EC}"/>
              </a:ext>
            </a:extLst>
          </p:cNvPr>
          <p:cNvSpPr>
            <a:spLocks noGrp="1"/>
          </p:cNvSpPr>
          <p:nvPr>
            <p:ph type="title"/>
          </p:nvPr>
        </p:nvSpPr>
        <p:spPr/>
        <p:txBody>
          <a:bodyPr/>
          <a:lstStyle/>
          <a:p>
            <a:r>
              <a:rPr lang="en-US"/>
              <a:t>Issue is similar to Python, Java</a:t>
            </a:r>
          </a:p>
        </p:txBody>
      </p:sp>
      <p:sp>
        <p:nvSpPr>
          <p:cNvPr id="3" name="Content Placeholder 2">
            <a:extLst>
              <a:ext uri="{FF2B5EF4-FFF2-40B4-BE49-F238E27FC236}">
                <a16:creationId xmlns:a16="http://schemas.microsoft.com/office/drawing/2014/main" id="{08CC4F50-B830-935A-61B9-2674029B7D4A}"/>
              </a:ext>
            </a:extLst>
          </p:cNvPr>
          <p:cNvSpPr>
            <a:spLocks noGrp="1"/>
          </p:cNvSpPr>
          <p:nvPr>
            <p:ph idx="1"/>
          </p:nvPr>
        </p:nvSpPr>
        <p:spPr/>
        <p:txBody>
          <a:bodyPr/>
          <a:lstStyle/>
          <a:p>
            <a:r>
              <a:rPr lang="en-US"/>
              <a:t>As with those languages, you do need to decide if the memory for objects will be hosted in dotnet or hosted in C++</a:t>
            </a:r>
          </a:p>
          <a:p>
            <a:endParaRPr lang="en-US"/>
          </a:p>
          <a:p>
            <a:r>
              <a:rPr lang="en-US"/>
              <a:t>For objects hosted in dotnet there are methods you call to prevent garbage collection or compaction while your C++ is active.  For objects hosted in C++, the dotnet languages can use “unsafe” memory pointers to access them</a:t>
            </a:r>
          </a:p>
        </p:txBody>
      </p:sp>
      <p:sp>
        <p:nvSpPr>
          <p:cNvPr id="4" name="Footer Placeholder 3">
            <a:extLst>
              <a:ext uri="{FF2B5EF4-FFF2-40B4-BE49-F238E27FC236}">
                <a16:creationId xmlns:a16="http://schemas.microsoft.com/office/drawing/2014/main" id="{CA8FB5AD-129B-01D9-1FDA-1D8F9F5CF1E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1A0AF2A-0C9F-2A66-FFE6-151C2730B79C}"/>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2089642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AEE122-A3B9-4620-89FD-9804CD93A15D}"/>
              </a:ext>
            </a:extLst>
          </p:cNvPr>
          <p:cNvSpPr>
            <a:spLocks noGrp="1"/>
          </p:cNvSpPr>
          <p:nvPr>
            <p:ph type="title"/>
          </p:nvPr>
        </p:nvSpPr>
        <p:spPr/>
        <p:txBody>
          <a:bodyPr/>
          <a:lstStyle/>
          <a:p>
            <a:r>
              <a:rPr lang="en-US"/>
              <a:t>Sharing with </a:t>
            </a:r>
            <a:br>
              <a:rPr lang="en-US"/>
            </a:br>
            <a:r>
              <a:rPr lang="en-US"/>
              <a:t>different processes </a:t>
            </a:r>
          </a:p>
        </p:txBody>
      </p:sp>
      <p:sp>
        <p:nvSpPr>
          <p:cNvPr id="7" name="Text Placeholder 6">
            <a:extLst>
              <a:ext uri="{FF2B5EF4-FFF2-40B4-BE49-F238E27FC236}">
                <a16:creationId xmlns:a16="http://schemas.microsoft.com/office/drawing/2014/main" id="{83DB9950-8B5B-4FAB-A6F1-F3C31B559963}"/>
              </a:ext>
            </a:extLst>
          </p:cNvPr>
          <p:cNvSpPr>
            <a:spLocks noGrp="1"/>
          </p:cNvSpPr>
          <p:nvPr>
            <p:ph type="body" idx="1"/>
          </p:nvPr>
        </p:nvSpPr>
        <p:spPr/>
        <p:txBody>
          <a:bodyPr/>
          <a:lstStyle/>
          <a:p>
            <a:r>
              <a:rPr lang="en-US"/>
              <a:t>Issue: They have different address spaces!</a:t>
            </a:r>
          </a:p>
        </p:txBody>
      </p:sp>
      <p:sp>
        <p:nvSpPr>
          <p:cNvPr id="4" name="Footer Placeholder 3">
            <a:extLst>
              <a:ext uri="{FF2B5EF4-FFF2-40B4-BE49-F238E27FC236}">
                <a16:creationId xmlns:a16="http://schemas.microsoft.com/office/drawing/2014/main" id="{2E454505-ABB3-4F04-A189-09883B3AFC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AAA481C-5A48-43BD-BFCE-C6C48C50C2FE}"/>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3647346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45B4-7DC5-40FF-A990-CDFCA35D1BC4}"/>
              </a:ext>
            </a:extLst>
          </p:cNvPr>
          <p:cNvSpPr>
            <a:spLocks noGrp="1"/>
          </p:cNvSpPr>
          <p:nvPr>
            <p:ph type="title"/>
          </p:nvPr>
        </p:nvSpPr>
        <p:spPr/>
        <p:txBody>
          <a:bodyPr/>
          <a:lstStyle/>
          <a:p>
            <a:r>
              <a:rPr lang="en-US"/>
              <a:t>Sharing between </a:t>
            </a:r>
            <a:r>
              <a:rPr lang="en-US" u="sng"/>
              <a:t>different processes</a:t>
            </a:r>
          </a:p>
        </p:txBody>
      </p:sp>
      <p:sp>
        <p:nvSpPr>
          <p:cNvPr id="3" name="Content Placeholder 2">
            <a:extLst>
              <a:ext uri="{FF2B5EF4-FFF2-40B4-BE49-F238E27FC236}">
                <a16:creationId xmlns:a16="http://schemas.microsoft.com/office/drawing/2014/main" id="{4B31C8FD-2818-478A-B44E-3188561C382A}"/>
              </a:ext>
            </a:extLst>
          </p:cNvPr>
          <p:cNvSpPr>
            <a:spLocks noGrp="1"/>
          </p:cNvSpPr>
          <p:nvPr>
            <p:ph idx="1"/>
          </p:nvPr>
        </p:nvSpPr>
        <p:spPr>
          <a:xfrm>
            <a:off x="879894" y="2286000"/>
            <a:ext cx="10785924" cy="4023360"/>
          </a:xfrm>
        </p:spPr>
        <p:txBody>
          <a:bodyPr>
            <a:normAutofit/>
          </a:bodyPr>
          <a:lstStyle/>
          <a:p>
            <a:r>
              <a:rPr lang="en-US" dirty="0"/>
              <a:t>Large multi-component systems that explicitly share objects from process to process need tools to help them do this.</a:t>
            </a:r>
          </a:p>
          <a:p>
            <a:endParaRPr lang="en-US" dirty="0"/>
          </a:p>
          <a:p>
            <a:r>
              <a:rPr lang="en-US" dirty="0"/>
              <a:t>Unlike language-to-language, the processes won’t be linked together into a single address space.  The options depend on where the processes doing this sharing are running.</a:t>
            </a:r>
          </a:p>
        </p:txBody>
      </p:sp>
      <p:sp>
        <p:nvSpPr>
          <p:cNvPr id="4" name="Footer Placeholder 3">
            <a:extLst>
              <a:ext uri="{FF2B5EF4-FFF2-40B4-BE49-F238E27FC236}">
                <a16:creationId xmlns:a16="http://schemas.microsoft.com/office/drawing/2014/main" id="{3F08D66E-41B4-4E7B-9983-4E311E2A9FB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1FC6BB5-BC92-4F90-94C1-AC1909006EE7}"/>
              </a:ext>
            </a:extLst>
          </p:cNvPr>
          <p:cNvSpPr>
            <a:spLocks noGrp="1"/>
          </p:cNvSpPr>
          <p:nvPr>
            <p:ph type="sldNum" sz="quarter" idx="12"/>
          </p:nvPr>
        </p:nvSpPr>
        <p:spPr/>
        <p:txBody>
          <a:bodyPr/>
          <a:lstStyle/>
          <a:p>
            <a:fld id="{6547F9EC-0141-428E-9624-21FD351CB832}" type="slidenum">
              <a:rPr lang="en-US" smtClean="0"/>
              <a:pPr/>
              <a:t>17</a:t>
            </a:fld>
            <a:endParaRPr lang="en-US"/>
          </a:p>
        </p:txBody>
      </p:sp>
    </p:spTree>
    <p:extLst>
      <p:ext uri="{BB962C8B-B14F-4D97-AF65-F5344CB8AC3E}">
        <p14:creationId xmlns:p14="http://schemas.microsoft.com/office/powerpoint/2010/main" val="1367834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64AA-2B9D-4C08-AFD5-71A434F55D2E}"/>
              </a:ext>
            </a:extLst>
          </p:cNvPr>
          <p:cNvSpPr>
            <a:spLocks noGrp="1"/>
          </p:cNvSpPr>
          <p:nvPr>
            <p:ph type="title"/>
          </p:nvPr>
        </p:nvSpPr>
        <p:spPr>
          <a:xfrm>
            <a:off x="1024127" y="585216"/>
            <a:ext cx="10932084" cy="1499616"/>
          </a:xfrm>
        </p:spPr>
        <p:txBody>
          <a:bodyPr>
            <a:normAutofit fontScale="90000"/>
          </a:bodyPr>
          <a:lstStyle/>
          <a:p>
            <a:r>
              <a:rPr lang="en-US"/>
              <a:t>If processes are on a Single (NUMA) machine, we have a few “old” sharing options:</a:t>
            </a:r>
          </a:p>
        </p:txBody>
      </p:sp>
      <p:sp>
        <p:nvSpPr>
          <p:cNvPr id="3" name="Content Placeholder 2">
            <a:extLst>
              <a:ext uri="{FF2B5EF4-FFF2-40B4-BE49-F238E27FC236}">
                <a16:creationId xmlns:a16="http://schemas.microsoft.com/office/drawing/2014/main" id="{FECC2602-72FB-49A9-9811-3872B03AA27B}"/>
              </a:ext>
            </a:extLst>
          </p:cNvPr>
          <p:cNvSpPr>
            <a:spLocks noGrp="1"/>
          </p:cNvSpPr>
          <p:nvPr>
            <p:ph idx="1"/>
          </p:nvPr>
        </p:nvSpPr>
        <p:spPr/>
        <p:txBody>
          <a:bodyPr>
            <a:normAutofit/>
          </a:bodyPr>
          <a:lstStyle/>
          <a:p>
            <a:pPr marL="688086" lvl="1" indent="-514350">
              <a:buFont typeface="+mj-lt"/>
              <a:buAutoNum type="arabicPeriod"/>
            </a:pPr>
            <a:r>
              <a:rPr lang="en-US" dirty="0"/>
              <a:t>Single address space, threads share memory directly.</a:t>
            </a:r>
          </a:p>
          <a:p>
            <a:pPr marL="688086" lvl="1" indent="-514350">
              <a:buFont typeface="+mj-lt"/>
              <a:buAutoNum type="arabicPeriod"/>
            </a:pPr>
            <a:r>
              <a:rPr lang="en-US" dirty="0"/>
              <a:t>Linux pipes.  Assumes a “one-way” structure.</a:t>
            </a:r>
          </a:p>
          <a:p>
            <a:pPr marL="688086" lvl="1" indent="-514350">
              <a:buFont typeface="+mj-lt"/>
              <a:buAutoNum type="arabicPeriod"/>
            </a:pPr>
            <a:r>
              <a:rPr lang="en-US" dirty="0"/>
              <a:t>Shared files.  Some programs could write data into files; others could later read those files.</a:t>
            </a:r>
          </a:p>
          <a:p>
            <a:pPr marL="688086" lvl="1" indent="-514350">
              <a:buFont typeface="+mj-lt"/>
              <a:buAutoNum type="arabicPeriod"/>
            </a:pPr>
            <a:r>
              <a:rPr lang="en-US" u="sng" dirty="0"/>
              <a:t>Mapped</a:t>
            </a:r>
            <a:r>
              <a:rPr lang="en-US" dirty="0"/>
              <a:t> files.  Same idea, but now the readers can instantly see the data written by the (single) writer.  Also useful as a way to skip past the POSIX API, which requires copying (from the disk to the kernel, then from the kernel into the user’s buffer).</a:t>
            </a:r>
          </a:p>
          <a:p>
            <a:pPr marL="688086" lvl="1" indent="-514350">
              <a:buFont typeface="+mj-lt"/>
              <a:buAutoNum type="arabicPeriod"/>
            </a:pPr>
            <a:r>
              <a:rPr lang="en-US" u="sng" dirty="0"/>
              <a:t>Shared segment.</a:t>
            </a:r>
            <a:r>
              <a:rPr lang="en-US" dirty="0"/>
              <a:t>  Same as mapped files, but without a file!</a:t>
            </a:r>
            <a:endParaRPr lang="en-US" u="sng" dirty="0"/>
          </a:p>
          <a:p>
            <a:pPr marL="688086" lvl="1" indent="-514350">
              <a:buFont typeface="+mj-lt"/>
              <a:buAutoNum type="arabicPeriod"/>
            </a:pPr>
            <a:endParaRPr lang="en-US" dirty="0"/>
          </a:p>
        </p:txBody>
      </p:sp>
      <p:sp>
        <p:nvSpPr>
          <p:cNvPr id="4" name="Footer Placeholder 3">
            <a:extLst>
              <a:ext uri="{FF2B5EF4-FFF2-40B4-BE49-F238E27FC236}">
                <a16:creationId xmlns:a16="http://schemas.microsoft.com/office/drawing/2014/main" id="{21F32CFC-9DDE-4CD3-8553-1ADD2D81467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2FE2716-15C0-4BE1-8368-2D35C02EBBC7}"/>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3124850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D9F2-B9B7-4914-8FE2-4417BDB02326}"/>
              </a:ext>
            </a:extLst>
          </p:cNvPr>
          <p:cNvSpPr>
            <a:spLocks noGrp="1"/>
          </p:cNvSpPr>
          <p:nvPr>
            <p:ph type="title"/>
          </p:nvPr>
        </p:nvSpPr>
        <p:spPr/>
        <p:txBody>
          <a:bodyPr/>
          <a:lstStyle/>
          <a:p>
            <a:r>
              <a:rPr lang="en-US"/>
              <a:t>Dimensions to consider</a:t>
            </a:r>
          </a:p>
        </p:txBody>
      </p:sp>
      <p:sp>
        <p:nvSpPr>
          <p:cNvPr id="3" name="Content Placeholder 2">
            <a:extLst>
              <a:ext uri="{FF2B5EF4-FFF2-40B4-BE49-F238E27FC236}">
                <a16:creationId xmlns:a16="http://schemas.microsoft.com/office/drawing/2014/main" id="{29E91359-0EBB-47EB-860A-10E03220B2D5}"/>
              </a:ext>
            </a:extLst>
          </p:cNvPr>
          <p:cNvSpPr>
            <a:spLocks noGrp="1"/>
          </p:cNvSpPr>
          <p:nvPr>
            <p:ph idx="1"/>
          </p:nvPr>
        </p:nvSpPr>
        <p:spPr/>
        <p:txBody>
          <a:bodyPr>
            <a:normAutofit fontScale="92500" lnSpcReduction="10000"/>
          </a:bodyPr>
          <a:lstStyle/>
          <a:p>
            <a:r>
              <a:rPr lang="en-US" b="1"/>
              <a:t>Performance, simplicity, security.  </a:t>
            </a:r>
            <a:r>
              <a:rPr lang="en-US"/>
              <a:t>Some methods have very different characteristics than others.</a:t>
            </a:r>
          </a:p>
          <a:p>
            <a:endParaRPr lang="en-US"/>
          </a:p>
          <a:p>
            <a:r>
              <a:rPr lang="en-US" b="1"/>
              <a:t>Ease of later porting the application to a different platform</a:t>
            </a:r>
            <a:r>
              <a:rPr lang="en-US"/>
              <a:t>.  Some modern systems are built as a collection of processes on one machine, but over time migrate to a cluster of computers.  </a:t>
            </a:r>
          </a:p>
          <a:p>
            <a:endParaRPr lang="en-US"/>
          </a:p>
          <a:p>
            <a:r>
              <a:rPr lang="en-US" b="1"/>
              <a:t>Standardization.  </a:t>
            </a:r>
            <a:r>
              <a:rPr lang="en-US"/>
              <a:t>Whatever we pick, it should be widely used.</a:t>
            </a:r>
          </a:p>
        </p:txBody>
      </p:sp>
      <p:sp>
        <p:nvSpPr>
          <p:cNvPr id="4" name="Footer Placeholder 3">
            <a:extLst>
              <a:ext uri="{FF2B5EF4-FFF2-40B4-BE49-F238E27FC236}">
                <a16:creationId xmlns:a16="http://schemas.microsoft.com/office/drawing/2014/main" id="{71F90089-CFC7-4E80-B94D-639AAB3618D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0868E49-7634-4415-895D-EA992E861FEC}"/>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128331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7" name="TextBox 6">
            <a:extLst>
              <a:ext uri="{FF2B5EF4-FFF2-40B4-BE49-F238E27FC236}">
                <a16:creationId xmlns:a16="http://schemas.microsoft.com/office/drawing/2014/main" id="{AA6037FA-6EF9-41B7-87AD-DF1B091D45F8}"/>
              </a:ext>
            </a:extLst>
          </p:cNvPr>
          <p:cNvSpPr txBox="1"/>
          <p:nvPr/>
        </p:nvSpPr>
        <p:spPr>
          <a:xfrm>
            <a:off x="1072983" y="3744221"/>
            <a:ext cx="5221395" cy="923330"/>
          </a:xfrm>
          <a:prstGeom prst="rect">
            <a:avLst/>
          </a:prstGeom>
          <a:solidFill>
            <a:srgbClr val="FFFF66"/>
          </a:solidFill>
        </p:spPr>
        <p:txBody>
          <a:bodyPr wrap="square" rtlCol="0">
            <a:spAutoFit/>
          </a:bodyPr>
          <a:lstStyle/>
          <a:p>
            <a:pPr algn="ctr"/>
            <a:r>
              <a:rPr lang="en-US" b="1"/>
              <a:t>Linux offers too many choices!  They include pipes, mapped files (shared memory), DLLs.</a:t>
            </a:r>
            <a:br>
              <a:rPr lang="en-US" b="1"/>
            </a:br>
            <a:r>
              <a:rPr lang="en-US" b="1"/>
              <a:t>Linux weakness: the “single machine” look and feel.</a:t>
            </a:r>
          </a:p>
        </p:txBody>
      </p:sp>
      <p:sp>
        <p:nvSpPr>
          <p:cNvPr id="9" name="TextBox 8">
            <a:extLst>
              <a:ext uri="{FF2B5EF4-FFF2-40B4-BE49-F238E27FC236}">
                <a16:creationId xmlns:a16="http://schemas.microsoft.com/office/drawing/2014/main" id="{EFB93A7E-E7A1-4D18-8468-2F059C260A1B}"/>
              </a:ext>
            </a:extLst>
          </p:cNvPr>
          <p:cNvSpPr txBox="1"/>
          <p:nvPr/>
        </p:nvSpPr>
        <p:spPr>
          <a:xfrm>
            <a:off x="6331067" y="2166409"/>
            <a:ext cx="5549661" cy="1200329"/>
          </a:xfrm>
          <a:prstGeom prst="rect">
            <a:avLst/>
          </a:prstGeom>
          <a:solidFill>
            <a:srgbClr val="FFFF66"/>
          </a:solidFill>
        </p:spPr>
        <p:txBody>
          <a:bodyPr wrap="square" rtlCol="0">
            <a:spAutoFit/>
          </a:bodyPr>
          <a:lstStyle/>
          <a:p>
            <a:pPr algn="ctr"/>
            <a:r>
              <a:rPr lang="en-US" b="1"/>
              <a:t>Modern solutions of this kind often need to run on clusters of computers or in the cloud, and need sharing approaches that work whether processes </a:t>
            </a:r>
            <a:br>
              <a:rPr lang="en-US" b="1"/>
            </a:br>
            <a:r>
              <a:rPr lang="en-US" b="1"/>
              <a:t>are local (same machine) or remote.</a:t>
            </a:r>
          </a:p>
        </p:txBody>
      </p:sp>
      <p:sp>
        <p:nvSpPr>
          <p:cNvPr id="10" name="TextBox 9">
            <a:extLst>
              <a:ext uri="{FF2B5EF4-FFF2-40B4-BE49-F238E27FC236}">
                <a16:creationId xmlns:a16="http://schemas.microsoft.com/office/drawing/2014/main" id="{03CBCB8C-6D8E-43EE-B138-A40F8D2F0409}"/>
              </a:ext>
            </a:extLst>
          </p:cNvPr>
          <p:cNvSpPr txBox="1"/>
          <p:nvPr/>
        </p:nvSpPr>
        <p:spPr>
          <a:xfrm>
            <a:off x="1751004" y="2304909"/>
            <a:ext cx="3865354" cy="923330"/>
          </a:xfrm>
          <a:prstGeom prst="rect">
            <a:avLst/>
          </a:prstGeom>
          <a:solidFill>
            <a:srgbClr val="FFFF66"/>
          </a:solidFill>
        </p:spPr>
        <p:txBody>
          <a:bodyPr wrap="none" rtlCol="0">
            <a:spAutoFit/>
          </a:bodyPr>
          <a:lstStyle/>
          <a:p>
            <a:pPr algn="ctr"/>
            <a:r>
              <a:rPr lang="en-US" b="1"/>
              <a:t>Complex Systems often have</a:t>
            </a:r>
            <a:br>
              <a:rPr lang="en-US" b="1"/>
            </a:br>
            <a:r>
              <a:rPr lang="en-US" b="1"/>
              <a:t>many processes in them.  They are not</a:t>
            </a:r>
            <a:br>
              <a:rPr lang="en-US" b="1"/>
            </a:br>
            <a:r>
              <a:rPr lang="en-US" b="1"/>
              <a:t>always running on just one computer.</a:t>
            </a:r>
          </a:p>
        </p:txBody>
      </p:sp>
      <p:sp>
        <p:nvSpPr>
          <p:cNvPr id="15" name="TextBox 14">
            <a:extLst>
              <a:ext uri="{FF2B5EF4-FFF2-40B4-BE49-F238E27FC236}">
                <a16:creationId xmlns:a16="http://schemas.microsoft.com/office/drawing/2014/main" id="{5AA3B2D9-A973-41CA-9918-138A5A8906ED}"/>
              </a:ext>
            </a:extLst>
          </p:cNvPr>
          <p:cNvSpPr txBox="1"/>
          <p:nvPr/>
        </p:nvSpPr>
        <p:spPr>
          <a:xfrm>
            <a:off x="6495201" y="3744221"/>
            <a:ext cx="5221395" cy="923330"/>
          </a:xfrm>
          <a:prstGeom prst="rect">
            <a:avLst/>
          </a:prstGeom>
          <a:solidFill>
            <a:srgbClr val="FFFF66"/>
          </a:solidFill>
        </p:spPr>
        <p:txBody>
          <a:bodyPr wrap="square" rtlCol="0">
            <a:spAutoFit/>
          </a:bodyPr>
          <a:lstStyle/>
          <a:p>
            <a:pPr algn="ctr"/>
            <a:r>
              <a:rPr lang="en-US" b="1"/>
              <a:t>As a developer, you think of the cloud itself as a kind of distributed operating system kernel, offering  tools that work from “anywhere”.</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4F05-D9A0-46E7-ADE6-C4691764E96C}"/>
              </a:ext>
            </a:extLst>
          </p:cNvPr>
          <p:cNvSpPr>
            <a:spLocks noGrp="1"/>
          </p:cNvSpPr>
          <p:nvPr>
            <p:ph type="title"/>
          </p:nvPr>
        </p:nvSpPr>
        <p:spPr/>
        <p:txBody>
          <a:bodyPr/>
          <a:lstStyle/>
          <a:p>
            <a:r>
              <a:rPr lang="en-US"/>
              <a:t>Let’s look at some examples</a:t>
            </a:r>
          </a:p>
        </p:txBody>
      </p:sp>
      <p:sp>
        <p:nvSpPr>
          <p:cNvPr id="3" name="Content Placeholder 2">
            <a:extLst>
              <a:ext uri="{FF2B5EF4-FFF2-40B4-BE49-F238E27FC236}">
                <a16:creationId xmlns:a16="http://schemas.microsoft.com/office/drawing/2014/main" id="{488EBDBC-A63B-48BC-B0CE-97B5EE1EA257}"/>
              </a:ext>
            </a:extLst>
          </p:cNvPr>
          <p:cNvSpPr>
            <a:spLocks noGrp="1"/>
          </p:cNvSpPr>
          <p:nvPr>
            <p:ph idx="1"/>
          </p:nvPr>
        </p:nvSpPr>
        <p:spPr/>
        <p:txBody>
          <a:bodyPr>
            <a:normAutofit/>
          </a:bodyPr>
          <a:lstStyle/>
          <a:p>
            <a:r>
              <a:rPr lang="en-US"/>
              <a:t>The C++ command runs a series of sub-programs:</a:t>
            </a:r>
          </a:p>
          <a:p>
            <a:pPr marL="688086" lvl="1" indent="-514350">
              <a:buFont typeface="+mj-lt"/>
              <a:buAutoNum type="arabicPeriod"/>
            </a:pPr>
            <a:r>
              <a:rPr lang="en-US"/>
              <a:t>The “C preprocessor”, to deal with #define, #if, #include</a:t>
            </a:r>
          </a:p>
          <a:p>
            <a:pPr marL="688086" lvl="1" indent="-514350">
              <a:buFont typeface="+mj-lt"/>
              <a:buAutoNum type="arabicPeriod"/>
            </a:pPr>
            <a:r>
              <a:rPr lang="en-US"/>
              <a:t>The template analysis and expansion stage</a:t>
            </a:r>
          </a:p>
          <a:p>
            <a:pPr marL="688086" lvl="1" indent="-514350">
              <a:buFont typeface="+mj-lt"/>
              <a:buAutoNum type="arabicPeriod"/>
            </a:pPr>
            <a:r>
              <a:rPr lang="en-US"/>
              <a:t>The compiler, which has a parsing stage, a compilation stage, and an optimization stage.</a:t>
            </a:r>
          </a:p>
          <a:p>
            <a:pPr marL="688086" lvl="1" indent="-514350">
              <a:buFont typeface="+mj-lt"/>
              <a:buAutoNum type="arabicPeriod"/>
            </a:pPr>
            <a:r>
              <a:rPr lang="en-US"/>
              <a:t>The assembler</a:t>
            </a:r>
          </a:p>
          <a:p>
            <a:pPr marL="688086" lvl="1" indent="-514350">
              <a:buFont typeface="+mj-lt"/>
              <a:buAutoNum type="arabicPeriod"/>
            </a:pPr>
            <a:r>
              <a:rPr lang="en-US"/>
              <a:t>The linker</a:t>
            </a:r>
          </a:p>
          <a:p>
            <a:pPr marL="173736" lvl="1" indent="0">
              <a:buNone/>
            </a:pPr>
            <a:r>
              <a:rPr lang="en-US"/>
              <a:t>… they share data by creating files, which the next stage can read</a:t>
            </a:r>
          </a:p>
        </p:txBody>
      </p:sp>
      <p:sp>
        <p:nvSpPr>
          <p:cNvPr id="4" name="Footer Placeholder 3">
            <a:extLst>
              <a:ext uri="{FF2B5EF4-FFF2-40B4-BE49-F238E27FC236}">
                <a16:creationId xmlns:a16="http://schemas.microsoft.com/office/drawing/2014/main" id="{0D5A7B0E-E769-4584-A12C-5FD790D2C4F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2EAF40F-42DA-4DFC-BB47-7B013DCB1FD1}"/>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4269718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A153-E04D-4D55-AA12-5E888E644A0F}"/>
              </a:ext>
            </a:extLst>
          </p:cNvPr>
          <p:cNvSpPr>
            <a:spLocks noGrp="1"/>
          </p:cNvSpPr>
          <p:nvPr>
            <p:ph type="title"/>
          </p:nvPr>
        </p:nvSpPr>
        <p:spPr/>
        <p:txBody>
          <a:bodyPr/>
          <a:lstStyle/>
          <a:p>
            <a:r>
              <a:rPr lang="en-US"/>
              <a:t>Why does C++ use file sharing?</a:t>
            </a:r>
          </a:p>
        </p:txBody>
      </p:sp>
      <p:sp>
        <p:nvSpPr>
          <p:cNvPr id="3" name="Content Placeholder 2">
            <a:extLst>
              <a:ext uri="{FF2B5EF4-FFF2-40B4-BE49-F238E27FC236}">
                <a16:creationId xmlns:a16="http://schemas.microsoft.com/office/drawing/2014/main" id="{D13BB1CF-5007-4CBD-80DF-2DC1C5016A49}"/>
              </a:ext>
            </a:extLst>
          </p:cNvPr>
          <p:cNvSpPr>
            <a:spLocks noGrp="1"/>
          </p:cNvSpPr>
          <p:nvPr>
            <p:ph idx="1"/>
          </p:nvPr>
        </p:nvSpPr>
        <p:spPr/>
        <p:txBody>
          <a:bodyPr>
            <a:normAutofit fontScale="85000" lnSpcReduction="10000"/>
          </a:bodyPr>
          <a:lstStyle/>
          <a:p>
            <a:r>
              <a:rPr lang="en-US"/>
              <a:t>C++ was created as a multi-process solution for a single computer.  In the old days we didn’t have an </a:t>
            </a:r>
            <a:r>
              <a:rPr lang="en-US" err="1"/>
              <a:t>mmap</a:t>
            </a:r>
            <a:r>
              <a:rPr lang="en-US"/>
              <a:t> system call.</a:t>
            </a:r>
          </a:p>
          <a:p>
            <a:endParaRPr lang="en-US"/>
          </a:p>
          <a:p>
            <a:r>
              <a:rPr lang="en-US"/>
              <a:t>Also, since one process writes a file, and the next one reads it sequentially and “soon”, after which it gets deleted, Linux is smart enough to keep the whole file in cache and might never even put it on disk.</a:t>
            </a:r>
          </a:p>
          <a:p>
            <a:endParaRPr lang="en-US"/>
          </a:p>
          <a:p>
            <a:r>
              <a:rPr lang="en-US"/>
              <a:t>There are many such examples on Linux.  Most, like C++, have a controlling process that launches subprocesses, and most share files from stage to stage.</a:t>
            </a:r>
          </a:p>
        </p:txBody>
      </p:sp>
      <p:sp>
        <p:nvSpPr>
          <p:cNvPr id="4" name="Footer Placeholder 3">
            <a:extLst>
              <a:ext uri="{FF2B5EF4-FFF2-40B4-BE49-F238E27FC236}">
                <a16:creationId xmlns:a16="http://schemas.microsoft.com/office/drawing/2014/main" id="{5F22ECC4-192C-469E-BA0C-98E148D720A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A6CB16E-B738-4B47-899E-89C68AB1E85D}"/>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708965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45B9-6BA7-4AA1-959C-2DD0EAD54CDA}"/>
              </a:ext>
            </a:extLst>
          </p:cNvPr>
          <p:cNvSpPr>
            <a:spLocks noGrp="1"/>
          </p:cNvSpPr>
          <p:nvPr>
            <p:ph type="title"/>
          </p:nvPr>
        </p:nvSpPr>
        <p:spPr/>
        <p:txBody>
          <a:bodyPr/>
          <a:lstStyle/>
          <a:p>
            <a:r>
              <a:rPr lang="en-US" dirty="0" err="1"/>
              <a:t>Mmap</a:t>
            </a:r>
            <a:r>
              <a:rPr lang="en-US" dirty="0"/>
              <a:t>/</a:t>
            </a:r>
            <a:r>
              <a:rPr lang="en-US" dirty="0" err="1"/>
              <a:t>shmen</a:t>
            </a:r>
            <a:r>
              <a:rPr lang="en-US" dirty="0"/>
              <a:t> option</a:t>
            </a:r>
          </a:p>
        </p:txBody>
      </p:sp>
      <p:sp>
        <p:nvSpPr>
          <p:cNvPr id="3" name="Content Placeholder 2">
            <a:extLst>
              <a:ext uri="{FF2B5EF4-FFF2-40B4-BE49-F238E27FC236}">
                <a16:creationId xmlns:a16="http://schemas.microsoft.com/office/drawing/2014/main" id="{B032588A-5E74-44D0-8FD3-3F2060149EF3}"/>
              </a:ext>
            </a:extLst>
          </p:cNvPr>
          <p:cNvSpPr>
            <a:spLocks noGrp="1"/>
          </p:cNvSpPr>
          <p:nvPr>
            <p:ph idx="1"/>
          </p:nvPr>
        </p:nvSpPr>
        <p:spPr>
          <a:xfrm>
            <a:off x="1024128" y="2286000"/>
            <a:ext cx="10890232" cy="4023360"/>
          </a:xfrm>
        </p:spPr>
        <p:txBody>
          <a:bodyPr>
            <a:normAutofit fontScale="92500" lnSpcReduction="10000"/>
          </a:bodyPr>
          <a:lstStyle/>
          <a:p>
            <a:r>
              <a:rPr lang="en-US" dirty="0"/>
              <a:t>We learned about </a:t>
            </a:r>
            <a:r>
              <a:rPr lang="en-US" dirty="0" err="1"/>
              <a:t>mmap</a:t>
            </a:r>
            <a:r>
              <a:rPr lang="en-US" dirty="0"/>
              <a:t> when we first saw the POSIX file system API.  At one time people felt that </a:t>
            </a:r>
            <a:r>
              <a:rPr lang="en-US" dirty="0" err="1"/>
              <a:t>mmap</a:t>
            </a:r>
            <a:r>
              <a:rPr lang="en-US" dirty="0"/>
              <a:t> could become the basis for shared objects in Linux.  </a:t>
            </a:r>
          </a:p>
          <a:p>
            <a:endParaRPr lang="en-US" dirty="0"/>
          </a:p>
          <a:p>
            <a:r>
              <a:rPr lang="en-US" dirty="0"/>
              <a:t>Linux allocates a segment of memory for the mapped file or shared memory segment. The system call returns a pointer to its base address.</a:t>
            </a:r>
          </a:p>
          <a:p>
            <a:endParaRPr lang="en-US" dirty="0"/>
          </a:p>
          <a:p>
            <a:r>
              <a:rPr lang="en-US" b="1" dirty="0"/>
              <a:t>Idea: create a shared memory segment, then allocate objects in it.</a:t>
            </a:r>
          </a:p>
        </p:txBody>
      </p:sp>
      <p:sp>
        <p:nvSpPr>
          <p:cNvPr id="4" name="Footer Placeholder 3">
            <a:extLst>
              <a:ext uri="{FF2B5EF4-FFF2-40B4-BE49-F238E27FC236}">
                <a16:creationId xmlns:a16="http://schemas.microsoft.com/office/drawing/2014/main" id="{F384E05B-1AF4-4069-8AE2-617DFA76A0F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8D436DD-D16D-401B-8D01-C413A149E83C}"/>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237632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6E21-3BFF-43CB-A863-7DA952F47BA2}"/>
              </a:ext>
            </a:extLst>
          </p:cNvPr>
          <p:cNvSpPr>
            <a:spLocks noGrp="1"/>
          </p:cNvSpPr>
          <p:nvPr>
            <p:ph type="title"/>
          </p:nvPr>
        </p:nvSpPr>
        <p:spPr/>
        <p:txBody>
          <a:bodyPr/>
          <a:lstStyle/>
          <a:p>
            <a:r>
              <a:rPr lang="en-US" dirty="0"/>
              <a:t>A shared segment is just like any other segment in your address space</a:t>
            </a:r>
          </a:p>
        </p:txBody>
      </p:sp>
      <p:sp>
        <p:nvSpPr>
          <p:cNvPr id="3" name="Content Placeholder 2">
            <a:extLst>
              <a:ext uri="{FF2B5EF4-FFF2-40B4-BE49-F238E27FC236}">
                <a16:creationId xmlns:a16="http://schemas.microsoft.com/office/drawing/2014/main" id="{77A3E7D3-1E2B-496F-8B9E-0ED51AA913CC}"/>
              </a:ext>
            </a:extLst>
          </p:cNvPr>
          <p:cNvSpPr>
            <a:spLocks noGrp="1"/>
          </p:cNvSpPr>
          <p:nvPr>
            <p:ph idx="1"/>
          </p:nvPr>
        </p:nvSpPr>
        <p:spPr/>
        <p:txBody>
          <a:bodyPr>
            <a:normAutofit fontScale="92500" lnSpcReduction="20000"/>
          </a:bodyPr>
          <a:lstStyle/>
          <a:p>
            <a:r>
              <a:rPr lang="en-US" b="1" dirty="0">
                <a:solidFill>
                  <a:srgbClr val="C00000"/>
                </a:solidFill>
              </a:rPr>
              <a:t>Only permits a single writer.  </a:t>
            </a:r>
            <a:r>
              <a:rPr lang="en-US" b="1" dirty="0"/>
              <a:t>(</a:t>
            </a:r>
            <a:r>
              <a:rPr lang="en-US" dirty="0"/>
              <a:t>But you can always have two shared segments, one for each direction.)  </a:t>
            </a:r>
            <a:r>
              <a:rPr lang="en-US" b="1" dirty="0">
                <a:solidFill>
                  <a:srgbClr val="FF0000"/>
                </a:solidFill>
              </a:rPr>
              <a:t>Different processes may see a shared segment at different base addresses.</a:t>
            </a:r>
            <a:endParaRPr lang="en-US" dirty="0">
              <a:solidFill>
                <a:srgbClr val="FF0000"/>
              </a:solidFill>
            </a:endParaRPr>
          </a:p>
          <a:p>
            <a:endParaRPr lang="en-US" dirty="0"/>
          </a:p>
          <a:p>
            <a:r>
              <a:rPr lang="en-US" dirty="0"/>
              <a:t>If the data being shared is some form of raw information, like pixels in a video display, or numbers in a matrix, it works well.</a:t>
            </a:r>
          </a:p>
          <a:p>
            <a:endParaRPr lang="en-US" dirty="0"/>
          </a:p>
          <a:p>
            <a:r>
              <a:rPr lang="en-US" dirty="0" err="1"/>
              <a:t>Mmap</a:t>
            </a:r>
            <a:r>
              <a:rPr lang="en-US" dirty="0"/>
              <a:t> starts with a file and changes are saved to disk.  </a:t>
            </a:r>
            <a:r>
              <a:rPr lang="en-US" dirty="0" err="1"/>
              <a:t>Shmem</a:t>
            </a:r>
            <a:r>
              <a:rPr lang="en-US" dirty="0"/>
              <a:t> is just a pure shared memory segment.</a:t>
            </a:r>
          </a:p>
        </p:txBody>
      </p:sp>
      <p:sp>
        <p:nvSpPr>
          <p:cNvPr id="4" name="Footer Placeholder 3">
            <a:extLst>
              <a:ext uri="{FF2B5EF4-FFF2-40B4-BE49-F238E27FC236}">
                <a16:creationId xmlns:a16="http://schemas.microsoft.com/office/drawing/2014/main" id="{81AE80F2-F123-4D2C-A848-78BB1EB7332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1FC08B5-CD49-4958-83FA-DC63A54F3F34}"/>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3939004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2DF4-C99F-41E2-A617-CAD747143DF9}"/>
              </a:ext>
            </a:extLst>
          </p:cNvPr>
          <p:cNvSpPr>
            <a:spLocks noGrp="1"/>
          </p:cNvSpPr>
          <p:nvPr>
            <p:ph type="title"/>
          </p:nvPr>
        </p:nvSpPr>
        <p:spPr/>
        <p:txBody>
          <a:bodyPr/>
          <a:lstStyle/>
          <a:p>
            <a:r>
              <a:rPr lang="en-US" dirty="0"/>
              <a:t>mapped files are widely used for financial trading systems</a:t>
            </a:r>
          </a:p>
        </p:txBody>
      </p:sp>
      <p:sp>
        <p:nvSpPr>
          <p:cNvPr id="3" name="Content Placeholder 2">
            <a:extLst>
              <a:ext uri="{FF2B5EF4-FFF2-40B4-BE49-F238E27FC236}">
                <a16:creationId xmlns:a16="http://schemas.microsoft.com/office/drawing/2014/main" id="{51A591C4-200C-42D8-8DC8-49A4A625BFC9}"/>
              </a:ext>
            </a:extLst>
          </p:cNvPr>
          <p:cNvSpPr>
            <a:spLocks noGrp="1"/>
          </p:cNvSpPr>
          <p:nvPr>
            <p:ph idx="1"/>
          </p:nvPr>
        </p:nvSpPr>
        <p:spPr/>
        <p:txBody>
          <a:bodyPr>
            <a:normAutofit lnSpcReduction="10000"/>
          </a:bodyPr>
          <a:lstStyle/>
          <a:p>
            <a:r>
              <a:rPr lang="en-US"/>
              <a:t>Many Wall Street trading firms have real-time ticker feeds of prices for the stocks and bonds and derivatives they trade.</a:t>
            </a:r>
          </a:p>
          <a:p>
            <a:endParaRPr lang="en-US"/>
          </a:p>
          <a:p>
            <a:r>
              <a:rPr lang="en-US"/>
              <a:t>Often this is managed via a daemon that writes into a shared file.  The file holds the history of prices.</a:t>
            </a:r>
          </a:p>
          <a:p>
            <a:endParaRPr lang="en-US"/>
          </a:p>
          <a:p>
            <a:r>
              <a:rPr lang="en-US"/>
              <a:t>By mapping the head of the file, processes can track updates.  A library accesses the actual data and handles memory fencing.</a:t>
            </a:r>
          </a:p>
        </p:txBody>
      </p:sp>
      <p:sp>
        <p:nvSpPr>
          <p:cNvPr id="4" name="Footer Placeholder 3">
            <a:extLst>
              <a:ext uri="{FF2B5EF4-FFF2-40B4-BE49-F238E27FC236}">
                <a16:creationId xmlns:a16="http://schemas.microsoft.com/office/drawing/2014/main" id="{8A65448C-BA52-4DCE-A136-F483148E457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2344774-C53C-4CFF-AF7D-7542394D89E8}"/>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1902786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82F3-5167-41FF-A5E6-DBE63CFEE617}"/>
              </a:ext>
            </a:extLst>
          </p:cNvPr>
          <p:cNvSpPr>
            <a:spLocks noGrp="1"/>
          </p:cNvSpPr>
          <p:nvPr>
            <p:ph type="title"/>
          </p:nvPr>
        </p:nvSpPr>
        <p:spPr/>
        <p:txBody>
          <a:bodyPr/>
          <a:lstStyle/>
          <a:p>
            <a:r>
              <a:rPr lang="en-US"/>
              <a:t>Linux itself uses mapped files</a:t>
            </a:r>
          </a:p>
        </p:txBody>
      </p:sp>
      <p:sp>
        <p:nvSpPr>
          <p:cNvPr id="3" name="Content Placeholder 2">
            <a:extLst>
              <a:ext uri="{FF2B5EF4-FFF2-40B4-BE49-F238E27FC236}">
                <a16:creationId xmlns:a16="http://schemas.microsoft.com/office/drawing/2014/main" id="{A5C27F8C-267F-44ED-909B-CF065D459503}"/>
              </a:ext>
            </a:extLst>
          </p:cNvPr>
          <p:cNvSpPr>
            <a:spLocks noGrp="1"/>
          </p:cNvSpPr>
          <p:nvPr>
            <p:ph idx="1"/>
          </p:nvPr>
        </p:nvSpPr>
        <p:spPr/>
        <p:txBody>
          <a:bodyPr/>
          <a:lstStyle/>
          <a:p>
            <a:r>
              <a:rPr lang="en-US"/>
              <a:t>The DLL concept (“linking”) is based on a mapped file.</a:t>
            </a:r>
          </a:p>
          <a:p>
            <a:endParaRPr lang="en-US"/>
          </a:p>
          <a:p>
            <a:r>
              <a:rPr lang="en-US"/>
              <a:t>In that case the benefits are these:</a:t>
            </a:r>
          </a:p>
          <a:p>
            <a:pPr lvl="1"/>
            <a:r>
              <a:rPr lang="en-US"/>
              <a:t>  The file actually contains executable instructions.  These must be in </a:t>
            </a:r>
            <a:br>
              <a:rPr lang="en-US"/>
            </a:br>
            <a:r>
              <a:rPr lang="en-US"/>
              <a:t>    memory for the CPU to decode and execute.</a:t>
            </a:r>
          </a:p>
          <a:p>
            <a:pPr lvl="1"/>
            <a:r>
              <a:rPr lang="en-US"/>
              <a:t>  But the DLL can be shared between multiple applications, saving</a:t>
            </a:r>
            <a:br>
              <a:rPr lang="en-US"/>
            </a:br>
            <a:r>
              <a:rPr lang="en-US"/>
              <a:t>   memory and improving L3 caching performance.</a:t>
            </a:r>
          </a:p>
        </p:txBody>
      </p:sp>
      <p:sp>
        <p:nvSpPr>
          <p:cNvPr id="4" name="Footer Placeholder 3">
            <a:extLst>
              <a:ext uri="{FF2B5EF4-FFF2-40B4-BE49-F238E27FC236}">
                <a16:creationId xmlns:a16="http://schemas.microsoft.com/office/drawing/2014/main" id="{CFEC7517-FFBA-4FC6-AEAE-37916EBD396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4B21534-CEC0-45F9-8FD3-5B7F7016E47A}"/>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428863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9D9B-BF7A-D572-BAEA-15BE2C67DB91}"/>
              </a:ext>
            </a:extLst>
          </p:cNvPr>
          <p:cNvSpPr>
            <a:spLocks noGrp="1"/>
          </p:cNvSpPr>
          <p:nvPr>
            <p:ph type="title"/>
          </p:nvPr>
        </p:nvSpPr>
        <p:spPr/>
        <p:txBody>
          <a:bodyPr/>
          <a:lstStyle/>
          <a:p>
            <a:r>
              <a:rPr lang="en-US" dirty="0"/>
              <a:t>Mapping often isn’t the whole story</a:t>
            </a:r>
          </a:p>
        </p:txBody>
      </p:sp>
      <p:sp>
        <p:nvSpPr>
          <p:cNvPr id="3" name="Content Placeholder 2">
            <a:extLst>
              <a:ext uri="{FF2B5EF4-FFF2-40B4-BE49-F238E27FC236}">
                <a16:creationId xmlns:a16="http://schemas.microsoft.com/office/drawing/2014/main" id="{A4FEDCF8-79A9-422B-91B0-8115F67D1056}"/>
              </a:ext>
            </a:extLst>
          </p:cNvPr>
          <p:cNvSpPr>
            <a:spLocks noGrp="1"/>
          </p:cNvSpPr>
          <p:nvPr>
            <p:ph idx="1"/>
          </p:nvPr>
        </p:nvSpPr>
        <p:spPr/>
        <p:txBody>
          <a:bodyPr/>
          <a:lstStyle/>
          <a:p>
            <a:r>
              <a:rPr lang="en-US" dirty="0"/>
              <a:t>When we share data between processes we might</a:t>
            </a:r>
          </a:p>
          <a:p>
            <a:pPr>
              <a:buFont typeface="Wingdings" panose="05000000000000000000" pitchFamily="2" charset="2"/>
              <a:buChar char="Ø"/>
            </a:pPr>
            <a:r>
              <a:rPr lang="en-US" dirty="0"/>
              <a:t>  Only share data a process has permission to see</a:t>
            </a:r>
          </a:p>
          <a:p>
            <a:pPr>
              <a:buFont typeface="Wingdings" panose="05000000000000000000" pitchFamily="2" charset="2"/>
              <a:buChar char="Ø"/>
            </a:pPr>
            <a:r>
              <a:rPr lang="en-US" dirty="0"/>
              <a:t>  Leverage read-only access to avoid synchronization.  For </a:t>
            </a:r>
            <a:br>
              <a:rPr lang="en-US" dirty="0"/>
            </a:br>
            <a:r>
              <a:rPr lang="en-US" dirty="0"/>
              <a:t>    interactive cases, </a:t>
            </a:r>
            <a:r>
              <a:rPr lang="en-US" b="1" dirty="0"/>
              <a:t>p</a:t>
            </a:r>
            <a:r>
              <a:rPr lang="en-US" dirty="0"/>
              <a:t> and </a:t>
            </a:r>
            <a:r>
              <a:rPr lang="en-US" b="1" dirty="0"/>
              <a:t>q</a:t>
            </a:r>
            <a:r>
              <a:rPr lang="en-US" dirty="0"/>
              <a:t> could share two segments:  </a:t>
            </a:r>
          </a:p>
          <a:p>
            <a:pPr>
              <a:buFont typeface="Wingdings" panose="05000000000000000000" pitchFamily="2" charset="2"/>
              <a:buChar char="Ø"/>
            </a:pPr>
            <a:r>
              <a:rPr lang="en-US" dirty="0"/>
              <a:t>  Force Linux to put the segments at the same address to</a:t>
            </a:r>
            <a:br>
              <a:rPr lang="en-US" dirty="0"/>
            </a:br>
            <a:r>
              <a:rPr lang="en-US" dirty="0"/>
              <a:t>    enable them to hold pointer-based data structures, like trees</a:t>
            </a:r>
          </a:p>
          <a:p>
            <a:pPr>
              <a:buFont typeface="Wingdings" panose="05000000000000000000" pitchFamily="2" charset="2"/>
              <a:buChar char="Ø"/>
            </a:pPr>
            <a:r>
              <a:rPr lang="en-US" dirty="0"/>
              <a:t>  Use </a:t>
            </a:r>
            <a:r>
              <a:rPr lang="en-US" b="1" dirty="0"/>
              <a:t>remap</a:t>
            </a:r>
            <a:r>
              <a:rPr lang="en-US" dirty="0"/>
              <a:t>, signal handling to implement dynamic access</a:t>
            </a:r>
          </a:p>
        </p:txBody>
      </p:sp>
      <p:sp>
        <p:nvSpPr>
          <p:cNvPr id="4" name="Footer Placeholder 3">
            <a:extLst>
              <a:ext uri="{FF2B5EF4-FFF2-40B4-BE49-F238E27FC236}">
                <a16:creationId xmlns:a16="http://schemas.microsoft.com/office/drawing/2014/main" id="{F356A8E9-E90C-AC11-D58A-EB16143A6D5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E4DD630-D9DB-E764-E7CD-C3B9B87EB9E3}"/>
              </a:ext>
            </a:extLst>
          </p:cNvPr>
          <p:cNvSpPr>
            <a:spLocks noGrp="1"/>
          </p:cNvSpPr>
          <p:nvPr>
            <p:ph type="sldNum" sz="quarter" idx="12"/>
          </p:nvPr>
        </p:nvSpPr>
        <p:spPr/>
        <p:txBody>
          <a:bodyPr/>
          <a:lstStyle/>
          <a:p>
            <a:fld id="{6547F9EC-0141-428E-9624-21FD351CB832}" type="slidenum">
              <a:rPr lang="en-US" smtClean="0"/>
              <a:t>26</a:t>
            </a:fld>
            <a:endParaRPr lang="en-US"/>
          </a:p>
        </p:txBody>
      </p:sp>
      <p:pic>
        <p:nvPicPr>
          <p:cNvPr id="10" name="Picture 9">
            <a:extLst>
              <a:ext uri="{FF2B5EF4-FFF2-40B4-BE49-F238E27FC236}">
                <a16:creationId xmlns:a16="http://schemas.microsoft.com/office/drawing/2014/main" id="{84275ED2-71B4-0A48-FE33-B9732979A510}"/>
              </a:ext>
            </a:extLst>
          </p:cNvPr>
          <p:cNvPicPr>
            <a:picLocks noChangeAspect="1"/>
          </p:cNvPicPr>
          <p:nvPr/>
        </p:nvPicPr>
        <p:blipFill>
          <a:blip r:embed="rId2"/>
          <a:stretch>
            <a:fillRect/>
          </a:stretch>
        </p:blipFill>
        <p:spPr>
          <a:xfrm>
            <a:off x="10370391" y="4070276"/>
            <a:ext cx="797481" cy="368624"/>
          </a:xfrm>
          <a:prstGeom prst="rect">
            <a:avLst/>
          </a:prstGeom>
        </p:spPr>
      </p:pic>
    </p:spTree>
    <p:extLst>
      <p:ext uri="{BB962C8B-B14F-4D97-AF65-F5344CB8AC3E}">
        <p14:creationId xmlns:p14="http://schemas.microsoft.com/office/powerpoint/2010/main" val="1973150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AEE122-A3B9-4620-89FD-9804CD93A15D}"/>
              </a:ext>
            </a:extLst>
          </p:cNvPr>
          <p:cNvSpPr>
            <a:spLocks noGrp="1"/>
          </p:cNvSpPr>
          <p:nvPr>
            <p:ph type="title"/>
          </p:nvPr>
        </p:nvSpPr>
        <p:spPr/>
        <p:txBody>
          <a:bodyPr/>
          <a:lstStyle/>
          <a:p>
            <a:r>
              <a:rPr lang="en-US"/>
              <a:t>Sharing with processes on </a:t>
            </a:r>
            <a:br>
              <a:rPr lang="en-US"/>
            </a:br>
            <a:r>
              <a:rPr lang="en-US"/>
              <a:t>different machines </a:t>
            </a:r>
          </a:p>
        </p:txBody>
      </p:sp>
      <p:sp>
        <p:nvSpPr>
          <p:cNvPr id="7" name="Text Placeholder 6">
            <a:extLst>
              <a:ext uri="{FF2B5EF4-FFF2-40B4-BE49-F238E27FC236}">
                <a16:creationId xmlns:a16="http://schemas.microsoft.com/office/drawing/2014/main" id="{83DB9950-8B5B-4FAB-A6F1-F3C31B559963}"/>
              </a:ext>
            </a:extLst>
          </p:cNvPr>
          <p:cNvSpPr>
            <a:spLocks noGrp="1"/>
          </p:cNvSpPr>
          <p:nvPr>
            <p:ph type="body" idx="1"/>
          </p:nvPr>
        </p:nvSpPr>
        <p:spPr/>
        <p:txBody>
          <a:bodyPr/>
          <a:lstStyle/>
          <a:p>
            <a:r>
              <a:rPr lang="en-US"/>
              <a:t>Issue: Now we need to also deal with the network</a:t>
            </a:r>
          </a:p>
        </p:txBody>
      </p:sp>
      <p:sp>
        <p:nvSpPr>
          <p:cNvPr id="4" name="Footer Placeholder 3">
            <a:extLst>
              <a:ext uri="{FF2B5EF4-FFF2-40B4-BE49-F238E27FC236}">
                <a16:creationId xmlns:a16="http://schemas.microsoft.com/office/drawing/2014/main" id="{2E454505-ABB3-4F04-A189-09883B3AFC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AAA481C-5A48-43BD-BFCE-C6C48C50C2FE}"/>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1986687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967B-41E3-4F47-96A9-4B0EAD0E64DA}"/>
              </a:ext>
            </a:extLst>
          </p:cNvPr>
          <p:cNvSpPr>
            <a:spLocks noGrp="1"/>
          </p:cNvSpPr>
          <p:nvPr>
            <p:ph type="title"/>
          </p:nvPr>
        </p:nvSpPr>
        <p:spPr/>
        <p:txBody>
          <a:bodyPr/>
          <a:lstStyle/>
          <a:p>
            <a:r>
              <a:rPr lang="en-US"/>
              <a:t>Networked settings require different approaches</a:t>
            </a:r>
          </a:p>
        </p:txBody>
      </p:sp>
      <p:sp>
        <p:nvSpPr>
          <p:cNvPr id="9" name="Content Placeholder 8">
            <a:extLst>
              <a:ext uri="{FF2B5EF4-FFF2-40B4-BE49-F238E27FC236}">
                <a16:creationId xmlns:a16="http://schemas.microsoft.com/office/drawing/2014/main" id="{D980072E-10E4-41D0-97A4-DC1259997035}"/>
              </a:ext>
            </a:extLst>
          </p:cNvPr>
          <p:cNvSpPr>
            <a:spLocks noGrp="1"/>
          </p:cNvSpPr>
          <p:nvPr>
            <p:ph idx="1"/>
          </p:nvPr>
        </p:nvSpPr>
        <p:spPr/>
        <p:txBody>
          <a:bodyPr>
            <a:normAutofit/>
          </a:bodyPr>
          <a:lstStyle/>
          <a:p>
            <a:r>
              <a:rPr lang="en-US"/>
              <a:t>When we run in a networked environment, we need tools that will work seamlessly even if the processes are on different machines.</a:t>
            </a:r>
          </a:p>
          <a:p>
            <a:endParaRPr lang="en-US"/>
          </a:p>
          <a:p>
            <a:r>
              <a:rPr lang="en-US"/>
              <a:t>Mapped files or segments are single-machine solutions.  </a:t>
            </a:r>
            <a:r>
              <a:rPr lang="en-US" err="1"/>
              <a:t>Mmap</a:t>
            </a:r>
            <a:r>
              <a:rPr lang="en-US"/>
              <a:t> can be made to work over a network, but performance is disappointing and this option is not common.</a:t>
            </a:r>
          </a:p>
          <a:p>
            <a:endParaRPr lang="en-US"/>
          </a:p>
        </p:txBody>
      </p:sp>
      <p:sp>
        <p:nvSpPr>
          <p:cNvPr id="4" name="Footer Placeholder 3">
            <a:extLst>
              <a:ext uri="{FF2B5EF4-FFF2-40B4-BE49-F238E27FC236}">
                <a16:creationId xmlns:a16="http://schemas.microsoft.com/office/drawing/2014/main" id="{F53C495F-BBDA-42CA-B1C9-DA9BF83098F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983A611-78AD-4C12-A4B9-505D4E9FDC08}"/>
              </a:ext>
            </a:extLst>
          </p:cNvPr>
          <p:cNvSpPr>
            <a:spLocks noGrp="1"/>
          </p:cNvSpPr>
          <p:nvPr>
            <p:ph type="sldNum" sz="quarter" idx="12"/>
          </p:nvPr>
        </p:nvSpPr>
        <p:spPr/>
        <p:txBody>
          <a:bodyPr/>
          <a:lstStyle/>
          <a:p>
            <a:fld id="{6547F9EC-0141-428E-9624-21FD351CB832}" type="slidenum">
              <a:rPr lang="en-US" smtClean="0"/>
              <a:pPr/>
              <a:t>28</a:t>
            </a:fld>
            <a:endParaRPr lang="en-US"/>
          </a:p>
        </p:txBody>
      </p:sp>
    </p:spTree>
    <p:extLst>
      <p:ext uri="{BB962C8B-B14F-4D97-AF65-F5344CB8AC3E}">
        <p14:creationId xmlns:p14="http://schemas.microsoft.com/office/powerpoint/2010/main" val="1198486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D261-558A-4AC7-9813-BE05D6FEB9A3}"/>
              </a:ext>
            </a:extLst>
          </p:cNvPr>
          <p:cNvSpPr>
            <a:spLocks noGrp="1"/>
          </p:cNvSpPr>
          <p:nvPr>
            <p:ph type="title"/>
          </p:nvPr>
        </p:nvSpPr>
        <p:spPr/>
        <p:txBody>
          <a:bodyPr/>
          <a:lstStyle/>
          <a:p>
            <a:r>
              <a:rPr lang="en-US"/>
              <a:t>Cloud computing</a:t>
            </a:r>
          </a:p>
        </p:txBody>
      </p:sp>
      <p:sp>
        <p:nvSpPr>
          <p:cNvPr id="3" name="Content Placeholder 2">
            <a:extLst>
              <a:ext uri="{FF2B5EF4-FFF2-40B4-BE49-F238E27FC236}">
                <a16:creationId xmlns:a16="http://schemas.microsoft.com/office/drawing/2014/main" id="{2FCE2F23-8BBE-4D9D-89E0-E5A3574A691E}"/>
              </a:ext>
            </a:extLst>
          </p:cNvPr>
          <p:cNvSpPr>
            <a:spLocks noGrp="1"/>
          </p:cNvSpPr>
          <p:nvPr>
            <p:ph idx="1"/>
          </p:nvPr>
        </p:nvSpPr>
        <p:spPr/>
        <p:txBody>
          <a:bodyPr>
            <a:normAutofit/>
          </a:bodyPr>
          <a:lstStyle/>
          <a:p>
            <a:r>
              <a:rPr lang="en-US"/>
              <a:t>In other courses, you’ll use modern cloud computing systems.</a:t>
            </a:r>
          </a:p>
          <a:p>
            <a:endParaRPr lang="en-US"/>
          </a:p>
          <a:p>
            <a:r>
              <a:rPr lang="en-US"/>
              <a:t>Those are like a large multicomputer kernel, with services that programs can use </a:t>
            </a:r>
            <a:r>
              <a:rPr lang="en-US" i="1"/>
              <a:t>no matter which machine they run on</a:t>
            </a:r>
            <a:r>
              <a:rPr lang="en-US"/>
              <a:t>.</a:t>
            </a:r>
          </a:p>
          <a:p>
            <a:endParaRPr lang="en-US"/>
          </a:p>
          <a:p>
            <a:r>
              <a:rPr lang="en-US"/>
              <a:t>Cloud computing has begun to reshape the ways we develop complex programs even on a single Linux machine.</a:t>
            </a:r>
          </a:p>
        </p:txBody>
      </p:sp>
      <p:sp>
        <p:nvSpPr>
          <p:cNvPr id="4" name="Footer Placeholder 3">
            <a:extLst>
              <a:ext uri="{FF2B5EF4-FFF2-40B4-BE49-F238E27FC236}">
                <a16:creationId xmlns:a16="http://schemas.microsoft.com/office/drawing/2014/main" id="{D1F10D14-E7EB-4CDB-B297-DFBBFC2B2FB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4089C50-53A8-49DA-A6DC-8D3A7C0A9E09}"/>
              </a:ext>
            </a:extLst>
          </p:cNvPr>
          <p:cNvSpPr>
            <a:spLocks noGrp="1"/>
          </p:cNvSpPr>
          <p:nvPr>
            <p:ph type="sldNum" sz="quarter" idx="12"/>
          </p:nvPr>
        </p:nvSpPr>
        <p:spPr/>
        <p:txBody>
          <a:bodyPr/>
          <a:lstStyle/>
          <a:p>
            <a:fld id="{6547F9EC-0141-428E-9624-21FD351CB832}" type="slidenum">
              <a:rPr lang="en-US" smtClean="0"/>
              <a:t>29</a:t>
            </a:fld>
            <a:endParaRPr lang="en-US"/>
          </a:p>
        </p:txBody>
      </p:sp>
      <p:pic>
        <p:nvPicPr>
          <p:cNvPr id="6" name="Picture 5">
            <a:extLst>
              <a:ext uri="{FF2B5EF4-FFF2-40B4-BE49-F238E27FC236}">
                <a16:creationId xmlns:a16="http://schemas.microsoft.com/office/drawing/2014/main" id="{B2A76733-0E5D-48FF-A2BC-D0BBB183385B}"/>
              </a:ext>
            </a:extLst>
          </p:cNvPr>
          <p:cNvPicPr>
            <a:picLocks noChangeAspect="1"/>
          </p:cNvPicPr>
          <p:nvPr/>
        </p:nvPicPr>
        <p:blipFill>
          <a:blip r:embed="rId2"/>
          <a:stretch>
            <a:fillRect/>
          </a:stretch>
        </p:blipFill>
        <p:spPr>
          <a:xfrm>
            <a:off x="9553766" y="160782"/>
            <a:ext cx="2381250" cy="1924050"/>
          </a:xfrm>
          <a:prstGeom prst="rect">
            <a:avLst/>
          </a:prstGeom>
        </p:spPr>
      </p:pic>
    </p:spTree>
    <p:extLst>
      <p:ext uri="{BB962C8B-B14F-4D97-AF65-F5344CB8AC3E}">
        <p14:creationId xmlns:p14="http://schemas.microsoft.com/office/powerpoint/2010/main" val="3469655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745A-EC26-428A-8679-363BCDF2735E}"/>
              </a:ext>
            </a:extLst>
          </p:cNvPr>
          <p:cNvSpPr>
            <a:spLocks noGrp="1"/>
          </p:cNvSpPr>
          <p:nvPr>
            <p:ph type="title"/>
          </p:nvPr>
        </p:nvSpPr>
        <p:spPr/>
        <p:txBody>
          <a:bodyPr>
            <a:normAutofit/>
          </a:bodyPr>
          <a:lstStyle/>
          <a:p>
            <a:r>
              <a:rPr lang="en-US"/>
              <a:t>Large, complex systems</a:t>
            </a:r>
          </a:p>
        </p:txBody>
      </p:sp>
      <p:sp>
        <p:nvSpPr>
          <p:cNvPr id="3" name="Content Placeholder 2">
            <a:extLst>
              <a:ext uri="{FF2B5EF4-FFF2-40B4-BE49-F238E27FC236}">
                <a16:creationId xmlns:a16="http://schemas.microsoft.com/office/drawing/2014/main" id="{3B75F47A-EBCB-439B-888D-C17CD8E72A21}"/>
              </a:ext>
            </a:extLst>
          </p:cNvPr>
          <p:cNvSpPr>
            <a:spLocks noGrp="1"/>
          </p:cNvSpPr>
          <p:nvPr>
            <p:ph idx="1"/>
          </p:nvPr>
        </p:nvSpPr>
        <p:spPr/>
        <p:txBody>
          <a:bodyPr>
            <a:normAutofit lnSpcReduction="10000"/>
          </a:bodyPr>
          <a:lstStyle/>
          <a:p>
            <a:r>
              <a:rPr lang="en-US"/>
              <a:t>Large systems often involve multiple processes that need to share data for various reasons.</a:t>
            </a:r>
          </a:p>
          <a:p>
            <a:endParaRPr lang="en-US"/>
          </a:p>
          <a:p>
            <a:r>
              <a:rPr lang="en-US"/>
              <a:t>Components may be in different languages: Java, Python, C++, </a:t>
            </a:r>
            <a:r>
              <a:rPr lang="en-US" err="1"/>
              <a:t>O’CaML</a:t>
            </a:r>
            <a:r>
              <a:rPr lang="en-US"/>
              <a:t>, </a:t>
            </a:r>
            <a:r>
              <a:rPr lang="en-US" err="1"/>
              <a:t>etc</a:t>
            </a:r>
            <a:r>
              <a:rPr lang="en-US"/>
              <a:t>… </a:t>
            </a:r>
          </a:p>
          <a:p>
            <a:endParaRPr lang="en-US"/>
          </a:p>
          <a:p>
            <a:r>
              <a:rPr lang="en-US"/>
              <a:t>Big applications are also broken into pieces for software engineering reasons, for example if different teams collaborate</a:t>
            </a:r>
          </a:p>
        </p:txBody>
      </p:sp>
      <p:sp>
        <p:nvSpPr>
          <p:cNvPr id="4" name="Footer Placeholder 3">
            <a:extLst>
              <a:ext uri="{FF2B5EF4-FFF2-40B4-BE49-F238E27FC236}">
                <a16:creationId xmlns:a16="http://schemas.microsoft.com/office/drawing/2014/main" id="{017A7CC5-2CA8-45B8-8BEC-91EEFFEF08A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4666586-35B1-4BCD-B60D-E60CCF3E45CD}"/>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234630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A8EFB-518B-47AA-847B-4F0BD4F3A482}"/>
              </a:ext>
            </a:extLst>
          </p:cNvPr>
          <p:cNvSpPr>
            <a:spLocks noGrp="1"/>
          </p:cNvSpPr>
          <p:nvPr>
            <p:ph type="title"/>
          </p:nvPr>
        </p:nvSpPr>
        <p:spPr/>
        <p:txBody>
          <a:bodyPr/>
          <a:lstStyle/>
          <a:p>
            <a:r>
              <a:rPr lang="en-US"/>
              <a:t>Different machines + Internet</a:t>
            </a:r>
          </a:p>
        </p:txBody>
      </p:sp>
      <p:sp>
        <p:nvSpPr>
          <p:cNvPr id="3" name="Content Placeholder 2">
            <a:extLst>
              <a:ext uri="{FF2B5EF4-FFF2-40B4-BE49-F238E27FC236}">
                <a16:creationId xmlns:a16="http://schemas.microsoft.com/office/drawing/2014/main" id="{CA91D388-C0B7-44C4-93C0-8FB10E0E052C}"/>
              </a:ext>
            </a:extLst>
          </p:cNvPr>
          <p:cNvSpPr>
            <a:spLocks noGrp="1"/>
          </p:cNvSpPr>
          <p:nvPr>
            <p:ph idx="1"/>
          </p:nvPr>
        </p:nvSpPr>
        <p:spPr/>
        <p:txBody>
          <a:bodyPr>
            <a:normAutofit/>
          </a:bodyPr>
          <a:lstStyle/>
          <a:p>
            <a:pPr marL="514350" indent="-514350">
              <a:buFont typeface="+mj-lt"/>
              <a:buAutoNum type="arabicPeriod"/>
            </a:pPr>
            <a:r>
              <a:rPr lang="en-US"/>
              <a:t>We will learn about TCP soon… like a pipe, but between</a:t>
            </a:r>
            <a:br>
              <a:rPr lang="en-US"/>
            </a:br>
            <a:r>
              <a:rPr lang="en-US"/>
              <a:t>machines.  This extends the pipe option to the cloud case!</a:t>
            </a:r>
          </a:p>
          <a:p>
            <a:pPr marL="514350" indent="-514350">
              <a:buFont typeface="+mj-lt"/>
              <a:buAutoNum type="arabicPeriod"/>
            </a:pPr>
            <a:r>
              <a:rPr lang="en-US"/>
              <a:t>We could use a technique called “remote procedure call” </a:t>
            </a:r>
            <a:br>
              <a:rPr lang="en-US"/>
            </a:br>
            <a:r>
              <a:rPr lang="en-US"/>
              <a:t>where one process can invoke a method in a remote on.  We</a:t>
            </a:r>
            <a:br>
              <a:rPr lang="en-US"/>
            </a:br>
            <a:r>
              <a:rPr lang="en-US"/>
              <a:t>will learn about this soon, too.</a:t>
            </a:r>
          </a:p>
          <a:p>
            <a:pPr marL="514350" indent="-514350">
              <a:buFont typeface="+mj-lt"/>
              <a:buAutoNum type="arabicPeriod"/>
            </a:pPr>
            <a:r>
              <a:rPr lang="en-US"/>
              <a:t>We could pretend that everything is a web service, and use </a:t>
            </a:r>
            <a:br>
              <a:rPr lang="en-US"/>
            </a:br>
            <a:r>
              <a:rPr lang="en-US"/>
              <a:t>the same tools that web browsers are built from.</a:t>
            </a:r>
          </a:p>
        </p:txBody>
      </p:sp>
      <p:sp>
        <p:nvSpPr>
          <p:cNvPr id="4" name="Footer Placeholder 3">
            <a:extLst>
              <a:ext uri="{FF2B5EF4-FFF2-40B4-BE49-F238E27FC236}">
                <a16:creationId xmlns:a16="http://schemas.microsoft.com/office/drawing/2014/main" id="{8769072F-733F-4FE5-8AE1-0378AB14202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41D1B43-D494-4D53-A73D-9693957BA366}"/>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2923473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603E-33F6-4569-A102-78B469F3EAE0}"/>
              </a:ext>
            </a:extLst>
          </p:cNvPr>
          <p:cNvSpPr>
            <a:spLocks noGrp="1"/>
          </p:cNvSpPr>
          <p:nvPr>
            <p:ph type="title"/>
          </p:nvPr>
        </p:nvSpPr>
        <p:spPr/>
        <p:txBody>
          <a:bodyPr/>
          <a:lstStyle/>
          <a:p>
            <a:r>
              <a:rPr lang="en-US"/>
              <a:t>Amazon.com</a:t>
            </a:r>
          </a:p>
        </p:txBody>
      </p:sp>
      <p:sp>
        <p:nvSpPr>
          <p:cNvPr id="3" name="Content Placeholder 2">
            <a:extLst>
              <a:ext uri="{FF2B5EF4-FFF2-40B4-BE49-F238E27FC236}">
                <a16:creationId xmlns:a16="http://schemas.microsoft.com/office/drawing/2014/main" id="{399AA493-AFBD-40E9-A5A9-12E4C2AF0058}"/>
              </a:ext>
            </a:extLst>
          </p:cNvPr>
          <p:cNvSpPr>
            <a:spLocks noGrp="1"/>
          </p:cNvSpPr>
          <p:nvPr>
            <p:ph idx="1"/>
          </p:nvPr>
        </p:nvSpPr>
        <p:spPr/>
        <p:txBody>
          <a:bodyPr>
            <a:normAutofit/>
          </a:bodyPr>
          <a:lstStyle/>
          <a:p>
            <a:r>
              <a:rPr lang="en-US"/>
              <a:t>Prior to 2005, Amazon web pages were created by a single server per page.  But these servers were just not fast enough.</a:t>
            </a:r>
          </a:p>
          <a:p>
            <a:endParaRPr lang="en-US"/>
          </a:p>
          <a:p>
            <a:r>
              <a:rPr lang="en-US"/>
              <a:t>Famous study: 100ms delay reduces profits by nearly 10%</a:t>
            </a:r>
          </a:p>
          <a:p>
            <a:endParaRPr lang="en-US"/>
          </a:p>
          <a:p>
            <a:r>
              <a:rPr lang="en-US"/>
              <a:t>Today, a request is handled by a “first tier” server supported by a collection of services (as many as 100 per page)</a:t>
            </a:r>
          </a:p>
        </p:txBody>
      </p:sp>
      <p:sp>
        <p:nvSpPr>
          <p:cNvPr id="4" name="Footer Placeholder 3">
            <a:extLst>
              <a:ext uri="{FF2B5EF4-FFF2-40B4-BE49-F238E27FC236}">
                <a16:creationId xmlns:a16="http://schemas.microsoft.com/office/drawing/2014/main" id="{5F0F72AB-8A18-4E38-8EB2-90B909520E0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8619B16-E65B-4C2E-8164-9471F3BED5A2}"/>
              </a:ext>
            </a:extLst>
          </p:cNvPr>
          <p:cNvSpPr>
            <a:spLocks noGrp="1"/>
          </p:cNvSpPr>
          <p:nvPr>
            <p:ph type="sldNum" sz="quarter" idx="12"/>
          </p:nvPr>
        </p:nvSpPr>
        <p:spPr/>
        <p:txBody>
          <a:bodyPr/>
          <a:lstStyle/>
          <a:p>
            <a:fld id="{6547F9EC-0141-428E-9624-21FD351CB832}" type="slidenum">
              <a:rPr lang="en-US" smtClean="0"/>
              <a:t>31</a:t>
            </a:fld>
            <a:endParaRPr lang="en-US"/>
          </a:p>
        </p:txBody>
      </p:sp>
      <p:pic>
        <p:nvPicPr>
          <p:cNvPr id="6" name="Picture 5">
            <a:extLst>
              <a:ext uri="{FF2B5EF4-FFF2-40B4-BE49-F238E27FC236}">
                <a16:creationId xmlns:a16="http://schemas.microsoft.com/office/drawing/2014/main" id="{3805D389-0BC9-4D05-AACF-3CF70BCC16EB}"/>
              </a:ext>
            </a:extLst>
          </p:cNvPr>
          <p:cNvPicPr>
            <a:picLocks noChangeAspect="1"/>
          </p:cNvPicPr>
          <p:nvPr/>
        </p:nvPicPr>
        <p:blipFill>
          <a:blip r:embed="rId2"/>
          <a:stretch>
            <a:fillRect/>
          </a:stretch>
        </p:blipFill>
        <p:spPr>
          <a:xfrm>
            <a:off x="8842076" y="257037"/>
            <a:ext cx="3169848" cy="1986736"/>
          </a:xfrm>
          <a:prstGeom prst="rect">
            <a:avLst/>
          </a:prstGeom>
        </p:spPr>
      </p:pic>
    </p:spTree>
    <p:extLst>
      <p:ext uri="{BB962C8B-B14F-4D97-AF65-F5344CB8AC3E}">
        <p14:creationId xmlns:p14="http://schemas.microsoft.com/office/powerpoint/2010/main" val="3578383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1236-46AB-44DD-91E9-15C6202FB7F6}"/>
              </a:ext>
            </a:extLst>
          </p:cNvPr>
          <p:cNvSpPr>
            <a:spLocks noGrp="1"/>
          </p:cNvSpPr>
          <p:nvPr>
            <p:ph type="title"/>
          </p:nvPr>
        </p:nvSpPr>
        <p:spPr>
          <a:xfrm>
            <a:off x="1024127" y="585216"/>
            <a:ext cx="10971715" cy="1499616"/>
          </a:xfrm>
        </p:spPr>
        <p:txBody>
          <a:bodyPr>
            <a:normAutofit fontScale="90000"/>
          </a:bodyPr>
          <a:lstStyle/>
          <a:p>
            <a:r>
              <a:rPr lang="en-US" dirty="0"/>
              <a:t>Amazon invented cloud computing! then Google and Microsoft took it much further.</a:t>
            </a:r>
          </a:p>
        </p:txBody>
      </p:sp>
      <p:sp>
        <p:nvSpPr>
          <p:cNvPr id="3" name="Content Placeholder 2">
            <a:extLst>
              <a:ext uri="{FF2B5EF4-FFF2-40B4-BE49-F238E27FC236}">
                <a16:creationId xmlns:a16="http://schemas.microsoft.com/office/drawing/2014/main" id="{C9F8F83C-4CA8-421F-AC14-EED5A340FCF4}"/>
              </a:ext>
            </a:extLst>
          </p:cNvPr>
          <p:cNvSpPr>
            <a:spLocks noGrp="1"/>
          </p:cNvSpPr>
          <p:nvPr>
            <p:ph idx="1"/>
          </p:nvPr>
        </p:nvSpPr>
        <p:spPr/>
        <p:txBody>
          <a:bodyPr>
            <a:normAutofit lnSpcReduction="10000"/>
          </a:bodyPr>
          <a:lstStyle/>
          <a:p>
            <a:r>
              <a:rPr lang="en-US"/>
              <a:t>The Amazon services are used by browsers from all over the world: a networked model.</a:t>
            </a:r>
          </a:p>
          <a:p>
            <a:endParaRPr lang="en-US"/>
          </a:p>
          <a:p>
            <a:r>
              <a:rPr lang="en-US"/>
              <a:t>And Amazon’s explicit goal was to leverage warehouses full of computers (modern “cloud computing” data centers).</a:t>
            </a:r>
          </a:p>
          <a:p>
            <a:endParaRPr lang="en-US"/>
          </a:p>
          <a:p>
            <a:r>
              <a:rPr lang="en-US"/>
              <a:t>… So Amazon is a great example of a solution that needs to use networking techniques.</a:t>
            </a:r>
          </a:p>
        </p:txBody>
      </p:sp>
      <p:sp>
        <p:nvSpPr>
          <p:cNvPr id="4" name="Footer Placeholder 3">
            <a:extLst>
              <a:ext uri="{FF2B5EF4-FFF2-40B4-BE49-F238E27FC236}">
                <a16:creationId xmlns:a16="http://schemas.microsoft.com/office/drawing/2014/main" id="{4A55A96F-D87C-4559-A620-B095D1B48E9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EF68F7E-9731-4C39-B01B-911963E35FA2}"/>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3596932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C049-60DF-4C41-880D-F3EF84DA08A2}"/>
              </a:ext>
            </a:extLst>
          </p:cNvPr>
          <p:cNvSpPr>
            <a:spLocks noGrp="1"/>
          </p:cNvSpPr>
          <p:nvPr>
            <p:ph type="title"/>
          </p:nvPr>
        </p:nvSpPr>
        <p:spPr/>
        <p:txBody>
          <a:bodyPr/>
          <a:lstStyle/>
          <a:p>
            <a:r>
              <a:rPr lang="en-US"/>
              <a:t>Inside the cloud?</a:t>
            </a:r>
          </a:p>
        </p:txBody>
      </p:sp>
      <p:sp>
        <p:nvSpPr>
          <p:cNvPr id="3" name="Content Placeholder 2">
            <a:extLst>
              <a:ext uri="{FF2B5EF4-FFF2-40B4-BE49-F238E27FC236}">
                <a16:creationId xmlns:a16="http://schemas.microsoft.com/office/drawing/2014/main" id="{F4A8FA9D-2519-440C-99B2-F60A195BE8FE}"/>
              </a:ext>
            </a:extLst>
          </p:cNvPr>
          <p:cNvSpPr>
            <a:spLocks noGrp="1"/>
          </p:cNvSpPr>
          <p:nvPr>
            <p:ph idx="1"/>
          </p:nvPr>
        </p:nvSpPr>
        <p:spPr/>
        <p:txBody>
          <a:bodyPr>
            <a:normAutofit fontScale="92500" lnSpcReduction="10000"/>
          </a:bodyPr>
          <a:lstStyle/>
          <a:p>
            <a:r>
              <a:rPr lang="en-US"/>
              <a:t>Users of cloud computing platforms like Amazon’s AWS, Microsoft’s Azure, or Google Cloud don’t need to see the internals.</a:t>
            </a:r>
          </a:p>
          <a:p>
            <a:endParaRPr lang="en-US"/>
          </a:p>
          <a:p>
            <a:r>
              <a:rPr lang="en-US"/>
              <a:t>They see a file system that is available everywhere, as well as other kernel services that look the same from every machine.</a:t>
            </a:r>
          </a:p>
          <a:p>
            <a:endParaRPr lang="en-US"/>
          </a:p>
          <a:p>
            <a:r>
              <a:rPr lang="en-US"/>
              <a:t>The individual machine runs Linux, yet these services make it very easy to spread one application over multiple machines!</a:t>
            </a:r>
          </a:p>
        </p:txBody>
      </p:sp>
      <p:sp>
        <p:nvSpPr>
          <p:cNvPr id="4" name="Footer Placeholder 3">
            <a:extLst>
              <a:ext uri="{FF2B5EF4-FFF2-40B4-BE49-F238E27FC236}">
                <a16:creationId xmlns:a16="http://schemas.microsoft.com/office/drawing/2014/main" id="{3E837F54-4EEF-4BA2-8E50-8B460BF5383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FAF8378-4158-4E17-BCED-AE7180739F6A}"/>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AD8CD36B-259B-47E7-8A15-8F908DCC3678}"/>
              </a:ext>
            </a:extLst>
          </p:cNvPr>
          <p:cNvPicPr>
            <a:picLocks noChangeAspect="1"/>
          </p:cNvPicPr>
          <p:nvPr/>
        </p:nvPicPr>
        <p:blipFill>
          <a:blip r:embed="rId2"/>
          <a:stretch>
            <a:fillRect/>
          </a:stretch>
        </p:blipFill>
        <p:spPr>
          <a:xfrm>
            <a:off x="9553766" y="160782"/>
            <a:ext cx="2381250" cy="1924050"/>
          </a:xfrm>
          <a:prstGeom prst="rect">
            <a:avLst/>
          </a:prstGeom>
        </p:spPr>
      </p:pic>
    </p:spTree>
    <p:extLst>
      <p:ext uri="{BB962C8B-B14F-4D97-AF65-F5344CB8AC3E}">
        <p14:creationId xmlns:p14="http://schemas.microsoft.com/office/powerpoint/2010/main" val="1180976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3444-8E66-2C83-0B45-447781546462}"/>
              </a:ext>
            </a:extLst>
          </p:cNvPr>
          <p:cNvSpPr>
            <a:spLocks noGrp="1"/>
          </p:cNvSpPr>
          <p:nvPr>
            <p:ph type="title"/>
          </p:nvPr>
        </p:nvSpPr>
        <p:spPr/>
        <p:txBody>
          <a:bodyPr/>
          <a:lstStyle/>
          <a:p>
            <a:r>
              <a:rPr lang="en-US" dirty="0"/>
              <a:t>FLASK and Web Services</a:t>
            </a:r>
          </a:p>
        </p:txBody>
      </p:sp>
      <p:sp>
        <p:nvSpPr>
          <p:cNvPr id="3" name="Content Placeholder 2">
            <a:extLst>
              <a:ext uri="{FF2B5EF4-FFF2-40B4-BE49-F238E27FC236}">
                <a16:creationId xmlns:a16="http://schemas.microsoft.com/office/drawing/2014/main" id="{670DB26F-271C-E70D-0F6D-6ECDF5629BD4}"/>
              </a:ext>
            </a:extLst>
          </p:cNvPr>
          <p:cNvSpPr>
            <a:spLocks noGrp="1"/>
          </p:cNvSpPr>
          <p:nvPr>
            <p:ph idx="1"/>
          </p:nvPr>
        </p:nvSpPr>
        <p:spPr/>
        <p:txBody>
          <a:bodyPr/>
          <a:lstStyle/>
          <a:p>
            <a:r>
              <a:rPr lang="en-US" dirty="0"/>
              <a:t>Early in the Amazon era, the company needed a lot of machines for peak load bursts but wanted to rent them out.</a:t>
            </a:r>
          </a:p>
          <a:p>
            <a:endParaRPr lang="en-US" dirty="0"/>
          </a:p>
          <a:p>
            <a:r>
              <a:rPr lang="en-US" dirty="0"/>
              <a:t>So they offered a way to</a:t>
            </a:r>
          </a:p>
          <a:p>
            <a:pPr>
              <a:buFont typeface="Wingdings" panose="05000000000000000000" pitchFamily="2" charset="2"/>
              <a:buChar char="Ø"/>
            </a:pPr>
            <a:r>
              <a:rPr lang="en-US" dirty="0"/>
              <a:t>  Copy your web site to AWS, renting their machines for this</a:t>
            </a:r>
          </a:p>
          <a:p>
            <a:pPr>
              <a:buFont typeface="Wingdings" panose="05000000000000000000" pitchFamily="2" charset="2"/>
              <a:buChar char="Ø"/>
            </a:pPr>
            <a:r>
              <a:rPr lang="en-US" dirty="0"/>
              <a:t>  Doing a kind of remote request to a cloud-hosted service</a:t>
            </a:r>
            <a:br>
              <a:rPr lang="en-US" dirty="0"/>
            </a:br>
            <a:r>
              <a:rPr lang="en-US" dirty="0"/>
              <a:t>    through your company web site.</a:t>
            </a:r>
          </a:p>
        </p:txBody>
      </p:sp>
      <p:sp>
        <p:nvSpPr>
          <p:cNvPr id="4" name="Footer Placeholder 3">
            <a:extLst>
              <a:ext uri="{FF2B5EF4-FFF2-40B4-BE49-F238E27FC236}">
                <a16:creationId xmlns:a16="http://schemas.microsoft.com/office/drawing/2014/main" id="{33F35BAB-33B8-A11E-2185-29616A46F99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3EF61DA-2796-512B-C1A7-241D48C72911}"/>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2780428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4C9D-FB5B-2725-DBE9-4D13FC3FBA46}"/>
              </a:ext>
            </a:extLst>
          </p:cNvPr>
          <p:cNvSpPr>
            <a:spLocks noGrp="1"/>
          </p:cNvSpPr>
          <p:nvPr>
            <p:ph type="title"/>
          </p:nvPr>
        </p:nvSpPr>
        <p:spPr/>
        <p:txBody>
          <a:bodyPr/>
          <a:lstStyle/>
          <a:p>
            <a:r>
              <a:rPr lang="en-US" dirty="0"/>
              <a:t>Rest</a:t>
            </a:r>
            <a:r>
              <a:rPr lang="en-US" sz="3600" dirty="0"/>
              <a:t> </a:t>
            </a:r>
            <a:r>
              <a:rPr lang="en-US" sz="4800" dirty="0"/>
              <a:t>RPC</a:t>
            </a:r>
            <a:endParaRPr lang="en-US" dirty="0"/>
          </a:p>
        </p:txBody>
      </p:sp>
      <p:sp>
        <p:nvSpPr>
          <p:cNvPr id="3" name="Content Placeholder 2">
            <a:extLst>
              <a:ext uri="{FF2B5EF4-FFF2-40B4-BE49-F238E27FC236}">
                <a16:creationId xmlns:a16="http://schemas.microsoft.com/office/drawing/2014/main" id="{2B9A713B-5EBF-1407-917F-A6725530573A}"/>
              </a:ext>
            </a:extLst>
          </p:cNvPr>
          <p:cNvSpPr>
            <a:spLocks noGrp="1"/>
          </p:cNvSpPr>
          <p:nvPr>
            <p:ph idx="1"/>
          </p:nvPr>
        </p:nvSpPr>
        <p:spPr>
          <a:xfrm>
            <a:off x="1024127" y="2286000"/>
            <a:ext cx="11098463" cy="4023360"/>
          </a:xfrm>
        </p:spPr>
        <p:txBody>
          <a:bodyPr>
            <a:normAutofit/>
          </a:bodyPr>
          <a:lstStyle/>
          <a:p>
            <a:r>
              <a:rPr lang="en-US" dirty="0"/>
              <a:t>Any </a:t>
            </a:r>
            <a:r>
              <a:rPr lang="en-US" dirty="0">
                <a:solidFill>
                  <a:srgbClr val="111111"/>
                </a:solidFill>
                <a:latin typeface="Roboto" panose="02000000000000000000" pitchFamily="2" charset="0"/>
              </a:rPr>
              <a:t>program can call any web site that exports a REST API.</a:t>
            </a:r>
          </a:p>
          <a:p>
            <a:pPr lvl="1"/>
            <a:r>
              <a:rPr lang="en-US" dirty="0">
                <a:solidFill>
                  <a:srgbClr val="111111"/>
                </a:solidFill>
                <a:latin typeface="Roboto" panose="02000000000000000000" pitchFamily="2" charset="0"/>
              </a:rPr>
              <a:t>   Example: Your company web site could have an AWS service </a:t>
            </a:r>
            <a:br>
              <a:rPr lang="en-US" dirty="0">
                <a:solidFill>
                  <a:srgbClr val="111111"/>
                </a:solidFill>
                <a:latin typeface="Roboto" panose="02000000000000000000" pitchFamily="2" charset="0"/>
              </a:rPr>
            </a:br>
            <a:r>
              <a:rPr lang="en-US" dirty="0">
                <a:solidFill>
                  <a:srgbClr val="111111"/>
                </a:solidFill>
                <a:latin typeface="Roboto" panose="02000000000000000000" pitchFamily="2" charset="0"/>
              </a:rPr>
              <a:t>     with a method to “Upload the current AQI data”</a:t>
            </a:r>
          </a:p>
          <a:p>
            <a:pPr lvl="1"/>
            <a:r>
              <a:rPr lang="en-US" dirty="0">
                <a:solidFill>
                  <a:srgbClr val="111111"/>
                </a:solidFill>
                <a:latin typeface="Roboto" panose="02000000000000000000" pitchFamily="2" charset="0"/>
              </a:rPr>
              <a:t>   Then it could sell AQI sensors that link via the Internet and upload</a:t>
            </a:r>
            <a:br>
              <a:rPr lang="en-US" dirty="0">
                <a:solidFill>
                  <a:srgbClr val="111111"/>
                </a:solidFill>
                <a:latin typeface="Roboto" panose="02000000000000000000" pitchFamily="2" charset="0"/>
              </a:rPr>
            </a:br>
            <a:r>
              <a:rPr lang="en-US" dirty="0">
                <a:solidFill>
                  <a:srgbClr val="111111"/>
                </a:solidFill>
                <a:latin typeface="Roboto" panose="02000000000000000000" pitchFamily="2" charset="0"/>
              </a:rPr>
              <a:t>     air quality data periodically</a:t>
            </a:r>
          </a:p>
          <a:p>
            <a:pPr lvl="1"/>
            <a:r>
              <a:rPr lang="en-US" dirty="0">
                <a:solidFill>
                  <a:srgbClr val="111111"/>
                </a:solidFill>
                <a:latin typeface="Roboto" panose="02000000000000000000" pitchFamily="2" charset="0"/>
              </a:rPr>
              <a:t>   Like calling </a:t>
            </a:r>
            <a:r>
              <a:rPr lang="en-US" b="1" dirty="0">
                <a:solidFill>
                  <a:srgbClr val="111111"/>
                </a:solidFill>
                <a:latin typeface="Roboto" panose="02000000000000000000" pitchFamily="2" charset="0"/>
              </a:rPr>
              <a:t>upload(sensor-id, PM2.5, O3, ….)</a:t>
            </a:r>
            <a:r>
              <a:rPr lang="en-US" dirty="0">
                <a:solidFill>
                  <a:srgbClr val="111111"/>
                </a:solidFill>
                <a:latin typeface="Roboto" panose="02000000000000000000" pitchFamily="2" charset="0"/>
              </a:rPr>
              <a:t> but the request</a:t>
            </a:r>
            <a:br>
              <a:rPr lang="en-US" dirty="0">
                <a:solidFill>
                  <a:srgbClr val="111111"/>
                </a:solidFill>
                <a:latin typeface="Roboto" panose="02000000000000000000" pitchFamily="2" charset="0"/>
              </a:rPr>
            </a:br>
            <a:r>
              <a:rPr lang="en-US" dirty="0">
                <a:solidFill>
                  <a:srgbClr val="111111"/>
                </a:solidFill>
                <a:latin typeface="Roboto" panose="02000000000000000000" pitchFamily="2" charset="0"/>
              </a:rPr>
              <a:t>     turns into a message.  The actual upcall occurs on a cloud server</a:t>
            </a:r>
          </a:p>
          <a:p>
            <a:pPr lvl="1"/>
            <a:r>
              <a:rPr lang="en-US" dirty="0">
                <a:solidFill>
                  <a:srgbClr val="111111"/>
                </a:solidFill>
                <a:latin typeface="Roboto" panose="02000000000000000000" pitchFamily="2" charset="0"/>
              </a:rPr>
              <a:t>   The most popular package for using REST is called FLASK.  It</a:t>
            </a:r>
            <a:br>
              <a:rPr lang="en-US" dirty="0">
                <a:solidFill>
                  <a:srgbClr val="111111"/>
                </a:solidFill>
                <a:latin typeface="Roboto" panose="02000000000000000000" pitchFamily="2" charset="0"/>
              </a:rPr>
            </a:br>
            <a:r>
              <a:rPr lang="en-US" dirty="0">
                <a:solidFill>
                  <a:srgbClr val="111111"/>
                </a:solidFill>
                <a:latin typeface="Roboto" panose="02000000000000000000" pitchFamily="2" charset="0"/>
              </a:rPr>
              <a:t>     supports </a:t>
            </a:r>
            <a:r>
              <a:rPr lang="en-US" dirty="0" err="1">
                <a:solidFill>
                  <a:srgbClr val="111111"/>
                </a:solidFill>
                <a:latin typeface="Roboto" panose="02000000000000000000" pitchFamily="2" charset="0"/>
              </a:rPr>
              <a:t>Javascript</a:t>
            </a:r>
            <a:r>
              <a:rPr lang="en-US" dirty="0">
                <a:solidFill>
                  <a:srgbClr val="111111"/>
                </a:solidFill>
                <a:latin typeface="Roboto" panose="02000000000000000000" pitchFamily="2" charset="0"/>
              </a:rPr>
              <a:t>, Java and C++</a:t>
            </a:r>
            <a:endParaRPr lang="en-US" dirty="0"/>
          </a:p>
        </p:txBody>
      </p:sp>
      <p:sp>
        <p:nvSpPr>
          <p:cNvPr id="4" name="Footer Placeholder 3">
            <a:extLst>
              <a:ext uri="{FF2B5EF4-FFF2-40B4-BE49-F238E27FC236}">
                <a16:creationId xmlns:a16="http://schemas.microsoft.com/office/drawing/2014/main" id="{F5F4D8DC-CD21-5FC6-699F-49E459BE6E0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DDC9C6D-4377-90EC-2E98-1429BE26CEEE}"/>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28338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57B4-9CC5-2BBD-8408-CF5D11E78847}"/>
              </a:ext>
            </a:extLst>
          </p:cNvPr>
          <p:cNvSpPr>
            <a:spLocks noGrp="1"/>
          </p:cNvSpPr>
          <p:nvPr>
            <p:ph type="title"/>
          </p:nvPr>
        </p:nvSpPr>
        <p:spPr/>
        <p:txBody>
          <a:bodyPr/>
          <a:lstStyle/>
          <a:p>
            <a:r>
              <a:rPr lang="en-US" dirty="0"/>
              <a:t>Purple Air </a:t>
            </a:r>
            <a:r>
              <a:rPr lang="en-US" dirty="0" err="1"/>
              <a:t>WebSite</a:t>
            </a:r>
            <a:r>
              <a:rPr lang="en-US" dirty="0"/>
              <a:t> For Ithaca…</a:t>
            </a:r>
          </a:p>
        </p:txBody>
      </p:sp>
      <p:sp>
        <p:nvSpPr>
          <p:cNvPr id="4" name="Footer Placeholder 3">
            <a:extLst>
              <a:ext uri="{FF2B5EF4-FFF2-40B4-BE49-F238E27FC236}">
                <a16:creationId xmlns:a16="http://schemas.microsoft.com/office/drawing/2014/main" id="{B2FAFE44-1A88-E7FF-ABCB-A9DD109EB5B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32905F8-F23F-AB9A-65D5-7F7FACD06D8E}"/>
              </a:ext>
            </a:extLst>
          </p:cNvPr>
          <p:cNvSpPr>
            <a:spLocks noGrp="1"/>
          </p:cNvSpPr>
          <p:nvPr>
            <p:ph type="sldNum" sz="quarter" idx="12"/>
          </p:nvPr>
        </p:nvSpPr>
        <p:spPr/>
        <p:txBody>
          <a:bodyPr/>
          <a:lstStyle/>
          <a:p>
            <a:fld id="{6547F9EC-0141-428E-9624-21FD351CB832}" type="slidenum">
              <a:rPr lang="en-US" smtClean="0"/>
              <a:t>36</a:t>
            </a:fld>
            <a:endParaRPr lang="en-US"/>
          </a:p>
        </p:txBody>
      </p:sp>
      <p:sp>
        <p:nvSpPr>
          <p:cNvPr id="9" name="Content Placeholder 8">
            <a:extLst>
              <a:ext uri="{FF2B5EF4-FFF2-40B4-BE49-F238E27FC236}">
                <a16:creationId xmlns:a16="http://schemas.microsoft.com/office/drawing/2014/main" id="{11952D52-488E-CED6-8173-90C8B914439B}"/>
              </a:ext>
            </a:extLst>
          </p:cNvPr>
          <p:cNvSpPr>
            <a:spLocks noGrp="1"/>
          </p:cNvSpPr>
          <p:nvPr>
            <p:ph idx="1"/>
          </p:nvPr>
        </p:nvSpPr>
        <p:spPr>
          <a:xfrm>
            <a:off x="1024128" y="2974206"/>
            <a:ext cx="10641690" cy="3335154"/>
          </a:xfrm>
        </p:spPr>
        <p:txBody>
          <a:bodyPr/>
          <a:lstStyle/>
          <a:p>
            <a:r>
              <a:rPr lang="en-US" dirty="0"/>
              <a:t>Ken’s house is on this!</a:t>
            </a:r>
          </a:p>
          <a:p>
            <a:endParaRPr lang="en-US" dirty="0"/>
          </a:p>
          <a:p>
            <a:r>
              <a:rPr lang="en-US" dirty="0"/>
              <a:t>And in fact there is a</a:t>
            </a:r>
            <a:br>
              <a:rPr lang="en-US" dirty="0"/>
            </a:br>
            <a:r>
              <a:rPr lang="en-US" dirty="0"/>
              <a:t>global version of this</a:t>
            </a:r>
            <a:br>
              <a:rPr lang="en-US" dirty="0"/>
            </a:br>
            <a:r>
              <a:rPr lang="en-US" dirty="0"/>
              <a:t>too, called acqicn.org</a:t>
            </a:r>
          </a:p>
        </p:txBody>
      </p:sp>
      <p:pic>
        <p:nvPicPr>
          <p:cNvPr id="11" name="Picture 10">
            <a:extLst>
              <a:ext uri="{FF2B5EF4-FFF2-40B4-BE49-F238E27FC236}">
                <a16:creationId xmlns:a16="http://schemas.microsoft.com/office/drawing/2014/main" id="{496510B1-7489-5AFF-55F5-A7121186545E}"/>
              </a:ext>
            </a:extLst>
          </p:cNvPr>
          <p:cNvPicPr>
            <a:picLocks noChangeAspect="1"/>
          </p:cNvPicPr>
          <p:nvPr/>
        </p:nvPicPr>
        <p:blipFill>
          <a:blip r:embed="rId2"/>
          <a:stretch>
            <a:fillRect/>
          </a:stretch>
        </p:blipFill>
        <p:spPr>
          <a:xfrm>
            <a:off x="5949687" y="1757573"/>
            <a:ext cx="5915873" cy="3989672"/>
          </a:xfrm>
          <a:prstGeom prst="rect">
            <a:avLst/>
          </a:prstGeom>
        </p:spPr>
      </p:pic>
      <p:pic>
        <p:nvPicPr>
          <p:cNvPr id="15" name="Picture 14">
            <a:extLst>
              <a:ext uri="{FF2B5EF4-FFF2-40B4-BE49-F238E27FC236}">
                <a16:creationId xmlns:a16="http://schemas.microsoft.com/office/drawing/2014/main" id="{BABC703A-338E-1D6B-A313-38D0D8F238F4}"/>
              </a:ext>
            </a:extLst>
          </p:cNvPr>
          <p:cNvPicPr>
            <a:picLocks noChangeAspect="1"/>
          </p:cNvPicPr>
          <p:nvPr/>
        </p:nvPicPr>
        <p:blipFill>
          <a:blip r:embed="rId3"/>
          <a:stretch>
            <a:fillRect/>
          </a:stretch>
        </p:blipFill>
        <p:spPr>
          <a:xfrm>
            <a:off x="5191827" y="2317402"/>
            <a:ext cx="6365452" cy="4292868"/>
          </a:xfrm>
          <a:prstGeom prst="rect">
            <a:avLst/>
          </a:prstGeom>
        </p:spPr>
      </p:pic>
    </p:spTree>
    <p:extLst>
      <p:ext uri="{BB962C8B-B14F-4D97-AF65-F5344CB8AC3E}">
        <p14:creationId xmlns:p14="http://schemas.microsoft.com/office/powerpoint/2010/main" val="327247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9B9D-B6D8-5887-9B30-E112B62AD557}"/>
              </a:ext>
            </a:extLst>
          </p:cNvPr>
          <p:cNvSpPr>
            <a:spLocks noGrp="1"/>
          </p:cNvSpPr>
          <p:nvPr>
            <p:ph type="title"/>
          </p:nvPr>
        </p:nvSpPr>
        <p:spPr/>
        <p:txBody>
          <a:bodyPr/>
          <a:lstStyle/>
          <a:p>
            <a:r>
              <a:rPr lang="en-US" dirty="0"/>
              <a:t>What about CORBA?</a:t>
            </a:r>
          </a:p>
        </p:txBody>
      </p:sp>
      <p:sp>
        <p:nvSpPr>
          <p:cNvPr id="3" name="Content Placeholder 2">
            <a:extLst>
              <a:ext uri="{FF2B5EF4-FFF2-40B4-BE49-F238E27FC236}">
                <a16:creationId xmlns:a16="http://schemas.microsoft.com/office/drawing/2014/main" id="{02B120AA-EB3C-7B4D-2D22-4A048DDDCD58}"/>
              </a:ext>
            </a:extLst>
          </p:cNvPr>
          <p:cNvSpPr>
            <a:spLocks noGrp="1"/>
          </p:cNvSpPr>
          <p:nvPr>
            <p:ph idx="1"/>
          </p:nvPr>
        </p:nvSpPr>
        <p:spPr/>
        <p:txBody>
          <a:bodyPr/>
          <a:lstStyle/>
          <a:p>
            <a:r>
              <a:rPr lang="en-US" dirty="0"/>
              <a:t>This is an older standard but very widely used</a:t>
            </a:r>
          </a:p>
          <a:p>
            <a:endParaRPr lang="en-US" dirty="0"/>
          </a:p>
          <a:p>
            <a:r>
              <a:rPr lang="en-US" dirty="0"/>
              <a:t>REST encodes RPC requests as web pages and uses HTTP or HTTPS to connect via the same protocol used by browsers</a:t>
            </a:r>
          </a:p>
          <a:p>
            <a:endParaRPr lang="en-US" dirty="0"/>
          </a:p>
          <a:p>
            <a:r>
              <a:rPr lang="en-US" dirty="0"/>
              <a:t>CORBA doesn’t use this extra HTTP/HTTPS encoding </a:t>
            </a:r>
          </a:p>
        </p:txBody>
      </p:sp>
      <p:sp>
        <p:nvSpPr>
          <p:cNvPr id="4" name="Footer Placeholder 3">
            <a:extLst>
              <a:ext uri="{FF2B5EF4-FFF2-40B4-BE49-F238E27FC236}">
                <a16:creationId xmlns:a16="http://schemas.microsoft.com/office/drawing/2014/main" id="{B0B0E634-E097-2EFB-8ED0-15FC18A073D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35802B5-8E89-1660-F275-BD3323A72462}"/>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2564210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7CF0-E3AC-46E1-896F-249B2D15FFFC}"/>
              </a:ext>
            </a:extLst>
          </p:cNvPr>
          <p:cNvSpPr>
            <a:spLocks noGrp="1"/>
          </p:cNvSpPr>
          <p:nvPr>
            <p:ph type="title"/>
          </p:nvPr>
        </p:nvSpPr>
        <p:spPr/>
        <p:txBody>
          <a:bodyPr/>
          <a:lstStyle/>
          <a:p>
            <a:r>
              <a:rPr lang="en-US" dirty="0"/>
              <a:t>Air Traffic control</a:t>
            </a:r>
          </a:p>
        </p:txBody>
      </p:sp>
      <p:sp>
        <p:nvSpPr>
          <p:cNvPr id="3" name="Content Placeholder 2">
            <a:extLst>
              <a:ext uri="{FF2B5EF4-FFF2-40B4-BE49-F238E27FC236}">
                <a16:creationId xmlns:a16="http://schemas.microsoft.com/office/drawing/2014/main" id="{F7696C98-70A7-48E1-8BE0-42485C4379FF}"/>
              </a:ext>
            </a:extLst>
          </p:cNvPr>
          <p:cNvSpPr>
            <a:spLocks noGrp="1"/>
          </p:cNvSpPr>
          <p:nvPr>
            <p:ph idx="1"/>
          </p:nvPr>
        </p:nvSpPr>
        <p:spPr/>
        <p:txBody>
          <a:bodyPr/>
          <a:lstStyle/>
          <a:p>
            <a:r>
              <a:rPr lang="en-US" dirty="0"/>
              <a:t>Ken worked on the French ATC solution.  </a:t>
            </a:r>
            <a:r>
              <a:rPr lang="en-US" dirty="0">
                <a:solidFill>
                  <a:srgbClr val="C00000"/>
                </a:solidFill>
              </a:rPr>
              <a:t>It uses CORBA</a:t>
            </a:r>
          </a:p>
          <a:p>
            <a:endParaRPr lang="en-US" dirty="0"/>
          </a:p>
          <a:p>
            <a:r>
              <a:rPr lang="en-US" dirty="0"/>
              <a:t>This system has been continuously active since 1996.  It runs on a private cloud, but uses cloud-computing ideas.</a:t>
            </a:r>
          </a:p>
          <a:p>
            <a:endParaRPr lang="en-US" dirty="0"/>
          </a:p>
          <a:p>
            <a:r>
              <a:rPr lang="en-US" dirty="0"/>
              <a:t>ATC systems have many modules that cooperate.  The “flight plan” is the most important form of shared information.</a:t>
            </a:r>
          </a:p>
        </p:txBody>
      </p:sp>
      <p:sp>
        <p:nvSpPr>
          <p:cNvPr id="4" name="Footer Placeholder 3">
            <a:extLst>
              <a:ext uri="{FF2B5EF4-FFF2-40B4-BE49-F238E27FC236}">
                <a16:creationId xmlns:a16="http://schemas.microsoft.com/office/drawing/2014/main" id="{6E7F4942-0D5F-41DA-BCD3-5B416E8AAAF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219F3DB-0DB6-4703-9C58-04062223E53C}"/>
              </a:ext>
            </a:extLst>
          </p:cNvPr>
          <p:cNvSpPr>
            <a:spLocks noGrp="1"/>
          </p:cNvSpPr>
          <p:nvPr>
            <p:ph type="sldNum" sz="quarter" idx="12"/>
          </p:nvPr>
        </p:nvSpPr>
        <p:spPr/>
        <p:txBody>
          <a:bodyPr/>
          <a:lstStyle/>
          <a:p>
            <a:fld id="{6547F9EC-0141-428E-9624-21FD351CB832}" type="slidenum">
              <a:rPr lang="en-US" smtClean="0"/>
              <a:t>38</a:t>
            </a:fld>
            <a:endParaRPr lang="en-US"/>
          </a:p>
        </p:txBody>
      </p:sp>
      <p:pic>
        <p:nvPicPr>
          <p:cNvPr id="6" name="Picture 5">
            <a:extLst>
              <a:ext uri="{FF2B5EF4-FFF2-40B4-BE49-F238E27FC236}">
                <a16:creationId xmlns:a16="http://schemas.microsoft.com/office/drawing/2014/main" id="{A8B60973-C573-456C-A32D-352DA4506D4C}"/>
              </a:ext>
            </a:extLst>
          </p:cNvPr>
          <p:cNvPicPr>
            <a:picLocks noChangeAspect="1"/>
          </p:cNvPicPr>
          <p:nvPr/>
        </p:nvPicPr>
        <p:blipFill>
          <a:blip r:embed="rId2"/>
          <a:stretch>
            <a:fillRect/>
          </a:stretch>
        </p:blipFill>
        <p:spPr>
          <a:xfrm>
            <a:off x="8773065" y="124766"/>
            <a:ext cx="3247756" cy="2161234"/>
          </a:xfrm>
          <a:prstGeom prst="rect">
            <a:avLst/>
          </a:prstGeom>
        </p:spPr>
      </p:pic>
    </p:spTree>
    <p:extLst>
      <p:ext uri="{BB962C8B-B14F-4D97-AF65-F5344CB8AC3E}">
        <p14:creationId xmlns:p14="http://schemas.microsoft.com/office/powerpoint/2010/main" val="1493872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70105" y="2307389"/>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a:t>Air traffic Control System</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t>39</a:t>
            </a:fld>
            <a:endParaRPr lang="en-US"/>
          </a:p>
        </p:txBody>
      </p:sp>
      <p:pic>
        <p:nvPicPr>
          <p:cNvPr id="6" name="Picture 5"/>
          <p:cNvPicPr>
            <a:picLocks noChangeAspect="1"/>
          </p:cNvPicPr>
          <p:nvPr/>
        </p:nvPicPr>
        <p:blipFill>
          <a:blip r:embed="rId3"/>
          <a:stretch>
            <a:fillRect/>
          </a:stretch>
        </p:blipFill>
        <p:spPr>
          <a:xfrm>
            <a:off x="766761" y="2895319"/>
            <a:ext cx="2606689" cy="1739045"/>
          </a:xfrm>
          <a:prstGeom prst="rect">
            <a:avLst/>
          </a:prstGeom>
          <a:ln>
            <a:solidFill>
              <a:srgbClr val="FFFF00"/>
            </a:solidFill>
          </a:ln>
        </p:spPr>
      </p:pic>
      <p:sp>
        <p:nvSpPr>
          <p:cNvPr id="7" name="Freeform 6"/>
          <p:cNvSpPr/>
          <p:nvPr/>
        </p:nvSpPr>
        <p:spPr>
          <a:xfrm>
            <a:off x="3392503" y="3083532"/>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905744" y="330383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6021403" y="3576246"/>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240353" y="359079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715244" y="3576246"/>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5039094" y="3851439"/>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6934048">
            <a:off x="4032859" y="4404471"/>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92503" y="4856066"/>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3773902" y="3967535"/>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456514" y="4648986"/>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757518" y="4088047"/>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633741" y="4001734"/>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2999314" y="451270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96139" y="3771734"/>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419105" y="3781723"/>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536486" y="3800015"/>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96588" y="3933625"/>
            <a:ext cx="1362808" cy="369332"/>
          </a:xfrm>
          <a:prstGeom prst="rect">
            <a:avLst/>
          </a:prstGeom>
          <a:noFill/>
        </p:spPr>
        <p:txBody>
          <a:bodyPr wrap="square" rtlCol="0">
            <a:spAutoFit/>
          </a:bodyPr>
          <a:lstStyle/>
          <a:p>
            <a:r>
              <a:rPr lang="en-US"/>
              <a:t>. . .</a:t>
            </a:r>
          </a:p>
        </p:txBody>
      </p:sp>
      <p:sp>
        <p:nvSpPr>
          <p:cNvPr id="34" name="TextBox 33"/>
          <p:cNvSpPr txBox="1"/>
          <p:nvPr/>
        </p:nvSpPr>
        <p:spPr>
          <a:xfrm>
            <a:off x="737405" y="4656218"/>
            <a:ext cx="2224454" cy="646331"/>
          </a:xfrm>
          <a:prstGeom prst="rect">
            <a:avLst/>
          </a:prstGeom>
          <a:noFill/>
        </p:spPr>
        <p:txBody>
          <a:bodyPr wrap="square" rtlCol="0">
            <a:spAutoFit/>
          </a:bodyPr>
          <a:lstStyle/>
          <a:p>
            <a:pPr algn="ctr"/>
            <a:r>
              <a:rPr lang="en-US" b="1"/>
              <a:t>Air traffic controllers</a:t>
            </a:r>
            <a:br>
              <a:rPr lang="en-US" b="1"/>
            </a:br>
            <a:r>
              <a:rPr lang="en-US" b="1"/>
              <a:t>update flight plans</a:t>
            </a:r>
          </a:p>
        </p:txBody>
      </p:sp>
      <p:sp>
        <p:nvSpPr>
          <p:cNvPr id="35" name="TextBox 34"/>
          <p:cNvSpPr txBox="1"/>
          <p:nvPr/>
        </p:nvSpPr>
        <p:spPr>
          <a:xfrm>
            <a:off x="4542556" y="2358777"/>
            <a:ext cx="3902704" cy="923330"/>
          </a:xfrm>
          <a:prstGeom prst="rect">
            <a:avLst/>
          </a:prstGeom>
          <a:noFill/>
        </p:spPr>
        <p:txBody>
          <a:bodyPr wrap="square" rtlCol="0">
            <a:spAutoFit/>
          </a:bodyPr>
          <a:lstStyle/>
          <a:p>
            <a:pPr algn="ctr"/>
            <a:r>
              <a:rPr lang="en-US" b="1"/>
              <a:t>Flight plan manager tracks current and past flight plan versions.  Replicated for ultra-high reliability.</a:t>
            </a:r>
          </a:p>
        </p:txBody>
      </p:sp>
      <p:cxnSp>
        <p:nvCxnSpPr>
          <p:cNvPr id="36" name="Straight Arrow Connector 35"/>
          <p:cNvCxnSpPr/>
          <p:nvPr/>
        </p:nvCxnSpPr>
        <p:spPr>
          <a:xfrm flipH="1">
            <a:off x="2189713" y="5385088"/>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77557" y="3163648"/>
            <a:ext cx="4531308" cy="369332"/>
          </a:xfrm>
          <a:prstGeom prst="rect">
            <a:avLst/>
          </a:prstGeom>
          <a:noFill/>
        </p:spPr>
        <p:txBody>
          <a:bodyPr wrap="square" rtlCol="0">
            <a:spAutoFit/>
          </a:bodyPr>
          <a:lstStyle/>
          <a:p>
            <a:pPr algn="ctr"/>
            <a:r>
              <a:rPr lang="en-US" b="1"/>
              <a:t>Message bus</a:t>
            </a:r>
          </a:p>
        </p:txBody>
      </p:sp>
      <p:sp>
        <p:nvSpPr>
          <p:cNvPr id="41" name="TextBox 40"/>
          <p:cNvSpPr txBox="1"/>
          <p:nvPr/>
        </p:nvSpPr>
        <p:spPr>
          <a:xfrm>
            <a:off x="5552072" y="4419981"/>
            <a:ext cx="5973315" cy="923330"/>
          </a:xfrm>
          <a:prstGeom prst="rect">
            <a:avLst/>
          </a:prstGeom>
          <a:noFill/>
        </p:spPr>
        <p:txBody>
          <a:bodyPr wrap="square" rtlCol="0">
            <a:spAutoFit/>
          </a:bodyPr>
          <a:lstStyle/>
          <a:p>
            <a:pPr algn="ctr"/>
            <a:r>
              <a:rPr lang="en-US" b="1"/>
              <a:t>“Microservices” for various tasks, such as checking future plane separations, scheduling landing times, predicting weather issues, offering services to the airlines</a:t>
            </a:r>
          </a:p>
        </p:txBody>
      </p:sp>
      <p:sp>
        <p:nvSpPr>
          <p:cNvPr id="42" name="TextBox 41"/>
          <p:cNvSpPr txBox="1"/>
          <p:nvPr/>
        </p:nvSpPr>
        <p:spPr>
          <a:xfrm>
            <a:off x="385533" y="5776039"/>
            <a:ext cx="3660531" cy="369332"/>
          </a:xfrm>
          <a:prstGeom prst="rect">
            <a:avLst/>
          </a:prstGeom>
          <a:noFill/>
        </p:spPr>
        <p:txBody>
          <a:bodyPr wrap="square" rtlCol="0">
            <a:spAutoFit/>
          </a:bodyPr>
          <a:lstStyle/>
          <a:p>
            <a:pPr algn="ctr"/>
            <a:r>
              <a:rPr lang="en-US" b="1"/>
              <a:t>WAN link to other ATC centers</a:t>
            </a:r>
          </a:p>
        </p:txBody>
      </p:sp>
      <p:sp>
        <p:nvSpPr>
          <p:cNvPr id="43" name="Flowchart: Multidocument 42"/>
          <p:cNvSpPr/>
          <p:nvPr/>
        </p:nvSpPr>
        <p:spPr>
          <a:xfrm>
            <a:off x="3396721" y="39794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919399" y="5325552"/>
            <a:ext cx="2115690" cy="646331"/>
          </a:xfrm>
          <a:prstGeom prst="rect">
            <a:avLst/>
          </a:prstGeom>
          <a:noFill/>
        </p:spPr>
        <p:txBody>
          <a:bodyPr wrap="square" rtlCol="0">
            <a:spAutoFit/>
          </a:bodyPr>
          <a:lstStyle/>
          <a:p>
            <a:pPr algn="ctr"/>
            <a:r>
              <a:rPr lang="en-US" b="1"/>
              <a:t>Flight plan update broadcast service</a:t>
            </a:r>
          </a:p>
        </p:txBody>
      </p:sp>
    </p:spTree>
    <p:extLst>
      <p:ext uri="{BB962C8B-B14F-4D97-AF65-F5344CB8AC3E}">
        <p14:creationId xmlns:p14="http://schemas.microsoft.com/office/powerpoint/2010/main" val="425866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randombar(horizontal)">
                                      <p:cBhvr>
                                        <p:cTn id="30" dur="500"/>
                                        <p:tgtEl>
                                          <p:spTgt spid="2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randombar(horizontal)">
                                      <p:cBhvr>
                                        <p:cTn id="33" dur="500"/>
                                        <p:tgtEl>
                                          <p:spTgt spid="30"/>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500"/>
                                        <p:tgtEl>
                                          <p:spTgt spid="31"/>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500"/>
                                        <p:tgtEl>
                                          <p:spTgt spid="4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randombar(horizont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randombar(horizontal)">
                                      <p:cBhvr>
                                        <p:cTn id="50" dur="500"/>
                                        <p:tgtEl>
                                          <p:spTgt spid="44"/>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randombar(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randombar(horizontal)">
                                      <p:cBhvr>
                                        <p:cTn id="61" dur="500"/>
                                        <p:tgtEl>
                                          <p:spTgt spid="23"/>
                                        </p:tgtEl>
                                      </p:cBhvr>
                                    </p:animEffect>
                                  </p:childTnLst>
                                </p:cTn>
                              </p:par>
                              <p:par>
                                <p:cTn id="62" presetID="14" presetClass="entr" presetSubtype="1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randombar(horizontal)">
                                      <p:cBhvr>
                                        <p:cTn id="64" dur="500"/>
                                        <p:tgtEl>
                                          <p:spTgt spid="25"/>
                                        </p:tgtEl>
                                      </p:cBhvr>
                                    </p:animEffect>
                                  </p:childTnLst>
                                </p:cTn>
                              </p:par>
                              <p:par>
                                <p:cTn id="65" presetID="14" presetClass="entr" presetSubtype="1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randombar(horizontal)">
                                      <p:cBhvr>
                                        <p:cTn id="67" dur="500"/>
                                        <p:tgtEl>
                                          <p:spTgt spid="21"/>
                                        </p:tgtEl>
                                      </p:cBhvr>
                                    </p:animEffect>
                                  </p:childTnLst>
                                </p:cTn>
                              </p:par>
                              <p:par>
                                <p:cTn id="68" presetID="14" presetClass="entr" presetSubtype="1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randombar(horizontal)">
                                      <p:cBhvr>
                                        <p:cTn id="70" dur="500"/>
                                        <p:tgtEl>
                                          <p:spTgt spid="3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randombar(horizontal)">
                                      <p:cBhvr>
                                        <p:cTn id="73" dur="500"/>
                                        <p:tgtEl>
                                          <p:spTgt spid="42"/>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randombar(horizontal)">
                                      <p:cBhvr>
                                        <p:cTn id="76" dur="500"/>
                                        <p:tgtEl>
                                          <p:spTgt spid="2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randombar(horizontal)">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9" grpId="0" animBg="1"/>
      <p:bldP spid="14" grpId="0" animBg="1"/>
      <p:bldP spid="16" grpId="0" animBg="1"/>
      <p:bldP spid="18" grpId="0" animBg="1"/>
      <p:bldP spid="27" grpId="0" animBg="1"/>
      <p:bldP spid="29" grpId="0" animBg="1"/>
      <p:bldP spid="30" grpId="0" animBg="1"/>
      <p:bldP spid="31" grpId="0" animBg="1"/>
      <p:bldP spid="35" grpId="0"/>
      <p:bldP spid="40" grpId="0"/>
      <p:bldP spid="41" grpId="0"/>
      <p:bldP spid="42" grpId="0"/>
      <p:bldP spid="43" grpId="0" animBg="1"/>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C0C71-E303-4308-B2A2-0F4340132EF9}"/>
              </a:ext>
            </a:extLst>
          </p:cNvPr>
          <p:cNvSpPr>
            <a:spLocks noGrp="1"/>
          </p:cNvSpPr>
          <p:nvPr>
            <p:ph type="title"/>
          </p:nvPr>
        </p:nvSpPr>
        <p:spPr/>
        <p:txBody>
          <a:bodyPr/>
          <a:lstStyle/>
          <a:p>
            <a:r>
              <a:rPr lang="en-US"/>
              <a:t>Modern systems distinguish two cases</a:t>
            </a:r>
          </a:p>
        </p:txBody>
      </p:sp>
      <p:sp>
        <p:nvSpPr>
          <p:cNvPr id="3" name="Content Placeholder 2">
            <a:extLst>
              <a:ext uri="{FF2B5EF4-FFF2-40B4-BE49-F238E27FC236}">
                <a16:creationId xmlns:a16="http://schemas.microsoft.com/office/drawing/2014/main" id="{87DBBAC1-B84E-45BE-8335-23103A970C2F}"/>
              </a:ext>
            </a:extLst>
          </p:cNvPr>
          <p:cNvSpPr>
            <a:spLocks noGrp="1"/>
          </p:cNvSpPr>
          <p:nvPr>
            <p:ph idx="1"/>
          </p:nvPr>
        </p:nvSpPr>
        <p:spPr/>
        <p:txBody>
          <a:bodyPr>
            <a:normAutofit lnSpcReduction="10000"/>
          </a:bodyPr>
          <a:lstStyle/>
          <a:p>
            <a:r>
              <a:rPr lang="en-US"/>
              <a:t>Many modern systems use “standard libraries” to interface to storage systems, or for other system services.</a:t>
            </a:r>
          </a:p>
          <a:p>
            <a:endParaRPr lang="en-US"/>
          </a:p>
          <a:p>
            <a:r>
              <a:rPr lang="en-US"/>
              <a:t>You think of the program as an independent agent, but it uses the same library as other programs in the application.</a:t>
            </a:r>
          </a:p>
          <a:p>
            <a:endParaRPr lang="en-US"/>
          </a:p>
          <a:p>
            <a:r>
              <a:rPr lang="en-US"/>
              <a:t>Here, the focus is on how to build libraries that many languages can access.  C++ is a popular choice.</a:t>
            </a:r>
          </a:p>
        </p:txBody>
      </p:sp>
      <p:sp>
        <p:nvSpPr>
          <p:cNvPr id="4" name="Footer Placeholder 3">
            <a:extLst>
              <a:ext uri="{FF2B5EF4-FFF2-40B4-BE49-F238E27FC236}">
                <a16:creationId xmlns:a16="http://schemas.microsoft.com/office/drawing/2014/main" id="{8CAB8C67-3B84-4505-B750-6BCB57D7ADE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F06975B-DE82-46AC-981F-E2D00628D9B9}"/>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2907822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A8B3-950B-4A3F-862D-E787E4C46074}"/>
              </a:ext>
            </a:extLst>
          </p:cNvPr>
          <p:cNvSpPr>
            <a:spLocks noGrp="1"/>
          </p:cNvSpPr>
          <p:nvPr>
            <p:ph type="title"/>
          </p:nvPr>
        </p:nvSpPr>
        <p:spPr/>
        <p:txBody>
          <a:bodyPr/>
          <a:lstStyle/>
          <a:p>
            <a:r>
              <a:rPr lang="en-US"/>
              <a:t>Software engineering at large scale</a:t>
            </a:r>
          </a:p>
        </p:txBody>
      </p:sp>
      <p:sp>
        <p:nvSpPr>
          <p:cNvPr id="3" name="Content Placeholder 2">
            <a:extLst>
              <a:ext uri="{FF2B5EF4-FFF2-40B4-BE49-F238E27FC236}">
                <a16:creationId xmlns:a16="http://schemas.microsoft.com/office/drawing/2014/main" id="{B74EB126-C0C9-4F70-911C-61B9CA6E1024}"/>
              </a:ext>
            </a:extLst>
          </p:cNvPr>
          <p:cNvSpPr>
            <a:spLocks noGrp="1"/>
          </p:cNvSpPr>
          <p:nvPr>
            <p:ph idx="1"/>
          </p:nvPr>
        </p:nvSpPr>
        <p:spPr/>
        <p:txBody>
          <a:bodyPr/>
          <a:lstStyle/>
          <a:p>
            <a:r>
              <a:rPr lang="en-US"/>
              <a:t>Big modern applications are created by software teams</a:t>
            </a:r>
          </a:p>
          <a:p>
            <a:endParaRPr lang="en-US"/>
          </a:p>
          <a:p>
            <a:r>
              <a:rPr lang="en-US"/>
              <a:t>They define modular components, which could co-exist in one address space or might be implemented by distinct programs</a:t>
            </a:r>
          </a:p>
          <a:p>
            <a:endParaRPr lang="en-US"/>
          </a:p>
          <a:p>
            <a:r>
              <a:rPr lang="en-US"/>
              <a:t>There is a science of </a:t>
            </a:r>
            <a:r>
              <a:rPr lang="en-US" i="1"/>
              <a:t>software engineering </a:t>
            </a:r>
            <a:r>
              <a:rPr lang="en-US"/>
              <a:t>that focuses on best ways of collaborating on big tasks of this kind.</a:t>
            </a:r>
          </a:p>
        </p:txBody>
      </p:sp>
      <p:sp>
        <p:nvSpPr>
          <p:cNvPr id="4" name="Footer Placeholder 3">
            <a:extLst>
              <a:ext uri="{FF2B5EF4-FFF2-40B4-BE49-F238E27FC236}">
                <a16:creationId xmlns:a16="http://schemas.microsoft.com/office/drawing/2014/main" id="{27E094D1-BAFC-4A02-9AD5-0584FE411C8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E8B5520-63B7-4C58-8EEC-2B120FF46154}"/>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3842510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51E2-0323-4C41-A159-7ACFCC309272}"/>
              </a:ext>
            </a:extLst>
          </p:cNvPr>
          <p:cNvSpPr>
            <a:spLocks noGrp="1"/>
          </p:cNvSpPr>
          <p:nvPr>
            <p:ph type="title"/>
          </p:nvPr>
        </p:nvSpPr>
        <p:spPr/>
        <p:txBody>
          <a:bodyPr/>
          <a:lstStyle/>
          <a:p>
            <a:r>
              <a:rPr lang="en-US"/>
              <a:t>Software engineering at large scale</a:t>
            </a:r>
          </a:p>
        </p:txBody>
      </p:sp>
      <p:sp>
        <p:nvSpPr>
          <p:cNvPr id="3" name="Content Placeholder 2">
            <a:extLst>
              <a:ext uri="{FF2B5EF4-FFF2-40B4-BE49-F238E27FC236}">
                <a16:creationId xmlns:a16="http://schemas.microsoft.com/office/drawing/2014/main" id="{3D846501-066C-4289-928A-A0BD012F8372}"/>
              </a:ext>
            </a:extLst>
          </p:cNvPr>
          <p:cNvSpPr>
            <a:spLocks noGrp="1"/>
          </p:cNvSpPr>
          <p:nvPr>
            <p:ph idx="1"/>
          </p:nvPr>
        </p:nvSpPr>
        <p:spPr>
          <a:xfrm>
            <a:off x="1024127" y="2286000"/>
            <a:ext cx="11044227" cy="4023360"/>
          </a:xfrm>
        </p:spPr>
        <p:txBody>
          <a:bodyPr>
            <a:normAutofit lnSpcReduction="10000"/>
          </a:bodyPr>
          <a:lstStyle/>
          <a:p>
            <a:r>
              <a:rPr lang="en-US"/>
              <a:t>Each team needs a way to work independently and concurrently.</a:t>
            </a:r>
          </a:p>
          <a:p>
            <a:endParaRPr lang="en-US"/>
          </a:p>
          <a:p>
            <a:r>
              <a:rPr lang="en-US"/>
              <a:t>The teams agree on specifications for each component, then build, debug and unit test their component solutions.</a:t>
            </a:r>
          </a:p>
          <a:p>
            <a:endParaRPr lang="en-US"/>
          </a:p>
          <a:p>
            <a:r>
              <a:rPr lang="en-US"/>
              <a:t>We often pre-agree on some of the unit tests: “release validation” tests and “acceptance” tests.  Integration occurs later when all the elements seem to be working.</a:t>
            </a:r>
          </a:p>
        </p:txBody>
      </p:sp>
      <p:sp>
        <p:nvSpPr>
          <p:cNvPr id="4" name="Footer Placeholder 3">
            <a:extLst>
              <a:ext uri="{FF2B5EF4-FFF2-40B4-BE49-F238E27FC236}">
                <a16:creationId xmlns:a16="http://schemas.microsoft.com/office/drawing/2014/main" id="{5110F438-0496-4B61-952F-E7031CE5B48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D9D09FF-CF0C-4711-A3E1-F50B4BD0B91F}"/>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684771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2495-3917-470B-B36A-9DC5D3E6D26D}"/>
              </a:ext>
            </a:extLst>
          </p:cNvPr>
          <p:cNvSpPr>
            <a:spLocks noGrp="1"/>
          </p:cNvSpPr>
          <p:nvPr>
            <p:ph type="title"/>
          </p:nvPr>
        </p:nvSpPr>
        <p:spPr/>
        <p:txBody>
          <a:bodyPr/>
          <a:lstStyle/>
          <a:p>
            <a:r>
              <a:rPr lang="en-US"/>
              <a:t>Multi-lingual issue</a:t>
            </a:r>
          </a:p>
        </p:txBody>
      </p:sp>
      <p:sp>
        <p:nvSpPr>
          <p:cNvPr id="3" name="Content Placeholder 2">
            <a:extLst>
              <a:ext uri="{FF2B5EF4-FFF2-40B4-BE49-F238E27FC236}">
                <a16:creationId xmlns:a16="http://schemas.microsoft.com/office/drawing/2014/main" id="{F8412452-45B1-4422-99BE-159D50D22524}"/>
              </a:ext>
            </a:extLst>
          </p:cNvPr>
          <p:cNvSpPr>
            <a:spLocks noGrp="1"/>
          </p:cNvSpPr>
          <p:nvPr>
            <p:ph idx="1"/>
          </p:nvPr>
        </p:nvSpPr>
        <p:spPr/>
        <p:txBody>
          <a:bodyPr>
            <a:normAutofit fontScale="92500" lnSpcReduction="10000"/>
          </a:bodyPr>
          <a:lstStyle/>
          <a:p>
            <a:r>
              <a:rPr lang="en-US" dirty="0"/>
              <a:t>Modularity permits us to use different languages for different tasks.  For example, a great deal of existing ATC code is in Fortran 77.</a:t>
            </a:r>
          </a:p>
          <a:p>
            <a:endParaRPr lang="en-US" dirty="0"/>
          </a:p>
          <a:p>
            <a:r>
              <a:rPr lang="en-US" dirty="0"/>
              <a:t>Byte arrays (or text files, character strings) are a least common denominator.  Every language has a way to easily access them.</a:t>
            </a:r>
          </a:p>
          <a:p>
            <a:endParaRPr lang="en-US" dirty="0"/>
          </a:p>
          <a:p>
            <a:r>
              <a:rPr lang="en-US" dirty="0"/>
              <a:t>Modern systems have converged around the idea that this matches best with some form of “message passing”.</a:t>
            </a:r>
          </a:p>
        </p:txBody>
      </p:sp>
      <p:sp>
        <p:nvSpPr>
          <p:cNvPr id="4" name="Footer Placeholder 3">
            <a:extLst>
              <a:ext uri="{FF2B5EF4-FFF2-40B4-BE49-F238E27FC236}">
                <a16:creationId xmlns:a16="http://schemas.microsoft.com/office/drawing/2014/main" id="{5C12FAAE-383C-4EBB-AE71-1DF5D5AE579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7A57E84-433D-48CF-BEF7-C36F6BF7132F}"/>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1395034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BD28F-0FBF-6295-7635-55033F3A7979}"/>
              </a:ext>
            </a:extLst>
          </p:cNvPr>
          <p:cNvSpPr>
            <a:spLocks noGrp="1"/>
          </p:cNvSpPr>
          <p:nvPr>
            <p:ph type="title"/>
          </p:nvPr>
        </p:nvSpPr>
        <p:spPr/>
        <p:txBody>
          <a:bodyPr/>
          <a:lstStyle/>
          <a:p>
            <a:r>
              <a:rPr lang="en-US" dirty="0"/>
              <a:t>Where is this seen in the ATC system?</a:t>
            </a:r>
          </a:p>
        </p:txBody>
      </p:sp>
      <p:sp>
        <p:nvSpPr>
          <p:cNvPr id="3" name="Content Placeholder 2">
            <a:extLst>
              <a:ext uri="{FF2B5EF4-FFF2-40B4-BE49-F238E27FC236}">
                <a16:creationId xmlns:a16="http://schemas.microsoft.com/office/drawing/2014/main" id="{E0FDB789-FA00-4182-CE3C-1000D87FF6F0}"/>
              </a:ext>
            </a:extLst>
          </p:cNvPr>
          <p:cNvSpPr>
            <a:spLocks noGrp="1"/>
          </p:cNvSpPr>
          <p:nvPr>
            <p:ph idx="1"/>
          </p:nvPr>
        </p:nvSpPr>
        <p:spPr/>
        <p:txBody>
          <a:bodyPr>
            <a:normAutofit/>
          </a:bodyPr>
          <a:lstStyle/>
          <a:p>
            <a:r>
              <a:rPr lang="en-US" dirty="0"/>
              <a:t>The flight plan record is a good example.</a:t>
            </a:r>
          </a:p>
          <a:p>
            <a:endParaRPr lang="en-US" dirty="0"/>
          </a:p>
          <a:p>
            <a:r>
              <a:rPr lang="en-US" dirty="0"/>
              <a:t>We want to save and load it from a shared, fault-tolerant database service.  Many programs might access it.</a:t>
            </a:r>
          </a:p>
          <a:p>
            <a:endParaRPr lang="en-US" dirty="0"/>
          </a:p>
          <a:p>
            <a:r>
              <a:rPr lang="en-US" dirty="0"/>
              <a:t>…  and they might not all be using the same byte order for basic data types!</a:t>
            </a:r>
          </a:p>
        </p:txBody>
      </p:sp>
      <p:sp>
        <p:nvSpPr>
          <p:cNvPr id="4" name="Footer Placeholder 3">
            <a:extLst>
              <a:ext uri="{FF2B5EF4-FFF2-40B4-BE49-F238E27FC236}">
                <a16:creationId xmlns:a16="http://schemas.microsoft.com/office/drawing/2014/main" id="{93F9E104-37D4-C9E4-B2AD-9828E6DAB30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4E20EAE-3D4B-ED51-6950-247301A3E8C6}"/>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96567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B575-7D3B-B68C-65A2-AECC1C5AA477}"/>
              </a:ext>
            </a:extLst>
          </p:cNvPr>
          <p:cNvSpPr>
            <a:spLocks noGrp="1"/>
          </p:cNvSpPr>
          <p:nvPr>
            <p:ph type="title"/>
          </p:nvPr>
        </p:nvSpPr>
        <p:spPr/>
        <p:txBody>
          <a:bodyPr/>
          <a:lstStyle/>
          <a:p>
            <a:r>
              <a:rPr lang="en-US" dirty="0"/>
              <a:t>Byte Order (Endian) issue</a:t>
            </a:r>
          </a:p>
        </p:txBody>
      </p:sp>
      <p:sp>
        <p:nvSpPr>
          <p:cNvPr id="3" name="Content Placeholder 2">
            <a:extLst>
              <a:ext uri="{FF2B5EF4-FFF2-40B4-BE49-F238E27FC236}">
                <a16:creationId xmlns:a16="http://schemas.microsoft.com/office/drawing/2014/main" id="{9E444A3E-201C-1E1F-47C2-B66E7E3B7FD7}"/>
              </a:ext>
            </a:extLst>
          </p:cNvPr>
          <p:cNvSpPr>
            <a:spLocks noGrp="1"/>
          </p:cNvSpPr>
          <p:nvPr>
            <p:ph idx="1"/>
          </p:nvPr>
        </p:nvSpPr>
        <p:spPr/>
        <p:txBody>
          <a:bodyPr/>
          <a:lstStyle/>
          <a:p>
            <a:r>
              <a:rPr lang="en-US" dirty="0"/>
              <a:t>Intel and AMD favor Little Endian.  Suppose we store 0x12345678 in a 32-bit integer at address 1000:</a:t>
            </a:r>
          </a:p>
          <a:p>
            <a:endParaRPr lang="en-US" sz="1800" dirty="0"/>
          </a:p>
          <a:p>
            <a:endParaRPr lang="en-US" sz="2800" dirty="0"/>
          </a:p>
          <a:p>
            <a:endParaRPr lang="en-US" dirty="0"/>
          </a:p>
          <a:p>
            <a:r>
              <a:rPr lang="en-US" dirty="0"/>
              <a:t>But ARM (used on Raspberry pi) offers </a:t>
            </a:r>
            <a:r>
              <a:rPr lang="en-US" i="1" dirty="0"/>
              <a:t>both</a:t>
            </a:r>
            <a:r>
              <a:rPr lang="en-US" dirty="0"/>
              <a:t> options.  This example is Big Endian:</a:t>
            </a:r>
          </a:p>
          <a:p>
            <a:endParaRPr lang="en-US" dirty="0"/>
          </a:p>
        </p:txBody>
      </p:sp>
      <p:sp>
        <p:nvSpPr>
          <p:cNvPr id="4" name="Footer Placeholder 3">
            <a:extLst>
              <a:ext uri="{FF2B5EF4-FFF2-40B4-BE49-F238E27FC236}">
                <a16:creationId xmlns:a16="http://schemas.microsoft.com/office/drawing/2014/main" id="{EAADEC41-10A4-75F0-3352-2E39E02EFAD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6239D6F-5984-70BD-C339-C1F23FA84563}"/>
              </a:ext>
            </a:extLst>
          </p:cNvPr>
          <p:cNvSpPr>
            <a:spLocks noGrp="1"/>
          </p:cNvSpPr>
          <p:nvPr>
            <p:ph type="sldNum" sz="quarter" idx="12"/>
          </p:nvPr>
        </p:nvSpPr>
        <p:spPr/>
        <p:txBody>
          <a:bodyPr/>
          <a:lstStyle/>
          <a:p>
            <a:fld id="{6547F9EC-0141-428E-9624-21FD351CB832}" type="slidenum">
              <a:rPr lang="en-US" smtClean="0"/>
              <a:t>44</a:t>
            </a:fld>
            <a:endParaRPr lang="en-US"/>
          </a:p>
        </p:txBody>
      </p:sp>
      <p:graphicFrame>
        <p:nvGraphicFramePr>
          <p:cNvPr id="6" name="Table 5">
            <a:extLst>
              <a:ext uri="{FF2B5EF4-FFF2-40B4-BE49-F238E27FC236}">
                <a16:creationId xmlns:a16="http://schemas.microsoft.com/office/drawing/2014/main" id="{CC565F8C-F86D-681E-107E-F6F25E18375B}"/>
              </a:ext>
            </a:extLst>
          </p:cNvPr>
          <p:cNvGraphicFramePr>
            <a:graphicFrameLocks noGrp="1"/>
          </p:cNvGraphicFramePr>
          <p:nvPr>
            <p:extLst>
              <p:ext uri="{D42A27DB-BD31-4B8C-83A1-F6EECF244321}">
                <p14:modId xmlns:p14="http://schemas.microsoft.com/office/powerpoint/2010/main" val="2136652860"/>
              </p:ext>
            </p:extLst>
          </p:nvPr>
        </p:nvGraphicFramePr>
        <p:xfrm>
          <a:off x="2032000" y="4374802"/>
          <a:ext cx="8127999" cy="370840"/>
        </p:xfrm>
        <a:graphic>
          <a:graphicData uri="http://schemas.openxmlformats.org/drawingml/2006/table">
            <a:tbl>
              <a:tblPr firstRow="1" bandRow="1">
                <a:tableStyleId>{5C22544A-7EE6-4342-B048-85BDC9FD1C3A}</a:tableStyleId>
              </a:tblPr>
              <a:tblGrid>
                <a:gridCol w="1477818">
                  <a:extLst>
                    <a:ext uri="{9D8B030D-6E8A-4147-A177-3AD203B41FA5}">
                      <a16:colId xmlns:a16="http://schemas.microsoft.com/office/drawing/2014/main" val="4287739475"/>
                    </a:ext>
                  </a:extLst>
                </a:gridCol>
                <a:gridCol w="738909">
                  <a:extLst>
                    <a:ext uri="{9D8B030D-6E8A-4147-A177-3AD203B41FA5}">
                      <a16:colId xmlns:a16="http://schemas.microsoft.com/office/drawing/2014/main" val="1628533665"/>
                    </a:ext>
                  </a:extLst>
                </a:gridCol>
                <a:gridCol w="1477818">
                  <a:extLst>
                    <a:ext uri="{9D8B030D-6E8A-4147-A177-3AD203B41FA5}">
                      <a16:colId xmlns:a16="http://schemas.microsoft.com/office/drawing/2014/main" val="1888687879"/>
                    </a:ext>
                  </a:extLst>
                </a:gridCol>
                <a:gridCol w="1477818">
                  <a:extLst>
                    <a:ext uri="{9D8B030D-6E8A-4147-A177-3AD203B41FA5}">
                      <a16:colId xmlns:a16="http://schemas.microsoft.com/office/drawing/2014/main" val="1006821177"/>
                    </a:ext>
                  </a:extLst>
                </a:gridCol>
                <a:gridCol w="1477818">
                  <a:extLst>
                    <a:ext uri="{9D8B030D-6E8A-4147-A177-3AD203B41FA5}">
                      <a16:colId xmlns:a16="http://schemas.microsoft.com/office/drawing/2014/main" val="1007089721"/>
                    </a:ext>
                  </a:extLst>
                </a:gridCol>
                <a:gridCol w="1477818">
                  <a:extLst>
                    <a:ext uri="{9D8B030D-6E8A-4147-A177-3AD203B41FA5}">
                      <a16:colId xmlns:a16="http://schemas.microsoft.com/office/drawing/2014/main" val="4251878341"/>
                    </a:ext>
                  </a:extLst>
                </a:gridCol>
              </a:tblGrid>
              <a:tr h="370840">
                <a:tc>
                  <a:txBody>
                    <a:bodyPr/>
                    <a:lstStyle/>
                    <a:p>
                      <a:r>
                        <a:rPr lang="en-US" dirty="0"/>
                        <a:t>0x12345678</a:t>
                      </a:r>
                      <a:r>
                        <a:rPr lang="en-US" sz="1800" b="0" i="0" kern="1200" dirty="0">
                          <a:solidFill>
                            <a:schemeClr val="lt1"/>
                          </a:solidFill>
                          <a:effectLst/>
                          <a:latin typeface="+mn-lt"/>
                          <a:ea typeface="+mn-ea"/>
                          <a:cs typeface="+mn-cs"/>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a:t>0x78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0x56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0x34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0x12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4490469"/>
                  </a:ext>
                </a:extLst>
              </a:tr>
            </a:tbl>
          </a:graphicData>
        </a:graphic>
      </p:graphicFrame>
      <p:cxnSp>
        <p:nvCxnSpPr>
          <p:cNvPr id="8" name="Straight Arrow Connector 7">
            <a:extLst>
              <a:ext uri="{FF2B5EF4-FFF2-40B4-BE49-F238E27FC236}">
                <a16:creationId xmlns:a16="http://schemas.microsoft.com/office/drawing/2014/main" id="{4DBE2BBA-92B6-7084-02EE-72FC13053818}"/>
              </a:ext>
            </a:extLst>
          </p:cNvPr>
          <p:cNvCxnSpPr>
            <a:cxnSpLocks/>
          </p:cNvCxnSpPr>
          <p:nvPr/>
        </p:nvCxnSpPr>
        <p:spPr>
          <a:xfrm>
            <a:off x="4943192" y="3956356"/>
            <a:ext cx="0" cy="4184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D301B72-20AF-14E3-A4DE-3F3A2D76213E}"/>
              </a:ext>
            </a:extLst>
          </p:cNvPr>
          <p:cNvSpPr txBox="1"/>
          <p:nvPr/>
        </p:nvSpPr>
        <p:spPr>
          <a:xfrm>
            <a:off x="4092166" y="3386315"/>
            <a:ext cx="1702051" cy="646331"/>
          </a:xfrm>
          <a:prstGeom prst="rect">
            <a:avLst/>
          </a:prstGeom>
          <a:noFill/>
        </p:spPr>
        <p:txBody>
          <a:bodyPr wrap="square" rtlCol="0">
            <a:spAutoFit/>
          </a:bodyPr>
          <a:lstStyle/>
          <a:p>
            <a:pPr algn="ctr"/>
            <a:r>
              <a:rPr lang="en-US" i="1" dirty="0"/>
              <a:t>Byte at memory address 1000</a:t>
            </a:r>
          </a:p>
        </p:txBody>
      </p:sp>
      <p:cxnSp>
        <p:nvCxnSpPr>
          <p:cNvPr id="11" name="Straight Arrow Connector 10">
            <a:extLst>
              <a:ext uri="{FF2B5EF4-FFF2-40B4-BE49-F238E27FC236}">
                <a16:creationId xmlns:a16="http://schemas.microsoft.com/office/drawing/2014/main" id="{407C089E-D16E-25E2-8984-FE61DECF47DA}"/>
              </a:ext>
            </a:extLst>
          </p:cNvPr>
          <p:cNvCxnSpPr>
            <a:cxnSpLocks/>
          </p:cNvCxnSpPr>
          <p:nvPr/>
        </p:nvCxnSpPr>
        <p:spPr>
          <a:xfrm>
            <a:off x="9386934" y="3956356"/>
            <a:ext cx="0" cy="4184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1545413-1C62-6926-3D82-5B8B648B61EF}"/>
              </a:ext>
            </a:extLst>
          </p:cNvPr>
          <p:cNvSpPr txBox="1"/>
          <p:nvPr/>
        </p:nvSpPr>
        <p:spPr>
          <a:xfrm>
            <a:off x="8535908" y="3377102"/>
            <a:ext cx="1702051" cy="646331"/>
          </a:xfrm>
          <a:prstGeom prst="rect">
            <a:avLst/>
          </a:prstGeom>
          <a:noFill/>
        </p:spPr>
        <p:txBody>
          <a:bodyPr wrap="square" rtlCol="0">
            <a:spAutoFit/>
          </a:bodyPr>
          <a:lstStyle/>
          <a:p>
            <a:r>
              <a:rPr lang="en-US" i="1" dirty="0"/>
              <a:t>Byte at memory address 1003</a:t>
            </a:r>
          </a:p>
        </p:txBody>
      </p:sp>
      <p:graphicFrame>
        <p:nvGraphicFramePr>
          <p:cNvPr id="13" name="Table 12">
            <a:extLst>
              <a:ext uri="{FF2B5EF4-FFF2-40B4-BE49-F238E27FC236}">
                <a16:creationId xmlns:a16="http://schemas.microsoft.com/office/drawing/2014/main" id="{0375252C-9C30-42BD-59FB-520BB2C25414}"/>
              </a:ext>
            </a:extLst>
          </p:cNvPr>
          <p:cNvGraphicFramePr>
            <a:graphicFrameLocks noGrp="1"/>
          </p:cNvGraphicFramePr>
          <p:nvPr>
            <p:extLst>
              <p:ext uri="{D42A27DB-BD31-4B8C-83A1-F6EECF244321}">
                <p14:modId xmlns:p14="http://schemas.microsoft.com/office/powerpoint/2010/main" val="1613760066"/>
              </p:ext>
            </p:extLst>
          </p:nvPr>
        </p:nvGraphicFramePr>
        <p:xfrm>
          <a:off x="2032000" y="5924178"/>
          <a:ext cx="8127999" cy="370840"/>
        </p:xfrm>
        <a:graphic>
          <a:graphicData uri="http://schemas.openxmlformats.org/drawingml/2006/table">
            <a:tbl>
              <a:tblPr firstRow="1" bandRow="1">
                <a:tableStyleId>{5C22544A-7EE6-4342-B048-85BDC9FD1C3A}</a:tableStyleId>
              </a:tblPr>
              <a:tblGrid>
                <a:gridCol w="1477818">
                  <a:extLst>
                    <a:ext uri="{9D8B030D-6E8A-4147-A177-3AD203B41FA5}">
                      <a16:colId xmlns:a16="http://schemas.microsoft.com/office/drawing/2014/main" val="4287739475"/>
                    </a:ext>
                  </a:extLst>
                </a:gridCol>
                <a:gridCol w="738909">
                  <a:extLst>
                    <a:ext uri="{9D8B030D-6E8A-4147-A177-3AD203B41FA5}">
                      <a16:colId xmlns:a16="http://schemas.microsoft.com/office/drawing/2014/main" val="1628533665"/>
                    </a:ext>
                  </a:extLst>
                </a:gridCol>
                <a:gridCol w="1477818">
                  <a:extLst>
                    <a:ext uri="{9D8B030D-6E8A-4147-A177-3AD203B41FA5}">
                      <a16:colId xmlns:a16="http://schemas.microsoft.com/office/drawing/2014/main" val="1888687879"/>
                    </a:ext>
                  </a:extLst>
                </a:gridCol>
                <a:gridCol w="1477818">
                  <a:extLst>
                    <a:ext uri="{9D8B030D-6E8A-4147-A177-3AD203B41FA5}">
                      <a16:colId xmlns:a16="http://schemas.microsoft.com/office/drawing/2014/main" val="1006821177"/>
                    </a:ext>
                  </a:extLst>
                </a:gridCol>
                <a:gridCol w="1477818">
                  <a:extLst>
                    <a:ext uri="{9D8B030D-6E8A-4147-A177-3AD203B41FA5}">
                      <a16:colId xmlns:a16="http://schemas.microsoft.com/office/drawing/2014/main" val="1007089721"/>
                    </a:ext>
                  </a:extLst>
                </a:gridCol>
                <a:gridCol w="1477818">
                  <a:extLst>
                    <a:ext uri="{9D8B030D-6E8A-4147-A177-3AD203B41FA5}">
                      <a16:colId xmlns:a16="http://schemas.microsoft.com/office/drawing/2014/main" val="4251878341"/>
                    </a:ext>
                  </a:extLst>
                </a:gridCol>
              </a:tblGrid>
              <a:tr h="370840">
                <a:tc>
                  <a:txBody>
                    <a:bodyPr/>
                    <a:lstStyle/>
                    <a:p>
                      <a:r>
                        <a:rPr lang="en-US" dirty="0"/>
                        <a:t>0x12345678</a:t>
                      </a:r>
                      <a:r>
                        <a:rPr lang="en-US" sz="1800" b="0" i="0" kern="1200" dirty="0">
                          <a:solidFill>
                            <a:schemeClr val="lt1"/>
                          </a:solidFill>
                          <a:effectLst/>
                          <a:latin typeface="+mn-lt"/>
                          <a:ea typeface="+mn-ea"/>
                          <a:cs typeface="+mn-cs"/>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a:t>0x12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0x34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0x56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0x78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4490469"/>
                  </a:ext>
                </a:extLst>
              </a:tr>
            </a:tbl>
          </a:graphicData>
        </a:graphic>
      </p:graphicFrame>
    </p:spTree>
    <p:extLst>
      <p:ext uri="{BB962C8B-B14F-4D97-AF65-F5344CB8AC3E}">
        <p14:creationId xmlns:p14="http://schemas.microsoft.com/office/powerpoint/2010/main" val="1775100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099B-5401-DEF3-9394-E293A32787CC}"/>
              </a:ext>
            </a:extLst>
          </p:cNvPr>
          <p:cNvSpPr>
            <a:spLocks noGrp="1"/>
          </p:cNvSpPr>
          <p:nvPr>
            <p:ph type="title"/>
          </p:nvPr>
        </p:nvSpPr>
        <p:spPr/>
        <p:txBody>
          <a:bodyPr/>
          <a:lstStyle/>
          <a:p>
            <a:r>
              <a:rPr lang="en-US" dirty="0"/>
              <a:t>Issues caused by Padding rules</a:t>
            </a:r>
          </a:p>
        </p:txBody>
      </p:sp>
      <p:sp>
        <p:nvSpPr>
          <p:cNvPr id="3" name="Content Placeholder 2">
            <a:extLst>
              <a:ext uri="{FF2B5EF4-FFF2-40B4-BE49-F238E27FC236}">
                <a16:creationId xmlns:a16="http://schemas.microsoft.com/office/drawing/2014/main" id="{95AC77D4-9860-C519-59BE-89D39CB8D5F0}"/>
              </a:ext>
            </a:extLst>
          </p:cNvPr>
          <p:cNvSpPr>
            <a:spLocks noGrp="1"/>
          </p:cNvSpPr>
          <p:nvPr>
            <p:ph idx="1"/>
          </p:nvPr>
        </p:nvSpPr>
        <p:spPr/>
        <p:txBody>
          <a:bodyPr/>
          <a:lstStyle/>
          <a:p>
            <a:r>
              <a:rPr lang="en-US" dirty="0"/>
              <a:t>When we create an object with multiple data fields in it, the C++ compiler has to define a corresponding struct that will hold the data.</a:t>
            </a:r>
          </a:p>
          <a:p>
            <a:endParaRPr lang="en-US" dirty="0"/>
          </a:p>
          <a:p>
            <a:r>
              <a:rPr lang="en-US" dirty="0"/>
              <a:t>The “alignment requirements” for different fields can vary for different hardware.  So though Intel and AMD use Little Endian, the same object might have a different layout in memory!</a:t>
            </a:r>
          </a:p>
        </p:txBody>
      </p:sp>
      <p:sp>
        <p:nvSpPr>
          <p:cNvPr id="4" name="Footer Placeholder 3">
            <a:extLst>
              <a:ext uri="{FF2B5EF4-FFF2-40B4-BE49-F238E27FC236}">
                <a16:creationId xmlns:a16="http://schemas.microsoft.com/office/drawing/2014/main" id="{47964224-B09B-4118-967F-35B65881BA8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B2790DB-D832-0C6B-9F95-035DCE9FAF23}"/>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4111462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17590-7D26-7CB0-0F5B-B4498F3FA9CA}"/>
              </a:ext>
            </a:extLst>
          </p:cNvPr>
          <p:cNvSpPr>
            <a:spLocks noGrp="1"/>
          </p:cNvSpPr>
          <p:nvPr>
            <p:ph type="title"/>
          </p:nvPr>
        </p:nvSpPr>
        <p:spPr/>
        <p:txBody>
          <a:bodyPr/>
          <a:lstStyle/>
          <a:p>
            <a:r>
              <a:rPr lang="en-US" dirty="0"/>
              <a:t>What to do?</a:t>
            </a:r>
          </a:p>
        </p:txBody>
      </p:sp>
      <p:sp>
        <p:nvSpPr>
          <p:cNvPr id="3" name="Content Placeholder 2">
            <a:extLst>
              <a:ext uri="{FF2B5EF4-FFF2-40B4-BE49-F238E27FC236}">
                <a16:creationId xmlns:a16="http://schemas.microsoft.com/office/drawing/2014/main" id="{B5A283C3-5760-4A0D-28BC-680068F2837E}"/>
              </a:ext>
            </a:extLst>
          </p:cNvPr>
          <p:cNvSpPr>
            <a:spLocks noGrp="1"/>
          </p:cNvSpPr>
          <p:nvPr>
            <p:ph idx="1"/>
          </p:nvPr>
        </p:nvSpPr>
        <p:spPr/>
        <p:txBody>
          <a:bodyPr>
            <a:normAutofit/>
          </a:bodyPr>
          <a:lstStyle/>
          <a:p>
            <a:r>
              <a:rPr lang="en-US" dirty="0"/>
              <a:t>No need to do anything if we always work in just one hardware architecture, where the same layout and endian policy applies.</a:t>
            </a:r>
          </a:p>
          <a:p>
            <a:endParaRPr lang="en-US" dirty="0"/>
          </a:p>
          <a:p>
            <a:r>
              <a:rPr lang="en-US" dirty="0"/>
              <a:t>But if a system will combine elements from different sources that use different hardware, a second option is to use a “serialization and deserialization” library.  These “interoperate”</a:t>
            </a:r>
          </a:p>
        </p:txBody>
      </p:sp>
      <p:sp>
        <p:nvSpPr>
          <p:cNvPr id="4" name="Footer Placeholder 3">
            <a:extLst>
              <a:ext uri="{FF2B5EF4-FFF2-40B4-BE49-F238E27FC236}">
                <a16:creationId xmlns:a16="http://schemas.microsoft.com/office/drawing/2014/main" id="{B5918640-8DBD-C24A-8A0A-692032EA1D5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A87A507-39F3-2348-0558-8C0886127272}"/>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1662703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3B7D-4BA8-4050-B8C1-E1940A50974B}"/>
              </a:ext>
            </a:extLst>
          </p:cNvPr>
          <p:cNvSpPr>
            <a:spLocks noGrp="1"/>
          </p:cNvSpPr>
          <p:nvPr>
            <p:ph type="title"/>
          </p:nvPr>
        </p:nvSpPr>
        <p:spPr/>
        <p:txBody>
          <a:bodyPr/>
          <a:lstStyle/>
          <a:p>
            <a:r>
              <a:rPr lang="en-US"/>
              <a:t>Serialization/Deserialization</a:t>
            </a:r>
          </a:p>
        </p:txBody>
      </p:sp>
      <p:sp>
        <p:nvSpPr>
          <p:cNvPr id="3" name="Content Placeholder 2">
            <a:extLst>
              <a:ext uri="{FF2B5EF4-FFF2-40B4-BE49-F238E27FC236}">
                <a16:creationId xmlns:a16="http://schemas.microsoft.com/office/drawing/2014/main" id="{1BFB791A-3D5E-4FDE-B7F7-7F0F31C1A514}"/>
              </a:ext>
            </a:extLst>
          </p:cNvPr>
          <p:cNvSpPr>
            <a:spLocks noGrp="1"/>
          </p:cNvSpPr>
          <p:nvPr>
            <p:ph idx="1"/>
          </p:nvPr>
        </p:nvSpPr>
        <p:spPr/>
        <p:txBody>
          <a:bodyPr>
            <a:normAutofit/>
          </a:bodyPr>
          <a:lstStyle/>
          <a:p>
            <a:r>
              <a:rPr lang="en-US" dirty="0"/>
              <a:t>Converting an object to a byte array serializes the object and any associated annotations.  Deserializing recreates the object.</a:t>
            </a:r>
          </a:p>
          <a:p>
            <a:endParaRPr lang="en-US" dirty="0"/>
          </a:p>
          <a:p>
            <a:r>
              <a:rPr lang="en-US" dirty="0"/>
              <a:t>A serialized object can be stored in a file, or we can use a “message passing” technology to send them from process to process over a network.  </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C469FA3C-F85B-4DA0-A5B2-292466C884A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6C82668-7D55-4A90-B930-5AF8A1BB9DB6}"/>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1012401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12A4-8476-C768-5FD3-4DF4CA2B4BCC}"/>
              </a:ext>
            </a:extLst>
          </p:cNvPr>
          <p:cNvSpPr>
            <a:spLocks noGrp="1"/>
          </p:cNvSpPr>
          <p:nvPr>
            <p:ph type="title"/>
          </p:nvPr>
        </p:nvSpPr>
        <p:spPr/>
        <p:txBody>
          <a:bodyPr/>
          <a:lstStyle/>
          <a:p>
            <a:r>
              <a:rPr lang="en-US" dirty="0"/>
              <a:t>Advantage to using a serialization package: It can do more!</a:t>
            </a:r>
          </a:p>
        </p:txBody>
      </p:sp>
      <p:sp>
        <p:nvSpPr>
          <p:cNvPr id="3" name="Content Placeholder 2">
            <a:extLst>
              <a:ext uri="{FF2B5EF4-FFF2-40B4-BE49-F238E27FC236}">
                <a16:creationId xmlns:a16="http://schemas.microsoft.com/office/drawing/2014/main" id="{4DF8CBA2-63A4-CA5E-4337-8A07A86724BB}"/>
              </a:ext>
            </a:extLst>
          </p:cNvPr>
          <p:cNvSpPr>
            <a:spLocks noGrp="1"/>
          </p:cNvSpPr>
          <p:nvPr>
            <p:ph idx="1"/>
          </p:nvPr>
        </p:nvSpPr>
        <p:spPr/>
        <p:txBody>
          <a:bodyPr>
            <a:normAutofit/>
          </a:bodyPr>
          <a:lstStyle/>
          <a:p>
            <a:endParaRPr lang="en-US" dirty="0"/>
          </a:p>
          <a:p>
            <a:r>
              <a:rPr lang="en-US" dirty="0"/>
              <a:t>Of course, there are limitations.  For example, strings could be plain ascii, but could also encode languages like Chinese, Russian, Japanese…  It is not always meaningful to interoperate</a:t>
            </a:r>
          </a:p>
          <a:p>
            <a:endParaRPr lang="en-US" dirty="0"/>
          </a:p>
          <a:p>
            <a:r>
              <a:rPr lang="en-US" dirty="0"/>
              <a:t>Moreover, even if everything else is the same, the OS itself decides if printed output lines should end with \n or \r\n</a:t>
            </a:r>
          </a:p>
        </p:txBody>
      </p:sp>
      <p:sp>
        <p:nvSpPr>
          <p:cNvPr id="4" name="Footer Placeholder 3">
            <a:extLst>
              <a:ext uri="{FF2B5EF4-FFF2-40B4-BE49-F238E27FC236}">
                <a16:creationId xmlns:a16="http://schemas.microsoft.com/office/drawing/2014/main" id="{D6F58965-DC1C-EE65-77C7-932D1E3FC71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F0F7FDE-CE5F-4BC0-E76C-C210685BA579}"/>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3503379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027C-272B-412D-9A46-A5C4E702A7CA}"/>
              </a:ext>
            </a:extLst>
          </p:cNvPr>
          <p:cNvSpPr>
            <a:spLocks noGrp="1"/>
          </p:cNvSpPr>
          <p:nvPr>
            <p:ph type="title"/>
          </p:nvPr>
        </p:nvSpPr>
        <p:spPr/>
        <p:txBody>
          <a:bodyPr/>
          <a:lstStyle/>
          <a:p>
            <a:r>
              <a:rPr lang="en-US"/>
              <a:t>Fully annotated objects?</a:t>
            </a:r>
          </a:p>
        </p:txBody>
      </p:sp>
      <p:sp>
        <p:nvSpPr>
          <p:cNvPr id="3" name="Content Placeholder 2">
            <a:extLst>
              <a:ext uri="{FF2B5EF4-FFF2-40B4-BE49-F238E27FC236}">
                <a16:creationId xmlns:a16="http://schemas.microsoft.com/office/drawing/2014/main" id="{EE8C3923-6583-47E2-B1D4-252C854E9289}"/>
              </a:ext>
            </a:extLst>
          </p:cNvPr>
          <p:cNvSpPr>
            <a:spLocks noGrp="1"/>
          </p:cNvSpPr>
          <p:nvPr>
            <p:ph idx="1"/>
          </p:nvPr>
        </p:nvSpPr>
        <p:spPr/>
        <p:txBody>
          <a:bodyPr>
            <a:normAutofit/>
          </a:bodyPr>
          <a:lstStyle/>
          <a:p>
            <a:r>
              <a:rPr lang="en-US" dirty="0"/>
              <a:t>Many systems also wish to include information to document application version numbers at patch level, data types in use, sizes of arrays, requirements or assumptions that methods are making, limits on sizes of things, permissions required, etc.</a:t>
            </a:r>
          </a:p>
          <a:p>
            <a:endParaRPr lang="en-US" dirty="0"/>
          </a:p>
          <a:p>
            <a:r>
              <a:rPr lang="en-US" dirty="0"/>
              <a:t>There is very little agreement on how these annotations should look, or what to do if sender and receiver do not match.</a:t>
            </a:r>
          </a:p>
        </p:txBody>
      </p:sp>
      <p:sp>
        <p:nvSpPr>
          <p:cNvPr id="4" name="Footer Placeholder 3">
            <a:extLst>
              <a:ext uri="{FF2B5EF4-FFF2-40B4-BE49-F238E27FC236}">
                <a16:creationId xmlns:a16="http://schemas.microsoft.com/office/drawing/2014/main" id="{94CD1113-DA84-498C-B672-F9E5AB0A82E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0CA9969-B257-42F8-B25C-B03931D9913A}"/>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59104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051F-9F3B-437D-87A5-802C16D2B54D}"/>
              </a:ext>
            </a:extLst>
          </p:cNvPr>
          <p:cNvSpPr>
            <a:spLocks noGrp="1"/>
          </p:cNvSpPr>
          <p:nvPr>
            <p:ph type="title"/>
          </p:nvPr>
        </p:nvSpPr>
        <p:spPr/>
        <p:txBody>
          <a:bodyPr/>
          <a:lstStyle/>
          <a:p>
            <a:r>
              <a:rPr lang="en-US"/>
              <a:t>Local options</a:t>
            </a:r>
          </a:p>
        </p:txBody>
      </p:sp>
      <p:sp>
        <p:nvSpPr>
          <p:cNvPr id="3" name="Content Placeholder 2">
            <a:extLst>
              <a:ext uri="{FF2B5EF4-FFF2-40B4-BE49-F238E27FC236}">
                <a16:creationId xmlns:a16="http://schemas.microsoft.com/office/drawing/2014/main" id="{29BF32CF-8A7A-4F6F-A94D-76F3137977F4}"/>
              </a:ext>
            </a:extLst>
          </p:cNvPr>
          <p:cNvSpPr>
            <a:spLocks noGrp="1"/>
          </p:cNvSpPr>
          <p:nvPr>
            <p:ph idx="1"/>
          </p:nvPr>
        </p:nvSpPr>
        <p:spPr/>
        <p:txBody>
          <a:bodyPr/>
          <a:lstStyle/>
          <a:p>
            <a:r>
              <a:rPr lang="en-US" dirty="0"/>
              <a:t>These assume that the two (or more) programs or modules live on the same machine.</a:t>
            </a:r>
          </a:p>
          <a:p>
            <a:endParaRPr lang="en-US" dirty="0"/>
          </a:p>
          <a:p>
            <a:r>
              <a:rPr lang="en-US" dirty="0"/>
              <a:t>They might be coded in different languages, which also can mean that data could be represented in memory in different ways (especially for complicated objects or structures – but even an integer might have different representations!)</a:t>
            </a:r>
          </a:p>
        </p:txBody>
      </p:sp>
      <p:sp>
        <p:nvSpPr>
          <p:cNvPr id="4" name="Footer Placeholder 3">
            <a:extLst>
              <a:ext uri="{FF2B5EF4-FFF2-40B4-BE49-F238E27FC236}">
                <a16:creationId xmlns:a16="http://schemas.microsoft.com/office/drawing/2014/main" id="{E694C0A6-6492-4A8A-B959-A18FE5D9716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6A9635D-4AB7-4DD0-ADDD-8A81108AECCB}"/>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1810354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988A-4C7D-4BD7-8A91-9191A79D25A1}"/>
              </a:ext>
            </a:extLst>
          </p:cNvPr>
          <p:cNvSpPr>
            <a:spLocks noGrp="1"/>
          </p:cNvSpPr>
          <p:nvPr>
            <p:ph type="title"/>
          </p:nvPr>
        </p:nvSpPr>
        <p:spPr/>
        <p:txBody>
          <a:bodyPr/>
          <a:lstStyle/>
          <a:p>
            <a:r>
              <a:rPr lang="en-US" dirty="0"/>
              <a:t>Applications coded in different programming languages/systems</a:t>
            </a:r>
          </a:p>
        </p:txBody>
      </p:sp>
      <p:sp>
        <p:nvSpPr>
          <p:cNvPr id="3" name="Content Placeholder 2">
            <a:extLst>
              <a:ext uri="{FF2B5EF4-FFF2-40B4-BE49-F238E27FC236}">
                <a16:creationId xmlns:a16="http://schemas.microsoft.com/office/drawing/2014/main" id="{4C6ED515-34F9-441D-B1B1-73ACC603C9C9}"/>
              </a:ext>
            </a:extLst>
          </p:cNvPr>
          <p:cNvSpPr>
            <a:spLocks noGrp="1"/>
          </p:cNvSpPr>
          <p:nvPr>
            <p:ph idx="1"/>
          </p:nvPr>
        </p:nvSpPr>
        <p:spPr/>
        <p:txBody>
          <a:bodyPr>
            <a:normAutofit fontScale="92500" lnSpcReduction="20000"/>
          </a:bodyPr>
          <a:lstStyle/>
          <a:p>
            <a:r>
              <a:rPr lang="en-US" dirty="0"/>
              <a:t>A system of this kind often has components in C++, components in Java or Python, components in Fortran.  One might use Tensor Flow, another could be using </a:t>
            </a:r>
            <a:r>
              <a:rPr lang="en-US" dirty="0" err="1"/>
              <a:t>PyTorch</a:t>
            </a:r>
            <a:endParaRPr lang="en-US" dirty="0"/>
          </a:p>
          <a:p>
            <a:endParaRPr lang="en-US" dirty="0"/>
          </a:p>
          <a:p>
            <a:r>
              <a:rPr lang="en-US" dirty="0"/>
              <a:t>(And for historical accuracy: There were periods when many government or military systems favored Cobol, or Ada!)</a:t>
            </a:r>
          </a:p>
          <a:p>
            <a:endParaRPr lang="en-US" dirty="0"/>
          </a:p>
          <a:p>
            <a:r>
              <a:rPr lang="en-US" dirty="0"/>
              <a:t>How are objects like “flight plans” shared between components written in different languages?</a:t>
            </a:r>
          </a:p>
        </p:txBody>
      </p:sp>
      <p:sp>
        <p:nvSpPr>
          <p:cNvPr id="4" name="Footer Placeholder 3">
            <a:extLst>
              <a:ext uri="{FF2B5EF4-FFF2-40B4-BE49-F238E27FC236}">
                <a16:creationId xmlns:a16="http://schemas.microsoft.com/office/drawing/2014/main" id="{F8F5EFD2-CCAF-4582-B80E-F8A0CAA2EDA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8397CD8-A91D-4CB6-80F1-9CE8B2D91F5A}"/>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3000815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D5DE-FDD2-4C39-9605-1B9E88B2FC1D}"/>
              </a:ext>
            </a:extLst>
          </p:cNvPr>
          <p:cNvSpPr>
            <a:spLocks noGrp="1"/>
          </p:cNvSpPr>
          <p:nvPr>
            <p:ph type="title"/>
          </p:nvPr>
        </p:nvSpPr>
        <p:spPr/>
        <p:txBody>
          <a:bodyPr/>
          <a:lstStyle/>
          <a:p>
            <a:r>
              <a:rPr lang="en-US"/>
              <a:t>Networking standards and flexibility</a:t>
            </a:r>
          </a:p>
        </p:txBody>
      </p:sp>
      <p:sp>
        <p:nvSpPr>
          <p:cNvPr id="3" name="Content Placeholder 2">
            <a:extLst>
              <a:ext uri="{FF2B5EF4-FFF2-40B4-BE49-F238E27FC236}">
                <a16:creationId xmlns:a16="http://schemas.microsoft.com/office/drawing/2014/main" id="{376118F8-545F-40BA-A3E9-7624E3E02022}"/>
              </a:ext>
            </a:extLst>
          </p:cNvPr>
          <p:cNvSpPr>
            <a:spLocks noGrp="1"/>
          </p:cNvSpPr>
          <p:nvPr>
            <p:ph idx="1"/>
          </p:nvPr>
        </p:nvSpPr>
        <p:spPr/>
        <p:txBody>
          <a:bodyPr/>
          <a:lstStyle/>
          <a:p>
            <a:r>
              <a:rPr lang="en-US"/>
              <a:t>If we think about Linux pipes, they are extremely simple and flexible.  The main cost is simply that the data itself is a byte stream.</a:t>
            </a:r>
          </a:p>
          <a:p>
            <a:endParaRPr lang="en-US"/>
          </a:p>
          <a:p>
            <a:r>
              <a:rPr lang="en-US"/>
              <a:t>Developers began to question all of these shared memory ideas and complexities.  </a:t>
            </a:r>
            <a:r>
              <a:rPr lang="en-US" b="1">
                <a:solidFill>
                  <a:srgbClr val="C00000"/>
                </a:solidFill>
              </a:rPr>
              <a:t>Are they worth all the trouble?</a:t>
            </a:r>
          </a:p>
        </p:txBody>
      </p:sp>
      <p:sp>
        <p:nvSpPr>
          <p:cNvPr id="4" name="Footer Placeholder 3">
            <a:extLst>
              <a:ext uri="{FF2B5EF4-FFF2-40B4-BE49-F238E27FC236}">
                <a16:creationId xmlns:a16="http://schemas.microsoft.com/office/drawing/2014/main" id="{845BC528-BE46-418A-A4E1-744B9D8E897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B169B72-0105-408C-8328-92885CD67794}"/>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1985544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313B-7DFA-4698-911D-9B84FD9C86A5}"/>
              </a:ext>
            </a:extLst>
          </p:cNvPr>
          <p:cNvSpPr>
            <a:spLocks noGrp="1"/>
          </p:cNvSpPr>
          <p:nvPr>
            <p:ph type="title"/>
          </p:nvPr>
        </p:nvSpPr>
        <p:spPr/>
        <p:txBody>
          <a:bodyPr>
            <a:normAutofit fontScale="90000"/>
          </a:bodyPr>
          <a:lstStyle/>
          <a:p>
            <a:r>
              <a:rPr lang="en-US" sz="4000" dirty="0"/>
              <a:t>Like POSIX, a standard specifies rules that vendors agree to respect, to facilitate interoperability.</a:t>
            </a:r>
          </a:p>
        </p:txBody>
      </p:sp>
      <p:sp>
        <p:nvSpPr>
          <p:cNvPr id="3" name="Content Placeholder 2">
            <a:extLst>
              <a:ext uri="{FF2B5EF4-FFF2-40B4-BE49-F238E27FC236}">
                <a16:creationId xmlns:a16="http://schemas.microsoft.com/office/drawing/2014/main" id="{E5B3FD55-3C31-4202-9829-21E188F93216}"/>
              </a:ext>
            </a:extLst>
          </p:cNvPr>
          <p:cNvSpPr>
            <a:spLocks noGrp="1"/>
          </p:cNvSpPr>
          <p:nvPr>
            <p:ph idx="1"/>
          </p:nvPr>
        </p:nvSpPr>
        <p:spPr/>
        <p:txBody>
          <a:bodyPr>
            <a:normAutofit fontScale="92500" lnSpcReduction="20000"/>
          </a:bodyPr>
          <a:lstStyle/>
          <a:p>
            <a:r>
              <a:rPr lang="en-US" b="1" dirty="0"/>
              <a:t>CORBA</a:t>
            </a:r>
            <a:r>
              <a:rPr lang="en-US" dirty="0"/>
              <a:t>: A standard architecture for sharing objects between programs or components from many languages or developers.</a:t>
            </a:r>
          </a:p>
          <a:p>
            <a:endParaRPr lang="en-US" dirty="0"/>
          </a:p>
          <a:p>
            <a:r>
              <a:rPr lang="en-US" b="1" dirty="0"/>
              <a:t>Google RPC </a:t>
            </a:r>
            <a:r>
              <a:rPr lang="en-US" dirty="0"/>
              <a:t>(GRPC): A faster way for a client program to invoke a method in a server, perhaps over the Internet.  Optimized for systems where “sender” and “receiver” are on the same hardware and using the same OS.</a:t>
            </a:r>
          </a:p>
          <a:p>
            <a:endParaRPr lang="en-US" dirty="0"/>
          </a:p>
          <a:p>
            <a:r>
              <a:rPr lang="en-US" b="1" dirty="0"/>
              <a:t>Web services</a:t>
            </a:r>
            <a:r>
              <a:rPr lang="en-US" dirty="0"/>
              <a:t>: An approach in which web pages in HTML are used to share information between programs.  Widely available but slow.</a:t>
            </a:r>
          </a:p>
        </p:txBody>
      </p:sp>
      <p:sp>
        <p:nvSpPr>
          <p:cNvPr id="4" name="Footer Placeholder 3">
            <a:extLst>
              <a:ext uri="{FF2B5EF4-FFF2-40B4-BE49-F238E27FC236}">
                <a16:creationId xmlns:a16="http://schemas.microsoft.com/office/drawing/2014/main" id="{547B8134-753A-4A28-8A0A-524A91FE4EC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ADDFC58-A150-4D40-9C89-EA7BD030906B}"/>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34217807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F3B1-06A4-4055-B834-14A43831D59F}"/>
              </a:ext>
            </a:extLst>
          </p:cNvPr>
          <p:cNvSpPr>
            <a:spLocks noGrp="1"/>
          </p:cNvSpPr>
          <p:nvPr>
            <p:ph type="title"/>
          </p:nvPr>
        </p:nvSpPr>
        <p:spPr/>
        <p:txBody>
          <a:bodyPr/>
          <a:lstStyle/>
          <a:p>
            <a:r>
              <a:rPr lang="en-US"/>
              <a:t>Cost analysis example: Air Traffic Flight plan in the ATC system we saw</a:t>
            </a:r>
          </a:p>
        </p:txBody>
      </p:sp>
      <p:sp>
        <p:nvSpPr>
          <p:cNvPr id="3" name="Content Placeholder 2">
            <a:extLst>
              <a:ext uri="{FF2B5EF4-FFF2-40B4-BE49-F238E27FC236}">
                <a16:creationId xmlns:a16="http://schemas.microsoft.com/office/drawing/2014/main" id="{7B05F3DF-DAA6-40C3-B3D0-504B029DD071}"/>
              </a:ext>
            </a:extLst>
          </p:cNvPr>
          <p:cNvSpPr>
            <a:spLocks noGrp="1"/>
          </p:cNvSpPr>
          <p:nvPr>
            <p:ph idx="1"/>
          </p:nvPr>
        </p:nvSpPr>
        <p:spPr/>
        <p:txBody>
          <a:bodyPr>
            <a:normAutofit lnSpcReduction="10000"/>
          </a:bodyPr>
          <a:lstStyle/>
          <a:p>
            <a:r>
              <a:rPr lang="en-US"/>
              <a:t>In memory, a flight plan is generally no more than 125k bytes.</a:t>
            </a:r>
          </a:p>
          <a:p>
            <a:br>
              <a:rPr lang="en-US"/>
            </a:br>
            <a:r>
              <a:rPr lang="en-US"/>
              <a:t>With CORBA encoding, this grows to between 1MB and 10MB</a:t>
            </a:r>
          </a:p>
          <a:p>
            <a:pPr lvl="1"/>
            <a:r>
              <a:rPr lang="en-US"/>
              <a:t>  All numbers are “printed out”, usually in base 10</a:t>
            </a:r>
          </a:p>
          <a:p>
            <a:pPr lvl="1"/>
            <a:r>
              <a:rPr lang="en-US"/>
              <a:t>  CORBA includes details on the way the data types were declared,</a:t>
            </a:r>
            <a:br>
              <a:rPr lang="en-US"/>
            </a:br>
            <a:r>
              <a:rPr lang="en-US"/>
              <a:t>    version information, etc.</a:t>
            </a:r>
          </a:p>
          <a:p>
            <a:pPr marL="128016" lvl="1" indent="0">
              <a:buNone/>
            </a:pPr>
            <a:endParaRPr lang="en-US"/>
          </a:p>
          <a:p>
            <a:pPr marL="128016" lvl="1" indent="0">
              <a:buNone/>
            </a:pPr>
            <a:r>
              <a:rPr lang="en-US"/>
              <a:t>Effect?  In some ATC settings, the system spends more time encoding and decoding flight plans than controlling aircraft!</a:t>
            </a:r>
          </a:p>
        </p:txBody>
      </p:sp>
      <p:sp>
        <p:nvSpPr>
          <p:cNvPr id="4" name="Footer Placeholder 3">
            <a:extLst>
              <a:ext uri="{FF2B5EF4-FFF2-40B4-BE49-F238E27FC236}">
                <a16:creationId xmlns:a16="http://schemas.microsoft.com/office/drawing/2014/main" id="{62EE4C9B-6ECC-4C29-B4C6-B715F0F0C89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B6FA383-A286-430F-AB60-3566562E275C}"/>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2195586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a:t>Where are objects moved or shared?</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t>54</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a:t>Air traffic controllers</a:t>
            </a:r>
            <a:br>
              <a:rPr lang="en-US" b="1"/>
            </a:br>
            <a:r>
              <a:rPr lang="en-US" b="1"/>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a:t>Flight plan manager tracks current and past flight plan versions</a:t>
            </a:r>
          </a:p>
        </p:txBody>
      </p: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err="1"/>
              <a:t>Microservices</a:t>
            </a:r>
            <a:r>
              <a:rPr lang="en-US" b="1"/>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a:t>Flight plan update broadcast service</a:t>
            </a:r>
          </a:p>
        </p:txBody>
      </p:sp>
    </p:spTree>
    <p:extLst>
      <p:ext uri="{BB962C8B-B14F-4D97-AF65-F5344CB8AC3E}">
        <p14:creationId xmlns:p14="http://schemas.microsoft.com/office/powerpoint/2010/main" val="260054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randombar(horizontal)">
                                      <p:cBhvr>
                                        <p:cTn id="38" dur="500"/>
                                        <p:tgtEl>
                                          <p:spTgt spid="4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randombar(horizontal)">
                                      <p:cBhvr>
                                        <p:cTn id="41" dur="500"/>
                                        <p:tgtEl>
                                          <p:spTgt spid="29"/>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randombar(horizontal)">
                                      <p:cBhvr>
                                        <p:cTn id="44" dur="500"/>
                                        <p:tgtEl>
                                          <p:spTgt spid="3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randombar(horizontal)">
                                      <p:cBhvr>
                                        <p:cTn id="47" dur="500"/>
                                        <p:tgtEl>
                                          <p:spTgt spid="31"/>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randombar(horizontal)">
                                      <p:cBhvr>
                                        <p:cTn id="50" dur="500"/>
                                        <p:tgtEl>
                                          <p:spTgt spid="4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randombar(horizontal)">
                                      <p:cBhvr>
                                        <p:cTn id="53" dur="500"/>
                                        <p:tgtEl>
                                          <p:spTgt spid="18"/>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randombar(horizontal)">
                                      <p:cBhvr>
                                        <p:cTn id="56" dur="500"/>
                                        <p:tgtEl>
                                          <p:spTgt spid="4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randombar(horizontal)">
                                      <p:cBhvr>
                                        <p:cTn id="59" dur="500"/>
                                        <p:tgtEl>
                                          <p:spTgt spid="44"/>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randombar(horizont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randombar(horizontal)">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9" grpId="0" animBg="1"/>
      <p:bldP spid="14" grpId="0" animBg="1"/>
      <p:bldP spid="18" grpId="0" animBg="1"/>
      <p:bldP spid="27" grpId="0" animBg="1"/>
      <p:bldP spid="29" grpId="0" animBg="1"/>
      <p:bldP spid="30" grpId="0" animBg="1"/>
      <p:bldP spid="31" grpId="0" animBg="1"/>
      <p:bldP spid="34" grpId="0"/>
      <p:bldP spid="35" grpId="0"/>
      <p:bldP spid="40" grpId="0"/>
      <p:bldP spid="41" grpId="0"/>
      <p:bldP spid="42" grpId="0"/>
      <p:bldP spid="43" grpId="0" animBg="1"/>
      <p:bldP spid="4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a:t>Where are objects moved or shared?</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t>55</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7" name="Freeform 6"/>
          <p:cNvSpPr/>
          <p:nvPr/>
        </p:nvSpPr>
        <p:spPr>
          <a:xfrm>
            <a:off x="3323492" y="3515938"/>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a:t>Air traffic controllers</a:t>
            </a:r>
            <a:br>
              <a:rPr lang="en-US" b="1"/>
            </a:br>
            <a:r>
              <a:rPr lang="en-US" b="1"/>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a:t>Flight plan manager tracks current and past flight plan versions</a:t>
            </a:r>
          </a:p>
        </p:txBody>
      </p: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err="1"/>
              <a:t>Microservices</a:t>
            </a:r>
            <a:r>
              <a:rPr lang="en-US" b="1"/>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a:t>Flight plan update broadcast service</a:t>
            </a:r>
          </a:p>
        </p:txBody>
      </p:sp>
    </p:spTree>
    <p:extLst>
      <p:ext uri="{BB962C8B-B14F-4D97-AF65-F5344CB8AC3E}">
        <p14:creationId xmlns:p14="http://schemas.microsoft.com/office/powerpoint/2010/main" val="106080450"/>
      </p:ext>
    </p:extLst>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a:t>Where are objects moved or shared?</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t>56</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7" name="Freeform 6"/>
          <p:cNvSpPr/>
          <p:nvPr/>
        </p:nvSpPr>
        <p:spPr>
          <a:xfrm>
            <a:off x="3323492" y="3515938"/>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6934048">
            <a:off x="3963848" y="4836877"/>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3704891" y="4399941"/>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387503" y="5081392"/>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88507" y="4520453"/>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564730" y="4434140"/>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a:t>Air traffic controllers</a:t>
            </a:r>
            <a:br>
              <a:rPr lang="en-US" b="1"/>
            </a:br>
            <a:r>
              <a:rPr lang="en-US" b="1"/>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a:t>Flight plan manager tracks current and past flight plan versions</a:t>
            </a:r>
          </a:p>
        </p:txBody>
      </p:sp>
      <p:cxnSp>
        <p:nvCxnSpPr>
          <p:cNvPr id="36" name="Straight Arrow Connector 35"/>
          <p:cNvCxnSpPr/>
          <p:nvPr/>
        </p:nvCxnSpPr>
        <p:spPr>
          <a:xfrm flipH="1">
            <a:off x="2120702" y="5817494"/>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err="1"/>
              <a:t>Microservices</a:t>
            </a:r>
            <a:r>
              <a:rPr lang="en-US" b="1"/>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a:t>Flight plan update broadcast service</a:t>
            </a:r>
          </a:p>
        </p:txBody>
      </p:sp>
    </p:spTree>
    <p:extLst>
      <p:ext uri="{BB962C8B-B14F-4D97-AF65-F5344CB8AC3E}">
        <p14:creationId xmlns:p14="http://schemas.microsoft.com/office/powerpoint/2010/main" val="1720632016"/>
      </p:ext>
    </p:extLst>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When do we serialize/Deserialize?</a:t>
            </a:r>
          </a:p>
        </p:txBody>
      </p:sp>
      <p:sp>
        <p:nvSpPr>
          <p:cNvPr id="3" name="Content Placeholder 2"/>
          <p:cNvSpPr>
            <a:spLocks noGrp="1"/>
          </p:cNvSpPr>
          <p:nvPr>
            <p:ph idx="1"/>
          </p:nvPr>
        </p:nvSpPr>
        <p:spPr/>
        <p:txBody>
          <a:bodyPr/>
          <a:lstStyle/>
          <a:p>
            <a:r>
              <a:rPr lang="en-US"/>
              <a:t>Each time an object is read or written (from disk or network)</a:t>
            </a:r>
          </a:p>
          <a:p>
            <a:r>
              <a:rPr lang="en-US"/>
              <a:t>Each time an object is passed from one module to another </a:t>
            </a:r>
          </a:p>
          <a:p>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t>57</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a:t>Time </a:t>
            </a:r>
            <a:r>
              <a:rPr lang="en-US" b="1">
                <a:sym typeface="Symbol" panose="05050102010706020507" pitchFamily="18" charset="2"/>
              </a:rPr>
              <a:t></a:t>
            </a:r>
            <a:endParaRPr lang="en-US" b="1"/>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a:t>Version </a:t>
            </a:r>
            <a:r>
              <a:rPr lang="en-US" err="1"/>
              <a:t>Mgr</a:t>
            </a:r>
            <a:endParaRPr lang="en-US"/>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272451"/>
            <a:ext cx="3973523" cy="646331"/>
          </a:xfrm>
          <a:prstGeom prst="rect">
            <a:avLst/>
          </a:prstGeom>
          <a:noFill/>
        </p:spPr>
        <p:txBody>
          <a:bodyPr wrap="square" rtlCol="0">
            <a:spAutoFit/>
          </a:bodyPr>
          <a:lstStyle/>
          <a:p>
            <a:r>
              <a:rPr lang="en-US" b="1"/>
              <a:t>Points at which we might do serialization/deserialization</a:t>
            </a:r>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a:t>Overhead </a:t>
            </a:r>
            <a:r>
              <a:rPr lang="en-US" b="1">
                <a:sym typeface="Symbol" panose="05050102010706020507" pitchFamily="18" charset="2"/>
              </a:rPr>
              <a:t></a:t>
            </a:r>
            <a:endParaRPr lang="en-US" b="1"/>
          </a:p>
        </p:txBody>
      </p:sp>
    </p:spTree>
    <p:extLst>
      <p:ext uri="{BB962C8B-B14F-4D97-AF65-F5344CB8AC3E}">
        <p14:creationId xmlns:p14="http://schemas.microsoft.com/office/powerpoint/2010/main" val="5781590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023C3-749C-4CDB-B53A-DB835FDAF27B}"/>
              </a:ext>
            </a:extLst>
          </p:cNvPr>
          <p:cNvSpPr>
            <a:spLocks noGrp="1"/>
          </p:cNvSpPr>
          <p:nvPr>
            <p:ph type="title"/>
          </p:nvPr>
        </p:nvSpPr>
        <p:spPr/>
        <p:txBody>
          <a:bodyPr/>
          <a:lstStyle/>
          <a:p>
            <a:r>
              <a:rPr lang="en-US"/>
              <a:t>Cost implications</a:t>
            </a:r>
          </a:p>
        </p:txBody>
      </p:sp>
      <p:sp>
        <p:nvSpPr>
          <p:cNvPr id="3" name="Content Placeholder 2">
            <a:extLst>
              <a:ext uri="{FF2B5EF4-FFF2-40B4-BE49-F238E27FC236}">
                <a16:creationId xmlns:a16="http://schemas.microsoft.com/office/drawing/2014/main" id="{23E68AF0-3906-426E-ACE2-488416827CF1}"/>
              </a:ext>
            </a:extLst>
          </p:cNvPr>
          <p:cNvSpPr>
            <a:spLocks noGrp="1"/>
          </p:cNvSpPr>
          <p:nvPr>
            <p:ph idx="1"/>
          </p:nvPr>
        </p:nvSpPr>
        <p:spPr/>
        <p:txBody>
          <a:bodyPr>
            <a:normAutofit lnSpcReduction="10000"/>
          </a:bodyPr>
          <a:lstStyle/>
          <a:p>
            <a:r>
              <a:rPr lang="en-US"/>
              <a:t>Potentially, a major source of overhead!</a:t>
            </a:r>
          </a:p>
          <a:p>
            <a:pPr marL="0" indent="0">
              <a:buNone/>
            </a:pPr>
            <a:endParaRPr lang="en-US"/>
          </a:p>
          <a:p>
            <a:r>
              <a:rPr lang="en-US"/>
              <a:t>Often, it is best to store a complex serialized object in a file, and then just pass the file </a:t>
            </a:r>
            <a:r>
              <a:rPr lang="en-US" i="1"/>
              <a:t>name </a:t>
            </a:r>
            <a:r>
              <a:rPr lang="en-US"/>
              <a:t>from place to place.  Then the CORBA object just has a few bytes in it (very cheap).</a:t>
            </a:r>
          </a:p>
          <a:p>
            <a:endParaRPr lang="en-US"/>
          </a:p>
          <a:p>
            <a:r>
              <a:rPr lang="en-US"/>
              <a:t>In a complex application where the actual fields in the object aren’t needed by many modules, this reduces costs dramatically!</a:t>
            </a:r>
          </a:p>
        </p:txBody>
      </p:sp>
      <p:sp>
        <p:nvSpPr>
          <p:cNvPr id="4" name="Footer Placeholder 3">
            <a:extLst>
              <a:ext uri="{FF2B5EF4-FFF2-40B4-BE49-F238E27FC236}">
                <a16:creationId xmlns:a16="http://schemas.microsoft.com/office/drawing/2014/main" id="{07092A1C-3C89-4A32-9777-6E4F54AD201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A756710-0094-4D33-A5FE-C70D466DABDF}"/>
              </a:ext>
            </a:extLst>
          </p:cNvPr>
          <p:cNvSpPr>
            <a:spLocks noGrp="1"/>
          </p:cNvSpPr>
          <p:nvPr>
            <p:ph type="sldNum" sz="quarter" idx="12"/>
          </p:nvPr>
        </p:nvSpPr>
        <p:spPr/>
        <p:txBody>
          <a:bodyPr/>
          <a:lstStyle/>
          <a:p>
            <a:fld id="{6547F9EC-0141-428E-9624-21FD351CB832}" type="slidenum">
              <a:rPr lang="en-US" smtClean="0"/>
              <a:t>58</a:t>
            </a:fld>
            <a:endParaRPr lang="en-US"/>
          </a:p>
        </p:txBody>
      </p:sp>
    </p:spTree>
    <p:extLst>
      <p:ext uri="{BB962C8B-B14F-4D97-AF65-F5344CB8AC3E}">
        <p14:creationId xmlns:p14="http://schemas.microsoft.com/office/powerpoint/2010/main" val="31726148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6640-8E56-4435-A149-D3F33F920BDD}"/>
              </a:ext>
            </a:extLst>
          </p:cNvPr>
          <p:cNvSpPr>
            <a:spLocks noGrp="1"/>
          </p:cNvSpPr>
          <p:nvPr>
            <p:ph type="title"/>
          </p:nvPr>
        </p:nvSpPr>
        <p:spPr>
          <a:xfrm>
            <a:off x="1024128" y="585216"/>
            <a:ext cx="10388620" cy="1499616"/>
          </a:xfrm>
        </p:spPr>
        <p:txBody>
          <a:bodyPr/>
          <a:lstStyle/>
          <a:p>
            <a:r>
              <a:rPr lang="en-US"/>
              <a:t>Why would a module not look at the data?</a:t>
            </a:r>
          </a:p>
        </p:txBody>
      </p:sp>
      <p:sp>
        <p:nvSpPr>
          <p:cNvPr id="3" name="Content Placeholder 2">
            <a:extLst>
              <a:ext uri="{FF2B5EF4-FFF2-40B4-BE49-F238E27FC236}">
                <a16:creationId xmlns:a16="http://schemas.microsoft.com/office/drawing/2014/main" id="{990377FD-CA53-4CFE-B175-C7CDEC981268}"/>
              </a:ext>
            </a:extLst>
          </p:cNvPr>
          <p:cNvSpPr>
            <a:spLocks noGrp="1"/>
          </p:cNvSpPr>
          <p:nvPr>
            <p:ph idx="1"/>
          </p:nvPr>
        </p:nvSpPr>
        <p:spPr>
          <a:xfrm>
            <a:off x="1024128" y="2286000"/>
            <a:ext cx="11061480" cy="4023360"/>
          </a:xfrm>
        </p:spPr>
        <p:txBody>
          <a:bodyPr>
            <a:normAutofit fontScale="92500" lnSpcReduction="10000"/>
          </a:bodyPr>
          <a:lstStyle/>
          <a:p>
            <a:r>
              <a:rPr lang="en-US"/>
              <a:t>In the air traffic example, some modules just look at a few fields.</a:t>
            </a:r>
          </a:p>
          <a:p>
            <a:endParaRPr lang="en-US"/>
          </a:p>
          <a:p>
            <a:r>
              <a:rPr lang="en-US"/>
              <a:t>The WAN module is responsible for sharing updates with other air traffic control centers.  It doesn’t need to actually see the details.</a:t>
            </a:r>
          </a:p>
          <a:p>
            <a:br>
              <a:rPr lang="en-US"/>
            </a:br>
            <a:r>
              <a:rPr lang="en-US"/>
              <a:t>… in fact, several modules simply move objects from process to process.</a:t>
            </a:r>
          </a:p>
          <a:p>
            <a:endParaRPr lang="en-US"/>
          </a:p>
          <a:p>
            <a:r>
              <a:rPr lang="en-US"/>
              <a:t>… all of these would be happy with just sharing the object </a:t>
            </a:r>
            <a:r>
              <a:rPr lang="en-US" i="1"/>
              <a:t>name</a:t>
            </a:r>
            <a:r>
              <a:rPr lang="en-US"/>
              <a:t>. </a:t>
            </a:r>
          </a:p>
        </p:txBody>
      </p:sp>
      <p:sp>
        <p:nvSpPr>
          <p:cNvPr id="4" name="Footer Placeholder 3">
            <a:extLst>
              <a:ext uri="{FF2B5EF4-FFF2-40B4-BE49-F238E27FC236}">
                <a16:creationId xmlns:a16="http://schemas.microsoft.com/office/drawing/2014/main" id="{07BACC6E-D3BD-4AA9-ADEF-08233AA38AD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C49CABD-2B75-4ACC-87A6-3D6706615216}"/>
              </a:ext>
            </a:extLst>
          </p:cNvPr>
          <p:cNvSpPr>
            <a:spLocks noGrp="1"/>
          </p:cNvSpPr>
          <p:nvPr>
            <p:ph type="sldNum" sz="quarter" idx="12"/>
          </p:nvPr>
        </p:nvSpPr>
        <p:spPr/>
        <p:txBody>
          <a:bodyPr/>
          <a:lstStyle/>
          <a:p>
            <a:fld id="{6547F9EC-0141-428E-9624-21FD351CB832}" type="slidenum">
              <a:rPr lang="en-US" smtClean="0"/>
              <a:t>59</a:t>
            </a:fld>
            <a:endParaRPr lang="en-US"/>
          </a:p>
        </p:txBody>
      </p:sp>
    </p:spTree>
    <p:extLst>
      <p:ext uri="{BB962C8B-B14F-4D97-AF65-F5344CB8AC3E}">
        <p14:creationId xmlns:p14="http://schemas.microsoft.com/office/powerpoint/2010/main" val="405377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AEE122-A3B9-4620-89FD-9804CD93A15D}"/>
              </a:ext>
            </a:extLst>
          </p:cNvPr>
          <p:cNvSpPr>
            <a:spLocks noGrp="1"/>
          </p:cNvSpPr>
          <p:nvPr>
            <p:ph type="title"/>
          </p:nvPr>
        </p:nvSpPr>
        <p:spPr/>
        <p:txBody>
          <a:bodyPr/>
          <a:lstStyle/>
          <a:p>
            <a:r>
              <a:rPr lang="en-US" u="sng" dirty="0"/>
              <a:t>Single Address space</a:t>
            </a:r>
            <a:r>
              <a:rPr lang="en-US" dirty="0"/>
              <a:t>, two (or more) languages</a:t>
            </a:r>
          </a:p>
        </p:txBody>
      </p:sp>
      <p:sp>
        <p:nvSpPr>
          <p:cNvPr id="7" name="Text Placeholder 6">
            <a:extLst>
              <a:ext uri="{FF2B5EF4-FFF2-40B4-BE49-F238E27FC236}">
                <a16:creationId xmlns:a16="http://schemas.microsoft.com/office/drawing/2014/main" id="{83DB9950-8B5B-4FAB-A6F1-F3C31B559963}"/>
              </a:ext>
            </a:extLst>
          </p:cNvPr>
          <p:cNvSpPr>
            <a:spLocks noGrp="1"/>
          </p:cNvSpPr>
          <p:nvPr>
            <p:ph type="body" idx="1"/>
          </p:nvPr>
        </p:nvSpPr>
        <p:spPr/>
        <p:txBody>
          <a:bodyPr/>
          <a:lstStyle/>
          <a:p>
            <a:r>
              <a:rPr lang="en-US"/>
              <a:t>Issue: They may not use the same data representations!</a:t>
            </a:r>
          </a:p>
        </p:txBody>
      </p:sp>
      <p:sp>
        <p:nvSpPr>
          <p:cNvPr id="4" name="Footer Placeholder 3">
            <a:extLst>
              <a:ext uri="{FF2B5EF4-FFF2-40B4-BE49-F238E27FC236}">
                <a16:creationId xmlns:a16="http://schemas.microsoft.com/office/drawing/2014/main" id="{2E454505-ABB3-4F04-A189-09883B3AFC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AAA481C-5A48-43BD-BFCE-C6C48C50C2FE}"/>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3781445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Old approach</a:t>
            </a:r>
          </a:p>
        </p:txBody>
      </p:sp>
      <p:sp>
        <p:nvSpPr>
          <p:cNvPr id="3" name="Content Placeholder 2"/>
          <p:cNvSpPr>
            <a:spLocks noGrp="1"/>
          </p:cNvSpPr>
          <p:nvPr>
            <p:ph idx="1"/>
          </p:nvPr>
        </p:nvSpPr>
        <p:spPr/>
        <p:txBody>
          <a:bodyPr/>
          <a:lstStyle/>
          <a:p>
            <a:r>
              <a:rPr lang="en-US"/>
              <a:t>Each time an object is read or written (from disk or network)</a:t>
            </a:r>
          </a:p>
          <a:p>
            <a:r>
              <a:rPr lang="en-US"/>
              <a:t>Each time an object is passed from one module to another </a:t>
            </a:r>
          </a:p>
          <a:p>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t>60</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a:t>Time </a:t>
            </a:r>
            <a:r>
              <a:rPr lang="en-US" b="1">
                <a:sym typeface="Symbol" panose="05050102010706020507" pitchFamily="18" charset="2"/>
              </a:rPr>
              <a:t></a:t>
            </a:r>
            <a:endParaRPr lang="en-US" b="1"/>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a:t>Version </a:t>
            </a:r>
            <a:r>
              <a:rPr lang="en-US" err="1"/>
              <a:t>Mgr</a:t>
            </a:r>
            <a:endParaRPr lang="en-US"/>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272451"/>
            <a:ext cx="3973523" cy="646331"/>
          </a:xfrm>
          <a:prstGeom prst="rect">
            <a:avLst/>
          </a:prstGeom>
          <a:noFill/>
        </p:spPr>
        <p:txBody>
          <a:bodyPr wrap="square" rtlCol="0">
            <a:spAutoFit/>
          </a:bodyPr>
          <a:lstStyle/>
          <a:p>
            <a:r>
              <a:rPr lang="en-US" b="1"/>
              <a:t>Points at which we might do serialization/deserialization</a:t>
            </a:r>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a:t>Overhead </a:t>
            </a:r>
            <a:r>
              <a:rPr lang="en-US" b="1">
                <a:sym typeface="Symbol" panose="05050102010706020507" pitchFamily="18" charset="2"/>
              </a:rPr>
              <a:t></a:t>
            </a:r>
            <a:endParaRPr lang="en-US" b="1"/>
          </a:p>
        </p:txBody>
      </p:sp>
      <p:sp>
        <p:nvSpPr>
          <p:cNvPr id="6" name="Rectangular Callout 5"/>
          <p:cNvSpPr/>
          <p:nvPr/>
        </p:nvSpPr>
        <p:spPr>
          <a:xfrm>
            <a:off x="5956232" y="4344997"/>
            <a:ext cx="2689566" cy="612648"/>
          </a:xfrm>
          <a:prstGeom prst="wedgeRectCallout">
            <a:avLst>
              <a:gd name="adj1" fmla="val -158218"/>
              <a:gd name="adj2" fmla="val 9407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Wasted work!</a:t>
            </a:r>
          </a:p>
        </p:txBody>
      </p:sp>
    </p:spTree>
    <p:extLst>
      <p:ext uri="{BB962C8B-B14F-4D97-AF65-F5344CB8AC3E}">
        <p14:creationId xmlns:p14="http://schemas.microsoft.com/office/powerpoint/2010/main" val="176310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Sharing object names, only fetch the data if the module really requires it</a:t>
            </a:r>
          </a:p>
        </p:txBody>
      </p:sp>
      <p:sp>
        <p:nvSpPr>
          <p:cNvPr id="3" name="Content Placeholder 2"/>
          <p:cNvSpPr>
            <a:spLocks noGrp="1"/>
          </p:cNvSpPr>
          <p:nvPr>
            <p:ph idx="1"/>
          </p:nvPr>
        </p:nvSpPr>
        <p:spPr/>
        <p:txBody>
          <a:bodyPr/>
          <a:lstStyle/>
          <a:p>
            <a:r>
              <a:rPr lang="en-US"/>
              <a:t>We only do a costly action when the module will actually touch the inner data fields!</a:t>
            </a:r>
          </a:p>
          <a:p>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t>61</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a:t>Time </a:t>
            </a:r>
            <a:r>
              <a:rPr lang="en-US" b="1">
                <a:sym typeface="Symbol" panose="05050102010706020507" pitchFamily="18" charset="2"/>
              </a:rPr>
              <a:t></a:t>
            </a:r>
            <a:endParaRPr lang="en-US" b="1"/>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a:t>Version </a:t>
            </a:r>
            <a:r>
              <a:rPr lang="en-US" err="1"/>
              <a:t>Mgr</a:t>
            </a:r>
            <a:endParaRPr lang="en-US"/>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549450"/>
            <a:ext cx="3973523" cy="369332"/>
          </a:xfrm>
          <a:prstGeom prst="rect">
            <a:avLst/>
          </a:prstGeom>
          <a:solidFill>
            <a:schemeClr val="bg1"/>
          </a:solidFill>
          <a:ln>
            <a:solidFill>
              <a:schemeClr val="bg1"/>
            </a:solidFill>
          </a:ln>
        </p:spPr>
        <p:txBody>
          <a:bodyPr wrap="square" rtlCol="0">
            <a:spAutoFit/>
          </a:bodyPr>
          <a:lstStyle/>
          <a:p>
            <a:r>
              <a:rPr lang="en-US" b="1"/>
              <a:t>Dual scheme reduces overheads!</a:t>
            </a:r>
          </a:p>
        </p:txBody>
      </p:sp>
      <p:sp>
        <p:nvSpPr>
          <p:cNvPr id="6" name="TextBox 5"/>
          <p:cNvSpPr txBox="1"/>
          <p:nvPr/>
        </p:nvSpPr>
        <p:spPr>
          <a:xfrm>
            <a:off x="735285" y="5918782"/>
            <a:ext cx="5547947" cy="369332"/>
          </a:xfrm>
          <a:prstGeom prst="rect">
            <a:avLst/>
          </a:prstGeom>
          <a:noFill/>
        </p:spPr>
        <p:txBody>
          <a:bodyPr wrap="square" rtlCol="0">
            <a:spAutoFit/>
          </a:bodyPr>
          <a:lstStyle/>
          <a:p>
            <a:r>
              <a:rPr lang="en-US" b="1"/>
              <a:t>A              </a:t>
            </a:r>
            <a:r>
              <a:rPr lang="en-US" b="1" err="1"/>
              <a:t>A</a:t>
            </a:r>
            <a:r>
              <a:rPr lang="en-US" b="1"/>
              <a:t>    B  </a:t>
            </a:r>
            <a:r>
              <a:rPr lang="en-US" b="1" err="1"/>
              <a:t>B</a:t>
            </a:r>
            <a:r>
              <a:rPr lang="en-US" b="1"/>
              <a:t>  </a:t>
            </a:r>
            <a:r>
              <a:rPr lang="en-US" b="1" err="1"/>
              <a:t>B</a:t>
            </a:r>
            <a:r>
              <a:rPr lang="en-US" b="1"/>
              <a:t> </a:t>
            </a:r>
            <a:r>
              <a:rPr lang="en-US" b="1" err="1"/>
              <a:t>B</a:t>
            </a:r>
            <a:r>
              <a:rPr lang="en-US" b="1"/>
              <a:t>    </a:t>
            </a:r>
            <a:r>
              <a:rPr lang="en-US" b="1" err="1"/>
              <a:t>B</a:t>
            </a:r>
            <a:r>
              <a:rPr lang="en-US" b="1"/>
              <a:t>  </a:t>
            </a:r>
            <a:r>
              <a:rPr lang="en-US" b="1" err="1"/>
              <a:t>B</a:t>
            </a:r>
            <a:r>
              <a:rPr lang="en-US" b="1"/>
              <a:t>   </a:t>
            </a:r>
            <a:r>
              <a:rPr lang="en-US" b="1" err="1"/>
              <a:t>B</a:t>
            </a:r>
            <a:r>
              <a:rPr lang="en-US" b="1"/>
              <a:t>          </a:t>
            </a:r>
            <a:r>
              <a:rPr lang="en-US" b="1" err="1"/>
              <a:t>B</a:t>
            </a:r>
            <a:r>
              <a:rPr lang="en-US" b="1"/>
              <a:t>     </a:t>
            </a:r>
            <a:r>
              <a:rPr lang="en-US" b="1" err="1"/>
              <a:t>B</a:t>
            </a:r>
            <a:r>
              <a:rPr lang="en-US" b="1"/>
              <a:t> A B  </a:t>
            </a:r>
            <a:r>
              <a:rPr lang="en-US" b="1" err="1"/>
              <a:t>B</a:t>
            </a:r>
            <a:r>
              <a:rPr lang="en-US" b="1"/>
              <a:t>    </a:t>
            </a:r>
            <a:r>
              <a:rPr lang="en-US" b="1" err="1"/>
              <a:t>B</a:t>
            </a:r>
            <a:endParaRPr lang="en-US" b="1"/>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a:t>Overhead </a:t>
            </a:r>
            <a:r>
              <a:rPr lang="en-US" b="1">
                <a:sym typeface="Symbol" panose="05050102010706020507" pitchFamily="18" charset="2"/>
              </a:rPr>
              <a:t></a:t>
            </a:r>
            <a:endParaRPr lang="en-US" b="1"/>
          </a:p>
        </p:txBody>
      </p:sp>
      <p:sp>
        <p:nvSpPr>
          <p:cNvPr id="32" name="Rectangular Callout 31"/>
          <p:cNvSpPr/>
          <p:nvPr/>
        </p:nvSpPr>
        <p:spPr>
          <a:xfrm>
            <a:off x="7327831" y="4070838"/>
            <a:ext cx="4119753" cy="865920"/>
          </a:xfrm>
          <a:prstGeom prst="wedgeRectCallout">
            <a:avLst>
              <a:gd name="adj1" fmla="val -100712"/>
              <a:gd name="adj2" fmla="val 133162"/>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Here we fetch the full data for the flight plan from the flight plan database</a:t>
            </a:r>
          </a:p>
        </p:txBody>
      </p:sp>
    </p:spTree>
    <p:extLst>
      <p:ext uri="{BB962C8B-B14F-4D97-AF65-F5344CB8AC3E}">
        <p14:creationId xmlns:p14="http://schemas.microsoft.com/office/powerpoint/2010/main" val="205850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8EA9-6E26-40DC-B337-89EDC5F03AD1}"/>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78CD1FB5-39F9-4B89-A34B-ABC7700B9C84}"/>
              </a:ext>
            </a:extLst>
          </p:cNvPr>
          <p:cNvSpPr>
            <a:spLocks noGrp="1"/>
          </p:cNvSpPr>
          <p:nvPr>
            <p:ph idx="1"/>
          </p:nvPr>
        </p:nvSpPr>
        <p:spPr/>
        <p:txBody>
          <a:bodyPr>
            <a:normAutofit lnSpcReduction="10000"/>
          </a:bodyPr>
          <a:lstStyle/>
          <a:p>
            <a:r>
              <a:rPr lang="en-US"/>
              <a:t>Modular design creates a need for processes to share data.</a:t>
            </a:r>
          </a:p>
          <a:p>
            <a:endParaRPr lang="en-US"/>
          </a:p>
          <a:p>
            <a:r>
              <a:rPr lang="en-US"/>
              <a:t>In a single Linux system, pipes and file sharing are by far the most common models.  But there are some important uses of shared memory.</a:t>
            </a:r>
          </a:p>
          <a:p>
            <a:endParaRPr lang="en-US"/>
          </a:p>
          <a:p>
            <a:r>
              <a:rPr lang="en-US"/>
              <a:t>The options are easy to use, but we need to be very aware of overheads and costs!</a:t>
            </a:r>
          </a:p>
        </p:txBody>
      </p:sp>
      <p:sp>
        <p:nvSpPr>
          <p:cNvPr id="4" name="Footer Placeholder 3">
            <a:extLst>
              <a:ext uri="{FF2B5EF4-FFF2-40B4-BE49-F238E27FC236}">
                <a16:creationId xmlns:a16="http://schemas.microsoft.com/office/drawing/2014/main" id="{493B0620-8F9E-4F53-969A-68BF1702EE5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EE1B149-A959-400E-96B1-0C156E2AEB18}"/>
              </a:ext>
            </a:extLst>
          </p:cNvPr>
          <p:cNvSpPr>
            <a:spLocks noGrp="1"/>
          </p:cNvSpPr>
          <p:nvPr>
            <p:ph type="sldNum" sz="quarter" idx="12"/>
          </p:nvPr>
        </p:nvSpPr>
        <p:spPr/>
        <p:txBody>
          <a:bodyPr/>
          <a:lstStyle/>
          <a:p>
            <a:fld id="{6547F9EC-0141-428E-9624-21FD351CB832}" type="slidenum">
              <a:rPr lang="en-US" smtClean="0"/>
              <a:t>62</a:t>
            </a:fld>
            <a:endParaRPr lang="en-US"/>
          </a:p>
        </p:txBody>
      </p:sp>
    </p:spTree>
    <p:extLst>
      <p:ext uri="{BB962C8B-B14F-4D97-AF65-F5344CB8AC3E}">
        <p14:creationId xmlns:p14="http://schemas.microsoft.com/office/powerpoint/2010/main" val="21593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18EA-B0D1-4A37-BA48-1E75022E9701}"/>
              </a:ext>
            </a:extLst>
          </p:cNvPr>
          <p:cNvSpPr>
            <a:spLocks noGrp="1"/>
          </p:cNvSpPr>
          <p:nvPr>
            <p:ph type="title"/>
          </p:nvPr>
        </p:nvSpPr>
        <p:spPr/>
        <p:txBody>
          <a:bodyPr/>
          <a:lstStyle/>
          <a:p>
            <a:r>
              <a:rPr lang="en-US"/>
              <a:t>Example 1: Java Native Interface</a:t>
            </a:r>
          </a:p>
        </p:txBody>
      </p:sp>
      <p:sp>
        <p:nvSpPr>
          <p:cNvPr id="3" name="Content Placeholder 2">
            <a:extLst>
              <a:ext uri="{FF2B5EF4-FFF2-40B4-BE49-F238E27FC236}">
                <a16:creationId xmlns:a16="http://schemas.microsoft.com/office/drawing/2014/main" id="{DED8763E-6807-4AE5-8A45-37E63034B7C4}"/>
              </a:ext>
            </a:extLst>
          </p:cNvPr>
          <p:cNvSpPr>
            <a:spLocks noGrp="1"/>
          </p:cNvSpPr>
          <p:nvPr>
            <p:ph idx="1"/>
          </p:nvPr>
        </p:nvSpPr>
        <p:spPr/>
        <p:txBody>
          <a:bodyPr/>
          <a:lstStyle/>
          <a:p>
            <a:r>
              <a:rPr lang="en-US"/>
              <a:t>The Java Native Interface (JNI) allows Java applications to talk to libraries in languages like C or C++.</a:t>
            </a:r>
          </a:p>
          <a:p>
            <a:endParaRPr lang="en-US"/>
          </a:p>
          <a:p>
            <a:r>
              <a:rPr lang="en-US"/>
              <a:t>In effect, you build a Java “wrapper” for each library method.</a:t>
            </a:r>
          </a:p>
          <a:p>
            <a:endParaRPr lang="en-US"/>
          </a:p>
          <a:p>
            <a:r>
              <a:rPr lang="en-US"/>
              <a:t>JNI will load the C++ DLL at runtime and verify that it has the methods you expected to find.</a:t>
            </a:r>
          </a:p>
        </p:txBody>
      </p:sp>
      <p:sp>
        <p:nvSpPr>
          <p:cNvPr id="4" name="Footer Placeholder 3">
            <a:extLst>
              <a:ext uri="{FF2B5EF4-FFF2-40B4-BE49-F238E27FC236}">
                <a16:creationId xmlns:a16="http://schemas.microsoft.com/office/drawing/2014/main" id="{7BBBCF8A-907D-48B9-B6B4-C90C8B1690E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C9106D7-522F-4D51-B2BE-B87305E909FA}"/>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60921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CD4E-DF68-4A2F-A677-022F3A96EF19}"/>
              </a:ext>
            </a:extLst>
          </p:cNvPr>
          <p:cNvSpPr>
            <a:spLocks noGrp="1"/>
          </p:cNvSpPr>
          <p:nvPr>
            <p:ph type="title"/>
          </p:nvPr>
        </p:nvSpPr>
        <p:spPr/>
        <p:txBody>
          <a:bodyPr/>
          <a:lstStyle/>
          <a:p>
            <a:r>
              <a:rPr lang="en-US"/>
              <a:t>JNI data type conversions</a:t>
            </a:r>
          </a:p>
        </p:txBody>
      </p:sp>
      <p:sp>
        <p:nvSpPr>
          <p:cNvPr id="3" name="Content Placeholder 2">
            <a:extLst>
              <a:ext uri="{FF2B5EF4-FFF2-40B4-BE49-F238E27FC236}">
                <a16:creationId xmlns:a16="http://schemas.microsoft.com/office/drawing/2014/main" id="{855ACBE4-7726-4FB0-8108-F42D63F39B6A}"/>
              </a:ext>
            </a:extLst>
          </p:cNvPr>
          <p:cNvSpPr>
            <a:spLocks noGrp="1"/>
          </p:cNvSpPr>
          <p:nvPr>
            <p:ph idx="1"/>
          </p:nvPr>
        </p:nvSpPr>
        <p:spPr/>
        <p:txBody>
          <a:bodyPr>
            <a:normAutofit lnSpcReduction="10000"/>
          </a:bodyPr>
          <a:lstStyle/>
          <a:p>
            <a:r>
              <a:rPr lang="en-US"/>
              <a:t>JNI has special accessor methods to access data in C++, and then the wrapper can create Java objects that match.</a:t>
            </a:r>
          </a:p>
          <a:p>
            <a:endParaRPr lang="en-US"/>
          </a:p>
          <a:p>
            <a:r>
              <a:rPr lang="en-US"/>
              <a:t>For some basic data types, like int or float, no conversion is needed.    For complex ones, where conversion does occur, the cost is similar to the cost of copying.</a:t>
            </a:r>
          </a:p>
          <a:p>
            <a:endParaRPr lang="en-US"/>
          </a:p>
          <a:p>
            <a:r>
              <a:rPr lang="en-US"/>
              <a:t>JNI is generally viewed as a high-performance option</a:t>
            </a:r>
          </a:p>
        </p:txBody>
      </p:sp>
      <p:sp>
        <p:nvSpPr>
          <p:cNvPr id="4" name="Footer Placeholder 3">
            <a:extLst>
              <a:ext uri="{FF2B5EF4-FFF2-40B4-BE49-F238E27FC236}">
                <a16:creationId xmlns:a16="http://schemas.microsoft.com/office/drawing/2014/main" id="{2842D3DA-B247-4F4F-97DD-9923C8C441C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DBB0614-A821-466F-A7AF-9CAF74F8350B}"/>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182021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50D0-A8DE-40C8-A1BA-9CB07CFB9A32}"/>
              </a:ext>
            </a:extLst>
          </p:cNvPr>
          <p:cNvSpPr>
            <a:spLocks noGrp="1"/>
          </p:cNvSpPr>
          <p:nvPr>
            <p:ph type="title"/>
          </p:nvPr>
        </p:nvSpPr>
        <p:spPr/>
        <p:txBody>
          <a:bodyPr/>
          <a:lstStyle/>
          <a:p>
            <a:r>
              <a:rPr lang="en-US"/>
              <a:t>Example 2: Fortran to C++</a:t>
            </a:r>
          </a:p>
        </p:txBody>
      </p:sp>
      <p:sp>
        <p:nvSpPr>
          <p:cNvPr id="3" name="Content Placeholder 2">
            <a:extLst>
              <a:ext uri="{FF2B5EF4-FFF2-40B4-BE49-F238E27FC236}">
                <a16:creationId xmlns:a16="http://schemas.microsoft.com/office/drawing/2014/main" id="{5201AB25-83D2-41A5-AE00-6A1E220A5A25}"/>
              </a:ext>
            </a:extLst>
          </p:cNvPr>
          <p:cNvSpPr>
            <a:spLocks noGrp="1"/>
          </p:cNvSpPr>
          <p:nvPr>
            <p:ph idx="1"/>
          </p:nvPr>
        </p:nvSpPr>
        <p:spPr/>
        <p:txBody>
          <a:bodyPr/>
          <a:lstStyle/>
          <a:p>
            <a:r>
              <a:rPr lang="en-US"/>
              <a:t>Fortran is a very old language, and the early versions made memory structs visible and very easy to access.</a:t>
            </a:r>
          </a:p>
          <a:p>
            <a:endParaRPr lang="en-US"/>
          </a:p>
          <a:p>
            <a:r>
              <a:rPr lang="en-US"/>
              <a:t>This is still true of modern Fortran: the language has evolved enormously, but it remains easy to talk to “native” data types.</a:t>
            </a:r>
          </a:p>
          <a:p>
            <a:endParaRPr lang="en-US"/>
          </a:p>
          <a:p>
            <a:r>
              <a:rPr lang="en-US"/>
              <a:t>So Fortran to C++ is particularly effective.</a:t>
            </a:r>
          </a:p>
        </p:txBody>
      </p:sp>
      <p:sp>
        <p:nvSpPr>
          <p:cNvPr id="4" name="Footer Placeholder 3">
            <a:extLst>
              <a:ext uri="{FF2B5EF4-FFF2-40B4-BE49-F238E27FC236}">
                <a16:creationId xmlns:a16="http://schemas.microsoft.com/office/drawing/2014/main" id="{F3E4144B-7015-4B19-84EC-563C548F5CF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3E66F82-00D8-4369-9B83-339A09136097}"/>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733552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133</TotalTime>
  <Words>4628</Words>
  <Application>Microsoft Office PowerPoint</Application>
  <PresentationFormat>Widescreen</PresentationFormat>
  <Paragraphs>499</Paragraphs>
  <Slides>62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Calibri</vt:lpstr>
      <vt:lpstr>Roboto</vt:lpstr>
      <vt:lpstr>Symbol</vt:lpstr>
      <vt:lpstr>Tw Cen MT</vt:lpstr>
      <vt:lpstr>Tw Cen MT Condensed</vt:lpstr>
      <vt:lpstr>Wingdings</vt:lpstr>
      <vt:lpstr>Wingdings 3</vt:lpstr>
      <vt:lpstr>Integral</vt:lpstr>
      <vt:lpstr>Sharing Data in  Multi-Process Applications</vt:lpstr>
      <vt:lpstr>Idea Map For Today</vt:lpstr>
      <vt:lpstr>Large, complex systems</vt:lpstr>
      <vt:lpstr>Modern systems distinguish two cases</vt:lpstr>
      <vt:lpstr>Local options</vt:lpstr>
      <vt:lpstr>Single Address space, two (or more) languages</vt:lpstr>
      <vt:lpstr>Example 1: Java Native Interface</vt:lpstr>
      <vt:lpstr>JNI data type conversions</vt:lpstr>
      <vt:lpstr>Example 2: Fortran to C++</vt:lpstr>
      <vt:lpstr>Example 3: Python to C++ (tricky)</vt:lpstr>
      <vt:lpstr>How Python finesses this</vt:lpstr>
      <vt:lpstr>Python integers</vt:lpstr>
      <vt:lpstr>Solution?  Use “bindings”</vt:lpstr>
      <vt:lpstr>Example 4: Microsoft dotnet CLR</vt:lpstr>
      <vt:lpstr>Issue is similar to Python, Java</vt:lpstr>
      <vt:lpstr>Sharing with  different processes </vt:lpstr>
      <vt:lpstr>Sharing between different processes</vt:lpstr>
      <vt:lpstr>If processes are on a Single (NUMA) machine, we have a few “old” sharing options:</vt:lpstr>
      <vt:lpstr>Dimensions to consider</vt:lpstr>
      <vt:lpstr>Let’s look at some examples</vt:lpstr>
      <vt:lpstr>Why does C++ use file sharing?</vt:lpstr>
      <vt:lpstr>Mmap/shmen option</vt:lpstr>
      <vt:lpstr>A shared segment is just like any other segment in your address space</vt:lpstr>
      <vt:lpstr>mapped files are widely used for financial trading systems</vt:lpstr>
      <vt:lpstr>Linux itself uses mapped files</vt:lpstr>
      <vt:lpstr>Mapping often isn’t the whole story</vt:lpstr>
      <vt:lpstr>Sharing with processes on  different machines </vt:lpstr>
      <vt:lpstr>Networked settings require different approaches</vt:lpstr>
      <vt:lpstr>Cloud computing</vt:lpstr>
      <vt:lpstr>Different machines + Internet</vt:lpstr>
      <vt:lpstr>Amazon.com</vt:lpstr>
      <vt:lpstr>Amazon invented cloud computing! then Google and Microsoft took it much further.</vt:lpstr>
      <vt:lpstr>Inside the cloud?</vt:lpstr>
      <vt:lpstr>FLASK and Web Services</vt:lpstr>
      <vt:lpstr>Rest RPC</vt:lpstr>
      <vt:lpstr>Purple Air WebSite For Ithaca…</vt:lpstr>
      <vt:lpstr>What about CORBA?</vt:lpstr>
      <vt:lpstr>Air Traffic control</vt:lpstr>
      <vt:lpstr>Air traffic Control System</vt:lpstr>
      <vt:lpstr>Software engineering at large scale</vt:lpstr>
      <vt:lpstr>Software engineering at large scale</vt:lpstr>
      <vt:lpstr>Multi-lingual issue</vt:lpstr>
      <vt:lpstr>Where is this seen in the ATC system?</vt:lpstr>
      <vt:lpstr>Byte Order (Endian) issue</vt:lpstr>
      <vt:lpstr>Issues caused by Padding rules</vt:lpstr>
      <vt:lpstr>What to do?</vt:lpstr>
      <vt:lpstr>Serialization/Deserialization</vt:lpstr>
      <vt:lpstr>Advantage to using a serialization package: It can do more!</vt:lpstr>
      <vt:lpstr>Fully annotated objects?</vt:lpstr>
      <vt:lpstr>Applications coded in different programming languages/systems</vt:lpstr>
      <vt:lpstr>Networking standards and flexibility</vt:lpstr>
      <vt:lpstr>Like POSIX, a standard specifies rules that vendors agree to respect, to facilitate interoperability.</vt:lpstr>
      <vt:lpstr>Cost analysis example: Air Traffic Flight plan in the ATC system we saw</vt:lpstr>
      <vt:lpstr>Where are objects moved or shared?</vt:lpstr>
      <vt:lpstr>Where are objects moved or shared?</vt:lpstr>
      <vt:lpstr>Where are objects moved or shared?</vt:lpstr>
      <vt:lpstr>When do we serialize/Deserialize?</vt:lpstr>
      <vt:lpstr>Cost implications</vt:lpstr>
      <vt:lpstr>Why would a module not look at the data?</vt:lpstr>
      <vt:lpstr>Old approach</vt:lpstr>
      <vt:lpstr>Sharing object names, only fetch the data if the module really requires it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1</cp:revision>
  <dcterms:created xsi:type="dcterms:W3CDTF">2020-07-27T14:20:38Z</dcterms:created>
  <dcterms:modified xsi:type="dcterms:W3CDTF">2024-10-31T15:09:52Z</dcterms:modified>
</cp:coreProperties>
</file>