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4"/>
  </p:notesMasterIdLst>
  <p:sldIdLst>
    <p:sldId id="256" r:id="rId2"/>
    <p:sldId id="316" r:id="rId3"/>
    <p:sldId id="317" r:id="rId4"/>
    <p:sldId id="318" r:id="rId5"/>
    <p:sldId id="435" r:id="rId6"/>
    <p:sldId id="323" r:id="rId7"/>
    <p:sldId id="324" r:id="rId8"/>
    <p:sldId id="319" r:id="rId9"/>
    <p:sldId id="451" r:id="rId10"/>
    <p:sldId id="449" r:id="rId11"/>
    <p:sldId id="450" r:id="rId12"/>
    <p:sldId id="320" r:id="rId13"/>
    <p:sldId id="444" r:id="rId14"/>
    <p:sldId id="321" r:id="rId15"/>
    <p:sldId id="322" r:id="rId16"/>
    <p:sldId id="326" r:id="rId17"/>
    <p:sldId id="325" r:id="rId18"/>
    <p:sldId id="327" r:id="rId19"/>
    <p:sldId id="445" r:id="rId20"/>
    <p:sldId id="446" r:id="rId21"/>
    <p:sldId id="436" r:id="rId22"/>
    <p:sldId id="440" r:id="rId23"/>
    <p:sldId id="441" r:id="rId24"/>
    <p:sldId id="447" r:id="rId25"/>
    <p:sldId id="442" r:id="rId26"/>
    <p:sldId id="448" r:id="rId27"/>
    <p:sldId id="452" r:id="rId28"/>
    <p:sldId id="453" r:id="rId29"/>
    <p:sldId id="328" r:id="rId30"/>
    <p:sldId id="437" r:id="rId31"/>
    <p:sldId id="438" r:id="rId32"/>
    <p:sldId id="329" r:id="rId33"/>
    <p:sldId id="334" r:id="rId34"/>
    <p:sldId id="330" r:id="rId35"/>
    <p:sldId id="331" r:id="rId36"/>
    <p:sldId id="332" r:id="rId37"/>
    <p:sldId id="333" r:id="rId38"/>
    <p:sldId id="335" r:id="rId39"/>
    <p:sldId id="336" r:id="rId40"/>
    <p:sldId id="337" r:id="rId41"/>
    <p:sldId id="338" r:id="rId42"/>
    <p:sldId id="339" r:id="rId43"/>
    <p:sldId id="340" r:id="rId44"/>
    <p:sldId id="341" r:id="rId45"/>
    <p:sldId id="342" r:id="rId46"/>
    <p:sldId id="434" r:id="rId47"/>
    <p:sldId id="343" r:id="rId48"/>
    <p:sldId id="347" r:id="rId49"/>
    <p:sldId id="344" r:id="rId50"/>
    <p:sldId id="345" r:id="rId51"/>
    <p:sldId id="346" r:id="rId52"/>
    <p:sldId id="439" r:id="rId5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F247525-4F97-4A22-B4BD-31696B5AB20C}">
          <p14:sldIdLst>
            <p14:sldId id="256"/>
            <p14:sldId id="316"/>
            <p14:sldId id="317"/>
            <p14:sldId id="318"/>
            <p14:sldId id="435"/>
            <p14:sldId id="323"/>
            <p14:sldId id="324"/>
            <p14:sldId id="319"/>
            <p14:sldId id="451"/>
            <p14:sldId id="449"/>
            <p14:sldId id="450"/>
            <p14:sldId id="320"/>
            <p14:sldId id="444"/>
            <p14:sldId id="321"/>
            <p14:sldId id="322"/>
            <p14:sldId id="326"/>
            <p14:sldId id="325"/>
            <p14:sldId id="327"/>
            <p14:sldId id="445"/>
            <p14:sldId id="446"/>
            <p14:sldId id="436"/>
            <p14:sldId id="440"/>
            <p14:sldId id="441"/>
            <p14:sldId id="447"/>
            <p14:sldId id="442"/>
            <p14:sldId id="448"/>
            <p14:sldId id="452"/>
            <p14:sldId id="453"/>
            <p14:sldId id="328"/>
            <p14:sldId id="437"/>
            <p14:sldId id="438"/>
            <p14:sldId id="329"/>
            <p14:sldId id="334"/>
            <p14:sldId id="330"/>
            <p14:sldId id="331"/>
            <p14:sldId id="332"/>
            <p14:sldId id="333"/>
            <p14:sldId id="335"/>
            <p14:sldId id="336"/>
            <p14:sldId id="337"/>
            <p14:sldId id="338"/>
            <p14:sldId id="339"/>
            <p14:sldId id="340"/>
            <p14:sldId id="341"/>
            <p14:sldId id="342"/>
            <p14:sldId id="434"/>
            <p14:sldId id="343"/>
            <p14:sldId id="347"/>
            <p14:sldId id="344"/>
            <p14:sldId id="345"/>
            <p14:sldId id="346"/>
            <p14:sldId id="439"/>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n Birman" initials="KB" lastIdx="2" clrIdx="0">
    <p:extLst>
      <p:ext uri="{19B8F6BF-5375-455C-9EA6-DF929625EA0E}">
        <p15:presenceInfo xmlns:p15="http://schemas.microsoft.com/office/powerpoint/2012/main" userId="8729f19e1223bef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FF"/>
    <a:srgbClr val="FFFFCC"/>
    <a:srgbClr val="FFFF66"/>
    <a:srgbClr val="FF66FF"/>
    <a:srgbClr val="000000"/>
    <a:srgbClr val="AF51A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CF3122-4449-49E0-B0B7-1D6C6C1F870A}" v="578" dt="2024-10-24T14:13:55.6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921" autoAdjust="0"/>
  </p:normalViewPr>
  <p:slideViewPr>
    <p:cSldViewPr snapToGrid="0">
      <p:cViewPr varScale="1">
        <p:scale>
          <a:sx n="101" d="100"/>
          <a:sy n="101" d="100"/>
        </p:scale>
        <p:origin x="126"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61" Type="http://schemas.microsoft.com/office/2015/10/relationships/revisionInfo" Target="revisionInfo.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 Birman" userId="d63afa40-f901-45d1-beb5-fa688e844a7e" providerId="ADAL" clId="{777F836D-D12A-5F44-A246-FAE304EB392F}"/>
    <pc:docChg chg="undo custSel addSld delSld modSld modSection">
      <pc:chgData name="Ken Birman" userId="d63afa40-f901-45d1-beb5-fa688e844a7e" providerId="ADAL" clId="{777F836D-D12A-5F44-A246-FAE304EB392F}" dt="2024-10-24T12:52:41.199" v="154" actId="25668"/>
      <pc:docMkLst>
        <pc:docMk/>
      </pc:docMkLst>
      <pc:sldChg chg="addSp delSp modSp">
        <pc:chgData name="Ken Birman" userId="d63afa40-f901-45d1-beb5-fa688e844a7e" providerId="ADAL" clId="{777F836D-D12A-5F44-A246-FAE304EB392F}" dt="2024-10-24T12:41:18.077" v="13" actId="139"/>
        <pc:sldMkLst>
          <pc:docMk/>
          <pc:sldMk cId="3317390915" sldId="322"/>
        </pc:sldMkLst>
        <pc:spChg chg="mod">
          <ac:chgData name="Ken Birman" userId="d63afa40-f901-45d1-beb5-fa688e844a7e" providerId="ADAL" clId="{777F836D-D12A-5F44-A246-FAE304EB392F}" dt="2024-10-24T12:41:16.493" v="12" actId="1076"/>
          <ac:spMkLst>
            <pc:docMk/>
            <pc:sldMk cId="3317390915" sldId="322"/>
            <ac:spMk id="3" creationId="{53D29A34-4E97-456F-8248-3FA8527CCF7B}"/>
          </ac:spMkLst>
        </pc:spChg>
        <pc:spChg chg="add del mod">
          <ac:chgData name="Ken Birman" userId="d63afa40-f901-45d1-beb5-fa688e844a7e" providerId="ADAL" clId="{777F836D-D12A-5F44-A246-FAE304EB392F}" dt="2024-10-24T12:41:18.077" v="13" actId="139"/>
          <ac:spMkLst>
            <pc:docMk/>
            <pc:sldMk cId="3317390915" sldId="322"/>
            <ac:spMk id="6" creationId="{BCCBF023-E828-AAEF-8555-476E71553892}"/>
          </ac:spMkLst>
        </pc:spChg>
      </pc:sldChg>
      <pc:sldChg chg="addSp delSp">
        <pc:chgData name="Ken Birman" userId="d63afa40-f901-45d1-beb5-fa688e844a7e" providerId="ADAL" clId="{777F836D-D12A-5F44-A246-FAE304EB392F}" dt="2024-10-24T12:40:24.173" v="5" actId="139"/>
        <pc:sldMkLst>
          <pc:docMk/>
          <pc:sldMk cId="1593256754" sldId="326"/>
        </pc:sldMkLst>
        <pc:spChg chg="add del">
          <ac:chgData name="Ken Birman" userId="d63afa40-f901-45d1-beb5-fa688e844a7e" providerId="ADAL" clId="{777F836D-D12A-5F44-A246-FAE304EB392F}" dt="2024-10-24T12:40:24.173" v="5" actId="139"/>
          <ac:spMkLst>
            <pc:docMk/>
            <pc:sldMk cId="1593256754" sldId="326"/>
            <ac:spMk id="6" creationId="{6ADA96A7-5680-18EE-0F96-3AA8B665624F}"/>
          </ac:spMkLst>
        </pc:spChg>
      </pc:sldChg>
      <pc:sldChg chg="modSp">
        <pc:chgData name="Ken Birman" userId="d63afa40-f901-45d1-beb5-fa688e844a7e" providerId="ADAL" clId="{777F836D-D12A-5F44-A246-FAE304EB392F}" dt="2024-10-24T12:52:41.199" v="154" actId="25668"/>
        <pc:sldMkLst>
          <pc:docMk/>
          <pc:sldMk cId="3027263394" sldId="334"/>
        </pc:sldMkLst>
        <pc:spChg chg="mod">
          <ac:chgData name="Ken Birman" userId="d63afa40-f901-45d1-beb5-fa688e844a7e" providerId="ADAL" clId="{777F836D-D12A-5F44-A246-FAE304EB392F}" dt="2024-10-24T12:52:41.199" v="154" actId="25668"/>
          <ac:spMkLst>
            <pc:docMk/>
            <pc:sldMk cId="3027263394" sldId="334"/>
            <ac:spMk id="3" creationId="{04D3137B-93A3-4AB3-8DFF-4C780533D06A}"/>
          </ac:spMkLst>
        </pc:spChg>
      </pc:sldChg>
      <pc:sldChg chg="delSp modSp">
        <pc:chgData name="Ken Birman" userId="d63afa40-f901-45d1-beb5-fa688e844a7e" providerId="ADAL" clId="{777F836D-D12A-5F44-A246-FAE304EB392F}" dt="2024-10-24T12:50:43.288" v="144" actId="20577"/>
        <pc:sldMkLst>
          <pc:docMk/>
          <pc:sldMk cId="2119362785" sldId="436"/>
        </pc:sldMkLst>
        <pc:spChg chg="del">
          <ac:chgData name="Ken Birman" userId="d63afa40-f901-45d1-beb5-fa688e844a7e" providerId="ADAL" clId="{777F836D-D12A-5F44-A246-FAE304EB392F}" dt="2024-10-24T12:49:34.555" v="132" actId="478"/>
          <ac:spMkLst>
            <pc:docMk/>
            <pc:sldMk cId="2119362785" sldId="436"/>
            <ac:spMk id="12" creationId="{11FE08BF-2D26-2C11-BCD2-F363749FE4D6}"/>
          </ac:spMkLst>
        </pc:spChg>
        <pc:spChg chg="mod">
          <ac:chgData name="Ken Birman" userId="d63afa40-f901-45d1-beb5-fa688e844a7e" providerId="ADAL" clId="{777F836D-D12A-5F44-A246-FAE304EB392F}" dt="2024-10-24T12:49:55.421" v="138" actId="1076"/>
          <ac:spMkLst>
            <pc:docMk/>
            <pc:sldMk cId="2119362785" sldId="436"/>
            <ac:spMk id="13" creationId="{8B22937A-2CBE-F600-61B6-B2A447F4C4F1}"/>
          </ac:spMkLst>
        </pc:spChg>
        <pc:spChg chg="mod">
          <ac:chgData name="Ken Birman" userId="d63afa40-f901-45d1-beb5-fa688e844a7e" providerId="ADAL" clId="{777F836D-D12A-5F44-A246-FAE304EB392F}" dt="2024-10-24T12:49:28.428" v="131" actId="20577"/>
          <ac:spMkLst>
            <pc:docMk/>
            <pc:sldMk cId="2119362785" sldId="436"/>
            <ac:spMk id="14" creationId="{3ECA9B6C-052A-E37A-E10A-9A2A70E6B660}"/>
          </ac:spMkLst>
        </pc:spChg>
        <pc:spChg chg="mod">
          <ac:chgData name="Ken Birman" userId="d63afa40-f901-45d1-beb5-fa688e844a7e" providerId="ADAL" clId="{777F836D-D12A-5F44-A246-FAE304EB392F}" dt="2024-10-24T12:50:43.288" v="144" actId="20577"/>
          <ac:spMkLst>
            <pc:docMk/>
            <pc:sldMk cId="2119362785" sldId="436"/>
            <ac:spMk id="15" creationId="{0CDCDFD4-0499-C72A-7D7C-FAADCCF0B80A}"/>
          </ac:spMkLst>
        </pc:spChg>
        <pc:cxnChg chg="mod">
          <ac:chgData name="Ken Birman" userId="d63afa40-f901-45d1-beb5-fa688e844a7e" providerId="ADAL" clId="{777F836D-D12A-5F44-A246-FAE304EB392F}" dt="2024-10-24T12:50:24.185" v="143" actId="14100"/>
          <ac:cxnSpMkLst>
            <pc:docMk/>
            <pc:sldMk cId="2119362785" sldId="436"/>
            <ac:cxnSpMk id="17" creationId="{4C848EF3-CCEC-33A2-1FA9-DC6A37C2860C}"/>
          </ac:cxnSpMkLst>
        </pc:cxnChg>
      </pc:sldChg>
      <pc:sldChg chg="modSp">
        <pc:chgData name="Ken Birman" userId="d63afa40-f901-45d1-beb5-fa688e844a7e" providerId="ADAL" clId="{777F836D-D12A-5F44-A246-FAE304EB392F}" dt="2024-10-24T12:51:26.253" v="149" actId="20577"/>
        <pc:sldMkLst>
          <pc:docMk/>
          <pc:sldMk cId="4282820568" sldId="441"/>
        </pc:sldMkLst>
        <pc:spChg chg="mod">
          <ac:chgData name="Ken Birman" userId="d63afa40-f901-45d1-beb5-fa688e844a7e" providerId="ADAL" clId="{777F836D-D12A-5F44-A246-FAE304EB392F}" dt="2024-10-24T12:51:26.253" v="149" actId="20577"/>
          <ac:spMkLst>
            <pc:docMk/>
            <pc:sldMk cId="4282820568" sldId="441"/>
            <ac:spMk id="28" creationId="{BCF70A9A-60C7-CB28-0D28-431796869718}"/>
          </ac:spMkLst>
        </pc:spChg>
      </pc:sldChg>
      <pc:sldChg chg="modSp">
        <pc:chgData name="Ken Birman" userId="d63afa40-f901-45d1-beb5-fa688e844a7e" providerId="ADAL" clId="{777F836D-D12A-5F44-A246-FAE304EB392F}" dt="2024-10-24T12:51:58.802" v="153" actId="20577"/>
        <pc:sldMkLst>
          <pc:docMk/>
          <pc:sldMk cId="1587513243" sldId="442"/>
        </pc:sldMkLst>
        <pc:spChg chg="mod">
          <ac:chgData name="Ken Birman" userId="d63afa40-f901-45d1-beb5-fa688e844a7e" providerId="ADAL" clId="{777F836D-D12A-5F44-A246-FAE304EB392F}" dt="2024-10-24T12:51:58.802" v="153" actId="20577"/>
          <ac:spMkLst>
            <pc:docMk/>
            <pc:sldMk cId="1587513243" sldId="442"/>
            <ac:spMk id="3" creationId="{7F1FB3E2-DF82-5AC9-6F7A-B04823A2C4CC}"/>
          </ac:spMkLst>
        </pc:spChg>
      </pc:sldChg>
      <pc:sldChg chg="addSp delSp modSp add delAnim">
        <pc:chgData name="Ken Birman" userId="d63afa40-f901-45d1-beb5-fa688e844a7e" providerId="ADAL" clId="{777F836D-D12A-5F44-A246-FAE304EB392F}" dt="2024-10-24T12:46:31.758" v="70" actId="20577"/>
        <pc:sldMkLst>
          <pc:docMk/>
          <pc:sldMk cId="889446297" sldId="449"/>
        </pc:sldMkLst>
        <pc:spChg chg="add del mod">
          <ac:chgData name="Ken Birman" userId="d63afa40-f901-45d1-beb5-fa688e844a7e" providerId="ADAL" clId="{777F836D-D12A-5F44-A246-FAE304EB392F}" dt="2024-10-24T12:42:45.496" v="16" actId="478"/>
          <ac:spMkLst>
            <pc:docMk/>
            <pc:sldMk cId="889446297" sldId="449"/>
            <ac:spMk id="6" creationId="{FB16D472-7651-F774-C3B1-D42BA0181635}"/>
          </ac:spMkLst>
        </pc:spChg>
        <pc:spChg chg="del">
          <ac:chgData name="Ken Birman" userId="d63afa40-f901-45d1-beb5-fa688e844a7e" providerId="ADAL" clId="{777F836D-D12A-5F44-A246-FAE304EB392F}" dt="2024-10-24T12:44:04.082" v="24" actId="478"/>
          <ac:spMkLst>
            <pc:docMk/>
            <pc:sldMk cId="889446297" sldId="449"/>
            <ac:spMk id="13" creationId="{8B22937A-2CBE-F600-61B6-B2A447F4C4F1}"/>
          </ac:spMkLst>
        </pc:spChg>
        <pc:spChg chg="mod">
          <ac:chgData name="Ken Birman" userId="d63afa40-f901-45d1-beb5-fa688e844a7e" providerId="ADAL" clId="{777F836D-D12A-5F44-A246-FAE304EB392F}" dt="2024-10-24T12:46:31.758" v="70" actId="20577"/>
          <ac:spMkLst>
            <pc:docMk/>
            <pc:sldMk cId="889446297" sldId="449"/>
            <ac:spMk id="14" creationId="{3ECA9B6C-052A-E37A-E10A-9A2A70E6B660}"/>
          </ac:spMkLst>
        </pc:spChg>
        <pc:spChg chg="del">
          <ac:chgData name="Ken Birman" userId="d63afa40-f901-45d1-beb5-fa688e844a7e" providerId="ADAL" clId="{777F836D-D12A-5F44-A246-FAE304EB392F}" dt="2024-10-24T12:42:36.895" v="15" actId="478"/>
          <ac:spMkLst>
            <pc:docMk/>
            <pc:sldMk cId="889446297" sldId="449"/>
            <ac:spMk id="15" creationId="{0CDCDFD4-0499-C72A-7D7C-FAADCCF0B80A}"/>
          </ac:spMkLst>
        </pc:spChg>
        <pc:cxnChg chg="del">
          <ac:chgData name="Ken Birman" userId="d63afa40-f901-45d1-beb5-fa688e844a7e" providerId="ADAL" clId="{777F836D-D12A-5F44-A246-FAE304EB392F}" dt="2024-10-24T12:42:48.022" v="17" actId="478"/>
          <ac:cxnSpMkLst>
            <pc:docMk/>
            <pc:sldMk cId="889446297" sldId="449"/>
            <ac:cxnSpMk id="17" creationId="{4C848EF3-CCEC-33A2-1FA9-DC6A37C2860C}"/>
          </ac:cxnSpMkLst>
        </pc:cxnChg>
      </pc:sldChg>
      <pc:sldChg chg="new del">
        <pc:chgData name="Ken Birman" userId="d63afa40-f901-45d1-beb5-fa688e844a7e" providerId="ADAL" clId="{777F836D-D12A-5F44-A246-FAE304EB392F}" dt="2024-10-24T12:39:50.194" v="1" actId="2696"/>
        <pc:sldMkLst>
          <pc:docMk/>
          <pc:sldMk cId="1184366388" sldId="449"/>
        </pc:sldMkLst>
      </pc:sldChg>
      <pc:sldChg chg="new del">
        <pc:chgData name="Ken Birman" userId="d63afa40-f901-45d1-beb5-fa688e844a7e" providerId="ADAL" clId="{777F836D-D12A-5F44-A246-FAE304EB392F}" dt="2024-10-24T12:40:12.241" v="3" actId="2696"/>
        <pc:sldMkLst>
          <pc:docMk/>
          <pc:sldMk cId="1310899091" sldId="449"/>
        </pc:sldMkLst>
      </pc:sldChg>
    </pc:docChg>
  </pc:docChgLst>
  <pc:docChgLst>
    <pc:chgData name="Ken Birman" userId="d63afa40-f901-45d1-beb5-fa688e844a7e" providerId="ADAL" clId="{A4CF3122-4449-49E0-B0B7-1D6C6C1F870A}"/>
    <pc:docChg chg="undo custSel addSld delSld modSld sldOrd modSection">
      <pc:chgData name="Ken Birman" userId="d63afa40-f901-45d1-beb5-fa688e844a7e" providerId="ADAL" clId="{A4CF3122-4449-49E0-B0B7-1D6C6C1F870A}" dt="2024-10-24T14:14:46.187" v="2675" actId="20577"/>
      <pc:docMkLst>
        <pc:docMk/>
      </pc:docMkLst>
      <pc:sldChg chg="modSp mod">
        <pc:chgData name="Ken Birman" userId="d63afa40-f901-45d1-beb5-fa688e844a7e" providerId="ADAL" clId="{A4CF3122-4449-49E0-B0B7-1D6C6C1F870A}" dt="2024-10-24T13:59:38.038" v="1035" actId="20577"/>
        <pc:sldMkLst>
          <pc:docMk/>
          <pc:sldMk cId="3133207720" sldId="319"/>
        </pc:sldMkLst>
        <pc:spChg chg="mod">
          <ac:chgData name="Ken Birman" userId="d63afa40-f901-45d1-beb5-fa688e844a7e" providerId="ADAL" clId="{A4CF3122-4449-49E0-B0B7-1D6C6C1F870A}" dt="2024-10-24T13:59:38.038" v="1035" actId="20577"/>
          <ac:spMkLst>
            <pc:docMk/>
            <pc:sldMk cId="3133207720" sldId="319"/>
            <ac:spMk id="3" creationId="{E539EE42-9E7B-4E7E-8F30-810FD6DCC376}"/>
          </ac:spMkLst>
        </pc:spChg>
      </pc:sldChg>
      <pc:sldChg chg="modSp mod">
        <pc:chgData name="Ken Birman" userId="d63afa40-f901-45d1-beb5-fa688e844a7e" providerId="ADAL" clId="{A4CF3122-4449-49E0-B0B7-1D6C6C1F870A}" dt="2024-10-24T14:05:25.393" v="1674" actId="13926"/>
        <pc:sldMkLst>
          <pc:docMk/>
          <pc:sldMk cId="2297519371" sldId="320"/>
        </pc:sldMkLst>
        <pc:spChg chg="mod">
          <ac:chgData name="Ken Birman" userId="d63afa40-f901-45d1-beb5-fa688e844a7e" providerId="ADAL" clId="{A4CF3122-4449-49E0-B0B7-1D6C6C1F870A}" dt="2024-10-24T14:05:25.393" v="1674" actId="13926"/>
          <ac:spMkLst>
            <pc:docMk/>
            <pc:sldMk cId="2297519371" sldId="320"/>
            <ac:spMk id="3" creationId="{CCB8F522-45F7-414E-8983-E23A08FA0C85}"/>
          </ac:spMkLst>
        </pc:spChg>
      </pc:sldChg>
      <pc:sldChg chg="modSp mod">
        <pc:chgData name="Ken Birman" userId="d63afa40-f901-45d1-beb5-fa688e844a7e" providerId="ADAL" clId="{A4CF3122-4449-49E0-B0B7-1D6C6C1F870A}" dt="2024-10-24T14:14:46.187" v="2675" actId="20577"/>
        <pc:sldMkLst>
          <pc:docMk/>
          <pc:sldMk cId="3641760851" sldId="328"/>
        </pc:sldMkLst>
        <pc:spChg chg="mod">
          <ac:chgData name="Ken Birman" userId="d63afa40-f901-45d1-beb5-fa688e844a7e" providerId="ADAL" clId="{A4CF3122-4449-49E0-B0B7-1D6C6C1F870A}" dt="2024-10-24T14:14:46.187" v="2675" actId="20577"/>
          <ac:spMkLst>
            <pc:docMk/>
            <pc:sldMk cId="3641760851" sldId="328"/>
            <ac:spMk id="2" creationId="{FC306274-E5CE-42EA-A376-6D2EDD671954}"/>
          </ac:spMkLst>
        </pc:spChg>
      </pc:sldChg>
      <pc:sldChg chg="modSp mod">
        <pc:chgData name="Ken Birman" userId="d63afa40-f901-45d1-beb5-fa688e844a7e" providerId="ADAL" clId="{A4CF3122-4449-49E0-B0B7-1D6C6C1F870A}" dt="2024-10-23T13:52:43.397" v="503" actId="20577"/>
        <pc:sldMkLst>
          <pc:docMk/>
          <pc:sldMk cId="3155421221" sldId="332"/>
        </pc:sldMkLst>
        <pc:spChg chg="mod">
          <ac:chgData name="Ken Birman" userId="d63afa40-f901-45d1-beb5-fa688e844a7e" providerId="ADAL" clId="{A4CF3122-4449-49E0-B0B7-1D6C6C1F870A}" dt="2024-10-23T13:52:43.397" v="503" actId="20577"/>
          <ac:spMkLst>
            <pc:docMk/>
            <pc:sldMk cId="3155421221" sldId="332"/>
            <ac:spMk id="3" creationId="{69F308AE-C63E-415F-A5F2-489328A08881}"/>
          </ac:spMkLst>
        </pc:spChg>
      </pc:sldChg>
      <pc:sldChg chg="addSp modSp mod">
        <pc:chgData name="Ken Birman" userId="d63afa40-f901-45d1-beb5-fa688e844a7e" providerId="ADAL" clId="{A4CF3122-4449-49E0-B0B7-1D6C6C1F870A}" dt="2024-10-23T13:54:02.762" v="561" actId="1076"/>
        <pc:sldMkLst>
          <pc:docMk/>
          <pc:sldMk cId="803720472" sldId="344"/>
        </pc:sldMkLst>
        <pc:picChg chg="add mod">
          <ac:chgData name="Ken Birman" userId="d63afa40-f901-45d1-beb5-fa688e844a7e" providerId="ADAL" clId="{A4CF3122-4449-49E0-B0B7-1D6C6C1F870A}" dt="2024-10-23T13:54:02.762" v="561" actId="1076"/>
          <ac:picMkLst>
            <pc:docMk/>
            <pc:sldMk cId="803720472" sldId="344"/>
            <ac:picMk id="6" creationId="{6D443007-D172-BBF0-180F-6A9EB043DBA8}"/>
          </ac:picMkLst>
        </pc:picChg>
      </pc:sldChg>
      <pc:sldChg chg="addSp modSp mod">
        <pc:chgData name="Ken Birman" userId="d63afa40-f901-45d1-beb5-fa688e844a7e" providerId="ADAL" clId="{A4CF3122-4449-49E0-B0B7-1D6C6C1F870A}" dt="2024-10-23T13:54:07.172" v="562"/>
        <pc:sldMkLst>
          <pc:docMk/>
          <pc:sldMk cId="3133468367" sldId="345"/>
        </pc:sldMkLst>
        <pc:spChg chg="mod">
          <ac:chgData name="Ken Birman" userId="d63afa40-f901-45d1-beb5-fa688e844a7e" providerId="ADAL" clId="{A4CF3122-4449-49E0-B0B7-1D6C6C1F870A}" dt="2024-10-23T13:53:39.329" v="559" actId="20577"/>
          <ac:spMkLst>
            <pc:docMk/>
            <pc:sldMk cId="3133468367" sldId="345"/>
            <ac:spMk id="3" creationId="{86CA5AAE-8458-4B72-B740-507506C28534}"/>
          </ac:spMkLst>
        </pc:spChg>
        <pc:picChg chg="add mod">
          <ac:chgData name="Ken Birman" userId="d63afa40-f901-45d1-beb5-fa688e844a7e" providerId="ADAL" clId="{A4CF3122-4449-49E0-B0B7-1D6C6C1F870A}" dt="2024-10-23T13:54:07.172" v="562"/>
          <ac:picMkLst>
            <pc:docMk/>
            <pc:sldMk cId="3133468367" sldId="345"/>
            <ac:picMk id="6" creationId="{4E497A2A-3AFF-88D7-7AB2-52BD89AE3A30}"/>
          </ac:picMkLst>
        </pc:picChg>
      </pc:sldChg>
      <pc:sldChg chg="modSp mod">
        <pc:chgData name="Ken Birman" userId="d63afa40-f901-45d1-beb5-fa688e844a7e" providerId="ADAL" clId="{A4CF3122-4449-49E0-B0B7-1D6C6C1F870A}" dt="2024-10-24T14:09:35.853" v="2164" actId="20577"/>
        <pc:sldMkLst>
          <pc:docMk/>
          <pc:sldMk cId="2119362785" sldId="436"/>
        </pc:sldMkLst>
        <pc:spChg chg="mod">
          <ac:chgData name="Ken Birman" userId="d63afa40-f901-45d1-beb5-fa688e844a7e" providerId="ADAL" clId="{A4CF3122-4449-49E0-B0B7-1D6C6C1F870A}" dt="2024-10-24T14:09:35.853" v="2164" actId="20577"/>
          <ac:spMkLst>
            <pc:docMk/>
            <pc:sldMk cId="2119362785" sldId="436"/>
            <ac:spMk id="15" creationId="{0CDCDFD4-0499-C72A-7D7C-FAADCCF0B80A}"/>
          </ac:spMkLst>
        </pc:spChg>
      </pc:sldChg>
      <pc:sldChg chg="modSp mod">
        <pc:chgData name="Ken Birman" userId="d63afa40-f901-45d1-beb5-fa688e844a7e" providerId="ADAL" clId="{A4CF3122-4449-49E0-B0B7-1D6C6C1F870A}" dt="2024-10-23T13:50:28.908" v="295" actId="20577"/>
        <pc:sldMkLst>
          <pc:docMk/>
          <pc:sldMk cId="3499594475" sldId="437"/>
        </pc:sldMkLst>
        <pc:spChg chg="mod">
          <ac:chgData name="Ken Birman" userId="d63afa40-f901-45d1-beb5-fa688e844a7e" providerId="ADAL" clId="{A4CF3122-4449-49E0-B0B7-1D6C6C1F870A}" dt="2024-10-23T13:50:28.908" v="295" actId="20577"/>
          <ac:spMkLst>
            <pc:docMk/>
            <pc:sldMk cId="3499594475" sldId="437"/>
            <ac:spMk id="3" creationId="{B5DD97FB-489D-97E5-E24E-3B56C0CC27A9}"/>
          </ac:spMkLst>
        </pc:spChg>
      </pc:sldChg>
      <pc:sldChg chg="addSp modSp mod">
        <pc:chgData name="Ken Birman" userId="d63afa40-f901-45d1-beb5-fa688e844a7e" providerId="ADAL" clId="{A4CF3122-4449-49E0-B0B7-1D6C6C1F870A}" dt="2024-10-23T13:44:39.605" v="137" actId="1076"/>
        <pc:sldMkLst>
          <pc:docMk/>
          <pc:sldMk cId="1165136172" sldId="440"/>
        </pc:sldMkLst>
        <pc:spChg chg="mod">
          <ac:chgData name="Ken Birman" userId="d63afa40-f901-45d1-beb5-fa688e844a7e" providerId="ADAL" clId="{A4CF3122-4449-49E0-B0B7-1D6C6C1F870A}" dt="2024-10-23T13:43:19.301" v="6" actId="1076"/>
          <ac:spMkLst>
            <pc:docMk/>
            <pc:sldMk cId="1165136172" sldId="440"/>
            <ac:spMk id="7" creationId="{86C3C0D9-E9A9-0D8E-06A6-3065684B7977}"/>
          </ac:spMkLst>
        </pc:spChg>
        <pc:spChg chg="add mod">
          <ac:chgData name="Ken Birman" userId="d63afa40-f901-45d1-beb5-fa688e844a7e" providerId="ADAL" clId="{A4CF3122-4449-49E0-B0B7-1D6C6C1F870A}" dt="2024-10-23T13:44:39.605" v="137" actId="1076"/>
          <ac:spMkLst>
            <pc:docMk/>
            <pc:sldMk cId="1165136172" sldId="440"/>
            <ac:spMk id="8" creationId="{74931F63-8A7D-76F5-374A-5A91088F3512}"/>
          </ac:spMkLst>
        </pc:spChg>
        <pc:picChg chg="mod">
          <ac:chgData name="Ken Birman" userId="d63afa40-f901-45d1-beb5-fa688e844a7e" providerId="ADAL" clId="{A4CF3122-4449-49E0-B0B7-1D6C6C1F870A}" dt="2024-10-23T13:43:19.301" v="6" actId="1076"/>
          <ac:picMkLst>
            <pc:docMk/>
            <pc:sldMk cId="1165136172" sldId="440"/>
            <ac:picMk id="6" creationId="{5CA665DE-4FF8-B546-49B5-17F2AF363E16}"/>
          </ac:picMkLst>
        </pc:picChg>
        <pc:cxnChg chg="mod">
          <ac:chgData name="Ken Birman" userId="d63afa40-f901-45d1-beb5-fa688e844a7e" providerId="ADAL" clId="{A4CF3122-4449-49E0-B0B7-1D6C6C1F870A}" dt="2024-10-23T13:43:19.301" v="6" actId="1076"/>
          <ac:cxnSpMkLst>
            <pc:docMk/>
            <pc:sldMk cId="1165136172" sldId="440"/>
            <ac:cxnSpMk id="9" creationId="{25680CFA-027A-25D6-A3FF-FD67976F76C3}"/>
          </ac:cxnSpMkLst>
        </pc:cxnChg>
        <pc:cxnChg chg="mod">
          <ac:chgData name="Ken Birman" userId="d63afa40-f901-45d1-beb5-fa688e844a7e" providerId="ADAL" clId="{A4CF3122-4449-49E0-B0B7-1D6C6C1F870A}" dt="2024-10-23T13:43:19.301" v="6" actId="1076"/>
          <ac:cxnSpMkLst>
            <pc:docMk/>
            <pc:sldMk cId="1165136172" sldId="440"/>
            <ac:cxnSpMk id="10" creationId="{C4315366-47FE-B5A6-D3FC-8AF47EE4D4BD}"/>
          </ac:cxnSpMkLst>
        </pc:cxnChg>
      </pc:sldChg>
      <pc:sldChg chg="addSp delSp modSp mod delAnim modAnim">
        <pc:chgData name="Ken Birman" userId="d63afa40-f901-45d1-beb5-fa688e844a7e" providerId="ADAL" clId="{A4CF3122-4449-49E0-B0B7-1D6C6C1F870A}" dt="2024-10-23T14:23:49.128" v="879" actId="478"/>
        <pc:sldMkLst>
          <pc:docMk/>
          <pc:sldMk cId="1587513243" sldId="442"/>
        </pc:sldMkLst>
        <pc:spChg chg="mod">
          <ac:chgData name="Ken Birman" userId="d63afa40-f901-45d1-beb5-fa688e844a7e" providerId="ADAL" clId="{A4CF3122-4449-49E0-B0B7-1D6C6C1F870A}" dt="2024-10-23T13:49:34.579" v="267" actId="20577"/>
          <ac:spMkLst>
            <pc:docMk/>
            <pc:sldMk cId="1587513243" sldId="442"/>
            <ac:spMk id="3" creationId="{7F1FB3E2-DF82-5AC9-6F7A-B04823A2C4CC}"/>
          </ac:spMkLst>
        </pc:spChg>
        <pc:spChg chg="add del mod">
          <ac:chgData name="Ken Birman" userId="d63afa40-f901-45d1-beb5-fa688e844a7e" providerId="ADAL" clId="{A4CF3122-4449-49E0-B0B7-1D6C6C1F870A}" dt="2024-10-23T14:23:49.128" v="879" actId="478"/>
          <ac:spMkLst>
            <pc:docMk/>
            <pc:sldMk cId="1587513243" sldId="442"/>
            <ac:spMk id="6" creationId="{FDF95511-B602-D750-D781-59380D81EE3B}"/>
          </ac:spMkLst>
        </pc:spChg>
        <pc:spChg chg="add del">
          <ac:chgData name="Ken Birman" userId="d63afa40-f901-45d1-beb5-fa688e844a7e" providerId="ADAL" clId="{A4CF3122-4449-49E0-B0B7-1D6C6C1F870A}" dt="2024-10-23T14:23:42.664" v="877" actId="22"/>
          <ac:spMkLst>
            <pc:docMk/>
            <pc:sldMk cId="1587513243" sldId="442"/>
            <ac:spMk id="8" creationId="{0A4EF928-A103-1F32-050A-6E79374D4886}"/>
          </ac:spMkLst>
        </pc:spChg>
        <pc:picChg chg="add mod">
          <ac:chgData name="Ken Birman" userId="d63afa40-f901-45d1-beb5-fa688e844a7e" providerId="ADAL" clId="{A4CF3122-4449-49E0-B0B7-1D6C6C1F870A}" dt="2024-10-23T13:49:01.301" v="255" actId="1076"/>
          <ac:picMkLst>
            <pc:docMk/>
            <pc:sldMk cId="1587513243" sldId="442"/>
            <ac:picMk id="1026" creationId="{737F91DE-56B3-7BD5-2827-F51E1966992C}"/>
          </ac:picMkLst>
        </pc:picChg>
        <pc:picChg chg="add mod">
          <ac:chgData name="Ken Birman" userId="d63afa40-f901-45d1-beb5-fa688e844a7e" providerId="ADAL" clId="{A4CF3122-4449-49E0-B0B7-1D6C6C1F870A}" dt="2024-10-23T13:49:07.043" v="257" actId="1076"/>
          <ac:picMkLst>
            <pc:docMk/>
            <pc:sldMk cId="1587513243" sldId="442"/>
            <ac:picMk id="1028" creationId="{22E49920-CB30-1BB2-3BFB-F307CF319AC0}"/>
          </ac:picMkLst>
        </pc:picChg>
        <pc:picChg chg="add mod">
          <ac:chgData name="Ken Birman" userId="d63afa40-f901-45d1-beb5-fa688e844a7e" providerId="ADAL" clId="{A4CF3122-4449-49E0-B0B7-1D6C6C1F870A}" dt="2024-10-23T13:48:46.783" v="245" actId="1076"/>
          <ac:picMkLst>
            <pc:docMk/>
            <pc:sldMk cId="1587513243" sldId="442"/>
            <ac:picMk id="1030" creationId="{81A3D9A7-F3EB-9908-8A31-10A065A9296F}"/>
          </ac:picMkLst>
        </pc:picChg>
      </pc:sldChg>
      <pc:sldChg chg="modSp mod">
        <pc:chgData name="Ken Birman" userId="d63afa40-f901-45d1-beb5-fa688e844a7e" providerId="ADAL" clId="{A4CF3122-4449-49E0-B0B7-1D6C6C1F870A}" dt="2024-10-24T14:07:37.679" v="1884" actId="20577"/>
        <pc:sldMkLst>
          <pc:docMk/>
          <pc:sldMk cId="3459133493" sldId="444"/>
        </pc:sldMkLst>
        <pc:spChg chg="mod">
          <ac:chgData name="Ken Birman" userId="d63afa40-f901-45d1-beb5-fa688e844a7e" providerId="ADAL" clId="{A4CF3122-4449-49E0-B0B7-1D6C6C1F870A}" dt="2024-10-24T14:05:46.322" v="1744" actId="27636"/>
          <ac:spMkLst>
            <pc:docMk/>
            <pc:sldMk cId="3459133493" sldId="444"/>
            <ac:spMk id="2" creationId="{B29325D7-447F-5247-032B-E56459702D61}"/>
          </ac:spMkLst>
        </pc:spChg>
        <pc:spChg chg="mod">
          <ac:chgData name="Ken Birman" userId="d63afa40-f901-45d1-beb5-fa688e844a7e" providerId="ADAL" clId="{A4CF3122-4449-49E0-B0B7-1D6C6C1F870A}" dt="2024-10-24T14:07:37.679" v="1884" actId="20577"/>
          <ac:spMkLst>
            <pc:docMk/>
            <pc:sldMk cId="3459133493" sldId="444"/>
            <ac:spMk id="3" creationId="{DA976D61-9553-34B6-3AF4-43655044F1BF}"/>
          </ac:spMkLst>
        </pc:spChg>
        <pc:spChg chg="mod">
          <ac:chgData name="Ken Birman" userId="d63afa40-f901-45d1-beb5-fa688e844a7e" providerId="ADAL" clId="{A4CF3122-4449-49E0-B0B7-1D6C6C1F870A}" dt="2024-10-24T14:07:07.575" v="1841" actId="14100"/>
          <ac:spMkLst>
            <pc:docMk/>
            <pc:sldMk cId="3459133493" sldId="444"/>
            <ac:spMk id="14" creationId="{7D748BF9-F0CF-0DD6-53E1-D2FA107F6880}"/>
          </ac:spMkLst>
        </pc:spChg>
      </pc:sldChg>
      <pc:sldChg chg="modSp mod">
        <pc:chgData name="Ken Birman" userId="d63afa40-f901-45d1-beb5-fa688e844a7e" providerId="ADAL" clId="{A4CF3122-4449-49E0-B0B7-1D6C6C1F870A}" dt="2024-10-24T14:08:28.445" v="1991" actId="20577"/>
        <pc:sldMkLst>
          <pc:docMk/>
          <pc:sldMk cId="859464998" sldId="445"/>
        </pc:sldMkLst>
        <pc:spChg chg="mod">
          <ac:chgData name="Ken Birman" userId="d63afa40-f901-45d1-beb5-fa688e844a7e" providerId="ADAL" clId="{A4CF3122-4449-49E0-B0B7-1D6C6C1F870A}" dt="2024-10-24T14:08:28.445" v="1991" actId="20577"/>
          <ac:spMkLst>
            <pc:docMk/>
            <pc:sldMk cId="859464998" sldId="445"/>
            <ac:spMk id="3" creationId="{0BD1AE44-F920-7C26-0DE9-567877D774C3}"/>
          </ac:spMkLst>
        </pc:spChg>
      </pc:sldChg>
      <pc:sldChg chg="addSp delSp modSp mod modAnim">
        <pc:chgData name="Ken Birman" userId="d63afa40-f901-45d1-beb5-fa688e844a7e" providerId="ADAL" clId="{A4CF3122-4449-49E0-B0B7-1D6C6C1F870A}" dt="2024-10-23T13:45:23.891" v="179" actId="6549"/>
        <pc:sldMkLst>
          <pc:docMk/>
          <pc:sldMk cId="3051517630" sldId="447"/>
        </pc:sldMkLst>
        <pc:spChg chg="mod">
          <ac:chgData name="Ken Birman" userId="d63afa40-f901-45d1-beb5-fa688e844a7e" providerId="ADAL" clId="{A4CF3122-4449-49E0-B0B7-1D6C6C1F870A}" dt="2024-10-23T13:45:23.891" v="179" actId="6549"/>
          <ac:spMkLst>
            <pc:docMk/>
            <pc:sldMk cId="3051517630" sldId="447"/>
            <ac:spMk id="3" creationId="{0928C753-1986-2053-E809-7C464856BA50}"/>
          </ac:spMkLst>
        </pc:spChg>
        <pc:picChg chg="add mod">
          <ac:chgData name="Ken Birman" userId="d63afa40-f901-45d1-beb5-fa688e844a7e" providerId="ADAL" clId="{A4CF3122-4449-49E0-B0B7-1D6C6C1F870A}" dt="2024-10-23T13:42:47.402" v="1"/>
          <ac:picMkLst>
            <pc:docMk/>
            <pc:sldMk cId="3051517630" sldId="447"/>
            <ac:picMk id="6" creationId="{17653ECF-9F44-293D-6CE7-67AF89C0F17F}"/>
          </ac:picMkLst>
        </pc:picChg>
        <pc:picChg chg="del">
          <ac:chgData name="Ken Birman" userId="d63afa40-f901-45d1-beb5-fa688e844a7e" providerId="ADAL" clId="{A4CF3122-4449-49E0-B0B7-1D6C6C1F870A}" dt="2024-10-23T13:42:37.060" v="0" actId="478"/>
          <ac:picMkLst>
            <pc:docMk/>
            <pc:sldMk cId="3051517630" sldId="447"/>
            <ac:picMk id="10" creationId="{61871366-47B0-C8D0-D94E-9C911DF5EF1D}"/>
          </ac:picMkLst>
        </pc:picChg>
        <pc:picChg chg="add mod">
          <ac:chgData name="Ken Birman" userId="d63afa40-f901-45d1-beb5-fa688e844a7e" providerId="ADAL" clId="{A4CF3122-4449-49E0-B0B7-1D6C6C1F870A}" dt="2024-10-23T13:42:55.249" v="5" actId="1076"/>
          <ac:picMkLst>
            <pc:docMk/>
            <pc:sldMk cId="3051517630" sldId="447"/>
            <ac:picMk id="16" creationId="{72E282C4-365A-0A03-60F8-2BF04BD8D8C5}"/>
          </ac:picMkLst>
        </pc:picChg>
        <pc:cxnChg chg="add mod">
          <ac:chgData name="Ken Birman" userId="d63afa40-f901-45d1-beb5-fa688e844a7e" providerId="ADAL" clId="{A4CF3122-4449-49E0-B0B7-1D6C6C1F870A}" dt="2024-10-23T13:42:47.402" v="1"/>
          <ac:cxnSpMkLst>
            <pc:docMk/>
            <pc:sldMk cId="3051517630" sldId="447"/>
            <ac:cxnSpMk id="7" creationId="{4A7F7658-23C5-09B6-6FC6-50D87DAB013E}"/>
          </ac:cxnSpMkLst>
        </pc:cxnChg>
        <pc:cxnChg chg="add mod">
          <ac:chgData name="Ken Birman" userId="d63afa40-f901-45d1-beb5-fa688e844a7e" providerId="ADAL" clId="{A4CF3122-4449-49E0-B0B7-1D6C6C1F870A}" dt="2024-10-23T13:42:47.402" v="1"/>
          <ac:cxnSpMkLst>
            <pc:docMk/>
            <pc:sldMk cId="3051517630" sldId="447"/>
            <ac:cxnSpMk id="8" creationId="{3CA99D6D-184E-00E4-56C3-3D6C55B468A9}"/>
          </ac:cxnSpMkLst>
        </pc:cxnChg>
        <pc:cxnChg chg="add mod">
          <ac:chgData name="Ken Birman" userId="d63afa40-f901-45d1-beb5-fa688e844a7e" providerId="ADAL" clId="{A4CF3122-4449-49E0-B0B7-1D6C6C1F870A}" dt="2024-10-23T13:42:47.402" v="1"/>
          <ac:cxnSpMkLst>
            <pc:docMk/>
            <pc:sldMk cId="3051517630" sldId="447"/>
            <ac:cxnSpMk id="9" creationId="{7BCE5D56-55A0-25B6-E98C-B072737C4DEA}"/>
          </ac:cxnSpMkLst>
        </pc:cxnChg>
        <pc:cxnChg chg="add mod">
          <ac:chgData name="Ken Birman" userId="d63afa40-f901-45d1-beb5-fa688e844a7e" providerId="ADAL" clId="{A4CF3122-4449-49E0-B0B7-1D6C6C1F870A}" dt="2024-10-23T13:42:47.402" v="1"/>
          <ac:cxnSpMkLst>
            <pc:docMk/>
            <pc:sldMk cId="3051517630" sldId="447"/>
            <ac:cxnSpMk id="11" creationId="{E598370D-BF10-9FC0-94F9-BB866C342E9C}"/>
          </ac:cxnSpMkLst>
        </pc:cxnChg>
        <pc:cxnChg chg="add mod">
          <ac:chgData name="Ken Birman" userId="d63afa40-f901-45d1-beb5-fa688e844a7e" providerId="ADAL" clId="{A4CF3122-4449-49E0-B0B7-1D6C6C1F870A}" dt="2024-10-23T13:42:47.402" v="1"/>
          <ac:cxnSpMkLst>
            <pc:docMk/>
            <pc:sldMk cId="3051517630" sldId="447"/>
            <ac:cxnSpMk id="12" creationId="{371AEE49-79D5-4711-DBC3-6D9C365E8B67}"/>
          </ac:cxnSpMkLst>
        </pc:cxnChg>
        <pc:cxnChg chg="add mod">
          <ac:chgData name="Ken Birman" userId="d63afa40-f901-45d1-beb5-fa688e844a7e" providerId="ADAL" clId="{A4CF3122-4449-49E0-B0B7-1D6C6C1F870A}" dt="2024-10-23T13:42:47.402" v="1"/>
          <ac:cxnSpMkLst>
            <pc:docMk/>
            <pc:sldMk cId="3051517630" sldId="447"/>
            <ac:cxnSpMk id="13" creationId="{E45E7C8C-2F56-27B2-7363-9DA0C6772915}"/>
          </ac:cxnSpMkLst>
        </pc:cxnChg>
        <pc:cxnChg chg="add mod">
          <ac:chgData name="Ken Birman" userId="d63afa40-f901-45d1-beb5-fa688e844a7e" providerId="ADAL" clId="{A4CF3122-4449-49E0-B0B7-1D6C6C1F870A}" dt="2024-10-23T13:42:47.402" v="1"/>
          <ac:cxnSpMkLst>
            <pc:docMk/>
            <pc:sldMk cId="3051517630" sldId="447"/>
            <ac:cxnSpMk id="14" creationId="{EDAA0DCE-64A1-7CB2-54F3-87E35EFDD0B8}"/>
          </ac:cxnSpMkLst>
        </pc:cxnChg>
        <pc:cxnChg chg="add mod">
          <ac:chgData name="Ken Birman" userId="d63afa40-f901-45d1-beb5-fa688e844a7e" providerId="ADAL" clId="{A4CF3122-4449-49E0-B0B7-1D6C6C1F870A}" dt="2024-10-23T13:42:47.402" v="1"/>
          <ac:cxnSpMkLst>
            <pc:docMk/>
            <pc:sldMk cId="3051517630" sldId="447"/>
            <ac:cxnSpMk id="15" creationId="{D13B076F-4AEA-1C47-2504-B01D34D8656A}"/>
          </ac:cxnSpMkLst>
        </pc:cxnChg>
      </pc:sldChg>
      <pc:sldChg chg="addSp delSp modSp add mod delAnim">
        <pc:chgData name="Ken Birman" userId="d63afa40-f901-45d1-beb5-fa688e844a7e" providerId="ADAL" clId="{A4CF3122-4449-49E0-B0B7-1D6C6C1F870A}" dt="2024-10-24T14:10:04.227" v="2171" actId="478"/>
        <pc:sldMkLst>
          <pc:docMk/>
          <pc:sldMk cId="1249135821" sldId="448"/>
        </pc:sldMkLst>
        <pc:spChg chg="mod">
          <ac:chgData name="Ken Birman" userId="d63afa40-f901-45d1-beb5-fa688e844a7e" providerId="ADAL" clId="{A4CF3122-4449-49E0-B0B7-1D6C6C1F870A}" dt="2024-10-24T14:10:01.326" v="2168" actId="20577"/>
          <ac:spMkLst>
            <pc:docMk/>
            <pc:sldMk cId="1249135821" sldId="448"/>
            <ac:spMk id="3" creationId="{608C9840-CCF8-8303-222C-E85DB2782B45}"/>
          </ac:spMkLst>
        </pc:spChg>
        <pc:spChg chg="del mod ord">
          <ac:chgData name="Ken Birman" userId="d63afa40-f901-45d1-beb5-fa688e844a7e" providerId="ADAL" clId="{A4CF3122-4449-49E0-B0B7-1D6C6C1F870A}" dt="2024-10-24T14:09:58.137" v="2167" actId="478"/>
          <ac:spMkLst>
            <pc:docMk/>
            <pc:sldMk cId="1249135821" sldId="448"/>
            <ac:spMk id="6" creationId="{DCAC15D6-0D07-B4DD-1C3F-7AD5FF9FB4AB}"/>
          </ac:spMkLst>
        </pc:spChg>
        <pc:picChg chg="add del mod">
          <ac:chgData name="Ken Birman" userId="d63afa40-f901-45d1-beb5-fa688e844a7e" providerId="ADAL" clId="{A4CF3122-4449-49E0-B0B7-1D6C6C1F870A}" dt="2024-10-24T14:09:56.467" v="2166" actId="478"/>
          <ac:picMkLst>
            <pc:docMk/>
            <pc:sldMk cId="1249135821" sldId="448"/>
            <ac:picMk id="7" creationId="{2ED0B760-2CBD-3ABA-1DE9-5004220D69C4}"/>
          </ac:picMkLst>
        </pc:picChg>
        <pc:picChg chg="del">
          <ac:chgData name="Ken Birman" userId="d63afa40-f901-45d1-beb5-fa688e844a7e" providerId="ADAL" clId="{A4CF3122-4449-49E0-B0B7-1D6C6C1F870A}" dt="2024-10-24T14:10:03.160" v="2169" actId="478"/>
          <ac:picMkLst>
            <pc:docMk/>
            <pc:sldMk cId="1249135821" sldId="448"/>
            <ac:picMk id="1026" creationId="{BE38BA82-6BBD-283B-76AB-98D56CCED49E}"/>
          </ac:picMkLst>
        </pc:picChg>
        <pc:picChg chg="del">
          <ac:chgData name="Ken Birman" userId="d63afa40-f901-45d1-beb5-fa688e844a7e" providerId="ADAL" clId="{A4CF3122-4449-49E0-B0B7-1D6C6C1F870A}" dt="2024-10-24T14:10:03.747" v="2170" actId="478"/>
          <ac:picMkLst>
            <pc:docMk/>
            <pc:sldMk cId="1249135821" sldId="448"/>
            <ac:picMk id="1028" creationId="{35BAEFC7-D654-37BC-CD6F-1764C0BE81C8}"/>
          </ac:picMkLst>
        </pc:picChg>
        <pc:picChg chg="del">
          <ac:chgData name="Ken Birman" userId="d63afa40-f901-45d1-beb5-fa688e844a7e" providerId="ADAL" clId="{A4CF3122-4449-49E0-B0B7-1D6C6C1F870A}" dt="2024-10-24T14:10:04.227" v="2171" actId="478"/>
          <ac:picMkLst>
            <pc:docMk/>
            <pc:sldMk cId="1249135821" sldId="448"/>
            <ac:picMk id="1030" creationId="{8BEE99E1-6AAC-B5DC-424A-42A8B0612281}"/>
          </ac:picMkLst>
        </pc:picChg>
      </pc:sldChg>
      <pc:sldChg chg="addSp modSp mod chgLayout">
        <pc:chgData name="Ken Birman" userId="d63afa40-f901-45d1-beb5-fa688e844a7e" providerId="ADAL" clId="{A4CF3122-4449-49E0-B0B7-1D6C6C1F870A}" dt="2024-10-24T14:04:24.856" v="1585" actId="20577"/>
        <pc:sldMkLst>
          <pc:docMk/>
          <pc:sldMk cId="889446297" sldId="449"/>
        </pc:sldMkLst>
        <pc:spChg chg="mod ord">
          <ac:chgData name="Ken Birman" userId="d63afa40-f901-45d1-beb5-fa688e844a7e" providerId="ADAL" clId="{A4CF3122-4449-49E0-B0B7-1D6C6C1F870A}" dt="2024-10-24T14:03:44.883" v="1395" actId="700"/>
          <ac:spMkLst>
            <pc:docMk/>
            <pc:sldMk cId="889446297" sldId="449"/>
            <ac:spMk id="2" creationId="{BD0D5509-2D79-FEE3-A843-C8EC63F64C16}"/>
          </ac:spMkLst>
        </pc:spChg>
        <pc:spChg chg="add mod ord">
          <ac:chgData name="Ken Birman" userId="d63afa40-f901-45d1-beb5-fa688e844a7e" providerId="ADAL" clId="{A4CF3122-4449-49E0-B0B7-1D6C6C1F870A}" dt="2024-10-24T14:04:24.856" v="1585" actId="20577"/>
          <ac:spMkLst>
            <pc:docMk/>
            <pc:sldMk cId="889446297" sldId="449"/>
            <ac:spMk id="3" creationId="{B155DAD4-DEBD-0AAE-268A-453F0E17E4F1}"/>
          </ac:spMkLst>
        </pc:spChg>
        <pc:spChg chg="mod ord">
          <ac:chgData name="Ken Birman" userId="d63afa40-f901-45d1-beb5-fa688e844a7e" providerId="ADAL" clId="{A4CF3122-4449-49E0-B0B7-1D6C6C1F870A}" dt="2024-10-24T14:03:44.883" v="1395" actId="700"/>
          <ac:spMkLst>
            <pc:docMk/>
            <pc:sldMk cId="889446297" sldId="449"/>
            <ac:spMk id="4" creationId="{6A54987B-D110-C8B7-C06E-A2C7F905D55C}"/>
          </ac:spMkLst>
        </pc:spChg>
        <pc:spChg chg="mod ord">
          <ac:chgData name="Ken Birman" userId="d63afa40-f901-45d1-beb5-fa688e844a7e" providerId="ADAL" clId="{A4CF3122-4449-49E0-B0B7-1D6C6C1F870A}" dt="2024-10-24T14:03:44.883" v="1395" actId="700"/>
          <ac:spMkLst>
            <pc:docMk/>
            <pc:sldMk cId="889446297" sldId="449"/>
            <ac:spMk id="5" creationId="{0262BCC6-828F-F02F-F2AE-8A38530BDBD2}"/>
          </ac:spMkLst>
        </pc:spChg>
        <pc:spChg chg="mod">
          <ac:chgData name="Ken Birman" userId="d63afa40-f901-45d1-beb5-fa688e844a7e" providerId="ADAL" clId="{A4CF3122-4449-49E0-B0B7-1D6C6C1F870A}" dt="2024-10-24T14:03:40.557" v="1394" actId="6549"/>
          <ac:spMkLst>
            <pc:docMk/>
            <pc:sldMk cId="889446297" sldId="449"/>
            <ac:spMk id="14" creationId="{3ECA9B6C-052A-E37A-E10A-9A2A70E6B660}"/>
          </ac:spMkLst>
        </pc:spChg>
      </pc:sldChg>
      <pc:sldChg chg="modSp add mod">
        <pc:chgData name="Ken Birman" userId="d63afa40-f901-45d1-beb5-fa688e844a7e" providerId="ADAL" clId="{A4CF3122-4449-49E0-B0B7-1D6C6C1F870A}" dt="2024-10-24T14:05:09.351" v="1672" actId="20577"/>
        <pc:sldMkLst>
          <pc:docMk/>
          <pc:sldMk cId="263608542" sldId="450"/>
        </pc:sldMkLst>
        <pc:spChg chg="mod">
          <ac:chgData name="Ken Birman" userId="d63afa40-f901-45d1-beb5-fa688e844a7e" providerId="ADAL" clId="{A4CF3122-4449-49E0-B0B7-1D6C6C1F870A}" dt="2024-10-24T14:04:37.178" v="1615" actId="20577"/>
          <ac:spMkLst>
            <pc:docMk/>
            <pc:sldMk cId="263608542" sldId="450"/>
            <ac:spMk id="2" creationId="{6149C794-E9F2-DD26-7C7F-061E7FEA9E02}"/>
          </ac:spMkLst>
        </pc:spChg>
        <pc:spChg chg="mod">
          <ac:chgData name="Ken Birman" userId="d63afa40-f901-45d1-beb5-fa688e844a7e" providerId="ADAL" clId="{A4CF3122-4449-49E0-B0B7-1D6C6C1F870A}" dt="2024-10-24T14:05:09.351" v="1672" actId="20577"/>
          <ac:spMkLst>
            <pc:docMk/>
            <pc:sldMk cId="263608542" sldId="450"/>
            <ac:spMk id="3" creationId="{BAFE3804-73D7-A475-4CD5-B5FDE9918F01}"/>
          </ac:spMkLst>
        </pc:spChg>
      </pc:sldChg>
      <pc:sldChg chg="addSp modSp add mod ord chgLayout">
        <pc:chgData name="Ken Birman" userId="d63afa40-f901-45d1-beb5-fa688e844a7e" providerId="ADAL" clId="{A4CF3122-4449-49E0-B0B7-1D6C6C1F870A}" dt="2024-10-24T14:03:00.472" v="1348" actId="20577"/>
        <pc:sldMkLst>
          <pc:docMk/>
          <pc:sldMk cId="560819682" sldId="451"/>
        </pc:sldMkLst>
        <pc:spChg chg="mod ord">
          <ac:chgData name="Ken Birman" userId="d63afa40-f901-45d1-beb5-fa688e844a7e" providerId="ADAL" clId="{A4CF3122-4449-49E0-B0B7-1D6C6C1F870A}" dt="2024-10-24T14:03:00.472" v="1348" actId="20577"/>
          <ac:spMkLst>
            <pc:docMk/>
            <pc:sldMk cId="560819682" sldId="451"/>
            <ac:spMk id="2" creationId="{7876A46D-2650-4E41-379F-5CDB47351AD0}"/>
          </ac:spMkLst>
        </pc:spChg>
        <pc:spChg chg="add mod">
          <ac:chgData name="Ken Birman" userId="d63afa40-f901-45d1-beb5-fa688e844a7e" providerId="ADAL" clId="{A4CF3122-4449-49E0-B0B7-1D6C6C1F870A}" dt="2024-10-24T14:01:24.384" v="1138" actId="1076"/>
          <ac:spMkLst>
            <pc:docMk/>
            <pc:sldMk cId="560819682" sldId="451"/>
            <ac:spMk id="3" creationId="{1D7B6A1B-CE2F-8950-0861-7E3B30ECFC91}"/>
          </ac:spMkLst>
        </pc:spChg>
        <pc:spChg chg="mod ord">
          <ac:chgData name="Ken Birman" userId="d63afa40-f901-45d1-beb5-fa688e844a7e" providerId="ADAL" clId="{A4CF3122-4449-49E0-B0B7-1D6C6C1F870A}" dt="2024-10-24T14:02:09.627" v="1146" actId="700"/>
          <ac:spMkLst>
            <pc:docMk/>
            <pc:sldMk cId="560819682" sldId="451"/>
            <ac:spMk id="4" creationId="{45199154-4E63-5867-0173-6E1848EA7A31}"/>
          </ac:spMkLst>
        </pc:spChg>
        <pc:spChg chg="mod ord">
          <ac:chgData name="Ken Birman" userId="d63afa40-f901-45d1-beb5-fa688e844a7e" providerId="ADAL" clId="{A4CF3122-4449-49E0-B0B7-1D6C6C1F870A}" dt="2024-10-24T14:02:09.627" v="1146" actId="700"/>
          <ac:spMkLst>
            <pc:docMk/>
            <pc:sldMk cId="560819682" sldId="451"/>
            <ac:spMk id="5" creationId="{CF639067-B9CF-B915-3374-9C9833D3E520}"/>
          </ac:spMkLst>
        </pc:spChg>
        <pc:spChg chg="add mod">
          <ac:chgData name="Ken Birman" userId="d63afa40-f901-45d1-beb5-fa688e844a7e" providerId="ADAL" clId="{A4CF3122-4449-49E0-B0B7-1D6C6C1F870A}" dt="2024-10-24T14:02:03.516" v="1145" actId="207"/>
          <ac:spMkLst>
            <pc:docMk/>
            <pc:sldMk cId="560819682" sldId="451"/>
            <ac:spMk id="6" creationId="{13144C3D-E043-2423-AFCB-0F70D0664564}"/>
          </ac:spMkLst>
        </pc:spChg>
        <pc:spChg chg="add mod ord">
          <ac:chgData name="Ken Birman" userId="d63afa40-f901-45d1-beb5-fa688e844a7e" providerId="ADAL" clId="{A4CF3122-4449-49E0-B0B7-1D6C6C1F870A}" dt="2024-10-24T14:02:48.841" v="1331" actId="20577"/>
          <ac:spMkLst>
            <pc:docMk/>
            <pc:sldMk cId="560819682" sldId="451"/>
            <ac:spMk id="8" creationId="{2BE44CD4-F0CC-AFED-91FD-6C0EA5E0DEA3}"/>
          </ac:spMkLst>
        </pc:spChg>
        <pc:spChg chg="mod">
          <ac:chgData name="Ken Birman" userId="d63afa40-f901-45d1-beb5-fa688e844a7e" providerId="ADAL" clId="{A4CF3122-4449-49E0-B0B7-1D6C6C1F870A}" dt="2024-10-24T14:02:00.543" v="1144" actId="207"/>
          <ac:spMkLst>
            <pc:docMk/>
            <pc:sldMk cId="560819682" sldId="451"/>
            <ac:spMk id="10" creationId="{E3C9CF28-7419-186F-42EC-3EE06E3AD1D4}"/>
          </ac:spMkLst>
        </pc:spChg>
        <pc:spChg chg="mod">
          <ac:chgData name="Ken Birman" userId="d63afa40-f901-45d1-beb5-fa688e844a7e" providerId="ADAL" clId="{A4CF3122-4449-49E0-B0B7-1D6C6C1F870A}" dt="2024-10-24T14:01:20.497" v="1136" actId="1076"/>
          <ac:spMkLst>
            <pc:docMk/>
            <pc:sldMk cId="560819682" sldId="451"/>
            <ac:spMk id="11" creationId="{472455F4-D4E1-AF09-31E7-88296F01E3E9}"/>
          </ac:spMkLst>
        </pc:spChg>
        <pc:spChg chg="mod">
          <ac:chgData name="Ken Birman" userId="d63afa40-f901-45d1-beb5-fa688e844a7e" providerId="ADAL" clId="{A4CF3122-4449-49E0-B0B7-1D6C6C1F870A}" dt="2024-10-24T14:00:22.547" v="1053" actId="1076"/>
          <ac:spMkLst>
            <pc:docMk/>
            <pc:sldMk cId="560819682" sldId="451"/>
            <ac:spMk id="12" creationId="{21853AB7-872F-4A01-8B9C-563E70ABC89A}"/>
          </ac:spMkLst>
        </pc:spChg>
        <pc:spChg chg="mod">
          <ac:chgData name="Ken Birman" userId="d63afa40-f901-45d1-beb5-fa688e844a7e" providerId="ADAL" clId="{A4CF3122-4449-49E0-B0B7-1D6C6C1F870A}" dt="2024-10-24T14:01:55.394" v="1143" actId="13926"/>
          <ac:spMkLst>
            <pc:docMk/>
            <pc:sldMk cId="560819682" sldId="451"/>
            <ac:spMk id="14" creationId="{DEF23A94-C250-943C-D821-4490F040DBA1}"/>
          </ac:spMkLst>
        </pc:spChg>
      </pc:sldChg>
      <pc:sldChg chg="addSp delSp modSp add mod delAnim">
        <pc:chgData name="Ken Birman" userId="d63afa40-f901-45d1-beb5-fa688e844a7e" providerId="ADAL" clId="{A4CF3122-4449-49E0-B0B7-1D6C6C1F870A}" dt="2024-10-24T14:14:17.744" v="2640" actId="5793"/>
        <pc:sldMkLst>
          <pc:docMk/>
          <pc:sldMk cId="2868205519" sldId="452"/>
        </pc:sldMkLst>
        <pc:spChg chg="mod">
          <ac:chgData name="Ken Birman" userId="d63afa40-f901-45d1-beb5-fa688e844a7e" providerId="ADAL" clId="{A4CF3122-4449-49E0-B0B7-1D6C6C1F870A}" dt="2024-10-24T14:10:20.744" v="2202" actId="5793"/>
          <ac:spMkLst>
            <pc:docMk/>
            <pc:sldMk cId="2868205519" sldId="452"/>
            <ac:spMk id="2" creationId="{F912B752-2008-0949-3C23-26A26D75BAA5}"/>
          </ac:spMkLst>
        </pc:spChg>
        <pc:spChg chg="mod">
          <ac:chgData name="Ken Birman" userId="d63afa40-f901-45d1-beb5-fa688e844a7e" providerId="ADAL" clId="{A4CF3122-4449-49E0-B0B7-1D6C6C1F870A}" dt="2024-10-24T14:14:17.744" v="2640" actId="5793"/>
          <ac:spMkLst>
            <pc:docMk/>
            <pc:sldMk cId="2868205519" sldId="452"/>
            <ac:spMk id="3" creationId="{62F43BEA-96AC-8B9C-E0A5-8E4B0EB077C3}"/>
          </ac:spMkLst>
        </pc:spChg>
        <pc:spChg chg="del mod">
          <ac:chgData name="Ken Birman" userId="d63afa40-f901-45d1-beb5-fa688e844a7e" providerId="ADAL" clId="{A4CF3122-4449-49E0-B0B7-1D6C6C1F870A}" dt="2024-10-24T14:10:49.584" v="2279" actId="478"/>
          <ac:spMkLst>
            <pc:docMk/>
            <pc:sldMk cId="2868205519" sldId="452"/>
            <ac:spMk id="6" creationId="{D12A5957-A583-F6E3-D0C6-A366064E0DF1}"/>
          </ac:spMkLst>
        </pc:spChg>
        <pc:grpChg chg="add mod">
          <ac:chgData name="Ken Birman" userId="d63afa40-f901-45d1-beb5-fa688e844a7e" providerId="ADAL" clId="{A4CF3122-4449-49E0-B0B7-1D6C6C1F870A}" dt="2024-10-24T14:11:47.474" v="2308" actId="1076"/>
          <ac:grpSpMkLst>
            <pc:docMk/>
            <pc:sldMk cId="2868205519" sldId="452"/>
            <ac:grpSpMk id="9" creationId="{1AC8E254-FA80-BD59-C524-F0D70F9D0515}"/>
          </ac:grpSpMkLst>
        </pc:grpChg>
        <pc:picChg chg="del mod">
          <ac:chgData name="Ken Birman" userId="d63afa40-f901-45d1-beb5-fa688e844a7e" providerId="ADAL" clId="{A4CF3122-4449-49E0-B0B7-1D6C6C1F870A}" dt="2024-10-24T14:10:47.991" v="2277" actId="478"/>
          <ac:picMkLst>
            <pc:docMk/>
            <pc:sldMk cId="2868205519" sldId="452"/>
            <ac:picMk id="7" creationId="{EE5BF698-3093-F64E-B1D4-2D2A24B2F192}"/>
          </ac:picMkLst>
        </pc:picChg>
        <pc:picChg chg="add">
          <ac:chgData name="Ken Birman" userId="d63afa40-f901-45d1-beb5-fa688e844a7e" providerId="ADAL" clId="{A4CF3122-4449-49E0-B0B7-1D6C6C1F870A}" dt="2024-10-24T14:11:23.363" v="2303"/>
          <ac:picMkLst>
            <pc:docMk/>
            <pc:sldMk cId="2868205519" sldId="452"/>
            <ac:picMk id="8" creationId="{B0099924-6563-6D0D-BEE4-DA50E9544A18}"/>
          </ac:picMkLst>
        </pc:picChg>
        <pc:picChg chg="add del mod">
          <ac:chgData name="Ken Birman" userId="d63afa40-f901-45d1-beb5-fa688e844a7e" providerId="ADAL" clId="{A4CF3122-4449-49E0-B0B7-1D6C6C1F870A}" dt="2024-10-24T14:13:59.290" v="2635" actId="478"/>
          <ac:picMkLst>
            <pc:docMk/>
            <pc:sldMk cId="2868205519" sldId="452"/>
            <ac:picMk id="10" creationId="{D2D2EB1B-3A1F-B125-F432-197D4A084EC8}"/>
          </ac:picMkLst>
        </pc:picChg>
        <pc:picChg chg="mod">
          <ac:chgData name="Ken Birman" userId="d63afa40-f901-45d1-beb5-fa688e844a7e" providerId="ADAL" clId="{A4CF3122-4449-49E0-B0B7-1D6C6C1F870A}" dt="2024-10-24T14:11:47.474" v="2308" actId="1076"/>
          <ac:picMkLst>
            <pc:docMk/>
            <pc:sldMk cId="2868205519" sldId="452"/>
            <ac:picMk id="1026" creationId="{877CC429-EC8F-5263-0457-6F672A4BDBAA}"/>
          </ac:picMkLst>
        </pc:picChg>
        <pc:picChg chg="mod">
          <ac:chgData name="Ken Birman" userId="d63afa40-f901-45d1-beb5-fa688e844a7e" providerId="ADAL" clId="{A4CF3122-4449-49E0-B0B7-1D6C6C1F870A}" dt="2024-10-24T14:11:47.474" v="2308" actId="1076"/>
          <ac:picMkLst>
            <pc:docMk/>
            <pc:sldMk cId="2868205519" sldId="452"/>
            <ac:picMk id="1028" creationId="{054F4B69-2189-F302-D895-A2E842BE8055}"/>
          </ac:picMkLst>
        </pc:picChg>
        <pc:picChg chg="mod">
          <ac:chgData name="Ken Birman" userId="d63afa40-f901-45d1-beb5-fa688e844a7e" providerId="ADAL" clId="{A4CF3122-4449-49E0-B0B7-1D6C6C1F870A}" dt="2024-10-24T14:11:47.474" v="2308" actId="1076"/>
          <ac:picMkLst>
            <pc:docMk/>
            <pc:sldMk cId="2868205519" sldId="452"/>
            <ac:picMk id="1030" creationId="{241DB1BA-0D07-52E7-8FCA-82487ED74953}"/>
          </ac:picMkLst>
        </pc:picChg>
      </pc:sldChg>
      <pc:sldChg chg="modSp add mod">
        <pc:chgData name="Ken Birman" userId="d63afa40-f901-45d1-beb5-fa688e844a7e" providerId="ADAL" clId="{A4CF3122-4449-49E0-B0B7-1D6C6C1F870A}" dt="2024-10-24T14:14:06.301" v="2637" actId="1076"/>
        <pc:sldMkLst>
          <pc:docMk/>
          <pc:sldMk cId="492999063" sldId="453"/>
        </pc:sldMkLst>
        <pc:picChg chg="mod">
          <ac:chgData name="Ken Birman" userId="d63afa40-f901-45d1-beb5-fa688e844a7e" providerId="ADAL" clId="{A4CF3122-4449-49E0-B0B7-1D6C6C1F870A}" dt="2024-10-24T14:14:06.301" v="2637" actId="1076"/>
          <ac:picMkLst>
            <pc:docMk/>
            <pc:sldMk cId="492999063" sldId="453"/>
            <ac:picMk id="10" creationId="{1AFD53C2-22E0-0EA8-BF03-392676AE320B}"/>
          </ac:picMkLst>
        </pc:picChg>
      </pc:sldChg>
      <pc:sldChg chg="add del">
        <pc:chgData name="Ken Birman" userId="d63afa40-f901-45d1-beb5-fa688e844a7e" providerId="ADAL" clId="{A4CF3122-4449-49E0-B0B7-1D6C6C1F870A}" dt="2024-10-24T14:13:41.715" v="2628"/>
        <pc:sldMkLst>
          <pc:docMk/>
          <pc:sldMk cId="3014020732" sldId="453"/>
        </pc:sldMkLst>
      </pc:sldChg>
      <pc:sldChg chg="addSp delSp add del mod delAnim">
        <pc:chgData name="Ken Birman" userId="d63afa40-f901-45d1-beb5-fa688e844a7e" providerId="ADAL" clId="{A4CF3122-4449-49E0-B0B7-1D6C6C1F870A}" dt="2024-10-24T14:13:52.553" v="2633" actId="47"/>
        <pc:sldMkLst>
          <pc:docMk/>
          <pc:sldMk cId="3427840956" sldId="453"/>
        </pc:sldMkLst>
        <pc:spChg chg="del">
          <ac:chgData name="Ken Birman" userId="d63afa40-f901-45d1-beb5-fa688e844a7e" providerId="ADAL" clId="{A4CF3122-4449-49E0-B0B7-1D6C6C1F870A}" dt="2024-10-24T14:13:17.620" v="2620" actId="478"/>
          <ac:spMkLst>
            <pc:docMk/>
            <pc:sldMk cId="3427840956" sldId="453"/>
            <ac:spMk id="6" creationId="{6A029B63-29C5-222F-2FFD-DBB300970497}"/>
          </ac:spMkLst>
        </pc:spChg>
        <pc:picChg chg="add del">
          <ac:chgData name="Ken Birman" userId="d63afa40-f901-45d1-beb5-fa688e844a7e" providerId="ADAL" clId="{A4CF3122-4449-49E0-B0B7-1D6C6C1F870A}" dt="2024-10-24T14:13:46.147" v="2631" actId="21"/>
          <ac:picMkLst>
            <pc:docMk/>
            <pc:sldMk cId="3427840956" sldId="453"/>
            <ac:picMk id="7" creationId="{D2D2EB1B-3A1F-B125-F432-197D4A084EC8}"/>
          </ac:picMkLst>
        </pc:picChg>
      </pc:sldChg>
      <pc:sldChg chg="add del">
        <pc:chgData name="Ken Birman" userId="d63afa40-f901-45d1-beb5-fa688e844a7e" providerId="ADAL" clId="{A4CF3122-4449-49E0-B0B7-1D6C6C1F870A}" dt="2024-10-24T14:13:36.965" v="2625"/>
        <pc:sldMkLst>
          <pc:docMk/>
          <pc:sldMk cId="827862690" sldId="454"/>
        </pc:sldMkLst>
      </pc:sldChg>
    </pc:docChg>
  </pc:docChgLst>
  <pc:docChgLst>
    <pc:chgData name="Ken Birman" userId="d63afa40-f901-45d1-beb5-fa688e844a7e" providerId="ADAL" clId="{F441B6A7-B055-49D2-9133-DA6076776D84}"/>
    <pc:docChg chg="custSel addSld modSld modSection">
      <pc:chgData name="Ken Birman" userId="d63afa40-f901-45d1-beb5-fa688e844a7e" providerId="ADAL" clId="{F441B6A7-B055-49D2-9133-DA6076776D84}" dt="2023-04-28T11:27:09.425" v="606"/>
      <pc:docMkLst>
        <pc:docMk/>
      </pc:docMkLst>
      <pc:sldChg chg="addSp modSp mod">
        <pc:chgData name="Ken Birman" userId="d63afa40-f901-45d1-beb5-fa688e844a7e" providerId="ADAL" clId="{F441B6A7-B055-49D2-9133-DA6076776D84}" dt="2023-04-28T11:27:09.425" v="606"/>
        <pc:sldMkLst>
          <pc:docMk/>
          <pc:sldMk cId="3055165159" sldId="347"/>
        </pc:sldMkLst>
        <pc:spChg chg="mod">
          <ac:chgData name="Ken Birman" userId="d63afa40-f901-45d1-beb5-fa688e844a7e" providerId="ADAL" clId="{F441B6A7-B055-49D2-9133-DA6076776D84}" dt="2023-04-28T11:24:07.568" v="86" actId="20577"/>
          <ac:spMkLst>
            <pc:docMk/>
            <pc:sldMk cId="3055165159" sldId="347"/>
            <ac:spMk id="3" creationId="{A99F636E-39D2-4E00-9416-29CFFE6A0FEA}"/>
          </ac:spMkLst>
        </pc:spChg>
        <pc:spChg chg="mod">
          <ac:chgData name="Ken Birman" userId="d63afa40-f901-45d1-beb5-fa688e844a7e" providerId="ADAL" clId="{F441B6A7-B055-49D2-9133-DA6076776D84}" dt="2023-04-28T11:23:30.582" v="44" actId="20577"/>
          <ac:spMkLst>
            <pc:docMk/>
            <pc:sldMk cId="3055165159" sldId="347"/>
            <ac:spMk id="8" creationId="{7A178124-0B29-4D89-A846-C7CB884B050F}"/>
          </ac:spMkLst>
        </pc:spChg>
        <pc:picChg chg="add mod">
          <ac:chgData name="Ken Birman" userId="d63afa40-f901-45d1-beb5-fa688e844a7e" providerId="ADAL" clId="{F441B6A7-B055-49D2-9133-DA6076776D84}" dt="2023-04-28T11:27:09.425" v="606"/>
          <ac:picMkLst>
            <pc:docMk/>
            <pc:sldMk cId="3055165159" sldId="347"/>
            <ac:picMk id="6" creationId="{50865106-1002-1E7E-DC93-736430F02CB6}"/>
          </ac:picMkLst>
        </pc:picChg>
        <pc:picChg chg="add mod">
          <ac:chgData name="Ken Birman" userId="d63afa40-f901-45d1-beb5-fa688e844a7e" providerId="ADAL" clId="{F441B6A7-B055-49D2-9133-DA6076776D84}" dt="2023-04-28T11:27:09.425" v="606"/>
          <ac:picMkLst>
            <pc:docMk/>
            <pc:sldMk cId="3055165159" sldId="347"/>
            <ac:picMk id="7" creationId="{45316B57-3DFA-5CA8-73E1-BE045E6AFCF9}"/>
          </ac:picMkLst>
        </pc:picChg>
      </pc:sldChg>
      <pc:sldChg chg="addSp modSp new mod">
        <pc:chgData name="Ken Birman" userId="d63afa40-f901-45d1-beb5-fa688e844a7e" providerId="ADAL" clId="{F441B6A7-B055-49D2-9133-DA6076776D84}" dt="2023-04-28T11:27:07.658" v="605"/>
        <pc:sldMkLst>
          <pc:docMk/>
          <pc:sldMk cId="4171312488" sldId="443"/>
        </pc:sldMkLst>
        <pc:spChg chg="mod">
          <ac:chgData name="Ken Birman" userId="d63afa40-f901-45d1-beb5-fa688e844a7e" providerId="ADAL" clId="{F441B6A7-B055-49D2-9133-DA6076776D84}" dt="2023-04-28T11:24:23.381" v="94" actId="20577"/>
          <ac:spMkLst>
            <pc:docMk/>
            <pc:sldMk cId="4171312488" sldId="443"/>
            <ac:spMk id="2" creationId="{DCC4D8D0-F033-7E12-56F4-327D20ADF7D8}"/>
          </ac:spMkLst>
        </pc:spChg>
        <pc:spChg chg="mod">
          <ac:chgData name="Ken Birman" userId="d63afa40-f901-45d1-beb5-fa688e844a7e" providerId="ADAL" clId="{F441B6A7-B055-49D2-9133-DA6076776D84}" dt="2023-04-28T11:26:46.886" v="604" actId="27636"/>
          <ac:spMkLst>
            <pc:docMk/>
            <pc:sldMk cId="4171312488" sldId="443"/>
            <ac:spMk id="3" creationId="{50AB0AE0-BE18-AADD-95D0-930F01FFAC33}"/>
          </ac:spMkLst>
        </pc:spChg>
        <pc:picChg chg="add mod">
          <ac:chgData name="Ken Birman" userId="d63afa40-f901-45d1-beb5-fa688e844a7e" providerId="ADAL" clId="{F441B6A7-B055-49D2-9133-DA6076776D84}" dt="2023-04-28T11:27:07.658" v="605"/>
          <ac:picMkLst>
            <pc:docMk/>
            <pc:sldMk cId="4171312488" sldId="443"/>
            <ac:picMk id="6" creationId="{5916E3D0-4231-09AF-DC9A-D4C11E0B8678}"/>
          </ac:picMkLst>
        </pc:picChg>
        <pc:picChg chg="add mod">
          <ac:chgData name="Ken Birman" userId="d63afa40-f901-45d1-beb5-fa688e844a7e" providerId="ADAL" clId="{F441B6A7-B055-49D2-9133-DA6076776D84}" dt="2023-04-28T11:27:07.658" v="605"/>
          <ac:picMkLst>
            <pc:docMk/>
            <pc:sldMk cId="4171312488" sldId="443"/>
            <ac:picMk id="7" creationId="{BE1DDAF6-541D-3839-DBDF-6F455053672D}"/>
          </ac:picMkLst>
        </pc:picChg>
      </pc:sldChg>
    </pc:docChg>
  </pc:docChgLst>
  <pc:docChgLst>
    <pc:chgData name="Ken Birman" userId="d63afa40-f901-45d1-beb5-fa688e844a7e" providerId="ADAL" clId="{DB03BEC6-59B1-4D61-B015-44DFF114B4BB}"/>
    <pc:docChg chg="undo custSel addSld delSld modSld modSection">
      <pc:chgData name="Ken Birman" userId="d63afa40-f901-45d1-beb5-fa688e844a7e" providerId="ADAL" clId="{DB03BEC6-59B1-4D61-B015-44DFF114B4BB}" dt="2024-10-22T16:59:10.303" v="1809" actId="20577"/>
      <pc:docMkLst>
        <pc:docMk/>
      </pc:docMkLst>
      <pc:sldChg chg="modSp mod">
        <pc:chgData name="Ken Birman" userId="d63afa40-f901-45d1-beb5-fa688e844a7e" providerId="ADAL" clId="{DB03BEC6-59B1-4D61-B015-44DFF114B4BB}" dt="2024-10-22T16:40:46.974" v="545" actId="404"/>
        <pc:sldMkLst>
          <pc:docMk/>
          <pc:sldMk cId="644388879" sldId="327"/>
        </pc:sldMkLst>
        <pc:spChg chg="mod">
          <ac:chgData name="Ken Birman" userId="d63afa40-f901-45d1-beb5-fa688e844a7e" providerId="ADAL" clId="{DB03BEC6-59B1-4D61-B015-44DFF114B4BB}" dt="2024-10-22T16:40:46.974" v="545" actId="404"/>
          <ac:spMkLst>
            <pc:docMk/>
            <pc:sldMk cId="644388879" sldId="327"/>
            <ac:spMk id="3" creationId="{05E1BF67-852C-460D-ADE4-CA180BC2CDC8}"/>
          </ac:spMkLst>
        </pc:spChg>
      </pc:sldChg>
      <pc:sldChg chg="modSp mod">
        <pc:chgData name="Ken Birman" userId="d63afa40-f901-45d1-beb5-fa688e844a7e" providerId="ADAL" clId="{DB03BEC6-59B1-4D61-B015-44DFF114B4BB}" dt="2024-10-22T16:57:29.833" v="1509" actId="6549"/>
        <pc:sldMkLst>
          <pc:docMk/>
          <pc:sldMk cId="3641760851" sldId="328"/>
        </pc:sldMkLst>
        <pc:spChg chg="mod">
          <ac:chgData name="Ken Birman" userId="d63afa40-f901-45d1-beb5-fa688e844a7e" providerId="ADAL" clId="{DB03BEC6-59B1-4D61-B015-44DFF114B4BB}" dt="2024-10-22T16:57:29.833" v="1509" actId="6549"/>
          <ac:spMkLst>
            <pc:docMk/>
            <pc:sldMk cId="3641760851" sldId="328"/>
            <ac:spMk id="2" creationId="{FC306274-E5CE-42EA-A376-6D2EDD671954}"/>
          </ac:spMkLst>
        </pc:spChg>
      </pc:sldChg>
      <pc:sldChg chg="modSp mod">
        <pc:chgData name="Ken Birman" userId="d63afa40-f901-45d1-beb5-fa688e844a7e" providerId="ADAL" clId="{DB03BEC6-59B1-4D61-B015-44DFF114B4BB}" dt="2024-10-22T16:45:32.325" v="716" actId="6549"/>
        <pc:sldMkLst>
          <pc:docMk/>
          <pc:sldMk cId="3027263394" sldId="334"/>
        </pc:sldMkLst>
        <pc:spChg chg="mod">
          <ac:chgData name="Ken Birman" userId="d63afa40-f901-45d1-beb5-fa688e844a7e" providerId="ADAL" clId="{DB03BEC6-59B1-4D61-B015-44DFF114B4BB}" dt="2024-10-22T16:45:32.325" v="716" actId="6549"/>
          <ac:spMkLst>
            <pc:docMk/>
            <pc:sldMk cId="3027263394" sldId="334"/>
            <ac:spMk id="3" creationId="{04D3137B-93A3-4AB3-8DFF-4C780533D06A}"/>
          </ac:spMkLst>
        </pc:spChg>
      </pc:sldChg>
      <pc:sldChg chg="modSp mod">
        <pc:chgData name="Ken Birman" userId="d63afa40-f901-45d1-beb5-fa688e844a7e" providerId="ADAL" clId="{DB03BEC6-59B1-4D61-B015-44DFF114B4BB}" dt="2024-10-22T16:47:59.022" v="733" actId="6549"/>
        <pc:sldMkLst>
          <pc:docMk/>
          <pc:sldMk cId="803720472" sldId="344"/>
        </pc:sldMkLst>
        <pc:spChg chg="mod">
          <ac:chgData name="Ken Birman" userId="d63afa40-f901-45d1-beb5-fa688e844a7e" providerId="ADAL" clId="{DB03BEC6-59B1-4D61-B015-44DFF114B4BB}" dt="2024-10-22T16:47:59.022" v="733" actId="6549"/>
          <ac:spMkLst>
            <pc:docMk/>
            <pc:sldMk cId="803720472" sldId="344"/>
            <ac:spMk id="2" creationId="{8FD1D12A-9883-4F5B-A9CE-7502778C4B70}"/>
          </ac:spMkLst>
        </pc:spChg>
      </pc:sldChg>
      <pc:sldChg chg="modSp mod">
        <pc:chgData name="Ken Birman" userId="d63afa40-f901-45d1-beb5-fa688e844a7e" providerId="ADAL" clId="{DB03BEC6-59B1-4D61-B015-44DFF114B4BB}" dt="2024-10-22T16:59:10.303" v="1809" actId="20577"/>
        <pc:sldMkLst>
          <pc:docMk/>
          <pc:sldMk cId="3133468367" sldId="345"/>
        </pc:sldMkLst>
        <pc:spChg chg="mod">
          <ac:chgData name="Ken Birman" userId="d63afa40-f901-45d1-beb5-fa688e844a7e" providerId="ADAL" clId="{DB03BEC6-59B1-4D61-B015-44DFF114B4BB}" dt="2024-10-22T16:59:10.303" v="1809" actId="20577"/>
          <ac:spMkLst>
            <pc:docMk/>
            <pc:sldMk cId="3133468367" sldId="345"/>
            <ac:spMk id="3" creationId="{86CA5AAE-8458-4B72-B740-507506C28534}"/>
          </ac:spMkLst>
        </pc:spChg>
      </pc:sldChg>
      <pc:sldChg chg="add">
        <pc:chgData name="Ken Birman" userId="d63afa40-f901-45d1-beb5-fa688e844a7e" providerId="ADAL" clId="{DB03BEC6-59B1-4D61-B015-44DFF114B4BB}" dt="2024-10-22T16:48:40.118" v="735"/>
        <pc:sldMkLst>
          <pc:docMk/>
          <pc:sldMk cId="1165136172" sldId="440"/>
        </pc:sldMkLst>
      </pc:sldChg>
      <pc:sldChg chg="del">
        <pc:chgData name="Ken Birman" userId="d63afa40-f901-45d1-beb5-fa688e844a7e" providerId="ADAL" clId="{DB03BEC6-59B1-4D61-B015-44DFF114B4BB}" dt="2024-10-22T16:48:24.741" v="734" actId="2696"/>
        <pc:sldMkLst>
          <pc:docMk/>
          <pc:sldMk cId="1358008145" sldId="440"/>
        </pc:sldMkLst>
      </pc:sldChg>
      <pc:sldChg chg="del">
        <pc:chgData name="Ken Birman" userId="d63afa40-f901-45d1-beb5-fa688e844a7e" providerId="ADAL" clId="{DB03BEC6-59B1-4D61-B015-44DFF114B4BB}" dt="2024-10-22T16:48:24.741" v="734" actId="2696"/>
        <pc:sldMkLst>
          <pc:docMk/>
          <pc:sldMk cId="452636187" sldId="441"/>
        </pc:sldMkLst>
      </pc:sldChg>
      <pc:sldChg chg="add">
        <pc:chgData name="Ken Birman" userId="d63afa40-f901-45d1-beb5-fa688e844a7e" providerId="ADAL" clId="{DB03BEC6-59B1-4D61-B015-44DFF114B4BB}" dt="2024-10-22T16:48:40.118" v="735"/>
        <pc:sldMkLst>
          <pc:docMk/>
          <pc:sldMk cId="4282820568" sldId="441"/>
        </pc:sldMkLst>
      </pc:sldChg>
      <pc:sldChg chg="del">
        <pc:chgData name="Ken Birman" userId="d63afa40-f901-45d1-beb5-fa688e844a7e" providerId="ADAL" clId="{DB03BEC6-59B1-4D61-B015-44DFF114B4BB}" dt="2024-10-22T16:48:24.741" v="734" actId="2696"/>
        <pc:sldMkLst>
          <pc:docMk/>
          <pc:sldMk cId="1110055176" sldId="442"/>
        </pc:sldMkLst>
      </pc:sldChg>
      <pc:sldChg chg="modSp add mod">
        <pc:chgData name="Ken Birman" userId="d63afa40-f901-45d1-beb5-fa688e844a7e" providerId="ADAL" clId="{DB03BEC6-59B1-4D61-B015-44DFF114B4BB}" dt="2024-10-22T16:56:58.370" v="1471" actId="20577"/>
        <pc:sldMkLst>
          <pc:docMk/>
          <pc:sldMk cId="1587513243" sldId="442"/>
        </pc:sldMkLst>
        <pc:spChg chg="mod">
          <ac:chgData name="Ken Birman" userId="d63afa40-f901-45d1-beb5-fa688e844a7e" providerId="ADAL" clId="{DB03BEC6-59B1-4D61-B015-44DFF114B4BB}" dt="2024-10-22T16:56:58.370" v="1471" actId="20577"/>
          <ac:spMkLst>
            <pc:docMk/>
            <pc:sldMk cId="1587513243" sldId="442"/>
            <ac:spMk id="3" creationId="{7F1FB3E2-DF82-5AC9-6F7A-B04823A2C4CC}"/>
          </ac:spMkLst>
        </pc:spChg>
      </pc:sldChg>
      <pc:sldChg chg="del">
        <pc:chgData name="Ken Birman" userId="d63afa40-f901-45d1-beb5-fa688e844a7e" providerId="ADAL" clId="{DB03BEC6-59B1-4D61-B015-44DFF114B4BB}" dt="2024-10-22T16:47:49.717" v="717" actId="47"/>
        <pc:sldMkLst>
          <pc:docMk/>
          <pc:sldMk cId="4171312488" sldId="443"/>
        </pc:sldMkLst>
      </pc:sldChg>
      <pc:sldChg chg="addSp delSp modSp new mod modAnim">
        <pc:chgData name="Ken Birman" userId="d63afa40-f901-45d1-beb5-fa688e844a7e" providerId="ADAL" clId="{DB03BEC6-59B1-4D61-B015-44DFF114B4BB}" dt="2024-10-22T16:39:08.836" v="420" actId="20577"/>
        <pc:sldMkLst>
          <pc:docMk/>
          <pc:sldMk cId="3459133493" sldId="444"/>
        </pc:sldMkLst>
        <pc:spChg chg="mod">
          <ac:chgData name="Ken Birman" userId="d63afa40-f901-45d1-beb5-fa688e844a7e" providerId="ADAL" clId="{DB03BEC6-59B1-4D61-B015-44DFF114B4BB}" dt="2024-10-22T16:31:42.922" v="20" actId="20577"/>
          <ac:spMkLst>
            <pc:docMk/>
            <pc:sldMk cId="3459133493" sldId="444"/>
            <ac:spMk id="2" creationId="{B29325D7-447F-5247-032B-E56459702D61}"/>
          </ac:spMkLst>
        </pc:spChg>
        <pc:spChg chg="mod">
          <ac:chgData name="Ken Birman" userId="d63afa40-f901-45d1-beb5-fa688e844a7e" providerId="ADAL" clId="{DB03BEC6-59B1-4D61-B015-44DFF114B4BB}" dt="2024-10-22T16:39:00.311" v="419" actId="20577"/>
          <ac:spMkLst>
            <pc:docMk/>
            <pc:sldMk cId="3459133493" sldId="444"/>
            <ac:spMk id="3" creationId="{DA976D61-9553-34B6-3AF4-43655044F1BF}"/>
          </ac:spMkLst>
        </pc:spChg>
        <pc:spChg chg="add">
          <ac:chgData name="Ken Birman" userId="d63afa40-f901-45d1-beb5-fa688e844a7e" providerId="ADAL" clId="{DB03BEC6-59B1-4D61-B015-44DFF114B4BB}" dt="2024-10-22T16:32:57.473" v="212"/>
          <ac:spMkLst>
            <pc:docMk/>
            <pc:sldMk cId="3459133493" sldId="444"/>
            <ac:spMk id="6" creationId="{33F22472-7E56-720D-9CA8-4427B8C159FC}"/>
          </ac:spMkLst>
        </pc:spChg>
        <pc:spChg chg="add del mod">
          <ac:chgData name="Ken Birman" userId="d63afa40-f901-45d1-beb5-fa688e844a7e" providerId="ADAL" clId="{DB03BEC6-59B1-4D61-B015-44DFF114B4BB}" dt="2024-10-22T16:33:47.256" v="226" actId="21"/>
          <ac:spMkLst>
            <pc:docMk/>
            <pc:sldMk cId="3459133493" sldId="444"/>
            <ac:spMk id="8" creationId="{47DD36F7-87DA-9C82-FC98-A36200B5C4B8}"/>
          </ac:spMkLst>
        </pc:spChg>
        <pc:spChg chg="add mod">
          <ac:chgData name="Ken Birman" userId="d63afa40-f901-45d1-beb5-fa688e844a7e" providerId="ADAL" clId="{DB03BEC6-59B1-4D61-B015-44DFF114B4BB}" dt="2024-10-22T16:33:32.357" v="222"/>
          <ac:spMkLst>
            <pc:docMk/>
            <pc:sldMk cId="3459133493" sldId="444"/>
            <ac:spMk id="9" creationId="{47DD36F7-87DA-9C82-FC98-A36200B5C4B8}"/>
          </ac:spMkLst>
        </pc:spChg>
        <pc:spChg chg="add mod">
          <ac:chgData name="Ken Birman" userId="d63afa40-f901-45d1-beb5-fa688e844a7e" providerId="ADAL" clId="{DB03BEC6-59B1-4D61-B015-44DFF114B4BB}" dt="2024-10-22T16:33:48.723" v="227"/>
          <ac:spMkLst>
            <pc:docMk/>
            <pc:sldMk cId="3459133493" sldId="444"/>
            <ac:spMk id="11" creationId="{47DD36F7-87DA-9C82-FC98-A36200B5C4B8}"/>
          </ac:spMkLst>
        </pc:spChg>
        <pc:spChg chg="add mod">
          <ac:chgData name="Ken Birman" userId="d63afa40-f901-45d1-beb5-fa688e844a7e" providerId="ADAL" clId="{DB03BEC6-59B1-4D61-B015-44DFF114B4BB}" dt="2024-10-22T16:34:54.299" v="259" actId="1076"/>
          <ac:spMkLst>
            <pc:docMk/>
            <pc:sldMk cId="3459133493" sldId="444"/>
            <ac:spMk id="14" creationId="{7D748BF9-F0CF-0DD6-53E1-D2FA107F6880}"/>
          </ac:spMkLst>
        </pc:spChg>
        <pc:spChg chg="add mod">
          <ac:chgData name="Ken Birman" userId="d63afa40-f901-45d1-beb5-fa688e844a7e" providerId="ADAL" clId="{DB03BEC6-59B1-4D61-B015-44DFF114B4BB}" dt="2024-10-22T16:37:17.371" v="381" actId="14100"/>
          <ac:spMkLst>
            <pc:docMk/>
            <pc:sldMk cId="3459133493" sldId="444"/>
            <ac:spMk id="15" creationId="{9ADE7077-D0C5-3A72-F033-9DC1CC4FD404}"/>
          </ac:spMkLst>
        </pc:spChg>
        <pc:spChg chg="add mod">
          <ac:chgData name="Ken Birman" userId="d63afa40-f901-45d1-beb5-fa688e844a7e" providerId="ADAL" clId="{DB03BEC6-59B1-4D61-B015-44DFF114B4BB}" dt="2024-10-22T16:39:08.836" v="420" actId="20577"/>
          <ac:spMkLst>
            <pc:docMk/>
            <pc:sldMk cId="3459133493" sldId="444"/>
            <ac:spMk id="16" creationId="{849CB493-648C-A778-240D-2E4EA63B36E9}"/>
          </ac:spMkLst>
        </pc:spChg>
        <pc:spChg chg="add mod">
          <ac:chgData name="Ken Birman" userId="d63afa40-f901-45d1-beb5-fa688e844a7e" providerId="ADAL" clId="{DB03BEC6-59B1-4D61-B015-44DFF114B4BB}" dt="2024-10-22T16:37:26.932" v="383" actId="1076"/>
          <ac:spMkLst>
            <pc:docMk/>
            <pc:sldMk cId="3459133493" sldId="444"/>
            <ac:spMk id="20" creationId="{ECBF1B60-FD90-18B1-6F00-63EEC03A12A1}"/>
          </ac:spMkLst>
        </pc:spChg>
        <pc:picChg chg="add">
          <ac:chgData name="Ken Birman" userId="d63afa40-f901-45d1-beb5-fa688e844a7e" providerId="ADAL" clId="{DB03BEC6-59B1-4D61-B015-44DFF114B4BB}" dt="2024-10-22T16:33:34.648" v="223"/>
          <ac:picMkLst>
            <pc:docMk/>
            <pc:sldMk cId="3459133493" sldId="444"/>
            <ac:picMk id="10" creationId="{B0B7C7FB-9B1B-E8FD-E57F-17ABAE9A5657}"/>
          </ac:picMkLst>
        </pc:picChg>
        <pc:picChg chg="add mod">
          <ac:chgData name="Ken Birman" userId="d63afa40-f901-45d1-beb5-fa688e844a7e" providerId="ADAL" clId="{DB03BEC6-59B1-4D61-B015-44DFF114B4BB}" dt="2024-10-22T16:36:58.564" v="377" actId="1076"/>
          <ac:picMkLst>
            <pc:docMk/>
            <pc:sldMk cId="3459133493" sldId="444"/>
            <ac:picMk id="12" creationId="{4EB3CE33-5F9A-515B-525D-CC7A38E7A30E}"/>
          </ac:picMkLst>
        </pc:picChg>
        <pc:cxnChg chg="add mod">
          <ac:chgData name="Ken Birman" userId="d63afa40-f901-45d1-beb5-fa688e844a7e" providerId="ADAL" clId="{DB03BEC6-59B1-4D61-B015-44DFF114B4BB}" dt="2024-10-22T16:38:08.211" v="412" actId="14100"/>
          <ac:cxnSpMkLst>
            <pc:docMk/>
            <pc:sldMk cId="3459133493" sldId="444"/>
            <ac:cxnSpMk id="18" creationId="{8DCF4EC3-32DD-6A5E-5C93-4086FFB8539F}"/>
          </ac:cxnSpMkLst>
        </pc:cxnChg>
      </pc:sldChg>
      <pc:sldChg chg="modSp add mod">
        <pc:chgData name="Ken Birman" userId="d63afa40-f901-45d1-beb5-fa688e844a7e" providerId="ADAL" clId="{DB03BEC6-59B1-4D61-B015-44DFF114B4BB}" dt="2024-10-22T16:44:17.790" v="566" actId="20577"/>
        <pc:sldMkLst>
          <pc:docMk/>
          <pc:sldMk cId="859464998" sldId="445"/>
        </pc:sldMkLst>
        <pc:spChg chg="mod">
          <ac:chgData name="Ken Birman" userId="d63afa40-f901-45d1-beb5-fa688e844a7e" providerId="ADAL" clId="{DB03BEC6-59B1-4D61-B015-44DFF114B4BB}" dt="2024-10-22T16:44:17.790" v="566" actId="20577"/>
          <ac:spMkLst>
            <pc:docMk/>
            <pc:sldMk cId="859464998" sldId="445"/>
            <ac:spMk id="3" creationId="{0BD1AE44-F920-7C26-0DE9-567877D774C3}"/>
          </ac:spMkLst>
        </pc:spChg>
      </pc:sldChg>
      <pc:sldChg chg="modSp add mod">
        <pc:chgData name="Ken Birman" userId="d63afa40-f901-45d1-beb5-fa688e844a7e" providerId="ADAL" clId="{DB03BEC6-59B1-4D61-B015-44DFF114B4BB}" dt="2024-10-22T16:45:13.663" v="698" actId="113"/>
        <pc:sldMkLst>
          <pc:docMk/>
          <pc:sldMk cId="2062008601" sldId="446"/>
        </pc:sldMkLst>
        <pc:spChg chg="mod">
          <ac:chgData name="Ken Birman" userId="d63afa40-f901-45d1-beb5-fa688e844a7e" providerId="ADAL" clId="{DB03BEC6-59B1-4D61-B015-44DFF114B4BB}" dt="2024-10-22T16:45:13.663" v="698" actId="113"/>
          <ac:spMkLst>
            <pc:docMk/>
            <pc:sldMk cId="2062008601" sldId="446"/>
            <ac:spMk id="3" creationId="{10D47327-13DC-928D-05B7-ADEA1E822D5A}"/>
          </ac:spMkLst>
        </pc:spChg>
      </pc:sldChg>
      <pc:sldChg chg="addSp modSp new mod modAnim">
        <pc:chgData name="Ken Birman" userId="d63afa40-f901-45d1-beb5-fa688e844a7e" providerId="ADAL" clId="{DB03BEC6-59B1-4D61-B015-44DFF114B4BB}" dt="2024-10-22T16:53:30.281" v="1409" actId="1076"/>
        <pc:sldMkLst>
          <pc:docMk/>
          <pc:sldMk cId="3051517630" sldId="447"/>
        </pc:sldMkLst>
        <pc:spChg chg="mod">
          <ac:chgData name="Ken Birman" userId="d63afa40-f901-45d1-beb5-fa688e844a7e" providerId="ADAL" clId="{DB03BEC6-59B1-4D61-B015-44DFF114B4BB}" dt="2024-10-22T16:53:26.017" v="1408" actId="20577"/>
          <ac:spMkLst>
            <pc:docMk/>
            <pc:sldMk cId="3051517630" sldId="447"/>
            <ac:spMk id="2" creationId="{5997809D-DE5F-51CD-9407-4841DEBFD0C8}"/>
          </ac:spMkLst>
        </pc:spChg>
        <pc:spChg chg="mod">
          <ac:chgData name="Ken Birman" userId="d63afa40-f901-45d1-beb5-fa688e844a7e" providerId="ADAL" clId="{DB03BEC6-59B1-4D61-B015-44DFF114B4BB}" dt="2024-10-22T16:52:42.888" v="1403" actId="20577"/>
          <ac:spMkLst>
            <pc:docMk/>
            <pc:sldMk cId="3051517630" sldId="447"/>
            <ac:spMk id="3" creationId="{0928C753-1986-2053-E809-7C464856BA50}"/>
          </ac:spMkLst>
        </pc:spChg>
        <pc:spChg chg="add mod">
          <ac:chgData name="Ken Birman" userId="d63afa40-f901-45d1-beb5-fa688e844a7e" providerId="ADAL" clId="{DB03BEC6-59B1-4D61-B015-44DFF114B4BB}" dt="2024-10-22T16:53:19.484" v="1405"/>
          <ac:spMkLst>
            <pc:docMk/>
            <pc:sldMk cId="3051517630" sldId="447"/>
            <ac:spMk id="7" creationId="{F9E95E22-2D6F-3843-133B-EB286AFDEFEC}"/>
          </ac:spMkLst>
        </pc:spChg>
        <pc:picChg chg="add mod">
          <ac:chgData name="Ken Birman" userId="d63afa40-f901-45d1-beb5-fa688e844a7e" providerId="ADAL" clId="{DB03BEC6-59B1-4D61-B015-44DFF114B4BB}" dt="2024-10-22T16:53:19.484" v="1405"/>
          <ac:picMkLst>
            <pc:docMk/>
            <pc:sldMk cId="3051517630" sldId="447"/>
            <ac:picMk id="6" creationId="{CD1C577B-4FEC-91D1-96C0-344C4C047644}"/>
          </ac:picMkLst>
        </pc:picChg>
        <pc:picChg chg="add mod">
          <ac:chgData name="Ken Birman" userId="d63afa40-f901-45d1-beb5-fa688e844a7e" providerId="ADAL" clId="{DB03BEC6-59B1-4D61-B015-44DFF114B4BB}" dt="2024-10-22T16:53:30.281" v="1409" actId="1076"/>
          <ac:picMkLst>
            <pc:docMk/>
            <pc:sldMk cId="3051517630" sldId="447"/>
            <ac:picMk id="10" creationId="{61871366-47B0-C8D0-D94E-9C911DF5EF1D}"/>
          </ac:picMkLst>
        </pc:picChg>
        <pc:cxnChg chg="add mod">
          <ac:chgData name="Ken Birman" userId="d63afa40-f901-45d1-beb5-fa688e844a7e" providerId="ADAL" clId="{DB03BEC6-59B1-4D61-B015-44DFF114B4BB}" dt="2024-10-22T16:53:19.484" v="1405"/>
          <ac:cxnSpMkLst>
            <pc:docMk/>
            <pc:sldMk cId="3051517630" sldId="447"/>
            <ac:cxnSpMk id="8" creationId="{0339DA4B-C8E7-C80C-C936-03836F9095FC}"/>
          </ac:cxnSpMkLst>
        </pc:cxnChg>
        <pc:cxnChg chg="add mod">
          <ac:chgData name="Ken Birman" userId="d63afa40-f901-45d1-beb5-fa688e844a7e" providerId="ADAL" clId="{DB03BEC6-59B1-4D61-B015-44DFF114B4BB}" dt="2024-10-22T16:53:19.484" v="1405"/>
          <ac:cxnSpMkLst>
            <pc:docMk/>
            <pc:sldMk cId="3051517630" sldId="447"/>
            <ac:cxnSpMk id="9" creationId="{8F237E62-6CC9-C920-AECD-A8BAC0875D7D}"/>
          </ac:cxnSpMkLst>
        </pc:cxnChg>
      </pc:sldChg>
    </pc:docChg>
  </pc:docChgLst>
  <pc:docChgLst>
    <pc:chgData name="Ken Birman" userId="d63afa40-f901-45d1-beb5-fa688e844a7e" providerId="ADAL" clId="{24FF1243-807C-4E62-8582-73619A990D99}"/>
    <pc:docChg chg="undo redo custSel addSld delSld modSld modSection">
      <pc:chgData name="Ken Birman" userId="d63afa40-f901-45d1-beb5-fa688e844a7e" providerId="ADAL" clId="{24FF1243-807C-4E62-8582-73619A990D99}" dt="2023-03-21T18:28:23.321" v="3514" actId="20577"/>
      <pc:docMkLst>
        <pc:docMk/>
      </pc:docMkLst>
      <pc:sldChg chg="modSp mod">
        <pc:chgData name="Ken Birman" userId="d63afa40-f901-45d1-beb5-fa688e844a7e" providerId="ADAL" clId="{24FF1243-807C-4E62-8582-73619A990D99}" dt="2023-03-21T17:31:02.386" v="17"/>
        <pc:sldMkLst>
          <pc:docMk/>
          <pc:sldMk cId="1264647943" sldId="256"/>
        </pc:sldMkLst>
        <pc:spChg chg="mod">
          <ac:chgData name="Ken Birman" userId="d63afa40-f901-45d1-beb5-fa688e844a7e" providerId="ADAL" clId="{24FF1243-807C-4E62-8582-73619A990D99}" dt="2023-03-21T17:31:02.386" v="17"/>
          <ac:spMkLst>
            <pc:docMk/>
            <pc:sldMk cId="1264647943" sldId="256"/>
            <ac:spMk id="2" creationId="{4FAAB290-8948-464B-9A2F-7EECFACCE300}"/>
          </ac:spMkLst>
        </pc:spChg>
      </pc:sldChg>
      <pc:sldChg chg="modSp mod">
        <pc:chgData name="Ken Birman" userId="d63afa40-f901-45d1-beb5-fa688e844a7e" providerId="ADAL" clId="{24FF1243-807C-4E62-8582-73619A990D99}" dt="2023-03-21T17:31:30.167" v="28" actId="6549"/>
        <pc:sldMkLst>
          <pc:docMk/>
          <pc:sldMk cId="997448350" sldId="316"/>
        </pc:sldMkLst>
        <pc:spChg chg="mod">
          <ac:chgData name="Ken Birman" userId="d63afa40-f901-45d1-beb5-fa688e844a7e" providerId="ADAL" clId="{24FF1243-807C-4E62-8582-73619A990D99}" dt="2023-03-21T17:31:30.167" v="28" actId="6549"/>
          <ac:spMkLst>
            <pc:docMk/>
            <pc:sldMk cId="997448350" sldId="316"/>
            <ac:spMk id="2" creationId="{A9934C85-5ADF-4E84-A094-A0B6BC60299F}"/>
          </ac:spMkLst>
        </pc:spChg>
      </pc:sldChg>
      <pc:sldChg chg="modSp mod">
        <pc:chgData name="Ken Birman" userId="d63afa40-f901-45d1-beb5-fa688e844a7e" providerId="ADAL" clId="{24FF1243-807C-4E62-8582-73619A990D99}" dt="2023-03-21T17:47:04.665" v="864" actId="20577"/>
        <pc:sldMkLst>
          <pc:docMk/>
          <pc:sldMk cId="644388879" sldId="327"/>
        </pc:sldMkLst>
        <pc:spChg chg="mod">
          <ac:chgData name="Ken Birman" userId="d63afa40-f901-45d1-beb5-fa688e844a7e" providerId="ADAL" clId="{24FF1243-807C-4E62-8582-73619A990D99}" dt="2023-03-21T17:46:45.179" v="837" actId="20577"/>
          <ac:spMkLst>
            <pc:docMk/>
            <pc:sldMk cId="644388879" sldId="327"/>
            <ac:spMk id="2" creationId="{982F6763-2B5B-4F46-BA21-DB8EBABD15C6}"/>
          </ac:spMkLst>
        </pc:spChg>
        <pc:spChg chg="mod">
          <ac:chgData name="Ken Birman" userId="d63afa40-f901-45d1-beb5-fa688e844a7e" providerId="ADAL" clId="{24FF1243-807C-4E62-8582-73619A990D99}" dt="2023-03-21T17:47:04.665" v="864" actId="20577"/>
          <ac:spMkLst>
            <pc:docMk/>
            <pc:sldMk cId="644388879" sldId="327"/>
            <ac:spMk id="3" creationId="{05E1BF67-852C-460D-ADE4-CA180BC2CDC8}"/>
          </ac:spMkLst>
        </pc:spChg>
      </pc:sldChg>
      <pc:sldChg chg="modSp mod">
        <pc:chgData name="Ken Birman" userId="d63afa40-f901-45d1-beb5-fa688e844a7e" providerId="ADAL" clId="{24FF1243-807C-4E62-8582-73619A990D99}" dt="2023-03-21T17:47:36.340" v="926" actId="20577"/>
        <pc:sldMkLst>
          <pc:docMk/>
          <pc:sldMk cId="3641760851" sldId="328"/>
        </pc:sldMkLst>
        <pc:spChg chg="mod">
          <ac:chgData name="Ken Birman" userId="d63afa40-f901-45d1-beb5-fa688e844a7e" providerId="ADAL" clId="{24FF1243-807C-4E62-8582-73619A990D99}" dt="2023-03-21T17:47:36.340" v="926" actId="20577"/>
          <ac:spMkLst>
            <pc:docMk/>
            <pc:sldMk cId="3641760851" sldId="328"/>
            <ac:spMk id="3" creationId="{CC715103-434A-48E6-BC00-DF27BC5916BD}"/>
          </ac:spMkLst>
        </pc:spChg>
      </pc:sldChg>
      <pc:sldChg chg="modSp mod">
        <pc:chgData name="Ken Birman" userId="d63afa40-f901-45d1-beb5-fa688e844a7e" providerId="ADAL" clId="{24FF1243-807C-4E62-8582-73619A990D99}" dt="2023-03-21T17:54:21.139" v="1846" actId="6549"/>
        <pc:sldMkLst>
          <pc:docMk/>
          <pc:sldMk cId="320144761" sldId="329"/>
        </pc:sldMkLst>
        <pc:spChg chg="mod">
          <ac:chgData name="Ken Birman" userId="d63afa40-f901-45d1-beb5-fa688e844a7e" providerId="ADAL" clId="{24FF1243-807C-4E62-8582-73619A990D99}" dt="2023-03-21T17:54:21.139" v="1846" actId="6549"/>
          <ac:spMkLst>
            <pc:docMk/>
            <pc:sldMk cId="320144761" sldId="329"/>
            <ac:spMk id="2" creationId="{2F6B1EFF-6518-4E75-BA79-A9CB27CD67F2}"/>
          </ac:spMkLst>
        </pc:spChg>
      </pc:sldChg>
      <pc:sldChg chg="addSp delSp modSp mod">
        <pc:chgData name="Ken Birman" userId="d63afa40-f901-45d1-beb5-fa688e844a7e" providerId="ADAL" clId="{24FF1243-807C-4E62-8582-73619A990D99}" dt="2023-03-21T17:57:59.918" v="1861" actId="14100"/>
        <pc:sldMkLst>
          <pc:docMk/>
          <pc:sldMk cId="2329877917" sldId="330"/>
        </pc:sldMkLst>
        <pc:picChg chg="del">
          <ac:chgData name="Ken Birman" userId="d63afa40-f901-45d1-beb5-fa688e844a7e" providerId="ADAL" clId="{24FF1243-807C-4E62-8582-73619A990D99}" dt="2023-03-21T17:55:06.261" v="1847" actId="478"/>
          <ac:picMkLst>
            <pc:docMk/>
            <pc:sldMk cId="2329877917" sldId="330"/>
            <ac:picMk id="7" creationId="{DF19F0E5-4F2E-4463-97BD-A1BCFD17CCFC}"/>
          </ac:picMkLst>
        </pc:picChg>
        <pc:picChg chg="add mod">
          <ac:chgData name="Ken Birman" userId="d63afa40-f901-45d1-beb5-fa688e844a7e" providerId="ADAL" clId="{24FF1243-807C-4E62-8582-73619A990D99}" dt="2023-03-21T17:57:59.918" v="1861" actId="14100"/>
          <ac:picMkLst>
            <pc:docMk/>
            <pc:sldMk cId="2329877917" sldId="330"/>
            <ac:picMk id="8" creationId="{9510A9A0-A0F8-E60F-63FD-16746A210592}"/>
          </ac:picMkLst>
        </pc:picChg>
        <pc:picChg chg="add mod">
          <ac:chgData name="Ken Birman" userId="d63afa40-f901-45d1-beb5-fa688e844a7e" providerId="ADAL" clId="{24FF1243-807C-4E62-8582-73619A990D99}" dt="2023-03-21T17:55:16.118" v="1850" actId="14100"/>
          <ac:picMkLst>
            <pc:docMk/>
            <pc:sldMk cId="2329877917" sldId="330"/>
            <ac:picMk id="1026" creationId="{9A3D73FC-8679-B636-4BB3-22C4666BDF70}"/>
          </ac:picMkLst>
        </pc:picChg>
      </pc:sldChg>
      <pc:sldChg chg="addSp delSp modSp">
        <pc:chgData name="Ken Birman" userId="d63afa40-f901-45d1-beb5-fa688e844a7e" providerId="ADAL" clId="{24FF1243-807C-4E62-8582-73619A990D99}" dt="2023-03-21T17:59:34.631" v="1870" actId="1076"/>
        <pc:sldMkLst>
          <pc:docMk/>
          <pc:sldMk cId="596656955" sldId="331"/>
        </pc:sldMkLst>
        <pc:picChg chg="add del mod">
          <ac:chgData name="Ken Birman" userId="d63afa40-f901-45d1-beb5-fa688e844a7e" providerId="ADAL" clId="{24FF1243-807C-4E62-8582-73619A990D99}" dt="2023-03-21T17:58:34.682" v="1863"/>
          <ac:picMkLst>
            <pc:docMk/>
            <pc:sldMk cId="596656955" sldId="331"/>
            <ac:picMk id="6" creationId="{E9A9AAEE-777C-53CA-6EFE-33008087C081}"/>
          </ac:picMkLst>
        </pc:picChg>
        <pc:picChg chg="add mod">
          <ac:chgData name="Ken Birman" userId="d63afa40-f901-45d1-beb5-fa688e844a7e" providerId="ADAL" clId="{24FF1243-807C-4E62-8582-73619A990D99}" dt="2023-03-21T17:59:34.631" v="1870" actId="1076"/>
          <ac:picMkLst>
            <pc:docMk/>
            <pc:sldMk cId="596656955" sldId="331"/>
            <ac:picMk id="7" creationId="{F1799F6C-454C-8F73-C6F1-67AA661CDF12}"/>
          </ac:picMkLst>
        </pc:picChg>
        <pc:picChg chg="add mod">
          <ac:chgData name="Ken Birman" userId="d63afa40-f901-45d1-beb5-fa688e844a7e" providerId="ADAL" clId="{24FF1243-807C-4E62-8582-73619A990D99}" dt="2023-03-21T17:59:14.014" v="1866" actId="1076"/>
          <ac:picMkLst>
            <pc:docMk/>
            <pc:sldMk cId="596656955" sldId="331"/>
            <ac:picMk id="2050" creationId="{39D68970-3251-1E4C-589F-A5235B8E9CF9}"/>
          </ac:picMkLst>
        </pc:picChg>
      </pc:sldChg>
      <pc:sldChg chg="modSp mod">
        <pc:chgData name="Ken Birman" userId="d63afa40-f901-45d1-beb5-fa688e844a7e" providerId="ADAL" clId="{24FF1243-807C-4E62-8582-73619A990D99}" dt="2023-03-21T17:59:48.778" v="1871" actId="115"/>
        <pc:sldMkLst>
          <pc:docMk/>
          <pc:sldMk cId="317401699" sldId="335"/>
        </pc:sldMkLst>
        <pc:spChg chg="mod">
          <ac:chgData name="Ken Birman" userId="d63afa40-f901-45d1-beb5-fa688e844a7e" providerId="ADAL" clId="{24FF1243-807C-4E62-8582-73619A990D99}" dt="2023-03-21T17:59:48.778" v="1871" actId="115"/>
          <ac:spMkLst>
            <pc:docMk/>
            <pc:sldMk cId="317401699" sldId="335"/>
            <ac:spMk id="2" creationId="{F0A69C3B-2DE5-47DD-854E-6AB931FFA128}"/>
          </ac:spMkLst>
        </pc:spChg>
      </pc:sldChg>
      <pc:sldChg chg="del">
        <pc:chgData name="Ken Birman" userId="d63afa40-f901-45d1-beb5-fa688e844a7e" providerId="ADAL" clId="{24FF1243-807C-4E62-8582-73619A990D99}" dt="2023-03-21T17:31:23.637" v="18" actId="47"/>
        <pc:sldMkLst>
          <pc:docMk/>
          <pc:sldMk cId="3546332135" sldId="348"/>
        </pc:sldMkLst>
      </pc:sldChg>
      <pc:sldChg chg="del">
        <pc:chgData name="Ken Birman" userId="d63afa40-f901-45d1-beb5-fa688e844a7e" providerId="ADAL" clId="{24FF1243-807C-4E62-8582-73619A990D99}" dt="2023-03-21T17:31:23.637" v="18" actId="47"/>
        <pc:sldMkLst>
          <pc:docMk/>
          <pc:sldMk cId="3063807399" sldId="414"/>
        </pc:sldMkLst>
      </pc:sldChg>
      <pc:sldChg chg="del">
        <pc:chgData name="Ken Birman" userId="d63afa40-f901-45d1-beb5-fa688e844a7e" providerId="ADAL" clId="{24FF1243-807C-4E62-8582-73619A990D99}" dt="2023-03-21T17:31:23.637" v="18" actId="47"/>
        <pc:sldMkLst>
          <pc:docMk/>
          <pc:sldMk cId="3088284661" sldId="415"/>
        </pc:sldMkLst>
      </pc:sldChg>
      <pc:sldChg chg="del">
        <pc:chgData name="Ken Birman" userId="d63afa40-f901-45d1-beb5-fa688e844a7e" providerId="ADAL" clId="{24FF1243-807C-4E62-8582-73619A990D99}" dt="2023-03-21T17:31:23.637" v="18" actId="47"/>
        <pc:sldMkLst>
          <pc:docMk/>
          <pc:sldMk cId="1478579259" sldId="416"/>
        </pc:sldMkLst>
      </pc:sldChg>
      <pc:sldChg chg="del">
        <pc:chgData name="Ken Birman" userId="d63afa40-f901-45d1-beb5-fa688e844a7e" providerId="ADAL" clId="{24FF1243-807C-4E62-8582-73619A990D99}" dt="2023-03-21T17:31:23.637" v="18" actId="47"/>
        <pc:sldMkLst>
          <pc:docMk/>
          <pc:sldMk cId="481741145" sldId="425"/>
        </pc:sldMkLst>
      </pc:sldChg>
      <pc:sldChg chg="del">
        <pc:chgData name="Ken Birman" userId="d63afa40-f901-45d1-beb5-fa688e844a7e" providerId="ADAL" clId="{24FF1243-807C-4E62-8582-73619A990D99}" dt="2023-03-21T17:31:23.637" v="18" actId="47"/>
        <pc:sldMkLst>
          <pc:docMk/>
          <pc:sldMk cId="1301161389" sldId="426"/>
        </pc:sldMkLst>
      </pc:sldChg>
      <pc:sldChg chg="del">
        <pc:chgData name="Ken Birman" userId="d63afa40-f901-45d1-beb5-fa688e844a7e" providerId="ADAL" clId="{24FF1243-807C-4E62-8582-73619A990D99}" dt="2023-03-21T17:31:23.637" v="18" actId="47"/>
        <pc:sldMkLst>
          <pc:docMk/>
          <pc:sldMk cId="4200734096" sldId="428"/>
        </pc:sldMkLst>
      </pc:sldChg>
      <pc:sldChg chg="del">
        <pc:chgData name="Ken Birman" userId="d63afa40-f901-45d1-beb5-fa688e844a7e" providerId="ADAL" clId="{24FF1243-807C-4E62-8582-73619A990D99}" dt="2023-03-21T17:31:23.637" v="18" actId="47"/>
        <pc:sldMkLst>
          <pc:docMk/>
          <pc:sldMk cId="16751614" sldId="429"/>
        </pc:sldMkLst>
      </pc:sldChg>
      <pc:sldChg chg="del">
        <pc:chgData name="Ken Birman" userId="d63afa40-f901-45d1-beb5-fa688e844a7e" providerId="ADAL" clId="{24FF1243-807C-4E62-8582-73619A990D99}" dt="2023-03-21T17:31:23.637" v="18" actId="47"/>
        <pc:sldMkLst>
          <pc:docMk/>
          <pc:sldMk cId="1267237137" sldId="430"/>
        </pc:sldMkLst>
      </pc:sldChg>
      <pc:sldChg chg="del">
        <pc:chgData name="Ken Birman" userId="d63afa40-f901-45d1-beb5-fa688e844a7e" providerId="ADAL" clId="{24FF1243-807C-4E62-8582-73619A990D99}" dt="2023-03-21T17:31:23.637" v="18" actId="47"/>
        <pc:sldMkLst>
          <pc:docMk/>
          <pc:sldMk cId="2811059916" sldId="431"/>
        </pc:sldMkLst>
      </pc:sldChg>
      <pc:sldChg chg="del">
        <pc:chgData name="Ken Birman" userId="d63afa40-f901-45d1-beb5-fa688e844a7e" providerId="ADAL" clId="{24FF1243-807C-4E62-8582-73619A990D99}" dt="2023-03-21T17:31:23.637" v="18" actId="47"/>
        <pc:sldMkLst>
          <pc:docMk/>
          <pc:sldMk cId="36747735" sldId="432"/>
        </pc:sldMkLst>
      </pc:sldChg>
      <pc:sldChg chg="del">
        <pc:chgData name="Ken Birman" userId="d63afa40-f901-45d1-beb5-fa688e844a7e" providerId="ADAL" clId="{24FF1243-807C-4E62-8582-73619A990D99}" dt="2023-03-21T17:31:23.637" v="18" actId="47"/>
        <pc:sldMkLst>
          <pc:docMk/>
          <pc:sldMk cId="3009381223" sldId="433"/>
        </pc:sldMkLst>
      </pc:sldChg>
      <pc:sldChg chg="del">
        <pc:chgData name="Ken Birman" userId="d63afa40-f901-45d1-beb5-fa688e844a7e" providerId="ADAL" clId="{24FF1243-807C-4E62-8582-73619A990D99}" dt="2023-03-21T17:31:23.637" v="18" actId="47"/>
        <pc:sldMkLst>
          <pc:docMk/>
          <pc:sldMk cId="1585287438" sldId="435"/>
        </pc:sldMkLst>
      </pc:sldChg>
      <pc:sldChg chg="addSp delSp modSp add mod">
        <pc:chgData name="Ken Birman" userId="d63afa40-f901-45d1-beb5-fa688e844a7e" providerId="ADAL" clId="{24FF1243-807C-4E62-8582-73619A990D99}" dt="2023-03-21T17:40:26.790" v="403" actId="1076"/>
        <pc:sldMkLst>
          <pc:docMk/>
          <pc:sldMk cId="2051585656" sldId="435"/>
        </pc:sldMkLst>
        <pc:spChg chg="mod">
          <ac:chgData name="Ken Birman" userId="d63afa40-f901-45d1-beb5-fa688e844a7e" providerId="ADAL" clId="{24FF1243-807C-4E62-8582-73619A990D99}" dt="2023-03-21T17:33:27.793" v="389" actId="20577"/>
          <ac:spMkLst>
            <pc:docMk/>
            <pc:sldMk cId="2051585656" sldId="435"/>
            <ac:spMk id="3" creationId="{9AC1B986-AA0B-436A-B9B9-B8990655D126}"/>
          </ac:spMkLst>
        </pc:spChg>
        <pc:spChg chg="add del mod">
          <ac:chgData name="Ken Birman" userId="d63afa40-f901-45d1-beb5-fa688e844a7e" providerId="ADAL" clId="{24FF1243-807C-4E62-8582-73619A990D99}" dt="2023-03-21T17:40:14.396" v="398" actId="21"/>
          <ac:spMkLst>
            <pc:docMk/>
            <pc:sldMk cId="2051585656" sldId="435"/>
            <ac:spMk id="6" creationId="{B271DCD7-832F-B220-3C04-7C50B540FA7D}"/>
          </ac:spMkLst>
        </pc:spChg>
        <pc:spChg chg="add del mod">
          <ac:chgData name="Ken Birman" userId="d63afa40-f901-45d1-beb5-fa688e844a7e" providerId="ADAL" clId="{24FF1243-807C-4E62-8582-73619A990D99}" dt="2023-03-21T17:40:14.396" v="398" actId="21"/>
          <ac:spMkLst>
            <pc:docMk/>
            <pc:sldMk cId="2051585656" sldId="435"/>
            <ac:spMk id="7" creationId="{57AFDBA6-A30D-9226-F0F5-8A4CC966B59F}"/>
          </ac:spMkLst>
        </pc:spChg>
        <pc:spChg chg="add del mod">
          <ac:chgData name="Ken Birman" userId="d63afa40-f901-45d1-beb5-fa688e844a7e" providerId="ADAL" clId="{24FF1243-807C-4E62-8582-73619A990D99}" dt="2023-03-21T17:40:14.396" v="398" actId="21"/>
          <ac:spMkLst>
            <pc:docMk/>
            <pc:sldMk cId="2051585656" sldId="435"/>
            <ac:spMk id="8" creationId="{3ACF4216-4F49-43B7-2537-F31B91842C5C}"/>
          </ac:spMkLst>
        </pc:spChg>
        <pc:spChg chg="add del mod">
          <ac:chgData name="Ken Birman" userId="d63afa40-f901-45d1-beb5-fa688e844a7e" providerId="ADAL" clId="{24FF1243-807C-4E62-8582-73619A990D99}" dt="2023-03-21T17:40:18.666" v="400"/>
          <ac:spMkLst>
            <pc:docMk/>
            <pc:sldMk cId="2051585656" sldId="435"/>
            <ac:spMk id="9" creationId="{C6DD506A-695C-EFDB-F279-3DC3DDCA5CAE}"/>
          </ac:spMkLst>
        </pc:spChg>
        <pc:spChg chg="add del mod">
          <ac:chgData name="Ken Birman" userId="d63afa40-f901-45d1-beb5-fa688e844a7e" providerId="ADAL" clId="{24FF1243-807C-4E62-8582-73619A990D99}" dt="2023-03-21T17:40:18.666" v="400"/>
          <ac:spMkLst>
            <pc:docMk/>
            <pc:sldMk cId="2051585656" sldId="435"/>
            <ac:spMk id="10" creationId="{D2B13C58-9427-BEDA-BCA3-5082A15F7712}"/>
          </ac:spMkLst>
        </pc:spChg>
        <pc:spChg chg="add del mod">
          <ac:chgData name="Ken Birman" userId="d63afa40-f901-45d1-beb5-fa688e844a7e" providerId="ADAL" clId="{24FF1243-807C-4E62-8582-73619A990D99}" dt="2023-03-21T17:40:18.666" v="400"/>
          <ac:spMkLst>
            <pc:docMk/>
            <pc:sldMk cId="2051585656" sldId="435"/>
            <ac:spMk id="11" creationId="{139FF01A-F1B3-79E0-8838-FDA0157CB1C0}"/>
          </ac:spMkLst>
        </pc:spChg>
        <pc:picChg chg="add mod">
          <ac:chgData name="Ken Birman" userId="d63afa40-f901-45d1-beb5-fa688e844a7e" providerId="ADAL" clId="{24FF1243-807C-4E62-8582-73619A990D99}" dt="2023-03-21T17:40:26.790" v="403" actId="1076"/>
          <ac:picMkLst>
            <pc:docMk/>
            <pc:sldMk cId="2051585656" sldId="435"/>
            <ac:picMk id="12" creationId="{648D1A92-6609-C413-2B00-1CB02C9EFEBD}"/>
          </ac:picMkLst>
        </pc:picChg>
      </pc:sldChg>
      <pc:sldChg chg="del">
        <pc:chgData name="Ken Birman" userId="d63afa40-f901-45d1-beb5-fa688e844a7e" providerId="ADAL" clId="{24FF1243-807C-4E62-8582-73619A990D99}" dt="2023-03-21T17:31:23.637" v="18" actId="47"/>
        <pc:sldMkLst>
          <pc:docMk/>
          <pc:sldMk cId="308791101" sldId="436"/>
        </pc:sldMkLst>
      </pc:sldChg>
      <pc:sldChg chg="addSp delSp modSp new mod modClrScheme modAnim chgLayout">
        <pc:chgData name="Ken Birman" userId="d63afa40-f901-45d1-beb5-fa688e844a7e" providerId="ADAL" clId="{24FF1243-807C-4E62-8582-73619A990D99}" dt="2023-03-21T17:46:28.726" v="835" actId="27636"/>
        <pc:sldMkLst>
          <pc:docMk/>
          <pc:sldMk cId="2119362785" sldId="436"/>
        </pc:sldMkLst>
        <pc:spChg chg="mod ord">
          <ac:chgData name="Ken Birman" userId="d63afa40-f901-45d1-beb5-fa688e844a7e" providerId="ADAL" clId="{24FF1243-807C-4E62-8582-73619A990D99}" dt="2023-03-21T17:44:29.781" v="673" actId="700"/>
          <ac:spMkLst>
            <pc:docMk/>
            <pc:sldMk cId="2119362785" sldId="436"/>
            <ac:spMk id="2" creationId="{BD0D5509-2D79-FEE3-A843-C8EC63F64C16}"/>
          </ac:spMkLst>
        </pc:spChg>
        <pc:spChg chg="del">
          <ac:chgData name="Ken Birman" userId="d63afa40-f901-45d1-beb5-fa688e844a7e" providerId="ADAL" clId="{24FF1243-807C-4E62-8582-73619A990D99}" dt="2023-03-21T17:41:27.668" v="426" actId="700"/>
          <ac:spMkLst>
            <pc:docMk/>
            <pc:sldMk cId="2119362785" sldId="436"/>
            <ac:spMk id="3" creationId="{FDE0F4E6-863F-D6EA-6125-A08199E43AAD}"/>
          </ac:spMkLst>
        </pc:spChg>
        <pc:spChg chg="mod ord">
          <ac:chgData name="Ken Birman" userId="d63afa40-f901-45d1-beb5-fa688e844a7e" providerId="ADAL" clId="{24FF1243-807C-4E62-8582-73619A990D99}" dt="2023-03-21T17:44:29.781" v="673" actId="700"/>
          <ac:spMkLst>
            <pc:docMk/>
            <pc:sldMk cId="2119362785" sldId="436"/>
            <ac:spMk id="4" creationId="{6A54987B-D110-C8B7-C06E-A2C7F905D55C}"/>
          </ac:spMkLst>
        </pc:spChg>
        <pc:spChg chg="mod ord">
          <ac:chgData name="Ken Birman" userId="d63afa40-f901-45d1-beb5-fa688e844a7e" providerId="ADAL" clId="{24FF1243-807C-4E62-8582-73619A990D99}" dt="2023-03-21T17:44:29.781" v="673" actId="700"/>
          <ac:spMkLst>
            <pc:docMk/>
            <pc:sldMk cId="2119362785" sldId="436"/>
            <ac:spMk id="5" creationId="{0262BCC6-828F-F02F-F2AE-8A38530BDBD2}"/>
          </ac:spMkLst>
        </pc:spChg>
        <pc:spChg chg="add mod">
          <ac:chgData name="Ken Birman" userId="d63afa40-f901-45d1-beb5-fa688e844a7e" providerId="ADAL" clId="{24FF1243-807C-4E62-8582-73619A990D99}" dt="2023-03-21T17:41:59.054" v="433" actId="14100"/>
          <ac:spMkLst>
            <pc:docMk/>
            <pc:sldMk cId="2119362785" sldId="436"/>
            <ac:spMk id="9" creationId="{7E008B4D-7BEB-4AB5-B8BF-A5E40EE9C5B4}"/>
          </ac:spMkLst>
        </pc:spChg>
        <pc:spChg chg="add mod">
          <ac:chgData name="Ken Birman" userId="d63afa40-f901-45d1-beb5-fa688e844a7e" providerId="ADAL" clId="{24FF1243-807C-4E62-8582-73619A990D99}" dt="2023-03-21T17:42:02.911" v="435" actId="1076"/>
          <ac:spMkLst>
            <pc:docMk/>
            <pc:sldMk cId="2119362785" sldId="436"/>
            <ac:spMk id="10" creationId="{57038DCA-5833-C1B5-5CAB-57EC7683B2FE}"/>
          </ac:spMkLst>
        </pc:spChg>
        <pc:spChg chg="add mod">
          <ac:chgData name="Ken Birman" userId="d63afa40-f901-45d1-beb5-fa688e844a7e" providerId="ADAL" clId="{24FF1243-807C-4E62-8582-73619A990D99}" dt="2023-03-21T17:42:07.015" v="437" actId="1076"/>
          <ac:spMkLst>
            <pc:docMk/>
            <pc:sldMk cId="2119362785" sldId="436"/>
            <ac:spMk id="11" creationId="{7EA4F3BD-6BB8-091B-0EE7-F72EF5B33CEA}"/>
          </ac:spMkLst>
        </pc:spChg>
        <pc:spChg chg="add mod">
          <ac:chgData name="Ken Birman" userId="d63afa40-f901-45d1-beb5-fa688e844a7e" providerId="ADAL" clId="{24FF1243-807C-4E62-8582-73619A990D99}" dt="2023-03-21T17:42:11.447" v="439" actId="1076"/>
          <ac:spMkLst>
            <pc:docMk/>
            <pc:sldMk cId="2119362785" sldId="436"/>
            <ac:spMk id="12" creationId="{11FE08BF-2D26-2C11-BCD2-F363749FE4D6}"/>
          </ac:spMkLst>
        </pc:spChg>
        <pc:spChg chg="add mod">
          <ac:chgData name="Ken Birman" userId="d63afa40-f901-45d1-beb5-fa688e844a7e" providerId="ADAL" clId="{24FF1243-807C-4E62-8582-73619A990D99}" dt="2023-03-21T17:44:24.858" v="672" actId="208"/>
          <ac:spMkLst>
            <pc:docMk/>
            <pc:sldMk cId="2119362785" sldId="436"/>
            <ac:spMk id="13" creationId="{8B22937A-2CBE-F600-61B6-B2A447F4C4F1}"/>
          </ac:spMkLst>
        </pc:spChg>
        <pc:spChg chg="add mod">
          <ac:chgData name="Ken Birman" userId="d63afa40-f901-45d1-beb5-fa688e844a7e" providerId="ADAL" clId="{24FF1243-807C-4E62-8582-73619A990D99}" dt="2023-03-21T17:46:09.091" v="831" actId="1076"/>
          <ac:spMkLst>
            <pc:docMk/>
            <pc:sldMk cId="2119362785" sldId="436"/>
            <ac:spMk id="14" creationId="{3ECA9B6C-052A-E37A-E10A-9A2A70E6B660}"/>
          </ac:spMkLst>
        </pc:spChg>
        <pc:spChg chg="add mod ord">
          <ac:chgData name="Ken Birman" userId="d63afa40-f901-45d1-beb5-fa688e844a7e" providerId="ADAL" clId="{24FF1243-807C-4E62-8582-73619A990D99}" dt="2023-03-21T17:46:28.726" v="835" actId="27636"/>
          <ac:spMkLst>
            <pc:docMk/>
            <pc:sldMk cId="2119362785" sldId="436"/>
            <ac:spMk id="15" creationId="{0CDCDFD4-0499-C72A-7D7C-FAADCCF0B80A}"/>
          </ac:spMkLst>
        </pc:spChg>
        <pc:cxnChg chg="add mod">
          <ac:chgData name="Ken Birman" userId="d63afa40-f901-45d1-beb5-fa688e844a7e" providerId="ADAL" clId="{24FF1243-807C-4E62-8582-73619A990D99}" dt="2023-03-21T17:41:47.678" v="430" actId="1076"/>
          <ac:cxnSpMkLst>
            <pc:docMk/>
            <pc:sldMk cId="2119362785" sldId="436"/>
            <ac:cxnSpMk id="7" creationId="{B2537940-66E1-1685-DEAF-15767B6183DC}"/>
          </ac:cxnSpMkLst>
        </pc:cxnChg>
        <pc:cxnChg chg="add mod">
          <ac:chgData name="Ken Birman" userId="d63afa40-f901-45d1-beb5-fa688e844a7e" providerId="ADAL" clId="{24FF1243-807C-4E62-8582-73619A990D99}" dt="2023-03-21T17:46:09.091" v="831" actId="1076"/>
          <ac:cxnSpMkLst>
            <pc:docMk/>
            <pc:sldMk cId="2119362785" sldId="436"/>
            <ac:cxnSpMk id="17" creationId="{4C848EF3-CCEC-33A2-1FA9-DC6A37C2860C}"/>
          </ac:cxnSpMkLst>
        </pc:cxnChg>
      </pc:sldChg>
      <pc:sldChg chg="addSp delSp modSp new mod">
        <pc:chgData name="Ken Birman" userId="d63afa40-f901-45d1-beb5-fa688e844a7e" providerId="ADAL" clId="{24FF1243-807C-4E62-8582-73619A990D99}" dt="2023-03-21T17:52:57.094" v="1482" actId="20577"/>
        <pc:sldMkLst>
          <pc:docMk/>
          <pc:sldMk cId="3499594475" sldId="437"/>
        </pc:sldMkLst>
        <pc:spChg chg="mod">
          <ac:chgData name="Ken Birman" userId="d63afa40-f901-45d1-beb5-fa688e844a7e" providerId="ADAL" clId="{24FF1243-807C-4E62-8582-73619A990D99}" dt="2023-03-21T17:47:45.936" v="961" actId="20577"/>
          <ac:spMkLst>
            <pc:docMk/>
            <pc:sldMk cId="3499594475" sldId="437"/>
            <ac:spMk id="2" creationId="{778B1112-3857-5CB2-0BB9-67AE69C5775C}"/>
          </ac:spMkLst>
        </pc:spChg>
        <pc:spChg chg="mod">
          <ac:chgData name="Ken Birman" userId="d63afa40-f901-45d1-beb5-fa688e844a7e" providerId="ADAL" clId="{24FF1243-807C-4E62-8582-73619A990D99}" dt="2023-03-21T17:52:57.094" v="1482" actId="20577"/>
          <ac:spMkLst>
            <pc:docMk/>
            <pc:sldMk cId="3499594475" sldId="437"/>
            <ac:spMk id="3" creationId="{B5DD97FB-489D-97E5-E24E-3B56C0CC27A9}"/>
          </ac:spMkLst>
        </pc:spChg>
        <pc:spChg chg="add mod">
          <ac:chgData name="Ken Birman" userId="d63afa40-f901-45d1-beb5-fa688e844a7e" providerId="ADAL" clId="{24FF1243-807C-4E62-8582-73619A990D99}" dt="2023-03-21T17:52:13.711" v="1429" actId="14100"/>
          <ac:spMkLst>
            <pc:docMk/>
            <pc:sldMk cId="3499594475" sldId="437"/>
            <ac:spMk id="6" creationId="{03C758B3-94DF-4ECC-38F7-268E0142B253}"/>
          </ac:spMkLst>
        </pc:spChg>
        <pc:spChg chg="add mod">
          <ac:chgData name="Ken Birman" userId="d63afa40-f901-45d1-beb5-fa688e844a7e" providerId="ADAL" clId="{24FF1243-807C-4E62-8582-73619A990D99}" dt="2023-03-21T17:51:54.678" v="1423" actId="14100"/>
          <ac:spMkLst>
            <pc:docMk/>
            <pc:sldMk cId="3499594475" sldId="437"/>
            <ac:spMk id="7" creationId="{4464E6B4-FFEE-2D0F-D49C-9C08C151785D}"/>
          </ac:spMkLst>
        </pc:spChg>
        <pc:spChg chg="add mod">
          <ac:chgData name="Ken Birman" userId="d63afa40-f901-45d1-beb5-fa688e844a7e" providerId="ADAL" clId="{24FF1243-807C-4E62-8582-73619A990D99}" dt="2023-03-21T17:51:34.398" v="1417" actId="14100"/>
          <ac:spMkLst>
            <pc:docMk/>
            <pc:sldMk cId="3499594475" sldId="437"/>
            <ac:spMk id="8" creationId="{D8ED7004-13DE-7921-ABA5-657DE70A2D4B}"/>
          </ac:spMkLst>
        </pc:spChg>
        <pc:spChg chg="add mod">
          <ac:chgData name="Ken Birman" userId="d63afa40-f901-45d1-beb5-fa688e844a7e" providerId="ADAL" clId="{24FF1243-807C-4E62-8582-73619A990D99}" dt="2023-03-21T17:51:56.446" v="1424" actId="1076"/>
          <ac:spMkLst>
            <pc:docMk/>
            <pc:sldMk cId="3499594475" sldId="437"/>
            <ac:spMk id="9" creationId="{C38A88B5-2BD0-105A-6D64-BA8D485247DB}"/>
          </ac:spMkLst>
        </pc:spChg>
        <pc:spChg chg="add del mod">
          <ac:chgData name="Ken Birman" userId="d63afa40-f901-45d1-beb5-fa688e844a7e" providerId="ADAL" clId="{24FF1243-807C-4E62-8582-73619A990D99}" dt="2023-03-21T17:52:18.452" v="1430" actId="478"/>
          <ac:spMkLst>
            <pc:docMk/>
            <pc:sldMk cId="3499594475" sldId="437"/>
            <ac:spMk id="10" creationId="{E3183500-A69A-5009-8366-51CF8B15B6D1}"/>
          </ac:spMkLst>
        </pc:spChg>
        <pc:spChg chg="add mod">
          <ac:chgData name="Ken Birman" userId="d63afa40-f901-45d1-beb5-fa688e844a7e" providerId="ADAL" clId="{24FF1243-807C-4E62-8582-73619A990D99}" dt="2023-03-21T17:52:06.679" v="1427" actId="1076"/>
          <ac:spMkLst>
            <pc:docMk/>
            <pc:sldMk cId="3499594475" sldId="437"/>
            <ac:spMk id="11" creationId="{B65F8FA7-7839-AA83-B213-C0AAFC9B7862}"/>
          </ac:spMkLst>
        </pc:spChg>
      </pc:sldChg>
      <pc:sldChg chg="modSp new mod">
        <pc:chgData name="Ken Birman" userId="d63afa40-f901-45d1-beb5-fa688e844a7e" providerId="ADAL" clId="{24FF1243-807C-4E62-8582-73619A990D99}" dt="2023-03-21T17:54:03.940" v="1820" actId="20577"/>
        <pc:sldMkLst>
          <pc:docMk/>
          <pc:sldMk cId="3082858921" sldId="438"/>
        </pc:sldMkLst>
        <pc:spChg chg="mod">
          <ac:chgData name="Ken Birman" userId="d63afa40-f901-45d1-beb5-fa688e844a7e" providerId="ADAL" clId="{24FF1243-807C-4E62-8582-73619A990D99}" dt="2023-03-21T17:53:04.751" v="1500" actId="20577"/>
          <ac:spMkLst>
            <pc:docMk/>
            <pc:sldMk cId="3082858921" sldId="438"/>
            <ac:spMk id="2" creationId="{7E9F14DC-92BE-7A21-5925-FEB09DA27EFE}"/>
          </ac:spMkLst>
        </pc:spChg>
        <pc:spChg chg="mod">
          <ac:chgData name="Ken Birman" userId="d63afa40-f901-45d1-beb5-fa688e844a7e" providerId="ADAL" clId="{24FF1243-807C-4E62-8582-73619A990D99}" dt="2023-03-21T17:54:03.940" v="1820" actId="20577"/>
          <ac:spMkLst>
            <pc:docMk/>
            <pc:sldMk cId="3082858921" sldId="438"/>
            <ac:spMk id="3" creationId="{0EDB78C2-F4F9-613E-1C83-28CEEF375CBE}"/>
          </ac:spMkLst>
        </pc:spChg>
      </pc:sldChg>
      <pc:sldChg chg="modSp add mod">
        <pc:chgData name="Ken Birman" userId="d63afa40-f901-45d1-beb5-fa688e844a7e" providerId="ADAL" clId="{24FF1243-807C-4E62-8582-73619A990D99}" dt="2023-03-21T18:01:50.487" v="2244" actId="20577"/>
        <pc:sldMkLst>
          <pc:docMk/>
          <pc:sldMk cId="4035916935" sldId="439"/>
        </pc:sldMkLst>
        <pc:spChg chg="mod">
          <ac:chgData name="Ken Birman" userId="d63afa40-f901-45d1-beb5-fa688e844a7e" providerId="ADAL" clId="{24FF1243-807C-4E62-8582-73619A990D99}" dt="2023-03-21T18:01:50.487" v="2244" actId="20577"/>
          <ac:spMkLst>
            <pc:docMk/>
            <pc:sldMk cId="4035916935" sldId="439"/>
            <ac:spMk id="3" creationId="{483906D5-474A-438C-8E6C-3C1889E40318}"/>
          </ac:spMkLst>
        </pc:spChg>
      </pc:sldChg>
      <pc:sldChg chg="addSp modSp new mod modAnim">
        <pc:chgData name="Ken Birman" userId="d63afa40-f901-45d1-beb5-fa688e844a7e" providerId="ADAL" clId="{24FF1243-807C-4E62-8582-73619A990D99}" dt="2023-03-21T18:09:36.779" v="2660"/>
        <pc:sldMkLst>
          <pc:docMk/>
          <pc:sldMk cId="1358008145" sldId="440"/>
        </pc:sldMkLst>
        <pc:spChg chg="mod">
          <ac:chgData name="Ken Birman" userId="d63afa40-f901-45d1-beb5-fa688e844a7e" providerId="ADAL" clId="{24FF1243-807C-4E62-8582-73619A990D99}" dt="2023-03-21T18:02:52.618" v="2265" actId="20577"/>
          <ac:spMkLst>
            <pc:docMk/>
            <pc:sldMk cId="1358008145" sldId="440"/>
            <ac:spMk id="2" creationId="{B6BB3590-C20F-F444-1924-0A6C997E25B6}"/>
          </ac:spMkLst>
        </pc:spChg>
        <pc:spChg chg="mod">
          <ac:chgData name="Ken Birman" userId="d63afa40-f901-45d1-beb5-fa688e844a7e" providerId="ADAL" clId="{24FF1243-807C-4E62-8582-73619A990D99}" dt="2023-03-21T18:07:02.293" v="2638" actId="20577"/>
          <ac:spMkLst>
            <pc:docMk/>
            <pc:sldMk cId="1358008145" sldId="440"/>
            <ac:spMk id="3" creationId="{BFEB9174-90B5-4828-C9C6-5D32E569D32F}"/>
          </ac:spMkLst>
        </pc:spChg>
        <pc:spChg chg="add mod">
          <ac:chgData name="Ken Birman" userId="d63afa40-f901-45d1-beb5-fa688e844a7e" providerId="ADAL" clId="{24FF1243-807C-4E62-8582-73619A990D99}" dt="2023-03-21T18:08:06.160" v="2647" actId="208"/>
          <ac:spMkLst>
            <pc:docMk/>
            <pc:sldMk cId="1358008145" sldId="440"/>
            <ac:spMk id="7" creationId="{86C3C0D9-E9A9-0D8E-06A6-3065684B7977}"/>
          </ac:spMkLst>
        </pc:spChg>
        <pc:picChg chg="add mod">
          <ac:chgData name="Ken Birman" userId="d63afa40-f901-45d1-beb5-fa688e844a7e" providerId="ADAL" clId="{24FF1243-807C-4E62-8582-73619A990D99}" dt="2023-03-21T18:07:15.749" v="2641" actId="1076"/>
          <ac:picMkLst>
            <pc:docMk/>
            <pc:sldMk cId="1358008145" sldId="440"/>
            <ac:picMk id="6" creationId="{5CA665DE-4FF8-B546-49B5-17F2AF363E16}"/>
          </ac:picMkLst>
        </pc:picChg>
        <pc:picChg chg="add mod">
          <ac:chgData name="Ken Birman" userId="d63afa40-f901-45d1-beb5-fa688e844a7e" providerId="ADAL" clId="{24FF1243-807C-4E62-8582-73619A990D99}" dt="2023-03-21T18:05:04.965" v="2634" actId="1076"/>
          <ac:picMkLst>
            <pc:docMk/>
            <pc:sldMk cId="1358008145" sldId="440"/>
            <ac:picMk id="1026" creationId="{A922B34C-447D-9919-EC7C-0600BB992C3C}"/>
          </ac:picMkLst>
        </pc:picChg>
        <pc:cxnChg chg="add mod">
          <ac:chgData name="Ken Birman" userId="d63afa40-f901-45d1-beb5-fa688e844a7e" providerId="ADAL" clId="{24FF1243-807C-4E62-8582-73619A990D99}" dt="2023-03-21T18:08:31.642" v="2651" actId="1582"/>
          <ac:cxnSpMkLst>
            <pc:docMk/>
            <pc:sldMk cId="1358008145" sldId="440"/>
            <ac:cxnSpMk id="9" creationId="{25680CFA-027A-25D6-A3FF-FD67976F76C3}"/>
          </ac:cxnSpMkLst>
        </pc:cxnChg>
        <pc:cxnChg chg="add mod">
          <ac:chgData name="Ken Birman" userId="d63afa40-f901-45d1-beb5-fa688e844a7e" providerId="ADAL" clId="{24FF1243-807C-4E62-8582-73619A990D99}" dt="2023-03-21T18:08:53.517" v="2655" actId="14100"/>
          <ac:cxnSpMkLst>
            <pc:docMk/>
            <pc:sldMk cId="1358008145" sldId="440"/>
            <ac:cxnSpMk id="10" creationId="{C4315366-47FE-B5A6-D3FC-8AF47EE4D4BD}"/>
          </ac:cxnSpMkLst>
        </pc:cxnChg>
      </pc:sldChg>
      <pc:sldChg chg="addSp delSp modSp new mod modClrScheme delAnim modAnim chgLayout">
        <pc:chgData name="Ken Birman" userId="d63afa40-f901-45d1-beb5-fa688e844a7e" providerId="ADAL" clId="{24FF1243-807C-4E62-8582-73619A990D99}" dt="2023-03-21T18:26:41.288" v="3121" actId="20577"/>
        <pc:sldMkLst>
          <pc:docMk/>
          <pc:sldMk cId="452636187" sldId="441"/>
        </pc:sldMkLst>
        <pc:spChg chg="mod ord">
          <ac:chgData name="Ken Birman" userId="d63afa40-f901-45d1-beb5-fa688e844a7e" providerId="ADAL" clId="{24FF1243-807C-4E62-8582-73619A990D99}" dt="2023-03-21T18:23:37.783" v="2884" actId="20577"/>
          <ac:spMkLst>
            <pc:docMk/>
            <pc:sldMk cId="452636187" sldId="441"/>
            <ac:spMk id="2" creationId="{B287D54D-4AF9-BCFF-8E33-66238A674B2A}"/>
          </ac:spMkLst>
        </pc:spChg>
        <pc:spChg chg="del">
          <ac:chgData name="Ken Birman" userId="d63afa40-f901-45d1-beb5-fa688e844a7e" providerId="ADAL" clId="{24FF1243-807C-4E62-8582-73619A990D99}" dt="2023-03-21T18:10:43.430" v="2701" actId="700"/>
          <ac:spMkLst>
            <pc:docMk/>
            <pc:sldMk cId="452636187" sldId="441"/>
            <ac:spMk id="3" creationId="{1BF59B96-9AEB-0683-5C62-39E22B60FB8B}"/>
          </ac:spMkLst>
        </pc:spChg>
        <pc:spChg chg="mod ord">
          <ac:chgData name="Ken Birman" userId="d63afa40-f901-45d1-beb5-fa688e844a7e" providerId="ADAL" clId="{24FF1243-807C-4E62-8582-73619A990D99}" dt="2023-03-21T18:22:32.692" v="2749" actId="700"/>
          <ac:spMkLst>
            <pc:docMk/>
            <pc:sldMk cId="452636187" sldId="441"/>
            <ac:spMk id="4" creationId="{5B207846-7F75-84CD-604F-5D57D0A3E616}"/>
          </ac:spMkLst>
        </pc:spChg>
        <pc:spChg chg="mod ord">
          <ac:chgData name="Ken Birman" userId="d63afa40-f901-45d1-beb5-fa688e844a7e" providerId="ADAL" clId="{24FF1243-807C-4E62-8582-73619A990D99}" dt="2023-03-21T18:22:32.692" v="2749" actId="700"/>
          <ac:spMkLst>
            <pc:docMk/>
            <pc:sldMk cId="452636187" sldId="441"/>
            <ac:spMk id="5" creationId="{49CF7CEA-A04E-45BE-A297-BA6599BE6CF7}"/>
          </ac:spMkLst>
        </pc:spChg>
        <pc:spChg chg="add mod ord">
          <ac:chgData name="Ken Birman" userId="d63afa40-f901-45d1-beb5-fa688e844a7e" providerId="ADAL" clId="{24FF1243-807C-4E62-8582-73619A990D99}" dt="2023-03-21T18:26:41.288" v="3121" actId="20577"/>
          <ac:spMkLst>
            <pc:docMk/>
            <pc:sldMk cId="452636187" sldId="441"/>
            <ac:spMk id="28" creationId="{BCF70A9A-60C7-CB28-0D28-431796869718}"/>
          </ac:spMkLst>
        </pc:spChg>
        <pc:picChg chg="add mod">
          <ac:chgData name="Ken Birman" userId="d63afa40-f901-45d1-beb5-fa688e844a7e" providerId="ADAL" clId="{24FF1243-807C-4E62-8582-73619A990D99}" dt="2023-03-21T18:22:20.680" v="2748" actId="1076"/>
          <ac:picMkLst>
            <pc:docMk/>
            <pc:sldMk cId="452636187" sldId="441"/>
            <ac:picMk id="6" creationId="{E8E6EED6-A4DF-53E0-68B0-6BE48015ED3C}"/>
          </ac:picMkLst>
        </pc:picChg>
        <pc:cxnChg chg="add mod">
          <ac:chgData name="Ken Birman" userId="d63afa40-f901-45d1-beb5-fa688e844a7e" providerId="ADAL" clId="{24FF1243-807C-4E62-8582-73619A990D99}" dt="2023-03-21T18:22:20.680" v="2748" actId="1076"/>
          <ac:cxnSpMkLst>
            <pc:docMk/>
            <pc:sldMk cId="452636187" sldId="441"/>
            <ac:cxnSpMk id="3" creationId="{514BC925-6EA1-38EC-C921-2D27ADF531B2}"/>
          </ac:cxnSpMkLst>
        </pc:cxnChg>
        <pc:cxnChg chg="add mod">
          <ac:chgData name="Ken Birman" userId="d63afa40-f901-45d1-beb5-fa688e844a7e" providerId="ADAL" clId="{24FF1243-807C-4E62-8582-73619A990D99}" dt="2023-03-21T18:22:20.680" v="2748" actId="1076"/>
          <ac:cxnSpMkLst>
            <pc:docMk/>
            <pc:sldMk cId="452636187" sldId="441"/>
            <ac:cxnSpMk id="7" creationId="{D064B04B-8935-79C2-7E50-AA589BC76A8D}"/>
          </ac:cxnSpMkLst>
        </pc:cxnChg>
        <pc:cxnChg chg="add del mod">
          <ac:chgData name="Ken Birman" userId="d63afa40-f901-45d1-beb5-fa688e844a7e" providerId="ADAL" clId="{24FF1243-807C-4E62-8582-73619A990D99}" dt="2023-03-21T18:21:59.822" v="2743" actId="478"/>
          <ac:cxnSpMkLst>
            <pc:docMk/>
            <pc:sldMk cId="452636187" sldId="441"/>
            <ac:cxnSpMk id="8" creationId="{E9E19074-0552-8242-12FF-3078E366C0EA}"/>
          </ac:cxnSpMkLst>
        </pc:cxnChg>
        <pc:cxnChg chg="add mod">
          <ac:chgData name="Ken Birman" userId="d63afa40-f901-45d1-beb5-fa688e844a7e" providerId="ADAL" clId="{24FF1243-807C-4E62-8582-73619A990D99}" dt="2023-03-21T18:22:20.680" v="2748" actId="1076"/>
          <ac:cxnSpMkLst>
            <pc:docMk/>
            <pc:sldMk cId="452636187" sldId="441"/>
            <ac:cxnSpMk id="13" creationId="{FE4A688F-C69B-8E28-085F-B2D48B343CB2}"/>
          </ac:cxnSpMkLst>
        </pc:cxnChg>
        <pc:cxnChg chg="add mod">
          <ac:chgData name="Ken Birman" userId="d63afa40-f901-45d1-beb5-fa688e844a7e" providerId="ADAL" clId="{24FF1243-807C-4E62-8582-73619A990D99}" dt="2023-03-21T18:22:20.680" v="2748" actId="1076"/>
          <ac:cxnSpMkLst>
            <pc:docMk/>
            <pc:sldMk cId="452636187" sldId="441"/>
            <ac:cxnSpMk id="14" creationId="{6C27C187-FDF6-EB05-7A37-C98BD2FDFC9F}"/>
          </ac:cxnSpMkLst>
        </pc:cxnChg>
        <pc:cxnChg chg="add mod">
          <ac:chgData name="Ken Birman" userId="d63afa40-f901-45d1-beb5-fa688e844a7e" providerId="ADAL" clId="{24FF1243-807C-4E62-8582-73619A990D99}" dt="2023-03-21T18:22:20.680" v="2748" actId="1076"/>
          <ac:cxnSpMkLst>
            <pc:docMk/>
            <pc:sldMk cId="452636187" sldId="441"/>
            <ac:cxnSpMk id="15" creationId="{182D3150-2A1E-C944-D01C-81628E2916DA}"/>
          </ac:cxnSpMkLst>
        </pc:cxnChg>
        <pc:cxnChg chg="add mod">
          <ac:chgData name="Ken Birman" userId="d63afa40-f901-45d1-beb5-fa688e844a7e" providerId="ADAL" clId="{24FF1243-807C-4E62-8582-73619A990D99}" dt="2023-03-21T18:22:20.680" v="2748" actId="1076"/>
          <ac:cxnSpMkLst>
            <pc:docMk/>
            <pc:sldMk cId="452636187" sldId="441"/>
            <ac:cxnSpMk id="18" creationId="{DD306774-2F32-8EFC-12FF-2EED833BCE1E}"/>
          </ac:cxnSpMkLst>
        </pc:cxnChg>
        <pc:cxnChg chg="add mod">
          <ac:chgData name="Ken Birman" userId="d63afa40-f901-45d1-beb5-fa688e844a7e" providerId="ADAL" clId="{24FF1243-807C-4E62-8582-73619A990D99}" dt="2023-03-21T18:22:20.680" v="2748" actId="1076"/>
          <ac:cxnSpMkLst>
            <pc:docMk/>
            <pc:sldMk cId="452636187" sldId="441"/>
            <ac:cxnSpMk id="20" creationId="{02841983-57C9-DA9F-F3FB-FAEAEEC6643F}"/>
          </ac:cxnSpMkLst>
        </pc:cxnChg>
        <pc:cxnChg chg="add mod">
          <ac:chgData name="Ken Birman" userId="d63afa40-f901-45d1-beb5-fa688e844a7e" providerId="ADAL" clId="{24FF1243-807C-4E62-8582-73619A990D99}" dt="2023-03-21T18:22:20.680" v="2748" actId="1076"/>
          <ac:cxnSpMkLst>
            <pc:docMk/>
            <pc:sldMk cId="452636187" sldId="441"/>
            <ac:cxnSpMk id="23" creationId="{848FAA8C-832C-E018-EE0B-38F6EF0C2D40}"/>
          </ac:cxnSpMkLst>
        </pc:cxnChg>
        <pc:cxnChg chg="add mod">
          <ac:chgData name="Ken Birman" userId="d63afa40-f901-45d1-beb5-fa688e844a7e" providerId="ADAL" clId="{24FF1243-807C-4E62-8582-73619A990D99}" dt="2023-03-21T18:24:26.005" v="2892" actId="1582"/>
          <ac:cxnSpMkLst>
            <pc:docMk/>
            <pc:sldMk cId="452636187" sldId="441"/>
            <ac:cxnSpMk id="30" creationId="{09013BB4-0CD2-823D-71A7-4A3C2BAED006}"/>
          </ac:cxnSpMkLst>
        </pc:cxnChg>
        <pc:cxnChg chg="add del mod">
          <ac:chgData name="Ken Birman" userId="d63afa40-f901-45d1-beb5-fa688e844a7e" providerId="ADAL" clId="{24FF1243-807C-4E62-8582-73619A990D99}" dt="2023-03-21T18:25:16.118" v="2901" actId="1076"/>
          <ac:cxnSpMkLst>
            <pc:docMk/>
            <pc:sldMk cId="452636187" sldId="441"/>
            <ac:cxnSpMk id="34" creationId="{FD8FFEEB-0DD8-B5A8-DBC3-3703967D06E8}"/>
          </ac:cxnSpMkLst>
        </pc:cxnChg>
      </pc:sldChg>
      <pc:sldChg chg="modSp new mod">
        <pc:chgData name="Ken Birman" userId="d63afa40-f901-45d1-beb5-fa688e844a7e" providerId="ADAL" clId="{24FF1243-807C-4E62-8582-73619A990D99}" dt="2023-03-21T18:28:23.321" v="3514" actId="20577"/>
        <pc:sldMkLst>
          <pc:docMk/>
          <pc:sldMk cId="1110055176" sldId="442"/>
        </pc:sldMkLst>
        <pc:spChg chg="mod">
          <ac:chgData name="Ken Birman" userId="d63afa40-f901-45d1-beb5-fa688e844a7e" providerId="ADAL" clId="{24FF1243-807C-4E62-8582-73619A990D99}" dt="2023-03-21T18:27:00.411" v="3161" actId="20577"/>
          <ac:spMkLst>
            <pc:docMk/>
            <pc:sldMk cId="1110055176" sldId="442"/>
            <ac:spMk id="2" creationId="{6E0D4031-DB6C-82AA-71E2-2FEF3837FE5E}"/>
          </ac:spMkLst>
        </pc:spChg>
        <pc:spChg chg="mod">
          <ac:chgData name="Ken Birman" userId="d63afa40-f901-45d1-beb5-fa688e844a7e" providerId="ADAL" clId="{24FF1243-807C-4E62-8582-73619A990D99}" dt="2023-03-21T18:28:23.321" v="3514" actId="20577"/>
          <ac:spMkLst>
            <pc:docMk/>
            <pc:sldMk cId="1110055176" sldId="442"/>
            <ac:spMk id="3" creationId="{7F1FB3E2-DF82-5AC9-6F7A-B04823A2C4CC}"/>
          </ac:spMkLst>
        </pc:spChg>
      </pc:sldChg>
    </pc:docChg>
  </pc:docChgLst>
  <pc:docChgLst>
    <pc:chgData name="Ken Birman" userId="d63afa40-f901-45d1-beb5-fa688e844a7e" providerId="ADAL" clId="{D9F3EB25-4739-478E-8F83-5E7328D58AF0}"/>
    <pc:docChg chg="custSel modSld">
      <pc:chgData name="Ken Birman" userId="d63afa40-f901-45d1-beb5-fa688e844a7e" providerId="ADAL" clId="{D9F3EB25-4739-478E-8F83-5E7328D58AF0}" dt="2023-03-24T13:03:31.362" v="176" actId="14100"/>
      <pc:docMkLst>
        <pc:docMk/>
      </pc:docMkLst>
      <pc:sldChg chg="modSp mod">
        <pc:chgData name="Ken Birman" userId="d63afa40-f901-45d1-beb5-fa688e844a7e" providerId="ADAL" clId="{D9F3EB25-4739-478E-8F83-5E7328D58AF0}" dt="2023-03-24T12:08:44.636" v="0" actId="6549"/>
        <pc:sldMkLst>
          <pc:docMk/>
          <pc:sldMk cId="1264647943" sldId="256"/>
        </pc:sldMkLst>
        <pc:spChg chg="mod">
          <ac:chgData name="Ken Birman" userId="d63afa40-f901-45d1-beb5-fa688e844a7e" providerId="ADAL" clId="{D9F3EB25-4739-478E-8F83-5E7328D58AF0}" dt="2023-03-24T12:08:44.636" v="0" actId="6549"/>
          <ac:spMkLst>
            <pc:docMk/>
            <pc:sldMk cId="1264647943" sldId="256"/>
            <ac:spMk id="2" creationId="{4FAAB290-8948-464B-9A2F-7EECFACCE300}"/>
          </ac:spMkLst>
        </pc:spChg>
      </pc:sldChg>
      <pc:sldChg chg="modSp mod">
        <pc:chgData name="Ken Birman" userId="d63afa40-f901-45d1-beb5-fa688e844a7e" providerId="ADAL" clId="{D9F3EB25-4739-478E-8F83-5E7328D58AF0}" dt="2023-03-24T13:03:31.362" v="176" actId="14100"/>
        <pc:sldMkLst>
          <pc:docMk/>
          <pc:sldMk cId="948256515" sldId="342"/>
        </pc:sldMkLst>
        <pc:spChg chg="mod">
          <ac:chgData name="Ken Birman" userId="d63afa40-f901-45d1-beb5-fa688e844a7e" providerId="ADAL" clId="{D9F3EB25-4739-478E-8F83-5E7328D58AF0}" dt="2023-03-24T13:03:31.362" v="176" actId="14100"/>
          <ac:spMkLst>
            <pc:docMk/>
            <pc:sldMk cId="948256515" sldId="342"/>
            <ac:spMk id="3" creationId="{72BBA871-3F0B-49D5-BAB8-F33979C6D7A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C8A7E6-B985-4717-8041-06C2EE61C4D6}" type="datetimeFigureOut">
              <a:rPr lang="en-US" smtClean="0"/>
              <a:t>10/24/2024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773795-4057-42F8-94F1-B3898A7D5E59}" type="slidenum">
              <a:rPr lang="en-US" smtClean="0"/>
              <a:t>‹#›</a:t>
            </a:fld>
            <a:endParaRPr lang="en-US"/>
          </a:p>
        </p:txBody>
      </p:sp>
    </p:spTree>
    <p:extLst>
      <p:ext uri="{BB962C8B-B14F-4D97-AF65-F5344CB8AC3E}">
        <p14:creationId xmlns:p14="http://schemas.microsoft.com/office/powerpoint/2010/main" val="2091188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773795-4057-42F8-94F1-B3898A7D5E59}" type="slidenum">
              <a:rPr lang="en-US" smtClean="0"/>
              <a:t>1</a:t>
            </a:fld>
            <a:endParaRPr lang="en-US"/>
          </a:p>
        </p:txBody>
      </p:sp>
    </p:spTree>
    <p:extLst>
      <p:ext uri="{BB962C8B-B14F-4D97-AF65-F5344CB8AC3E}">
        <p14:creationId xmlns:p14="http://schemas.microsoft.com/office/powerpoint/2010/main" val="2412731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b="1" spc="200" baseline="0">
                <a:solidFill>
                  <a:srgbClr val="C00000"/>
                </a:solidFill>
              </a:defRPr>
            </a:lvl1pPr>
          </a:lstStyle>
          <a:p>
            <a:r>
              <a:rPr lang="en-US" dirty="0"/>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2800" b="1">
                <a:solidFill>
                  <a:srgbClr val="C00000"/>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8A632351-9FB6-4323-9781-5C6EE19C9DB3}" type="datetime1">
              <a:rPr lang="en-US" smtClean="0"/>
              <a:t>10/24/2024</a:t>
            </a:fld>
            <a:endParaRPr lang="en-US"/>
          </a:p>
        </p:txBody>
      </p:sp>
      <p:sp>
        <p:nvSpPr>
          <p:cNvPr id="5" name="Footer Placeholder 4"/>
          <p:cNvSpPr>
            <a:spLocks noGrp="1"/>
          </p:cNvSpPr>
          <p:nvPr>
            <p:ph type="ftr" sz="quarter" idx="11"/>
          </p:nvPr>
        </p:nvSpPr>
        <p:spPr/>
        <p:txBody>
          <a:bodyPr/>
          <a:lstStyle/>
          <a:p>
            <a:r>
              <a:rPr lang="en-US"/>
              <a:t>Cornell CS4414 - Spring 2023</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4027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37B2E9-86AF-42E0-8C46-F3E673C22135}" type="datetime1">
              <a:rPr lang="en-US" smtClean="0"/>
              <a:t>10/24/2024</a:t>
            </a:fld>
            <a:endParaRPr lang="en-US"/>
          </a:p>
        </p:txBody>
      </p:sp>
      <p:sp>
        <p:nvSpPr>
          <p:cNvPr id="5" name="Footer Placeholder 4"/>
          <p:cNvSpPr>
            <a:spLocks noGrp="1"/>
          </p:cNvSpPr>
          <p:nvPr>
            <p:ph type="ftr" sz="quarter" idx="11"/>
          </p:nvPr>
        </p:nvSpPr>
        <p:spPr/>
        <p:txBody>
          <a:bodyPr/>
          <a:lstStyle/>
          <a:p>
            <a:r>
              <a:rPr lang="en-US"/>
              <a:t>Cornell CS4414 - Spring 2023</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523138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E2CD47-8C59-4591-8F5F-865EDC3D5F74}" type="datetime1">
              <a:rPr lang="en-US" smtClean="0"/>
              <a:t>10/24/2024</a:t>
            </a:fld>
            <a:endParaRPr lang="en-US"/>
          </a:p>
        </p:txBody>
      </p:sp>
      <p:sp>
        <p:nvSpPr>
          <p:cNvPr id="5" name="Footer Placeholder 4"/>
          <p:cNvSpPr>
            <a:spLocks noGrp="1"/>
          </p:cNvSpPr>
          <p:nvPr>
            <p:ph type="ftr" sz="quarter" idx="11"/>
          </p:nvPr>
        </p:nvSpPr>
        <p:spPr/>
        <p:txBody>
          <a:bodyPr/>
          <a:lstStyle/>
          <a:p>
            <a:r>
              <a:rPr lang="en-US"/>
              <a:t>Cornell CS4414 - Spring 2023</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8058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7" y="585216"/>
            <a:ext cx="10641691" cy="1499616"/>
          </a:xfrm>
        </p:spPr>
        <p:txBody>
          <a:bodyPr/>
          <a:lstStyle>
            <a:lvl1pPr>
              <a:defRPr b="1">
                <a:solidFill>
                  <a:srgbClr val="C00000"/>
                </a:solidFill>
              </a:defRPr>
            </a:lvl1pPr>
          </a:lstStyle>
          <a:p>
            <a:r>
              <a:rPr lang="en-US" dirty="0"/>
              <a:t>Click to edit Master title style</a:t>
            </a:r>
          </a:p>
        </p:txBody>
      </p:sp>
      <p:sp>
        <p:nvSpPr>
          <p:cNvPr id="3" name="Content Placeholder 2"/>
          <p:cNvSpPr>
            <a:spLocks noGrp="1"/>
          </p:cNvSpPr>
          <p:nvPr>
            <p:ph idx="1"/>
          </p:nvPr>
        </p:nvSpPr>
        <p:spPr>
          <a:xfrm>
            <a:off x="1024128" y="2286000"/>
            <a:ext cx="10641690" cy="4023360"/>
          </a:xfrm>
        </p:spPr>
        <p:txBody>
          <a:bodyPr>
            <a:normAutofit/>
          </a:bodyPr>
          <a:lstStyle>
            <a:lvl1pPr>
              <a:defRPr sz="3200"/>
            </a:lvl1pPr>
            <a:lvl2pPr marL="265176" indent="-137160">
              <a:buFont typeface="Wingdings" panose="05000000000000000000" pitchFamily="2" charset="2"/>
              <a:buChar char="Ø"/>
              <a:defRPr sz="2800"/>
            </a:lvl2pPr>
            <a:lvl3pPr marL="448056" indent="-137160">
              <a:buFont typeface="Wingdings" panose="05000000000000000000" pitchFamily="2" charset="2"/>
              <a:buChar char="Ø"/>
              <a:defRPr sz="2000"/>
            </a:lvl3pPr>
            <a:lvl4pPr marL="594360" indent="-137160">
              <a:buFont typeface="Wingdings" panose="05000000000000000000" pitchFamily="2" charset="2"/>
              <a:buChar char="Ø"/>
              <a:defRPr sz="2000"/>
            </a:lvl4pPr>
            <a:lvl5pPr marL="777240" indent="-137160">
              <a:buFont typeface="Wingdings" panose="05000000000000000000" pitchFamily="2" charset="2"/>
              <a:buChar char="Ø"/>
              <a:defRPr sz="2000"/>
            </a:lvl5pPr>
          </a:lstStyle>
          <a:p>
            <a:pPr lvl="0"/>
            <a:r>
              <a:rPr lang="en-US" dirty="0"/>
              <a:t>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4" name="Date Placeholder 3"/>
          <p:cNvSpPr>
            <a:spLocks noGrp="1"/>
          </p:cNvSpPr>
          <p:nvPr>
            <p:ph type="dt" sz="half" idx="10"/>
          </p:nvPr>
        </p:nvSpPr>
        <p:spPr/>
        <p:txBody>
          <a:bodyPr/>
          <a:lstStyle/>
          <a:p>
            <a:fld id="{0B0542A7-2731-4894-9A1B-447BDDD6CFED}" type="datetime1">
              <a:rPr lang="en-US" smtClean="0"/>
              <a:t>10/24/2024</a:t>
            </a:fld>
            <a:endParaRPr lang="en-US"/>
          </a:p>
        </p:txBody>
      </p:sp>
      <p:sp>
        <p:nvSpPr>
          <p:cNvPr id="5" name="Footer Placeholder 4"/>
          <p:cNvSpPr>
            <a:spLocks noGrp="1"/>
          </p:cNvSpPr>
          <p:nvPr>
            <p:ph type="ftr" sz="quarter" idx="11"/>
          </p:nvPr>
        </p:nvSpPr>
        <p:spPr/>
        <p:txBody>
          <a:bodyPr/>
          <a:lstStyle/>
          <a:p>
            <a:r>
              <a:rPr lang="en-US"/>
              <a:t>Cornell CS4414 - Spring 2023</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2644567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1" spc="200" baseline="0">
                <a:solidFill>
                  <a:srgbClr val="C00000"/>
                </a:solidFill>
              </a:defRPr>
            </a:lvl1pPr>
          </a:lstStyle>
          <a:p>
            <a:r>
              <a:rPr lang="en-US" dirty="0"/>
              <a:t>Click to edit Master title style</a:t>
            </a:r>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2800" b="1">
                <a:solidFill>
                  <a:srgbClr val="C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355F022-C6E3-4F86-AFEE-F3FAA6D41C91}" type="datetime1">
              <a:rPr lang="en-US" smtClean="0"/>
              <a:t>10/24/2024</a:t>
            </a:fld>
            <a:endParaRPr lang="en-US"/>
          </a:p>
        </p:txBody>
      </p:sp>
      <p:sp>
        <p:nvSpPr>
          <p:cNvPr id="5" name="Footer Placeholder 4"/>
          <p:cNvSpPr>
            <a:spLocks noGrp="1"/>
          </p:cNvSpPr>
          <p:nvPr>
            <p:ph type="ftr" sz="quarter" idx="11"/>
          </p:nvPr>
        </p:nvSpPr>
        <p:spPr/>
        <p:txBody>
          <a:bodyPr/>
          <a:lstStyle/>
          <a:p>
            <a:r>
              <a:rPr lang="en-US"/>
              <a:t>Cornell CS4414 - Spring 2023</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1927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786872" cy="1499616"/>
          </a:xfrm>
        </p:spPr>
        <p:txBody>
          <a:bodyPr/>
          <a:lstStyle>
            <a:lvl1pPr>
              <a:defRPr b="1">
                <a:solidFill>
                  <a:srgbClr val="C00000"/>
                </a:solidFill>
              </a:defRPr>
            </a:lvl1pPr>
          </a:lstStyle>
          <a:p>
            <a:r>
              <a:rPr lang="en-US" dirty="0"/>
              <a:t>Click to edit Master title style</a:t>
            </a:r>
          </a:p>
        </p:txBody>
      </p:sp>
      <p:sp>
        <p:nvSpPr>
          <p:cNvPr id="3" name="Content Placeholder 2"/>
          <p:cNvSpPr>
            <a:spLocks noGrp="1"/>
          </p:cNvSpPr>
          <p:nvPr>
            <p:ph sz="half" idx="1"/>
          </p:nvPr>
        </p:nvSpPr>
        <p:spPr>
          <a:xfrm>
            <a:off x="1024126" y="2286000"/>
            <a:ext cx="5071873" cy="4023360"/>
          </a:xfrm>
        </p:spPr>
        <p:txBody>
          <a:bodyPr>
            <a:normAutofit/>
          </a:bodyPr>
          <a:lstStyle>
            <a:lvl1pPr>
              <a:defRPr sz="2800"/>
            </a:lvl1pPr>
            <a:lvl2pPr marL="265176" indent="-137160">
              <a:buFont typeface="Wingdings" panose="05000000000000000000" pitchFamily="2" charset="2"/>
              <a:buChar char="Ø"/>
              <a:defRPr sz="2400"/>
            </a:lvl2pPr>
            <a:lvl3pPr marL="448056" indent="-137160">
              <a:buFont typeface="Wingdings" panose="05000000000000000000" pitchFamily="2" charset="2"/>
              <a:buChar char="Ø"/>
              <a:defRPr sz="1800"/>
            </a:lvl3pPr>
            <a:lvl4pPr marL="594360" indent="-137160">
              <a:buFont typeface="Wingdings" panose="05000000000000000000" pitchFamily="2" charset="2"/>
              <a:buChar char="Ø"/>
              <a:defRPr sz="1800"/>
            </a:lvl4pPr>
            <a:lvl5pPr marL="777240" indent="-137160">
              <a:buFont typeface="Wingdings" panose="05000000000000000000" pitchFamily="2" charset="2"/>
              <a:buChar char="Ø"/>
              <a:defRPr sz="1800"/>
            </a:lvl5pPr>
          </a:lstStyle>
          <a:p>
            <a:pPr lvl="0"/>
            <a:r>
              <a:rPr lang="en-US" dirty="0"/>
              <a:t>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4" name="Content Placeholder 3"/>
          <p:cNvSpPr>
            <a:spLocks noGrp="1"/>
          </p:cNvSpPr>
          <p:nvPr>
            <p:ph sz="half" idx="2"/>
          </p:nvPr>
        </p:nvSpPr>
        <p:spPr>
          <a:xfrm>
            <a:off x="6434326" y="2286000"/>
            <a:ext cx="5376674" cy="4023360"/>
          </a:xfrm>
        </p:spPr>
        <p:txBody>
          <a:bodyPr>
            <a:normAutofit/>
          </a:bodyPr>
          <a:lstStyle>
            <a:lvl1pPr>
              <a:defRPr sz="2800"/>
            </a:lvl1pPr>
            <a:lvl2pPr marL="265176" indent="-137160">
              <a:buFont typeface="Wingdings" panose="05000000000000000000" pitchFamily="2" charset="2"/>
              <a:buChar char="Ø"/>
              <a:defRPr sz="2400"/>
            </a:lvl2pPr>
            <a:lvl3pPr marL="448056" indent="-137160">
              <a:buFont typeface="Wingdings" panose="05000000000000000000" pitchFamily="2" charset="2"/>
              <a:buChar char="Ø"/>
              <a:defRPr sz="1800"/>
            </a:lvl3pPr>
            <a:lvl4pPr marL="594360" indent="-137160">
              <a:buFont typeface="Wingdings" panose="05000000000000000000" pitchFamily="2" charset="2"/>
              <a:buChar char="Ø"/>
              <a:defRPr sz="1800"/>
            </a:lvl4pPr>
            <a:lvl5pPr marL="777240" indent="-137160">
              <a:buFont typeface="Wingdings" panose="05000000000000000000" pitchFamily="2" charset="2"/>
              <a:buChar char="Ø"/>
              <a:defRPr sz="1800"/>
            </a:lvl5pPr>
          </a:lstStyle>
          <a:p>
            <a:pPr lvl="0"/>
            <a:r>
              <a:rPr lang="en-US" dirty="0"/>
              <a:t>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5" name="Date Placeholder 4"/>
          <p:cNvSpPr>
            <a:spLocks noGrp="1"/>
          </p:cNvSpPr>
          <p:nvPr>
            <p:ph type="dt" sz="half" idx="10"/>
          </p:nvPr>
        </p:nvSpPr>
        <p:spPr/>
        <p:txBody>
          <a:bodyPr/>
          <a:lstStyle/>
          <a:p>
            <a:fld id="{7313105B-139B-4ADB-9469-7E0B099A8067}" type="datetime1">
              <a:rPr lang="en-US" smtClean="0"/>
              <a:t>10/24/2024</a:t>
            </a:fld>
            <a:endParaRPr lang="en-US"/>
          </a:p>
        </p:txBody>
      </p:sp>
      <p:sp>
        <p:nvSpPr>
          <p:cNvPr id="6" name="Footer Placeholder 5"/>
          <p:cNvSpPr>
            <a:spLocks noGrp="1"/>
          </p:cNvSpPr>
          <p:nvPr>
            <p:ph type="ftr" sz="quarter" idx="11"/>
          </p:nvPr>
        </p:nvSpPr>
        <p:spPr/>
        <p:txBody>
          <a:bodyPr/>
          <a:lstStyle/>
          <a:p>
            <a:r>
              <a:rPr lang="en-US"/>
              <a:t>Cornell CS4414 - Spring 2023</a:t>
            </a:r>
          </a:p>
        </p:txBody>
      </p:sp>
      <p:sp>
        <p:nvSpPr>
          <p:cNvPr id="7" name="Slide Number Placeholder 6"/>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197123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5217646" cy="822960"/>
          </a:xfrm>
        </p:spPr>
        <p:txBody>
          <a:bodyPr lIns="137160" rIns="137160" anchor="ctr">
            <a:normAutofit/>
          </a:bodyPr>
          <a:lstStyle>
            <a:lvl1pPr marL="0" indent="0">
              <a:spcBef>
                <a:spcPts val="0"/>
              </a:spcBef>
              <a:spcAft>
                <a:spcPts val="0"/>
              </a:spcAft>
              <a:buNone/>
              <a:defRPr sz="2800" b="0" cap="none" baseline="0">
                <a:solidFill>
                  <a:schemeClr val="accent1">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24128" y="2967788"/>
            <a:ext cx="5217646"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994" y="2179636"/>
            <a:ext cx="5430057" cy="822960"/>
          </a:xfrm>
        </p:spPr>
        <p:txBody>
          <a:bodyPr lIns="137160" rIns="137160" anchor="ctr">
            <a:normAutofit/>
          </a:bodyPr>
          <a:lstStyle>
            <a:lvl1pPr marL="0" indent="0">
              <a:spcBef>
                <a:spcPts val="0"/>
              </a:spcBef>
              <a:spcAft>
                <a:spcPts val="0"/>
              </a:spcAft>
              <a:buNone/>
              <a:defRPr lang="en-US" sz="2800" b="0" kern="1200" cap="none" baseline="0" dirty="0">
                <a:solidFill>
                  <a:schemeClr val="accent1">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dirty="0"/>
              <a:t>Click to edit Master text styles</a:t>
            </a:r>
          </a:p>
        </p:txBody>
      </p:sp>
      <p:sp>
        <p:nvSpPr>
          <p:cNvPr id="6" name="Content Placeholder 5"/>
          <p:cNvSpPr>
            <a:spLocks noGrp="1"/>
          </p:cNvSpPr>
          <p:nvPr>
            <p:ph sz="quarter" idx="4"/>
          </p:nvPr>
        </p:nvSpPr>
        <p:spPr>
          <a:xfrm>
            <a:off x="6412994" y="2967788"/>
            <a:ext cx="5430057"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BFC633E-DE35-4BCD-8557-7041EA31C51D}" type="datetime1">
              <a:rPr lang="en-US" smtClean="0"/>
              <a:t>10/24/2024</a:t>
            </a:fld>
            <a:endParaRPr lang="en-US"/>
          </a:p>
        </p:txBody>
      </p:sp>
      <p:sp>
        <p:nvSpPr>
          <p:cNvPr id="8" name="Footer Placeholder 7"/>
          <p:cNvSpPr>
            <a:spLocks noGrp="1"/>
          </p:cNvSpPr>
          <p:nvPr>
            <p:ph type="ftr" sz="quarter" idx="11"/>
          </p:nvPr>
        </p:nvSpPr>
        <p:spPr/>
        <p:txBody>
          <a:bodyPr/>
          <a:lstStyle/>
          <a:p>
            <a:r>
              <a:rPr lang="en-US"/>
              <a:t>Cornell CS4414 - Spring 2023</a:t>
            </a:r>
          </a:p>
        </p:txBody>
      </p:sp>
      <p:sp>
        <p:nvSpPr>
          <p:cNvPr id="9" name="Slide Number Placeholder 8"/>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3512979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786872" cy="1499616"/>
          </a:xfrm>
        </p:spPr>
        <p:txBody>
          <a:bodyPr/>
          <a:lstStyle>
            <a:lvl1pPr>
              <a:defRPr b="1">
                <a:solidFill>
                  <a:srgbClr val="C00000"/>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3FC75026-E9F8-434A-950E-B8338230D04D}" type="datetime1">
              <a:rPr lang="en-US" smtClean="0"/>
              <a:t>10/24/2024</a:t>
            </a:fld>
            <a:endParaRPr lang="en-US"/>
          </a:p>
        </p:txBody>
      </p:sp>
      <p:sp>
        <p:nvSpPr>
          <p:cNvPr id="4" name="Footer Placeholder 3"/>
          <p:cNvSpPr>
            <a:spLocks noGrp="1"/>
          </p:cNvSpPr>
          <p:nvPr>
            <p:ph type="ftr" sz="quarter" idx="11"/>
          </p:nvPr>
        </p:nvSpPr>
        <p:spPr/>
        <p:txBody>
          <a:bodyPr/>
          <a:lstStyle/>
          <a:p>
            <a:r>
              <a:rPr lang="en-US"/>
              <a:t>Cornell CS4414 - Spring 2023</a:t>
            </a:r>
          </a:p>
        </p:txBody>
      </p:sp>
      <p:sp>
        <p:nvSpPr>
          <p:cNvPr id="5" name="Slide Number Placeholder 4"/>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2870977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1C8120-3952-46D2-A48A-77A9DD92EDF1}" type="datetime1">
              <a:rPr lang="en-US" smtClean="0"/>
              <a:t>10/24/2024</a:t>
            </a:fld>
            <a:endParaRPr lang="en-US"/>
          </a:p>
        </p:txBody>
      </p:sp>
      <p:sp>
        <p:nvSpPr>
          <p:cNvPr id="3" name="Footer Placeholder 2"/>
          <p:cNvSpPr>
            <a:spLocks noGrp="1"/>
          </p:cNvSpPr>
          <p:nvPr>
            <p:ph type="ftr" sz="quarter" idx="11"/>
          </p:nvPr>
        </p:nvSpPr>
        <p:spPr/>
        <p:txBody>
          <a:bodyPr/>
          <a:lstStyle/>
          <a:p>
            <a:r>
              <a:rPr lang="en-US"/>
              <a:t>Cornell CS4414 - Spring 2023</a:t>
            </a:r>
          </a:p>
        </p:txBody>
      </p:sp>
      <p:sp>
        <p:nvSpPr>
          <p:cNvPr id="4" name="Slide Number Placeholder 3"/>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2417049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27D3420-49BB-4136-BDE8-B83B3B73E2B2}" type="datetime1">
              <a:rPr lang="en-US" smtClean="0"/>
              <a:t>10/24/2024</a:t>
            </a:fld>
            <a:endParaRPr lang="en-US"/>
          </a:p>
        </p:txBody>
      </p:sp>
      <p:sp>
        <p:nvSpPr>
          <p:cNvPr id="6" name="Footer Placeholder 5"/>
          <p:cNvSpPr>
            <a:spLocks noGrp="1"/>
          </p:cNvSpPr>
          <p:nvPr>
            <p:ph type="ftr" sz="quarter" idx="11"/>
          </p:nvPr>
        </p:nvSpPr>
        <p:spPr/>
        <p:txBody>
          <a:bodyPr/>
          <a:lstStyle/>
          <a:p>
            <a:r>
              <a:rPr lang="en-US"/>
              <a:t>Cornell CS4414 - Spring 2023</a:t>
            </a:r>
          </a:p>
        </p:txBody>
      </p:sp>
      <p:sp>
        <p:nvSpPr>
          <p:cNvPr id="7" name="Slide Number Placeholder 6"/>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739635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5D52DC8-4725-47A4-A68D-70633974A4ED}" type="datetime1">
              <a:rPr lang="en-US" smtClean="0"/>
              <a:t>10/24/2024</a:t>
            </a:fld>
            <a:endParaRPr lang="en-US"/>
          </a:p>
        </p:txBody>
      </p:sp>
      <p:sp>
        <p:nvSpPr>
          <p:cNvPr id="6" name="Footer Placeholder 5"/>
          <p:cNvSpPr>
            <a:spLocks noGrp="1"/>
          </p:cNvSpPr>
          <p:nvPr>
            <p:ph type="ftr" sz="quarter" idx="11"/>
          </p:nvPr>
        </p:nvSpPr>
        <p:spPr/>
        <p:txBody>
          <a:bodyPr/>
          <a:lstStyle/>
          <a:p>
            <a:r>
              <a:rPr lang="en-US"/>
              <a:t>Cornell CS4414 - Spring 2023</a:t>
            </a:r>
          </a:p>
        </p:txBody>
      </p:sp>
      <p:sp>
        <p:nvSpPr>
          <p:cNvPr id="7" name="Slide Number Placeholder 6"/>
          <p:cNvSpPr>
            <a:spLocks noGrp="1"/>
          </p:cNvSpPr>
          <p:nvPr>
            <p:ph type="sldNum" sz="quarter" idx="12"/>
          </p:nvPr>
        </p:nvSpPr>
        <p:spPr/>
        <p:txBody>
          <a:bodyPr/>
          <a:lstStyle/>
          <a:p>
            <a:fld id="{6547F9EC-0141-428E-9624-21FD351CB83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8807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7" y="585216"/>
            <a:ext cx="10786853" cy="149961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024128" y="2286000"/>
            <a:ext cx="10786852"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F8D42BE1-B460-4180-890E-E7221C8BDF57}" type="datetime1">
              <a:rPr lang="en-US" smtClean="0"/>
              <a:t>10/24/2024</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en-US"/>
              <a:t>Cornell CS4414 - Spring 2023</a:t>
            </a: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6547F9EC-0141-428E-9624-21FD351CB832}"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49908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80000"/>
        </a:lnSpc>
        <a:spcBef>
          <a:spcPct val="0"/>
        </a:spcBef>
        <a:buNone/>
        <a:defRPr sz="5000" b="1" kern="1200" cap="all" spc="100" baseline="0">
          <a:solidFill>
            <a:srgbClr val="C00000"/>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stackoverflow.com/questions/3483094/is-it-possible-to-determine-the-thread-holding-a-mutex"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AB290-8948-464B-9A2F-7EECFACCE300}"/>
              </a:ext>
            </a:extLst>
          </p:cNvPr>
          <p:cNvSpPr>
            <a:spLocks noGrp="1"/>
          </p:cNvSpPr>
          <p:nvPr>
            <p:ph type="ctrTitle"/>
          </p:nvPr>
        </p:nvSpPr>
        <p:spPr/>
        <p:txBody>
          <a:bodyPr>
            <a:noAutofit/>
          </a:bodyPr>
          <a:lstStyle/>
          <a:p>
            <a:r>
              <a:rPr lang="en-US" sz="4000" dirty="0"/>
              <a:t>Deadlocks, </a:t>
            </a:r>
            <a:r>
              <a:rPr lang="en-US" sz="4000" dirty="0" err="1"/>
              <a:t>Livelocks</a:t>
            </a:r>
            <a:r>
              <a:rPr lang="en-US" sz="4000" dirty="0"/>
              <a:t>, and how to </a:t>
            </a:r>
            <a:r>
              <a:rPr lang="en-US" sz="4000"/>
              <a:t>avoid them</a:t>
            </a:r>
            <a:endParaRPr lang="en-US" sz="4000" dirty="0"/>
          </a:p>
        </p:txBody>
      </p:sp>
      <p:sp>
        <p:nvSpPr>
          <p:cNvPr id="3" name="Subtitle 2">
            <a:extLst>
              <a:ext uri="{FF2B5EF4-FFF2-40B4-BE49-F238E27FC236}">
                <a16:creationId xmlns:a16="http://schemas.microsoft.com/office/drawing/2014/main" id="{60407313-B692-48C8-8D0A-53CDD450BACA}"/>
              </a:ext>
            </a:extLst>
          </p:cNvPr>
          <p:cNvSpPr>
            <a:spLocks noGrp="1"/>
          </p:cNvSpPr>
          <p:nvPr>
            <p:ph type="subTitle" idx="1"/>
          </p:nvPr>
        </p:nvSpPr>
        <p:spPr/>
        <p:txBody>
          <a:bodyPr>
            <a:normAutofit/>
          </a:bodyPr>
          <a:lstStyle/>
          <a:p>
            <a:r>
              <a:rPr lang="en-US" sz="2400" dirty="0"/>
              <a:t>Professor Ken Birman</a:t>
            </a:r>
          </a:p>
          <a:p>
            <a:pPr algn="ctr"/>
            <a:r>
              <a:rPr lang="en-US" sz="2400" dirty="0"/>
              <a:t>CS4414 </a:t>
            </a:r>
            <a:r>
              <a:rPr lang="en-US" sz="2400"/>
              <a:t>Lecture 17</a:t>
            </a:r>
            <a:endParaRPr lang="en-US" sz="2400" dirty="0"/>
          </a:p>
        </p:txBody>
      </p:sp>
      <p:sp>
        <p:nvSpPr>
          <p:cNvPr id="4" name="Footer Placeholder 3">
            <a:extLst>
              <a:ext uri="{FF2B5EF4-FFF2-40B4-BE49-F238E27FC236}">
                <a16:creationId xmlns:a16="http://schemas.microsoft.com/office/drawing/2014/main" id="{AF626006-9BAA-4D60-A96F-84032ACC1ADF}"/>
              </a:ext>
            </a:extLst>
          </p:cNvPr>
          <p:cNvSpPr>
            <a:spLocks noGrp="1"/>
          </p:cNvSpPr>
          <p:nvPr>
            <p:ph type="ftr" sz="quarter" idx="11"/>
          </p:nvPr>
        </p:nvSpPr>
        <p:spPr/>
        <p:txBody>
          <a:bodyPr/>
          <a:lstStyle/>
          <a:p>
            <a:r>
              <a:rPr lang="en-US"/>
              <a:t>Cornell CS4414 - Spring 2023</a:t>
            </a:r>
            <a:endParaRPr lang="en-US" dirty="0"/>
          </a:p>
        </p:txBody>
      </p:sp>
      <p:sp>
        <p:nvSpPr>
          <p:cNvPr id="5" name="Slide Number Placeholder 4">
            <a:extLst>
              <a:ext uri="{FF2B5EF4-FFF2-40B4-BE49-F238E27FC236}">
                <a16:creationId xmlns:a16="http://schemas.microsoft.com/office/drawing/2014/main" id="{823CAB51-E3B0-4FB7-ADE2-47D11539AFF4}"/>
              </a:ext>
            </a:extLst>
          </p:cNvPr>
          <p:cNvSpPr>
            <a:spLocks noGrp="1"/>
          </p:cNvSpPr>
          <p:nvPr>
            <p:ph type="sldNum" sz="quarter" idx="12"/>
          </p:nvPr>
        </p:nvSpPr>
        <p:spPr/>
        <p:txBody>
          <a:bodyPr/>
          <a:lstStyle/>
          <a:p>
            <a:fld id="{6547F9EC-0141-428E-9624-21FD351CB832}" type="slidenum">
              <a:rPr lang="en-US" smtClean="0"/>
              <a:t>1</a:t>
            </a:fld>
            <a:endParaRPr lang="en-US"/>
          </a:p>
        </p:txBody>
      </p:sp>
    </p:spTree>
    <p:extLst>
      <p:ext uri="{BB962C8B-B14F-4D97-AF65-F5344CB8AC3E}">
        <p14:creationId xmlns:p14="http://schemas.microsoft.com/office/powerpoint/2010/main" val="1264647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D5509-2D79-FEE3-A843-C8EC63F64C16}"/>
              </a:ext>
            </a:extLst>
          </p:cNvPr>
          <p:cNvSpPr>
            <a:spLocks noGrp="1"/>
          </p:cNvSpPr>
          <p:nvPr>
            <p:ph type="title"/>
          </p:nvPr>
        </p:nvSpPr>
        <p:spPr/>
        <p:txBody>
          <a:bodyPr/>
          <a:lstStyle/>
          <a:p>
            <a:r>
              <a:rPr lang="en-US" dirty="0"/>
              <a:t>As a timeline picture:  The deadlock</a:t>
            </a:r>
          </a:p>
        </p:txBody>
      </p:sp>
      <p:sp>
        <p:nvSpPr>
          <p:cNvPr id="3" name="Content Placeholder 2">
            <a:extLst>
              <a:ext uri="{FF2B5EF4-FFF2-40B4-BE49-F238E27FC236}">
                <a16:creationId xmlns:a16="http://schemas.microsoft.com/office/drawing/2014/main" id="{B155DAD4-DEBD-0AAE-268A-453F0E17E4F1}"/>
              </a:ext>
            </a:extLst>
          </p:cNvPr>
          <p:cNvSpPr>
            <a:spLocks noGrp="1"/>
          </p:cNvSpPr>
          <p:nvPr>
            <p:ph idx="1"/>
          </p:nvPr>
        </p:nvSpPr>
        <p:spPr>
          <a:xfrm>
            <a:off x="1024128" y="4259998"/>
            <a:ext cx="10641690" cy="2049361"/>
          </a:xfrm>
        </p:spPr>
        <p:txBody>
          <a:bodyPr/>
          <a:lstStyle/>
          <a:p>
            <a:r>
              <a:rPr lang="en-US" dirty="0"/>
              <a:t>Trouble!   Here, B grabbed the lock on Y while A was doing other stuff (but holding a lock on X).  Now B wants a lock on X and A wants a lock on Y.  </a:t>
            </a:r>
          </a:p>
          <a:p>
            <a:r>
              <a:rPr lang="en-US" dirty="0"/>
              <a:t>They get stuck: a deadlock!</a:t>
            </a:r>
          </a:p>
        </p:txBody>
      </p:sp>
      <p:sp>
        <p:nvSpPr>
          <p:cNvPr id="4" name="Footer Placeholder 3">
            <a:extLst>
              <a:ext uri="{FF2B5EF4-FFF2-40B4-BE49-F238E27FC236}">
                <a16:creationId xmlns:a16="http://schemas.microsoft.com/office/drawing/2014/main" id="{6A54987B-D110-C8B7-C06E-A2C7F905D55C}"/>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0262BCC6-828F-F02F-F2AE-8A38530BDBD2}"/>
              </a:ext>
            </a:extLst>
          </p:cNvPr>
          <p:cNvSpPr>
            <a:spLocks noGrp="1"/>
          </p:cNvSpPr>
          <p:nvPr>
            <p:ph type="sldNum" sz="quarter" idx="12"/>
          </p:nvPr>
        </p:nvSpPr>
        <p:spPr/>
        <p:txBody>
          <a:bodyPr/>
          <a:lstStyle/>
          <a:p>
            <a:fld id="{6547F9EC-0141-428E-9624-21FD351CB832}" type="slidenum">
              <a:rPr lang="en-US" smtClean="0"/>
              <a:t>10</a:t>
            </a:fld>
            <a:endParaRPr lang="en-US"/>
          </a:p>
        </p:txBody>
      </p:sp>
      <p:cxnSp>
        <p:nvCxnSpPr>
          <p:cNvPr id="7" name="Straight Arrow Connector 6">
            <a:extLst>
              <a:ext uri="{FF2B5EF4-FFF2-40B4-BE49-F238E27FC236}">
                <a16:creationId xmlns:a16="http://schemas.microsoft.com/office/drawing/2014/main" id="{B2537940-66E1-1685-DEAF-15767B6183DC}"/>
              </a:ext>
            </a:extLst>
          </p:cNvPr>
          <p:cNvCxnSpPr>
            <a:cxnSpLocks/>
          </p:cNvCxnSpPr>
          <p:nvPr/>
        </p:nvCxnSpPr>
        <p:spPr>
          <a:xfrm>
            <a:off x="908907" y="2566104"/>
            <a:ext cx="10374185"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9" name="Arrow: Up 8">
            <a:extLst>
              <a:ext uri="{FF2B5EF4-FFF2-40B4-BE49-F238E27FC236}">
                <a16:creationId xmlns:a16="http://schemas.microsoft.com/office/drawing/2014/main" id="{7E008B4D-7BEB-4AB5-B8BF-A5E40EE9C5B4}"/>
              </a:ext>
            </a:extLst>
          </p:cNvPr>
          <p:cNvSpPr/>
          <p:nvPr/>
        </p:nvSpPr>
        <p:spPr>
          <a:xfrm>
            <a:off x="1339913" y="2743200"/>
            <a:ext cx="334978" cy="685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Up 9">
            <a:extLst>
              <a:ext uri="{FF2B5EF4-FFF2-40B4-BE49-F238E27FC236}">
                <a16:creationId xmlns:a16="http://schemas.microsoft.com/office/drawing/2014/main" id="{57038DCA-5833-C1B5-5CAB-57EC7683B2FE}"/>
              </a:ext>
            </a:extLst>
          </p:cNvPr>
          <p:cNvSpPr/>
          <p:nvPr/>
        </p:nvSpPr>
        <p:spPr>
          <a:xfrm>
            <a:off x="3393540" y="2743200"/>
            <a:ext cx="334978" cy="685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Up 10">
            <a:extLst>
              <a:ext uri="{FF2B5EF4-FFF2-40B4-BE49-F238E27FC236}">
                <a16:creationId xmlns:a16="http://schemas.microsoft.com/office/drawing/2014/main" id="{7EA4F3BD-6BB8-091B-0EE7-F72EF5B33CEA}"/>
              </a:ext>
            </a:extLst>
          </p:cNvPr>
          <p:cNvSpPr/>
          <p:nvPr/>
        </p:nvSpPr>
        <p:spPr>
          <a:xfrm>
            <a:off x="4208353" y="2743200"/>
            <a:ext cx="334978" cy="685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Up 11">
            <a:extLst>
              <a:ext uri="{FF2B5EF4-FFF2-40B4-BE49-F238E27FC236}">
                <a16:creationId xmlns:a16="http://schemas.microsoft.com/office/drawing/2014/main" id="{11FE08BF-2D26-2C11-BCD2-F363749FE4D6}"/>
              </a:ext>
            </a:extLst>
          </p:cNvPr>
          <p:cNvSpPr/>
          <p:nvPr/>
        </p:nvSpPr>
        <p:spPr>
          <a:xfrm>
            <a:off x="6326863" y="2743200"/>
            <a:ext cx="334978" cy="685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ECA9B6C-052A-E37A-E10A-9A2A70E6B660}"/>
              </a:ext>
            </a:extLst>
          </p:cNvPr>
          <p:cNvSpPr txBox="1"/>
          <p:nvPr/>
        </p:nvSpPr>
        <p:spPr>
          <a:xfrm>
            <a:off x="1024128" y="3521334"/>
            <a:ext cx="6759415" cy="646331"/>
          </a:xfrm>
          <a:prstGeom prst="rect">
            <a:avLst/>
          </a:prstGeom>
          <a:noFill/>
          <a:ln>
            <a:solidFill>
              <a:schemeClr val="bg1"/>
            </a:solidFill>
          </a:ln>
        </p:spPr>
        <p:txBody>
          <a:bodyPr wrap="none" rtlCol="0">
            <a:spAutoFit/>
          </a:bodyPr>
          <a:lstStyle/>
          <a:p>
            <a:r>
              <a:rPr lang="en-US" dirty="0">
                <a:highlight>
                  <a:srgbClr val="FFFF00"/>
                </a:highlight>
              </a:rPr>
              <a:t>A: lock X</a:t>
            </a:r>
            <a:r>
              <a:rPr lang="en-US" dirty="0"/>
              <a:t>                     </a:t>
            </a:r>
            <a:r>
              <a:rPr lang="en-US" dirty="0">
                <a:highlight>
                  <a:srgbClr val="FFFF00"/>
                </a:highlight>
              </a:rPr>
              <a:t>B: lock Y</a:t>
            </a:r>
            <a:r>
              <a:rPr lang="en-US" dirty="0"/>
              <a:t>  </a:t>
            </a:r>
            <a:r>
              <a:rPr lang="en-US" dirty="0">
                <a:highlight>
                  <a:srgbClr val="FF99FF"/>
                </a:highlight>
              </a:rPr>
              <a:t>B: lock X</a:t>
            </a:r>
            <a:r>
              <a:rPr lang="en-US" dirty="0"/>
              <a:t>                     </a:t>
            </a:r>
            <a:r>
              <a:rPr lang="en-US" dirty="0">
                <a:highlight>
                  <a:srgbClr val="FF99FF"/>
                </a:highlight>
              </a:rPr>
              <a:t>A: lock Y</a:t>
            </a:r>
            <a:r>
              <a:rPr lang="en-US" dirty="0"/>
              <a:t>         </a:t>
            </a:r>
            <a:br>
              <a:rPr lang="en-US" dirty="0"/>
            </a:br>
            <a:r>
              <a:rPr lang="en-US" dirty="0"/>
              <a:t>                                  </a:t>
            </a:r>
          </a:p>
        </p:txBody>
      </p:sp>
    </p:spTree>
    <p:extLst>
      <p:ext uri="{BB962C8B-B14F-4D97-AF65-F5344CB8AC3E}">
        <p14:creationId xmlns:p14="http://schemas.microsoft.com/office/powerpoint/2010/main" val="8894462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34A2B7-DF09-0F48-AB65-145CB15C22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49C794-E9F2-DD26-7C7F-061E7FEA9E02}"/>
              </a:ext>
            </a:extLst>
          </p:cNvPr>
          <p:cNvSpPr>
            <a:spLocks noGrp="1"/>
          </p:cNvSpPr>
          <p:nvPr>
            <p:ph type="title"/>
          </p:nvPr>
        </p:nvSpPr>
        <p:spPr/>
        <p:txBody>
          <a:bodyPr/>
          <a:lstStyle/>
          <a:p>
            <a:r>
              <a:rPr lang="en-US" dirty="0"/>
              <a:t>Common hack – but a mistake!</a:t>
            </a:r>
          </a:p>
        </p:txBody>
      </p:sp>
      <p:sp>
        <p:nvSpPr>
          <p:cNvPr id="3" name="Content Placeholder 2">
            <a:extLst>
              <a:ext uri="{FF2B5EF4-FFF2-40B4-BE49-F238E27FC236}">
                <a16:creationId xmlns:a16="http://schemas.microsoft.com/office/drawing/2014/main" id="{BAFE3804-73D7-A475-4CD5-B5FDE9918F01}"/>
              </a:ext>
            </a:extLst>
          </p:cNvPr>
          <p:cNvSpPr>
            <a:spLocks noGrp="1"/>
          </p:cNvSpPr>
          <p:nvPr>
            <p:ph idx="1"/>
          </p:nvPr>
        </p:nvSpPr>
        <p:spPr/>
        <p:txBody>
          <a:bodyPr/>
          <a:lstStyle/>
          <a:p>
            <a:r>
              <a:rPr lang="en-US" dirty="0"/>
              <a:t>The developer noticed the deadlock pattern but did not understand the issue.</a:t>
            </a:r>
          </a:p>
          <a:p>
            <a:endParaRPr lang="en-US" dirty="0"/>
          </a:p>
          <a:p>
            <a:r>
              <a:rPr lang="en-US" dirty="0"/>
              <a:t>C++ lock primitives have optional “timeout” arguments.  So the developer decided to add a “random </a:t>
            </a:r>
            <a:r>
              <a:rPr lang="en-US" dirty="0" err="1"/>
              <a:t>backoff</a:t>
            </a:r>
            <a:r>
              <a:rPr lang="en-US" dirty="0"/>
              <a:t>” feature:</a:t>
            </a:r>
          </a:p>
          <a:p>
            <a:pPr lvl="1"/>
            <a:r>
              <a:rPr lang="en-US" dirty="0"/>
              <a:t>  When locking an object, wait </a:t>
            </a:r>
            <a:r>
              <a:rPr lang="en-US" b="1" i="1" dirty="0"/>
              <a:t>t</a:t>
            </a:r>
            <a:r>
              <a:rPr lang="en-US" dirty="0"/>
              <a:t> milliseconds.</a:t>
            </a:r>
          </a:p>
          <a:p>
            <a:pPr lvl="1"/>
            <a:r>
              <a:rPr lang="en-US" dirty="0"/>
              <a:t>  Initially, </a:t>
            </a:r>
            <a:r>
              <a:rPr lang="en-US" b="1" i="1" dirty="0"/>
              <a:t>t=0</a:t>
            </a:r>
            <a:r>
              <a:rPr lang="en-US" dirty="0"/>
              <a:t> but after a timeout, change to a random value [0..999]</a:t>
            </a:r>
          </a:p>
          <a:p>
            <a:pPr lvl="1"/>
            <a:r>
              <a:rPr lang="en-US" dirty="0"/>
              <a:t>  Then retry.  The idea: sooner or later things should work… </a:t>
            </a:r>
          </a:p>
        </p:txBody>
      </p:sp>
      <p:sp>
        <p:nvSpPr>
          <p:cNvPr id="4" name="Footer Placeholder 3">
            <a:extLst>
              <a:ext uri="{FF2B5EF4-FFF2-40B4-BE49-F238E27FC236}">
                <a16:creationId xmlns:a16="http://schemas.microsoft.com/office/drawing/2014/main" id="{BD89AF27-3B49-4A2C-A740-34D7F6AECDC7}"/>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6A65B0F7-7C6C-72D3-406D-FB479188AEF0}"/>
              </a:ext>
            </a:extLst>
          </p:cNvPr>
          <p:cNvSpPr>
            <a:spLocks noGrp="1"/>
          </p:cNvSpPr>
          <p:nvPr>
            <p:ph type="sldNum" sz="quarter" idx="12"/>
          </p:nvPr>
        </p:nvSpPr>
        <p:spPr/>
        <p:txBody>
          <a:bodyPr/>
          <a:lstStyle/>
          <a:p>
            <a:fld id="{6547F9EC-0141-428E-9624-21FD351CB832}" type="slidenum">
              <a:rPr lang="en-US" smtClean="0"/>
              <a:t>11</a:t>
            </a:fld>
            <a:endParaRPr lang="en-US"/>
          </a:p>
        </p:txBody>
      </p:sp>
    </p:spTree>
    <p:extLst>
      <p:ext uri="{BB962C8B-B14F-4D97-AF65-F5344CB8AC3E}">
        <p14:creationId xmlns:p14="http://schemas.microsoft.com/office/powerpoint/2010/main" val="2636085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D75F7-60A9-494A-8C92-4109AFC36C74}"/>
              </a:ext>
            </a:extLst>
          </p:cNvPr>
          <p:cNvSpPr>
            <a:spLocks noGrp="1"/>
          </p:cNvSpPr>
          <p:nvPr>
            <p:ph type="title"/>
          </p:nvPr>
        </p:nvSpPr>
        <p:spPr/>
        <p:txBody>
          <a:bodyPr/>
          <a:lstStyle/>
          <a:p>
            <a:r>
              <a:rPr lang="en-US" dirty="0"/>
              <a:t>What does this give us?</a:t>
            </a:r>
          </a:p>
        </p:txBody>
      </p:sp>
      <p:sp>
        <p:nvSpPr>
          <p:cNvPr id="3" name="Content Placeholder 2">
            <a:extLst>
              <a:ext uri="{FF2B5EF4-FFF2-40B4-BE49-F238E27FC236}">
                <a16:creationId xmlns:a16="http://schemas.microsoft.com/office/drawing/2014/main" id="{CCB8F522-45F7-414E-8983-E23A08FA0C85}"/>
              </a:ext>
            </a:extLst>
          </p:cNvPr>
          <p:cNvSpPr>
            <a:spLocks noGrp="1"/>
          </p:cNvSpPr>
          <p:nvPr>
            <p:ph idx="1"/>
          </p:nvPr>
        </p:nvSpPr>
        <p:spPr/>
        <p:txBody>
          <a:bodyPr>
            <a:normAutofit fontScale="92500" lnSpcReduction="10000"/>
          </a:bodyPr>
          <a:lstStyle/>
          <a:p>
            <a:r>
              <a:rPr lang="en-US" dirty="0"/>
              <a:t>Now A locks X (and holds the lock), and B locks Y</a:t>
            </a:r>
          </a:p>
          <a:p>
            <a:endParaRPr lang="en-US" dirty="0"/>
          </a:p>
          <a:p>
            <a:r>
              <a:rPr lang="en-US" dirty="0"/>
              <a:t>A tries to lock Y, </a:t>
            </a:r>
            <a:r>
              <a:rPr lang="en-US" dirty="0">
                <a:highlight>
                  <a:srgbClr val="FF99FF"/>
                </a:highlight>
              </a:rPr>
              <a:t>times out, retries… forever</a:t>
            </a:r>
          </a:p>
          <a:p>
            <a:endParaRPr lang="en-US" dirty="0"/>
          </a:p>
          <a:p>
            <a:r>
              <a:rPr lang="en-US" dirty="0"/>
              <a:t>B tries to lock X, </a:t>
            </a:r>
            <a:r>
              <a:rPr lang="en-US" dirty="0">
                <a:highlight>
                  <a:srgbClr val="FF99FF"/>
                </a:highlight>
              </a:rPr>
              <a:t>times out, retries… forever</a:t>
            </a:r>
          </a:p>
          <a:p>
            <a:endParaRPr lang="en-US" dirty="0"/>
          </a:p>
          <a:p>
            <a:r>
              <a:rPr lang="en-US" dirty="0"/>
              <a:t>They aren’t “waiting” yet they actually </a:t>
            </a:r>
            <a:r>
              <a:rPr lang="en-US" i="1" u="sng" dirty="0"/>
              <a:t>are</a:t>
            </a:r>
            <a:r>
              <a:rPr lang="en-US" dirty="0"/>
              <a:t> waiting!</a:t>
            </a:r>
          </a:p>
        </p:txBody>
      </p:sp>
      <p:sp>
        <p:nvSpPr>
          <p:cNvPr id="4" name="Footer Placeholder 3">
            <a:extLst>
              <a:ext uri="{FF2B5EF4-FFF2-40B4-BE49-F238E27FC236}">
                <a16:creationId xmlns:a16="http://schemas.microsoft.com/office/drawing/2014/main" id="{9B5783AD-BB3B-4B93-8998-860A341F3CC5}"/>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2E13235D-A187-4434-966A-4C04DE668D1B}"/>
              </a:ext>
            </a:extLst>
          </p:cNvPr>
          <p:cNvSpPr>
            <a:spLocks noGrp="1"/>
          </p:cNvSpPr>
          <p:nvPr>
            <p:ph type="sldNum" sz="quarter" idx="12"/>
          </p:nvPr>
        </p:nvSpPr>
        <p:spPr/>
        <p:txBody>
          <a:bodyPr/>
          <a:lstStyle/>
          <a:p>
            <a:fld id="{6547F9EC-0141-428E-9624-21FD351CB832}" type="slidenum">
              <a:rPr lang="en-US" smtClean="0"/>
              <a:t>12</a:t>
            </a:fld>
            <a:endParaRPr lang="en-US"/>
          </a:p>
        </p:txBody>
      </p:sp>
    </p:spTree>
    <p:extLst>
      <p:ext uri="{BB962C8B-B14F-4D97-AF65-F5344CB8AC3E}">
        <p14:creationId xmlns:p14="http://schemas.microsoft.com/office/powerpoint/2010/main" val="22975193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325D7-447F-5247-032B-E56459702D61}"/>
              </a:ext>
            </a:extLst>
          </p:cNvPr>
          <p:cNvSpPr>
            <a:spLocks noGrp="1"/>
          </p:cNvSpPr>
          <p:nvPr>
            <p:ph type="title"/>
          </p:nvPr>
        </p:nvSpPr>
        <p:spPr/>
        <p:txBody>
          <a:bodyPr>
            <a:normAutofit/>
          </a:bodyPr>
          <a:lstStyle/>
          <a:p>
            <a:r>
              <a:rPr lang="en-US" dirty="0"/>
              <a:t>Better: Let the program get into a deadlock, then debug the issue</a:t>
            </a:r>
          </a:p>
        </p:txBody>
      </p:sp>
      <p:sp>
        <p:nvSpPr>
          <p:cNvPr id="3" name="Content Placeholder 2">
            <a:extLst>
              <a:ext uri="{FF2B5EF4-FFF2-40B4-BE49-F238E27FC236}">
                <a16:creationId xmlns:a16="http://schemas.microsoft.com/office/drawing/2014/main" id="{DA976D61-9553-34B6-3AF4-43655044F1BF}"/>
              </a:ext>
            </a:extLst>
          </p:cNvPr>
          <p:cNvSpPr>
            <a:spLocks noGrp="1"/>
          </p:cNvSpPr>
          <p:nvPr>
            <p:ph idx="1"/>
          </p:nvPr>
        </p:nvSpPr>
        <p:spPr/>
        <p:txBody>
          <a:bodyPr>
            <a:normAutofit lnSpcReduction="10000"/>
          </a:bodyPr>
          <a:lstStyle/>
          <a:p>
            <a:r>
              <a:rPr lang="en-US" dirty="0"/>
              <a:t>Without knowing about how mutex is implemented you can’t tell which thread is holding a lock.</a:t>
            </a:r>
          </a:p>
          <a:p>
            <a:endParaRPr lang="en-US" dirty="0"/>
          </a:p>
          <a:p>
            <a:r>
              <a:rPr lang="en-US" dirty="0"/>
              <a:t>But </a:t>
            </a:r>
            <a:r>
              <a:rPr lang="en-US" dirty="0" err="1"/>
              <a:t>gdb</a:t>
            </a:r>
            <a:r>
              <a:rPr lang="en-US" dirty="0"/>
              <a:t> can show you!</a:t>
            </a:r>
          </a:p>
          <a:p>
            <a:endParaRPr lang="en-US" dirty="0"/>
          </a:p>
          <a:p>
            <a:r>
              <a:rPr lang="en-US" dirty="0"/>
              <a:t>It can report the</a:t>
            </a:r>
            <a:br>
              <a:rPr lang="en-US" dirty="0"/>
            </a:br>
            <a:r>
              <a:rPr lang="en-US" dirty="0"/>
              <a:t>lightweight process  “id”</a:t>
            </a:r>
            <a:br>
              <a:rPr lang="en-US" dirty="0"/>
            </a:br>
            <a:r>
              <a:rPr lang="en-US" dirty="0"/>
              <a:t>currently holding a lock</a:t>
            </a:r>
          </a:p>
          <a:p>
            <a:endParaRPr lang="en-US" dirty="0"/>
          </a:p>
        </p:txBody>
      </p:sp>
      <p:sp>
        <p:nvSpPr>
          <p:cNvPr id="4" name="Footer Placeholder 3">
            <a:extLst>
              <a:ext uri="{FF2B5EF4-FFF2-40B4-BE49-F238E27FC236}">
                <a16:creationId xmlns:a16="http://schemas.microsoft.com/office/drawing/2014/main" id="{E09D1A03-9DA5-4988-0A1C-526C25E4ABF6}"/>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367EA14B-69D6-D708-1DED-282FBBF41BE9}"/>
              </a:ext>
            </a:extLst>
          </p:cNvPr>
          <p:cNvSpPr>
            <a:spLocks noGrp="1"/>
          </p:cNvSpPr>
          <p:nvPr>
            <p:ph type="sldNum" sz="quarter" idx="12"/>
          </p:nvPr>
        </p:nvSpPr>
        <p:spPr/>
        <p:txBody>
          <a:bodyPr/>
          <a:lstStyle/>
          <a:p>
            <a:fld id="{6547F9EC-0141-428E-9624-21FD351CB832}" type="slidenum">
              <a:rPr lang="en-US" smtClean="0"/>
              <a:t>13</a:t>
            </a:fld>
            <a:endParaRPr lang="en-US"/>
          </a:p>
        </p:txBody>
      </p:sp>
      <p:pic>
        <p:nvPicPr>
          <p:cNvPr id="12" name="Picture 11">
            <a:extLst>
              <a:ext uri="{FF2B5EF4-FFF2-40B4-BE49-F238E27FC236}">
                <a16:creationId xmlns:a16="http://schemas.microsoft.com/office/drawing/2014/main" id="{4EB3CE33-5F9A-515B-525D-CC7A38E7A30E}"/>
              </a:ext>
            </a:extLst>
          </p:cNvPr>
          <p:cNvPicPr>
            <a:picLocks noChangeAspect="1"/>
          </p:cNvPicPr>
          <p:nvPr/>
        </p:nvPicPr>
        <p:blipFill>
          <a:blip r:embed="rId2"/>
          <a:stretch>
            <a:fillRect/>
          </a:stretch>
        </p:blipFill>
        <p:spPr>
          <a:xfrm>
            <a:off x="5142825" y="3542140"/>
            <a:ext cx="4256722" cy="2219814"/>
          </a:xfrm>
          <a:prstGeom prst="rect">
            <a:avLst/>
          </a:prstGeom>
        </p:spPr>
      </p:pic>
      <p:sp>
        <p:nvSpPr>
          <p:cNvPr id="14" name="TextBox 13">
            <a:extLst>
              <a:ext uri="{FF2B5EF4-FFF2-40B4-BE49-F238E27FC236}">
                <a16:creationId xmlns:a16="http://schemas.microsoft.com/office/drawing/2014/main" id="{7D748BF9-F0CF-0DD6-53E1-D2FA107F6880}"/>
              </a:ext>
            </a:extLst>
          </p:cNvPr>
          <p:cNvSpPr txBox="1"/>
          <p:nvPr/>
        </p:nvSpPr>
        <p:spPr>
          <a:xfrm>
            <a:off x="6068582" y="5794421"/>
            <a:ext cx="5597236" cy="646331"/>
          </a:xfrm>
          <a:prstGeom prst="rect">
            <a:avLst/>
          </a:prstGeom>
          <a:noFill/>
        </p:spPr>
        <p:txBody>
          <a:bodyPr wrap="square">
            <a:spAutoFit/>
          </a:bodyPr>
          <a:lstStyle/>
          <a:p>
            <a:r>
              <a:rPr lang="en-US" dirty="0">
                <a:hlinkClick r:id="rId3"/>
              </a:rPr>
              <a:t>C++ - Is it possible to determine the </a:t>
            </a:r>
            <a:br>
              <a:rPr lang="en-US" dirty="0">
                <a:hlinkClick r:id="rId3"/>
              </a:rPr>
            </a:br>
            <a:r>
              <a:rPr lang="en-US" dirty="0">
                <a:hlinkClick r:id="rId3"/>
              </a:rPr>
              <a:t>thread holding a mutex? - Stack Overflow</a:t>
            </a:r>
            <a:endParaRPr lang="en-US" dirty="0"/>
          </a:p>
        </p:txBody>
      </p:sp>
      <p:sp>
        <p:nvSpPr>
          <p:cNvPr id="15" name="Oval 14">
            <a:extLst>
              <a:ext uri="{FF2B5EF4-FFF2-40B4-BE49-F238E27FC236}">
                <a16:creationId xmlns:a16="http://schemas.microsoft.com/office/drawing/2014/main" id="{9ADE7077-D0C5-3A72-F033-9DC1CC4FD404}"/>
              </a:ext>
            </a:extLst>
          </p:cNvPr>
          <p:cNvSpPr/>
          <p:nvPr/>
        </p:nvSpPr>
        <p:spPr>
          <a:xfrm>
            <a:off x="4842932" y="5376771"/>
            <a:ext cx="1225650" cy="256306"/>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849CB493-648C-A778-240D-2E4EA63B36E9}"/>
              </a:ext>
            </a:extLst>
          </p:cNvPr>
          <p:cNvSpPr txBox="1"/>
          <p:nvPr/>
        </p:nvSpPr>
        <p:spPr>
          <a:xfrm>
            <a:off x="6796423" y="5149042"/>
            <a:ext cx="5169288" cy="646331"/>
          </a:xfrm>
          <a:prstGeom prst="rect">
            <a:avLst/>
          </a:prstGeom>
          <a:noFill/>
        </p:spPr>
        <p:txBody>
          <a:bodyPr wrap="square" rtlCol="0">
            <a:spAutoFit/>
          </a:bodyPr>
          <a:lstStyle/>
          <a:p>
            <a:r>
              <a:rPr lang="en-US" b="1" dirty="0">
                <a:solidFill>
                  <a:srgbClr val="C00000"/>
                </a:solidFill>
              </a:rPr>
              <a:t>LWP is a form of unique </a:t>
            </a:r>
            <a:r>
              <a:rPr lang="en-US" b="1" dirty="0" err="1">
                <a:solidFill>
                  <a:srgbClr val="C00000"/>
                </a:solidFill>
              </a:rPr>
              <a:t>pthread</a:t>
            </a:r>
            <a:r>
              <a:rPr lang="en-US" b="1" dirty="0">
                <a:solidFill>
                  <a:srgbClr val="C00000"/>
                </a:solidFill>
              </a:rPr>
              <a:t> id.  The same</a:t>
            </a:r>
            <a:br>
              <a:rPr lang="en-US" b="1" dirty="0">
                <a:solidFill>
                  <a:srgbClr val="C00000"/>
                </a:solidFill>
              </a:rPr>
            </a:br>
            <a:r>
              <a:rPr lang="en-US" b="1" dirty="0">
                <a:solidFill>
                  <a:srgbClr val="C00000"/>
                </a:solidFill>
              </a:rPr>
              <a:t>post explains how to find the corresponding thread</a:t>
            </a:r>
          </a:p>
        </p:txBody>
      </p:sp>
      <p:cxnSp>
        <p:nvCxnSpPr>
          <p:cNvPr id="18" name="Straight Arrow Connector 17">
            <a:extLst>
              <a:ext uri="{FF2B5EF4-FFF2-40B4-BE49-F238E27FC236}">
                <a16:creationId xmlns:a16="http://schemas.microsoft.com/office/drawing/2014/main" id="{8DCF4EC3-32DD-6A5E-5C93-4086FFB8539F}"/>
              </a:ext>
            </a:extLst>
          </p:cNvPr>
          <p:cNvCxnSpPr>
            <a:cxnSpLocks/>
          </p:cNvCxnSpPr>
          <p:nvPr/>
        </p:nvCxnSpPr>
        <p:spPr>
          <a:xfrm flipH="1">
            <a:off x="6096000" y="5496616"/>
            <a:ext cx="700423"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ECBF1B60-FD90-18B1-6F00-63EEC03A12A1}"/>
              </a:ext>
            </a:extLst>
          </p:cNvPr>
          <p:cNvSpPr/>
          <p:nvPr/>
        </p:nvSpPr>
        <p:spPr>
          <a:xfrm>
            <a:off x="6796423" y="3655752"/>
            <a:ext cx="1225650" cy="256306"/>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9133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par>
                                <p:cTn id="8" presetID="14" presetClass="entr" presetSubtype="1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randombar(horizontal)">
                                      <p:cBhvr>
                                        <p:cTn id="10" dur="500"/>
                                        <p:tgtEl>
                                          <p:spTgt spid="18"/>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randombar(horizontal)">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randombar(horizontal)">
                                      <p:cBhvr>
                                        <p:cTn id="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CEBCB-3788-4506-A7B0-AA59310D5EE4}"/>
              </a:ext>
            </a:extLst>
          </p:cNvPr>
          <p:cNvSpPr>
            <a:spLocks noGrp="1"/>
          </p:cNvSpPr>
          <p:nvPr>
            <p:ph type="title"/>
          </p:nvPr>
        </p:nvSpPr>
        <p:spPr/>
        <p:txBody>
          <a:bodyPr/>
          <a:lstStyle/>
          <a:p>
            <a:r>
              <a:rPr lang="en-US" dirty="0"/>
              <a:t>Deadlock and </a:t>
            </a:r>
            <a:r>
              <a:rPr lang="en-US" dirty="0" err="1"/>
              <a:t>Livelock</a:t>
            </a:r>
            <a:r>
              <a:rPr lang="en-US" dirty="0"/>
              <a:t> Definitions</a:t>
            </a:r>
          </a:p>
        </p:txBody>
      </p:sp>
      <p:sp>
        <p:nvSpPr>
          <p:cNvPr id="3" name="Content Placeholder 2">
            <a:extLst>
              <a:ext uri="{FF2B5EF4-FFF2-40B4-BE49-F238E27FC236}">
                <a16:creationId xmlns:a16="http://schemas.microsoft.com/office/drawing/2014/main" id="{34407C04-3911-4952-BBFE-072D0ECA9890}"/>
              </a:ext>
            </a:extLst>
          </p:cNvPr>
          <p:cNvSpPr>
            <a:spLocks noGrp="1"/>
          </p:cNvSpPr>
          <p:nvPr>
            <p:ph idx="1"/>
          </p:nvPr>
        </p:nvSpPr>
        <p:spPr/>
        <p:txBody>
          <a:bodyPr>
            <a:normAutofit lnSpcReduction="10000"/>
          </a:bodyPr>
          <a:lstStyle/>
          <a:p>
            <a:r>
              <a:rPr lang="en-US" dirty="0"/>
              <a:t>We say that a system is in a deadlocked state if one or more threads will wait indefinitely (for a lock that should have been released)</a:t>
            </a:r>
            <a:r>
              <a:rPr lang="en-US" i="1" dirty="0"/>
              <a:t>.</a:t>
            </a:r>
          </a:p>
          <a:p>
            <a:endParaRPr lang="en-US" i="1" dirty="0"/>
          </a:p>
          <a:p>
            <a:r>
              <a:rPr lang="en-US" b="1" i="1" dirty="0">
                <a:solidFill>
                  <a:srgbClr val="C00000"/>
                </a:solidFill>
              </a:rPr>
              <a:t>Non-example</a:t>
            </a:r>
            <a:r>
              <a:rPr lang="en-US" i="1" dirty="0"/>
              <a:t>: </a:t>
            </a:r>
            <a:r>
              <a:rPr lang="en-US" dirty="0"/>
              <a:t>A is waiting for input from the console.  But Alice doesn’t type anything.  </a:t>
            </a:r>
          </a:p>
          <a:p>
            <a:r>
              <a:rPr lang="en-US" b="1" i="1" dirty="0">
                <a:solidFill>
                  <a:srgbClr val="C00000"/>
                </a:solidFill>
              </a:rPr>
              <a:t>Non-example:</a:t>
            </a:r>
            <a:r>
              <a:rPr lang="en-US" dirty="0">
                <a:solidFill>
                  <a:srgbClr val="C00000"/>
                </a:solidFill>
              </a:rPr>
              <a:t> </a:t>
            </a:r>
            <a:r>
              <a:rPr lang="en-US" dirty="0"/>
              <a:t>A lock is used to signal “a cupcake is ready”, but we have run out of sugar and none can be baked.</a:t>
            </a:r>
            <a:endParaRPr lang="en-US" b="1" i="1" dirty="0"/>
          </a:p>
        </p:txBody>
      </p:sp>
      <p:sp>
        <p:nvSpPr>
          <p:cNvPr id="4" name="Footer Placeholder 3">
            <a:extLst>
              <a:ext uri="{FF2B5EF4-FFF2-40B4-BE49-F238E27FC236}">
                <a16:creationId xmlns:a16="http://schemas.microsoft.com/office/drawing/2014/main" id="{ADCB4F8A-F2CD-40B9-A13A-BF6CDAC6985D}"/>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6EE12EAA-6573-4E61-A020-28286FA5F207}"/>
              </a:ext>
            </a:extLst>
          </p:cNvPr>
          <p:cNvSpPr>
            <a:spLocks noGrp="1"/>
          </p:cNvSpPr>
          <p:nvPr>
            <p:ph type="sldNum" sz="quarter" idx="12"/>
          </p:nvPr>
        </p:nvSpPr>
        <p:spPr/>
        <p:txBody>
          <a:bodyPr/>
          <a:lstStyle/>
          <a:p>
            <a:fld id="{6547F9EC-0141-428E-9624-21FD351CB832}" type="slidenum">
              <a:rPr lang="en-US" smtClean="0"/>
              <a:t>14</a:t>
            </a:fld>
            <a:endParaRPr lang="en-US"/>
          </a:p>
        </p:txBody>
      </p:sp>
    </p:spTree>
    <p:extLst>
      <p:ext uri="{BB962C8B-B14F-4D97-AF65-F5344CB8AC3E}">
        <p14:creationId xmlns:p14="http://schemas.microsoft.com/office/powerpoint/2010/main" val="12026458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F0EE2-0EC0-4C4F-925D-88ED31BB71AC}"/>
              </a:ext>
            </a:extLst>
          </p:cNvPr>
          <p:cNvSpPr>
            <a:spLocks noGrp="1"/>
          </p:cNvSpPr>
          <p:nvPr>
            <p:ph type="title"/>
          </p:nvPr>
        </p:nvSpPr>
        <p:spPr/>
        <p:txBody>
          <a:bodyPr/>
          <a:lstStyle/>
          <a:p>
            <a:r>
              <a:rPr lang="en-US" dirty="0"/>
              <a:t>Necessary and sufficient conditions for deadlock</a:t>
            </a:r>
          </a:p>
        </p:txBody>
      </p:sp>
      <p:sp>
        <p:nvSpPr>
          <p:cNvPr id="3" name="Content Placeholder 2">
            <a:extLst>
              <a:ext uri="{FF2B5EF4-FFF2-40B4-BE49-F238E27FC236}">
                <a16:creationId xmlns:a16="http://schemas.microsoft.com/office/drawing/2014/main" id="{53D29A34-4E97-456F-8248-3FA8527CCF7B}"/>
              </a:ext>
            </a:extLst>
          </p:cNvPr>
          <p:cNvSpPr>
            <a:spLocks noGrp="1"/>
          </p:cNvSpPr>
          <p:nvPr>
            <p:ph idx="1"/>
          </p:nvPr>
        </p:nvSpPr>
        <p:spPr>
          <a:xfrm>
            <a:off x="1024128" y="2286000"/>
            <a:ext cx="10641690" cy="4023360"/>
          </a:xfrm>
        </p:spPr>
        <p:txBody>
          <a:bodyPr>
            <a:normAutofit/>
          </a:bodyPr>
          <a:lstStyle/>
          <a:p>
            <a:r>
              <a:rPr lang="en-US" dirty="0"/>
              <a:t> </a:t>
            </a:r>
          </a:p>
          <a:p>
            <a:pPr marL="642366" lvl="1" indent="-514350">
              <a:buFont typeface="+mj-lt"/>
              <a:buAutoNum type="arabicPeriod"/>
            </a:pPr>
            <a:r>
              <a:rPr lang="en-US" b="1" dirty="0"/>
              <a:t>Mutual exclusion: </a:t>
            </a:r>
            <a:r>
              <a:rPr lang="en-US" dirty="0"/>
              <a:t> The system has resources protected by locks </a:t>
            </a:r>
          </a:p>
          <a:p>
            <a:pPr marL="642366" lvl="1" indent="-514350">
              <a:buFont typeface="+mj-lt"/>
              <a:buAutoNum type="arabicPeriod"/>
            </a:pPr>
            <a:r>
              <a:rPr lang="en-US" b="1" dirty="0"/>
              <a:t>Non-shareable resources: </a:t>
            </a:r>
            <a:r>
              <a:rPr lang="en-US" dirty="0"/>
              <a:t>while A holds the lock, B waits.</a:t>
            </a:r>
          </a:p>
          <a:p>
            <a:pPr marL="642366" lvl="1" indent="-514350">
              <a:buFont typeface="+mj-lt"/>
              <a:buAutoNum type="arabicPeriod"/>
            </a:pPr>
            <a:r>
              <a:rPr lang="en-US" b="1" dirty="0"/>
              <a:t>No preemption: </a:t>
            </a:r>
            <a:r>
              <a:rPr lang="en-US" dirty="0"/>
              <a:t>there is no way for B to “seize the lock” from A.  </a:t>
            </a:r>
          </a:p>
          <a:p>
            <a:pPr marL="642366" lvl="1" indent="-514350">
              <a:buFont typeface="+mj-lt"/>
              <a:buAutoNum type="arabicPeriod"/>
            </a:pPr>
            <a:r>
              <a:rPr lang="en-US" b="1" dirty="0"/>
              <a:t>Cyclic waiting: </a:t>
            </a:r>
            <a:r>
              <a:rPr lang="en-US" dirty="0"/>
              <a:t>A waits for B, B waits for A (a “circular” pattern)</a:t>
            </a:r>
          </a:p>
          <a:p>
            <a:pPr lvl="1"/>
            <a:endParaRPr lang="en-US" dirty="0"/>
          </a:p>
          <a:p>
            <a:pPr marL="128016" lvl="1" indent="0">
              <a:buNone/>
            </a:pPr>
            <a:r>
              <a:rPr lang="en-US" dirty="0"/>
              <a:t>With recursion using non-recursive locks, A could deadlock “by itself”</a:t>
            </a:r>
          </a:p>
        </p:txBody>
      </p:sp>
      <p:sp>
        <p:nvSpPr>
          <p:cNvPr id="4" name="Footer Placeholder 3">
            <a:extLst>
              <a:ext uri="{FF2B5EF4-FFF2-40B4-BE49-F238E27FC236}">
                <a16:creationId xmlns:a16="http://schemas.microsoft.com/office/drawing/2014/main" id="{AE8AE81E-1B6F-4C89-AE19-74F3495BB9E0}"/>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7EA3F7AD-D61E-43AE-B337-E95D25E9ABA4}"/>
              </a:ext>
            </a:extLst>
          </p:cNvPr>
          <p:cNvSpPr>
            <a:spLocks noGrp="1"/>
          </p:cNvSpPr>
          <p:nvPr>
            <p:ph type="sldNum" sz="quarter" idx="12"/>
          </p:nvPr>
        </p:nvSpPr>
        <p:spPr/>
        <p:txBody>
          <a:bodyPr/>
          <a:lstStyle/>
          <a:p>
            <a:fld id="{6547F9EC-0141-428E-9624-21FD351CB832}" type="slidenum">
              <a:rPr lang="en-US" smtClean="0"/>
              <a:t>15</a:t>
            </a:fld>
            <a:endParaRPr lang="en-US"/>
          </a:p>
        </p:txBody>
      </p:sp>
    </p:spTree>
    <p:extLst>
      <p:ext uri="{BB962C8B-B14F-4D97-AF65-F5344CB8AC3E}">
        <p14:creationId xmlns:p14="http://schemas.microsoft.com/office/powerpoint/2010/main" val="33173909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ABFB0-1030-45E9-A2B3-BB2181731724}"/>
              </a:ext>
            </a:extLst>
          </p:cNvPr>
          <p:cNvSpPr>
            <a:spLocks noGrp="1"/>
          </p:cNvSpPr>
          <p:nvPr>
            <p:ph type="title"/>
          </p:nvPr>
        </p:nvSpPr>
        <p:spPr/>
        <p:txBody>
          <a:bodyPr/>
          <a:lstStyle/>
          <a:p>
            <a:r>
              <a:rPr lang="en-US" dirty="0"/>
              <a:t>Conditions for </a:t>
            </a:r>
            <a:r>
              <a:rPr lang="en-US" dirty="0" err="1"/>
              <a:t>Livelock</a:t>
            </a:r>
            <a:endParaRPr lang="en-US" dirty="0"/>
          </a:p>
        </p:txBody>
      </p:sp>
      <p:sp>
        <p:nvSpPr>
          <p:cNvPr id="3" name="Content Placeholder 2">
            <a:extLst>
              <a:ext uri="{FF2B5EF4-FFF2-40B4-BE49-F238E27FC236}">
                <a16:creationId xmlns:a16="http://schemas.microsoft.com/office/drawing/2014/main" id="{8640600E-2BCC-4601-AF04-65860005A19B}"/>
              </a:ext>
            </a:extLst>
          </p:cNvPr>
          <p:cNvSpPr>
            <a:spLocks noGrp="1"/>
          </p:cNvSpPr>
          <p:nvPr>
            <p:ph idx="1"/>
          </p:nvPr>
        </p:nvSpPr>
        <p:spPr>
          <a:xfrm>
            <a:off x="1024128" y="2286000"/>
            <a:ext cx="10786872" cy="4023360"/>
          </a:xfrm>
        </p:spPr>
        <p:txBody>
          <a:bodyPr>
            <a:normAutofit/>
          </a:bodyPr>
          <a:lstStyle/>
          <a:p>
            <a:r>
              <a:rPr lang="en-US" dirty="0"/>
              <a:t>A </a:t>
            </a:r>
            <a:r>
              <a:rPr lang="en-US" dirty="0" err="1"/>
              <a:t>livelock</a:t>
            </a:r>
            <a:r>
              <a:rPr lang="en-US" dirty="0"/>
              <a:t> is really the same as a deadlock, except that the threads or processes have some way to “spin”.</a:t>
            </a:r>
          </a:p>
          <a:p>
            <a:endParaRPr lang="en-US" dirty="0"/>
          </a:p>
          <a:p>
            <a:r>
              <a:rPr lang="en-US" dirty="0"/>
              <a:t>As a result, instead of pausing, one or more may be spin-waiting.</a:t>
            </a:r>
          </a:p>
          <a:p>
            <a:endParaRPr lang="en-US" dirty="0"/>
          </a:p>
          <a:p>
            <a:r>
              <a:rPr lang="en-US" dirty="0"/>
              <a:t>We can define “inability to enter the critical section” as a wait, in which case the four necessary and sufficient conditions apply.</a:t>
            </a:r>
          </a:p>
        </p:txBody>
      </p:sp>
      <p:sp>
        <p:nvSpPr>
          <p:cNvPr id="4" name="Footer Placeholder 3">
            <a:extLst>
              <a:ext uri="{FF2B5EF4-FFF2-40B4-BE49-F238E27FC236}">
                <a16:creationId xmlns:a16="http://schemas.microsoft.com/office/drawing/2014/main" id="{17D734FC-BDC0-4149-AD11-509E8586408E}"/>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E4EDB3E5-4642-4FC9-A41C-07D849E11C59}"/>
              </a:ext>
            </a:extLst>
          </p:cNvPr>
          <p:cNvSpPr>
            <a:spLocks noGrp="1"/>
          </p:cNvSpPr>
          <p:nvPr>
            <p:ph type="sldNum" sz="quarter" idx="12"/>
          </p:nvPr>
        </p:nvSpPr>
        <p:spPr/>
        <p:txBody>
          <a:bodyPr/>
          <a:lstStyle/>
          <a:p>
            <a:fld id="{6547F9EC-0141-428E-9624-21FD351CB832}" type="slidenum">
              <a:rPr lang="en-US" smtClean="0"/>
              <a:t>16</a:t>
            </a:fld>
            <a:endParaRPr lang="en-US"/>
          </a:p>
        </p:txBody>
      </p:sp>
    </p:spTree>
    <p:extLst>
      <p:ext uri="{BB962C8B-B14F-4D97-AF65-F5344CB8AC3E}">
        <p14:creationId xmlns:p14="http://schemas.microsoft.com/office/powerpoint/2010/main" val="15932567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1CED2-81CB-4233-9B6D-5C1D5CEB8E0A}"/>
              </a:ext>
            </a:extLst>
          </p:cNvPr>
          <p:cNvSpPr>
            <a:spLocks noGrp="1"/>
          </p:cNvSpPr>
          <p:nvPr>
            <p:ph type="title"/>
          </p:nvPr>
        </p:nvSpPr>
        <p:spPr/>
        <p:txBody>
          <a:bodyPr/>
          <a:lstStyle/>
          <a:p>
            <a:r>
              <a:rPr lang="en-US" dirty="0"/>
              <a:t>C++ and Linux are full of risks!</a:t>
            </a:r>
          </a:p>
        </p:txBody>
      </p:sp>
      <p:sp>
        <p:nvSpPr>
          <p:cNvPr id="3" name="Content Placeholder 2">
            <a:extLst>
              <a:ext uri="{FF2B5EF4-FFF2-40B4-BE49-F238E27FC236}">
                <a16:creationId xmlns:a16="http://schemas.microsoft.com/office/drawing/2014/main" id="{2ED05529-F8A4-4E03-AA39-C90EBC85A704}"/>
              </a:ext>
            </a:extLst>
          </p:cNvPr>
          <p:cNvSpPr>
            <a:spLocks noGrp="1"/>
          </p:cNvSpPr>
          <p:nvPr>
            <p:ph idx="1"/>
          </p:nvPr>
        </p:nvSpPr>
        <p:spPr/>
        <p:txBody>
          <a:bodyPr>
            <a:normAutofit lnSpcReduction="10000"/>
          </a:bodyPr>
          <a:lstStyle/>
          <a:p>
            <a:r>
              <a:rPr lang="en-US" dirty="0"/>
              <a:t>If you think about it, you can find hundreds of ways that Linux could potentially be at risk of deadlocks!</a:t>
            </a:r>
          </a:p>
          <a:p>
            <a:endParaRPr lang="en-US" dirty="0"/>
          </a:p>
          <a:p>
            <a:r>
              <a:rPr lang="en-US" dirty="0"/>
              <a:t>If you code with threads in C++ you run that risk too!</a:t>
            </a:r>
          </a:p>
          <a:p>
            <a:endParaRPr lang="en-US" dirty="0"/>
          </a:p>
          <a:p>
            <a:r>
              <a:rPr lang="en-US" dirty="0"/>
              <a:t>The developers of Linux designed the system to be free of deadlock.   You can do so in your applications too.  But it takes conscious though and a careful design.</a:t>
            </a:r>
          </a:p>
        </p:txBody>
      </p:sp>
      <p:sp>
        <p:nvSpPr>
          <p:cNvPr id="4" name="Footer Placeholder 3">
            <a:extLst>
              <a:ext uri="{FF2B5EF4-FFF2-40B4-BE49-F238E27FC236}">
                <a16:creationId xmlns:a16="http://schemas.microsoft.com/office/drawing/2014/main" id="{C95A77CB-F612-4725-9EC7-FF888E60B963}"/>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71EF624D-D94F-45D4-A681-B4D2A909790F}"/>
              </a:ext>
            </a:extLst>
          </p:cNvPr>
          <p:cNvSpPr>
            <a:spLocks noGrp="1"/>
          </p:cNvSpPr>
          <p:nvPr>
            <p:ph type="sldNum" sz="quarter" idx="12"/>
          </p:nvPr>
        </p:nvSpPr>
        <p:spPr/>
        <p:txBody>
          <a:bodyPr/>
          <a:lstStyle/>
          <a:p>
            <a:fld id="{6547F9EC-0141-428E-9624-21FD351CB832}" type="slidenum">
              <a:rPr lang="en-US" smtClean="0"/>
              <a:t>17</a:t>
            </a:fld>
            <a:endParaRPr lang="en-US"/>
          </a:p>
        </p:txBody>
      </p:sp>
    </p:spTree>
    <p:extLst>
      <p:ext uri="{BB962C8B-B14F-4D97-AF65-F5344CB8AC3E}">
        <p14:creationId xmlns:p14="http://schemas.microsoft.com/office/powerpoint/2010/main" val="5472472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F6763-2B5B-4F46-BA21-DB8EBABD15C6}"/>
              </a:ext>
            </a:extLst>
          </p:cNvPr>
          <p:cNvSpPr>
            <a:spLocks noGrp="1"/>
          </p:cNvSpPr>
          <p:nvPr>
            <p:ph type="title"/>
          </p:nvPr>
        </p:nvSpPr>
        <p:spPr/>
        <p:txBody>
          <a:bodyPr/>
          <a:lstStyle/>
          <a:p>
            <a:r>
              <a:rPr lang="en-US" dirty="0"/>
              <a:t>How to avoid deadlocks?</a:t>
            </a:r>
          </a:p>
        </p:txBody>
      </p:sp>
      <p:sp>
        <p:nvSpPr>
          <p:cNvPr id="3" name="Content Placeholder 2">
            <a:extLst>
              <a:ext uri="{FF2B5EF4-FFF2-40B4-BE49-F238E27FC236}">
                <a16:creationId xmlns:a16="http://schemas.microsoft.com/office/drawing/2014/main" id="{05E1BF67-852C-460D-ADE4-CA180BC2CDC8}"/>
              </a:ext>
            </a:extLst>
          </p:cNvPr>
          <p:cNvSpPr>
            <a:spLocks noGrp="1"/>
          </p:cNvSpPr>
          <p:nvPr>
            <p:ph idx="1"/>
          </p:nvPr>
        </p:nvSpPr>
        <p:spPr/>
        <p:txBody>
          <a:bodyPr>
            <a:normAutofit/>
          </a:bodyPr>
          <a:lstStyle/>
          <a:p>
            <a:r>
              <a:rPr lang="en-US" sz="2800" dirty="0"/>
              <a:t>Acquire locks in a fixed order that every thread respects.  This rule implies that condition 4 (cyclic waiting) cannot arise.</a:t>
            </a:r>
          </a:p>
        </p:txBody>
      </p:sp>
      <p:sp>
        <p:nvSpPr>
          <p:cNvPr id="4" name="Footer Placeholder 3">
            <a:extLst>
              <a:ext uri="{FF2B5EF4-FFF2-40B4-BE49-F238E27FC236}">
                <a16:creationId xmlns:a16="http://schemas.microsoft.com/office/drawing/2014/main" id="{2523577E-986D-4675-B2C9-0C181164970D}"/>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B8998598-22FC-405E-A33C-9A2569875D92}"/>
              </a:ext>
            </a:extLst>
          </p:cNvPr>
          <p:cNvSpPr>
            <a:spLocks noGrp="1"/>
          </p:cNvSpPr>
          <p:nvPr>
            <p:ph type="sldNum" sz="quarter" idx="12"/>
          </p:nvPr>
        </p:nvSpPr>
        <p:spPr/>
        <p:txBody>
          <a:bodyPr/>
          <a:lstStyle/>
          <a:p>
            <a:fld id="{6547F9EC-0141-428E-9624-21FD351CB832}" type="slidenum">
              <a:rPr lang="en-US" smtClean="0"/>
              <a:t>18</a:t>
            </a:fld>
            <a:endParaRPr lang="en-US"/>
          </a:p>
        </p:txBody>
      </p:sp>
    </p:spTree>
    <p:extLst>
      <p:ext uri="{BB962C8B-B14F-4D97-AF65-F5344CB8AC3E}">
        <p14:creationId xmlns:p14="http://schemas.microsoft.com/office/powerpoint/2010/main" val="6443888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4034D8-3199-D203-6B21-D717A24384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A36953-1024-21F7-9740-36AE7E611BD3}"/>
              </a:ext>
            </a:extLst>
          </p:cNvPr>
          <p:cNvSpPr>
            <a:spLocks noGrp="1"/>
          </p:cNvSpPr>
          <p:nvPr>
            <p:ph type="title"/>
          </p:nvPr>
        </p:nvSpPr>
        <p:spPr/>
        <p:txBody>
          <a:bodyPr/>
          <a:lstStyle/>
          <a:p>
            <a:r>
              <a:rPr lang="en-US" dirty="0"/>
              <a:t>How to avoid deadlocks?</a:t>
            </a:r>
          </a:p>
        </p:txBody>
      </p:sp>
      <p:sp>
        <p:nvSpPr>
          <p:cNvPr id="3" name="Content Placeholder 2">
            <a:extLst>
              <a:ext uri="{FF2B5EF4-FFF2-40B4-BE49-F238E27FC236}">
                <a16:creationId xmlns:a16="http://schemas.microsoft.com/office/drawing/2014/main" id="{0BD1AE44-F920-7C26-0DE9-567877D774C3}"/>
              </a:ext>
            </a:extLst>
          </p:cNvPr>
          <p:cNvSpPr>
            <a:spLocks noGrp="1"/>
          </p:cNvSpPr>
          <p:nvPr>
            <p:ph idx="1"/>
          </p:nvPr>
        </p:nvSpPr>
        <p:spPr/>
        <p:txBody>
          <a:bodyPr>
            <a:noAutofit/>
          </a:bodyPr>
          <a:lstStyle/>
          <a:p>
            <a:r>
              <a:rPr lang="en-US" sz="2800" dirty="0"/>
              <a:t>Acquire locks in a fixed order that every thread respects.  This rule implies that condition 4 (cyclic waiting) cannot arise.</a:t>
            </a:r>
            <a:r>
              <a:rPr lang="en-US" sz="2800" b="1" dirty="0"/>
              <a:t>  </a:t>
            </a:r>
          </a:p>
          <a:p>
            <a:endParaRPr lang="en-US" sz="2800" b="1" dirty="0">
              <a:solidFill>
                <a:srgbClr val="C00000"/>
              </a:solidFill>
            </a:endParaRPr>
          </a:p>
          <a:p>
            <a:r>
              <a:rPr lang="en-US" sz="2800" b="1" dirty="0">
                <a:solidFill>
                  <a:srgbClr val="C00000"/>
                </a:solidFill>
              </a:rPr>
              <a:t>Cool fact:   std::</a:t>
            </a:r>
            <a:r>
              <a:rPr lang="en-US" sz="2800" b="1" dirty="0" err="1">
                <a:solidFill>
                  <a:srgbClr val="C00000"/>
                </a:solidFill>
              </a:rPr>
              <a:t>scoped_lock</a:t>
            </a:r>
            <a:r>
              <a:rPr lang="en-US" sz="2800" b="1" dirty="0">
                <a:solidFill>
                  <a:srgbClr val="C00000"/>
                </a:solidFill>
              </a:rPr>
              <a:t> will do this automatically if you list multiple mutexes in a single call.</a:t>
            </a:r>
          </a:p>
          <a:p>
            <a:endParaRPr lang="en-US" sz="2800" b="1" dirty="0">
              <a:solidFill>
                <a:srgbClr val="C00000"/>
              </a:solidFill>
            </a:endParaRPr>
          </a:p>
          <a:p>
            <a:r>
              <a:rPr lang="en-US" sz="2800" b="1" dirty="0">
                <a:solidFill>
                  <a:srgbClr val="C00000"/>
                </a:solidFill>
              </a:rPr>
              <a:t>But you do need to be able to list all the mutexes you might need.</a:t>
            </a:r>
            <a:endParaRPr lang="en-US" sz="2800" dirty="0">
              <a:solidFill>
                <a:srgbClr val="C00000"/>
              </a:solidFill>
            </a:endParaRPr>
          </a:p>
          <a:p>
            <a:endParaRPr lang="en-US" sz="2800" dirty="0"/>
          </a:p>
        </p:txBody>
      </p:sp>
      <p:sp>
        <p:nvSpPr>
          <p:cNvPr id="4" name="Footer Placeholder 3">
            <a:extLst>
              <a:ext uri="{FF2B5EF4-FFF2-40B4-BE49-F238E27FC236}">
                <a16:creationId xmlns:a16="http://schemas.microsoft.com/office/drawing/2014/main" id="{76AE3591-29DF-DD07-8E4B-EE3E49B19698}"/>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EBC37487-5CCC-3C77-782F-CAEA18AB49C6}"/>
              </a:ext>
            </a:extLst>
          </p:cNvPr>
          <p:cNvSpPr>
            <a:spLocks noGrp="1"/>
          </p:cNvSpPr>
          <p:nvPr>
            <p:ph type="sldNum" sz="quarter" idx="12"/>
          </p:nvPr>
        </p:nvSpPr>
        <p:spPr/>
        <p:txBody>
          <a:bodyPr/>
          <a:lstStyle/>
          <a:p>
            <a:fld id="{6547F9EC-0141-428E-9624-21FD351CB832}" type="slidenum">
              <a:rPr lang="en-US" smtClean="0"/>
              <a:t>19</a:t>
            </a:fld>
            <a:endParaRPr lang="en-US"/>
          </a:p>
        </p:txBody>
      </p:sp>
    </p:spTree>
    <p:extLst>
      <p:ext uri="{BB962C8B-B14F-4D97-AF65-F5344CB8AC3E}">
        <p14:creationId xmlns:p14="http://schemas.microsoft.com/office/powerpoint/2010/main" val="859464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34C85-5ADF-4E84-A094-A0B6BC60299F}"/>
              </a:ext>
            </a:extLst>
          </p:cNvPr>
          <p:cNvSpPr>
            <a:spLocks noGrp="1"/>
          </p:cNvSpPr>
          <p:nvPr>
            <p:ph type="title"/>
          </p:nvPr>
        </p:nvSpPr>
        <p:spPr/>
        <p:txBody>
          <a:bodyPr/>
          <a:lstStyle/>
          <a:p>
            <a:r>
              <a:rPr lang="en-US" dirty="0"/>
              <a:t>Idea Map For today’s lecture</a:t>
            </a:r>
          </a:p>
        </p:txBody>
      </p:sp>
      <p:sp>
        <p:nvSpPr>
          <p:cNvPr id="8" name="Content Placeholder 7">
            <a:extLst>
              <a:ext uri="{FF2B5EF4-FFF2-40B4-BE49-F238E27FC236}">
                <a16:creationId xmlns:a16="http://schemas.microsoft.com/office/drawing/2014/main" id="{1B367B20-B4A7-4F7C-9357-8376E045E985}"/>
              </a:ext>
            </a:extLst>
          </p:cNvPr>
          <p:cNvSpPr>
            <a:spLocks noGrp="1"/>
          </p:cNvSpPr>
          <p:nvPr>
            <p:ph idx="1"/>
          </p:nvPr>
        </p:nvSpPr>
        <p:spPr>
          <a:xfrm>
            <a:off x="1024128" y="5266550"/>
            <a:ext cx="10641690" cy="1042810"/>
          </a:xfrm>
        </p:spPr>
        <p:txBody>
          <a:bodyPr/>
          <a:lstStyle/>
          <a:p>
            <a:pPr algn="ctr"/>
            <a:r>
              <a:rPr lang="en-US" b="1" dirty="0">
                <a:solidFill>
                  <a:srgbClr val="C00000"/>
                </a:solidFill>
              </a:rPr>
              <a:t>Today we focus on deadlocks and </a:t>
            </a:r>
            <a:r>
              <a:rPr lang="en-US" b="1" dirty="0" err="1">
                <a:solidFill>
                  <a:srgbClr val="C00000"/>
                </a:solidFill>
              </a:rPr>
              <a:t>livelocks</a:t>
            </a:r>
            <a:r>
              <a:rPr lang="en-US" b="1" dirty="0">
                <a:solidFill>
                  <a:srgbClr val="C00000"/>
                </a:solidFill>
              </a:rPr>
              <a:t>.</a:t>
            </a:r>
          </a:p>
        </p:txBody>
      </p:sp>
      <p:sp>
        <p:nvSpPr>
          <p:cNvPr id="4" name="Footer Placeholder 3">
            <a:extLst>
              <a:ext uri="{FF2B5EF4-FFF2-40B4-BE49-F238E27FC236}">
                <a16:creationId xmlns:a16="http://schemas.microsoft.com/office/drawing/2014/main" id="{B9CC230C-F5A1-4450-A48C-01894D4DCA6B}"/>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ECBF3355-483B-4F32-B2B3-39B707A16B04}"/>
              </a:ext>
            </a:extLst>
          </p:cNvPr>
          <p:cNvSpPr>
            <a:spLocks noGrp="1"/>
          </p:cNvSpPr>
          <p:nvPr>
            <p:ph type="sldNum" sz="quarter" idx="12"/>
          </p:nvPr>
        </p:nvSpPr>
        <p:spPr/>
        <p:txBody>
          <a:bodyPr/>
          <a:lstStyle/>
          <a:p>
            <a:fld id="{6547F9EC-0141-428E-9624-21FD351CB832}" type="slidenum">
              <a:rPr lang="en-US" smtClean="0"/>
              <a:t>2</a:t>
            </a:fld>
            <a:endParaRPr lang="en-US"/>
          </a:p>
        </p:txBody>
      </p:sp>
      <p:sp>
        <p:nvSpPr>
          <p:cNvPr id="6" name="TextBox 5">
            <a:extLst>
              <a:ext uri="{FF2B5EF4-FFF2-40B4-BE49-F238E27FC236}">
                <a16:creationId xmlns:a16="http://schemas.microsoft.com/office/drawing/2014/main" id="{2D6FF3A6-C13D-4120-AC15-9A9666F6835B}"/>
              </a:ext>
            </a:extLst>
          </p:cNvPr>
          <p:cNvSpPr txBox="1"/>
          <p:nvPr/>
        </p:nvSpPr>
        <p:spPr>
          <a:xfrm>
            <a:off x="1940990" y="3244334"/>
            <a:ext cx="2779672" cy="369332"/>
          </a:xfrm>
          <a:prstGeom prst="rect">
            <a:avLst/>
          </a:prstGeom>
          <a:solidFill>
            <a:srgbClr val="FFFF66"/>
          </a:solidFill>
        </p:spPr>
        <p:txBody>
          <a:bodyPr wrap="none" rtlCol="0">
            <a:spAutoFit/>
          </a:bodyPr>
          <a:lstStyle/>
          <a:p>
            <a:pPr algn="ctr"/>
            <a:r>
              <a:rPr lang="en-US" dirty="0"/>
              <a:t>Lightweight vs. Heavyweight</a:t>
            </a:r>
          </a:p>
        </p:txBody>
      </p:sp>
      <p:sp>
        <p:nvSpPr>
          <p:cNvPr id="7" name="TextBox 6">
            <a:extLst>
              <a:ext uri="{FF2B5EF4-FFF2-40B4-BE49-F238E27FC236}">
                <a16:creationId xmlns:a16="http://schemas.microsoft.com/office/drawing/2014/main" id="{AA6037FA-6EF9-41B7-87AD-DF1B091D45F8}"/>
              </a:ext>
            </a:extLst>
          </p:cNvPr>
          <p:cNvSpPr txBox="1"/>
          <p:nvPr/>
        </p:nvSpPr>
        <p:spPr>
          <a:xfrm>
            <a:off x="1505633" y="3753752"/>
            <a:ext cx="3935052" cy="369332"/>
          </a:xfrm>
          <a:prstGeom prst="rect">
            <a:avLst/>
          </a:prstGeom>
          <a:solidFill>
            <a:srgbClr val="FFFF66"/>
          </a:solidFill>
        </p:spPr>
        <p:txBody>
          <a:bodyPr wrap="square" rtlCol="0">
            <a:spAutoFit/>
          </a:bodyPr>
          <a:lstStyle/>
          <a:p>
            <a:pPr algn="ctr"/>
            <a:r>
              <a:rPr lang="en-US"/>
              <a:t>Thread “context”</a:t>
            </a:r>
            <a:endParaRPr lang="en-US" dirty="0"/>
          </a:p>
        </p:txBody>
      </p:sp>
      <p:sp>
        <p:nvSpPr>
          <p:cNvPr id="9" name="TextBox 8">
            <a:extLst>
              <a:ext uri="{FF2B5EF4-FFF2-40B4-BE49-F238E27FC236}">
                <a16:creationId xmlns:a16="http://schemas.microsoft.com/office/drawing/2014/main" id="{EFB93A7E-E7A1-4D18-8468-2F059C260A1B}"/>
              </a:ext>
            </a:extLst>
          </p:cNvPr>
          <p:cNvSpPr txBox="1"/>
          <p:nvPr/>
        </p:nvSpPr>
        <p:spPr>
          <a:xfrm>
            <a:off x="1544147" y="4294261"/>
            <a:ext cx="3847208" cy="369332"/>
          </a:xfrm>
          <a:prstGeom prst="rect">
            <a:avLst/>
          </a:prstGeom>
          <a:solidFill>
            <a:srgbClr val="FFFF66"/>
          </a:solidFill>
        </p:spPr>
        <p:txBody>
          <a:bodyPr wrap="none" rtlCol="0">
            <a:spAutoFit/>
          </a:bodyPr>
          <a:lstStyle/>
          <a:p>
            <a:pPr algn="ctr"/>
            <a:r>
              <a:rPr lang="en-US" dirty="0"/>
              <a:t>C++ mutex objects.  Atomic data types.</a:t>
            </a:r>
          </a:p>
        </p:txBody>
      </p:sp>
      <p:sp>
        <p:nvSpPr>
          <p:cNvPr id="10" name="TextBox 9">
            <a:extLst>
              <a:ext uri="{FF2B5EF4-FFF2-40B4-BE49-F238E27FC236}">
                <a16:creationId xmlns:a16="http://schemas.microsoft.com/office/drawing/2014/main" id="{03CBCB8C-6D8E-43EE-B138-A40F8D2F0409}"/>
              </a:ext>
            </a:extLst>
          </p:cNvPr>
          <p:cNvSpPr txBox="1"/>
          <p:nvPr/>
        </p:nvSpPr>
        <p:spPr>
          <a:xfrm>
            <a:off x="2026046" y="2727283"/>
            <a:ext cx="2609561" cy="369332"/>
          </a:xfrm>
          <a:prstGeom prst="rect">
            <a:avLst/>
          </a:prstGeom>
          <a:solidFill>
            <a:srgbClr val="FFFF66"/>
          </a:solidFill>
        </p:spPr>
        <p:txBody>
          <a:bodyPr wrap="none" rtlCol="0">
            <a:spAutoFit/>
          </a:bodyPr>
          <a:lstStyle/>
          <a:p>
            <a:r>
              <a:rPr lang="en-US" dirty="0"/>
              <a:t>Reminder: Thread Concept</a:t>
            </a:r>
          </a:p>
        </p:txBody>
      </p:sp>
      <p:sp>
        <p:nvSpPr>
          <p:cNvPr id="11" name="TextBox 10">
            <a:extLst>
              <a:ext uri="{FF2B5EF4-FFF2-40B4-BE49-F238E27FC236}">
                <a16:creationId xmlns:a16="http://schemas.microsoft.com/office/drawing/2014/main" id="{984F9F69-49D5-4891-B861-8372CD3F1027}"/>
              </a:ext>
            </a:extLst>
          </p:cNvPr>
          <p:cNvSpPr txBox="1"/>
          <p:nvPr/>
        </p:nvSpPr>
        <p:spPr>
          <a:xfrm>
            <a:off x="6673677" y="3971096"/>
            <a:ext cx="3935052" cy="369332"/>
          </a:xfrm>
          <a:prstGeom prst="rect">
            <a:avLst/>
          </a:prstGeom>
          <a:solidFill>
            <a:srgbClr val="FFC000"/>
          </a:solidFill>
        </p:spPr>
        <p:txBody>
          <a:bodyPr wrap="square" rtlCol="0">
            <a:spAutoFit/>
          </a:bodyPr>
          <a:lstStyle/>
          <a:p>
            <a:pPr algn="ctr"/>
            <a:r>
              <a:rPr lang="en-US" dirty="0"/>
              <a:t>Deadlocks and </a:t>
            </a:r>
            <a:r>
              <a:rPr lang="en-US" dirty="0" err="1"/>
              <a:t>Livelocks</a:t>
            </a:r>
            <a:endParaRPr lang="en-US" dirty="0"/>
          </a:p>
        </p:txBody>
      </p:sp>
      <p:sp>
        <p:nvSpPr>
          <p:cNvPr id="12" name="TextBox 11">
            <a:extLst>
              <a:ext uri="{FF2B5EF4-FFF2-40B4-BE49-F238E27FC236}">
                <a16:creationId xmlns:a16="http://schemas.microsoft.com/office/drawing/2014/main" id="{40E37742-04BC-4137-831C-CE3E68CE9ECA}"/>
              </a:ext>
            </a:extLst>
          </p:cNvPr>
          <p:cNvSpPr txBox="1"/>
          <p:nvPr/>
        </p:nvSpPr>
        <p:spPr>
          <a:xfrm>
            <a:off x="6001025" y="2566299"/>
            <a:ext cx="5280356" cy="923330"/>
          </a:xfrm>
          <a:prstGeom prst="rect">
            <a:avLst/>
          </a:prstGeom>
          <a:solidFill>
            <a:srgbClr val="FFFF66"/>
          </a:solidFill>
        </p:spPr>
        <p:txBody>
          <a:bodyPr wrap="none" rtlCol="0">
            <a:spAutoFit/>
          </a:bodyPr>
          <a:lstStyle/>
          <a:p>
            <a:pPr algn="ctr"/>
            <a:r>
              <a:rPr lang="en-US" dirty="0"/>
              <a:t>The monitor pattern in C++</a:t>
            </a:r>
          </a:p>
          <a:p>
            <a:pPr algn="ctr"/>
            <a:endParaRPr lang="en-US" dirty="0"/>
          </a:p>
          <a:p>
            <a:pPr algn="ctr"/>
            <a:r>
              <a:rPr lang="en-US" dirty="0"/>
              <a:t>Problems monitors solve (and problems they don’t solve)</a:t>
            </a:r>
          </a:p>
        </p:txBody>
      </p:sp>
    </p:spTree>
    <p:extLst>
      <p:ext uri="{BB962C8B-B14F-4D97-AF65-F5344CB8AC3E}">
        <p14:creationId xmlns:p14="http://schemas.microsoft.com/office/powerpoint/2010/main" val="9974483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37269C-2D4A-4DB4-67D9-81C20527B9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0E111B-2F21-6DCA-7843-0922DB414033}"/>
              </a:ext>
            </a:extLst>
          </p:cNvPr>
          <p:cNvSpPr>
            <a:spLocks noGrp="1"/>
          </p:cNvSpPr>
          <p:nvPr>
            <p:ph type="title"/>
          </p:nvPr>
        </p:nvSpPr>
        <p:spPr/>
        <p:txBody>
          <a:bodyPr/>
          <a:lstStyle/>
          <a:p>
            <a:r>
              <a:rPr lang="en-US" dirty="0"/>
              <a:t>How to avoid deadlocks?</a:t>
            </a:r>
          </a:p>
        </p:txBody>
      </p:sp>
      <p:sp>
        <p:nvSpPr>
          <p:cNvPr id="3" name="Content Placeholder 2">
            <a:extLst>
              <a:ext uri="{FF2B5EF4-FFF2-40B4-BE49-F238E27FC236}">
                <a16:creationId xmlns:a16="http://schemas.microsoft.com/office/drawing/2014/main" id="{10D47327-13DC-928D-05B7-ADEA1E822D5A}"/>
              </a:ext>
            </a:extLst>
          </p:cNvPr>
          <p:cNvSpPr>
            <a:spLocks noGrp="1"/>
          </p:cNvSpPr>
          <p:nvPr>
            <p:ph idx="1"/>
          </p:nvPr>
        </p:nvSpPr>
        <p:spPr/>
        <p:txBody>
          <a:bodyPr>
            <a:noAutofit/>
          </a:bodyPr>
          <a:lstStyle/>
          <a:p>
            <a:r>
              <a:rPr lang="en-US" sz="2800" dirty="0"/>
              <a:t>Or, do it by hand but think about the pattern</a:t>
            </a:r>
            <a:endParaRPr lang="en-US" sz="2800" dirty="0">
              <a:solidFill>
                <a:srgbClr val="C00000"/>
              </a:solidFill>
            </a:endParaRPr>
          </a:p>
          <a:p>
            <a:endParaRPr lang="en-US" sz="2800" dirty="0"/>
          </a:p>
          <a:p>
            <a:r>
              <a:rPr lang="en-US" sz="2800" dirty="0"/>
              <a:t>Example: Recall A and B with X and Y.  Use </a:t>
            </a:r>
            <a:r>
              <a:rPr lang="en-US" sz="2800" i="1" dirty="0"/>
              <a:t>alphabetic ordering</a:t>
            </a:r>
            <a:endParaRPr lang="en-US" sz="2800" dirty="0"/>
          </a:p>
          <a:p>
            <a:pPr lvl="1"/>
            <a:r>
              <a:rPr lang="en-US" dirty="0"/>
              <a:t>  We had A holding a lock on X and requesting a lock on Y: </a:t>
            </a:r>
            <a:br>
              <a:rPr lang="en-US" dirty="0"/>
            </a:br>
            <a:r>
              <a:rPr lang="en-US" dirty="0"/>
              <a:t>    if our rule says lock X before Y, this is legal and A must wait.</a:t>
            </a:r>
          </a:p>
          <a:p>
            <a:pPr lvl="1"/>
            <a:r>
              <a:rPr lang="en-US" dirty="0"/>
              <a:t>  Meanwhile B held a lock on Y.  Given our rule, B is not allowed</a:t>
            </a:r>
            <a:br>
              <a:rPr lang="en-US" dirty="0"/>
            </a:br>
            <a:r>
              <a:rPr lang="en-US" dirty="0"/>
              <a:t>    to request a lock on X at this point.  </a:t>
            </a:r>
          </a:p>
          <a:p>
            <a:pPr lvl="1"/>
            <a:r>
              <a:rPr lang="en-US" dirty="0"/>
              <a:t>  </a:t>
            </a:r>
            <a:r>
              <a:rPr lang="en-US" b="1" dirty="0">
                <a:solidFill>
                  <a:srgbClr val="C00000"/>
                </a:solidFill>
              </a:rPr>
              <a:t>Nothing will check your logic!  </a:t>
            </a:r>
            <a:r>
              <a:rPr lang="en-US" dirty="0"/>
              <a:t>But if you code this correctly, it works</a:t>
            </a:r>
          </a:p>
        </p:txBody>
      </p:sp>
      <p:sp>
        <p:nvSpPr>
          <p:cNvPr id="4" name="Footer Placeholder 3">
            <a:extLst>
              <a:ext uri="{FF2B5EF4-FFF2-40B4-BE49-F238E27FC236}">
                <a16:creationId xmlns:a16="http://schemas.microsoft.com/office/drawing/2014/main" id="{603649CE-6AF0-1E64-937A-4900EF043B07}"/>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EDF0DFE5-DB9E-77E9-B414-27133405667B}"/>
              </a:ext>
            </a:extLst>
          </p:cNvPr>
          <p:cNvSpPr>
            <a:spLocks noGrp="1"/>
          </p:cNvSpPr>
          <p:nvPr>
            <p:ph type="sldNum" sz="quarter" idx="12"/>
          </p:nvPr>
        </p:nvSpPr>
        <p:spPr/>
        <p:txBody>
          <a:bodyPr/>
          <a:lstStyle/>
          <a:p>
            <a:fld id="{6547F9EC-0141-428E-9624-21FD351CB832}" type="slidenum">
              <a:rPr lang="en-US" smtClean="0"/>
              <a:t>20</a:t>
            </a:fld>
            <a:endParaRPr lang="en-US"/>
          </a:p>
        </p:txBody>
      </p:sp>
    </p:spTree>
    <p:extLst>
      <p:ext uri="{BB962C8B-B14F-4D97-AF65-F5344CB8AC3E}">
        <p14:creationId xmlns:p14="http://schemas.microsoft.com/office/powerpoint/2010/main" val="20620086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D5509-2D79-FEE3-A843-C8EC63F64C16}"/>
              </a:ext>
            </a:extLst>
          </p:cNvPr>
          <p:cNvSpPr>
            <a:spLocks noGrp="1"/>
          </p:cNvSpPr>
          <p:nvPr>
            <p:ph type="title"/>
          </p:nvPr>
        </p:nvSpPr>
        <p:spPr/>
        <p:txBody>
          <a:bodyPr/>
          <a:lstStyle/>
          <a:p>
            <a:r>
              <a:rPr lang="en-US" dirty="0"/>
              <a:t>As a timeline picture</a:t>
            </a:r>
          </a:p>
        </p:txBody>
      </p:sp>
      <p:sp>
        <p:nvSpPr>
          <p:cNvPr id="15" name="Content Placeholder 14">
            <a:extLst>
              <a:ext uri="{FF2B5EF4-FFF2-40B4-BE49-F238E27FC236}">
                <a16:creationId xmlns:a16="http://schemas.microsoft.com/office/drawing/2014/main" id="{0CDCDFD4-0499-C72A-7D7C-FAADCCF0B80A}"/>
              </a:ext>
            </a:extLst>
          </p:cNvPr>
          <p:cNvSpPr>
            <a:spLocks noGrp="1"/>
          </p:cNvSpPr>
          <p:nvPr>
            <p:ph idx="1"/>
          </p:nvPr>
        </p:nvSpPr>
        <p:spPr>
          <a:xfrm>
            <a:off x="6947567" y="4014353"/>
            <a:ext cx="4878734" cy="1963332"/>
          </a:xfrm>
          <a:ln w="19050">
            <a:solidFill>
              <a:schemeClr val="tx1"/>
            </a:solidFill>
          </a:ln>
        </p:spPr>
        <p:txBody>
          <a:bodyPr>
            <a:normAutofit fontScale="62500" lnSpcReduction="20000"/>
          </a:bodyPr>
          <a:lstStyle/>
          <a:p>
            <a:r>
              <a:rPr lang="en-US" dirty="0"/>
              <a:t>B shouldn’t be trying to try to lock X while still holding a lock on </a:t>
            </a:r>
            <a:r>
              <a:rPr lang="en-US" dirty="0" err="1"/>
              <a:t>Y,if</a:t>
            </a:r>
            <a:r>
              <a:rPr lang="en-US" dirty="0"/>
              <a:t> you are using an ordered locking rule.  </a:t>
            </a:r>
          </a:p>
          <a:p>
            <a:r>
              <a:rPr lang="en-US" dirty="0"/>
              <a:t>X is alphabetically smaller than Y, and B locked Y earlier.  But C++ won’t will throw an exception here.  Your code didn’t follow the rule… and nothing was checking</a:t>
            </a:r>
          </a:p>
        </p:txBody>
      </p:sp>
      <p:sp>
        <p:nvSpPr>
          <p:cNvPr id="4" name="Footer Placeholder 3">
            <a:extLst>
              <a:ext uri="{FF2B5EF4-FFF2-40B4-BE49-F238E27FC236}">
                <a16:creationId xmlns:a16="http://schemas.microsoft.com/office/drawing/2014/main" id="{6A54987B-D110-C8B7-C06E-A2C7F905D55C}"/>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0262BCC6-828F-F02F-F2AE-8A38530BDBD2}"/>
              </a:ext>
            </a:extLst>
          </p:cNvPr>
          <p:cNvSpPr>
            <a:spLocks noGrp="1"/>
          </p:cNvSpPr>
          <p:nvPr>
            <p:ph type="sldNum" sz="quarter" idx="12"/>
          </p:nvPr>
        </p:nvSpPr>
        <p:spPr/>
        <p:txBody>
          <a:bodyPr/>
          <a:lstStyle/>
          <a:p>
            <a:fld id="{6547F9EC-0141-428E-9624-21FD351CB832}" type="slidenum">
              <a:rPr lang="en-US" smtClean="0"/>
              <a:t>21</a:t>
            </a:fld>
            <a:endParaRPr lang="en-US"/>
          </a:p>
        </p:txBody>
      </p:sp>
      <p:cxnSp>
        <p:nvCxnSpPr>
          <p:cNvPr id="7" name="Straight Arrow Connector 6">
            <a:extLst>
              <a:ext uri="{FF2B5EF4-FFF2-40B4-BE49-F238E27FC236}">
                <a16:creationId xmlns:a16="http://schemas.microsoft.com/office/drawing/2014/main" id="{B2537940-66E1-1685-DEAF-15767B6183DC}"/>
              </a:ext>
            </a:extLst>
          </p:cNvPr>
          <p:cNvCxnSpPr>
            <a:cxnSpLocks/>
          </p:cNvCxnSpPr>
          <p:nvPr/>
        </p:nvCxnSpPr>
        <p:spPr>
          <a:xfrm>
            <a:off x="908907" y="2566104"/>
            <a:ext cx="10374185"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9" name="Arrow: Up 8">
            <a:extLst>
              <a:ext uri="{FF2B5EF4-FFF2-40B4-BE49-F238E27FC236}">
                <a16:creationId xmlns:a16="http://schemas.microsoft.com/office/drawing/2014/main" id="{7E008B4D-7BEB-4AB5-B8BF-A5E40EE9C5B4}"/>
              </a:ext>
            </a:extLst>
          </p:cNvPr>
          <p:cNvSpPr/>
          <p:nvPr/>
        </p:nvSpPr>
        <p:spPr>
          <a:xfrm>
            <a:off x="1339913" y="2743200"/>
            <a:ext cx="334978" cy="685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Up 9">
            <a:extLst>
              <a:ext uri="{FF2B5EF4-FFF2-40B4-BE49-F238E27FC236}">
                <a16:creationId xmlns:a16="http://schemas.microsoft.com/office/drawing/2014/main" id="{57038DCA-5833-C1B5-5CAB-57EC7683B2FE}"/>
              </a:ext>
            </a:extLst>
          </p:cNvPr>
          <p:cNvSpPr/>
          <p:nvPr/>
        </p:nvSpPr>
        <p:spPr>
          <a:xfrm>
            <a:off x="3393540" y="2743200"/>
            <a:ext cx="334978" cy="685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Up 10">
            <a:extLst>
              <a:ext uri="{FF2B5EF4-FFF2-40B4-BE49-F238E27FC236}">
                <a16:creationId xmlns:a16="http://schemas.microsoft.com/office/drawing/2014/main" id="{7EA4F3BD-6BB8-091B-0EE7-F72EF5B33CEA}"/>
              </a:ext>
            </a:extLst>
          </p:cNvPr>
          <p:cNvSpPr/>
          <p:nvPr/>
        </p:nvSpPr>
        <p:spPr>
          <a:xfrm>
            <a:off x="4208353" y="2743200"/>
            <a:ext cx="334978" cy="685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Up 12">
            <a:extLst>
              <a:ext uri="{FF2B5EF4-FFF2-40B4-BE49-F238E27FC236}">
                <a16:creationId xmlns:a16="http://schemas.microsoft.com/office/drawing/2014/main" id="{8B22937A-2CBE-F600-61B6-B2A447F4C4F1}"/>
              </a:ext>
            </a:extLst>
          </p:cNvPr>
          <p:cNvSpPr/>
          <p:nvPr/>
        </p:nvSpPr>
        <p:spPr>
          <a:xfrm>
            <a:off x="6449240" y="2743200"/>
            <a:ext cx="334978" cy="685800"/>
          </a:xfrm>
          <a:prstGeom prst="up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ECA9B6C-052A-E37A-E10A-9A2A70E6B660}"/>
              </a:ext>
            </a:extLst>
          </p:cNvPr>
          <p:cNvSpPr txBox="1"/>
          <p:nvPr/>
        </p:nvSpPr>
        <p:spPr>
          <a:xfrm>
            <a:off x="1024128" y="3521334"/>
            <a:ext cx="6182333" cy="646331"/>
          </a:xfrm>
          <a:prstGeom prst="rect">
            <a:avLst/>
          </a:prstGeom>
          <a:noFill/>
        </p:spPr>
        <p:txBody>
          <a:bodyPr wrap="none" rtlCol="0">
            <a:spAutoFit/>
          </a:bodyPr>
          <a:lstStyle/>
          <a:p>
            <a:r>
              <a:rPr lang="en-US" dirty="0">
                <a:highlight>
                  <a:srgbClr val="FFFF00"/>
                </a:highlight>
              </a:rPr>
              <a:t>A: lock X</a:t>
            </a:r>
            <a:r>
              <a:rPr lang="en-US" dirty="0"/>
              <a:t>                     </a:t>
            </a:r>
            <a:r>
              <a:rPr lang="en-US" dirty="0">
                <a:highlight>
                  <a:srgbClr val="FFFF00"/>
                </a:highlight>
              </a:rPr>
              <a:t>B: lock Y</a:t>
            </a:r>
            <a:r>
              <a:rPr lang="en-US" dirty="0"/>
              <a:t>  </a:t>
            </a:r>
            <a:r>
              <a:rPr lang="en-US" dirty="0">
                <a:highlight>
                  <a:srgbClr val="FFFF00"/>
                </a:highlight>
              </a:rPr>
              <a:t>A: lock Y</a:t>
            </a:r>
            <a:r>
              <a:rPr lang="en-US" dirty="0"/>
              <a:t>                    </a:t>
            </a:r>
            <a:r>
              <a:rPr lang="en-US" dirty="0">
                <a:highlight>
                  <a:srgbClr val="FF0000"/>
                </a:highlight>
              </a:rPr>
              <a:t>B: lock X</a:t>
            </a:r>
            <a:br>
              <a:rPr lang="en-US" dirty="0"/>
            </a:br>
            <a:r>
              <a:rPr lang="en-US" dirty="0"/>
              <a:t>                                  </a:t>
            </a:r>
          </a:p>
        </p:txBody>
      </p:sp>
      <p:cxnSp>
        <p:nvCxnSpPr>
          <p:cNvPr id="17" name="Straight Arrow Connector 16">
            <a:extLst>
              <a:ext uri="{FF2B5EF4-FFF2-40B4-BE49-F238E27FC236}">
                <a16:creationId xmlns:a16="http://schemas.microsoft.com/office/drawing/2014/main" id="{4C848EF3-CCEC-33A2-1FA9-DC6A37C2860C}"/>
              </a:ext>
            </a:extLst>
          </p:cNvPr>
          <p:cNvCxnSpPr>
            <a:cxnSpLocks/>
          </p:cNvCxnSpPr>
          <p:nvPr/>
        </p:nvCxnSpPr>
        <p:spPr>
          <a:xfrm flipH="1" flipV="1">
            <a:off x="6449240" y="3922019"/>
            <a:ext cx="498327" cy="111220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9362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5">
                                            <p:bg/>
                                          </p:spTgt>
                                        </p:tgtEl>
                                        <p:attrNameLst>
                                          <p:attrName>style.visibility</p:attrName>
                                        </p:attrNameLst>
                                      </p:cBhvr>
                                      <p:to>
                                        <p:strVal val="visible"/>
                                      </p:to>
                                    </p:set>
                                    <p:animEffect transition="in" filter="randombar(horizontal)">
                                      <p:cBhvr>
                                        <p:cTn id="10" dur="500"/>
                                        <p:tgtEl>
                                          <p:spTgt spid="15">
                                            <p:bg/>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Effect transition="in" filter="randombar(horizontal)">
                                      <p:cBhvr>
                                        <p:cTn id="15" dur="500"/>
                                        <p:tgtEl>
                                          <p:spTgt spid="1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5">
                                            <p:txEl>
                                              <p:pRg st="1" end="1"/>
                                            </p:txEl>
                                          </p:spTgt>
                                        </p:tgtEl>
                                        <p:attrNameLst>
                                          <p:attrName>style.visibility</p:attrName>
                                        </p:attrNameLst>
                                      </p:cBhvr>
                                      <p:to>
                                        <p:strVal val="visible"/>
                                      </p:to>
                                    </p:set>
                                    <p:animEffect transition="in" filter="randombar(horizontal)">
                                      <p:cBhvr>
                                        <p:cTn id="20"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B3590-C20F-F444-1924-0A6C997E25B6}"/>
              </a:ext>
            </a:extLst>
          </p:cNvPr>
          <p:cNvSpPr>
            <a:spLocks noGrp="1"/>
          </p:cNvSpPr>
          <p:nvPr>
            <p:ph type="title"/>
          </p:nvPr>
        </p:nvSpPr>
        <p:spPr/>
        <p:txBody>
          <a:bodyPr/>
          <a:lstStyle/>
          <a:p>
            <a:r>
              <a:rPr lang="en-US" dirty="0"/>
              <a:t>True thought problem</a:t>
            </a:r>
          </a:p>
        </p:txBody>
      </p:sp>
      <p:sp>
        <p:nvSpPr>
          <p:cNvPr id="3" name="Content Placeholder 2">
            <a:extLst>
              <a:ext uri="{FF2B5EF4-FFF2-40B4-BE49-F238E27FC236}">
                <a16:creationId xmlns:a16="http://schemas.microsoft.com/office/drawing/2014/main" id="{BFEB9174-90B5-4828-C9C6-5D32E569D32F}"/>
              </a:ext>
            </a:extLst>
          </p:cNvPr>
          <p:cNvSpPr>
            <a:spLocks noGrp="1"/>
          </p:cNvSpPr>
          <p:nvPr>
            <p:ph idx="1"/>
          </p:nvPr>
        </p:nvSpPr>
        <p:spPr>
          <a:xfrm>
            <a:off x="1024128" y="2286000"/>
            <a:ext cx="10786872" cy="4023360"/>
          </a:xfrm>
        </p:spPr>
        <p:txBody>
          <a:bodyPr>
            <a:normAutofit/>
          </a:bodyPr>
          <a:lstStyle/>
          <a:p>
            <a:r>
              <a:rPr lang="en-US" dirty="0"/>
              <a:t>Ken was on sabbatical in Paris in 1995-1996</a:t>
            </a:r>
          </a:p>
          <a:p>
            <a:endParaRPr lang="en-US" dirty="0"/>
          </a:p>
          <a:p>
            <a:r>
              <a:rPr lang="en-US" dirty="0"/>
              <a:t>There are two traffic circles in </a:t>
            </a:r>
            <a:br>
              <a:rPr lang="en-US" dirty="0"/>
            </a:br>
            <a:r>
              <a:rPr lang="en-US" dirty="0"/>
              <a:t>France in which priority favors </a:t>
            </a:r>
            <a:br>
              <a:rPr lang="en-US" dirty="0"/>
            </a:br>
            <a:r>
              <a:rPr lang="en-US" dirty="0"/>
              <a:t>allowing cars to </a:t>
            </a:r>
            <a:r>
              <a:rPr lang="en-US" i="1" dirty="0"/>
              <a:t>enter </a:t>
            </a:r>
            <a:r>
              <a:rPr lang="en-US" dirty="0"/>
              <a:t>the circle over exit.  </a:t>
            </a:r>
          </a:p>
          <a:p>
            <a:endParaRPr lang="en-US" dirty="0"/>
          </a:p>
          <a:p>
            <a:r>
              <a:rPr lang="en-US" dirty="0"/>
              <a:t>Deadlock occurs!  Would “priority to the left” have the same risk?</a:t>
            </a:r>
          </a:p>
        </p:txBody>
      </p:sp>
      <p:sp>
        <p:nvSpPr>
          <p:cNvPr id="4" name="Footer Placeholder 3">
            <a:extLst>
              <a:ext uri="{FF2B5EF4-FFF2-40B4-BE49-F238E27FC236}">
                <a16:creationId xmlns:a16="http://schemas.microsoft.com/office/drawing/2014/main" id="{3873E0F6-5596-96C3-88B3-BC9AD0F95D27}"/>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285F77A5-4B61-4E23-1C8E-7888D3F488B5}"/>
              </a:ext>
            </a:extLst>
          </p:cNvPr>
          <p:cNvSpPr>
            <a:spLocks noGrp="1"/>
          </p:cNvSpPr>
          <p:nvPr>
            <p:ph type="sldNum" sz="quarter" idx="12"/>
          </p:nvPr>
        </p:nvSpPr>
        <p:spPr/>
        <p:txBody>
          <a:bodyPr/>
          <a:lstStyle/>
          <a:p>
            <a:fld id="{6547F9EC-0141-428E-9624-21FD351CB832}" type="slidenum">
              <a:rPr lang="en-US" smtClean="0"/>
              <a:t>22</a:t>
            </a:fld>
            <a:endParaRPr lang="en-US"/>
          </a:p>
        </p:txBody>
      </p:sp>
      <p:pic>
        <p:nvPicPr>
          <p:cNvPr id="1026" name="Picture 2" descr="Image result for france traffic circle arc de triomphe">
            <a:extLst>
              <a:ext uri="{FF2B5EF4-FFF2-40B4-BE49-F238E27FC236}">
                <a16:creationId xmlns:a16="http://schemas.microsoft.com/office/drawing/2014/main" id="{A922B34C-447D-9919-EC7C-0600BB992C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19097" y="371510"/>
            <a:ext cx="2929402" cy="175314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5CA665DE-4FF8-B546-49B5-17F2AF363E16}"/>
              </a:ext>
            </a:extLst>
          </p:cNvPr>
          <p:cNvPicPr>
            <a:picLocks noChangeAspect="1"/>
          </p:cNvPicPr>
          <p:nvPr/>
        </p:nvPicPr>
        <p:blipFill>
          <a:blip r:embed="rId3"/>
          <a:stretch>
            <a:fillRect/>
          </a:stretch>
        </p:blipFill>
        <p:spPr>
          <a:xfrm>
            <a:off x="9019097" y="2673220"/>
            <a:ext cx="2794661" cy="1861943"/>
          </a:xfrm>
          <a:prstGeom prst="rect">
            <a:avLst/>
          </a:prstGeom>
        </p:spPr>
      </p:pic>
      <p:sp>
        <p:nvSpPr>
          <p:cNvPr id="7" name="Freeform: Shape 6">
            <a:extLst>
              <a:ext uri="{FF2B5EF4-FFF2-40B4-BE49-F238E27FC236}">
                <a16:creationId xmlns:a16="http://schemas.microsoft.com/office/drawing/2014/main" id="{86C3C0D9-E9A9-0D8E-06A6-3065684B7977}"/>
              </a:ext>
            </a:extLst>
          </p:cNvPr>
          <p:cNvSpPr/>
          <p:nvPr/>
        </p:nvSpPr>
        <p:spPr>
          <a:xfrm>
            <a:off x="10651954" y="3918857"/>
            <a:ext cx="1156996" cy="643812"/>
          </a:xfrm>
          <a:custGeom>
            <a:avLst/>
            <a:gdLst>
              <a:gd name="connsiteX0" fmla="*/ 1156996 w 1156996"/>
              <a:gd name="connsiteY0" fmla="*/ 0 h 643812"/>
              <a:gd name="connsiteX1" fmla="*/ 298580 w 1156996"/>
              <a:gd name="connsiteY1" fmla="*/ 177281 h 643812"/>
              <a:gd name="connsiteX2" fmla="*/ 0 w 1156996"/>
              <a:gd name="connsiteY2" fmla="*/ 643812 h 643812"/>
            </a:gdLst>
            <a:ahLst/>
            <a:cxnLst>
              <a:cxn ang="0">
                <a:pos x="connsiteX0" y="connsiteY0"/>
              </a:cxn>
              <a:cxn ang="0">
                <a:pos x="connsiteX1" y="connsiteY1"/>
              </a:cxn>
              <a:cxn ang="0">
                <a:pos x="connsiteX2" y="connsiteY2"/>
              </a:cxn>
            </a:cxnLst>
            <a:rect l="l" t="t" r="r" b="b"/>
            <a:pathLst>
              <a:path w="1156996" h="643812">
                <a:moveTo>
                  <a:pt x="1156996" y="0"/>
                </a:moveTo>
                <a:cubicBezTo>
                  <a:pt x="824204" y="34989"/>
                  <a:pt x="491413" y="69979"/>
                  <a:pt x="298580" y="177281"/>
                </a:cubicBezTo>
                <a:cubicBezTo>
                  <a:pt x="105747" y="284583"/>
                  <a:pt x="52873" y="464197"/>
                  <a:pt x="0" y="643812"/>
                </a:cubicBezTo>
              </a:path>
            </a:pathLst>
          </a:custGeom>
          <a:noFill/>
          <a:ln w="76200">
            <a:solidFill>
              <a:srgbClr val="FFC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25680CFA-027A-25D6-A3FF-FD67976F76C3}"/>
              </a:ext>
            </a:extLst>
          </p:cNvPr>
          <p:cNvCxnSpPr/>
          <p:nvPr/>
        </p:nvCxnSpPr>
        <p:spPr>
          <a:xfrm flipH="1">
            <a:off x="9960103" y="3743792"/>
            <a:ext cx="832919" cy="791371"/>
          </a:xfrm>
          <a:prstGeom prst="straightConnector1">
            <a:avLst/>
          </a:prstGeom>
          <a:ln w="57150">
            <a:solidFill>
              <a:srgbClr val="FFC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C4315366-47FE-B5A6-D3FC-8AF47EE4D4BD}"/>
              </a:ext>
            </a:extLst>
          </p:cNvPr>
          <p:cNvCxnSpPr>
            <a:cxnSpLocks/>
          </p:cNvCxnSpPr>
          <p:nvPr/>
        </p:nvCxnSpPr>
        <p:spPr>
          <a:xfrm flipH="1">
            <a:off x="10575739" y="3947338"/>
            <a:ext cx="876145" cy="122379"/>
          </a:xfrm>
          <a:prstGeom prst="straightConnector1">
            <a:avLst/>
          </a:prstGeom>
          <a:ln w="57150">
            <a:solidFill>
              <a:srgbClr val="FFC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4931F63-8A7D-76F5-374A-5A91088F3512}"/>
              </a:ext>
            </a:extLst>
          </p:cNvPr>
          <p:cNvSpPr txBox="1"/>
          <p:nvPr/>
        </p:nvSpPr>
        <p:spPr>
          <a:xfrm>
            <a:off x="8543636" y="4533437"/>
            <a:ext cx="3648364" cy="646331"/>
          </a:xfrm>
          <a:prstGeom prst="rect">
            <a:avLst/>
          </a:prstGeom>
          <a:noFill/>
        </p:spPr>
        <p:txBody>
          <a:bodyPr wrap="square" rtlCol="0">
            <a:spAutoFit/>
          </a:bodyPr>
          <a:lstStyle/>
          <a:p>
            <a:pPr algn="ctr"/>
            <a:r>
              <a:rPr lang="en-US" b="1" dirty="0"/>
              <a:t>We’ll use arrows to represent desired paths of individual vehicles</a:t>
            </a:r>
          </a:p>
        </p:txBody>
      </p:sp>
    </p:spTree>
    <p:extLst>
      <p:ext uri="{BB962C8B-B14F-4D97-AF65-F5344CB8AC3E}">
        <p14:creationId xmlns:p14="http://schemas.microsoft.com/office/powerpoint/2010/main" val="1165136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7"/>
                                        </p:tgtEl>
                                        <p:attrNameLst>
                                          <p:attrName>style.visibility</p:attrName>
                                        </p:attrNameLst>
                                      </p:cBhvr>
                                      <p:to>
                                        <p:strVal val="hidden"/>
                                      </p:to>
                                    </p:set>
                                  </p:childTnLst>
                                </p:cTn>
                              </p:par>
                              <p:par>
                                <p:cTn id="17" presetID="14" presetClass="entr" presetSubtype="1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randombar(horizontal)">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7D54D-4AF9-BCFF-8E33-66238A674B2A}"/>
              </a:ext>
            </a:extLst>
          </p:cNvPr>
          <p:cNvSpPr>
            <a:spLocks noGrp="1"/>
          </p:cNvSpPr>
          <p:nvPr>
            <p:ph type="title"/>
          </p:nvPr>
        </p:nvSpPr>
        <p:spPr/>
        <p:txBody>
          <a:bodyPr/>
          <a:lstStyle/>
          <a:p>
            <a:r>
              <a:rPr lang="en-US" dirty="0"/>
              <a:t>Visualizing the </a:t>
            </a:r>
            <a:r>
              <a:rPr lang="en-US" dirty="0" err="1"/>
              <a:t>priorite</a:t>
            </a:r>
            <a:r>
              <a:rPr lang="en-US" dirty="0"/>
              <a:t>-a-droite cycle</a:t>
            </a:r>
          </a:p>
        </p:txBody>
      </p:sp>
      <p:sp>
        <p:nvSpPr>
          <p:cNvPr id="28" name="Content Placeholder 27">
            <a:extLst>
              <a:ext uri="{FF2B5EF4-FFF2-40B4-BE49-F238E27FC236}">
                <a16:creationId xmlns:a16="http://schemas.microsoft.com/office/drawing/2014/main" id="{BCF70A9A-60C7-CB28-0D28-431796869718}"/>
              </a:ext>
            </a:extLst>
          </p:cNvPr>
          <p:cNvSpPr>
            <a:spLocks noGrp="1"/>
          </p:cNvSpPr>
          <p:nvPr>
            <p:ph idx="1"/>
          </p:nvPr>
        </p:nvSpPr>
        <p:spPr/>
        <p:txBody>
          <a:bodyPr>
            <a:normAutofit/>
          </a:bodyPr>
          <a:lstStyle/>
          <a:p>
            <a:r>
              <a:rPr lang="en-US" dirty="0"/>
              <a:t>Many streets.  Traffic flows in counter-clockwise direction</a:t>
            </a:r>
          </a:p>
          <a:p>
            <a:endParaRPr lang="en-US" dirty="0"/>
          </a:p>
          <a:p>
            <a:r>
              <a:rPr lang="en-US" dirty="0"/>
              <a:t>Streets are mostly two-way</a:t>
            </a:r>
          </a:p>
          <a:p>
            <a:endParaRPr lang="en-US" dirty="0"/>
          </a:p>
          <a:p>
            <a:r>
              <a:rPr lang="en-US" dirty="0"/>
              <a:t>Core problem: some cars just want to leave, while others continue around.  </a:t>
            </a:r>
            <a:r>
              <a:rPr lang="en-US" b="1" dirty="0"/>
              <a:t>But any entering car gets to go first</a:t>
            </a:r>
            <a:endParaRPr lang="en-US" dirty="0"/>
          </a:p>
        </p:txBody>
      </p:sp>
      <p:sp>
        <p:nvSpPr>
          <p:cNvPr id="4" name="Footer Placeholder 3">
            <a:extLst>
              <a:ext uri="{FF2B5EF4-FFF2-40B4-BE49-F238E27FC236}">
                <a16:creationId xmlns:a16="http://schemas.microsoft.com/office/drawing/2014/main" id="{5B207846-7F75-84CD-604F-5D57D0A3E616}"/>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49CF7CEA-A04E-45BE-A297-BA6599BE6CF7}"/>
              </a:ext>
            </a:extLst>
          </p:cNvPr>
          <p:cNvSpPr>
            <a:spLocks noGrp="1"/>
          </p:cNvSpPr>
          <p:nvPr>
            <p:ph type="sldNum" sz="quarter" idx="12"/>
          </p:nvPr>
        </p:nvSpPr>
        <p:spPr/>
        <p:txBody>
          <a:bodyPr/>
          <a:lstStyle/>
          <a:p>
            <a:fld id="{6547F9EC-0141-428E-9624-21FD351CB832}" type="slidenum">
              <a:rPr lang="en-US" smtClean="0"/>
              <a:t>23</a:t>
            </a:fld>
            <a:endParaRPr lang="en-US"/>
          </a:p>
        </p:txBody>
      </p:sp>
      <p:pic>
        <p:nvPicPr>
          <p:cNvPr id="6" name="Picture 2" descr="Image result for france traffic circle arc de triomphe">
            <a:extLst>
              <a:ext uri="{FF2B5EF4-FFF2-40B4-BE49-F238E27FC236}">
                <a16:creationId xmlns:a16="http://schemas.microsoft.com/office/drawing/2014/main" id="{E8E6EED6-A4DF-53E0-68B0-6BE48015ED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8960" y="3007070"/>
            <a:ext cx="2929402" cy="1753146"/>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a:extLst>
              <a:ext uri="{FF2B5EF4-FFF2-40B4-BE49-F238E27FC236}">
                <a16:creationId xmlns:a16="http://schemas.microsoft.com/office/drawing/2014/main" id="{D064B04B-8935-79C2-7E50-AA589BC76A8D}"/>
              </a:ext>
            </a:extLst>
          </p:cNvPr>
          <p:cNvCxnSpPr>
            <a:cxnSpLocks/>
          </p:cNvCxnSpPr>
          <p:nvPr/>
        </p:nvCxnSpPr>
        <p:spPr>
          <a:xfrm flipH="1" flipV="1">
            <a:off x="8273333" y="4002494"/>
            <a:ext cx="401217" cy="121298"/>
          </a:xfrm>
          <a:prstGeom prst="straightConnector1">
            <a:avLst/>
          </a:prstGeom>
          <a:ln w="38100">
            <a:solidFill>
              <a:srgbClr val="FFC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E4A688F-C69B-8E28-085F-B2D48B343CB2}"/>
              </a:ext>
            </a:extLst>
          </p:cNvPr>
          <p:cNvCxnSpPr>
            <a:cxnSpLocks/>
          </p:cNvCxnSpPr>
          <p:nvPr/>
        </p:nvCxnSpPr>
        <p:spPr>
          <a:xfrm flipH="1" flipV="1">
            <a:off x="8473941" y="4153909"/>
            <a:ext cx="338165" cy="450600"/>
          </a:xfrm>
          <a:prstGeom prst="straightConnector1">
            <a:avLst/>
          </a:prstGeom>
          <a:ln w="38100">
            <a:solidFill>
              <a:srgbClr val="FFC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182D3150-2A1E-C944-D01C-81628E2916DA}"/>
              </a:ext>
            </a:extLst>
          </p:cNvPr>
          <p:cNvCxnSpPr>
            <a:cxnSpLocks/>
          </p:cNvCxnSpPr>
          <p:nvPr/>
        </p:nvCxnSpPr>
        <p:spPr>
          <a:xfrm flipV="1">
            <a:off x="8157960" y="4502653"/>
            <a:ext cx="516590" cy="270516"/>
          </a:xfrm>
          <a:prstGeom prst="straightConnector1">
            <a:avLst/>
          </a:prstGeom>
          <a:ln w="38100">
            <a:solidFill>
              <a:srgbClr val="FFC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 name="Straight Arrow Connector 2">
            <a:extLst>
              <a:ext uri="{FF2B5EF4-FFF2-40B4-BE49-F238E27FC236}">
                <a16:creationId xmlns:a16="http://schemas.microsoft.com/office/drawing/2014/main" id="{514BC925-6EA1-38EC-C921-2D27ADF531B2}"/>
              </a:ext>
            </a:extLst>
          </p:cNvPr>
          <p:cNvCxnSpPr>
            <a:cxnSpLocks/>
          </p:cNvCxnSpPr>
          <p:nvPr/>
        </p:nvCxnSpPr>
        <p:spPr>
          <a:xfrm>
            <a:off x="7399766" y="4637911"/>
            <a:ext cx="873567" cy="19008"/>
          </a:xfrm>
          <a:prstGeom prst="straightConnector1">
            <a:avLst/>
          </a:prstGeom>
          <a:ln w="38100">
            <a:solidFill>
              <a:srgbClr val="FFC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6C27C187-FDF6-EB05-7A37-C98BD2FDFC9F}"/>
              </a:ext>
            </a:extLst>
          </p:cNvPr>
          <p:cNvCxnSpPr>
            <a:cxnSpLocks/>
          </p:cNvCxnSpPr>
          <p:nvPr/>
        </p:nvCxnSpPr>
        <p:spPr>
          <a:xfrm>
            <a:off x="7226407" y="4381355"/>
            <a:ext cx="610142" cy="229459"/>
          </a:xfrm>
          <a:prstGeom prst="straightConnector1">
            <a:avLst/>
          </a:prstGeom>
          <a:ln w="38100">
            <a:solidFill>
              <a:srgbClr val="FFC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DD306774-2F32-8EFC-12FF-2EED833BCE1E}"/>
              </a:ext>
            </a:extLst>
          </p:cNvPr>
          <p:cNvCxnSpPr>
            <a:cxnSpLocks/>
          </p:cNvCxnSpPr>
          <p:nvPr/>
        </p:nvCxnSpPr>
        <p:spPr>
          <a:xfrm>
            <a:off x="7226407" y="4175681"/>
            <a:ext cx="305071" cy="205674"/>
          </a:xfrm>
          <a:prstGeom prst="straightConnector1">
            <a:avLst/>
          </a:prstGeom>
          <a:ln w="38100">
            <a:solidFill>
              <a:srgbClr val="FFC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02841983-57C9-DA9F-F3FB-FAEAEEC6643F}"/>
              </a:ext>
            </a:extLst>
          </p:cNvPr>
          <p:cNvCxnSpPr>
            <a:cxnSpLocks/>
          </p:cNvCxnSpPr>
          <p:nvPr/>
        </p:nvCxnSpPr>
        <p:spPr>
          <a:xfrm flipH="1">
            <a:off x="7378942" y="3883643"/>
            <a:ext cx="232212" cy="292038"/>
          </a:xfrm>
          <a:prstGeom prst="straightConnector1">
            <a:avLst/>
          </a:prstGeom>
          <a:ln w="38100">
            <a:solidFill>
              <a:srgbClr val="FFC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848FAA8C-832C-E018-EE0B-38F6EF0C2D40}"/>
              </a:ext>
            </a:extLst>
          </p:cNvPr>
          <p:cNvCxnSpPr>
            <a:cxnSpLocks/>
          </p:cNvCxnSpPr>
          <p:nvPr/>
        </p:nvCxnSpPr>
        <p:spPr>
          <a:xfrm flipH="1">
            <a:off x="7531478" y="3883643"/>
            <a:ext cx="259301" cy="118851"/>
          </a:xfrm>
          <a:prstGeom prst="straightConnector1">
            <a:avLst/>
          </a:prstGeom>
          <a:ln w="38100">
            <a:solidFill>
              <a:srgbClr val="FFC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09013BB4-0CD2-823D-71A7-4A3C2BAED006}"/>
              </a:ext>
            </a:extLst>
          </p:cNvPr>
          <p:cNvCxnSpPr>
            <a:cxnSpLocks/>
          </p:cNvCxnSpPr>
          <p:nvPr/>
        </p:nvCxnSpPr>
        <p:spPr>
          <a:xfrm flipH="1">
            <a:off x="7303047" y="986828"/>
            <a:ext cx="131712" cy="63374"/>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D8FFEEB-0DD8-B5A8-DBC3-3703967D06E8}"/>
              </a:ext>
            </a:extLst>
          </p:cNvPr>
          <p:cNvCxnSpPr>
            <a:cxnSpLocks/>
          </p:cNvCxnSpPr>
          <p:nvPr/>
        </p:nvCxnSpPr>
        <p:spPr>
          <a:xfrm>
            <a:off x="7790779" y="986828"/>
            <a:ext cx="135448" cy="63374"/>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2820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par>
                                <p:cTn id="13" presetID="14" presetClass="entr" presetSubtype="1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randombar(horizontal)">
                                      <p:cBhvr>
                                        <p:cTn id="15" dur="500"/>
                                        <p:tgtEl>
                                          <p:spTgt spid="15"/>
                                        </p:tgtEl>
                                      </p:cBhvr>
                                    </p:animEffect>
                                  </p:childTnLst>
                                </p:cTn>
                              </p:par>
                              <p:par>
                                <p:cTn id="16" presetID="14" presetClass="entr" presetSubtype="1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randombar(horizontal)">
                                      <p:cBhvr>
                                        <p:cTn id="18" dur="500"/>
                                        <p:tgtEl>
                                          <p:spTgt spid="3"/>
                                        </p:tgtEl>
                                      </p:cBhvr>
                                    </p:animEffect>
                                  </p:childTnLst>
                                </p:cTn>
                              </p:par>
                              <p:par>
                                <p:cTn id="19" presetID="14" presetClass="entr" presetSubtype="1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randombar(horizontal)">
                                      <p:cBhvr>
                                        <p:cTn id="21" dur="500"/>
                                        <p:tgtEl>
                                          <p:spTgt spid="14"/>
                                        </p:tgtEl>
                                      </p:cBhvr>
                                    </p:animEffect>
                                  </p:childTnLst>
                                </p:cTn>
                              </p:par>
                              <p:par>
                                <p:cTn id="22" presetID="14" presetClass="entr" presetSubtype="10"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randombar(horizontal)">
                                      <p:cBhvr>
                                        <p:cTn id="24" dur="500"/>
                                        <p:tgtEl>
                                          <p:spTgt spid="18"/>
                                        </p:tgtEl>
                                      </p:cBhvr>
                                    </p:animEffect>
                                  </p:childTnLst>
                                </p:cTn>
                              </p:par>
                              <p:par>
                                <p:cTn id="25" presetID="14" presetClass="entr" presetSubtype="1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randombar(horizontal)">
                                      <p:cBhvr>
                                        <p:cTn id="27" dur="500"/>
                                        <p:tgtEl>
                                          <p:spTgt spid="20"/>
                                        </p:tgtEl>
                                      </p:cBhvr>
                                    </p:animEffect>
                                  </p:childTnLst>
                                </p:cTn>
                              </p:par>
                              <p:par>
                                <p:cTn id="28" presetID="14" presetClass="entr" presetSubtype="10" fill="hold"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randombar(horizontal)">
                                      <p:cBhvr>
                                        <p:cTn id="3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7809D-DE5F-51CD-9407-4841DEBFD0C8}"/>
              </a:ext>
            </a:extLst>
          </p:cNvPr>
          <p:cNvSpPr>
            <a:spLocks noGrp="1"/>
          </p:cNvSpPr>
          <p:nvPr>
            <p:ph type="title"/>
          </p:nvPr>
        </p:nvSpPr>
        <p:spPr/>
        <p:txBody>
          <a:bodyPr/>
          <a:lstStyle/>
          <a:p>
            <a:r>
              <a:rPr lang="en-US" dirty="0"/>
              <a:t>Understanding this in </a:t>
            </a:r>
            <a:br>
              <a:rPr lang="en-US" dirty="0"/>
            </a:br>
            <a:r>
              <a:rPr lang="en-US" dirty="0"/>
              <a:t>terms of lock cycles</a:t>
            </a:r>
          </a:p>
        </p:txBody>
      </p:sp>
      <p:sp>
        <p:nvSpPr>
          <p:cNvPr id="3" name="Content Placeholder 2">
            <a:extLst>
              <a:ext uri="{FF2B5EF4-FFF2-40B4-BE49-F238E27FC236}">
                <a16:creationId xmlns:a16="http://schemas.microsoft.com/office/drawing/2014/main" id="{0928C753-1986-2053-E809-7C464856BA50}"/>
              </a:ext>
            </a:extLst>
          </p:cNvPr>
          <p:cNvSpPr>
            <a:spLocks noGrp="1"/>
          </p:cNvSpPr>
          <p:nvPr>
            <p:ph idx="1"/>
          </p:nvPr>
        </p:nvSpPr>
        <p:spPr/>
        <p:txBody>
          <a:bodyPr>
            <a:normAutofit fontScale="92500" lnSpcReduction="20000"/>
          </a:bodyPr>
          <a:lstStyle/>
          <a:p>
            <a:r>
              <a:rPr lang="en-US" dirty="0"/>
              <a:t>A car in the circle holds a form of “lock” on the space it occupies.  If car B allows car A to pass in front of it, this is like a lock-wait</a:t>
            </a:r>
          </a:p>
          <a:p>
            <a:endParaRPr lang="en-US" dirty="0"/>
          </a:p>
          <a:p>
            <a:r>
              <a:rPr lang="en-US" dirty="0"/>
              <a:t>When entering car C yields to car B which is behind car A, if A can always </a:t>
            </a:r>
            <a:r>
              <a:rPr lang="en-US" i="1" dirty="0"/>
              <a:t>leave</a:t>
            </a:r>
            <a:r>
              <a:rPr lang="en-US" dirty="0"/>
              <a:t> there is no cycle… and no deadlock.</a:t>
            </a:r>
          </a:p>
          <a:p>
            <a:endParaRPr lang="en-US" dirty="0"/>
          </a:p>
          <a:p>
            <a:r>
              <a:rPr lang="en-US" dirty="0"/>
              <a:t>If a car </a:t>
            </a:r>
            <a:r>
              <a:rPr lang="en-US" i="1" dirty="0"/>
              <a:t>in </a:t>
            </a:r>
            <a:r>
              <a:rPr lang="en-US" dirty="0"/>
              <a:t>the circle must wait for a car </a:t>
            </a:r>
            <a:r>
              <a:rPr lang="en-US" i="1" dirty="0"/>
              <a:t>entering</a:t>
            </a:r>
            <a:r>
              <a:rPr lang="en-US" dirty="0"/>
              <a:t>, but the entering car has no space to enter (and hence waits for a car already in the circle), we do get a cycle… and a deadlock!</a:t>
            </a:r>
          </a:p>
        </p:txBody>
      </p:sp>
      <p:sp>
        <p:nvSpPr>
          <p:cNvPr id="4" name="Footer Placeholder 3">
            <a:extLst>
              <a:ext uri="{FF2B5EF4-FFF2-40B4-BE49-F238E27FC236}">
                <a16:creationId xmlns:a16="http://schemas.microsoft.com/office/drawing/2014/main" id="{A82E571B-9971-7020-73B8-9D0E811A92F1}"/>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749D9CD5-01DD-2735-D1B8-EE8F825187C0}"/>
              </a:ext>
            </a:extLst>
          </p:cNvPr>
          <p:cNvSpPr>
            <a:spLocks noGrp="1"/>
          </p:cNvSpPr>
          <p:nvPr>
            <p:ph type="sldNum" sz="quarter" idx="12"/>
          </p:nvPr>
        </p:nvSpPr>
        <p:spPr/>
        <p:txBody>
          <a:bodyPr/>
          <a:lstStyle/>
          <a:p>
            <a:fld id="{6547F9EC-0141-428E-9624-21FD351CB832}" type="slidenum">
              <a:rPr lang="en-US" smtClean="0"/>
              <a:t>24</a:t>
            </a:fld>
            <a:endParaRPr lang="en-US"/>
          </a:p>
        </p:txBody>
      </p:sp>
      <p:pic>
        <p:nvPicPr>
          <p:cNvPr id="16" name="Picture 15">
            <a:extLst>
              <a:ext uri="{FF2B5EF4-FFF2-40B4-BE49-F238E27FC236}">
                <a16:creationId xmlns:a16="http://schemas.microsoft.com/office/drawing/2014/main" id="{72E282C4-365A-0A03-60F8-2BF04BD8D8C5}"/>
              </a:ext>
            </a:extLst>
          </p:cNvPr>
          <p:cNvPicPr>
            <a:picLocks noChangeAspect="1"/>
          </p:cNvPicPr>
          <p:nvPr/>
        </p:nvPicPr>
        <p:blipFill>
          <a:blip r:embed="rId2"/>
          <a:stretch>
            <a:fillRect/>
          </a:stretch>
        </p:blipFill>
        <p:spPr>
          <a:xfrm>
            <a:off x="9104991" y="112976"/>
            <a:ext cx="2932430" cy="1792379"/>
          </a:xfrm>
          <a:prstGeom prst="rect">
            <a:avLst/>
          </a:prstGeom>
        </p:spPr>
      </p:pic>
    </p:spTree>
    <p:extLst>
      <p:ext uri="{BB962C8B-B14F-4D97-AF65-F5344CB8AC3E}">
        <p14:creationId xmlns:p14="http://schemas.microsoft.com/office/powerpoint/2010/main" val="3051517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D4031-DB6C-82AA-71E2-2FEF3837FE5E}"/>
              </a:ext>
            </a:extLst>
          </p:cNvPr>
          <p:cNvSpPr>
            <a:spLocks noGrp="1"/>
          </p:cNvSpPr>
          <p:nvPr>
            <p:ph type="title"/>
          </p:nvPr>
        </p:nvSpPr>
        <p:spPr/>
        <p:txBody>
          <a:bodyPr/>
          <a:lstStyle/>
          <a:p>
            <a:r>
              <a:rPr lang="en-US" dirty="0"/>
              <a:t>Priority to the left is the modern rule</a:t>
            </a:r>
          </a:p>
        </p:txBody>
      </p:sp>
      <p:sp>
        <p:nvSpPr>
          <p:cNvPr id="3" name="Content Placeholder 2">
            <a:extLst>
              <a:ext uri="{FF2B5EF4-FFF2-40B4-BE49-F238E27FC236}">
                <a16:creationId xmlns:a16="http://schemas.microsoft.com/office/drawing/2014/main" id="{7F1FB3E2-DF82-5AC9-6F7A-B04823A2C4CC}"/>
              </a:ext>
            </a:extLst>
          </p:cNvPr>
          <p:cNvSpPr>
            <a:spLocks noGrp="1"/>
          </p:cNvSpPr>
          <p:nvPr>
            <p:ph idx="1"/>
          </p:nvPr>
        </p:nvSpPr>
        <p:spPr>
          <a:xfrm>
            <a:off x="1024127" y="2350655"/>
            <a:ext cx="10641690" cy="4023360"/>
          </a:xfrm>
        </p:spPr>
        <p:txBody>
          <a:bodyPr>
            <a:normAutofit/>
          </a:bodyPr>
          <a:lstStyle/>
          <a:p>
            <a:r>
              <a:rPr lang="en-US" dirty="0"/>
              <a:t>Most of the world uses the priority-to-the-left rule.</a:t>
            </a:r>
          </a:p>
          <a:p>
            <a:endParaRPr lang="en-US" dirty="0"/>
          </a:p>
          <a:p>
            <a:r>
              <a:rPr lang="en-US" dirty="0"/>
              <a:t>For a traffic circle, this means cars in the circle have priority over cars wanting to enter.  “Drains” traffic out.</a:t>
            </a:r>
          </a:p>
          <a:p>
            <a:endParaRPr lang="en-US" dirty="0"/>
          </a:p>
          <a:p>
            <a:r>
              <a:rPr lang="en-US" dirty="0"/>
              <a:t>(BTW, in addition to great food, Belgium </a:t>
            </a:r>
            <a:br>
              <a:rPr lang="en-US" dirty="0"/>
            </a:br>
            <a:r>
              <a:rPr lang="en-US" dirty="0"/>
              <a:t>has </a:t>
            </a:r>
            <a:r>
              <a:rPr lang="en-US" dirty="0" err="1"/>
              <a:t>priorite-a-droite</a:t>
            </a:r>
            <a:r>
              <a:rPr lang="en-US" dirty="0"/>
              <a:t>… good to know!)</a:t>
            </a:r>
          </a:p>
        </p:txBody>
      </p:sp>
      <p:sp>
        <p:nvSpPr>
          <p:cNvPr id="4" name="Footer Placeholder 3">
            <a:extLst>
              <a:ext uri="{FF2B5EF4-FFF2-40B4-BE49-F238E27FC236}">
                <a16:creationId xmlns:a16="http://schemas.microsoft.com/office/drawing/2014/main" id="{4A14E347-7F6D-9B21-9DB3-F4CDA911E305}"/>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72B43294-3FA9-9C2C-8FFE-0A6640667D89}"/>
              </a:ext>
            </a:extLst>
          </p:cNvPr>
          <p:cNvSpPr>
            <a:spLocks noGrp="1"/>
          </p:cNvSpPr>
          <p:nvPr>
            <p:ph type="sldNum" sz="quarter" idx="12"/>
          </p:nvPr>
        </p:nvSpPr>
        <p:spPr/>
        <p:txBody>
          <a:bodyPr/>
          <a:lstStyle/>
          <a:p>
            <a:fld id="{6547F9EC-0141-428E-9624-21FD351CB832}" type="slidenum">
              <a:rPr lang="en-US" smtClean="0"/>
              <a:t>25</a:t>
            </a:fld>
            <a:endParaRPr lang="en-US"/>
          </a:p>
        </p:txBody>
      </p:sp>
      <p:pic>
        <p:nvPicPr>
          <p:cNvPr id="1026" name="Picture 2">
            <a:extLst>
              <a:ext uri="{FF2B5EF4-FFF2-40B4-BE49-F238E27FC236}">
                <a16:creationId xmlns:a16="http://schemas.microsoft.com/office/drawing/2014/main" id="{737F91DE-56B3-7BD5-2827-F51E196699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1229" y="5516311"/>
            <a:ext cx="1327304" cy="112352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belgian beers">
            <a:extLst>
              <a:ext uri="{FF2B5EF4-FFF2-40B4-BE49-F238E27FC236}">
                <a16:creationId xmlns:a16="http://schemas.microsoft.com/office/drawing/2014/main" id="{22E49920-CB30-1BB2-3BFB-F307CF319A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89871" y="4464972"/>
            <a:ext cx="1327304" cy="142211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oudin blanc et noir | Au Vieux Saint Martin - Brussels">
            <a:extLst>
              <a:ext uri="{FF2B5EF4-FFF2-40B4-BE49-F238E27FC236}">
                <a16:creationId xmlns:a16="http://schemas.microsoft.com/office/drawing/2014/main" id="{81A3D9A7-F3EB-9908-8A31-10A065A929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11843" y="4625542"/>
            <a:ext cx="1519335" cy="1519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75132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2ED9B3-EA8A-4B45-3A02-0A489B027C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39A98F-5A70-EDC9-8012-F521D93B68E2}"/>
              </a:ext>
            </a:extLst>
          </p:cNvPr>
          <p:cNvSpPr>
            <a:spLocks noGrp="1"/>
          </p:cNvSpPr>
          <p:nvPr>
            <p:ph type="title"/>
          </p:nvPr>
        </p:nvSpPr>
        <p:spPr/>
        <p:txBody>
          <a:bodyPr/>
          <a:lstStyle/>
          <a:p>
            <a:r>
              <a:rPr lang="en-US" dirty="0"/>
              <a:t>Priority to the left is the modern rule</a:t>
            </a:r>
          </a:p>
        </p:txBody>
      </p:sp>
      <p:sp>
        <p:nvSpPr>
          <p:cNvPr id="3" name="Content Placeholder 2">
            <a:extLst>
              <a:ext uri="{FF2B5EF4-FFF2-40B4-BE49-F238E27FC236}">
                <a16:creationId xmlns:a16="http://schemas.microsoft.com/office/drawing/2014/main" id="{608C9840-CCF8-8303-222C-E85DB2782B45}"/>
              </a:ext>
            </a:extLst>
          </p:cNvPr>
          <p:cNvSpPr>
            <a:spLocks noGrp="1"/>
          </p:cNvSpPr>
          <p:nvPr>
            <p:ph idx="1"/>
          </p:nvPr>
        </p:nvSpPr>
        <p:spPr>
          <a:xfrm>
            <a:off x="1024127" y="2350655"/>
            <a:ext cx="10641690" cy="4023360"/>
          </a:xfrm>
        </p:spPr>
        <p:txBody>
          <a:bodyPr>
            <a:normAutofit/>
          </a:bodyPr>
          <a:lstStyle/>
          <a:p>
            <a:r>
              <a:rPr lang="en-US" dirty="0"/>
              <a:t>Most of the world uses the priority-to-the-left rule.</a:t>
            </a:r>
          </a:p>
          <a:p>
            <a:endParaRPr lang="en-US" dirty="0"/>
          </a:p>
          <a:p>
            <a:r>
              <a:rPr lang="en-US" dirty="0"/>
              <a:t>For a traffic circle, this means cars in the circle have priority over cars wanting to enter.  “Drains” traffic out.</a:t>
            </a:r>
          </a:p>
        </p:txBody>
      </p:sp>
      <p:sp>
        <p:nvSpPr>
          <p:cNvPr id="4" name="Footer Placeholder 3">
            <a:extLst>
              <a:ext uri="{FF2B5EF4-FFF2-40B4-BE49-F238E27FC236}">
                <a16:creationId xmlns:a16="http://schemas.microsoft.com/office/drawing/2014/main" id="{44F2698D-F9BA-E536-6C4C-3C51BD4641D4}"/>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F69F4A84-342F-BD84-616D-0D8312E56144}"/>
              </a:ext>
            </a:extLst>
          </p:cNvPr>
          <p:cNvSpPr>
            <a:spLocks noGrp="1"/>
          </p:cNvSpPr>
          <p:nvPr>
            <p:ph type="sldNum" sz="quarter" idx="12"/>
          </p:nvPr>
        </p:nvSpPr>
        <p:spPr/>
        <p:txBody>
          <a:bodyPr/>
          <a:lstStyle/>
          <a:p>
            <a:fld id="{6547F9EC-0141-428E-9624-21FD351CB832}" type="slidenum">
              <a:rPr lang="en-US" smtClean="0"/>
              <a:t>26</a:t>
            </a:fld>
            <a:endParaRPr lang="en-US"/>
          </a:p>
        </p:txBody>
      </p:sp>
    </p:spTree>
    <p:extLst>
      <p:ext uri="{BB962C8B-B14F-4D97-AF65-F5344CB8AC3E}">
        <p14:creationId xmlns:p14="http://schemas.microsoft.com/office/powerpoint/2010/main" val="12491358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A2932-B7A4-10D0-5A01-FF7764B00596}"/>
            </a:ext>
          </a:extLst>
        </p:cNvPr>
        <p:cNvGrpSpPr/>
        <p:nvPr/>
      </p:nvGrpSpPr>
      <p:grpSpPr>
        <a:xfrm>
          <a:off x="0" y="0"/>
          <a:ext cx="0" cy="0"/>
          <a:chOff x="0" y="0"/>
          <a:chExt cx="0" cy="0"/>
        </a:xfrm>
      </p:grpSpPr>
      <p:grpSp>
        <p:nvGrpSpPr>
          <p:cNvPr id="9" name="Group 8">
            <a:extLst>
              <a:ext uri="{FF2B5EF4-FFF2-40B4-BE49-F238E27FC236}">
                <a16:creationId xmlns:a16="http://schemas.microsoft.com/office/drawing/2014/main" id="{1AC8E254-FA80-BD59-C524-F0D70F9D0515}"/>
              </a:ext>
            </a:extLst>
          </p:cNvPr>
          <p:cNvGrpSpPr/>
          <p:nvPr/>
        </p:nvGrpSpPr>
        <p:grpSpPr>
          <a:xfrm>
            <a:off x="8004284" y="127445"/>
            <a:ext cx="4089949" cy="2174866"/>
            <a:chOff x="7939629" y="112976"/>
            <a:chExt cx="4089949" cy="2174866"/>
          </a:xfrm>
        </p:grpSpPr>
        <p:pic>
          <p:nvPicPr>
            <p:cNvPr id="1026" name="Picture 2">
              <a:extLst>
                <a:ext uri="{FF2B5EF4-FFF2-40B4-BE49-F238E27FC236}">
                  <a16:creationId xmlns:a16="http://schemas.microsoft.com/office/drawing/2014/main" id="{877CC429-EC8F-5263-0457-6F672A4BDB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9629" y="1164315"/>
              <a:ext cx="1327304" cy="112352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belgian beers">
              <a:extLst>
                <a:ext uri="{FF2B5EF4-FFF2-40B4-BE49-F238E27FC236}">
                  <a16:creationId xmlns:a16="http://schemas.microsoft.com/office/drawing/2014/main" id="{054F4B69-2189-F302-D895-A2E842BE80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88271" y="112976"/>
              <a:ext cx="1327304" cy="142211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oudin blanc et noir | Au Vieux Saint Martin - Brussels">
              <a:extLst>
                <a:ext uri="{FF2B5EF4-FFF2-40B4-BE49-F238E27FC236}">
                  <a16:creationId xmlns:a16="http://schemas.microsoft.com/office/drawing/2014/main" id="{241DB1BA-0D07-52E7-8FCA-82487ED749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10243" y="273546"/>
              <a:ext cx="1519335" cy="1519335"/>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F912B752-2008-0949-3C23-26A26D75BAA5}"/>
              </a:ext>
            </a:extLst>
          </p:cNvPr>
          <p:cNvSpPr>
            <a:spLocks noGrp="1"/>
          </p:cNvSpPr>
          <p:nvPr>
            <p:ph type="title"/>
          </p:nvPr>
        </p:nvSpPr>
        <p:spPr/>
        <p:txBody>
          <a:bodyPr/>
          <a:lstStyle/>
          <a:p>
            <a:r>
              <a:rPr lang="en-US" dirty="0"/>
              <a:t>In Belgium, </a:t>
            </a:r>
            <a:r>
              <a:rPr lang="en-US" i="1" dirty="0"/>
              <a:t>au contraire…</a:t>
            </a:r>
            <a:endParaRPr lang="en-US" dirty="0"/>
          </a:p>
        </p:txBody>
      </p:sp>
      <p:sp>
        <p:nvSpPr>
          <p:cNvPr id="3" name="Content Placeholder 2">
            <a:extLst>
              <a:ext uri="{FF2B5EF4-FFF2-40B4-BE49-F238E27FC236}">
                <a16:creationId xmlns:a16="http://schemas.microsoft.com/office/drawing/2014/main" id="{62F43BEA-96AC-8B9C-E0A5-8E4B0EB077C3}"/>
              </a:ext>
            </a:extLst>
          </p:cNvPr>
          <p:cNvSpPr>
            <a:spLocks noGrp="1"/>
          </p:cNvSpPr>
          <p:nvPr>
            <p:ph idx="1"/>
          </p:nvPr>
        </p:nvSpPr>
        <p:spPr>
          <a:xfrm>
            <a:off x="1024127" y="2350655"/>
            <a:ext cx="10641690" cy="4023360"/>
          </a:xfrm>
        </p:spPr>
        <p:txBody>
          <a:bodyPr>
            <a:normAutofit lnSpcReduction="10000"/>
          </a:bodyPr>
          <a:lstStyle/>
          <a:p>
            <a:r>
              <a:rPr lang="en-US" dirty="0"/>
              <a:t>Everyone knows that Belgium has great food and beers</a:t>
            </a:r>
          </a:p>
          <a:p>
            <a:endParaRPr lang="en-US" dirty="0"/>
          </a:p>
          <a:p>
            <a:r>
              <a:rPr lang="en-US" dirty="0"/>
              <a:t>But… Belgium also has </a:t>
            </a:r>
            <a:r>
              <a:rPr lang="en-US" dirty="0" err="1"/>
              <a:t>priorite</a:t>
            </a:r>
            <a:r>
              <a:rPr lang="en-US" dirty="0"/>
              <a:t>-a-droite…  </a:t>
            </a:r>
          </a:p>
          <a:p>
            <a:pPr>
              <a:buFont typeface="Wingdings" panose="05000000000000000000" pitchFamily="2" charset="2"/>
              <a:buChar char="Ø"/>
            </a:pPr>
            <a:r>
              <a:rPr lang="en-US" dirty="0"/>
              <a:t>  Nobody really notices deadlock situations because Belgium</a:t>
            </a:r>
            <a:br>
              <a:rPr lang="en-US" dirty="0"/>
            </a:br>
            <a:r>
              <a:rPr lang="en-US" dirty="0"/>
              <a:t>    has no big traffic circles similar to the Place Etoile or Place </a:t>
            </a:r>
            <a:br>
              <a:rPr lang="en-US" dirty="0"/>
            </a:br>
            <a:r>
              <a:rPr lang="en-US" dirty="0"/>
              <a:t>    Victor Hugo in Paris.</a:t>
            </a:r>
          </a:p>
          <a:p>
            <a:pPr>
              <a:buFont typeface="Wingdings" panose="05000000000000000000" pitchFamily="2" charset="2"/>
              <a:buChar char="Ø"/>
            </a:pPr>
            <a:r>
              <a:rPr lang="en-US" dirty="0"/>
              <a:t>  On the other hand, there are road intersections with no</a:t>
            </a:r>
            <a:br>
              <a:rPr lang="en-US" dirty="0"/>
            </a:br>
            <a:r>
              <a:rPr lang="en-US" dirty="0"/>
              <a:t>    stop signs or traffic lights, all over the whole country…</a:t>
            </a:r>
          </a:p>
        </p:txBody>
      </p:sp>
      <p:sp>
        <p:nvSpPr>
          <p:cNvPr id="4" name="Footer Placeholder 3">
            <a:extLst>
              <a:ext uri="{FF2B5EF4-FFF2-40B4-BE49-F238E27FC236}">
                <a16:creationId xmlns:a16="http://schemas.microsoft.com/office/drawing/2014/main" id="{C037A6E9-61E2-B790-22E8-807375550E8E}"/>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C5FBFCF1-785D-1034-E63B-0AD5DEF4FA2E}"/>
              </a:ext>
            </a:extLst>
          </p:cNvPr>
          <p:cNvSpPr>
            <a:spLocks noGrp="1"/>
          </p:cNvSpPr>
          <p:nvPr>
            <p:ph type="sldNum" sz="quarter" idx="12"/>
          </p:nvPr>
        </p:nvSpPr>
        <p:spPr/>
        <p:txBody>
          <a:bodyPr/>
          <a:lstStyle/>
          <a:p>
            <a:fld id="{6547F9EC-0141-428E-9624-21FD351CB832}" type="slidenum">
              <a:rPr lang="en-US" smtClean="0"/>
              <a:t>27</a:t>
            </a:fld>
            <a:endParaRPr lang="en-US"/>
          </a:p>
        </p:txBody>
      </p:sp>
    </p:spTree>
    <p:extLst>
      <p:ext uri="{BB962C8B-B14F-4D97-AF65-F5344CB8AC3E}">
        <p14:creationId xmlns:p14="http://schemas.microsoft.com/office/powerpoint/2010/main" val="28682055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F5A44-A629-2D72-DE27-EBCADA6EDD10}"/>
            </a:ext>
          </a:extLst>
        </p:cNvPr>
        <p:cNvGrpSpPr/>
        <p:nvPr/>
      </p:nvGrpSpPr>
      <p:grpSpPr>
        <a:xfrm>
          <a:off x="0" y="0"/>
          <a:ext cx="0" cy="0"/>
          <a:chOff x="0" y="0"/>
          <a:chExt cx="0" cy="0"/>
        </a:xfrm>
      </p:grpSpPr>
      <p:grpSp>
        <p:nvGrpSpPr>
          <p:cNvPr id="9" name="Group 8">
            <a:extLst>
              <a:ext uri="{FF2B5EF4-FFF2-40B4-BE49-F238E27FC236}">
                <a16:creationId xmlns:a16="http://schemas.microsoft.com/office/drawing/2014/main" id="{23194BA5-2AC3-EC14-983D-63A00372888A}"/>
              </a:ext>
            </a:extLst>
          </p:cNvPr>
          <p:cNvGrpSpPr/>
          <p:nvPr/>
        </p:nvGrpSpPr>
        <p:grpSpPr>
          <a:xfrm>
            <a:off x="8004284" y="127445"/>
            <a:ext cx="4089949" cy="2174866"/>
            <a:chOff x="7939629" y="112976"/>
            <a:chExt cx="4089949" cy="2174866"/>
          </a:xfrm>
        </p:grpSpPr>
        <p:pic>
          <p:nvPicPr>
            <p:cNvPr id="1026" name="Picture 2">
              <a:extLst>
                <a:ext uri="{FF2B5EF4-FFF2-40B4-BE49-F238E27FC236}">
                  <a16:creationId xmlns:a16="http://schemas.microsoft.com/office/drawing/2014/main" id="{A4F5E0AF-3E89-302F-D3DD-FF312A5E4F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9629" y="1164315"/>
              <a:ext cx="1327304" cy="112352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belgian beers">
              <a:extLst>
                <a:ext uri="{FF2B5EF4-FFF2-40B4-BE49-F238E27FC236}">
                  <a16:creationId xmlns:a16="http://schemas.microsoft.com/office/drawing/2014/main" id="{ED26F341-8BED-B724-CE37-AC93758B80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88271" y="112976"/>
              <a:ext cx="1327304" cy="142211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oudin blanc et noir | Au Vieux Saint Martin - Brussels">
              <a:extLst>
                <a:ext uri="{FF2B5EF4-FFF2-40B4-BE49-F238E27FC236}">
                  <a16:creationId xmlns:a16="http://schemas.microsoft.com/office/drawing/2014/main" id="{11AE9201-430C-BE7E-3E2A-46E3335100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10243" y="273546"/>
              <a:ext cx="1519335" cy="1519335"/>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091829CE-8D9F-771C-FF18-7FD4DDD651E8}"/>
              </a:ext>
            </a:extLst>
          </p:cNvPr>
          <p:cNvSpPr>
            <a:spLocks noGrp="1"/>
          </p:cNvSpPr>
          <p:nvPr>
            <p:ph type="title"/>
          </p:nvPr>
        </p:nvSpPr>
        <p:spPr/>
        <p:txBody>
          <a:bodyPr/>
          <a:lstStyle/>
          <a:p>
            <a:r>
              <a:rPr lang="en-US" dirty="0"/>
              <a:t>In Belgium, </a:t>
            </a:r>
            <a:r>
              <a:rPr lang="en-US" i="1" dirty="0"/>
              <a:t>au contraire…</a:t>
            </a:r>
            <a:endParaRPr lang="en-US" dirty="0"/>
          </a:p>
        </p:txBody>
      </p:sp>
      <p:sp>
        <p:nvSpPr>
          <p:cNvPr id="3" name="Content Placeholder 2">
            <a:extLst>
              <a:ext uri="{FF2B5EF4-FFF2-40B4-BE49-F238E27FC236}">
                <a16:creationId xmlns:a16="http://schemas.microsoft.com/office/drawing/2014/main" id="{D91C6830-C413-3429-4A72-2C6E46C9303B}"/>
              </a:ext>
            </a:extLst>
          </p:cNvPr>
          <p:cNvSpPr>
            <a:spLocks noGrp="1"/>
          </p:cNvSpPr>
          <p:nvPr>
            <p:ph idx="1"/>
          </p:nvPr>
        </p:nvSpPr>
        <p:spPr>
          <a:xfrm>
            <a:off x="1024127" y="2350655"/>
            <a:ext cx="10641690" cy="4023360"/>
          </a:xfrm>
        </p:spPr>
        <p:txBody>
          <a:bodyPr>
            <a:normAutofit lnSpcReduction="10000"/>
          </a:bodyPr>
          <a:lstStyle/>
          <a:p>
            <a:r>
              <a:rPr lang="en-US" dirty="0"/>
              <a:t>Everyone knows that Belgium has great food and beers</a:t>
            </a:r>
          </a:p>
          <a:p>
            <a:endParaRPr lang="en-US" dirty="0"/>
          </a:p>
          <a:p>
            <a:r>
              <a:rPr lang="en-US" dirty="0"/>
              <a:t>But… Belgium also has </a:t>
            </a:r>
            <a:r>
              <a:rPr lang="en-US" dirty="0" err="1"/>
              <a:t>priorite</a:t>
            </a:r>
            <a:r>
              <a:rPr lang="en-US" dirty="0"/>
              <a:t>-a-droite…  </a:t>
            </a:r>
          </a:p>
          <a:p>
            <a:pPr>
              <a:buFont typeface="Wingdings" panose="05000000000000000000" pitchFamily="2" charset="2"/>
              <a:buChar char="Ø"/>
            </a:pPr>
            <a:r>
              <a:rPr lang="en-US" dirty="0"/>
              <a:t>  Nobody really notices deadlock situations because Belgium</a:t>
            </a:r>
            <a:br>
              <a:rPr lang="en-US" dirty="0"/>
            </a:br>
            <a:r>
              <a:rPr lang="en-US" dirty="0"/>
              <a:t>    has no big traffic circles similar to the Place Etoile or Place </a:t>
            </a:r>
            <a:br>
              <a:rPr lang="en-US" dirty="0"/>
            </a:br>
            <a:r>
              <a:rPr lang="en-US" dirty="0"/>
              <a:t>    Victor Hugo in Paris.</a:t>
            </a:r>
          </a:p>
          <a:p>
            <a:pPr>
              <a:buFont typeface="Wingdings" panose="05000000000000000000" pitchFamily="2" charset="2"/>
              <a:buChar char="Ø"/>
            </a:pPr>
            <a:r>
              <a:rPr lang="en-US" dirty="0"/>
              <a:t>  On the other hand, there are road intersections with no</a:t>
            </a:r>
            <a:br>
              <a:rPr lang="en-US" dirty="0"/>
            </a:br>
            <a:r>
              <a:rPr lang="en-US" dirty="0"/>
              <a:t>    stop signs or traffic lights, all over the whole country.</a:t>
            </a:r>
          </a:p>
        </p:txBody>
      </p:sp>
      <p:sp>
        <p:nvSpPr>
          <p:cNvPr id="4" name="Footer Placeholder 3">
            <a:extLst>
              <a:ext uri="{FF2B5EF4-FFF2-40B4-BE49-F238E27FC236}">
                <a16:creationId xmlns:a16="http://schemas.microsoft.com/office/drawing/2014/main" id="{74E9C906-E307-4CD4-4D3E-62FA2B721DA0}"/>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FF7A77F1-3F7D-6AEF-C643-1F47D792C1B2}"/>
              </a:ext>
            </a:extLst>
          </p:cNvPr>
          <p:cNvSpPr>
            <a:spLocks noGrp="1"/>
          </p:cNvSpPr>
          <p:nvPr>
            <p:ph type="sldNum" sz="quarter" idx="12"/>
          </p:nvPr>
        </p:nvSpPr>
        <p:spPr/>
        <p:txBody>
          <a:bodyPr/>
          <a:lstStyle/>
          <a:p>
            <a:fld id="{6547F9EC-0141-428E-9624-21FD351CB832}" type="slidenum">
              <a:rPr lang="en-US" smtClean="0"/>
              <a:t>28</a:t>
            </a:fld>
            <a:endParaRPr lang="en-US"/>
          </a:p>
        </p:txBody>
      </p:sp>
      <p:pic>
        <p:nvPicPr>
          <p:cNvPr id="10" name="Picture 9">
            <a:extLst>
              <a:ext uri="{FF2B5EF4-FFF2-40B4-BE49-F238E27FC236}">
                <a16:creationId xmlns:a16="http://schemas.microsoft.com/office/drawing/2014/main" id="{1AFD53C2-22E0-0EA8-BF03-392676AE320B}"/>
              </a:ext>
            </a:extLst>
          </p:cNvPr>
          <p:cNvPicPr>
            <a:picLocks noChangeAspect="1"/>
          </p:cNvPicPr>
          <p:nvPr/>
        </p:nvPicPr>
        <p:blipFill>
          <a:blip r:embed="rId5"/>
          <a:stretch>
            <a:fillRect/>
          </a:stretch>
        </p:blipFill>
        <p:spPr>
          <a:xfrm>
            <a:off x="2416146" y="1178784"/>
            <a:ext cx="7537097" cy="4914187"/>
          </a:xfrm>
          <a:prstGeom prst="rect">
            <a:avLst/>
          </a:prstGeom>
        </p:spPr>
      </p:pic>
    </p:spTree>
    <p:extLst>
      <p:ext uri="{BB962C8B-B14F-4D97-AF65-F5344CB8AC3E}">
        <p14:creationId xmlns:p14="http://schemas.microsoft.com/office/powerpoint/2010/main" val="4929990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06274-E5CE-42EA-A376-6D2EDD671954}"/>
              </a:ext>
            </a:extLst>
          </p:cNvPr>
          <p:cNvSpPr>
            <a:spLocks noGrp="1"/>
          </p:cNvSpPr>
          <p:nvPr>
            <p:ph type="title"/>
          </p:nvPr>
        </p:nvSpPr>
        <p:spPr/>
        <p:txBody>
          <a:bodyPr/>
          <a:lstStyle/>
          <a:p>
            <a:r>
              <a:rPr lang="en-US" dirty="0"/>
              <a:t>Back on topic. So… use Ordered locking!  But it can be impractical</a:t>
            </a:r>
          </a:p>
        </p:txBody>
      </p:sp>
      <p:sp>
        <p:nvSpPr>
          <p:cNvPr id="3" name="Content Placeholder 2">
            <a:extLst>
              <a:ext uri="{FF2B5EF4-FFF2-40B4-BE49-F238E27FC236}">
                <a16:creationId xmlns:a16="http://schemas.microsoft.com/office/drawing/2014/main" id="{CC715103-434A-48E6-BC00-DF27BC5916BD}"/>
              </a:ext>
            </a:extLst>
          </p:cNvPr>
          <p:cNvSpPr>
            <a:spLocks noGrp="1"/>
          </p:cNvSpPr>
          <p:nvPr>
            <p:ph idx="1"/>
          </p:nvPr>
        </p:nvSpPr>
        <p:spPr/>
        <p:txBody>
          <a:bodyPr/>
          <a:lstStyle/>
          <a:p>
            <a:r>
              <a:rPr lang="en-US" dirty="0"/>
              <a:t>There are many applications that learn what they must lock one item at a time, in some order they cannot predict.</a:t>
            </a:r>
          </a:p>
          <a:p>
            <a:endParaRPr lang="en-US" dirty="0"/>
          </a:p>
          <a:p>
            <a:r>
              <a:rPr lang="en-US" dirty="0"/>
              <a:t>So in such a situation, B didn’t know it would need a lock on X at the time it locked Z.  </a:t>
            </a:r>
          </a:p>
          <a:p>
            <a:endParaRPr lang="en-US" dirty="0"/>
          </a:p>
          <a:p>
            <a:r>
              <a:rPr lang="en-US" dirty="0"/>
              <a:t>… now it is too late!</a:t>
            </a:r>
          </a:p>
        </p:txBody>
      </p:sp>
      <p:sp>
        <p:nvSpPr>
          <p:cNvPr id="4" name="Footer Placeholder 3">
            <a:extLst>
              <a:ext uri="{FF2B5EF4-FFF2-40B4-BE49-F238E27FC236}">
                <a16:creationId xmlns:a16="http://schemas.microsoft.com/office/drawing/2014/main" id="{C0F4486F-2858-4832-8340-31FCD9166842}"/>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AD8FC9C0-9DFE-4ADF-98FF-72246F69D67C}"/>
              </a:ext>
            </a:extLst>
          </p:cNvPr>
          <p:cNvSpPr>
            <a:spLocks noGrp="1"/>
          </p:cNvSpPr>
          <p:nvPr>
            <p:ph type="sldNum" sz="quarter" idx="12"/>
          </p:nvPr>
        </p:nvSpPr>
        <p:spPr/>
        <p:txBody>
          <a:bodyPr/>
          <a:lstStyle/>
          <a:p>
            <a:fld id="{6547F9EC-0141-428E-9624-21FD351CB832}" type="slidenum">
              <a:rPr lang="en-US" smtClean="0"/>
              <a:t>29</a:t>
            </a:fld>
            <a:endParaRPr lang="en-US"/>
          </a:p>
        </p:txBody>
      </p:sp>
    </p:spTree>
    <p:extLst>
      <p:ext uri="{BB962C8B-B14F-4D97-AF65-F5344CB8AC3E}">
        <p14:creationId xmlns:p14="http://schemas.microsoft.com/office/powerpoint/2010/main" val="3641760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65B7A-E5C1-4677-909A-F0B9B9B8E8D3}"/>
              </a:ext>
            </a:extLst>
          </p:cNvPr>
          <p:cNvSpPr>
            <a:spLocks noGrp="1"/>
          </p:cNvSpPr>
          <p:nvPr>
            <p:ph type="title"/>
          </p:nvPr>
        </p:nvSpPr>
        <p:spPr/>
        <p:txBody>
          <a:bodyPr/>
          <a:lstStyle/>
          <a:p>
            <a:r>
              <a:rPr lang="en-US" dirty="0"/>
              <a:t>Deadlock: Understanding</a:t>
            </a:r>
          </a:p>
        </p:txBody>
      </p:sp>
      <p:sp>
        <p:nvSpPr>
          <p:cNvPr id="3" name="Content Placeholder 2">
            <a:extLst>
              <a:ext uri="{FF2B5EF4-FFF2-40B4-BE49-F238E27FC236}">
                <a16:creationId xmlns:a16="http://schemas.microsoft.com/office/drawing/2014/main" id="{EBF8CD38-C60E-4723-806F-D8642B337B1B}"/>
              </a:ext>
            </a:extLst>
          </p:cNvPr>
          <p:cNvSpPr>
            <a:spLocks noGrp="1"/>
          </p:cNvSpPr>
          <p:nvPr>
            <p:ph idx="1"/>
          </p:nvPr>
        </p:nvSpPr>
        <p:spPr/>
        <p:txBody>
          <a:bodyPr>
            <a:normAutofit/>
          </a:bodyPr>
          <a:lstStyle/>
          <a:p>
            <a:r>
              <a:rPr lang="en-US" dirty="0"/>
              <a:t>Deadlock arises in situations where we have multiple threads that share some form of protected object or objects.</a:t>
            </a:r>
          </a:p>
          <a:p>
            <a:endParaRPr lang="en-US" dirty="0"/>
          </a:p>
          <a:p>
            <a:r>
              <a:rPr lang="en-US" dirty="0"/>
              <a:t>For simplicity, A and B share X and Y.</a:t>
            </a:r>
          </a:p>
          <a:p>
            <a:endParaRPr lang="en-US" dirty="0"/>
          </a:p>
          <a:p>
            <a:r>
              <a:rPr lang="en-US" dirty="0"/>
              <a:t>Now suppose that A is holding a lock on X, and B has a lock on Y.  A tries to lock Y, and B tries to lock X.   Both wait, forever!</a:t>
            </a:r>
          </a:p>
        </p:txBody>
      </p:sp>
      <p:sp>
        <p:nvSpPr>
          <p:cNvPr id="4" name="Footer Placeholder 3">
            <a:extLst>
              <a:ext uri="{FF2B5EF4-FFF2-40B4-BE49-F238E27FC236}">
                <a16:creationId xmlns:a16="http://schemas.microsoft.com/office/drawing/2014/main" id="{D49A1424-87BC-4BA1-A7EB-718A24EC9972}"/>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60208297-618A-463C-8A9C-B91FB6EB345D}"/>
              </a:ext>
            </a:extLst>
          </p:cNvPr>
          <p:cNvSpPr>
            <a:spLocks noGrp="1"/>
          </p:cNvSpPr>
          <p:nvPr>
            <p:ph type="sldNum" sz="quarter" idx="12"/>
          </p:nvPr>
        </p:nvSpPr>
        <p:spPr/>
        <p:txBody>
          <a:bodyPr/>
          <a:lstStyle/>
          <a:p>
            <a:fld id="{6547F9EC-0141-428E-9624-21FD351CB832}" type="slidenum">
              <a:rPr lang="en-US" smtClean="0"/>
              <a:t>3</a:t>
            </a:fld>
            <a:endParaRPr lang="en-US"/>
          </a:p>
        </p:txBody>
      </p:sp>
    </p:spTree>
    <p:extLst>
      <p:ext uri="{BB962C8B-B14F-4D97-AF65-F5344CB8AC3E}">
        <p14:creationId xmlns:p14="http://schemas.microsoft.com/office/powerpoint/2010/main" val="11157539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B1112-3857-5CB2-0BB9-67AE69C5775C}"/>
              </a:ext>
            </a:extLst>
          </p:cNvPr>
          <p:cNvSpPr>
            <a:spLocks noGrp="1"/>
          </p:cNvSpPr>
          <p:nvPr>
            <p:ph type="title"/>
          </p:nvPr>
        </p:nvSpPr>
        <p:spPr/>
        <p:txBody>
          <a:bodyPr/>
          <a:lstStyle/>
          <a:p>
            <a:r>
              <a:rPr lang="en-US" dirty="0" err="1"/>
              <a:t>ExaMPLE</a:t>
            </a:r>
            <a:r>
              <a:rPr lang="en-US" dirty="0"/>
              <a:t>: Unpredictable lock order</a:t>
            </a:r>
          </a:p>
        </p:txBody>
      </p:sp>
      <p:sp>
        <p:nvSpPr>
          <p:cNvPr id="3" name="Content Placeholder 2">
            <a:extLst>
              <a:ext uri="{FF2B5EF4-FFF2-40B4-BE49-F238E27FC236}">
                <a16:creationId xmlns:a16="http://schemas.microsoft.com/office/drawing/2014/main" id="{B5DD97FB-489D-97E5-E24E-3B56C0CC27A9}"/>
              </a:ext>
            </a:extLst>
          </p:cNvPr>
          <p:cNvSpPr>
            <a:spLocks noGrp="1"/>
          </p:cNvSpPr>
          <p:nvPr>
            <p:ph idx="1"/>
          </p:nvPr>
        </p:nvSpPr>
        <p:spPr/>
        <p:txBody>
          <a:bodyPr>
            <a:normAutofit/>
          </a:bodyPr>
          <a:lstStyle/>
          <a:p>
            <a:r>
              <a:rPr lang="en-US" dirty="0"/>
              <a:t>For example, this could arise in a for loop.  Maybe B is scanning a std::list&lt;Species*&gt;, and needs a lock on each Species.  </a:t>
            </a:r>
          </a:p>
          <a:p>
            <a:endParaRPr lang="en-US" dirty="0"/>
          </a:p>
          <a:p>
            <a:endParaRPr lang="en-US" dirty="0"/>
          </a:p>
          <a:p>
            <a:r>
              <a:rPr lang="en-US" dirty="0"/>
              <a:t>The std::list isn’t sorted by Species.name.  The lock rule requires locks in Species-name sort order.   B locks Fuzzy Tribble and </a:t>
            </a:r>
            <a:r>
              <a:rPr lang="en-US" dirty="0" err="1"/>
              <a:t>Policle</a:t>
            </a:r>
            <a:r>
              <a:rPr lang="en-US" dirty="0"/>
              <a:t> but now can’t lock Ballard’s Hooting Crane</a:t>
            </a:r>
          </a:p>
        </p:txBody>
      </p:sp>
      <p:sp>
        <p:nvSpPr>
          <p:cNvPr id="4" name="Footer Placeholder 3">
            <a:extLst>
              <a:ext uri="{FF2B5EF4-FFF2-40B4-BE49-F238E27FC236}">
                <a16:creationId xmlns:a16="http://schemas.microsoft.com/office/drawing/2014/main" id="{23A27335-921F-7B9B-087A-EB18DC7430C4}"/>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CF6348B0-7F58-5C05-B782-07C748AA8C12}"/>
              </a:ext>
            </a:extLst>
          </p:cNvPr>
          <p:cNvSpPr>
            <a:spLocks noGrp="1"/>
          </p:cNvSpPr>
          <p:nvPr>
            <p:ph type="sldNum" sz="quarter" idx="12"/>
          </p:nvPr>
        </p:nvSpPr>
        <p:spPr/>
        <p:txBody>
          <a:bodyPr/>
          <a:lstStyle/>
          <a:p>
            <a:fld id="{6547F9EC-0141-428E-9624-21FD351CB832}" type="slidenum">
              <a:rPr lang="en-US" smtClean="0"/>
              <a:t>30</a:t>
            </a:fld>
            <a:endParaRPr lang="en-US"/>
          </a:p>
        </p:txBody>
      </p:sp>
      <p:sp>
        <p:nvSpPr>
          <p:cNvPr id="6" name="Oval 5">
            <a:extLst>
              <a:ext uri="{FF2B5EF4-FFF2-40B4-BE49-F238E27FC236}">
                <a16:creationId xmlns:a16="http://schemas.microsoft.com/office/drawing/2014/main" id="{03C758B3-94DF-4ECC-38F7-268E0142B253}"/>
              </a:ext>
            </a:extLst>
          </p:cNvPr>
          <p:cNvSpPr/>
          <p:nvPr/>
        </p:nvSpPr>
        <p:spPr>
          <a:xfrm>
            <a:off x="2388467" y="3476533"/>
            <a:ext cx="1096842" cy="914400"/>
          </a:xfrm>
          <a:prstGeom prst="ellipse">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Fuzzy Tribble</a:t>
            </a:r>
          </a:p>
        </p:txBody>
      </p:sp>
      <p:sp>
        <p:nvSpPr>
          <p:cNvPr id="7" name="Oval 6">
            <a:extLst>
              <a:ext uri="{FF2B5EF4-FFF2-40B4-BE49-F238E27FC236}">
                <a16:creationId xmlns:a16="http://schemas.microsoft.com/office/drawing/2014/main" id="{4464E6B4-FFEE-2D0F-D49C-9C08C151785D}"/>
              </a:ext>
            </a:extLst>
          </p:cNvPr>
          <p:cNvSpPr/>
          <p:nvPr/>
        </p:nvSpPr>
        <p:spPr>
          <a:xfrm>
            <a:off x="4633864" y="3503692"/>
            <a:ext cx="1096842" cy="914400"/>
          </a:xfrm>
          <a:prstGeom prst="ellipse">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solidFill>
                  <a:schemeClr val="tx1"/>
                </a:solidFill>
              </a:rPr>
              <a:t>Policle</a:t>
            </a:r>
            <a:endParaRPr lang="en-US" sz="1200" b="1" dirty="0">
              <a:solidFill>
                <a:schemeClr val="tx1"/>
              </a:solidFill>
            </a:endParaRPr>
          </a:p>
        </p:txBody>
      </p:sp>
      <p:sp>
        <p:nvSpPr>
          <p:cNvPr id="8" name="Oval 7">
            <a:extLst>
              <a:ext uri="{FF2B5EF4-FFF2-40B4-BE49-F238E27FC236}">
                <a16:creationId xmlns:a16="http://schemas.microsoft.com/office/drawing/2014/main" id="{D8ED7004-13DE-7921-ABA5-657DE70A2D4B}"/>
              </a:ext>
            </a:extLst>
          </p:cNvPr>
          <p:cNvSpPr/>
          <p:nvPr/>
        </p:nvSpPr>
        <p:spPr>
          <a:xfrm>
            <a:off x="6879261" y="3503692"/>
            <a:ext cx="1096842" cy="914400"/>
          </a:xfrm>
          <a:prstGeom prst="ellipse">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Darwin’s </a:t>
            </a:r>
            <a:r>
              <a:rPr lang="en-US" sz="1200" b="1" dirty="0" err="1">
                <a:solidFill>
                  <a:schemeClr val="tx1"/>
                </a:solidFill>
              </a:rPr>
              <a:t>Tortle</a:t>
            </a:r>
            <a:endParaRPr lang="en-US" sz="1200" b="1" dirty="0">
              <a:solidFill>
                <a:schemeClr val="tx1"/>
              </a:solidFill>
            </a:endParaRPr>
          </a:p>
        </p:txBody>
      </p:sp>
      <p:sp>
        <p:nvSpPr>
          <p:cNvPr id="9" name="Arrow: Left-Right 8">
            <a:extLst>
              <a:ext uri="{FF2B5EF4-FFF2-40B4-BE49-F238E27FC236}">
                <a16:creationId xmlns:a16="http://schemas.microsoft.com/office/drawing/2014/main" id="{C38A88B5-2BD0-105A-6D64-BA8D485247DB}"/>
              </a:ext>
            </a:extLst>
          </p:cNvPr>
          <p:cNvSpPr/>
          <p:nvPr/>
        </p:nvSpPr>
        <p:spPr>
          <a:xfrm>
            <a:off x="5845551" y="3810310"/>
            <a:ext cx="852366" cy="30116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Left-Right 10">
            <a:extLst>
              <a:ext uri="{FF2B5EF4-FFF2-40B4-BE49-F238E27FC236}">
                <a16:creationId xmlns:a16="http://schemas.microsoft.com/office/drawing/2014/main" id="{B65F8FA7-7839-AA83-B213-C0AAFC9B7862}"/>
              </a:ext>
            </a:extLst>
          </p:cNvPr>
          <p:cNvSpPr/>
          <p:nvPr/>
        </p:nvSpPr>
        <p:spPr>
          <a:xfrm>
            <a:off x="3633404" y="3810309"/>
            <a:ext cx="852366" cy="30116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95944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F14DC-92BE-7A21-5925-FEB09DA27EFE}"/>
              </a:ext>
            </a:extLst>
          </p:cNvPr>
          <p:cNvSpPr>
            <a:spLocks noGrp="1"/>
          </p:cNvSpPr>
          <p:nvPr>
            <p:ph type="title"/>
          </p:nvPr>
        </p:nvSpPr>
        <p:spPr/>
        <p:txBody>
          <a:bodyPr/>
          <a:lstStyle/>
          <a:p>
            <a:r>
              <a:rPr lang="en-US" dirty="0"/>
              <a:t>What if it tries?</a:t>
            </a:r>
          </a:p>
        </p:txBody>
      </p:sp>
      <p:sp>
        <p:nvSpPr>
          <p:cNvPr id="3" name="Content Placeholder 2">
            <a:extLst>
              <a:ext uri="{FF2B5EF4-FFF2-40B4-BE49-F238E27FC236}">
                <a16:creationId xmlns:a16="http://schemas.microsoft.com/office/drawing/2014/main" id="{0EDB78C2-F4F9-613E-1C83-28CEEF375CBE}"/>
              </a:ext>
            </a:extLst>
          </p:cNvPr>
          <p:cNvSpPr>
            <a:spLocks noGrp="1"/>
          </p:cNvSpPr>
          <p:nvPr>
            <p:ph idx="1"/>
          </p:nvPr>
        </p:nvSpPr>
        <p:spPr/>
        <p:txBody>
          <a:bodyPr/>
          <a:lstStyle/>
          <a:p>
            <a:r>
              <a:rPr lang="en-US" dirty="0"/>
              <a:t>This is a rule </a:t>
            </a:r>
            <a:r>
              <a:rPr lang="en-US" i="1" dirty="0"/>
              <a:t>you </a:t>
            </a:r>
            <a:r>
              <a:rPr lang="en-US" dirty="0"/>
              <a:t>would impose on yourself</a:t>
            </a:r>
          </a:p>
          <a:p>
            <a:endParaRPr lang="en-US" dirty="0"/>
          </a:p>
          <a:p>
            <a:r>
              <a:rPr lang="en-US" dirty="0"/>
              <a:t>If you don’t respect your own design, that would be a bug in your code.  C++ itself won’t enforce this rule.</a:t>
            </a:r>
          </a:p>
          <a:p>
            <a:endParaRPr lang="en-US" dirty="0"/>
          </a:p>
          <a:p>
            <a:r>
              <a:rPr lang="en-US" dirty="0"/>
              <a:t>It definitely is possible to “wrap” locks in a way that would track locking and detect cyclic wait, but this isn’t standard in C++</a:t>
            </a:r>
          </a:p>
        </p:txBody>
      </p:sp>
      <p:sp>
        <p:nvSpPr>
          <p:cNvPr id="4" name="Footer Placeholder 3">
            <a:extLst>
              <a:ext uri="{FF2B5EF4-FFF2-40B4-BE49-F238E27FC236}">
                <a16:creationId xmlns:a16="http://schemas.microsoft.com/office/drawing/2014/main" id="{7287D999-2D75-5653-F21F-278325A84273}"/>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BE86C5A7-FE08-A530-5B69-BB0026135EC5}"/>
              </a:ext>
            </a:extLst>
          </p:cNvPr>
          <p:cNvSpPr>
            <a:spLocks noGrp="1"/>
          </p:cNvSpPr>
          <p:nvPr>
            <p:ph type="sldNum" sz="quarter" idx="12"/>
          </p:nvPr>
        </p:nvSpPr>
        <p:spPr/>
        <p:txBody>
          <a:bodyPr/>
          <a:lstStyle/>
          <a:p>
            <a:fld id="{6547F9EC-0141-428E-9624-21FD351CB832}" type="slidenum">
              <a:rPr lang="en-US" smtClean="0"/>
              <a:t>31</a:t>
            </a:fld>
            <a:endParaRPr lang="en-US"/>
          </a:p>
        </p:txBody>
      </p:sp>
    </p:spTree>
    <p:extLst>
      <p:ext uri="{BB962C8B-B14F-4D97-AF65-F5344CB8AC3E}">
        <p14:creationId xmlns:p14="http://schemas.microsoft.com/office/powerpoint/2010/main" val="30828589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B1EFF-6518-4E75-BA79-A9CB27CD67F2}"/>
              </a:ext>
            </a:extLst>
          </p:cNvPr>
          <p:cNvSpPr>
            <a:spLocks noGrp="1"/>
          </p:cNvSpPr>
          <p:nvPr>
            <p:ph type="title"/>
          </p:nvPr>
        </p:nvSpPr>
        <p:spPr>
          <a:xfrm>
            <a:off x="1024127" y="585216"/>
            <a:ext cx="10992469" cy="1499616"/>
          </a:xfrm>
        </p:spPr>
        <p:txBody>
          <a:bodyPr/>
          <a:lstStyle/>
          <a:p>
            <a:r>
              <a:rPr lang="en-US" dirty="0"/>
              <a:t>… Even so, Ordered Locking is useful</a:t>
            </a:r>
          </a:p>
        </p:txBody>
      </p:sp>
      <p:sp>
        <p:nvSpPr>
          <p:cNvPr id="3" name="Content Placeholder 2">
            <a:extLst>
              <a:ext uri="{FF2B5EF4-FFF2-40B4-BE49-F238E27FC236}">
                <a16:creationId xmlns:a16="http://schemas.microsoft.com/office/drawing/2014/main" id="{3AD362C9-F1B4-4DE9-83E6-6CCDD9AC6098}"/>
              </a:ext>
            </a:extLst>
          </p:cNvPr>
          <p:cNvSpPr>
            <a:spLocks noGrp="1"/>
          </p:cNvSpPr>
          <p:nvPr>
            <p:ph idx="1"/>
          </p:nvPr>
        </p:nvSpPr>
        <p:spPr>
          <a:xfrm>
            <a:off x="1024128" y="2286000"/>
            <a:ext cx="10786872" cy="4023360"/>
          </a:xfrm>
        </p:spPr>
        <p:txBody>
          <a:bodyPr/>
          <a:lstStyle/>
          <a:p>
            <a:r>
              <a:rPr lang="en-US" dirty="0"/>
              <a:t>When you actually </a:t>
            </a:r>
            <a:r>
              <a:rPr lang="en-US" i="1" dirty="0"/>
              <a:t>can </a:t>
            </a:r>
            <a:r>
              <a:rPr lang="en-US" dirty="0"/>
              <a:t>impose an order and respect the rule, it is a very simple and convenient way to avoid deadlock.</a:t>
            </a:r>
          </a:p>
          <a:p>
            <a:endParaRPr lang="en-US" dirty="0"/>
          </a:p>
          <a:p>
            <a:r>
              <a:rPr lang="en-US" dirty="0"/>
              <a:t>Ordered locking is very common inside the Linux kernel.  It has a cost (an application may need to sort a list of items, for example, before locking all of them), but when feasible, it works.</a:t>
            </a:r>
          </a:p>
          <a:p>
            <a:endParaRPr lang="en-US" dirty="0"/>
          </a:p>
          <a:p>
            <a:endParaRPr lang="en-US" dirty="0"/>
          </a:p>
        </p:txBody>
      </p:sp>
      <p:sp>
        <p:nvSpPr>
          <p:cNvPr id="4" name="Footer Placeholder 3">
            <a:extLst>
              <a:ext uri="{FF2B5EF4-FFF2-40B4-BE49-F238E27FC236}">
                <a16:creationId xmlns:a16="http://schemas.microsoft.com/office/drawing/2014/main" id="{422EA773-004F-421E-8646-71B4E48B5EA1}"/>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A7334BE3-F69D-4F0E-A6F8-CAA4F0F590EC}"/>
              </a:ext>
            </a:extLst>
          </p:cNvPr>
          <p:cNvSpPr>
            <a:spLocks noGrp="1"/>
          </p:cNvSpPr>
          <p:nvPr>
            <p:ph type="sldNum" sz="quarter" idx="12"/>
          </p:nvPr>
        </p:nvSpPr>
        <p:spPr/>
        <p:txBody>
          <a:bodyPr/>
          <a:lstStyle/>
          <a:p>
            <a:fld id="{6547F9EC-0141-428E-9624-21FD351CB832}" type="slidenum">
              <a:rPr lang="en-US" smtClean="0"/>
              <a:t>32</a:t>
            </a:fld>
            <a:endParaRPr lang="en-US"/>
          </a:p>
        </p:txBody>
      </p:sp>
    </p:spTree>
    <p:extLst>
      <p:ext uri="{BB962C8B-B14F-4D97-AF65-F5344CB8AC3E}">
        <p14:creationId xmlns:p14="http://schemas.microsoft.com/office/powerpoint/2010/main" val="3201447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640D8-F528-4C4E-AF42-78A47248D572}"/>
              </a:ext>
            </a:extLst>
          </p:cNvPr>
          <p:cNvSpPr>
            <a:spLocks noGrp="1"/>
          </p:cNvSpPr>
          <p:nvPr>
            <p:ph type="title"/>
          </p:nvPr>
        </p:nvSpPr>
        <p:spPr/>
        <p:txBody>
          <a:bodyPr/>
          <a:lstStyle/>
          <a:p>
            <a:r>
              <a:rPr lang="en-US" dirty="0"/>
              <a:t>Timer based solutions</a:t>
            </a:r>
          </a:p>
        </p:txBody>
      </p:sp>
      <p:sp>
        <p:nvSpPr>
          <p:cNvPr id="3" name="Content Placeholder 2">
            <a:extLst>
              <a:ext uri="{FF2B5EF4-FFF2-40B4-BE49-F238E27FC236}">
                <a16:creationId xmlns:a16="http://schemas.microsoft.com/office/drawing/2014/main" id="{04D3137B-93A3-4AB3-8DFF-4C780533D06A}"/>
              </a:ext>
            </a:extLst>
          </p:cNvPr>
          <p:cNvSpPr>
            <a:spLocks noGrp="1"/>
          </p:cNvSpPr>
          <p:nvPr>
            <p:ph idx="1"/>
          </p:nvPr>
        </p:nvSpPr>
        <p:spPr/>
        <p:txBody>
          <a:bodyPr/>
          <a:lstStyle/>
          <a:p>
            <a:r>
              <a:rPr lang="en-US" dirty="0"/>
              <a:t>Sometimes it is too complicated to implement ordered locking.</a:t>
            </a:r>
          </a:p>
          <a:p>
            <a:endParaRPr lang="en-US" dirty="0"/>
          </a:p>
          <a:p>
            <a:r>
              <a:rPr lang="en-US" dirty="0"/>
              <a:t>Many programs just employ a timeout.  </a:t>
            </a:r>
          </a:p>
          <a:p>
            <a:endParaRPr lang="en-US" dirty="0"/>
          </a:p>
          <a:p>
            <a:r>
              <a:rPr lang="en-US" dirty="0"/>
              <a:t>If B is running and tries to get a lock, but a timeout occurs, B aborts (releasing all its locks) and restarts.</a:t>
            </a:r>
          </a:p>
        </p:txBody>
      </p:sp>
      <p:sp>
        <p:nvSpPr>
          <p:cNvPr id="4" name="Footer Placeholder 3">
            <a:extLst>
              <a:ext uri="{FF2B5EF4-FFF2-40B4-BE49-F238E27FC236}">
                <a16:creationId xmlns:a16="http://schemas.microsoft.com/office/drawing/2014/main" id="{8A2D4938-B7F2-4835-A39D-641A8CE59DDF}"/>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887FFF07-25FA-48A0-BBBF-4A8D50EA581B}"/>
              </a:ext>
            </a:extLst>
          </p:cNvPr>
          <p:cNvSpPr>
            <a:spLocks noGrp="1"/>
          </p:cNvSpPr>
          <p:nvPr>
            <p:ph type="sldNum" sz="quarter" idx="12"/>
          </p:nvPr>
        </p:nvSpPr>
        <p:spPr/>
        <p:txBody>
          <a:bodyPr/>
          <a:lstStyle/>
          <a:p>
            <a:fld id="{6547F9EC-0141-428E-9624-21FD351CB832}" type="slidenum">
              <a:rPr lang="en-US" smtClean="0"/>
              <a:t>33</a:t>
            </a:fld>
            <a:endParaRPr lang="en-US"/>
          </a:p>
        </p:txBody>
      </p:sp>
    </p:spTree>
    <p:extLst>
      <p:ext uri="{BB962C8B-B14F-4D97-AF65-F5344CB8AC3E}">
        <p14:creationId xmlns:p14="http://schemas.microsoft.com/office/powerpoint/2010/main" val="30272633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D9158-A34C-4092-923D-150D9463930A}"/>
              </a:ext>
            </a:extLst>
          </p:cNvPr>
          <p:cNvSpPr>
            <a:spLocks noGrp="1"/>
          </p:cNvSpPr>
          <p:nvPr>
            <p:ph type="title"/>
          </p:nvPr>
        </p:nvSpPr>
        <p:spPr/>
        <p:txBody>
          <a:bodyPr/>
          <a:lstStyle/>
          <a:p>
            <a:r>
              <a:rPr lang="en-US" dirty="0"/>
              <a:t>Backing out and retrying</a:t>
            </a:r>
          </a:p>
        </p:txBody>
      </p:sp>
      <p:sp>
        <p:nvSpPr>
          <p:cNvPr id="3" name="Content Placeholder 2">
            <a:extLst>
              <a:ext uri="{FF2B5EF4-FFF2-40B4-BE49-F238E27FC236}">
                <a16:creationId xmlns:a16="http://schemas.microsoft.com/office/drawing/2014/main" id="{1086CCBC-AD9C-4E26-AFFD-656AABD277CD}"/>
              </a:ext>
            </a:extLst>
          </p:cNvPr>
          <p:cNvSpPr>
            <a:spLocks noGrp="1"/>
          </p:cNvSpPr>
          <p:nvPr>
            <p:ph idx="1"/>
          </p:nvPr>
        </p:nvSpPr>
        <p:spPr/>
        <p:txBody>
          <a:bodyPr>
            <a:normAutofit/>
          </a:bodyPr>
          <a:lstStyle/>
          <a:p>
            <a:r>
              <a:rPr lang="en-US" dirty="0"/>
              <a:t>For this purpose, B would employ “</a:t>
            </a:r>
            <a:r>
              <a:rPr lang="en-US" dirty="0" err="1"/>
              <a:t>try_lock</a:t>
            </a:r>
            <a:r>
              <a:rPr lang="en-US" dirty="0"/>
              <a:t>”.</a:t>
            </a:r>
          </a:p>
          <a:p>
            <a:endParaRPr lang="en-US" dirty="0"/>
          </a:p>
          <a:p>
            <a:r>
              <a:rPr lang="en-US" dirty="0"/>
              <a:t>This is a feature that acquires a lock if possible within some amount of time, but then gives up.</a:t>
            </a:r>
          </a:p>
          <a:p>
            <a:endParaRPr lang="en-US" dirty="0"/>
          </a:p>
          <a:p>
            <a:r>
              <a:rPr lang="en-US" dirty="0"/>
              <a:t>If B gets lucky, it is able to lock Y, then X, and no deadlock arises.  But if the lock on Y fails, B must unlock X.</a:t>
            </a:r>
          </a:p>
        </p:txBody>
      </p:sp>
      <p:sp>
        <p:nvSpPr>
          <p:cNvPr id="4" name="Footer Placeholder 3">
            <a:extLst>
              <a:ext uri="{FF2B5EF4-FFF2-40B4-BE49-F238E27FC236}">
                <a16:creationId xmlns:a16="http://schemas.microsoft.com/office/drawing/2014/main" id="{BD7DF588-5949-4376-9D06-2A281202F797}"/>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C0A5368C-1016-4BDC-8B13-6AE48A71F301}"/>
              </a:ext>
            </a:extLst>
          </p:cNvPr>
          <p:cNvSpPr>
            <a:spLocks noGrp="1"/>
          </p:cNvSpPr>
          <p:nvPr>
            <p:ph type="sldNum" sz="quarter" idx="12"/>
          </p:nvPr>
        </p:nvSpPr>
        <p:spPr/>
        <p:txBody>
          <a:bodyPr/>
          <a:lstStyle/>
          <a:p>
            <a:fld id="{6547F9EC-0141-428E-9624-21FD351CB832}" type="slidenum">
              <a:rPr lang="en-US" smtClean="0"/>
              <a:t>34</a:t>
            </a:fld>
            <a:endParaRPr lang="en-US"/>
          </a:p>
        </p:txBody>
      </p:sp>
      <p:sp>
        <p:nvSpPr>
          <p:cNvPr id="6" name="TextBox 5">
            <a:extLst>
              <a:ext uri="{FF2B5EF4-FFF2-40B4-BE49-F238E27FC236}">
                <a16:creationId xmlns:a16="http://schemas.microsoft.com/office/drawing/2014/main" id="{07EAC283-482E-438A-A2F6-C9B917F479C2}"/>
              </a:ext>
            </a:extLst>
          </p:cNvPr>
          <p:cNvSpPr txBox="1"/>
          <p:nvPr/>
        </p:nvSpPr>
        <p:spPr>
          <a:xfrm>
            <a:off x="9817798" y="2303253"/>
            <a:ext cx="2228850" cy="369332"/>
          </a:xfrm>
          <a:prstGeom prst="rect">
            <a:avLst/>
          </a:prstGeom>
          <a:noFill/>
        </p:spPr>
        <p:txBody>
          <a:bodyPr wrap="square" rtlCol="0">
            <a:spAutoFit/>
          </a:bodyPr>
          <a:lstStyle/>
          <a:p>
            <a:r>
              <a:rPr lang="en-US" dirty="0"/>
              <a:t>Backout can be costly</a:t>
            </a:r>
          </a:p>
        </p:txBody>
      </p:sp>
      <p:pic>
        <p:nvPicPr>
          <p:cNvPr id="1026" name="Picture 2" descr="Image result for Funny Backing Out">
            <a:extLst>
              <a:ext uri="{FF2B5EF4-FFF2-40B4-BE49-F238E27FC236}">
                <a16:creationId xmlns:a16="http://schemas.microsoft.com/office/drawing/2014/main" id="{9A3D73FC-8679-B636-4BB3-22C4666BDF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75845" y="112977"/>
            <a:ext cx="2454433" cy="204957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Funny Backing Out">
            <a:extLst>
              <a:ext uri="{FF2B5EF4-FFF2-40B4-BE49-F238E27FC236}">
                <a16:creationId xmlns:a16="http://schemas.microsoft.com/office/drawing/2014/main" id="{9510A9A0-A0F8-E60F-63FD-16746A21059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80739" b="94210"/>
          <a:stretch/>
        </p:blipFill>
        <p:spPr bwMode="auto">
          <a:xfrm>
            <a:off x="11629614" y="112976"/>
            <a:ext cx="508955" cy="148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98779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01826-5205-468A-BBDC-5FC64E6F5627}"/>
              </a:ext>
            </a:extLst>
          </p:cNvPr>
          <p:cNvSpPr>
            <a:spLocks noGrp="1"/>
          </p:cNvSpPr>
          <p:nvPr>
            <p:ph type="title"/>
          </p:nvPr>
        </p:nvSpPr>
        <p:spPr/>
        <p:txBody>
          <a:bodyPr/>
          <a:lstStyle/>
          <a:p>
            <a:r>
              <a:rPr lang="en-US" dirty="0"/>
              <a:t>Concept: Abort and Retry</a:t>
            </a:r>
          </a:p>
        </p:txBody>
      </p:sp>
      <p:sp>
        <p:nvSpPr>
          <p:cNvPr id="3" name="Content Placeholder 2">
            <a:extLst>
              <a:ext uri="{FF2B5EF4-FFF2-40B4-BE49-F238E27FC236}">
                <a16:creationId xmlns:a16="http://schemas.microsoft.com/office/drawing/2014/main" id="{130C18F6-B067-4E26-A44B-9A05B6226482}"/>
              </a:ext>
            </a:extLst>
          </p:cNvPr>
          <p:cNvSpPr>
            <a:spLocks noGrp="1"/>
          </p:cNvSpPr>
          <p:nvPr>
            <p:ph idx="1"/>
          </p:nvPr>
        </p:nvSpPr>
        <p:spPr/>
        <p:txBody>
          <a:bodyPr/>
          <a:lstStyle/>
          <a:p>
            <a:r>
              <a:rPr lang="en-US" dirty="0"/>
              <a:t>We say that a computation has “aborted” if it has a way to undo some of the work it has done.</a:t>
            </a:r>
          </a:p>
          <a:p>
            <a:endParaRPr lang="en-US" dirty="0"/>
          </a:p>
          <a:p>
            <a:r>
              <a:rPr lang="en-US" dirty="0"/>
              <a:t>For example, B could be executing, lock Y, then attempt to lock X.  The </a:t>
            </a:r>
            <a:r>
              <a:rPr lang="en-US" dirty="0" err="1"/>
              <a:t>try_lock</a:t>
            </a:r>
            <a:r>
              <a:rPr lang="en-US" dirty="0"/>
              <a:t> fails, so B releases the lock on X and throws away the temporary data it created – it “rolls back”.  Then it can retry, but get a lock on X first.  Hopefully this will succeed.</a:t>
            </a:r>
          </a:p>
        </p:txBody>
      </p:sp>
      <p:sp>
        <p:nvSpPr>
          <p:cNvPr id="4" name="Footer Placeholder 3">
            <a:extLst>
              <a:ext uri="{FF2B5EF4-FFF2-40B4-BE49-F238E27FC236}">
                <a16:creationId xmlns:a16="http://schemas.microsoft.com/office/drawing/2014/main" id="{04034C3A-AC33-4234-A13A-B793F9B89220}"/>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0E172132-FF94-4879-A1B9-A186B62CD24B}"/>
              </a:ext>
            </a:extLst>
          </p:cNvPr>
          <p:cNvSpPr>
            <a:spLocks noGrp="1"/>
          </p:cNvSpPr>
          <p:nvPr>
            <p:ph type="sldNum" sz="quarter" idx="12"/>
          </p:nvPr>
        </p:nvSpPr>
        <p:spPr/>
        <p:txBody>
          <a:bodyPr/>
          <a:lstStyle/>
          <a:p>
            <a:fld id="{6547F9EC-0141-428E-9624-21FD351CB832}" type="slidenum">
              <a:rPr lang="en-US" smtClean="0"/>
              <a:t>35</a:t>
            </a:fld>
            <a:endParaRPr lang="en-US"/>
          </a:p>
        </p:txBody>
      </p:sp>
      <p:pic>
        <p:nvPicPr>
          <p:cNvPr id="2050" name="Picture 2" descr="You Must Take Your Chance: Cartoon Saturday #7">
            <a:extLst>
              <a:ext uri="{FF2B5EF4-FFF2-40B4-BE49-F238E27FC236}">
                <a16:creationId xmlns:a16="http://schemas.microsoft.com/office/drawing/2014/main" id="{39D68970-3251-1E4C-589F-A5235B8E9C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83921" y="112976"/>
            <a:ext cx="2506824" cy="193652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You Must Take Your Chance: Cartoon Saturday #7">
            <a:extLst>
              <a:ext uri="{FF2B5EF4-FFF2-40B4-BE49-F238E27FC236}">
                <a16:creationId xmlns:a16="http://schemas.microsoft.com/office/drawing/2014/main" id="{F1799F6C-454C-8F73-C6F1-67AA661CDF1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9584" b="92343"/>
          <a:stretch/>
        </p:blipFill>
        <p:spPr bwMode="auto">
          <a:xfrm>
            <a:off x="11578944" y="112976"/>
            <a:ext cx="511801" cy="148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66569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4289C-BEBE-4963-8E5A-5D596333B574}"/>
              </a:ext>
            </a:extLst>
          </p:cNvPr>
          <p:cNvSpPr>
            <a:spLocks noGrp="1"/>
          </p:cNvSpPr>
          <p:nvPr>
            <p:ph type="title"/>
          </p:nvPr>
        </p:nvSpPr>
        <p:spPr/>
        <p:txBody>
          <a:bodyPr/>
          <a:lstStyle/>
          <a:p>
            <a:r>
              <a:rPr lang="en-US" dirty="0"/>
              <a:t>Does this work?</a:t>
            </a:r>
          </a:p>
        </p:txBody>
      </p:sp>
      <p:sp>
        <p:nvSpPr>
          <p:cNvPr id="3" name="Content Placeholder 2">
            <a:extLst>
              <a:ext uri="{FF2B5EF4-FFF2-40B4-BE49-F238E27FC236}">
                <a16:creationId xmlns:a16="http://schemas.microsoft.com/office/drawing/2014/main" id="{69F308AE-C63E-415F-A5F2-489328A08881}"/>
              </a:ext>
            </a:extLst>
          </p:cNvPr>
          <p:cNvSpPr>
            <a:spLocks noGrp="1"/>
          </p:cNvSpPr>
          <p:nvPr>
            <p:ph idx="1"/>
          </p:nvPr>
        </p:nvSpPr>
        <p:spPr>
          <a:xfrm>
            <a:off x="1024127" y="2286000"/>
            <a:ext cx="10786873" cy="4023360"/>
          </a:xfrm>
        </p:spPr>
        <p:txBody>
          <a:bodyPr>
            <a:normAutofit/>
          </a:bodyPr>
          <a:lstStyle/>
          <a:p>
            <a:r>
              <a:rPr lang="en-US" dirty="0"/>
              <a:t>Many database systems use abort/retry this way.  </a:t>
            </a:r>
          </a:p>
          <a:p>
            <a:endParaRPr lang="en-US" dirty="0"/>
          </a:p>
          <a:p>
            <a:r>
              <a:rPr lang="en-US" dirty="0"/>
              <a:t>Assuming that the conditions giving rise to deadlocks are very rare, the odds are that on retry B will be successful.</a:t>
            </a:r>
          </a:p>
          <a:p>
            <a:endParaRPr lang="en-US" dirty="0"/>
          </a:p>
          <a:p>
            <a:r>
              <a:rPr lang="en-US" dirty="0"/>
              <a:t>But if deadlocks become common, we end up with a </a:t>
            </a:r>
            <a:r>
              <a:rPr lang="en-US" dirty="0" err="1"/>
              <a:t>livelock</a:t>
            </a:r>
            <a:r>
              <a:rPr lang="en-US" dirty="0"/>
              <a:t>. That was what we showed you on slides 8, 9</a:t>
            </a:r>
          </a:p>
          <a:p>
            <a:endParaRPr lang="en-US" dirty="0"/>
          </a:p>
        </p:txBody>
      </p:sp>
      <p:sp>
        <p:nvSpPr>
          <p:cNvPr id="4" name="Footer Placeholder 3">
            <a:extLst>
              <a:ext uri="{FF2B5EF4-FFF2-40B4-BE49-F238E27FC236}">
                <a16:creationId xmlns:a16="http://schemas.microsoft.com/office/drawing/2014/main" id="{C1694742-DD06-4BD8-A280-AED544F85ABA}"/>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EE5FCB4E-7F74-4DED-BE73-8D2A56D0C6EF}"/>
              </a:ext>
            </a:extLst>
          </p:cNvPr>
          <p:cNvSpPr>
            <a:spLocks noGrp="1"/>
          </p:cNvSpPr>
          <p:nvPr>
            <p:ph type="sldNum" sz="quarter" idx="12"/>
          </p:nvPr>
        </p:nvSpPr>
        <p:spPr/>
        <p:txBody>
          <a:bodyPr/>
          <a:lstStyle/>
          <a:p>
            <a:fld id="{6547F9EC-0141-428E-9624-21FD351CB832}" type="slidenum">
              <a:rPr lang="en-US" smtClean="0"/>
              <a:t>36</a:t>
            </a:fld>
            <a:endParaRPr lang="en-US"/>
          </a:p>
        </p:txBody>
      </p:sp>
    </p:spTree>
    <p:extLst>
      <p:ext uri="{BB962C8B-B14F-4D97-AF65-F5344CB8AC3E}">
        <p14:creationId xmlns:p14="http://schemas.microsoft.com/office/powerpoint/2010/main" val="31554212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60A00-AD7C-4D74-AA50-94DEA0EC1895}"/>
              </a:ext>
            </a:extLst>
          </p:cNvPr>
          <p:cNvSpPr>
            <a:spLocks noGrp="1"/>
          </p:cNvSpPr>
          <p:nvPr>
            <p:ph type="title"/>
          </p:nvPr>
        </p:nvSpPr>
        <p:spPr>
          <a:xfrm>
            <a:off x="1169309" y="511374"/>
            <a:ext cx="10641691" cy="1499616"/>
          </a:xfrm>
        </p:spPr>
        <p:txBody>
          <a:bodyPr/>
          <a:lstStyle/>
          <a:p>
            <a:r>
              <a:rPr lang="en-US" dirty="0"/>
              <a:t>Preemptive </a:t>
            </a:r>
            <a:r>
              <a:rPr lang="en-US"/>
              <a:t>solution (“Wound-wait”)</a:t>
            </a:r>
            <a:endParaRPr lang="en-US" dirty="0"/>
          </a:p>
        </p:txBody>
      </p:sp>
      <p:sp>
        <p:nvSpPr>
          <p:cNvPr id="3" name="Content Placeholder 2">
            <a:extLst>
              <a:ext uri="{FF2B5EF4-FFF2-40B4-BE49-F238E27FC236}">
                <a16:creationId xmlns:a16="http://schemas.microsoft.com/office/drawing/2014/main" id="{25273471-D184-406A-A97C-145A6AFDE96E}"/>
              </a:ext>
            </a:extLst>
          </p:cNvPr>
          <p:cNvSpPr>
            <a:spLocks noGrp="1"/>
          </p:cNvSpPr>
          <p:nvPr>
            <p:ph idx="1"/>
          </p:nvPr>
        </p:nvSpPr>
        <p:spPr/>
        <p:txBody>
          <a:bodyPr>
            <a:normAutofit/>
          </a:bodyPr>
          <a:lstStyle/>
          <a:p>
            <a:r>
              <a:rPr lang="en-US" dirty="0"/>
              <a:t>This method requires some way for the system to detect a deadlock if one arises, and a way for threads to abort.</a:t>
            </a:r>
          </a:p>
          <a:p>
            <a:endParaRPr lang="en-US" dirty="0"/>
          </a:p>
          <a:p>
            <a:r>
              <a:rPr lang="en-US" dirty="0"/>
              <a:t>When A and B start executing, each notes its start time.</a:t>
            </a:r>
          </a:p>
          <a:p>
            <a:endParaRPr lang="en-US" dirty="0"/>
          </a:p>
          <a:p>
            <a:r>
              <a:rPr lang="en-US" dirty="0"/>
              <a:t>Rule: in a deadlock, </a:t>
            </a:r>
            <a:r>
              <a:rPr lang="en-US" b="1" dirty="0"/>
              <a:t>the older thread wins.</a:t>
            </a:r>
            <a:r>
              <a:rPr lang="en-US" dirty="0"/>
              <a:t>  So if A was first, A gets to lock Y and B aborts.  If B was older, A aborts.</a:t>
            </a:r>
          </a:p>
        </p:txBody>
      </p:sp>
      <p:sp>
        <p:nvSpPr>
          <p:cNvPr id="4" name="Footer Placeholder 3">
            <a:extLst>
              <a:ext uri="{FF2B5EF4-FFF2-40B4-BE49-F238E27FC236}">
                <a16:creationId xmlns:a16="http://schemas.microsoft.com/office/drawing/2014/main" id="{32E038B3-F744-445C-AA69-3DF401D4D88C}"/>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04F21F27-C965-4BDB-8B40-078F41AA472A}"/>
              </a:ext>
            </a:extLst>
          </p:cNvPr>
          <p:cNvSpPr>
            <a:spLocks noGrp="1"/>
          </p:cNvSpPr>
          <p:nvPr>
            <p:ph type="sldNum" sz="quarter" idx="12"/>
          </p:nvPr>
        </p:nvSpPr>
        <p:spPr/>
        <p:txBody>
          <a:bodyPr/>
          <a:lstStyle/>
          <a:p>
            <a:fld id="{6547F9EC-0141-428E-9624-21FD351CB832}" type="slidenum">
              <a:rPr lang="en-US" smtClean="0"/>
              <a:t>37</a:t>
            </a:fld>
            <a:endParaRPr lang="en-US"/>
          </a:p>
        </p:txBody>
      </p:sp>
    </p:spTree>
    <p:extLst>
      <p:ext uri="{BB962C8B-B14F-4D97-AF65-F5344CB8AC3E}">
        <p14:creationId xmlns:p14="http://schemas.microsoft.com/office/powerpoint/2010/main" val="29838525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69C3B-2DE5-47DD-854E-6AB931FFA128}"/>
              </a:ext>
            </a:extLst>
          </p:cNvPr>
          <p:cNvSpPr>
            <a:spLocks noGrp="1"/>
          </p:cNvSpPr>
          <p:nvPr>
            <p:ph type="title"/>
          </p:nvPr>
        </p:nvSpPr>
        <p:spPr/>
        <p:txBody>
          <a:bodyPr/>
          <a:lstStyle/>
          <a:p>
            <a:r>
              <a:rPr lang="en-US" u="sng" dirty="0"/>
              <a:t>Detecting</a:t>
            </a:r>
            <a:r>
              <a:rPr lang="en-US" dirty="0"/>
              <a:t> deadlocks</a:t>
            </a:r>
          </a:p>
        </p:txBody>
      </p:sp>
      <p:sp>
        <p:nvSpPr>
          <p:cNvPr id="3" name="Content Placeholder 2">
            <a:extLst>
              <a:ext uri="{FF2B5EF4-FFF2-40B4-BE49-F238E27FC236}">
                <a16:creationId xmlns:a16="http://schemas.microsoft.com/office/drawing/2014/main" id="{2039E533-FD19-4D9B-8E9F-46D3BE5ACEDE}"/>
              </a:ext>
            </a:extLst>
          </p:cNvPr>
          <p:cNvSpPr>
            <a:spLocks noGrp="1"/>
          </p:cNvSpPr>
          <p:nvPr>
            <p:ph idx="1"/>
          </p:nvPr>
        </p:nvSpPr>
        <p:spPr/>
        <p:txBody>
          <a:bodyPr/>
          <a:lstStyle/>
          <a:p>
            <a:r>
              <a:rPr lang="en-US" dirty="0"/>
              <a:t>Clearly, we gain many options if a system has a way to detect deadlocks.  Does C++ support this?</a:t>
            </a:r>
          </a:p>
          <a:p>
            <a:endParaRPr lang="en-US" dirty="0"/>
          </a:p>
          <a:p>
            <a:r>
              <a:rPr lang="en-US" dirty="0"/>
              <a:t>… you might think so, given the “deadlock would arise” exception for recursive locking.  But in fact this is done just by tracking the thread-id for the thread holding a mutex.</a:t>
            </a:r>
          </a:p>
        </p:txBody>
      </p:sp>
      <p:sp>
        <p:nvSpPr>
          <p:cNvPr id="4" name="Footer Placeholder 3">
            <a:extLst>
              <a:ext uri="{FF2B5EF4-FFF2-40B4-BE49-F238E27FC236}">
                <a16:creationId xmlns:a16="http://schemas.microsoft.com/office/drawing/2014/main" id="{DEC40CF2-1055-49A7-ADBF-730C958B5CCC}"/>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54EA2CF7-9E4A-4AD1-835E-A469D2A091D7}"/>
              </a:ext>
            </a:extLst>
          </p:cNvPr>
          <p:cNvSpPr>
            <a:spLocks noGrp="1"/>
          </p:cNvSpPr>
          <p:nvPr>
            <p:ph type="sldNum" sz="quarter" idx="12"/>
          </p:nvPr>
        </p:nvSpPr>
        <p:spPr/>
        <p:txBody>
          <a:bodyPr/>
          <a:lstStyle/>
          <a:p>
            <a:fld id="{6547F9EC-0141-428E-9624-21FD351CB832}" type="slidenum">
              <a:rPr lang="en-US" smtClean="0"/>
              <a:t>38</a:t>
            </a:fld>
            <a:endParaRPr lang="en-US"/>
          </a:p>
        </p:txBody>
      </p:sp>
    </p:spTree>
    <p:extLst>
      <p:ext uri="{BB962C8B-B14F-4D97-AF65-F5344CB8AC3E}">
        <p14:creationId xmlns:p14="http://schemas.microsoft.com/office/powerpoint/2010/main" val="3174016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AA3AE-4A5A-488D-87BB-8152233730F0}"/>
              </a:ext>
            </a:extLst>
          </p:cNvPr>
          <p:cNvSpPr>
            <a:spLocks noGrp="1"/>
          </p:cNvSpPr>
          <p:nvPr>
            <p:ph type="title"/>
          </p:nvPr>
        </p:nvSpPr>
        <p:spPr/>
        <p:txBody>
          <a:bodyPr/>
          <a:lstStyle/>
          <a:p>
            <a:r>
              <a:rPr lang="en-US" dirty="0"/>
              <a:t>How to build a deadlock detector</a:t>
            </a:r>
          </a:p>
        </p:txBody>
      </p:sp>
      <p:sp>
        <p:nvSpPr>
          <p:cNvPr id="3" name="Content Placeholder 2">
            <a:extLst>
              <a:ext uri="{FF2B5EF4-FFF2-40B4-BE49-F238E27FC236}">
                <a16:creationId xmlns:a16="http://schemas.microsoft.com/office/drawing/2014/main" id="{CAA2F5A4-6A48-4613-973D-534C85E1935E}"/>
              </a:ext>
            </a:extLst>
          </p:cNvPr>
          <p:cNvSpPr>
            <a:spLocks noGrp="1"/>
          </p:cNvSpPr>
          <p:nvPr>
            <p:ph idx="1"/>
          </p:nvPr>
        </p:nvSpPr>
        <p:spPr/>
        <p:txBody>
          <a:bodyPr/>
          <a:lstStyle/>
          <a:p>
            <a:r>
              <a:rPr lang="en-US" dirty="0"/>
              <a:t>We wrap every locking operation with a method that builds a graph of which thread is waiting for which other thread.</a:t>
            </a:r>
          </a:p>
          <a:p>
            <a:endParaRPr lang="en-US" dirty="0"/>
          </a:p>
          <a:p>
            <a:r>
              <a:rPr lang="en-US" dirty="0"/>
              <a:t>For example, if A tries to lock Y, but B is holding that lock, we add a node for A, a node for B, and an A </a:t>
            </a:r>
            <a:r>
              <a:rPr lang="en-US" dirty="0">
                <a:sym typeface="Symbol" panose="05050102010706020507" pitchFamily="18" charset="2"/>
              </a:rPr>
              <a:t> edge.</a:t>
            </a:r>
          </a:p>
          <a:p>
            <a:endParaRPr lang="en-US" dirty="0">
              <a:sym typeface="Symbol" panose="05050102010706020507" pitchFamily="18" charset="2"/>
            </a:endParaRPr>
          </a:p>
          <a:p>
            <a:r>
              <a:rPr lang="en-US" dirty="0">
                <a:sym typeface="Symbol" panose="05050102010706020507" pitchFamily="18" charset="2"/>
              </a:rPr>
              <a:t>If a thread is waiting for long enough, run “cycle detection”.</a:t>
            </a:r>
            <a:endParaRPr lang="en-US" dirty="0"/>
          </a:p>
        </p:txBody>
      </p:sp>
      <p:sp>
        <p:nvSpPr>
          <p:cNvPr id="4" name="Footer Placeholder 3">
            <a:extLst>
              <a:ext uri="{FF2B5EF4-FFF2-40B4-BE49-F238E27FC236}">
                <a16:creationId xmlns:a16="http://schemas.microsoft.com/office/drawing/2014/main" id="{E22333D4-3E5E-43AE-B934-0B99EDC940A2}"/>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A76114B1-ABA9-41E8-9E60-35189977F429}"/>
              </a:ext>
            </a:extLst>
          </p:cNvPr>
          <p:cNvSpPr>
            <a:spLocks noGrp="1"/>
          </p:cNvSpPr>
          <p:nvPr>
            <p:ph type="sldNum" sz="quarter" idx="12"/>
          </p:nvPr>
        </p:nvSpPr>
        <p:spPr/>
        <p:txBody>
          <a:bodyPr/>
          <a:lstStyle/>
          <a:p>
            <a:fld id="{6547F9EC-0141-428E-9624-21FD351CB832}" type="slidenum">
              <a:rPr lang="en-US" smtClean="0"/>
              <a:t>39</a:t>
            </a:fld>
            <a:endParaRPr lang="en-US"/>
          </a:p>
        </p:txBody>
      </p:sp>
    </p:spTree>
    <p:extLst>
      <p:ext uri="{BB962C8B-B14F-4D97-AF65-F5344CB8AC3E}">
        <p14:creationId xmlns:p14="http://schemas.microsoft.com/office/powerpoint/2010/main" val="542503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BDA3A-1B50-43D5-9E1C-68029009747F}"/>
              </a:ext>
            </a:extLst>
          </p:cNvPr>
          <p:cNvSpPr>
            <a:spLocks noGrp="1"/>
          </p:cNvSpPr>
          <p:nvPr>
            <p:ph type="title"/>
          </p:nvPr>
        </p:nvSpPr>
        <p:spPr/>
        <p:txBody>
          <a:bodyPr/>
          <a:lstStyle/>
          <a:p>
            <a:r>
              <a:rPr lang="en-US" dirty="0"/>
              <a:t>More examples</a:t>
            </a:r>
          </a:p>
        </p:txBody>
      </p:sp>
      <p:sp>
        <p:nvSpPr>
          <p:cNvPr id="3" name="Content Placeholder 2">
            <a:extLst>
              <a:ext uri="{FF2B5EF4-FFF2-40B4-BE49-F238E27FC236}">
                <a16:creationId xmlns:a16="http://schemas.microsoft.com/office/drawing/2014/main" id="{9AC1B986-AA0B-436A-B9B9-B8990655D126}"/>
              </a:ext>
            </a:extLst>
          </p:cNvPr>
          <p:cNvSpPr>
            <a:spLocks noGrp="1"/>
          </p:cNvSpPr>
          <p:nvPr>
            <p:ph idx="1"/>
          </p:nvPr>
        </p:nvSpPr>
        <p:spPr/>
        <p:txBody>
          <a:bodyPr/>
          <a:lstStyle/>
          <a:p>
            <a:r>
              <a:rPr lang="en-US" dirty="0"/>
              <a:t>We only have one object, X.</a:t>
            </a:r>
          </a:p>
          <a:p>
            <a:endParaRPr lang="en-US" dirty="0"/>
          </a:p>
          <a:p>
            <a:r>
              <a:rPr lang="en-US" dirty="0"/>
              <a:t>A locks X, but due to a caught exception, exits the lock scope.  Because A didn’t use </a:t>
            </a:r>
            <a:r>
              <a:rPr lang="en-US" dirty="0" err="1"/>
              <a:t>scoped_lock</a:t>
            </a:r>
            <a:r>
              <a:rPr lang="en-US" dirty="0"/>
              <a:t>, the lock isn’t released.</a:t>
            </a:r>
          </a:p>
          <a:p>
            <a:endParaRPr lang="en-US" dirty="0"/>
          </a:p>
          <a:p>
            <a:r>
              <a:rPr lang="en-US" dirty="0"/>
              <a:t>Now B tries to lock X and waits.  Because A no longer realizes it holds the lock, this will persist forever.</a:t>
            </a:r>
          </a:p>
        </p:txBody>
      </p:sp>
      <p:sp>
        <p:nvSpPr>
          <p:cNvPr id="4" name="Footer Placeholder 3">
            <a:extLst>
              <a:ext uri="{FF2B5EF4-FFF2-40B4-BE49-F238E27FC236}">
                <a16:creationId xmlns:a16="http://schemas.microsoft.com/office/drawing/2014/main" id="{945031E7-359D-45C9-A37A-1260F5F6B5C5}"/>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D5C2239A-ED07-4644-9DB4-449B708767C1}"/>
              </a:ext>
            </a:extLst>
          </p:cNvPr>
          <p:cNvSpPr>
            <a:spLocks noGrp="1"/>
          </p:cNvSpPr>
          <p:nvPr>
            <p:ph type="sldNum" sz="quarter" idx="12"/>
          </p:nvPr>
        </p:nvSpPr>
        <p:spPr/>
        <p:txBody>
          <a:bodyPr/>
          <a:lstStyle/>
          <a:p>
            <a:fld id="{6547F9EC-0141-428E-9624-21FD351CB832}" type="slidenum">
              <a:rPr lang="en-US" smtClean="0"/>
              <a:t>4</a:t>
            </a:fld>
            <a:endParaRPr lang="en-US"/>
          </a:p>
        </p:txBody>
      </p:sp>
    </p:spTree>
    <p:extLst>
      <p:ext uri="{BB962C8B-B14F-4D97-AF65-F5344CB8AC3E}">
        <p14:creationId xmlns:p14="http://schemas.microsoft.com/office/powerpoint/2010/main" val="4712068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FC3F0-32FF-4F82-A88F-AB492ADD374A}"/>
              </a:ext>
            </a:extLst>
          </p:cNvPr>
          <p:cNvSpPr>
            <a:spLocks noGrp="1"/>
          </p:cNvSpPr>
          <p:nvPr>
            <p:ph type="title"/>
          </p:nvPr>
        </p:nvSpPr>
        <p:spPr/>
        <p:txBody>
          <a:bodyPr/>
          <a:lstStyle/>
          <a:p>
            <a:r>
              <a:rPr lang="en-US" dirty="0"/>
              <a:t>Cycle detection algorithms</a:t>
            </a:r>
          </a:p>
        </p:txBody>
      </p:sp>
      <p:sp>
        <p:nvSpPr>
          <p:cNvPr id="3" name="Content Placeholder 2">
            <a:extLst>
              <a:ext uri="{FF2B5EF4-FFF2-40B4-BE49-F238E27FC236}">
                <a16:creationId xmlns:a16="http://schemas.microsoft.com/office/drawing/2014/main" id="{557E8166-FE3E-41BD-9D93-DB5179FB688E}"/>
              </a:ext>
            </a:extLst>
          </p:cNvPr>
          <p:cNvSpPr>
            <a:spLocks noGrp="1"/>
          </p:cNvSpPr>
          <p:nvPr>
            <p:ph idx="1"/>
          </p:nvPr>
        </p:nvSpPr>
        <p:spPr/>
        <p:txBody>
          <a:bodyPr/>
          <a:lstStyle/>
          <a:p>
            <a:r>
              <a:rPr lang="en-US" dirty="0"/>
              <a:t>Run the depth-first search algorithm.</a:t>
            </a:r>
          </a:p>
          <a:p>
            <a:endParaRPr lang="en-US" dirty="0"/>
          </a:p>
          <a:p>
            <a:r>
              <a:rPr lang="en-US" dirty="0"/>
              <a:t>Back-edges imply a cycle; success with no back-edges implies that the graph is cycle-free, hence there is no deadlock.</a:t>
            </a:r>
          </a:p>
          <a:p>
            <a:br>
              <a:rPr lang="en-US" dirty="0"/>
            </a:br>
            <a:r>
              <a:rPr lang="en-US" dirty="0"/>
              <a:t>Complexity: V+E,  where V is the number of threads (nodes) and E is the number of wait-edges.</a:t>
            </a:r>
          </a:p>
          <a:p>
            <a:endParaRPr lang="en-US" dirty="0"/>
          </a:p>
        </p:txBody>
      </p:sp>
      <p:sp>
        <p:nvSpPr>
          <p:cNvPr id="4" name="Footer Placeholder 3">
            <a:extLst>
              <a:ext uri="{FF2B5EF4-FFF2-40B4-BE49-F238E27FC236}">
                <a16:creationId xmlns:a16="http://schemas.microsoft.com/office/drawing/2014/main" id="{048CED44-1335-4422-A463-6B7271F27EC0}"/>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122D161D-3930-46D0-89B3-0E60847C57BC}"/>
              </a:ext>
            </a:extLst>
          </p:cNvPr>
          <p:cNvSpPr>
            <a:spLocks noGrp="1"/>
          </p:cNvSpPr>
          <p:nvPr>
            <p:ph type="sldNum" sz="quarter" idx="12"/>
          </p:nvPr>
        </p:nvSpPr>
        <p:spPr/>
        <p:txBody>
          <a:bodyPr/>
          <a:lstStyle/>
          <a:p>
            <a:fld id="{6547F9EC-0141-428E-9624-21FD351CB832}" type="slidenum">
              <a:rPr lang="en-US" smtClean="0"/>
              <a:t>40</a:t>
            </a:fld>
            <a:endParaRPr lang="en-US"/>
          </a:p>
        </p:txBody>
      </p:sp>
      <p:sp>
        <p:nvSpPr>
          <p:cNvPr id="6" name="Oval 5">
            <a:extLst>
              <a:ext uri="{FF2B5EF4-FFF2-40B4-BE49-F238E27FC236}">
                <a16:creationId xmlns:a16="http://schemas.microsoft.com/office/drawing/2014/main" id="{87228714-B388-4B71-9550-E5E7D1F5CC32}"/>
              </a:ext>
            </a:extLst>
          </p:cNvPr>
          <p:cNvSpPr/>
          <p:nvPr/>
        </p:nvSpPr>
        <p:spPr>
          <a:xfrm>
            <a:off x="9359659" y="877824"/>
            <a:ext cx="474453" cy="457200"/>
          </a:xfrm>
          <a:prstGeom prst="ellipse">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a:t>
            </a:r>
          </a:p>
        </p:txBody>
      </p:sp>
      <p:sp>
        <p:nvSpPr>
          <p:cNvPr id="7" name="Oval 6">
            <a:extLst>
              <a:ext uri="{FF2B5EF4-FFF2-40B4-BE49-F238E27FC236}">
                <a16:creationId xmlns:a16="http://schemas.microsoft.com/office/drawing/2014/main" id="{32A08F76-4B5A-406E-AEC0-6D6BE5F0B275}"/>
              </a:ext>
            </a:extLst>
          </p:cNvPr>
          <p:cNvSpPr/>
          <p:nvPr/>
        </p:nvSpPr>
        <p:spPr>
          <a:xfrm>
            <a:off x="10693420" y="880067"/>
            <a:ext cx="474453" cy="457200"/>
          </a:xfrm>
          <a:prstGeom prst="ellipse">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B</a:t>
            </a:r>
          </a:p>
        </p:txBody>
      </p:sp>
      <p:sp>
        <p:nvSpPr>
          <p:cNvPr id="8" name="Freeform: Shape 7">
            <a:extLst>
              <a:ext uri="{FF2B5EF4-FFF2-40B4-BE49-F238E27FC236}">
                <a16:creationId xmlns:a16="http://schemas.microsoft.com/office/drawing/2014/main" id="{0805C575-9D33-450A-83F9-12E99B6B59DA}"/>
              </a:ext>
            </a:extLst>
          </p:cNvPr>
          <p:cNvSpPr/>
          <p:nvPr/>
        </p:nvSpPr>
        <p:spPr>
          <a:xfrm>
            <a:off x="9669997" y="738332"/>
            <a:ext cx="1164566" cy="117640"/>
          </a:xfrm>
          <a:custGeom>
            <a:avLst/>
            <a:gdLst>
              <a:gd name="connsiteX0" fmla="*/ 0 w 1164566"/>
              <a:gd name="connsiteY0" fmla="*/ 388197 h 388197"/>
              <a:gd name="connsiteX1" fmla="*/ 543464 w 1164566"/>
              <a:gd name="connsiteY1" fmla="*/ 8 h 388197"/>
              <a:gd name="connsiteX2" fmla="*/ 1164566 w 1164566"/>
              <a:gd name="connsiteY2" fmla="*/ 379571 h 388197"/>
            </a:gdLst>
            <a:ahLst/>
            <a:cxnLst>
              <a:cxn ang="0">
                <a:pos x="connsiteX0" y="connsiteY0"/>
              </a:cxn>
              <a:cxn ang="0">
                <a:pos x="connsiteX1" y="connsiteY1"/>
              </a:cxn>
              <a:cxn ang="0">
                <a:pos x="connsiteX2" y="connsiteY2"/>
              </a:cxn>
            </a:cxnLst>
            <a:rect l="l" t="t" r="r" b="b"/>
            <a:pathLst>
              <a:path w="1164566" h="388197">
                <a:moveTo>
                  <a:pt x="0" y="388197"/>
                </a:moveTo>
                <a:cubicBezTo>
                  <a:pt x="174685" y="194821"/>
                  <a:pt x="349370" y="1446"/>
                  <a:pt x="543464" y="8"/>
                </a:cubicBezTo>
                <a:cubicBezTo>
                  <a:pt x="737558" y="-1430"/>
                  <a:pt x="951062" y="189070"/>
                  <a:pt x="1164566" y="379571"/>
                </a:cubicBezTo>
              </a:path>
            </a:pathLst>
          </a:custGeom>
          <a:noFill/>
          <a:ln w="5715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FF2B0921-AD10-4ADF-8CAE-2841AEB1FF48}"/>
              </a:ext>
            </a:extLst>
          </p:cNvPr>
          <p:cNvSpPr/>
          <p:nvPr/>
        </p:nvSpPr>
        <p:spPr>
          <a:xfrm rot="10800000">
            <a:off x="9669997" y="1342092"/>
            <a:ext cx="1164566" cy="154275"/>
          </a:xfrm>
          <a:custGeom>
            <a:avLst/>
            <a:gdLst>
              <a:gd name="connsiteX0" fmla="*/ 0 w 1164566"/>
              <a:gd name="connsiteY0" fmla="*/ 388197 h 388197"/>
              <a:gd name="connsiteX1" fmla="*/ 543464 w 1164566"/>
              <a:gd name="connsiteY1" fmla="*/ 8 h 388197"/>
              <a:gd name="connsiteX2" fmla="*/ 1164566 w 1164566"/>
              <a:gd name="connsiteY2" fmla="*/ 379571 h 388197"/>
            </a:gdLst>
            <a:ahLst/>
            <a:cxnLst>
              <a:cxn ang="0">
                <a:pos x="connsiteX0" y="connsiteY0"/>
              </a:cxn>
              <a:cxn ang="0">
                <a:pos x="connsiteX1" y="connsiteY1"/>
              </a:cxn>
              <a:cxn ang="0">
                <a:pos x="connsiteX2" y="connsiteY2"/>
              </a:cxn>
            </a:cxnLst>
            <a:rect l="l" t="t" r="r" b="b"/>
            <a:pathLst>
              <a:path w="1164566" h="388197">
                <a:moveTo>
                  <a:pt x="0" y="388197"/>
                </a:moveTo>
                <a:cubicBezTo>
                  <a:pt x="174685" y="194821"/>
                  <a:pt x="349370" y="1446"/>
                  <a:pt x="543464" y="8"/>
                </a:cubicBezTo>
                <a:cubicBezTo>
                  <a:pt x="737558" y="-1430"/>
                  <a:pt x="951062" y="189070"/>
                  <a:pt x="1164566" y="379571"/>
                </a:cubicBezTo>
              </a:path>
            </a:pathLst>
          </a:custGeom>
          <a:noFill/>
          <a:ln w="5715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77567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FD336-0457-40D1-88E3-428F396213B1}"/>
              </a:ext>
            </a:extLst>
          </p:cNvPr>
          <p:cNvSpPr>
            <a:spLocks noGrp="1"/>
          </p:cNvSpPr>
          <p:nvPr>
            <p:ph type="title"/>
          </p:nvPr>
        </p:nvSpPr>
        <p:spPr/>
        <p:txBody>
          <a:bodyPr/>
          <a:lstStyle/>
          <a:p>
            <a:r>
              <a:rPr lang="en-US" dirty="0"/>
              <a:t>Priority inversions</a:t>
            </a:r>
          </a:p>
        </p:txBody>
      </p:sp>
      <p:sp>
        <p:nvSpPr>
          <p:cNvPr id="3" name="Content Placeholder 2">
            <a:extLst>
              <a:ext uri="{FF2B5EF4-FFF2-40B4-BE49-F238E27FC236}">
                <a16:creationId xmlns:a16="http://schemas.microsoft.com/office/drawing/2014/main" id="{8D7EF07F-4980-45E6-80E5-68E24A887110}"/>
              </a:ext>
            </a:extLst>
          </p:cNvPr>
          <p:cNvSpPr>
            <a:spLocks noGrp="1"/>
          </p:cNvSpPr>
          <p:nvPr>
            <p:ph idx="1"/>
          </p:nvPr>
        </p:nvSpPr>
        <p:spPr/>
        <p:txBody>
          <a:bodyPr>
            <a:normAutofit fontScale="92500" lnSpcReduction="10000"/>
          </a:bodyPr>
          <a:lstStyle/>
          <a:p>
            <a:r>
              <a:rPr lang="en-US" dirty="0"/>
              <a:t>In some systems, threads are given different priorities to run.</a:t>
            </a:r>
          </a:p>
          <a:p>
            <a:pPr lvl="1"/>
            <a:r>
              <a:rPr lang="en-US" dirty="0"/>
              <a:t>  Urgent: The thread should be scheduled as soon as possible.  </a:t>
            </a:r>
          </a:p>
          <a:p>
            <a:pPr lvl="1"/>
            <a:r>
              <a:rPr lang="en-US" dirty="0"/>
              <a:t>  Normal:  The usual scheduling policy is fine.</a:t>
            </a:r>
          </a:p>
          <a:p>
            <a:pPr lvl="1"/>
            <a:r>
              <a:rPr lang="en-US" dirty="0"/>
              <a:t>  Low: Schedule only when there is nothing else that needs to run.</a:t>
            </a:r>
          </a:p>
          <a:p>
            <a:pPr lvl="1"/>
            <a:endParaRPr lang="en-US" dirty="0"/>
          </a:p>
          <a:p>
            <a:pPr marL="128016" lvl="1" indent="0">
              <a:buNone/>
            </a:pPr>
            <a:r>
              <a:rPr lang="en-US" dirty="0"/>
              <a:t>A priority inversion occurs if a higher priority thread is waiting for a lower priority thread.  </a:t>
            </a:r>
          </a:p>
          <a:p>
            <a:pPr marL="128016" lvl="1" indent="0">
              <a:buNone/>
            </a:pPr>
            <a:endParaRPr lang="en-US" dirty="0"/>
          </a:p>
          <a:p>
            <a:pPr marL="128016" lvl="1" indent="0">
              <a:buNone/>
            </a:pPr>
            <a:r>
              <a:rPr lang="en-US" dirty="0"/>
              <a:t>Deadlock can now arise if there is a steady workload of high priority tasks, so that the lower priority thread doesn’t get a chance to run.</a:t>
            </a:r>
          </a:p>
        </p:txBody>
      </p:sp>
      <p:sp>
        <p:nvSpPr>
          <p:cNvPr id="4" name="Footer Placeholder 3">
            <a:extLst>
              <a:ext uri="{FF2B5EF4-FFF2-40B4-BE49-F238E27FC236}">
                <a16:creationId xmlns:a16="http://schemas.microsoft.com/office/drawing/2014/main" id="{57F56C70-2179-4BA2-9566-A2B70E9DCC03}"/>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189B8224-77B2-434D-9A51-4E81D3DED882}"/>
              </a:ext>
            </a:extLst>
          </p:cNvPr>
          <p:cNvSpPr>
            <a:spLocks noGrp="1"/>
          </p:cNvSpPr>
          <p:nvPr>
            <p:ph type="sldNum" sz="quarter" idx="12"/>
          </p:nvPr>
        </p:nvSpPr>
        <p:spPr/>
        <p:txBody>
          <a:bodyPr/>
          <a:lstStyle/>
          <a:p>
            <a:fld id="{6547F9EC-0141-428E-9624-21FD351CB832}" type="slidenum">
              <a:rPr lang="en-US" smtClean="0"/>
              <a:t>41</a:t>
            </a:fld>
            <a:endParaRPr lang="en-US"/>
          </a:p>
        </p:txBody>
      </p:sp>
    </p:spTree>
    <p:extLst>
      <p:ext uri="{BB962C8B-B14F-4D97-AF65-F5344CB8AC3E}">
        <p14:creationId xmlns:p14="http://schemas.microsoft.com/office/powerpoint/2010/main" val="29173736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5E904-4FDE-4BC7-B396-87573DFE87CE}"/>
              </a:ext>
            </a:extLst>
          </p:cNvPr>
          <p:cNvSpPr>
            <a:spLocks noGrp="1"/>
          </p:cNvSpPr>
          <p:nvPr>
            <p:ph type="title"/>
          </p:nvPr>
        </p:nvSpPr>
        <p:spPr/>
        <p:txBody>
          <a:bodyPr/>
          <a:lstStyle/>
          <a:p>
            <a:r>
              <a:rPr lang="en-US" dirty="0"/>
              <a:t>How to detect this sort of problem</a:t>
            </a:r>
          </a:p>
        </p:txBody>
      </p:sp>
      <p:sp>
        <p:nvSpPr>
          <p:cNvPr id="3" name="Content Placeholder 2">
            <a:extLst>
              <a:ext uri="{FF2B5EF4-FFF2-40B4-BE49-F238E27FC236}">
                <a16:creationId xmlns:a16="http://schemas.microsoft.com/office/drawing/2014/main" id="{BD71C469-45B5-4CD7-9DCB-881F61010535}"/>
              </a:ext>
            </a:extLst>
          </p:cNvPr>
          <p:cNvSpPr>
            <a:spLocks noGrp="1"/>
          </p:cNvSpPr>
          <p:nvPr>
            <p:ph idx="1"/>
          </p:nvPr>
        </p:nvSpPr>
        <p:spPr/>
        <p:txBody>
          <a:bodyPr>
            <a:normAutofit/>
          </a:bodyPr>
          <a:lstStyle/>
          <a:p>
            <a:r>
              <a:rPr lang="en-US" dirty="0"/>
              <a:t>If we create a deadlock detector, we can extend it do handle priority-inversion detection!</a:t>
            </a:r>
          </a:p>
          <a:p>
            <a:endParaRPr lang="en-US" dirty="0"/>
          </a:p>
          <a:p>
            <a:r>
              <a:rPr lang="en-US" dirty="0"/>
              <a:t>For each mutex, track the priority of any thread that accesses it.</a:t>
            </a:r>
          </a:p>
          <a:p>
            <a:endParaRPr lang="en-US" dirty="0"/>
          </a:p>
          <a:p>
            <a:r>
              <a:rPr lang="en-US" dirty="0"/>
              <a:t>If we ever see a mutex that is accessed by a high and a low priority thread, a risk of priority inversion arises!</a:t>
            </a:r>
          </a:p>
        </p:txBody>
      </p:sp>
      <p:sp>
        <p:nvSpPr>
          <p:cNvPr id="4" name="Footer Placeholder 3">
            <a:extLst>
              <a:ext uri="{FF2B5EF4-FFF2-40B4-BE49-F238E27FC236}">
                <a16:creationId xmlns:a16="http://schemas.microsoft.com/office/drawing/2014/main" id="{0D24BC13-9844-4E22-BE7D-E47AC376B962}"/>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3F1AE8A9-2583-46AE-871D-52754166A552}"/>
              </a:ext>
            </a:extLst>
          </p:cNvPr>
          <p:cNvSpPr>
            <a:spLocks noGrp="1"/>
          </p:cNvSpPr>
          <p:nvPr>
            <p:ph type="sldNum" sz="quarter" idx="12"/>
          </p:nvPr>
        </p:nvSpPr>
        <p:spPr/>
        <p:txBody>
          <a:bodyPr/>
          <a:lstStyle/>
          <a:p>
            <a:fld id="{6547F9EC-0141-428E-9624-21FD351CB832}" type="slidenum">
              <a:rPr lang="en-US" smtClean="0"/>
              <a:t>42</a:t>
            </a:fld>
            <a:endParaRPr lang="en-US"/>
          </a:p>
        </p:txBody>
      </p:sp>
    </p:spTree>
    <p:extLst>
      <p:ext uri="{BB962C8B-B14F-4D97-AF65-F5344CB8AC3E}">
        <p14:creationId xmlns:p14="http://schemas.microsoft.com/office/powerpoint/2010/main" val="11444642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764A4-B56F-47A3-88F5-F9263CED18A5}"/>
              </a:ext>
            </a:extLst>
          </p:cNvPr>
          <p:cNvSpPr>
            <a:spLocks noGrp="1"/>
          </p:cNvSpPr>
          <p:nvPr>
            <p:ph type="title"/>
          </p:nvPr>
        </p:nvSpPr>
        <p:spPr/>
        <p:txBody>
          <a:bodyPr/>
          <a:lstStyle/>
          <a:p>
            <a:r>
              <a:rPr lang="en-US" dirty="0"/>
              <a:t>What to do about it?</a:t>
            </a:r>
          </a:p>
        </p:txBody>
      </p:sp>
      <p:sp>
        <p:nvSpPr>
          <p:cNvPr id="3" name="Content Placeholder 2">
            <a:extLst>
              <a:ext uri="{FF2B5EF4-FFF2-40B4-BE49-F238E27FC236}">
                <a16:creationId xmlns:a16="http://schemas.microsoft.com/office/drawing/2014/main" id="{5C4C3AE3-2519-4849-841C-516047DB011E}"/>
              </a:ext>
            </a:extLst>
          </p:cNvPr>
          <p:cNvSpPr>
            <a:spLocks noGrp="1"/>
          </p:cNvSpPr>
          <p:nvPr>
            <p:ph idx="1"/>
          </p:nvPr>
        </p:nvSpPr>
        <p:spPr/>
        <p:txBody>
          <a:bodyPr>
            <a:normAutofit lnSpcReduction="10000"/>
          </a:bodyPr>
          <a:lstStyle/>
          <a:p>
            <a:r>
              <a:rPr lang="en-US" dirty="0"/>
              <a:t>One option is to temporarily change the priority of the lower priority thread.</a:t>
            </a:r>
          </a:p>
          <a:p>
            <a:endParaRPr lang="en-US" dirty="0"/>
          </a:p>
          <a:p>
            <a:r>
              <a:rPr lang="en-US" dirty="0"/>
              <a:t>Suppose that A holds a mutex on X.</a:t>
            </a:r>
          </a:p>
          <a:p>
            <a:endParaRPr lang="en-US" dirty="0"/>
          </a:p>
          <a:p>
            <a:r>
              <a:rPr lang="en-US" dirty="0"/>
              <a:t>B, higher priority than A, wants a lock on X.  We can “bump” A to higher priority temporarily, then restore A to lower priority when it releases the lock on X.</a:t>
            </a:r>
          </a:p>
        </p:txBody>
      </p:sp>
      <p:sp>
        <p:nvSpPr>
          <p:cNvPr id="4" name="Footer Placeholder 3">
            <a:extLst>
              <a:ext uri="{FF2B5EF4-FFF2-40B4-BE49-F238E27FC236}">
                <a16:creationId xmlns:a16="http://schemas.microsoft.com/office/drawing/2014/main" id="{98A424EE-7FE5-49D0-BDF6-49F13B1471DE}"/>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6DC21235-9F1A-4C10-955E-12FB5636CE5F}"/>
              </a:ext>
            </a:extLst>
          </p:cNvPr>
          <p:cNvSpPr>
            <a:spLocks noGrp="1"/>
          </p:cNvSpPr>
          <p:nvPr>
            <p:ph type="sldNum" sz="quarter" idx="12"/>
          </p:nvPr>
        </p:nvSpPr>
        <p:spPr/>
        <p:txBody>
          <a:bodyPr/>
          <a:lstStyle/>
          <a:p>
            <a:fld id="{6547F9EC-0141-428E-9624-21FD351CB832}" type="slidenum">
              <a:rPr lang="en-US" smtClean="0"/>
              <a:t>43</a:t>
            </a:fld>
            <a:endParaRPr lang="en-US"/>
          </a:p>
        </p:txBody>
      </p:sp>
    </p:spTree>
    <p:extLst>
      <p:ext uri="{BB962C8B-B14F-4D97-AF65-F5344CB8AC3E}">
        <p14:creationId xmlns:p14="http://schemas.microsoft.com/office/powerpoint/2010/main" val="2006593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0EA74-741E-484D-B4B4-69EFBBCB647D}"/>
              </a:ext>
            </a:extLst>
          </p:cNvPr>
          <p:cNvSpPr>
            <a:spLocks noGrp="1"/>
          </p:cNvSpPr>
          <p:nvPr>
            <p:ph type="title"/>
          </p:nvPr>
        </p:nvSpPr>
        <p:spPr/>
        <p:txBody>
          <a:bodyPr/>
          <a:lstStyle/>
          <a:p>
            <a:r>
              <a:rPr lang="en-US" dirty="0"/>
              <a:t>None of these is cheap… </a:t>
            </a:r>
          </a:p>
        </p:txBody>
      </p:sp>
      <p:sp>
        <p:nvSpPr>
          <p:cNvPr id="3" name="Content Placeholder 2">
            <a:extLst>
              <a:ext uri="{FF2B5EF4-FFF2-40B4-BE49-F238E27FC236}">
                <a16:creationId xmlns:a16="http://schemas.microsoft.com/office/drawing/2014/main" id="{10A1BD41-3E95-48D5-BEDF-4449D0845DDD}"/>
              </a:ext>
            </a:extLst>
          </p:cNvPr>
          <p:cNvSpPr>
            <a:spLocks noGrp="1"/>
          </p:cNvSpPr>
          <p:nvPr>
            <p:ph idx="1"/>
          </p:nvPr>
        </p:nvSpPr>
        <p:spPr/>
        <p:txBody>
          <a:bodyPr>
            <a:normAutofit lnSpcReduction="10000"/>
          </a:bodyPr>
          <a:lstStyle/>
          <a:p>
            <a:r>
              <a:rPr lang="en-US" dirty="0"/>
              <a:t>Recall our discussion of C++ versus Java and Python.</a:t>
            </a:r>
          </a:p>
          <a:p>
            <a:endParaRPr lang="en-US" dirty="0"/>
          </a:p>
          <a:p>
            <a:r>
              <a:rPr lang="en-US" dirty="0"/>
              <a:t>These methods of watching for cycles or priority inversions, possibly forcing threads to abort, rollback and retry, </a:t>
            </a:r>
            <a:r>
              <a:rPr lang="en-US" dirty="0" err="1"/>
              <a:t>etc</a:t>
            </a:r>
            <a:r>
              <a:rPr lang="en-US" dirty="0"/>
              <a:t>, are all examples of runtime mechanisms that can be very costly!</a:t>
            </a:r>
          </a:p>
          <a:p>
            <a:endParaRPr lang="en-US" dirty="0"/>
          </a:p>
          <a:p>
            <a:r>
              <a:rPr lang="en-US" dirty="0"/>
              <a:t>If you have no choice, then you use them.  But don’t be naïve about how expensive they can become!</a:t>
            </a:r>
          </a:p>
        </p:txBody>
      </p:sp>
      <p:sp>
        <p:nvSpPr>
          <p:cNvPr id="4" name="Footer Placeholder 3">
            <a:extLst>
              <a:ext uri="{FF2B5EF4-FFF2-40B4-BE49-F238E27FC236}">
                <a16:creationId xmlns:a16="http://schemas.microsoft.com/office/drawing/2014/main" id="{18E5F9D9-42A2-48C8-BA11-E20AB75A3C7C}"/>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4504552C-F17A-4DC1-9142-A40C4FBC1829}"/>
              </a:ext>
            </a:extLst>
          </p:cNvPr>
          <p:cNvSpPr>
            <a:spLocks noGrp="1"/>
          </p:cNvSpPr>
          <p:nvPr>
            <p:ph type="sldNum" sz="quarter" idx="12"/>
          </p:nvPr>
        </p:nvSpPr>
        <p:spPr/>
        <p:txBody>
          <a:bodyPr/>
          <a:lstStyle/>
          <a:p>
            <a:fld id="{6547F9EC-0141-428E-9624-21FD351CB832}" type="slidenum">
              <a:rPr lang="en-US" smtClean="0"/>
              <a:t>44</a:t>
            </a:fld>
            <a:endParaRPr lang="en-US"/>
          </a:p>
        </p:txBody>
      </p:sp>
    </p:spTree>
    <p:extLst>
      <p:ext uri="{BB962C8B-B14F-4D97-AF65-F5344CB8AC3E}">
        <p14:creationId xmlns:p14="http://schemas.microsoft.com/office/powerpoint/2010/main" val="23964340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2560E-7465-4870-9223-BCBE70751C6A}"/>
              </a:ext>
            </a:extLst>
          </p:cNvPr>
          <p:cNvSpPr>
            <a:spLocks noGrp="1"/>
          </p:cNvSpPr>
          <p:nvPr>
            <p:ph type="title"/>
          </p:nvPr>
        </p:nvSpPr>
        <p:spPr/>
        <p:txBody>
          <a:bodyPr/>
          <a:lstStyle/>
          <a:p>
            <a:r>
              <a:rPr lang="en-US" dirty="0"/>
              <a:t>Jim Gray</a:t>
            </a:r>
          </a:p>
        </p:txBody>
      </p:sp>
      <p:sp>
        <p:nvSpPr>
          <p:cNvPr id="3" name="Content Placeholder 2">
            <a:extLst>
              <a:ext uri="{FF2B5EF4-FFF2-40B4-BE49-F238E27FC236}">
                <a16:creationId xmlns:a16="http://schemas.microsoft.com/office/drawing/2014/main" id="{72BBA871-3F0B-49D5-BAB8-F33979C6D7A8}"/>
              </a:ext>
            </a:extLst>
          </p:cNvPr>
          <p:cNvSpPr>
            <a:spLocks noGrp="1"/>
          </p:cNvSpPr>
          <p:nvPr>
            <p:ph idx="1"/>
          </p:nvPr>
        </p:nvSpPr>
        <p:spPr>
          <a:xfrm>
            <a:off x="812800" y="2482194"/>
            <a:ext cx="10998200" cy="3827165"/>
          </a:xfrm>
        </p:spPr>
        <p:txBody>
          <a:bodyPr>
            <a:normAutofit/>
          </a:bodyPr>
          <a:lstStyle/>
          <a:p>
            <a:r>
              <a:rPr lang="en-US" dirty="0"/>
              <a:t>Jim Gray, a Turing Award winner, was a big player in inventing databases and “transactions”.  He worked at Microsoft</a:t>
            </a:r>
          </a:p>
          <a:p>
            <a:r>
              <a:rPr lang="en-US" dirty="0"/>
              <a:t> </a:t>
            </a:r>
          </a:p>
          <a:p>
            <a:r>
              <a:rPr lang="en-US" dirty="0"/>
              <a:t>Jim’s focus for much of his career was on making it easier to create really big databases and to access them from programming languages like C++ (or C#, Java, Python, whatever)</a:t>
            </a:r>
          </a:p>
        </p:txBody>
      </p:sp>
      <p:sp>
        <p:nvSpPr>
          <p:cNvPr id="4" name="Footer Placeholder 3">
            <a:extLst>
              <a:ext uri="{FF2B5EF4-FFF2-40B4-BE49-F238E27FC236}">
                <a16:creationId xmlns:a16="http://schemas.microsoft.com/office/drawing/2014/main" id="{E9D181C0-B268-4DE0-B903-4F885A23C1CA}"/>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7A7F16C6-1460-4126-ADC1-5B11DD684246}"/>
              </a:ext>
            </a:extLst>
          </p:cNvPr>
          <p:cNvSpPr>
            <a:spLocks noGrp="1"/>
          </p:cNvSpPr>
          <p:nvPr>
            <p:ph type="sldNum" sz="quarter" idx="12"/>
          </p:nvPr>
        </p:nvSpPr>
        <p:spPr/>
        <p:txBody>
          <a:bodyPr/>
          <a:lstStyle/>
          <a:p>
            <a:fld id="{6547F9EC-0141-428E-9624-21FD351CB832}" type="slidenum">
              <a:rPr lang="en-US" smtClean="0"/>
              <a:t>45</a:t>
            </a:fld>
            <a:endParaRPr lang="en-US"/>
          </a:p>
        </p:txBody>
      </p:sp>
      <p:pic>
        <p:nvPicPr>
          <p:cNvPr id="7" name="Picture 6">
            <a:extLst>
              <a:ext uri="{FF2B5EF4-FFF2-40B4-BE49-F238E27FC236}">
                <a16:creationId xmlns:a16="http://schemas.microsoft.com/office/drawing/2014/main" id="{63821BCA-54FB-4D79-B8A3-BECF542E4013}"/>
              </a:ext>
            </a:extLst>
          </p:cNvPr>
          <p:cNvPicPr>
            <a:picLocks noChangeAspect="1"/>
          </p:cNvPicPr>
          <p:nvPr/>
        </p:nvPicPr>
        <p:blipFill>
          <a:blip r:embed="rId2"/>
          <a:stretch>
            <a:fillRect/>
          </a:stretch>
        </p:blipFill>
        <p:spPr>
          <a:xfrm>
            <a:off x="10660613" y="112976"/>
            <a:ext cx="1327105" cy="1896979"/>
          </a:xfrm>
          <a:prstGeom prst="rect">
            <a:avLst/>
          </a:prstGeom>
        </p:spPr>
      </p:pic>
      <p:pic>
        <p:nvPicPr>
          <p:cNvPr id="8" name="Picture 7">
            <a:extLst>
              <a:ext uri="{FF2B5EF4-FFF2-40B4-BE49-F238E27FC236}">
                <a16:creationId xmlns:a16="http://schemas.microsoft.com/office/drawing/2014/main" id="{B8424556-C908-4D63-A963-307DB4B3E707}"/>
              </a:ext>
            </a:extLst>
          </p:cNvPr>
          <p:cNvPicPr>
            <a:picLocks noChangeAspect="1"/>
          </p:cNvPicPr>
          <p:nvPr/>
        </p:nvPicPr>
        <p:blipFill>
          <a:blip r:embed="rId3"/>
          <a:stretch>
            <a:fillRect/>
          </a:stretch>
        </p:blipFill>
        <p:spPr>
          <a:xfrm>
            <a:off x="8624438" y="162105"/>
            <a:ext cx="1809750" cy="1847850"/>
          </a:xfrm>
          <a:prstGeom prst="rect">
            <a:avLst/>
          </a:prstGeom>
        </p:spPr>
      </p:pic>
    </p:spTree>
    <p:extLst>
      <p:ext uri="{BB962C8B-B14F-4D97-AF65-F5344CB8AC3E}">
        <p14:creationId xmlns:p14="http://schemas.microsoft.com/office/powerpoint/2010/main" val="9482565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2560E-7465-4870-9223-BCBE70751C6A}"/>
              </a:ext>
            </a:extLst>
          </p:cNvPr>
          <p:cNvSpPr>
            <a:spLocks noGrp="1"/>
          </p:cNvSpPr>
          <p:nvPr>
            <p:ph type="title"/>
          </p:nvPr>
        </p:nvSpPr>
        <p:spPr/>
        <p:txBody>
          <a:bodyPr/>
          <a:lstStyle/>
          <a:p>
            <a:r>
              <a:rPr lang="en-US" dirty="0"/>
              <a:t>Jim Gray’s study</a:t>
            </a:r>
          </a:p>
        </p:txBody>
      </p:sp>
      <p:sp>
        <p:nvSpPr>
          <p:cNvPr id="3" name="Content Placeholder 2">
            <a:extLst>
              <a:ext uri="{FF2B5EF4-FFF2-40B4-BE49-F238E27FC236}">
                <a16:creationId xmlns:a16="http://schemas.microsoft.com/office/drawing/2014/main" id="{72BBA871-3F0B-49D5-BAB8-F33979C6D7A8}"/>
              </a:ext>
            </a:extLst>
          </p:cNvPr>
          <p:cNvSpPr>
            <a:spLocks noGrp="1"/>
          </p:cNvSpPr>
          <p:nvPr>
            <p:ph idx="1"/>
          </p:nvPr>
        </p:nvSpPr>
        <p:spPr/>
        <p:txBody>
          <a:bodyPr>
            <a:normAutofit/>
          </a:bodyPr>
          <a:lstStyle/>
          <a:p>
            <a:r>
              <a:rPr lang="en-US" dirty="0"/>
              <a:t>In the 1990’s, databases were used for storing all forms of data</a:t>
            </a:r>
          </a:p>
          <a:p>
            <a:endParaRPr lang="en-US" dirty="0"/>
          </a:p>
          <a:p>
            <a:r>
              <a:rPr lang="en-US" dirty="0"/>
              <a:t>By the early 2000’s, they became extremely big and heavily loaded.  People began to move them to NUMA machines and to use lots of threads.</a:t>
            </a:r>
          </a:p>
          <a:p>
            <a:endParaRPr lang="en-US" dirty="0"/>
          </a:p>
          <a:p>
            <a:r>
              <a:rPr lang="en-US" dirty="0"/>
              <a:t>Surprisingly, they </a:t>
            </a:r>
            <a:r>
              <a:rPr lang="en-US" i="1" dirty="0"/>
              <a:t>slowed down</a:t>
            </a:r>
            <a:r>
              <a:rPr lang="en-US" dirty="0"/>
              <a:t>!  </a:t>
            </a:r>
          </a:p>
        </p:txBody>
      </p:sp>
      <p:sp>
        <p:nvSpPr>
          <p:cNvPr id="4" name="Footer Placeholder 3">
            <a:extLst>
              <a:ext uri="{FF2B5EF4-FFF2-40B4-BE49-F238E27FC236}">
                <a16:creationId xmlns:a16="http://schemas.microsoft.com/office/drawing/2014/main" id="{E9D181C0-B268-4DE0-B903-4F885A23C1CA}"/>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7A7F16C6-1460-4126-ADC1-5B11DD684246}"/>
              </a:ext>
            </a:extLst>
          </p:cNvPr>
          <p:cNvSpPr>
            <a:spLocks noGrp="1"/>
          </p:cNvSpPr>
          <p:nvPr>
            <p:ph type="sldNum" sz="quarter" idx="12"/>
          </p:nvPr>
        </p:nvSpPr>
        <p:spPr/>
        <p:txBody>
          <a:bodyPr/>
          <a:lstStyle/>
          <a:p>
            <a:fld id="{6547F9EC-0141-428E-9624-21FD351CB832}" type="slidenum">
              <a:rPr lang="en-US" smtClean="0"/>
              <a:t>46</a:t>
            </a:fld>
            <a:endParaRPr lang="en-US"/>
          </a:p>
        </p:txBody>
      </p:sp>
      <p:pic>
        <p:nvPicPr>
          <p:cNvPr id="7" name="Picture 6">
            <a:extLst>
              <a:ext uri="{FF2B5EF4-FFF2-40B4-BE49-F238E27FC236}">
                <a16:creationId xmlns:a16="http://schemas.microsoft.com/office/drawing/2014/main" id="{63821BCA-54FB-4D79-B8A3-BECF542E4013}"/>
              </a:ext>
            </a:extLst>
          </p:cNvPr>
          <p:cNvPicPr>
            <a:picLocks noChangeAspect="1"/>
          </p:cNvPicPr>
          <p:nvPr/>
        </p:nvPicPr>
        <p:blipFill>
          <a:blip r:embed="rId2"/>
          <a:stretch>
            <a:fillRect/>
          </a:stretch>
        </p:blipFill>
        <p:spPr>
          <a:xfrm>
            <a:off x="10660613" y="112976"/>
            <a:ext cx="1327105" cy="1896979"/>
          </a:xfrm>
          <a:prstGeom prst="rect">
            <a:avLst/>
          </a:prstGeom>
        </p:spPr>
      </p:pic>
      <p:pic>
        <p:nvPicPr>
          <p:cNvPr id="8" name="Picture 7">
            <a:extLst>
              <a:ext uri="{FF2B5EF4-FFF2-40B4-BE49-F238E27FC236}">
                <a16:creationId xmlns:a16="http://schemas.microsoft.com/office/drawing/2014/main" id="{B8424556-C908-4D63-A963-307DB4B3E707}"/>
              </a:ext>
            </a:extLst>
          </p:cNvPr>
          <p:cNvPicPr>
            <a:picLocks noChangeAspect="1"/>
          </p:cNvPicPr>
          <p:nvPr/>
        </p:nvPicPr>
        <p:blipFill>
          <a:blip r:embed="rId3"/>
          <a:stretch>
            <a:fillRect/>
          </a:stretch>
        </p:blipFill>
        <p:spPr>
          <a:xfrm>
            <a:off x="8624438" y="162105"/>
            <a:ext cx="1809750" cy="1847850"/>
          </a:xfrm>
          <a:prstGeom prst="rect">
            <a:avLst/>
          </a:prstGeom>
        </p:spPr>
      </p:pic>
    </p:spTree>
    <p:extLst>
      <p:ext uri="{BB962C8B-B14F-4D97-AF65-F5344CB8AC3E}">
        <p14:creationId xmlns:p14="http://schemas.microsoft.com/office/powerpoint/2010/main" val="31191327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32D1C-0C7D-490E-AF35-7A9B3E67EFE8}"/>
              </a:ext>
            </a:extLst>
          </p:cNvPr>
          <p:cNvSpPr>
            <a:spLocks noGrp="1"/>
          </p:cNvSpPr>
          <p:nvPr>
            <p:ph type="title"/>
          </p:nvPr>
        </p:nvSpPr>
        <p:spPr/>
        <p:txBody>
          <a:bodyPr/>
          <a:lstStyle/>
          <a:p>
            <a:r>
              <a:rPr lang="en-US" dirty="0"/>
              <a:t>Jim tracked down the cause</a:t>
            </a:r>
          </a:p>
        </p:txBody>
      </p:sp>
      <p:sp>
        <p:nvSpPr>
          <p:cNvPr id="3" name="Content Placeholder 2">
            <a:extLst>
              <a:ext uri="{FF2B5EF4-FFF2-40B4-BE49-F238E27FC236}">
                <a16:creationId xmlns:a16="http://schemas.microsoft.com/office/drawing/2014/main" id="{B3911947-E9C5-41DD-9E0B-4202CACF5994}"/>
              </a:ext>
            </a:extLst>
          </p:cNvPr>
          <p:cNvSpPr>
            <a:spLocks noGrp="1"/>
          </p:cNvSpPr>
          <p:nvPr>
            <p:ph idx="1"/>
          </p:nvPr>
        </p:nvSpPr>
        <p:spPr/>
        <p:txBody>
          <a:bodyPr>
            <a:normAutofit fontScale="92500" lnSpcReduction="10000"/>
          </a:bodyPr>
          <a:lstStyle/>
          <a:p>
            <a:r>
              <a:rPr lang="en-US" dirty="0"/>
              <a:t>It turned out that with more and more load on the database server, hence lots of threads, the database locking algorithm was discovering a lot of deadlocks.</a:t>
            </a:r>
          </a:p>
          <a:p>
            <a:endParaRPr lang="en-US" dirty="0"/>
          </a:p>
          <a:p>
            <a:r>
              <a:rPr lang="en-US" dirty="0"/>
              <a:t>Running the cycle detector, aborting all of those waiting threads, rolling back and then retrying – it all added up to huge overheads!</a:t>
            </a:r>
          </a:p>
          <a:p>
            <a:endParaRPr lang="en-US" dirty="0"/>
          </a:p>
          <a:p>
            <a:r>
              <a:rPr lang="en-US" dirty="0"/>
              <a:t>Jim showed that once this occurred, his databases slowed down</a:t>
            </a:r>
          </a:p>
        </p:txBody>
      </p:sp>
      <p:sp>
        <p:nvSpPr>
          <p:cNvPr id="4" name="Footer Placeholder 3">
            <a:extLst>
              <a:ext uri="{FF2B5EF4-FFF2-40B4-BE49-F238E27FC236}">
                <a16:creationId xmlns:a16="http://schemas.microsoft.com/office/drawing/2014/main" id="{CE1A1FD5-8650-4E91-BD65-9AF2E9EAA25A}"/>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AC23FE3D-17D4-48AE-88BA-5008D1A22BFB}"/>
              </a:ext>
            </a:extLst>
          </p:cNvPr>
          <p:cNvSpPr>
            <a:spLocks noGrp="1"/>
          </p:cNvSpPr>
          <p:nvPr>
            <p:ph type="sldNum" sz="quarter" idx="12"/>
          </p:nvPr>
        </p:nvSpPr>
        <p:spPr/>
        <p:txBody>
          <a:bodyPr/>
          <a:lstStyle/>
          <a:p>
            <a:fld id="{6547F9EC-0141-428E-9624-21FD351CB832}" type="slidenum">
              <a:rPr lang="en-US" smtClean="0"/>
              <a:t>47</a:t>
            </a:fld>
            <a:endParaRPr lang="en-US"/>
          </a:p>
        </p:txBody>
      </p:sp>
    </p:spTree>
    <p:extLst>
      <p:ext uri="{BB962C8B-B14F-4D97-AF65-F5344CB8AC3E}">
        <p14:creationId xmlns:p14="http://schemas.microsoft.com/office/powerpoint/2010/main" val="34039443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CF038-92BE-403C-9D10-C61DF1A30284}"/>
              </a:ext>
            </a:extLst>
          </p:cNvPr>
          <p:cNvSpPr>
            <a:spLocks noGrp="1"/>
          </p:cNvSpPr>
          <p:nvPr>
            <p:ph type="title"/>
          </p:nvPr>
        </p:nvSpPr>
        <p:spPr/>
        <p:txBody>
          <a:bodyPr/>
          <a:lstStyle/>
          <a:p>
            <a:r>
              <a:rPr lang="en-US"/>
              <a:t>The “full story”</a:t>
            </a:r>
            <a:endParaRPr lang="en-US" dirty="0"/>
          </a:p>
        </p:txBody>
      </p:sp>
      <p:sp>
        <p:nvSpPr>
          <p:cNvPr id="3" name="Content Placeholder 2">
            <a:extLst>
              <a:ext uri="{FF2B5EF4-FFF2-40B4-BE49-F238E27FC236}">
                <a16:creationId xmlns:a16="http://schemas.microsoft.com/office/drawing/2014/main" id="{A99F636E-39D2-4E00-9416-29CFFE6A0FEA}"/>
              </a:ext>
            </a:extLst>
          </p:cNvPr>
          <p:cNvSpPr>
            <a:spLocks noGrp="1"/>
          </p:cNvSpPr>
          <p:nvPr>
            <p:ph idx="1"/>
          </p:nvPr>
        </p:nvSpPr>
        <p:spPr/>
        <p:txBody>
          <a:bodyPr/>
          <a:lstStyle/>
          <a:p>
            <a:endParaRPr lang="en-US" dirty="0"/>
          </a:p>
          <a:p>
            <a:r>
              <a:rPr lang="en-US" dirty="0"/>
              <a:t>He found that if you have a system with </a:t>
            </a:r>
            <a:r>
              <a:rPr lang="en-US" b="1" dirty="0"/>
              <a:t>n</a:t>
            </a:r>
            <a:r>
              <a:rPr lang="en-US" dirty="0"/>
              <a:t> servers (or using </a:t>
            </a:r>
            <a:r>
              <a:rPr lang="en-US" b="1" dirty="0"/>
              <a:t>n</a:t>
            </a:r>
            <a:r>
              <a:rPr lang="en-US" dirty="0"/>
              <a:t> cores), and the system is trying to process </a:t>
            </a:r>
            <a:r>
              <a:rPr lang="en-US" b="1" dirty="0"/>
              <a:t>t</a:t>
            </a:r>
            <a:r>
              <a:rPr lang="en-US" dirty="0"/>
              <a:t> “simultaneous” transactions (transactions), it could slow down as</a:t>
            </a:r>
          </a:p>
          <a:p>
            <a:endParaRPr lang="en-US" dirty="0"/>
          </a:p>
          <a:p>
            <a:r>
              <a:rPr lang="en-US" dirty="0"/>
              <a:t> 			</a:t>
            </a:r>
            <a:r>
              <a:rPr lang="en-US" b="1" dirty="0"/>
              <a:t>O( n</a:t>
            </a:r>
            <a:r>
              <a:rPr lang="en-US" b="1" baseline="30000" dirty="0"/>
              <a:t>3 </a:t>
            </a:r>
            <a:r>
              <a:rPr lang="en-US" b="1" dirty="0"/>
              <a:t>t</a:t>
            </a:r>
            <a:r>
              <a:rPr lang="en-US" b="1" baseline="30000" dirty="0"/>
              <a:t>5 </a:t>
            </a:r>
            <a:r>
              <a:rPr lang="en-US" b="1" dirty="0"/>
              <a:t>)</a:t>
            </a:r>
          </a:p>
        </p:txBody>
      </p:sp>
      <p:sp>
        <p:nvSpPr>
          <p:cNvPr id="4" name="Footer Placeholder 3">
            <a:extLst>
              <a:ext uri="{FF2B5EF4-FFF2-40B4-BE49-F238E27FC236}">
                <a16:creationId xmlns:a16="http://schemas.microsoft.com/office/drawing/2014/main" id="{7F4EA101-05D3-4CE5-8058-5FF501FDEAF7}"/>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463B2093-B491-4708-BAB7-6889AC84FAD0}"/>
              </a:ext>
            </a:extLst>
          </p:cNvPr>
          <p:cNvSpPr>
            <a:spLocks noGrp="1"/>
          </p:cNvSpPr>
          <p:nvPr>
            <p:ph type="sldNum" sz="quarter" idx="12"/>
          </p:nvPr>
        </p:nvSpPr>
        <p:spPr/>
        <p:txBody>
          <a:bodyPr/>
          <a:lstStyle/>
          <a:p>
            <a:fld id="{6547F9EC-0141-428E-9624-21FD351CB832}" type="slidenum">
              <a:rPr lang="en-US" smtClean="0"/>
              <a:t>48</a:t>
            </a:fld>
            <a:endParaRPr lang="en-US"/>
          </a:p>
        </p:txBody>
      </p:sp>
      <p:sp>
        <p:nvSpPr>
          <p:cNvPr id="8" name="TextBox 7">
            <a:extLst>
              <a:ext uri="{FF2B5EF4-FFF2-40B4-BE49-F238E27FC236}">
                <a16:creationId xmlns:a16="http://schemas.microsoft.com/office/drawing/2014/main" id="{7A178124-0B29-4D89-A846-C7CB884B050F}"/>
              </a:ext>
            </a:extLst>
          </p:cNvPr>
          <p:cNvSpPr txBox="1"/>
          <p:nvPr/>
        </p:nvSpPr>
        <p:spPr>
          <a:xfrm>
            <a:off x="5485358" y="4502990"/>
            <a:ext cx="5971699" cy="1569660"/>
          </a:xfrm>
          <a:prstGeom prst="rect">
            <a:avLst/>
          </a:prstGeom>
          <a:solidFill>
            <a:srgbClr val="FF99FF"/>
          </a:solidFill>
        </p:spPr>
        <p:txBody>
          <a:bodyPr wrap="none" rtlCol="0">
            <a:spAutoFit/>
          </a:bodyPr>
          <a:lstStyle/>
          <a:p>
            <a:r>
              <a:rPr lang="en-US" sz="2400" dirty="0"/>
              <a:t>You used cores or servers to have your system</a:t>
            </a:r>
            <a:br>
              <a:rPr lang="en-US" sz="2400" dirty="0"/>
            </a:br>
            <a:r>
              <a:rPr lang="en-US" sz="2400" dirty="0"/>
              <a:t> handle more concurrent threads or transactions</a:t>
            </a:r>
          </a:p>
          <a:p>
            <a:endParaRPr lang="en-US" sz="2400" dirty="0"/>
          </a:p>
          <a:p>
            <a:r>
              <a:rPr lang="en-US" sz="2400" dirty="0"/>
              <a:t>… but it slows down, dramatically!</a:t>
            </a:r>
          </a:p>
        </p:txBody>
      </p:sp>
      <p:pic>
        <p:nvPicPr>
          <p:cNvPr id="6" name="Picture 5">
            <a:extLst>
              <a:ext uri="{FF2B5EF4-FFF2-40B4-BE49-F238E27FC236}">
                <a16:creationId xmlns:a16="http://schemas.microsoft.com/office/drawing/2014/main" id="{50865106-1002-1E7E-DC93-736430F02CB6}"/>
              </a:ext>
            </a:extLst>
          </p:cNvPr>
          <p:cNvPicPr>
            <a:picLocks noChangeAspect="1"/>
          </p:cNvPicPr>
          <p:nvPr/>
        </p:nvPicPr>
        <p:blipFill>
          <a:blip r:embed="rId2"/>
          <a:stretch>
            <a:fillRect/>
          </a:stretch>
        </p:blipFill>
        <p:spPr>
          <a:xfrm>
            <a:off x="10660613" y="112976"/>
            <a:ext cx="1327105" cy="1896979"/>
          </a:xfrm>
          <a:prstGeom prst="rect">
            <a:avLst/>
          </a:prstGeom>
        </p:spPr>
      </p:pic>
      <p:pic>
        <p:nvPicPr>
          <p:cNvPr id="7" name="Picture 6">
            <a:extLst>
              <a:ext uri="{FF2B5EF4-FFF2-40B4-BE49-F238E27FC236}">
                <a16:creationId xmlns:a16="http://schemas.microsoft.com/office/drawing/2014/main" id="{45316B57-3DFA-5CA8-73E1-BE045E6AFCF9}"/>
              </a:ext>
            </a:extLst>
          </p:cNvPr>
          <p:cNvPicPr>
            <a:picLocks noChangeAspect="1"/>
          </p:cNvPicPr>
          <p:nvPr/>
        </p:nvPicPr>
        <p:blipFill>
          <a:blip r:embed="rId3"/>
          <a:stretch>
            <a:fillRect/>
          </a:stretch>
        </p:blipFill>
        <p:spPr>
          <a:xfrm>
            <a:off x="8624438" y="162105"/>
            <a:ext cx="1809750" cy="1847850"/>
          </a:xfrm>
          <a:prstGeom prst="rect">
            <a:avLst/>
          </a:prstGeom>
        </p:spPr>
      </p:pic>
    </p:spTree>
    <p:extLst>
      <p:ext uri="{BB962C8B-B14F-4D97-AF65-F5344CB8AC3E}">
        <p14:creationId xmlns:p14="http://schemas.microsoft.com/office/powerpoint/2010/main" val="30551651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1D12A-9883-4F5B-A9CE-7502778C4B70}"/>
              </a:ext>
            </a:extLst>
          </p:cNvPr>
          <p:cNvSpPr>
            <a:spLocks noGrp="1"/>
          </p:cNvSpPr>
          <p:nvPr>
            <p:ph type="title"/>
          </p:nvPr>
        </p:nvSpPr>
        <p:spPr/>
        <p:txBody>
          <a:bodyPr/>
          <a:lstStyle/>
          <a:p>
            <a:r>
              <a:rPr lang="en-US" dirty="0"/>
              <a:t>… not what owners expected!</a:t>
            </a:r>
          </a:p>
        </p:txBody>
      </p:sp>
      <p:sp>
        <p:nvSpPr>
          <p:cNvPr id="3" name="Content Placeholder 2">
            <a:extLst>
              <a:ext uri="{FF2B5EF4-FFF2-40B4-BE49-F238E27FC236}">
                <a16:creationId xmlns:a16="http://schemas.microsoft.com/office/drawing/2014/main" id="{382B031A-A693-4549-838B-536D69644924}"/>
              </a:ext>
            </a:extLst>
          </p:cNvPr>
          <p:cNvSpPr>
            <a:spLocks noGrp="1"/>
          </p:cNvSpPr>
          <p:nvPr>
            <p:ph idx="1"/>
          </p:nvPr>
        </p:nvSpPr>
        <p:spPr/>
        <p:txBody>
          <a:bodyPr/>
          <a:lstStyle/>
          <a:p>
            <a:r>
              <a:rPr lang="en-US" dirty="0"/>
              <a:t>People who buy a NUMA machine and run a program with more threads want </a:t>
            </a:r>
            <a:r>
              <a:rPr lang="en-US" i="1" dirty="0"/>
              <a:t>more </a:t>
            </a:r>
            <a:r>
              <a:rPr lang="en-US" dirty="0"/>
              <a:t>performance, not </a:t>
            </a:r>
            <a:r>
              <a:rPr lang="en-US" i="1" dirty="0"/>
              <a:t>less!</a:t>
            </a:r>
          </a:p>
          <a:p>
            <a:endParaRPr lang="en-US" i="1" dirty="0"/>
          </a:p>
          <a:p>
            <a:r>
              <a:rPr lang="en-US" dirty="0"/>
              <a:t>Also, the situation Jim identified didn’t arise instantly.  It only showed up under heavy load.  This made it hard to debug…</a:t>
            </a:r>
          </a:p>
          <a:p>
            <a:pPr lvl="1"/>
            <a:r>
              <a:rPr lang="en-US" dirty="0"/>
              <a:t> A </a:t>
            </a:r>
            <a:r>
              <a:rPr lang="en-US" dirty="0" err="1"/>
              <a:t>Heisen</a:t>
            </a:r>
            <a:r>
              <a:rPr lang="en-US" dirty="0"/>
              <a:t>-performance-bug!</a:t>
            </a:r>
          </a:p>
          <a:p>
            <a:pPr lvl="1"/>
            <a:r>
              <a:rPr lang="en-US" dirty="0"/>
              <a:t> Very bad news… Hard to find, impossible to fix!</a:t>
            </a:r>
          </a:p>
        </p:txBody>
      </p:sp>
      <p:sp>
        <p:nvSpPr>
          <p:cNvPr id="4" name="Footer Placeholder 3">
            <a:extLst>
              <a:ext uri="{FF2B5EF4-FFF2-40B4-BE49-F238E27FC236}">
                <a16:creationId xmlns:a16="http://schemas.microsoft.com/office/drawing/2014/main" id="{1E2A0C25-F426-4BDD-B571-C57E25BC17C4}"/>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E8F14BEC-F1A7-485A-A9A0-51C46A59E60F}"/>
              </a:ext>
            </a:extLst>
          </p:cNvPr>
          <p:cNvSpPr>
            <a:spLocks noGrp="1"/>
          </p:cNvSpPr>
          <p:nvPr>
            <p:ph type="sldNum" sz="quarter" idx="12"/>
          </p:nvPr>
        </p:nvSpPr>
        <p:spPr/>
        <p:txBody>
          <a:bodyPr/>
          <a:lstStyle/>
          <a:p>
            <a:fld id="{6547F9EC-0141-428E-9624-21FD351CB832}" type="slidenum">
              <a:rPr lang="en-US" smtClean="0"/>
              <a:t>49</a:t>
            </a:fld>
            <a:endParaRPr lang="en-US"/>
          </a:p>
        </p:txBody>
      </p:sp>
      <p:pic>
        <p:nvPicPr>
          <p:cNvPr id="6" name="Picture 5">
            <a:extLst>
              <a:ext uri="{FF2B5EF4-FFF2-40B4-BE49-F238E27FC236}">
                <a16:creationId xmlns:a16="http://schemas.microsoft.com/office/drawing/2014/main" id="{6D443007-D172-BBF0-180F-6A9EB043DBA8}"/>
              </a:ext>
            </a:extLst>
          </p:cNvPr>
          <p:cNvPicPr>
            <a:picLocks noChangeAspect="1"/>
          </p:cNvPicPr>
          <p:nvPr/>
        </p:nvPicPr>
        <p:blipFill>
          <a:blip r:embed="rId2"/>
          <a:stretch>
            <a:fillRect/>
          </a:stretch>
        </p:blipFill>
        <p:spPr>
          <a:xfrm>
            <a:off x="10001250" y="276806"/>
            <a:ext cx="1809750" cy="1847850"/>
          </a:xfrm>
          <a:prstGeom prst="rect">
            <a:avLst/>
          </a:prstGeom>
        </p:spPr>
      </p:pic>
    </p:spTree>
    <p:extLst>
      <p:ext uri="{BB962C8B-B14F-4D97-AF65-F5344CB8AC3E}">
        <p14:creationId xmlns:p14="http://schemas.microsoft.com/office/powerpoint/2010/main" val="8037204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BDA3A-1B50-43D5-9E1C-68029009747F}"/>
              </a:ext>
            </a:extLst>
          </p:cNvPr>
          <p:cNvSpPr>
            <a:spLocks noGrp="1"/>
          </p:cNvSpPr>
          <p:nvPr>
            <p:ph type="title"/>
          </p:nvPr>
        </p:nvSpPr>
        <p:spPr/>
        <p:txBody>
          <a:bodyPr/>
          <a:lstStyle/>
          <a:p>
            <a:r>
              <a:rPr lang="en-US" dirty="0"/>
              <a:t>More examples</a:t>
            </a:r>
          </a:p>
        </p:txBody>
      </p:sp>
      <p:sp>
        <p:nvSpPr>
          <p:cNvPr id="3" name="Content Placeholder 2">
            <a:extLst>
              <a:ext uri="{FF2B5EF4-FFF2-40B4-BE49-F238E27FC236}">
                <a16:creationId xmlns:a16="http://schemas.microsoft.com/office/drawing/2014/main" id="{9AC1B986-AA0B-436A-B9B9-B8990655D126}"/>
              </a:ext>
            </a:extLst>
          </p:cNvPr>
          <p:cNvSpPr>
            <a:spLocks noGrp="1"/>
          </p:cNvSpPr>
          <p:nvPr>
            <p:ph idx="1"/>
          </p:nvPr>
        </p:nvSpPr>
        <p:spPr/>
        <p:txBody>
          <a:bodyPr>
            <a:normAutofit lnSpcReduction="10000"/>
          </a:bodyPr>
          <a:lstStyle/>
          <a:p>
            <a:r>
              <a:rPr lang="en-US" dirty="0"/>
              <a:t>We only have some critical section</a:t>
            </a:r>
          </a:p>
          <a:p>
            <a:endParaRPr lang="en-US" dirty="0"/>
          </a:p>
          <a:p>
            <a:r>
              <a:rPr lang="en-US" dirty="0"/>
              <a:t>A locks it, but now needs to wait for some condition.  The developer didn’t use the monitor pattern, and instead drops the lock and then waits on some other form of mutex</a:t>
            </a:r>
          </a:p>
          <a:p>
            <a:endParaRPr lang="en-US" dirty="0"/>
          </a:p>
          <a:p>
            <a:r>
              <a:rPr lang="en-US" dirty="0"/>
              <a:t>But B ran as soon as the lock was released, and by the time A waits, the condition A was waiting for is already true.</a:t>
            </a:r>
          </a:p>
        </p:txBody>
      </p:sp>
      <p:sp>
        <p:nvSpPr>
          <p:cNvPr id="4" name="Footer Placeholder 3">
            <a:extLst>
              <a:ext uri="{FF2B5EF4-FFF2-40B4-BE49-F238E27FC236}">
                <a16:creationId xmlns:a16="http://schemas.microsoft.com/office/drawing/2014/main" id="{945031E7-359D-45C9-A37A-1260F5F6B5C5}"/>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D5C2239A-ED07-4644-9DB4-449B708767C1}"/>
              </a:ext>
            </a:extLst>
          </p:cNvPr>
          <p:cNvSpPr>
            <a:spLocks noGrp="1"/>
          </p:cNvSpPr>
          <p:nvPr>
            <p:ph type="sldNum" sz="quarter" idx="12"/>
          </p:nvPr>
        </p:nvSpPr>
        <p:spPr/>
        <p:txBody>
          <a:bodyPr/>
          <a:lstStyle/>
          <a:p>
            <a:fld id="{6547F9EC-0141-428E-9624-21FD351CB832}" type="slidenum">
              <a:rPr lang="en-US" smtClean="0"/>
              <a:t>5</a:t>
            </a:fld>
            <a:endParaRPr lang="en-US"/>
          </a:p>
        </p:txBody>
      </p:sp>
      <p:pic>
        <p:nvPicPr>
          <p:cNvPr id="12" name="Picture 11">
            <a:extLst>
              <a:ext uri="{FF2B5EF4-FFF2-40B4-BE49-F238E27FC236}">
                <a16:creationId xmlns:a16="http://schemas.microsoft.com/office/drawing/2014/main" id="{648D1A92-6609-C413-2B00-1CB02C9EFEBD}"/>
              </a:ext>
            </a:extLst>
          </p:cNvPr>
          <p:cNvPicPr>
            <a:picLocks noChangeAspect="1"/>
          </p:cNvPicPr>
          <p:nvPr/>
        </p:nvPicPr>
        <p:blipFill>
          <a:blip r:embed="rId2"/>
          <a:stretch>
            <a:fillRect/>
          </a:stretch>
        </p:blipFill>
        <p:spPr>
          <a:xfrm>
            <a:off x="6232849" y="528643"/>
            <a:ext cx="5769081" cy="1091241"/>
          </a:xfrm>
          <a:prstGeom prst="rect">
            <a:avLst/>
          </a:prstGeom>
        </p:spPr>
      </p:pic>
    </p:spTree>
    <p:extLst>
      <p:ext uri="{BB962C8B-B14F-4D97-AF65-F5344CB8AC3E}">
        <p14:creationId xmlns:p14="http://schemas.microsoft.com/office/powerpoint/2010/main" val="20515856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DE231-2296-4B0F-A470-BFEE7A506A5F}"/>
              </a:ext>
            </a:extLst>
          </p:cNvPr>
          <p:cNvSpPr>
            <a:spLocks noGrp="1"/>
          </p:cNvSpPr>
          <p:nvPr>
            <p:ph type="title"/>
          </p:nvPr>
        </p:nvSpPr>
        <p:spPr/>
        <p:txBody>
          <a:bodyPr/>
          <a:lstStyle/>
          <a:p>
            <a:r>
              <a:rPr lang="en-US" dirty="0"/>
              <a:t>What did Jim recommend?</a:t>
            </a:r>
          </a:p>
        </p:txBody>
      </p:sp>
      <p:sp>
        <p:nvSpPr>
          <p:cNvPr id="3" name="Content Placeholder 2">
            <a:extLst>
              <a:ext uri="{FF2B5EF4-FFF2-40B4-BE49-F238E27FC236}">
                <a16:creationId xmlns:a16="http://schemas.microsoft.com/office/drawing/2014/main" id="{86CA5AAE-8458-4B72-B740-507506C28534}"/>
              </a:ext>
            </a:extLst>
          </p:cNvPr>
          <p:cNvSpPr>
            <a:spLocks noGrp="1"/>
          </p:cNvSpPr>
          <p:nvPr>
            <p:ph idx="1"/>
          </p:nvPr>
        </p:nvSpPr>
        <p:spPr/>
        <p:txBody>
          <a:bodyPr>
            <a:normAutofit fontScale="92500" lnSpcReduction="20000"/>
          </a:bodyPr>
          <a:lstStyle/>
          <a:p>
            <a:r>
              <a:rPr lang="en-US" dirty="0"/>
              <a:t>He found ways to slice his big data sets into n distinct, independent chunks.  He ran the n databases separately!  The rate of abort/retry drops by a factor of n</a:t>
            </a:r>
            <a:r>
              <a:rPr lang="en-US" baseline="30000" dirty="0"/>
              <a:t>3</a:t>
            </a:r>
            <a:endParaRPr lang="en-US" dirty="0"/>
          </a:p>
          <a:p>
            <a:endParaRPr lang="en-US" dirty="0"/>
          </a:p>
          <a:p>
            <a:r>
              <a:rPr lang="en-US" dirty="0"/>
              <a:t>In fact, this is a good rule of thumb: try to design your program so that </a:t>
            </a:r>
            <a:r>
              <a:rPr lang="en-US" i="1" dirty="0"/>
              <a:t>as few data structures as possible are accessed by multiple threads.</a:t>
            </a:r>
            <a:r>
              <a:rPr lang="en-US" dirty="0"/>
              <a:t>  For example, Ken’s word-count did this.</a:t>
            </a:r>
          </a:p>
          <a:p>
            <a:endParaRPr lang="en-US" dirty="0"/>
          </a:p>
          <a:p>
            <a:r>
              <a:rPr lang="en-US" dirty="0"/>
              <a:t>With one thread per data structure, no locking is needed!</a:t>
            </a:r>
          </a:p>
        </p:txBody>
      </p:sp>
      <p:sp>
        <p:nvSpPr>
          <p:cNvPr id="4" name="Footer Placeholder 3">
            <a:extLst>
              <a:ext uri="{FF2B5EF4-FFF2-40B4-BE49-F238E27FC236}">
                <a16:creationId xmlns:a16="http://schemas.microsoft.com/office/drawing/2014/main" id="{5000ED22-FE6A-4E00-ADCE-4C2FB3342ED9}"/>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2CB5F927-72E9-43BD-BB2A-1E7DEB7E4FA3}"/>
              </a:ext>
            </a:extLst>
          </p:cNvPr>
          <p:cNvSpPr>
            <a:spLocks noGrp="1"/>
          </p:cNvSpPr>
          <p:nvPr>
            <p:ph type="sldNum" sz="quarter" idx="12"/>
          </p:nvPr>
        </p:nvSpPr>
        <p:spPr/>
        <p:txBody>
          <a:bodyPr/>
          <a:lstStyle/>
          <a:p>
            <a:fld id="{6547F9EC-0141-428E-9624-21FD351CB832}" type="slidenum">
              <a:rPr lang="en-US" smtClean="0"/>
              <a:t>50</a:t>
            </a:fld>
            <a:endParaRPr lang="en-US"/>
          </a:p>
        </p:txBody>
      </p:sp>
      <p:pic>
        <p:nvPicPr>
          <p:cNvPr id="6" name="Picture 5">
            <a:extLst>
              <a:ext uri="{FF2B5EF4-FFF2-40B4-BE49-F238E27FC236}">
                <a16:creationId xmlns:a16="http://schemas.microsoft.com/office/drawing/2014/main" id="{4E497A2A-3AFF-88D7-7AB2-52BD89AE3A30}"/>
              </a:ext>
            </a:extLst>
          </p:cNvPr>
          <p:cNvPicPr>
            <a:picLocks noChangeAspect="1"/>
          </p:cNvPicPr>
          <p:nvPr/>
        </p:nvPicPr>
        <p:blipFill>
          <a:blip r:embed="rId2"/>
          <a:stretch>
            <a:fillRect/>
          </a:stretch>
        </p:blipFill>
        <p:spPr>
          <a:xfrm>
            <a:off x="10001250" y="276806"/>
            <a:ext cx="1809750" cy="1847850"/>
          </a:xfrm>
          <a:prstGeom prst="rect">
            <a:avLst/>
          </a:prstGeom>
        </p:spPr>
      </p:pic>
    </p:spTree>
    <p:extLst>
      <p:ext uri="{BB962C8B-B14F-4D97-AF65-F5344CB8AC3E}">
        <p14:creationId xmlns:p14="http://schemas.microsoft.com/office/powerpoint/2010/main" val="31334683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EF8EE-7EA6-47C4-8D42-A9073C80EF77}"/>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483906D5-474A-438C-8E6C-3C1889E40318}"/>
              </a:ext>
            </a:extLst>
          </p:cNvPr>
          <p:cNvSpPr>
            <a:spLocks noGrp="1"/>
          </p:cNvSpPr>
          <p:nvPr>
            <p:ph idx="1"/>
          </p:nvPr>
        </p:nvSpPr>
        <p:spPr/>
        <p:txBody>
          <a:bodyPr>
            <a:normAutofit/>
          </a:bodyPr>
          <a:lstStyle/>
          <a:p>
            <a:r>
              <a:rPr lang="en-US" dirty="0"/>
              <a:t>Deadlock is a risk when we have concurrent tasks (threads or processes) that share resources and use locking.</a:t>
            </a:r>
          </a:p>
          <a:p>
            <a:endParaRPr lang="en-US" dirty="0"/>
          </a:p>
          <a:p>
            <a:r>
              <a:rPr lang="en-US" dirty="0"/>
              <a:t>There are simple ways to avoid deadlock, but they aren’t always practical.  Ordered locking is a great choice, if feasible.</a:t>
            </a:r>
          </a:p>
          <a:p>
            <a:endParaRPr lang="en-US" dirty="0"/>
          </a:p>
          <a:p>
            <a:r>
              <a:rPr lang="en-US" dirty="0"/>
              <a:t>Complex options exist, but they can have high overheads.</a:t>
            </a:r>
          </a:p>
        </p:txBody>
      </p:sp>
      <p:sp>
        <p:nvSpPr>
          <p:cNvPr id="4" name="Footer Placeholder 3">
            <a:extLst>
              <a:ext uri="{FF2B5EF4-FFF2-40B4-BE49-F238E27FC236}">
                <a16:creationId xmlns:a16="http://schemas.microsoft.com/office/drawing/2014/main" id="{C8004E50-3E68-4C15-9623-7A6CA4A736D4}"/>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5421EB80-3C79-4990-8B0A-9CFE19598B6E}"/>
              </a:ext>
            </a:extLst>
          </p:cNvPr>
          <p:cNvSpPr>
            <a:spLocks noGrp="1"/>
          </p:cNvSpPr>
          <p:nvPr>
            <p:ph type="sldNum" sz="quarter" idx="12"/>
          </p:nvPr>
        </p:nvSpPr>
        <p:spPr/>
        <p:txBody>
          <a:bodyPr/>
          <a:lstStyle/>
          <a:p>
            <a:fld id="{6547F9EC-0141-428E-9624-21FD351CB832}" type="slidenum">
              <a:rPr lang="en-US" smtClean="0"/>
              <a:t>51</a:t>
            </a:fld>
            <a:endParaRPr lang="en-US"/>
          </a:p>
        </p:txBody>
      </p:sp>
    </p:spTree>
    <p:extLst>
      <p:ext uri="{BB962C8B-B14F-4D97-AF65-F5344CB8AC3E}">
        <p14:creationId xmlns:p14="http://schemas.microsoft.com/office/powerpoint/2010/main" val="26168796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EF8EE-7EA6-47C4-8D42-A9073C80EF77}"/>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483906D5-474A-438C-8E6C-3C1889E40318}"/>
              </a:ext>
            </a:extLst>
          </p:cNvPr>
          <p:cNvSpPr>
            <a:spLocks noGrp="1"/>
          </p:cNvSpPr>
          <p:nvPr>
            <p:ph idx="1"/>
          </p:nvPr>
        </p:nvSpPr>
        <p:spPr/>
        <p:txBody>
          <a:bodyPr>
            <a:normAutofit/>
          </a:bodyPr>
          <a:lstStyle/>
          <a:p>
            <a:r>
              <a:rPr lang="en-US" dirty="0" err="1"/>
              <a:t>Livelock</a:t>
            </a:r>
            <a:r>
              <a:rPr lang="en-US" dirty="0"/>
              <a:t> is a form of deadlock in which threads or processes are active but no progress is occurring.  </a:t>
            </a:r>
          </a:p>
          <a:p>
            <a:endParaRPr lang="en-US" dirty="0"/>
          </a:p>
          <a:p>
            <a:r>
              <a:rPr lang="en-US" dirty="0"/>
              <a:t>Often associated with some form of “busy wait” loop.</a:t>
            </a:r>
          </a:p>
          <a:p>
            <a:endParaRPr lang="en-US" dirty="0"/>
          </a:p>
          <a:p>
            <a:r>
              <a:rPr lang="en-US" dirty="0"/>
              <a:t>Deadlock avoidance mechanisms often can prevent </a:t>
            </a:r>
            <a:r>
              <a:rPr lang="en-US" dirty="0" err="1"/>
              <a:t>livelocks</a:t>
            </a:r>
            <a:r>
              <a:rPr lang="en-US"/>
              <a:t>, too</a:t>
            </a:r>
            <a:endParaRPr lang="en-US" dirty="0"/>
          </a:p>
        </p:txBody>
      </p:sp>
      <p:sp>
        <p:nvSpPr>
          <p:cNvPr id="4" name="Footer Placeholder 3">
            <a:extLst>
              <a:ext uri="{FF2B5EF4-FFF2-40B4-BE49-F238E27FC236}">
                <a16:creationId xmlns:a16="http://schemas.microsoft.com/office/drawing/2014/main" id="{C8004E50-3E68-4C15-9623-7A6CA4A736D4}"/>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5421EB80-3C79-4990-8B0A-9CFE19598B6E}"/>
              </a:ext>
            </a:extLst>
          </p:cNvPr>
          <p:cNvSpPr>
            <a:spLocks noGrp="1"/>
          </p:cNvSpPr>
          <p:nvPr>
            <p:ph type="sldNum" sz="quarter" idx="12"/>
          </p:nvPr>
        </p:nvSpPr>
        <p:spPr/>
        <p:txBody>
          <a:bodyPr/>
          <a:lstStyle/>
          <a:p>
            <a:fld id="{6547F9EC-0141-428E-9624-21FD351CB832}" type="slidenum">
              <a:rPr lang="en-US" smtClean="0"/>
              <a:t>52</a:t>
            </a:fld>
            <a:endParaRPr lang="en-US"/>
          </a:p>
        </p:txBody>
      </p:sp>
    </p:spTree>
    <p:extLst>
      <p:ext uri="{BB962C8B-B14F-4D97-AF65-F5344CB8AC3E}">
        <p14:creationId xmlns:p14="http://schemas.microsoft.com/office/powerpoint/2010/main" val="40359169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27400-3A5F-47A1-AC05-70BDDDCCB368}"/>
              </a:ext>
            </a:extLst>
          </p:cNvPr>
          <p:cNvSpPr>
            <a:spLocks noGrp="1"/>
          </p:cNvSpPr>
          <p:nvPr>
            <p:ph type="title"/>
          </p:nvPr>
        </p:nvSpPr>
        <p:spPr/>
        <p:txBody>
          <a:bodyPr/>
          <a:lstStyle/>
          <a:p>
            <a:r>
              <a:rPr lang="en-US" dirty="0"/>
              <a:t>Acquiring a </a:t>
            </a:r>
            <a:r>
              <a:rPr lang="en-US"/>
              <a:t>Mutex “twice”</a:t>
            </a:r>
            <a:endParaRPr lang="en-US" dirty="0"/>
          </a:p>
        </p:txBody>
      </p:sp>
      <p:sp>
        <p:nvSpPr>
          <p:cNvPr id="3" name="Content Placeholder 2">
            <a:extLst>
              <a:ext uri="{FF2B5EF4-FFF2-40B4-BE49-F238E27FC236}">
                <a16:creationId xmlns:a16="http://schemas.microsoft.com/office/drawing/2014/main" id="{8295D465-967C-4D50-B851-6CB4B0A670DD}"/>
              </a:ext>
            </a:extLst>
          </p:cNvPr>
          <p:cNvSpPr>
            <a:spLocks noGrp="1"/>
          </p:cNvSpPr>
          <p:nvPr>
            <p:ph idx="1"/>
          </p:nvPr>
        </p:nvSpPr>
        <p:spPr/>
        <p:txBody>
          <a:bodyPr>
            <a:normAutofit/>
          </a:bodyPr>
          <a:lstStyle/>
          <a:p>
            <a:r>
              <a:rPr lang="en-US" dirty="0"/>
              <a:t>Suppose that A is in a recursive algorithm, and the same thread attempts to lock mutex X more than once.  The recursion would also unlock it the same number of times.</a:t>
            </a:r>
          </a:p>
          <a:p>
            <a:endParaRPr lang="en-US" dirty="0"/>
          </a:p>
          <a:p>
            <a:r>
              <a:rPr lang="en-US" dirty="0"/>
              <a:t>This is possible with a C++ “</a:t>
            </a:r>
            <a:r>
              <a:rPr lang="en-US" dirty="0" err="1"/>
              <a:t>recursive_mutex</a:t>
            </a:r>
            <a:r>
              <a:rPr lang="en-US" dirty="0"/>
              <a:t>” object.</a:t>
            </a:r>
          </a:p>
          <a:p>
            <a:endParaRPr lang="en-US" dirty="0"/>
          </a:p>
          <a:p>
            <a:r>
              <a:rPr lang="en-US" b="1" dirty="0">
                <a:solidFill>
                  <a:srgbClr val="C00000"/>
                </a:solidFill>
              </a:rPr>
              <a:t>But the standard C++ mutex is not recursive.  </a:t>
            </a:r>
          </a:p>
        </p:txBody>
      </p:sp>
      <p:sp>
        <p:nvSpPr>
          <p:cNvPr id="4" name="Footer Placeholder 3">
            <a:extLst>
              <a:ext uri="{FF2B5EF4-FFF2-40B4-BE49-F238E27FC236}">
                <a16:creationId xmlns:a16="http://schemas.microsoft.com/office/drawing/2014/main" id="{4D73833E-2305-49DB-B32D-BCBD39A3B586}"/>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6B9B1303-7CB3-4D9D-ADA6-474524FBFC72}"/>
              </a:ext>
            </a:extLst>
          </p:cNvPr>
          <p:cNvSpPr>
            <a:spLocks noGrp="1"/>
          </p:cNvSpPr>
          <p:nvPr>
            <p:ph type="sldNum" sz="quarter" idx="12"/>
          </p:nvPr>
        </p:nvSpPr>
        <p:spPr/>
        <p:txBody>
          <a:bodyPr/>
          <a:lstStyle/>
          <a:p>
            <a:fld id="{6547F9EC-0141-428E-9624-21FD351CB832}" type="slidenum">
              <a:rPr lang="en-US" smtClean="0"/>
              <a:t>6</a:t>
            </a:fld>
            <a:endParaRPr lang="en-US"/>
          </a:p>
        </p:txBody>
      </p:sp>
    </p:spTree>
    <p:extLst>
      <p:ext uri="{BB962C8B-B14F-4D97-AF65-F5344CB8AC3E}">
        <p14:creationId xmlns:p14="http://schemas.microsoft.com/office/powerpoint/2010/main" val="3816716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707C4-3D15-4B19-9B9E-2A3CBB7E4B0C}"/>
              </a:ext>
            </a:extLst>
          </p:cNvPr>
          <p:cNvSpPr>
            <a:spLocks noGrp="1"/>
          </p:cNvSpPr>
          <p:nvPr>
            <p:ph type="title"/>
          </p:nvPr>
        </p:nvSpPr>
        <p:spPr/>
        <p:txBody>
          <a:bodyPr/>
          <a:lstStyle/>
          <a:p>
            <a:r>
              <a:rPr lang="en-US" dirty="0"/>
              <a:t>What if you try to recursively lock a non-recursive mutex?</a:t>
            </a:r>
          </a:p>
        </p:txBody>
      </p:sp>
      <p:sp>
        <p:nvSpPr>
          <p:cNvPr id="3" name="Content Placeholder 2">
            <a:extLst>
              <a:ext uri="{FF2B5EF4-FFF2-40B4-BE49-F238E27FC236}">
                <a16:creationId xmlns:a16="http://schemas.microsoft.com/office/drawing/2014/main" id="{FCBCB7D5-C08C-4D85-9398-68336C4CB9FA}"/>
              </a:ext>
            </a:extLst>
          </p:cNvPr>
          <p:cNvSpPr>
            <a:spLocks noGrp="1"/>
          </p:cNvSpPr>
          <p:nvPr>
            <p:ph idx="1"/>
          </p:nvPr>
        </p:nvSpPr>
        <p:spPr/>
        <p:txBody>
          <a:bodyPr/>
          <a:lstStyle/>
          <a:p>
            <a:r>
              <a:rPr lang="en-US" dirty="0"/>
              <a:t>The resulting behavior is not defined.</a:t>
            </a:r>
          </a:p>
          <a:p>
            <a:endParaRPr lang="en-US" dirty="0"/>
          </a:p>
          <a:p>
            <a:r>
              <a:rPr lang="en-US" dirty="0"/>
              <a:t>On some platforms, this will deadlock silently.  </a:t>
            </a:r>
            <a:r>
              <a:rPr lang="en-US" b="1" dirty="0">
                <a:solidFill>
                  <a:srgbClr val="C00000"/>
                </a:solidFill>
              </a:rPr>
              <a:t>A waits for A!</a:t>
            </a:r>
          </a:p>
          <a:p>
            <a:endParaRPr lang="en-US" dirty="0"/>
          </a:p>
          <a:p>
            <a:r>
              <a:rPr lang="en-US" dirty="0"/>
              <a:t>On others, you get an exception, “Deadlock would result.”</a:t>
            </a:r>
          </a:p>
        </p:txBody>
      </p:sp>
      <p:sp>
        <p:nvSpPr>
          <p:cNvPr id="4" name="Footer Placeholder 3">
            <a:extLst>
              <a:ext uri="{FF2B5EF4-FFF2-40B4-BE49-F238E27FC236}">
                <a16:creationId xmlns:a16="http://schemas.microsoft.com/office/drawing/2014/main" id="{252C25E5-FC9B-4112-9A58-4E219A668B07}"/>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5744F33C-0330-4CA1-9266-733CFB9BD29F}"/>
              </a:ext>
            </a:extLst>
          </p:cNvPr>
          <p:cNvSpPr>
            <a:spLocks noGrp="1"/>
          </p:cNvSpPr>
          <p:nvPr>
            <p:ph type="sldNum" sz="quarter" idx="12"/>
          </p:nvPr>
        </p:nvSpPr>
        <p:spPr/>
        <p:txBody>
          <a:bodyPr/>
          <a:lstStyle/>
          <a:p>
            <a:fld id="{6547F9EC-0141-428E-9624-21FD351CB832}" type="slidenum">
              <a:rPr lang="en-US" smtClean="0"/>
              <a:t>7</a:t>
            </a:fld>
            <a:endParaRPr lang="en-US"/>
          </a:p>
        </p:txBody>
      </p:sp>
    </p:spTree>
    <p:extLst>
      <p:ext uri="{BB962C8B-B14F-4D97-AF65-F5344CB8AC3E}">
        <p14:creationId xmlns:p14="http://schemas.microsoft.com/office/powerpoint/2010/main" val="20630072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A8CE2-C032-4399-8800-8BF8E133B682}"/>
              </a:ext>
            </a:extLst>
          </p:cNvPr>
          <p:cNvSpPr>
            <a:spLocks noGrp="1"/>
          </p:cNvSpPr>
          <p:nvPr>
            <p:ph type="title"/>
          </p:nvPr>
        </p:nvSpPr>
        <p:spPr/>
        <p:txBody>
          <a:bodyPr/>
          <a:lstStyle/>
          <a:p>
            <a:r>
              <a:rPr lang="en-US" dirty="0"/>
              <a:t>More Examples</a:t>
            </a:r>
          </a:p>
        </p:txBody>
      </p:sp>
      <p:sp>
        <p:nvSpPr>
          <p:cNvPr id="3" name="Content Placeholder 2">
            <a:extLst>
              <a:ext uri="{FF2B5EF4-FFF2-40B4-BE49-F238E27FC236}">
                <a16:creationId xmlns:a16="http://schemas.microsoft.com/office/drawing/2014/main" id="{E539EE42-9E7B-4E7E-8F30-810FD6DCC376}"/>
              </a:ext>
            </a:extLst>
          </p:cNvPr>
          <p:cNvSpPr>
            <a:spLocks noGrp="1"/>
          </p:cNvSpPr>
          <p:nvPr>
            <p:ph idx="1"/>
          </p:nvPr>
        </p:nvSpPr>
        <p:spPr/>
        <p:txBody>
          <a:bodyPr/>
          <a:lstStyle/>
          <a:p>
            <a:r>
              <a:rPr lang="en-US" dirty="0"/>
              <a:t>A and B lock X and Y, </a:t>
            </a:r>
            <a:r>
              <a:rPr lang="en-US" i="1" dirty="0"/>
              <a:t>but not in the same order.</a:t>
            </a:r>
            <a:endParaRPr lang="en-US" dirty="0"/>
          </a:p>
          <a:p>
            <a:endParaRPr lang="en-US" dirty="0"/>
          </a:p>
          <a:p>
            <a:r>
              <a:rPr lang="en-US" dirty="0"/>
              <a:t>Sometimes this can cause a deadlock… other times they manage to get away with it.</a:t>
            </a:r>
          </a:p>
          <a:p>
            <a:endParaRPr lang="en-US" dirty="0"/>
          </a:p>
          <a:p>
            <a:r>
              <a:rPr lang="en-US" dirty="0"/>
              <a:t>Examples on next slide.</a:t>
            </a:r>
          </a:p>
        </p:txBody>
      </p:sp>
      <p:sp>
        <p:nvSpPr>
          <p:cNvPr id="4" name="Footer Placeholder 3">
            <a:extLst>
              <a:ext uri="{FF2B5EF4-FFF2-40B4-BE49-F238E27FC236}">
                <a16:creationId xmlns:a16="http://schemas.microsoft.com/office/drawing/2014/main" id="{A8A494E4-AACE-45E2-A71E-4B47A8108B8C}"/>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96896F7D-8FF3-4BB1-9609-365E70A3AD40}"/>
              </a:ext>
            </a:extLst>
          </p:cNvPr>
          <p:cNvSpPr>
            <a:spLocks noGrp="1"/>
          </p:cNvSpPr>
          <p:nvPr>
            <p:ph type="sldNum" sz="quarter" idx="12"/>
          </p:nvPr>
        </p:nvSpPr>
        <p:spPr/>
        <p:txBody>
          <a:bodyPr/>
          <a:lstStyle/>
          <a:p>
            <a:fld id="{6547F9EC-0141-428E-9624-21FD351CB832}" type="slidenum">
              <a:rPr lang="en-US" smtClean="0"/>
              <a:t>8</a:t>
            </a:fld>
            <a:endParaRPr lang="en-US"/>
          </a:p>
        </p:txBody>
      </p:sp>
    </p:spTree>
    <p:extLst>
      <p:ext uri="{BB962C8B-B14F-4D97-AF65-F5344CB8AC3E}">
        <p14:creationId xmlns:p14="http://schemas.microsoft.com/office/powerpoint/2010/main" val="31332077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1502A-67E4-E5E1-76E9-F30263C7E9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76A46D-2650-4E41-379F-5CDB47351AD0}"/>
              </a:ext>
            </a:extLst>
          </p:cNvPr>
          <p:cNvSpPr>
            <a:spLocks noGrp="1"/>
          </p:cNvSpPr>
          <p:nvPr>
            <p:ph type="title"/>
          </p:nvPr>
        </p:nvSpPr>
        <p:spPr/>
        <p:txBody>
          <a:bodyPr/>
          <a:lstStyle/>
          <a:p>
            <a:r>
              <a:rPr lang="en-US" dirty="0"/>
              <a:t>As a timeline picture  The good case</a:t>
            </a:r>
          </a:p>
        </p:txBody>
      </p:sp>
      <p:sp>
        <p:nvSpPr>
          <p:cNvPr id="8" name="Content Placeholder 7">
            <a:extLst>
              <a:ext uri="{FF2B5EF4-FFF2-40B4-BE49-F238E27FC236}">
                <a16:creationId xmlns:a16="http://schemas.microsoft.com/office/drawing/2014/main" id="{2BE44CD4-F0CC-AFED-91FD-6C0EA5E0DEA3}"/>
              </a:ext>
            </a:extLst>
          </p:cNvPr>
          <p:cNvSpPr>
            <a:spLocks noGrp="1"/>
          </p:cNvSpPr>
          <p:nvPr>
            <p:ph idx="1"/>
          </p:nvPr>
        </p:nvSpPr>
        <p:spPr>
          <a:xfrm>
            <a:off x="1024128" y="4430396"/>
            <a:ext cx="10641690" cy="1878964"/>
          </a:xfrm>
        </p:spPr>
        <p:txBody>
          <a:bodyPr/>
          <a:lstStyle/>
          <a:p>
            <a:r>
              <a:rPr lang="en-US" dirty="0"/>
              <a:t>In this run, A and B got lucky.  It was a race, but A won and got both locks, finished what it was doing, then released them.</a:t>
            </a:r>
            <a:br>
              <a:rPr lang="en-US" dirty="0"/>
            </a:br>
            <a:br>
              <a:rPr lang="en-US" dirty="0"/>
            </a:br>
            <a:r>
              <a:rPr lang="en-US" dirty="0"/>
              <a:t>B then runs, gets both locks, then releases them too.</a:t>
            </a:r>
          </a:p>
        </p:txBody>
      </p:sp>
      <p:sp>
        <p:nvSpPr>
          <p:cNvPr id="4" name="Footer Placeholder 3">
            <a:extLst>
              <a:ext uri="{FF2B5EF4-FFF2-40B4-BE49-F238E27FC236}">
                <a16:creationId xmlns:a16="http://schemas.microsoft.com/office/drawing/2014/main" id="{45199154-4E63-5867-0173-6E1848EA7A31}"/>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CF639067-B9CF-B915-3374-9C9833D3E520}"/>
              </a:ext>
            </a:extLst>
          </p:cNvPr>
          <p:cNvSpPr>
            <a:spLocks noGrp="1"/>
          </p:cNvSpPr>
          <p:nvPr>
            <p:ph type="sldNum" sz="quarter" idx="12"/>
          </p:nvPr>
        </p:nvSpPr>
        <p:spPr/>
        <p:txBody>
          <a:bodyPr/>
          <a:lstStyle/>
          <a:p>
            <a:fld id="{6547F9EC-0141-428E-9624-21FD351CB832}" type="slidenum">
              <a:rPr lang="en-US" smtClean="0"/>
              <a:t>9</a:t>
            </a:fld>
            <a:endParaRPr lang="en-US"/>
          </a:p>
        </p:txBody>
      </p:sp>
      <p:cxnSp>
        <p:nvCxnSpPr>
          <p:cNvPr id="7" name="Straight Arrow Connector 6">
            <a:extLst>
              <a:ext uri="{FF2B5EF4-FFF2-40B4-BE49-F238E27FC236}">
                <a16:creationId xmlns:a16="http://schemas.microsoft.com/office/drawing/2014/main" id="{6EC5BEAA-E528-0EFF-70C5-7FCC7ADB7F7D}"/>
              </a:ext>
            </a:extLst>
          </p:cNvPr>
          <p:cNvCxnSpPr>
            <a:cxnSpLocks/>
          </p:cNvCxnSpPr>
          <p:nvPr/>
        </p:nvCxnSpPr>
        <p:spPr>
          <a:xfrm>
            <a:off x="908907" y="2566104"/>
            <a:ext cx="10374185"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9" name="Arrow: Up 8">
            <a:extLst>
              <a:ext uri="{FF2B5EF4-FFF2-40B4-BE49-F238E27FC236}">
                <a16:creationId xmlns:a16="http://schemas.microsoft.com/office/drawing/2014/main" id="{32032AE7-9D87-E531-B1E4-E2E8A847021D}"/>
              </a:ext>
            </a:extLst>
          </p:cNvPr>
          <p:cNvSpPr/>
          <p:nvPr/>
        </p:nvSpPr>
        <p:spPr>
          <a:xfrm>
            <a:off x="1339913" y="2743200"/>
            <a:ext cx="334978" cy="685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Up 9">
            <a:extLst>
              <a:ext uri="{FF2B5EF4-FFF2-40B4-BE49-F238E27FC236}">
                <a16:creationId xmlns:a16="http://schemas.microsoft.com/office/drawing/2014/main" id="{E3C9CF28-7419-186F-42EC-3EE06E3AD1D4}"/>
              </a:ext>
            </a:extLst>
          </p:cNvPr>
          <p:cNvSpPr/>
          <p:nvPr/>
        </p:nvSpPr>
        <p:spPr>
          <a:xfrm>
            <a:off x="4040864" y="2743200"/>
            <a:ext cx="334978" cy="685800"/>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Up 10">
            <a:extLst>
              <a:ext uri="{FF2B5EF4-FFF2-40B4-BE49-F238E27FC236}">
                <a16:creationId xmlns:a16="http://schemas.microsoft.com/office/drawing/2014/main" id="{472455F4-D4E1-AF09-31E7-88296F01E3E9}"/>
              </a:ext>
            </a:extLst>
          </p:cNvPr>
          <p:cNvSpPr/>
          <p:nvPr/>
        </p:nvSpPr>
        <p:spPr>
          <a:xfrm>
            <a:off x="6574326" y="2712715"/>
            <a:ext cx="334978" cy="685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Up 11">
            <a:extLst>
              <a:ext uri="{FF2B5EF4-FFF2-40B4-BE49-F238E27FC236}">
                <a16:creationId xmlns:a16="http://schemas.microsoft.com/office/drawing/2014/main" id="{21853AB7-872F-4A01-8B9C-563E70ABC89A}"/>
              </a:ext>
            </a:extLst>
          </p:cNvPr>
          <p:cNvSpPr/>
          <p:nvPr/>
        </p:nvSpPr>
        <p:spPr>
          <a:xfrm>
            <a:off x="2516269" y="2688924"/>
            <a:ext cx="334978" cy="685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DEF23A94-C250-943C-D821-4490F040DBA1}"/>
              </a:ext>
            </a:extLst>
          </p:cNvPr>
          <p:cNvSpPr txBox="1"/>
          <p:nvPr/>
        </p:nvSpPr>
        <p:spPr>
          <a:xfrm>
            <a:off x="1024128" y="3521334"/>
            <a:ext cx="9620391" cy="646331"/>
          </a:xfrm>
          <a:prstGeom prst="rect">
            <a:avLst/>
          </a:prstGeom>
          <a:noFill/>
          <a:ln>
            <a:solidFill>
              <a:schemeClr val="bg1"/>
            </a:solidFill>
          </a:ln>
        </p:spPr>
        <p:txBody>
          <a:bodyPr wrap="none" rtlCol="0">
            <a:spAutoFit/>
          </a:bodyPr>
          <a:lstStyle/>
          <a:p>
            <a:r>
              <a:rPr lang="en-US" dirty="0">
                <a:highlight>
                  <a:srgbClr val="FFFF00"/>
                </a:highlight>
              </a:rPr>
              <a:t>A: lock X</a:t>
            </a:r>
            <a:r>
              <a:rPr lang="en-US" dirty="0"/>
              <a:t>         </a:t>
            </a:r>
            <a:r>
              <a:rPr lang="en-US" dirty="0">
                <a:highlight>
                  <a:srgbClr val="FFFF00"/>
                </a:highlight>
              </a:rPr>
              <a:t>A:lock Y</a:t>
            </a:r>
            <a:r>
              <a:rPr lang="en-US" dirty="0"/>
              <a:t>  </a:t>
            </a:r>
            <a:r>
              <a:rPr lang="en-US" dirty="0">
                <a:highlight>
                  <a:srgbClr val="00FF00"/>
                </a:highlight>
              </a:rPr>
              <a:t>A finished, releases locks</a:t>
            </a:r>
            <a:r>
              <a:rPr lang="en-US" dirty="0"/>
              <a:t>            </a:t>
            </a:r>
            <a:r>
              <a:rPr lang="en-US" dirty="0">
                <a:highlight>
                  <a:srgbClr val="FFFF00"/>
                </a:highlight>
              </a:rPr>
              <a:t>B: lock Y</a:t>
            </a:r>
            <a:r>
              <a:rPr lang="en-US" dirty="0"/>
              <a:t>  </a:t>
            </a:r>
            <a:r>
              <a:rPr lang="en-US" dirty="0">
                <a:highlight>
                  <a:srgbClr val="FFFF00"/>
                </a:highlight>
              </a:rPr>
              <a:t>B: lock X</a:t>
            </a:r>
            <a:r>
              <a:rPr lang="en-US" dirty="0"/>
              <a:t>   </a:t>
            </a:r>
            <a:r>
              <a:rPr lang="en-US" dirty="0">
                <a:highlight>
                  <a:srgbClr val="00FF00"/>
                </a:highlight>
              </a:rPr>
              <a:t>B finished, releases locks</a:t>
            </a:r>
            <a:br>
              <a:rPr lang="en-US" dirty="0"/>
            </a:br>
            <a:r>
              <a:rPr lang="en-US" dirty="0"/>
              <a:t>                                  </a:t>
            </a:r>
          </a:p>
        </p:txBody>
      </p:sp>
      <p:sp>
        <p:nvSpPr>
          <p:cNvPr id="3" name="Arrow: Up 2">
            <a:extLst>
              <a:ext uri="{FF2B5EF4-FFF2-40B4-BE49-F238E27FC236}">
                <a16:creationId xmlns:a16="http://schemas.microsoft.com/office/drawing/2014/main" id="{1D7B6A1B-CE2F-8950-0861-7E3B30ECFC91}"/>
              </a:ext>
            </a:extLst>
          </p:cNvPr>
          <p:cNvSpPr/>
          <p:nvPr/>
        </p:nvSpPr>
        <p:spPr>
          <a:xfrm>
            <a:off x="7481182" y="2743200"/>
            <a:ext cx="334978" cy="685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Up 5">
            <a:extLst>
              <a:ext uri="{FF2B5EF4-FFF2-40B4-BE49-F238E27FC236}">
                <a16:creationId xmlns:a16="http://schemas.microsoft.com/office/drawing/2014/main" id="{13144C3D-E043-2423-AFCB-0F70D0664564}"/>
              </a:ext>
            </a:extLst>
          </p:cNvPr>
          <p:cNvSpPr/>
          <p:nvPr/>
        </p:nvSpPr>
        <p:spPr>
          <a:xfrm>
            <a:off x="9092417" y="2789367"/>
            <a:ext cx="334978" cy="685800"/>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081968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5121</TotalTime>
  <Words>3820</Words>
  <Application>Microsoft Office PowerPoint</Application>
  <PresentationFormat>Widescreen</PresentationFormat>
  <Paragraphs>414</Paragraphs>
  <Slides>52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52</vt:i4>
      </vt:variant>
    </vt:vector>
  </HeadingPairs>
  <TitlesOfParts>
    <vt:vector size="59" baseType="lpstr">
      <vt:lpstr>Calibri</vt:lpstr>
      <vt:lpstr>Symbol</vt:lpstr>
      <vt:lpstr>Tw Cen MT</vt:lpstr>
      <vt:lpstr>Tw Cen MT Condensed</vt:lpstr>
      <vt:lpstr>Wingdings</vt:lpstr>
      <vt:lpstr>Wingdings 3</vt:lpstr>
      <vt:lpstr>Integral</vt:lpstr>
      <vt:lpstr>Deadlocks, Livelocks, and how to avoid them</vt:lpstr>
      <vt:lpstr>Idea Map For today’s lecture</vt:lpstr>
      <vt:lpstr>Deadlock: Understanding</vt:lpstr>
      <vt:lpstr>More examples</vt:lpstr>
      <vt:lpstr>More examples</vt:lpstr>
      <vt:lpstr>Acquiring a Mutex “twice”</vt:lpstr>
      <vt:lpstr>What if you try to recursively lock a non-recursive mutex?</vt:lpstr>
      <vt:lpstr>More Examples</vt:lpstr>
      <vt:lpstr>As a timeline picture  The good case</vt:lpstr>
      <vt:lpstr>As a timeline picture:  The deadlock</vt:lpstr>
      <vt:lpstr>Common hack – but a mistake!</vt:lpstr>
      <vt:lpstr>What does this give us?</vt:lpstr>
      <vt:lpstr>Better: Let the program get into a deadlock, then debug the issue</vt:lpstr>
      <vt:lpstr>Deadlock and Livelock Definitions</vt:lpstr>
      <vt:lpstr>Necessary and sufficient conditions for deadlock</vt:lpstr>
      <vt:lpstr>Conditions for Livelock</vt:lpstr>
      <vt:lpstr>C++ and Linux are full of risks!</vt:lpstr>
      <vt:lpstr>How to avoid deadlocks?</vt:lpstr>
      <vt:lpstr>How to avoid deadlocks?</vt:lpstr>
      <vt:lpstr>How to avoid deadlocks?</vt:lpstr>
      <vt:lpstr>As a timeline picture</vt:lpstr>
      <vt:lpstr>True thought problem</vt:lpstr>
      <vt:lpstr>Visualizing the priorite-a-droite cycle</vt:lpstr>
      <vt:lpstr>Understanding this in  terms of lock cycles</vt:lpstr>
      <vt:lpstr>Priority to the left is the modern rule</vt:lpstr>
      <vt:lpstr>Priority to the left is the modern rule</vt:lpstr>
      <vt:lpstr>In Belgium, au contraire…</vt:lpstr>
      <vt:lpstr>In Belgium, au contraire…</vt:lpstr>
      <vt:lpstr>Back on topic. So… use Ordered locking!  But it can be impractical</vt:lpstr>
      <vt:lpstr>ExaMPLE: Unpredictable lock order</vt:lpstr>
      <vt:lpstr>What if it tries?</vt:lpstr>
      <vt:lpstr>… Even so, Ordered Locking is useful</vt:lpstr>
      <vt:lpstr>Timer based solutions</vt:lpstr>
      <vt:lpstr>Backing out and retrying</vt:lpstr>
      <vt:lpstr>Concept: Abort and Retry</vt:lpstr>
      <vt:lpstr>Does this work?</vt:lpstr>
      <vt:lpstr>Preemptive solution (“Wound-wait”)</vt:lpstr>
      <vt:lpstr>Detecting deadlocks</vt:lpstr>
      <vt:lpstr>How to build a deadlock detector</vt:lpstr>
      <vt:lpstr>Cycle detection algorithms</vt:lpstr>
      <vt:lpstr>Priority inversions</vt:lpstr>
      <vt:lpstr>How to detect this sort of problem</vt:lpstr>
      <vt:lpstr>What to do about it?</vt:lpstr>
      <vt:lpstr>None of these is cheap… </vt:lpstr>
      <vt:lpstr>Jim Gray</vt:lpstr>
      <vt:lpstr>Jim Gray’s study</vt:lpstr>
      <vt:lpstr>Jim tracked down the cause</vt:lpstr>
      <vt:lpstr>The “full story”</vt:lpstr>
      <vt:lpstr>… not what owners expected!</vt:lpstr>
      <vt:lpstr>What did Jim recommend?</vt:lpstr>
      <vt:lpstr>Summary</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CS4414  Systems Programming</dc:title>
  <dc:creator>Ken Birman</dc:creator>
  <cp:lastModifiedBy>Ken Birman</cp:lastModifiedBy>
  <cp:revision>405</cp:revision>
  <dcterms:created xsi:type="dcterms:W3CDTF">2020-07-27T14:20:38Z</dcterms:created>
  <dcterms:modified xsi:type="dcterms:W3CDTF">2024-10-24T14:14:54Z</dcterms:modified>
</cp:coreProperties>
</file>