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38" r:id="rId3"/>
    <p:sldId id="317" r:id="rId4"/>
    <p:sldId id="263" r:id="rId5"/>
    <p:sldId id="336" r:id="rId6"/>
    <p:sldId id="264" r:id="rId7"/>
    <p:sldId id="339" r:id="rId8"/>
    <p:sldId id="340" r:id="rId9"/>
    <p:sldId id="341" r:id="rId10"/>
    <p:sldId id="332" r:id="rId11"/>
    <p:sldId id="259" r:id="rId12"/>
    <p:sldId id="312" r:id="rId13"/>
    <p:sldId id="258" r:id="rId14"/>
    <p:sldId id="261" r:id="rId15"/>
    <p:sldId id="306" r:id="rId16"/>
    <p:sldId id="305" r:id="rId17"/>
    <p:sldId id="272" r:id="rId18"/>
    <p:sldId id="313" r:id="rId19"/>
    <p:sldId id="265" r:id="rId20"/>
    <p:sldId id="266" r:id="rId21"/>
    <p:sldId id="303" r:id="rId22"/>
    <p:sldId id="304" r:id="rId23"/>
    <p:sldId id="273" r:id="rId24"/>
    <p:sldId id="345" r:id="rId25"/>
    <p:sldId id="308" r:id="rId26"/>
    <p:sldId id="309" r:id="rId27"/>
    <p:sldId id="343" r:id="rId28"/>
    <p:sldId id="326" r:id="rId29"/>
    <p:sldId id="333" r:id="rId30"/>
    <p:sldId id="334" r:id="rId31"/>
    <p:sldId id="329" r:id="rId32"/>
    <p:sldId id="723" r:id="rId33"/>
    <p:sldId id="284" r:id="rId34"/>
    <p:sldId id="285" r:id="rId35"/>
    <p:sldId id="321" r:id="rId36"/>
    <p:sldId id="342" r:id="rId37"/>
    <p:sldId id="712" r:id="rId38"/>
    <p:sldId id="721" r:id="rId39"/>
    <p:sldId id="713" r:id="rId40"/>
    <p:sldId id="720" r:id="rId41"/>
    <p:sldId id="716" r:id="rId42"/>
    <p:sldId id="322" r:id="rId43"/>
    <p:sldId id="715" r:id="rId44"/>
    <p:sldId id="714" r:id="rId45"/>
    <p:sldId id="724" r:id="rId46"/>
    <p:sldId id="717" r:id="rId47"/>
    <p:sldId id="718" r:id="rId48"/>
    <p:sldId id="722" r:id="rId49"/>
    <p:sldId id="323" r:id="rId50"/>
    <p:sldId id="327" r:id="rId51"/>
    <p:sldId id="270" r:id="rId52"/>
    <p:sldId id="311" r:id="rId53"/>
    <p:sldId id="271" r:id="rId54"/>
    <p:sldId id="314" r:id="rId55"/>
    <p:sldId id="274" r:id="rId56"/>
    <p:sldId id="320" r:id="rId57"/>
    <p:sldId id="276" r:id="rId58"/>
    <p:sldId id="289" r:id="rId59"/>
    <p:sldId id="300" r:id="rId60"/>
    <p:sldId id="315" r:id="rId61"/>
    <p:sldId id="295" r:id="rId62"/>
    <p:sldId id="290" r:id="rId63"/>
    <p:sldId id="292" r:id="rId64"/>
    <p:sldId id="286" r:id="rId65"/>
    <p:sldId id="344" r:id="rId66"/>
    <p:sldId id="301" r:id="rId67"/>
    <p:sldId id="337" r:id="rId68"/>
    <p:sldId id="318" r:id="rId69"/>
    <p:sldId id="279" r:id="rId70"/>
    <p:sldId id="280" r:id="rId71"/>
    <p:sldId id="281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3EF44-5559-428D-84C8-F0A50A96DA52}" v="7" dt="2024-08-27T15:04:48.609"/>
    <p1510:client id="{D04423C9-D4E1-4696-979D-90CBFAD0B7D6}" v="1" dt="2024-08-26T18:40:14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CC3BD55B-6D9D-4EAE-B6AF-789BC84D7CC4}"/>
    <pc:docChg chg="undo custSel addSld delSld modSld">
      <pc:chgData name="Ken Birman" userId="d63afa40-f901-45d1-beb5-fa688e844a7e" providerId="ADAL" clId="{CC3BD55B-6D9D-4EAE-B6AF-789BC84D7CC4}" dt="2023-01-23T13:42:35.175" v="2748"/>
      <pc:docMkLst>
        <pc:docMk/>
      </pc:docMkLst>
      <pc:sldChg chg="modSp mod">
        <pc:chgData name="Ken Birman" userId="d63afa40-f901-45d1-beb5-fa688e844a7e" providerId="ADAL" clId="{CC3BD55B-6D9D-4EAE-B6AF-789BC84D7CC4}" dt="2023-01-23T13:42:22.005" v="2747" actId="6549"/>
        <pc:sldMkLst>
          <pc:docMk/>
          <pc:sldMk cId="2488000375" sldId="259"/>
        </pc:sldMkLst>
        <pc:spChg chg="mod">
          <ac:chgData name="Ken Birman" userId="d63afa40-f901-45d1-beb5-fa688e844a7e" providerId="ADAL" clId="{CC3BD55B-6D9D-4EAE-B6AF-789BC84D7CC4}" dt="2023-01-23T13:42:22.005" v="2747" actId="6549"/>
          <ac:spMkLst>
            <pc:docMk/>
            <pc:sldMk cId="2488000375" sldId="259"/>
            <ac:spMk id="2" creationId="{55E689C1-58C5-467C-B205-75C06D91C51B}"/>
          </ac:spMkLst>
        </pc:spChg>
      </pc:sldChg>
      <pc:sldChg chg="del">
        <pc:chgData name="Ken Birman" userId="d63afa40-f901-45d1-beb5-fa688e844a7e" providerId="ADAL" clId="{CC3BD55B-6D9D-4EAE-B6AF-789BC84D7CC4}" dt="2023-01-21T19:00:01.771" v="1226" actId="47"/>
        <pc:sldMkLst>
          <pc:docMk/>
          <pc:sldMk cId="1629537128" sldId="278"/>
        </pc:sldMkLst>
      </pc:sldChg>
      <pc:sldChg chg="modSp mod">
        <pc:chgData name="Ken Birman" userId="d63afa40-f901-45d1-beb5-fa688e844a7e" providerId="ADAL" clId="{CC3BD55B-6D9D-4EAE-B6AF-789BC84D7CC4}" dt="2023-01-21T19:00:13.786" v="1250" actId="20577"/>
        <pc:sldMkLst>
          <pc:docMk/>
          <pc:sldMk cId="338723564" sldId="279"/>
        </pc:sldMkLst>
        <pc:spChg chg="mod">
          <ac:chgData name="Ken Birman" userId="d63afa40-f901-45d1-beb5-fa688e844a7e" providerId="ADAL" clId="{CC3BD55B-6D9D-4EAE-B6AF-789BC84D7CC4}" dt="2023-01-21T19:00:13.786" v="1250" actId="20577"/>
          <ac:spMkLst>
            <pc:docMk/>
            <pc:sldMk cId="338723564" sldId="279"/>
            <ac:spMk id="3" creationId="{6906F24A-B1F7-4898-88CA-CC05D17248E4}"/>
          </ac:spMkLst>
        </pc:spChg>
      </pc:sldChg>
      <pc:sldChg chg="modSp mod">
        <pc:chgData name="Ken Birman" userId="d63afa40-f901-45d1-beb5-fa688e844a7e" providerId="ADAL" clId="{CC3BD55B-6D9D-4EAE-B6AF-789BC84D7CC4}" dt="2023-01-21T19:01:02.851" v="1378" actId="27636"/>
        <pc:sldMkLst>
          <pc:docMk/>
          <pc:sldMk cId="2112759144" sldId="280"/>
        </pc:sldMkLst>
        <pc:spChg chg="mod">
          <ac:chgData name="Ken Birman" userId="d63afa40-f901-45d1-beb5-fa688e844a7e" providerId="ADAL" clId="{CC3BD55B-6D9D-4EAE-B6AF-789BC84D7CC4}" dt="2023-01-21T19:01:02.851" v="1378" actId="27636"/>
          <ac:spMkLst>
            <pc:docMk/>
            <pc:sldMk cId="2112759144" sldId="280"/>
            <ac:spMk id="3" creationId="{C762E4B7-EFFA-4314-993B-ED078741B4BB}"/>
          </ac:spMkLst>
        </pc:spChg>
      </pc:sldChg>
      <pc:sldChg chg="modSp mod">
        <pc:chgData name="Ken Birman" userId="d63afa40-f901-45d1-beb5-fa688e844a7e" providerId="ADAL" clId="{CC3BD55B-6D9D-4EAE-B6AF-789BC84D7CC4}" dt="2023-01-21T19:01:45.352" v="1506" actId="20577"/>
        <pc:sldMkLst>
          <pc:docMk/>
          <pc:sldMk cId="2011825471" sldId="281"/>
        </pc:sldMkLst>
        <pc:spChg chg="mod">
          <ac:chgData name="Ken Birman" userId="d63afa40-f901-45d1-beb5-fa688e844a7e" providerId="ADAL" clId="{CC3BD55B-6D9D-4EAE-B6AF-789BC84D7CC4}" dt="2023-01-21T19:01:45.352" v="1506" actId="20577"/>
          <ac:spMkLst>
            <pc:docMk/>
            <pc:sldMk cId="2011825471" sldId="281"/>
            <ac:spMk id="3" creationId="{D17C82C3-C426-4808-BF09-9A2A0DEDC604}"/>
          </ac:spMkLst>
        </pc:spChg>
      </pc:sldChg>
      <pc:sldChg chg="modSp mod">
        <pc:chgData name="Ken Birman" userId="d63afa40-f901-45d1-beb5-fa688e844a7e" providerId="ADAL" clId="{CC3BD55B-6D9D-4EAE-B6AF-789BC84D7CC4}" dt="2023-01-21T18:58:20.372" v="864" actId="20577"/>
        <pc:sldMkLst>
          <pc:docMk/>
          <pc:sldMk cId="1296713558" sldId="283"/>
        </pc:sldMkLst>
        <pc:spChg chg="mod">
          <ac:chgData name="Ken Birman" userId="d63afa40-f901-45d1-beb5-fa688e844a7e" providerId="ADAL" clId="{CC3BD55B-6D9D-4EAE-B6AF-789BC84D7CC4}" dt="2023-01-21T18:58:20.372" v="864" actId="20577"/>
          <ac:spMkLst>
            <pc:docMk/>
            <pc:sldMk cId="1296713558" sldId="283"/>
            <ac:spMk id="3" creationId="{05585072-7695-4EDB-8708-9D7E00A60FD4}"/>
          </ac:spMkLst>
        </pc:spChg>
      </pc:sldChg>
      <pc:sldChg chg="addSp delSp modSp mod">
        <pc:chgData name="Ken Birman" userId="d63afa40-f901-45d1-beb5-fa688e844a7e" providerId="ADAL" clId="{CC3BD55B-6D9D-4EAE-B6AF-789BC84D7CC4}" dt="2023-01-21T18:55:00.825" v="560" actId="1076"/>
        <pc:sldMkLst>
          <pc:docMk/>
          <pc:sldMk cId="3023282689" sldId="284"/>
        </pc:sldMkLst>
        <pc:spChg chg="add del">
          <ac:chgData name="Ken Birman" userId="d63afa40-f901-45d1-beb5-fa688e844a7e" providerId="ADAL" clId="{CC3BD55B-6D9D-4EAE-B6AF-789BC84D7CC4}" dt="2023-01-21T18:48:27.136" v="33"/>
          <ac:spMkLst>
            <pc:docMk/>
            <pc:sldMk cId="3023282689" sldId="284"/>
            <ac:spMk id="6" creationId="{BDE15578-9B44-7553-1B30-7C7647D6A02A}"/>
          </ac:spMkLst>
        </pc:spChg>
        <pc:spChg chg="add mod">
          <ac:chgData name="Ken Birman" userId="d63afa40-f901-45d1-beb5-fa688e844a7e" providerId="ADAL" clId="{CC3BD55B-6D9D-4EAE-B6AF-789BC84D7CC4}" dt="2023-01-21T18:54:56.385" v="559" actId="1076"/>
          <ac:spMkLst>
            <pc:docMk/>
            <pc:sldMk cId="3023282689" sldId="284"/>
            <ac:spMk id="8" creationId="{1AE13293-0F19-286C-C117-5E2F744BAD6A}"/>
          </ac:spMkLst>
        </pc:spChg>
        <pc:spChg chg="add mod">
          <ac:chgData name="Ken Birman" userId="d63afa40-f901-45d1-beb5-fa688e844a7e" providerId="ADAL" clId="{CC3BD55B-6D9D-4EAE-B6AF-789BC84D7CC4}" dt="2023-01-21T18:55:00.825" v="560" actId="1076"/>
          <ac:spMkLst>
            <pc:docMk/>
            <pc:sldMk cId="3023282689" sldId="284"/>
            <ac:spMk id="9" creationId="{60457CBA-4394-7AC5-AA28-E6F76C96D759}"/>
          </ac:spMkLst>
        </pc:spChg>
        <pc:spChg chg="add mod">
          <ac:chgData name="Ken Birman" userId="d63afa40-f901-45d1-beb5-fa688e844a7e" providerId="ADAL" clId="{CC3BD55B-6D9D-4EAE-B6AF-789BC84D7CC4}" dt="2023-01-21T18:54:37.574" v="558" actId="20577"/>
          <ac:spMkLst>
            <pc:docMk/>
            <pc:sldMk cId="3023282689" sldId="284"/>
            <ac:spMk id="10" creationId="{A1AACF93-331B-30C8-CBA9-BB9D368D87AF}"/>
          </ac:spMkLst>
        </pc:spChg>
        <pc:picChg chg="del">
          <ac:chgData name="Ken Birman" userId="d63afa40-f901-45d1-beb5-fa688e844a7e" providerId="ADAL" clId="{CC3BD55B-6D9D-4EAE-B6AF-789BC84D7CC4}" dt="2023-01-21T18:48:11.618" v="27" actId="478"/>
          <ac:picMkLst>
            <pc:docMk/>
            <pc:sldMk cId="3023282689" sldId="284"/>
            <ac:picMk id="5" creationId="{12C8483E-A506-46CB-8846-E830FBC82F19}"/>
          </ac:picMkLst>
        </pc:picChg>
      </pc:sldChg>
      <pc:sldChg chg="modSp mod">
        <pc:chgData name="Ken Birman" userId="d63afa40-f901-45d1-beb5-fa688e844a7e" providerId="ADAL" clId="{CC3BD55B-6D9D-4EAE-B6AF-789BC84D7CC4}" dt="2023-01-21T18:55:11.213" v="561" actId="113"/>
        <pc:sldMkLst>
          <pc:docMk/>
          <pc:sldMk cId="4019593705" sldId="285"/>
        </pc:sldMkLst>
        <pc:spChg chg="mod">
          <ac:chgData name="Ken Birman" userId="d63afa40-f901-45d1-beb5-fa688e844a7e" providerId="ADAL" clId="{CC3BD55B-6D9D-4EAE-B6AF-789BC84D7CC4}" dt="2023-01-21T18:55:11.213" v="561" actId="113"/>
          <ac:spMkLst>
            <pc:docMk/>
            <pc:sldMk cId="4019593705" sldId="285"/>
            <ac:spMk id="7" creationId="{36994DE5-0694-4629-AD09-E58340839756}"/>
          </ac:spMkLst>
        </pc:spChg>
      </pc:sldChg>
      <pc:sldChg chg="modSp mod">
        <pc:chgData name="Ken Birman" userId="d63afa40-f901-45d1-beb5-fa688e844a7e" providerId="ADAL" clId="{CC3BD55B-6D9D-4EAE-B6AF-789BC84D7CC4}" dt="2023-01-21T18:56:42.101" v="605" actId="207"/>
        <pc:sldMkLst>
          <pc:docMk/>
          <pc:sldMk cId="1291594345" sldId="290"/>
        </pc:sldMkLst>
        <pc:spChg chg="mod">
          <ac:chgData name="Ken Birman" userId="d63afa40-f901-45d1-beb5-fa688e844a7e" providerId="ADAL" clId="{CC3BD55B-6D9D-4EAE-B6AF-789BC84D7CC4}" dt="2023-01-21T18:56:42.101" v="605" actId="207"/>
          <ac:spMkLst>
            <pc:docMk/>
            <pc:sldMk cId="1291594345" sldId="290"/>
            <ac:spMk id="7" creationId="{6A679159-B3A3-4354-9108-040972277FF5}"/>
          </ac:spMkLst>
        </pc:spChg>
      </pc:sldChg>
      <pc:sldChg chg="modSp mod">
        <pc:chgData name="Ken Birman" userId="d63afa40-f901-45d1-beb5-fa688e844a7e" providerId="ADAL" clId="{CC3BD55B-6D9D-4EAE-B6AF-789BC84D7CC4}" dt="2023-01-23T13:42:35.175" v="2748"/>
        <pc:sldMkLst>
          <pc:docMk/>
          <pc:sldMk cId="197303586" sldId="312"/>
        </pc:sldMkLst>
        <pc:spChg chg="mod">
          <ac:chgData name="Ken Birman" userId="d63afa40-f901-45d1-beb5-fa688e844a7e" providerId="ADAL" clId="{CC3BD55B-6D9D-4EAE-B6AF-789BC84D7CC4}" dt="2023-01-23T13:42:35.175" v="2748"/>
          <ac:spMkLst>
            <pc:docMk/>
            <pc:sldMk cId="197303586" sldId="312"/>
            <ac:spMk id="2" creationId="{55E689C1-58C5-467C-B205-75C06D91C51B}"/>
          </ac:spMkLst>
        </pc:spChg>
      </pc:sldChg>
      <pc:sldChg chg="modSp mod">
        <pc:chgData name="Ken Birman" userId="d63afa40-f901-45d1-beb5-fa688e844a7e" providerId="ADAL" clId="{CC3BD55B-6D9D-4EAE-B6AF-789BC84D7CC4}" dt="2023-01-21T18:59:54.375" v="1225" actId="20577"/>
        <pc:sldMkLst>
          <pc:docMk/>
          <pc:sldMk cId="2471775749" sldId="318"/>
        </pc:sldMkLst>
        <pc:spChg chg="mod">
          <ac:chgData name="Ken Birman" userId="d63afa40-f901-45d1-beb5-fa688e844a7e" providerId="ADAL" clId="{CC3BD55B-6D9D-4EAE-B6AF-789BC84D7CC4}" dt="2023-01-21T18:59:54.375" v="1225" actId="20577"/>
          <ac:spMkLst>
            <pc:docMk/>
            <pc:sldMk cId="2471775749" sldId="318"/>
            <ac:spMk id="3" creationId="{54FC4BBA-3F23-4B8E-8E95-15249C0A3BAC}"/>
          </ac:spMkLst>
        </pc:spChg>
      </pc:sldChg>
      <pc:sldChg chg="modSp mod">
        <pc:chgData name="Ken Birman" userId="d63afa40-f901-45d1-beb5-fa688e844a7e" providerId="ADAL" clId="{CC3BD55B-6D9D-4EAE-B6AF-789BC84D7CC4}" dt="2023-01-21T18:55:23.102" v="562" actId="113"/>
        <pc:sldMkLst>
          <pc:docMk/>
          <pc:sldMk cId="1704128219" sldId="321"/>
        </pc:sldMkLst>
        <pc:spChg chg="mod">
          <ac:chgData name="Ken Birman" userId="d63afa40-f901-45d1-beb5-fa688e844a7e" providerId="ADAL" clId="{CC3BD55B-6D9D-4EAE-B6AF-789BC84D7CC4}" dt="2023-01-21T18:55:23.102" v="562" actId="113"/>
          <ac:spMkLst>
            <pc:docMk/>
            <pc:sldMk cId="1704128219" sldId="321"/>
            <ac:spMk id="9" creationId="{874CD138-7CCB-4839-872B-49329956D983}"/>
          </ac:spMkLst>
        </pc:spChg>
      </pc:sldChg>
      <pc:sldChg chg="modSp mod">
        <pc:chgData name="Ken Birman" userId="d63afa40-f901-45d1-beb5-fa688e844a7e" providerId="ADAL" clId="{CC3BD55B-6D9D-4EAE-B6AF-789BC84D7CC4}" dt="2023-01-21T18:55:54.139" v="603" actId="404"/>
        <pc:sldMkLst>
          <pc:docMk/>
          <pc:sldMk cId="3568445580" sldId="330"/>
        </pc:sldMkLst>
        <pc:spChg chg="mod">
          <ac:chgData name="Ken Birman" userId="d63afa40-f901-45d1-beb5-fa688e844a7e" providerId="ADAL" clId="{CC3BD55B-6D9D-4EAE-B6AF-789BC84D7CC4}" dt="2023-01-21T18:55:54.139" v="603" actId="404"/>
          <ac:spMkLst>
            <pc:docMk/>
            <pc:sldMk cId="3568445580" sldId="330"/>
            <ac:spMk id="2" creationId="{F88CA85D-CDFA-4E73-B274-BDF5AB0D8308}"/>
          </ac:spMkLst>
        </pc:spChg>
      </pc:sldChg>
      <pc:sldChg chg="modSp mod">
        <pc:chgData name="Ken Birman" userId="d63afa40-f901-45d1-beb5-fa688e844a7e" providerId="ADAL" clId="{CC3BD55B-6D9D-4EAE-B6AF-789BC84D7CC4}" dt="2023-01-21T18:46:12.133" v="26" actId="14100"/>
        <pc:sldMkLst>
          <pc:docMk/>
          <pc:sldMk cId="4262980829" sldId="332"/>
        </pc:sldMkLst>
        <pc:spChg chg="mod">
          <ac:chgData name="Ken Birman" userId="d63afa40-f901-45d1-beb5-fa688e844a7e" providerId="ADAL" clId="{CC3BD55B-6D9D-4EAE-B6AF-789BC84D7CC4}" dt="2023-01-21T18:45:57.858" v="24" actId="20577"/>
          <ac:spMkLst>
            <pc:docMk/>
            <pc:sldMk cId="4262980829" sldId="332"/>
            <ac:spMk id="8" creationId="{3025E148-5CDF-4E1E-84B0-37B6164FA0C7}"/>
          </ac:spMkLst>
        </pc:spChg>
        <pc:spChg chg="mod">
          <ac:chgData name="Ken Birman" userId="d63afa40-f901-45d1-beb5-fa688e844a7e" providerId="ADAL" clId="{CC3BD55B-6D9D-4EAE-B6AF-789BC84D7CC4}" dt="2023-01-21T18:46:12.133" v="26" actId="14100"/>
          <ac:spMkLst>
            <pc:docMk/>
            <pc:sldMk cId="4262980829" sldId="332"/>
            <ac:spMk id="12" creationId="{B62CA040-3D5A-488C-932D-41120D76EF93}"/>
          </ac:spMkLst>
        </pc:spChg>
      </pc:sldChg>
      <pc:sldChg chg="modSp new mod">
        <pc:chgData name="Ken Birman" userId="d63afa40-f901-45d1-beb5-fa688e844a7e" providerId="ADAL" clId="{CC3BD55B-6D9D-4EAE-B6AF-789BC84D7CC4}" dt="2023-01-23T13:23:46.380" v="1762" actId="20577"/>
        <pc:sldMkLst>
          <pc:docMk/>
          <pc:sldMk cId="87279456" sldId="338"/>
        </pc:sldMkLst>
        <pc:spChg chg="mod">
          <ac:chgData name="Ken Birman" userId="d63afa40-f901-45d1-beb5-fa688e844a7e" providerId="ADAL" clId="{CC3BD55B-6D9D-4EAE-B6AF-789BC84D7CC4}" dt="2023-01-23T13:22:32.320" v="1553" actId="404"/>
          <ac:spMkLst>
            <pc:docMk/>
            <pc:sldMk cId="87279456" sldId="338"/>
            <ac:spMk id="2" creationId="{F3A4F2DB-E6AC-06F1-6A80-7AD664B7A104}"/>
          </ac:spMkLst>
        </pc:spChg>
        <pc:spChg chg="mod">
          <ac:chgData name="Ken Birman" userId="d63afa40-f901-45d1-beb5-fa688e844a7e" providerId="ADAL" clId="{CC3BD55B-6D9D-4EAE-B6AF-789BC84D7CC4}" dt="2023-01-23T13:23:46.380" v="1762" actId="20577"/>
          <ac:spMkLst>
            <pc:docMk/>
            <pc:sldMk cId="87279456" sldId="338"/>
            <ac:spMk id="3" creationId="{F1600949-63C7-6154-6519-145C09378188}"/>
          </ac:spMkLst>
        </pc:spChg>
      </pc:sldChg>
      <pc:sldChg chg="addSp delSp modSp new mod modClrScheme chgLayout">
        <pc:chgData name="Ken Birman" userId="d63afa40-f901-45d1-beb5-fa688e844a7e" providerId="ADAL" clId="{CC3BD55B-6D9D-4EAE-B6AF-789BC84D7CC4}" dt="2023-01-23T13:28:47.674" v="1999" actId="20577"/>
        <pc:sldMkLst>
          <pc:docMk/>
          <pc:sldMk cId="1659559388" sldId="339"/>
        </pc:sldMkLst>
        <pc:spChg chg="mod ord">
          <ac:chgData name="Ken Birman" userId="d63afa40-f901-45d1-beb5-fa688e844a7e" providerId="ADAL" clId="{CC3BD55B-6D9D-4EAE-B6AF-789BC84D7CC4}" dt="2023-01-23T13:27:26.415" v="1954" actId="1076"/>
          <ac:spMkLst>
            <pc:docMk/>
            <pc:sldMk cId="1659559388" sldId="339"/>
            <ac:spMk id="2" creationId="{91FA0C01-E2F4-FC88-6CDF-55143DBB6F93}"/>
          </ac:spMkLst>
        </pc:spChg>
        <pc:spChg chg="del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3" creationId="{076E027A-5018-F6E2-48D3-D48C0EA1C294}"/>
          </ac:spMkLst>
        </pc:spChg>
        <pc:spChg chg="mod ord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4" creationId="{44BF155F-D501-9BDE-D3D9-B43E09DDAD08}"/>
          </ac:spMkLst>
        </pc:spChg>
        <pc:spChg chg="mod ord">
          <ac:chgData name="Ken Birman" userId="d63afa40-f901-45d1-beb5-fa688e844a7e" providerId="ADAL" clId="{CC3BD55B-6D9D-4EAE-B6AF-789BC84D7CC4}" dt="2023-01-23T13:24:23.082" v="1801" actId="700"/>
          <ac:spMkLst>
            <pc:docMk/>
            <pc:sldMk cId="1659559388" sldId="339"/>
            <ac:spMk id="5" creationId="{A8486519-68E8-B17B-0906-98EDBE6BFBC7}"/>
          </ac:spMkLst>
        </pc:spChg>
        <pc:spChg chg="add mod">
          <ac:chgData name="Ken Birman" userId="d63afa40-f901-45d1-beb5-fa688e844a7e" providerId="ADAL" clId="{CC3BD55B-6D9D-4EAE-B6AF-789BC84D7CC4}" dt="2023-01-23T13:28:10.769" v="1988" actId="1076"/>
          <ac:spMkLst>
            <pc:docMk/>
            <pc:sldMk cId="1659559388" sldId="339"/>
            <ac:spMk id="6" creationId="{C68FDC14-E820-DEF6-9244-BFCBFA8F3FC3}"/>
          </ac:spMkLst>
        </pc:spChg>
        <pc:spChg chg="add mod">
          <ac:chgData name="Ken Birman" userId="d63afa40-f901-45d1-beb5-fa688e844a7e" providerId="ADAL" clId="{CC3BD55B-6D9D-4EAE-B6AF-789BC84D7CC4}" dt="2023-01-23T13:28:10.769" v="1988" actId="1076"/>
          <ac:spMkLst>
            <pc:docMk/>
            <pc:sldMk cId="1659559388" sldId="339"/>
            <ac:spMk id="7" creationId="{8F5E6F14-41F5-5D93-1971-A3D905AAD1E7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8" creationId="{8BB35FDF-13C7-CF69-7984-FF5DC9D53E38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9" creationId="{763DEF07-E7F0-A5B5-738C-713A1183B03F}"/>
          </ac:spMkLst>
        </pc:spChg>
        <pc:spChg chg="add del mod">
          <ac:chgData name="Ken Birman" userId="d63afa40-f901-45d1-beb5-fa688e844a7e" providerId="ADAL" clId="{CC3BD55B-6D9D-4EAE-B6AF-789BC84D7CC4}" dt="2023-01-23T13:26:25.362" v="1889"/>
          <ac:spMkLst>
            <pc:docMk/>
            <pc:sldMk cId="1659559388" sldId="339"/>
            <ac:spMk id="10" creationId="{D8221B05-0507-8839-9DC7-9371B6FC48CB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1" creationId="{335997F3-428D-B3E5-8BF7-DD13B82BC6A9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2" creationId="{A8F92254-3F47-430F-C124-D035600D519C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3" creationId="{868CEAB3-217A-2D3D-E480-13856B018ED6}"/>
          </ac:spMkLst>
        </pc:spChg>
        <pc:spChg chg="add mod">
          <ac:chgData name="Ken Birman" userId="d63afa40-f901-45d1-beb5-fa688e844a7e" providerId="ADAL" clId="{CC3BD55B-6D9D-4EAE-B6AF-789BC84D7CC4}" dt="2023-01-23T13:28:03.680" v="1987" actId="1035"/>
          <ac:spMkLst>
            <pc:docMk/>
            <pc:sldMk cId="1659559388" sldId="339"/>
            <ac:spMk id="14" creationId="{2E663340-77E5-BDA7-3D2C-19F28024F1B9}"/>
          </ac:spMkLst>
        </pc:spChg>
        <pc:spChg chg="add mod">
          <ac:chgData name="Ken Birman" userId="d63afa40-f901-45d1-beb5-fa688e844a7e" providerId="ADAL" clId="{CC3BD55B-6D9D-4EAE-B6AF-789BC84D7CC4}" dt="2023-01-23T13:28:25.345" v="1990" actId="1076"/>
          <ac:spMkLst>
            <pc:docMk/>
            <pc:sldMk cId="1659559388" sldId="339"/>
            <ac:spMk id="15" creationId="{56FF96B1-0EA7-820F-959E-A13EAA68F3ED}"/>
          </ac:spMkLst>
        </pc:spChg>
        <pc:spChg chg="add mod">
          <ac:chgData name="Ken Birman" userId="d63afa40-f901-45d1-beb5-fa688e844a7e" providerId="ADAL" clId="{CC3BD55B-6D9D-4EAE-B6AF-789BC84D7CC4}" dt="2023-01-23T13:28:41.419" v="1992" actId="1076"/>
          <ac:spMkLst>
            <pc:docMk/>
            <pc:sldMk cId="1659559388" sldId="339"/>
            <ac:spMk id="16" creationId="{13816885-2505-07CA-5DC3-6EC2B1D14FA2}"/>
          </ac:spMkLst>
        </pc:spChg>
        <pc:spChg chg="add mod">
          <ac:chgData name="Ken Birman" userId="d63afa40-f901-45d1-beb5-fa688e844a7e" providerId="ADAL" clId="{CC3BD55B-6D9D-4EAE-B6AF-789BC84D7CC4}" dt="2023-01-23T13:28:47.674" v="1999" actId="20577"/>
          <ac:spMkLst>
            <pc:docMk/>
            <pc:sldMk cId="1659559388" sldId="339"/>
            <ac:spMk id="17" creationId="{447072BE-26B4-F647-A8A7-4ABE5BF29CA2}"/>
          </ac:spMkLst>
        </pc:spChg>
      </pc:sldChg>
      <pc:sldChg chg="addSp delSp modSp add mod modTransition modClrScheme chgLayout">
        <pc:chgData name="Ken Birman" userId="d63afa40-f901-45d1-beb5-fa688e844a7e" providerId="ADAL" clId="{CC3BD55B-6D9D-4EAE-B6AF-789BC84D7CC4}" dt="2023-01-23T13:34:03.629" v="2407"/>
        <pc:sldMkLst>
          <pc:docMk/>
          <pc:sldMk cId="124108110" sldId="340"/>
        </pc:sldMkLst>
        <pc:spChg chg="mod ord">
          <ac:chgData name="Ken Birman" userId="d63afa40-f901-45d1-beb5-fa688e844a7e" providerId="ADAL" clId="{CC3BD55B-6D9D-4EAE-B6AF-789BC84D7CC4}" dt="2023-01-23T13:31:07.948" v="2015" actId="1076"/>
          <ac:spMkLst>
            <pc:docMk/>
            <pc:sldMk cId="124108110" sldId="340"/>
            <ac:spMk id="2" creationId="{91FA0C01-E2F4-FC88-6CDF-55143DBB6F93}"/>
          </ac:spMkLst>
        </pc:spChg>
        <pc:spChg chg="add mod">
          <ac:chgData name="Ken Birman" userId="d63afa40-f901-45d1-beb5-fa688e844a7e" providerId="ADAL" clId="{CC3BD55B-6D9D-4EAE-B6AF-789BC84D7CC4}" dt="2023-01-23T13:30:13.168" v="2007" actId="207"/>
          <ac:spMkLst>
            <pc:docMk/>
            <pc:sldMk cId="124108110" sldId="340"/>
            <ac:spMk id="3" creationId="{51C67485-395E-DFE5-19D2-9B741518CC89}"/>
          </ac:spMkLst>
        </pc:spChg>
        <pc:spChg chg="mod ord">
          <ac:chgData name="Ken Birman" userId="d63afa40-f901-45d1-beb5-fa688e844a7e" providerId="ADAL" clId="{CC3BD55B-6D9D-4EAE-B6AF-789BC84D7CC4}" dt="2023-01-23T13:30:55.917" v="2013" actId="700"/>
          <ac:spMkLst>
            <pc:docMk/>
            <pc:sldMk cId="124108110" sldId="340"/>
            <ac:spMk id="4" creationId="{44BF155F-D501-9BDE-D3D9-B43E09DDAD08}"/>
          </ac:spMkLst>
        </pc:spChg>
        <pc:spChg chg="mod ord">
          <ac:chgData name="Ken Birman" userId="d63afa40-f901-45d1-beb5-fa688e844a7e" providerId="ADAL" clId="{CC3BD55B-6D9D-4EAE-B6AF-789BC84D7CC4}" dt="2023-01-23T13:30:55.917" v="2013" actId="700"/>
          <ac:spMkLst>
            <pc:docMk/>
            <pc:sldMk cId="124108110" sldId="340"/>
            <ac:spMk id="5" creationId="{A8486519-68E8-B17B-0906-98EDBE6BFBC7}"/>
          </ac:spMkLst>
        </pc:spChg>
        <pc:spChg chg="mod ord">
          <ac:chgData name="Ken Birman" userId="d63afa40-f901-45d1-beb5-fa688e844a7e" providerId="ADAL" clId="{CC3BD55B-6D9D-4EAE-B6AF-789BC84D7CC4}" dt="2023-01-23T13:33:56.381" v="2406" actId="207"/>
          <ac:spMkLst>
            <pc:docMk/>
            <pc:sldMk cId="124108110" sldId="340"/>
            <ac:spMk id="6" creationId="{C68FDC14-E820-DEF6-9244-BFCBFA8F3FC3}"/>
          </ac:spMkLst>
        </pc:spChg>
        <pc:spChg chg="ord">
          <ac:chgData name="Ken Birman" userId="d63afa40-f901-45d1-beb5-fa688e844a7e" providerId="ADAL" clId="{CC3BD55B-6D9D-4EAE-B6AF-789BC84D7CC4}" dt="2023-01-23T13:30:22.805" v="2008" actId="166"/>
          <ac:spMkLst>
            <pc:docMk/>
            <pc:sldMk cId="124108110" sldId="340"/>
            <ac:spMk id="7" creationId="{8F5E6F14-41F5-5D93-1971-A3D905AAD1E7}"/>
          </ac:spMkLst>
        </pc:spChg>
        <pc:spChg chg="add del mod ord">
          <ac:chgData name="Ken Birman" userId="d63afa40-f901-45d1-beb5-fa688e844a7e" providerId="ADAL" clId="{CC3BD55B-6D9D-4EAE-B6AF-789BC84D7CC4}" dt="2023-01-23T13:31:01.245" v="2014" actId="478"/>
          <ac:spMkLst>
            <pc:docMk/>
            <pc:sldMk cId="124108110" sldId="340"/>
            <ac:spMk id="21" creationId="{AB4506EF-8D62-29B2-7F40-0BDAF7F7CD5A}"/>
          </ac:spMkLst>
        </pc:spChg>
        <pc:spChg chg="add mod ord">
          <ac:chgData name="Ken Birman" userId="d63afa40-f901-45d1-beb5-fa688e844a7e" providerId="ADAL" clId="{CC3BD55B-6D9D-4EAE-B6AF-789BC84D7CC4}" dt="2023-01-23T13:33:51.714" v="2404" actId="207"/>
          <ac:spMkLst>
            <pc:docMk/>
            <pc:sldMk cId="124108110" sldId="340"/>
            <ac:spMk id="22" creationId="{3AF85EB9-2F95-21E8-CFAD-8A77D2F25748}"/>
          </ac:spMkLst>
        </pc:spChg>
        <pc:cxnChg chg="add">
          <ac:chgData name="Ken Birman" userId="d63afa40-f901-45d1-beb5-fa688e844a7e" providerId="ADAL" clId="{CC3BD55B-6D9D-4EAE-B6AF-789BC84D7CC4}" dt="2023-01-23T13:30:34.496" v="2009" actId="11529"/>
          <ac:cxnSpMkLst>
            <pc:docMk/>
            <pc:sldMk cId="124108110" sldId="340"/>
            <ac:cxnSpMk id="18" creationId="{7A7636B7-EB3F-C22A-F964-A1E71598F8C8}"/>
          </ac:cxnSpMkLst>
        </pc:cxnChg>
        <pc:cxnChg chg="add mod">
          <ac:chgData name="Ken Birman" userId="d63afa40-f901-45d1-beb5-fa688e844a7e" providerId="ADAL" clId="{CC3BD55B-6D9D-4EAE-B6AF-789BC84D7CC4}" dt="2023-01-23T13:31:31.363" v="2019" actId="14100"/>
          <ac:cxnSpMkLst>
            <pc:docMk/>
            <pc:sldMk cId="124108110" sldId="340"/>
            <ac:cxnSpMk id="19" creationId="{66499E4E-D02D-F123-103A-078A60FA5D7B}"/>
          </ac:cxnSpMkLst>
        </pc:cxnChg>
      </pc:sldChg>
      <pc:sldChg chg="addSp delSp modSp new mod modClrScheme modAnim chgLayout">
        <pc:chgData name="Ken Birman" userId="d63afa40-f901-45d1-beb5-fa688e844a7e" providerId="ADAL" clId="{CC3BD55B-6D9D-4EAE-B6AF-789BC84D7CC4}" dt="2023-01-23T13:41:40.440" v="2712"/>
        <pc:sldMkLst>
          <pc:docMk/>
          <pc:sldMk cId="3562477175" sldId="341"/>
        </pc:sldMkLst>
        <pc:spChg chg="del mod ord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2" creationId="{7D684EF8-5B2D-D1DC-6D2B-04481DE16FAE}"/>
          </ac:spMkLst>
        </pc:spChg>
        <pc:spChg chg="del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3" creationId="{EDAFF7B8-B0AC-FF46-D284-3EF4A6468952}"/>
          </ac:spMkLst>
        </pc:spChg>
        <pc:spChg chg="del">
          <ac:chgData name="Ken Birman" userId="d63afa40-f901-45d1-beb5-fa688e844a7e" providerId="ADAL" clId="{CC3BD55B-6D9D-4EAE-B6AF-789BC84D7CC4}" dt="2023-01-23T13:34:27.847" v="2409" actId="700"/>
          <ac:spMkLst>
            <pc:docMk/>
            <pc:sldMk cId="3562477175" sldId="341"/>
            <ac:spMk id="4" creationId="{A046371D-8F16-0F6B-B834-503B885E92EE}"/>
          </ac:spMkLst>
        </pc:spChg>
        <pc:spChg chg="mod ord">
          <ac:chgData name="Ken Birman" userId="d63afa40-f901-45d1-beb5-fa688e844a7e" providerId="ADAL" clId="{CC3BD55B-6D9D-4EAE-B6AF-789BC84D7CC4}" dt="2023-01-23T13:39:33.749" v="2664" actId="1076"/>
          <ac:spMkLst>
            <pc:docMk/>
            <pc:sldMk cId="3562477175" sldId="341"/>
            <ac:spMk id="5" creationId="{E0621F1B-14F0-CA93-C30F-ADDF631D2628}"/>
          </ac:spMkLst>
        </pc:spChg>
        <pc:spChg chg="mod ord">
          <ac:chgData name="Ken Birman" userId="d63afa40-f901-45d1-beb5-fa688e844a7e" providerId="ADAL" clId="{CC3BD55B-6D9D-4EAE-B6AF-789BC84D7CC4}" dt="2023-01-23T13:34:32.515" v="2410" actId="700"/>
          <ac:spMkLst>
            <pc:docMk/>
            <pc:sldMk cId="3562477175" sldId="341"/>
            <ac:spMk id="6" creationId="{C4EFA7AD-03FB-7B1F-8DF7-B7BDD5ECA2BA}"/>
          </ac:spMkLst>
        </pc:spChg>
        <pc:spChg chg="add del mod ord">
          <ac:chgData name="Ken Birman" userId="d63afa40-f901-45d1-beb5-fa688e844a7e" providerId="ADAL" clId="{CC3BD55B-6D9D-4EAE-B6AF-789BC84D7CC4}" dt="2023-01-23T13:34:32.515" v="2410" actId="700"/>
          <ac:spMkLst>
            <pc:docMk/>
            <pc:sldMk cId="3562477175" sldId="341"/>
            <ac:spMk id="7" creationId="{DC315094-157D-0EBC-E0EB-B1880B94DF2F}"/>
          </ac:spMkLst>
        </pc:spChg>
        <pc:spChg chg="add mod ord">
          <ac:chgData name="Ken Birman" userId="d63afa40-f901-45d1-beb5-fa688e844a7e" providerId="ADAL" clId="{CC3BD55B-6D9D-4EAE-B6AF-789BC84D7CC4}" dt="2023-01-23T13:34:39.591" v="2440" actId="20577"/>
          <ac:spMkLst>
            <pc:docMk/>
            <pc:sldMk cId="3562477175" sldId="341"/>
            <ac:spMk id="8" creationId="{34047D9A-0813-A02A-32C4-B7D0A1C9870B}"/>
          </ac:spMkLst>
        </pc:spChg>
        <pc:spChg chg="add mod ord">
          <ac:chgData name="Ken Birman" userId="d63afa40-f901-45d1-beb5-fa688e844a7e" providerId="ADAL" clId="{CC3BD55B-6D9D-4EAE-B6AF-789BC84D7CC4}" dt="2023-01-23T13:40:00.415" v="2692" actId="20577"/>
          <ac:spMkLst>
            <pc:docMk/>
            <pc:sldMk cId="3562477175" sldId="341"/>
            <ac:spMk id="9" creationId="{B8106558-9F33-19B6-609E-1672A797E024}"/>
          </ac:spMkLst>
        </pc:spChg>
        <pc:picChg chg="add mod">
          <ac:chgData name="Ken Birman" userId="d63afa40-f901-45d1-beb5-fa688e844a7e" providerId="ADAL" clId="{CC3BD55B-6D9D-4EAE-B6AF-789BC84D7CC4}" dt="2023-01-23T13:41:27.018" v="2710" actId="1076"/>
          <ac:picMkLst>
            <pc:docMk/>
            <pc:sldMk cId="3562477175" sldId="341"/>
            <ac:picMk id="1026" creationId="{81EB3107-D7D7-23AA-529B-9DF13AA116C1}"/>
          </ac:picMkLst>
        </pc:picChg>
        <pc:picChg chg="add mod">
          <ac:chgData name="Ken Birman" userId="d63afa40-f901-45d1-beb5-fa688e844a7e" providerId="ADAL" clId="{CC3BD55B-6D9D-4EAE-B6AF-789BC84D7CC4}" dt="2023-01-23T13:41:24.964" v="2709" actId="1076"/>
          <ac:picMkLst>
            <pc:docMk/>
            <pc:sldMk cId="3562477175" sldId="341"/>
            <ac:picMk id="1028" creationId="{21F46ACE-221E-66EF-FBA8-C65DFFE208A9}"/>
          </ac:picMkLst>
        </pc:picChg>
        <pc:cxnChg chg="add del mod">
          <ac:chgData name="Ken Birman" userId="d63afa40-f901-45d1-beb5-fa688e844a7e" providerId="ADAL" clId="{CC3BD55B-6D9D-4EAE-B6AF-789BC84D7CC4}" dt="2023-01-23T13:37:00.805" v="2654"/>
          <ac:cxnSpMkLst>
            <pc:docMk/>
            <pc:sldMk cId="3562477175" sldId="341"/>
            <ac:cxnSpMk id="10" creationId="{BDE05922-EF3D-DAB9-F9EA-0848D6D618BC}"/>
          </ac:cxnSpMkLst>
        </pc:cxnChg>
      </pc:sldChg>
    </pc:docChg>
  </pc:docChgLst>
  <pc:docChgLst>
    <pc:chgData name="Ken Birman" userId="d63afa40-f901-45d1-beb5-fa688e844a7e" providerId="ADAL" clId="{C3700E01-37CA-455F-926A-E70CA85AFC61}"/>
    <pc:docChg chg="modSld sldOrd">
      <pc:chgData name="Ken Birman" userId="d63afa40-f901-45d1-beb5-fa688e844a7e" providerId="ADAL" clId="{C3700E01-37CA-455F-926A-E70CA85AFC61}" dt="2024-08-05T15:44:29.940" v="3"/>
      <pc:docMkLst>
        <pc:docMk/>
      </pc:docMkLst>
      <pc:sldChg chg="ord">
        <pc:chgData name="Ken Birman" userId="d63afa40-f901-45d1-beb5-fa688e844a7e" providerId="ADAL" clId="{C3700E01-37CA-455F-926A-E70CA85AFC61}" dt="2024-08-05T15:44:29.940" v="3"/>
        <pc:sldMkLst>
          <pc:docMk/>
          <pc:sldMk cId="4081838678" sldId="344"/>
        </pc:sldMkLst>
      </pc:sldChg>
    </pc:docChg>
  </pc:docChgLst>
  <pc:docChgLst>
    <pc:chgData name="Ken Birman" userId="d63afa40-f901-45d1-beb5-fa688e844a7e" providerId="ADAL" clId="{2C25CA52-5745-4F25-B337-59A69D5E9918}"/>
    <pc:docChg chg="addSld modSld">
      <pc:chgData name="Ken Birman" userId="d63afa40-f901-45d1-beb5-fa688e844a7e" providerId="ADAL" clId="{2C25CA52-5745-4F25-B337-59A69D5E9918}" dt="2023-03-13T12:30:02.646" v="285"/>
      <pc:docMkLst>
        <pc:docMk/>
      </pc:docMkLst>
      <pc:sldChg chg="modSp add mod modTransition">
        <pc:chgData name="Ken Birman" userId="d63afa40-f901-45d1-beb5-fa688e844a7e" providerId="ADAL" clId="{2C25CA52-5745-4F25-B337-59A69D5E9918}" dt="2023-03-13T12:30:02.646" v="285"/>
        <pc:sldMkLst>
          <pc:docMk/>
          <pc:sldMk cId="3104697835" sldId="342"/>
        </pc:sldMkLst>
        <pc:spChg chg="mod">
          <ac:chgData name="Ken Birman" userId="d63afa40-f901-45d1-beb5-fa688e844a7e" providerId="ADAL" clId="{2C25CA52-5745-4F25-B337-59A69D5E9918}" dt="2023-03-13T12:29:57.645" v="284" actId="20577"/>
          <ac:spMkLst>
            <pc:docMk/>
            <pc:sldMk cId="3104697835" sldId="342"/>
            <ac:spMk id="8" creationId="{2DD00285-FF29-493A-9BC6-64E6185048B3}"/>
          </ac:spMkLst>
        </pc:spChg>
        <pc:spChg chg="mod">
          <ac:chgData name="Ken Birman" userId="d63afa40-f901-45d1-beb5-fa688e844a7e" providerId="ADAL" clId="{2C25CA52-5745-4F25-B337-59A69D5E9918}" dt="2023-03-13T12:28:01.711" v="179" actId="1076"/>
          <ac:spMkLst>
            <pc:docMk/>
            <pc:sldMk cId="3104697835" sldId="342"/>
            <ac:spMk id="9" creationId="{874CD138-7CCB-4839-872B-49329956D983}"/>
          </ac:spMkLst>
        </pc:spChg>
      </pc:sldChg>
    </pc:docChg>
  </pc:docChgLst>
  <pc:docChgLst>
    <pc:chgData name="Ken Birman" userId="d63afa40-f901-45d1-beb5-fa688e844a7e" providerId="ADAL" clId="{D04423C9-D4E1-4696-979D-90CBFAD0B7D6}"/>
    <pc:docChg chg="custSel addSld delSld modSld sldOrd">
      <pc:chgData name="Ken Birman" userId="d63afa40-f901-45d1-beb5-fa688e844a7e" providerId="ADAL" clId="{D04423C9-D4E1-4696-979D-90CBFAD0B7D6}" dt="2024-08-26T19:13:06.796" v="1336" actId="6549"/>
      <pc:docMkLst>
        <pc:docMk/>
      </pc:docMkLst>
      <pc:sldChg chg="del">
        <pc:chgData name="Ken Birman" userId="d63afa40-f901-45d1-beb5-fa688e844a7e" providerId="ADAL" clId="{D04423C9-D4E1-4696-979D-90CBFAD0B7D6}" dt="2024-08-26T19:10:14.753" v="854" actId="47"/>
        <pc:sldMkLst>
          <pc:docMk/>
          <pc:sldMk cId="1955294288" sldId="267"/>
        </pc:sldMkLst>
      </pc:sldChg>
      <pc:sldChg chg="del">
        <pc:chgData name="Ken Birman" userId="d63afa40-f901-45d1-beb5-fa688e844a7e" providerId="ADAL" clId="{D04423C9-D4E1-4696-979D-90CBFAD0B7D6}" dt="2024-08-26T19:10:05.160" v="852" actId="47"/>
        <pc:sldMkLst>
          <pc:docMk/>
          <pc:sldMk cId="3335499745" sldId="277"/>
        </pc:sldMkLst>
      </pc:sldChg>
      <pc:sldChg chg="modSp mod">
        <pc:chgData name="Ken Birman" userId="d63afa40-f901-45d1-beb5-fa688e844a7e" providerId="ADAL" clId="{D04423C9-D4E1-4696-979D-90CBFAD0B7D6}" dt="2024-08-26T19:11:33.209" v="1147" actId="20577"/>
        <pc:sldMkLst>
          <pc:docMk/>
          <pc:sldMk cId="338723564" sldId="279"/>
        </pc:sldMkLst>
        <pc:spChg chg="mod">
          <ac:chgData name="Ken Birman" userId="d63afa40-f901-45d1-beb5-fa688e844a7e" providerId="ADAL" clId="{D04423C9-D4E1-4696-979D-90CBFAD0B7D6}" dt="2024-08-26T19:11:33.209" v="1147" actId="20577"/>
          <ac:spMkLst>
            <pc:docMk/>
            <pc:sldMk cId="338723564" sldId="279"/>
            <ac:spMk id="3" creationId="{6906F24A-B1F7-4898-88CA-CC05D17248E4}"/>
          </ac:spMkLst>
        </pc:spChg>
      </pc:sldChg>
      <pc:sldChg chg="modSp mod">
        <pc:chgData name="Ken Birman" userId="d63afa40-f901-45d1-beb5-fa688e844a7e" providerId="ADAL" clId="{D04423C9-D4E1-4696-979D-90CBFAD0B7D6}" dt="2024-08-26T19:13:06.796" v="1336" actId="6549"/>
        <pc:sldMkLst>
          <pc:docMk/>
          <pc:sldMk cId="2112759144" sldId="280"/>
        </pc:sldMkLst>
        <pc:spChg chg="mod">
          <ac:chgData name="Ken Birman" userId="d63afa40-f901-45d1-beb5-fa688e844a7e" providerId="ADAL" clId="{D04423C9-D4E1-4696-979D-90CBFAD0B7D6}" dt="2024-08-26T19:13:06.796" v="1336" actId="6549"/>
          <ac:spMkLst>
            <pc:docMk/>
            <pc:sldMk cId="2112759144" sldId="280"/>
            <ac:spMk id="3" creationId="{C762E4B7-EFFA-4314-993B-ED078741B4BB}"/>
          </ac:spMkLst>
        </pc:spChg>
      </pc:sldChg>
      <pc:sldChg chg="modSp mod">
        <pc:chgData name="Ken Birman" userId="d63afa40-f901-45d1-beb5-fa688e844a7e" providerId="ADAL" clId="{D04423C9-D4E1-4696-979D-90CBFAD0B7D6}" dt="2024-08-26T19:09:34.475" v="849" actId="20577"/>
        <pc:sldMkLst>
          <pc:docMk/>
          <pc:sldMk cId="2011825471" sldId="281"/>
        </pc:sldMkLst>
        <pc:spChg chg="mod">
          <ac:chgData name="Ken Birman" userId="d63afa40-f901-45d1-beb5-fa688e844a7e" providerId="ADAL" clId="{D04423C9-D4E1-4696-979D-90CBFAD0B7D6}" dt="2024-08-26T19:09:34.475" v="849" actId="20577"/>
          <ac:spMkLst>
            <pc:docMk/>
            <pc:sldMk cId="2011825471" sldId="281"/>
            <ac:spMk id="3" creationId="{D17C82C3-C426-4808-BF09-9A2A0DEDC604}"/>
          </ac:spMkLst>
        </pc:spChg>
      </pc:sldChg>
      <pc:sldChg chg="del">
        <pc:chgData name="Ken Birman" userId="d63afa40-f901-45d1-beb5-fa688e844a7e" providerId="ADAL" clId="{D04423C9-D4E1-4696-979D-90CBFAD0B7D6}" dt="2024-08-26T19:10:09.887" v="853" actId="47"/>
        <pc:sldMkLst>
          <pc:docMk/>
          <pc:sldMk cId="1296713558" sldId="283"/>
        </pc:sldMkLst>
      </pc:sldChg>
      <pc:sldChg chg="modSp mod">
        <pc:chgData name="Ken Birman" userId="d63afa40-f901-45d1-beb5-fa688e844a7e" providerId="ADAL" clId="{D04423C9-D4E1-4696-979D-90CBFAD0B7D6}" dt="2024-08-26T18:44:15.660" v="425" actId="6549"/>
        <pc:sldMkLst>
          <pc:docMk/>
          <pc:sldMk cId="3923024679" sldId="289"/>
        </pc:sldMkLst>
        <pc:spChg chg="mod">
          <ac:chgData name="Ken Birman" userId="d63afa40-f901-45d1-beb5-fa688e844a7e" providerId="ADAL" clId="{D04423C9-D4E1-4696-979D-90CBFAD0B7D6}" dt="2024-08-26T18:44:15.660" v="425" actId="6549"/>
          <ac:spMkLst>
            <pc:docMk/>
            <pc:sldMk cId="3923024679" sldId="289"/>
            <ac:spMk id="3" creationId="{461877ED-5235-49C2-831A-9EC7A86A7E12}"/>
          </ac:spMkLst>
        </pc:spChg>
      </pc:sldChg>
      <pc:sldChg chg="del">
        <pc:chgData name="Ken Birman" userId="d63afa40-f901-45d1-beb5-fa688e844a7e" providerId="ADAL" clId="{D04423C9-D4E1-4696-979D-90CBFAD0B7D6}" dt="2024-08-26T19:09:52.594" v="851" actId="47"/>
        <pc:sldMkLst>
          <pc:docMk/>
          <pc:sldMk cId="2478882525" sldId="302"/>
        </pc:sldMkLst>
      </pc:sldChg>
      <pc:sldChg chg="modSp mod">
        <pc:chgData name="Ken Birman" userId="d63afa40-f901-45d1-beb5-fa688e844a7e" providerId="ADAL" clId="{D04423C9-D4E1-4696-979D-90CBFAD0B7D6}" dt="2024-08-26T19:10:52.284" v="1029" actId="20577"/>
        <pc:sldMkLst>
          <pc:docMk/>
          <pc:sldMk cId="2471775749" sldId="318"/>
        </pc:sldMkLst>
        <pc:spChg chg="mod">
          <ac:chgData name="Ken Birman" userId="d63afa40-f901-45d1-beb5-fa688e844a7e" providerId="ADAL" clId="{D04423C9-D4E1-4696-979D-90CBFAD0B7D6}" dt="2024-08-26T19:10:52.284" v="1029" actId="20577"/>
          <ac:spMkLst>
            <pc:docMk/>
            <pc:sldMk cId="2471775749" sldId="318"/>
            <ac:spMk id="3" creationId="{54FC4BBA-3F23-4B8E-8E95-15249C0A3BAC}"/>
          </ac:spMkLst>
        </pc:spChg>
      </pc:sldChg>
      <pc:sldChg chg="ord">
        <pc:chgData name="Ken Birman" userId="d63afa40-f901-45d1-beb5-fa688e844a7e" providerId="ADAL" clId="{D04423C9-D4E1-4696-979D-90CBFAD0B7D6}" dt="2024-08-26T18:43:01.450" v="278"/>
        <pc:sldMkLst>
          <pc:docMk/>
          <pc:sldMk cId="3705120980" sldId="322"/>
        </pc:sldMkLst>
      </pc:sldChg>
      <pc:sldChg chg="del">
        <pc:chgData name="Ken Birman" userId="d63afa40-f901-45d1-beb5-fa688e844a7e" providerId="ADAL" clId="{D04423C9-D4E1-4696-979D-90CBFAD0B7D6}" dt="2024-08-26T18:42:33.995" v="275" actId="47"/>
        <pc:sldMkLst>
          <pc:docMk/>
          <pc:sldMk cId="3568445580" sldId="330"/>
        </pc:sldMkLst>
      </pc:sldChg>
      <pc:sldChg chg="del">
        <pc:chgData name="Ken Birman" userId="d63afa40-f901-45d1-beb5-fa688e844a7e" providerId="ADAL" clId="{D04423C9-D4E1-4696-979D-90CBFAD0B7D6}" dt="2024-08-26T18:42:40.522" v="276" actId="47"/>
        <pc:sldMkLst>
          <pc:docMk/>
          <pc:sldMk cId="2264699419" sldId="331"/>
        </pc:sldMkLst>
      </pc:sldChg>
      <pc:sldChg chg="del">
        <pc:chgData name="Ken Birman" userId="d63afa40-f901-45d1-beb5-fa688e844a7e" providerId="ADAL" clId="{D04423C9-D4E1-4696-979D-90CBFAD0B7D6}" dt="2024-08-26T19:09:49.115" v="850" actId="47"/>
        <pc:sldMkLst>
          <pc:docMk/>
          <pc:sldMk cId="3554116382" sldId="335"/>
        </pc:sldMkLst>
      </pc:sldChg>
      <pc:sldChg chg="modSp mod">
        <pc:chgData name="Ken Birman" userId="d63afa40-f901-45d1-beb5-fa688e844a7e" providerId="ADAL" clId="{D04423C9-D4E1-4696-979D-90CBFAD0B7D6}" dt="2024-08-26T19:07:36.167" v="548" actId="20577"/>
        <pc:sldMkLst>
          <pc:docMk/>
          <pc:sldMk cId="1683628457" sldId="337"/>
        </pc:sldMkLst>
        <pc:spChg chg="mod">
          <ac:chgData name="Ken Birman" userId="d63afa40-f901-45d1-beb5-fa688e844a7e" providerId="ADAL" clId="{D04423C9-D4E1-4696-979D-90CBFAD0B7D6}" dt="2024-08-26T19:07:36.167" v="548" actId="20577"/>
          <ac:spMkLst>
            <pc:docMk/>
            <pc:sldMk cId="1683628457" sldId="337"/>
            <ac:spMk id="7" creationId="{C11E8C88-2293-423A-9021-579543429402}"/>
          </ac:spMkLst>
        </pc:spChg>
      </pc:sldChg>
      <pc:sldChg chg="modSp add mod">
        <pc:chgData name="Ken Birman" userId="d63afa40-f901-45d1-beb5-fa688e844a7e" providerId="ADAL" clId="{D04423C9-D4E1-4696-979D-90CBFAD0B7D6}" dt="2024-08-26T18:40:46.694" v="12" actId="20577"/>
        <pc:sldMkLst>
          <pc:docMk/>
          <pc:sldMk cId="4096682893" sldId="712"/>
        </pc:sldMkLst>
        <pc:spChg chg="mod">
          <ac:chgData name="Ken Birman" userId="d63afa40-f901-45d1-beb5-fa688e844a7e" providerId="ADAL" clId="{D04423C9-D4E1-4696-979D-90CBFAD0B7D6}" dt="2024-08-26T18:40:24.690" v="2" actId="20577"/>
          <ac:spMkLst>
            <pc:docMk/>
            <pc:sldMk cId="4096682893" sldId="712"/>
            <ac:spMk id="2" creationId="{48FDB8FE-EDE4-9829-3055-B770616E1497}"/>
          </ac:spMkLst>
        </pc:spChg>
        <pc:spChg chg="mod">
          <ac:chgData name="Ken Birman" userId="d63afa40-f901-45d1-beb5-fa688e844a7e" providerId="ADAL" clId="{D04423C9-D4E1-4696-979D-90CBFAD0B7D6}" dt="2024-08-26T18:40:46.694" v="12" actId="20577"/>
          <ac:spMkLst>
            <pc:docMk/>
            <pc:sldMk cId="4096682893" sldId="712"/>
            <ac:spMk id="3" creationId="{935A15AB-992F-E06D-AA82-61077B582C19}"/>
          </ac:spMkLst>
        </pc:spChg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891656057" sldId="713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2640222130" sldId="714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1584953422" sldId="715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1283495521" sldId="716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264826768" sldId="717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2367547213" sldId="718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2303406003" sldId="720"/>
        </pc:sldMkLst>
      </pc:sldChg>
      <pc:sldChg chg="add">
        <pc:chgData name="Ken Birman" userId="d63afa40-f901-45d1-beb5-fa688e844a7e" providerId="ADAL" clId="{D04423C9-D4E1-4696-979D-90CBFAD0B7D6}" dt="2024-08-26T18:40:14.454" v="0"/>
        <pc:sldMkLst>
          <pc:docMk/>
          <pc:sldMk cId="855955458" sldId="721"/>
        </pc:sldMkLst>
      </pc:sldChg>
      <pc:sldChg chg="modSp new mod">
        <pc:chgData name="Ken Birman" userId="d63afa40-f901-45d1-beb5-fa688e844a7e" providerId="ADAL" clId="{D04423C9-D4E1-4696-979D-90CBFAD0B7D6}" dt="2024-08-26T18:42:27.710" v="274" actId="20577"/>
        <pc:sldMkLst>
          <pc:docMk/>
          <pc:sldMk cId="2253862686" sldId="722"/>
        </pc:sldMkLst>
        <pc:spChg chg="mod">
          <ac:chgData name="Ken Birman" userId="d63afa40-f901-45d1-beb5-fa688e844a7e" providerId="ADAL" clId="{D04423C9-D4E1-4696-979D-90CBFAD0B7D6}" dt="2024-08-26T18:41:30.778" v="24" actId="20577"/>
          <ac:spMkLst>
            <pc:docMk/>
            <pc:sldMk cId="2253862686" sldId="722"/>
            <ac:spMk id="2" creationId="{02CFAB02-EFA9-6DB0-54AD-2333556734C4}"/>
          </ac:spMkLst>
        </pc:spChg>
        <pc:spChg chg="mod">
          <ac:chgData name="Ken Birman" userId="d63afa40-f901-45d1-beb5-fa688e844a7e" providerId="ADAL" clId="{D04423C9-D4E1-4696-979D-90CBFAD0B7D6}" dt="2024-08-26T18:42:27.710" v="274" actId="20577"/>
          <ac:spMkLst>
            <pc:docMk/>
            <pc:sldMk cId="2253862686" sldId="722"/>
            <ac:spMk id="3" creationId="{C736E0BF-83F8-35D6-0D38-4250407E8AC0}"/>
          </ac:spMkLst>
        </pc:spChg>
      </pc:sldChg>
    </pc:docChg>
  </pc:docChgLst>
  <pc:docChgLst>
    <pc:chgData name="Ken Birman" userId="d63afa40-f901-45d1-beb5-fa688e844a7e" providerId="ADAL" clId="{3343D0E6-A687-45F0-9221-A666BB8CB46E}"/>
    <pc:docChg chg="custSel modSld">
      <pc:chgData name="Ken Birman" userId="d63afa40-f901-45d1-beb5-fa688e844a7e" providerId="ADAL" clId="{3343D0E6-A687-45F0-9221-A666BB8CB46E}" dt="2023-01-23T17:15:26.944" v="28" actId="20577"/>
      <pc:docMkLst>
        <pc:docMk/>
      </pc:docMkLst>
      <pc:sldChg chg="modSp mod">
        <pc:chgData name="Ken Birman" userId="d63afa40-f901-45d1-beb5-fa688e844a7e" providerId="ADAL" clId="{3343D0E6-A687-45F0-9221-A666BB8CB46E}" dt="2023-01-23T17:14:17.573" v="1" actId="20577"/>
        <pc:sldMkLst>
          <pc:docMk/>
          <pc:sldMk cId="1769263067" sldId="264"/>
        </pc:sldMkLst>
        <pc:spChg chg="mod">
          <ac:chgData name="Ken Birman" userId="d63afa40-f901-45d1-beb5-fa688e844a7e" providerId="ADAL" clId="{3343D0E6-A687-45F0-9221-A666BB8CB46E}" dt="2023-01-23T17:14:17.573" v="1" actId="20577"/>
          <ac:spMkLst>
            <pc:docMk/>
            <pc:sldMk cId="1769263067" sldId="264"/>
            <ac:spMk id="4" creationId="{647DD7F2-5AB9-4097-82BE-F0327D550429}"/>
          </ac:spMkLst>
        </pc:spChg>
      </pc:sldChg>
      <pc:sldChg chg="modSp mod">
        <pc:chgData name="Ken Birman" userId="d63afa40-f901-45d1-beb5-fa688e844a7e" providerId="ADAL" clId="{3343D0E6-A687-45F0-9221-A666BB8CB46E}" dt="2023-01-23T17:15:26.944" v="28" actId="20577"/>
        <pc:sldMkLst>
          <pc:docMk/>
          <pc:sldMk cId="3023282689" sldId="284"/>
        </pc:sldMkLst>
        <pc:spChg chg="mod">
          <ac:chgData name="Ken Birman" userId="d63afa40-f901-45d1-beb5-fa688e844a7e" providerId="ADAL" clId="{3343D0E6-A687-45F0-9221-A666BB8CB46E}" dt="2023-01-23T17:15:26.944" v="28" actId="20577"/>
          <ac:spMkLst>
            <pc:docMk/>
            <pc:sldMk cId="3023282689" sldId="284"/>
            <ac:spMk id="9" creationId="{60457CBA-4394-7AC5-AA28-E6F76C96D759}"/>
          </ac:spMkLst>
        </pc:spChg>
      </pc:sldChg>
      <pc:sldChg chg="modSp mod">
        <pc:chgData name="Ken Birman" userId="d63afa40-f901-45d1-beb5-fa688e844a7e" providerId="ADAL" clId="{3343D0E6-A687-45F0-9221-A666BB8CB46E}" dt="2023-01-23T17:15:12.068" v="25" actId="313"/>
        <pc:sldMkLst>
          <pc:docMk/>
          <pc:sldMk cId="3130065810" sldId="333"/>
        </pc:sldMkLst>
        <pc:graphicFrameChg chg="modGraphic">
          <ac:chgData name="Ken Birman" userId="d63afa40-f901-45d1-beb5-fa688e844a7e" providerId="ADAL" clId="{3343D0E6-A687-45F0-9221-A666BB8CB46E}" dt="2023-01-23T17:15:12.068" v="25" actId="313"/>
          <ac:graphicFrameMkLst>
            <pc:docMk/>
            <pc:sldMk cId="3130065810" sldId="333"/>
            <ac:graphicFrameMk id="8" creationId="{A88C6F32-69AA-40CC-8CA4-3DC698CCE854}"/>
          </ac:graphicFrameMkLst>
        </pc:graphicFrameChg>
      </pc:sldChg>
      <pc:sldChg chg="modSp mod">
        <pc:chgData name="Ken Birman" userId="d63afa40-f901-45d1-beb5-fa688e844a7e" providerId="ADAL" clId="{3343D0E6-A687-45F0-9221-A666BB8CB46E}" dt="2023-01-23T17:15:05.829" v="16" actId="313"/>
        <pc:sldMkLst>
          <pc:docMk/>
          <pc:sldMk cId="3018618893" sldId="334"/>
        </pc:sldMkLst>
        <pc:graphicFrameChg chg="modGraphic">
          <ac:chgData name="Ken Birman" userId="d63afa40-f901-45d1-beb5-fa688e844a7e" providerId="ADAL" clId="{3343D0E6-A687-45F0-9221-A666BB8CB46E}" dt="2023-01-23T17:15:05.829" v="16" actId="313"/>
          <ac:graphicFrameMkLst>
            <pc:docMk/>
            <pc:sldMk cId="3018618893" sldId="334"/>
            <ac:graphicFrameMk id="8" creationId="{A88C6F32-69AA-40CC-8CA4-3DC698CCE854}"/>
          </ac:graphicFrameMkLst>
        </pc:graphicFrameChg>
      </pc:sldChg>
    </pc:docChg>
  </pc:docChgLst>
  <pc:docChgLst>
    <pc:chgData name="Ken Birman" userId="d63afa40-f901-45d1-beb5-fa688e844a7e" providerId="ADAL" clId="{4AFE0F9B-F8ED-4788-B660-402A0B3FE3C3}"/>
    <pc:docChg chg="modSld">
      <pc:chgData name="Ken Birman" userId="d63afa40-f901-45d1-beb5-fa688e844a7e" providerId="ADAL" clId="{4AFE0F9B-F8ED-4788-B660-402A0B3FE3C3}" dt="2023-01-20T22:43:03.007" v="4" actId="20577"/>
      <pc:docMkLst>
        <pc:docMk/>
      </pc:docMkLst>
      <pc:sldChg chg="modSp mod">
        <pc:chgData name="Ken Birman" userId="d63afa40-f901-45d1-beb5-fa688e844a7e" providerId="ADAL" clId="{4AFE0F9B-F8ED-4788-B660-402A0B3FE3C3}" dt="2023-01-20T22:43:03.007" v="4" actId="20577"/>
        <pc:sldMkLst>
          <pc:docMk/>
          <pc:sldMk cId="1683628457" sldId="337"/>
        </pc:sldMkLst>
        <pc:spChg chg="mod">
          <ac:chgData name="Ken Birman" userId="d63afa40-f901-45d1-beb5-fa688e844a7e" providerId="ADAL" clId="{4AFE0F9B-F8ED-4788-B660-402A0B3FE3C3}" dt="2023-01-20T22:43:03.007" v="4" actId="20577"/>
          <ac:spMkLst>
            <pc:docMk/>
            <pc:sldMk cId="1683628457" sldId="337"/>
            <ac:spMk id="7" creationId="{C11E8C88-2293-423A-9021-579543429402}"/>
          </ac:spMkLst>
        </pc:spChg>
      </pc:sldChg>
    </pc:docChg>
  </pc:docChgLst>
  <pc:docChgLst>
    <pc:chgData name="Ken Birman" userId="d63afa40-f901-45d1-beb5-fa688e844a7e" providerId="ADAL" clId="{0BB3EF44-5559-428D-84C8-F0A50A96DA52}"/>
    <pc:docChg chg="custSel addSld delSld modSld">
      <pc:chgData name="Ken Birman" userId="d63afa40-f901-45d1-beb5-fa688e844a7e" providerId="ADAL" clId="{0BB3EF44-5559-428D-84C8-F0A50A96DA52}" dt="2024-08-27T15:05:33.420" v="579" actId="20577"/>
      <pc:docMkLst>
        <pc:docMk/>
      </pc:docMkLst>
      <pc:sldChg chg="del">
        <pc:chgData name="Ken Birman" userId="d63afa40-f901-45d1-beb5-fa688e844a7e" providerId="ADAL" clId="{0BB3EF44-5559-428D-84C8-F0A50A96DA52}" dt="2024-08-27T15:01:05.689" v="285" actId="47"/>
        <pc:sldMkLst>
          <pc:docMk/>
          <pc:sldMk cId="2884251946" sldId="262"/>
        </pc:sldMkLst>
      </pc:sldChg>
      <pc:sldChg chg="add">
        <pc:chgData name="Ken Birman" userId="d63afa40-f901-45d1-beb5-fa688e844a7e" providerId="ADAL" clId="{0BB3EF44-5559-428D-84C8-F0A50A96DA52}" dt="2024-08-27T15:00:49.228" v="284"/>
        <pc:sldMkLst>
          <pc:docMk/>
          <pc:sldMk cId="37761097" sldId="263"/>
        </pc:sldMkLst>
      </pc:sldChg>
      <pc:sldChg chg="del">
        <pc:chgData name="Ken Birman" userId="d63afa40-f901-45d1-beb5-fa688e844a7e" providerId="ADAL" clId="{0BB3EF44-5559-428D-84C8-F0A50A96DA52}" dt="2024-08-27T15:00:43.309" v="283" actId="2696"/>
        <pc:sldMkLst>
          <pc:docMk/>
          <pc:sldMk cId="2714332466" sldId="263"/>
        </pc:sldMkLst>
      </pc:sldChg>
      <pc:sldChg chg="del">
        <pc:chgData name="Ken Birman" userId="d63afa40-f901-45d1-beb5-fa688e844a7e" providerId="ADAL" clId="{0BB3EF44-5559-428D-84C8-F0A50A96DA52}" dt="2024-08-27T15:00:43.309" v="283" actId="2696"/>
        <pc:sldMkLst>
          <pc:docMk/>
          <pc:sldMk cId="1769263067" sldId="264"/>
        </pc:sldMkLst>
      </pc:sldChg>
      <pc:sldChg chg="add">
        <pc:chgData name="Ken Birman" userId="d63afa40-f901-45d1-beb5-fa688e844a7e" providerId="ADAL" clId="{0BB3EF44-5559-428D-84C8-F0A50A96DA52}" dt="2024-08-27T15:00:49.228" v="284"/>
        <pc:sldMkLst>
          <pc:docMk/>
          <pc:sldMk cId="3625077191" sldId="264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3023282689" sldId="284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3730710370" sldId="284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3143711798" sldId="285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4019593705" sldId="285"/>
        </pc:sldMkLst>
      </pc:sldChg>
      <pc:sldChg chg="add">
        <pc:chgData name="Ken Birman" userId="d63afa40-f901-45d1-beb5-fa688e844a7e" providerId="ADAL" clId="{0BB3EF44-5559-428D-84C8-F0A50A96DA52}" dt="2024-08-27T15:00:49.228" v="284"/>
        <pc:sldMkLst>
          <pc:docMk/>
          <pc:sldMk cId="1073718004" sldId="317"/>
        </pc:sldMkLst>
      </pc:sldChg>
      <pc:sldChg chg="del">
        <pc:chgData name="Ken Birman" userId="d63afa40-f901-45d1-beb5-fa688e844a7e" providerId="ADAL" clId="{0BB3EF44-5559-428D-84C8-F0A50A96DA52}" dt="2024-08-27T15:00:43.309" v="283" actId="2696"/>
        <pc:sldMkLst>
          <pc:docMk/>
          <pc:sldMk cId="1088979342" sldId="317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1161271564" sldId="321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1704128219" sldId="321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3043808277" sldId="322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3705120980" sldId="322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456181865" sldId="323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881669665" sldId="323"/>
        </pc:sldMkLst>
      </pc:sldChg>
      <pc:sldChg chg="del">
        <pc:chgData name="Ken Birman" userId="d63afa40-f901-45d1-beb5-fa688e844a7e" providerId="ADAL" clId="{0BB3EF44-5559-428D-84C8-F0A50A96DA52}" dt="2024-08-27T15:00:43.309" v="283" actId="2696"/>
        <pc:sldMkLst>
          <pc:docMk/>
          <pc:sldMk cId="638784680" sldId="336"/>
        </pc:sldMkLst>
      </pc:sldChg>
      <pc:sldChg chg="add">
        <pc:chgData name="Ken Birman" userId="d63afa40-f901-45d1-beb5-fa688e844a7e" providerId="ADAL" clId="{0BB3EF44-5559-428D-84C8-F0A50A96DA52}" dt="2024-08-27T15:00:49.228" v="284"/>
        <pc:sldMkLst>
          <pc:docMk/>
          <pc:sldMk cId="4148937329" sldId="336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3104697835" sldId="342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3345703476" sldId="342"/>
        </pc:sldMkLst>
      </pc:sldChg>
      <pc:sldChg chg="modSp new mod">
        <pc:chgData name="Ken Birman" userId="d63afa40-f901-45d1-beb5-fa688e844a7e" providerId="ADAL" clId="{0BB3EF44-5559-428D-84C8-F0A50A96DA52}" dt="2024-08-15T14:07:41.554" v="282" actId="313"/>
        <pc:sldMkLst>
          <pc:docMk/>
          <pc:sldMk cId="57881912" sldId="345"/>
        </pc:sldMkLst>
        <pc:spChg chg="mod">
          <ac:chgData name="Ken Birman" userId="d63afa40-f901-45d1-beb5-fa688e844a7e" providerId="ADAL" clId="{0BB3EF44-5559-428D-84C8-F0A50A96DA52}" dt="2024-08-15T14:06:31.714" v="11" actId="20577"/>
          <ac:spMkLst>
            <pc:docMk/>
            <pc:sldMk cId="57881912" sldId="345"/>
            <ac:spMk id="2" creationId="{F4DD2370-853D-E2D3-BF66-7AA50A71C41B}"/>
          </ac:spMkLst>
        </pc:spChg>
        <pc:spChg chg="mod">
          <ac:chgData name="Ken Birman" userId="d63afa40-f901-45d1-beb5-fa688e844a7e" providerId="ADAL" clId="{0BB3EF44-5559-428D-84C8-F0A50A96DA52}" dt="2024-08-15T14:07:41.554" v="282" actId="313"/>
          <ac:spMkLst>
            <pc:docMk/>
            <pc:sldMk cId="57881912" sldId="345"/>
            <ac:spMk id="3" creationId="{F5420177-43E4-261B-84F1-133DEFC1E6BC}"/>
          </ac:spMkLst>
        </pc:spChg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608624104" sldId="712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4096682893" sldId="712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891656057" sldId="713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1705357446" sldId="713"/>
        </pc:sldMkLst>
      </pc:sldChg>
      <pc:sldChg chg="modSp add mod">
        <pc:chgData name="Ken Birman" userId="d63afa40-f901-45d1-beb5-fa688e844a7e" providerId="ADAL" clId="{0BB3EF44-5559-428D-84C8-F0A50A96DA52}" dt="2024-08-27T15:03:18.625" v="412" actId="20577"/>
        <pc:sldMkLst>
          <pc:docMk/>
          <pc:sldMk cId="664859876" sldId="714"/>
        </pc:sldMkLst>
        <pc:spChg chg="mod">
          <ac:chgData name="Ken Birman" userId="d63afa40-f901-45d1-beb5-fa688e844a7e" providerId="ADAL" clId="{0BB3EF44-5559-428D-84C8-F0A50A96DA52}" dt="2024-08-27T15:03:18.625" v="412" actId="20577"/>
          <ac:spMkLst>
            <pc:docMk/>
            <pc:sldMk cId="664859876" sldId="714"/>
            <ac:spMk id="6" creationId="{FCC853FD-2AD7-8369-DB41-555DF232541F}"/>
          </ac:spMkLst>
        </pc:spChg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2640222130" sldId="714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1580889255" sldId="715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1584953422" sldId="715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250841374" sldId="716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1283495521" sldId="716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264826768" sldId="717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3379366728" sldId="717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2367547213" sldId="718"/>
        </pc:sldMkLst>
      </pc:sldChg>
      <pc:sldChg chg="modSp add mod">
        <pc:chgData name="Ken Birman" userId="d63afa40-f901-45d1-beb5-fa688e844a7e" providerId="ADAL" clId="{0BB3EF44-5559-428D-84C8-F0A50A96DA52}" dt="2024-08-27T15:05:33.420" v="579" actId="20577"/>
        <pc:sldMkLst>
          <pc:docMk/>
          <pc:sldMk cId="3212109566" sldId="718"/>
        </pc:sldMkLst>
        <pc:spChg chg="mod">
          <ac:chgData name="Ken Birman" userId="d63afa40-f901-45d1-beb5-fa688e844a7e" providerId="ADAL" clId="{0BB3EF44-5559-428D-84C8-F0A50A96DA52}" dt="2024-08-27T15:05:33.420" v="579" actId="20577"/>
          <ac:spMkLst>
            <pc:docMk/>
            <pc:sldMk cId="3212109566" sldId="718"/>
            <ac:spMk id="2" creationId="{2B8E3F31-3B61-E228-A427-9E4E23297A9A}"/>
          </ac:spMkLst>
        </pc:spChg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2303406003" sldId="720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2780032193" sldId="720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855955458" sldId="721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2123745609" sldId="721"/>
        </pc:sldMkLst>
      </pc:sldChg>
      <pc:sldChg chg="add">
        <pc:chgData name="Ken Birman" userId="d63afa40-f901-45d1-beb5-fa688e844a7e" providerId="ADAL" clId="{0BB3EF44-5559-428D-84C8-F0A50A96DA52}" dt="2024-08-27T15:01:40.593" v="287"/>
        <pc:sldMkLst>
          <pc:docMk/>
          <pc:sldMk cId="681233083" sldId="722"/>
        </pc:sldMkLst>
      </pc:sldChg>
      <pc:sldChg chg="del">
        <pc:chgData name="Ken Birman" userId="d63afa40-f901-45d1-beb5-fa688e844a7e" providerId="ADAL" clId="{0BB3EF44-5559-428D-84C8-F0A50A96DA52}" dt="2024-08-27T15:01:32.790" v="286" actId="2696"/>
        <pc:sldMkLst>
          <pc:docMk/>
          <pc:sldMk cId="2253862686" sldId="722"/>
        </pc:sldMkLst>
      </pc:sldChg>
      <pc:sldChg chg="modSp new mod">
        <pc:chgData name="Ken Birman" userId="d63afa40-f901-45d1-beb5-fa688e844a7e" providerId="ADAL" clId="{0BB3EF44-5559-428D-84C8-F0A50A96DA52}" dt="2024-08-27T15:02:51.186" v="409" actId="20577"/>
        <pc:sldMkLst>
          <pc:docMk/>
          <pc:sldMk cId="1693575122" sldId="723"/>
        </pc:sldMkLst>
        <pc:spChg chg="mod">
          <ac:chgData name="Ken Birman" userId="d63afa40-f901-45d1-beb5-fa688e844a7e" providerId="ADAL" clId="{0BB3EF44-5559-428D-84C8-F0A50A96DA52}" dt="2024-08-27T15:02:27.239" v="321" actId="20577"/>
          <ac:spMkLst>
            <pc:docMk/>
            <pc:sldMk cId="1693575122" sldId="723"/>
            <ac:spMk id="2" creationId="{5E26AB21-4A66-F0E8-1127-DFD6A8FC29BC}"/>
          </ac:spMkLst>
        </pc:spChg>
        <pc:spChg chg="mod">
          <ac:chgData name="Ken Birman" userId="d63afa40-f901-45d1-beb5-fa688e844a7e" providerId="ADAL" clId="{0BB3EF44-5559-428D-84C8-F0A50A96DA52}" dt="2024-08-27T15:02:51.186" v="409" actId="20577"/>
          <ac:spMkLst>
            <pc:docMk/>
            <pc:sldMk cId="1693575122" sldId="723"/>
            <ac:spMk id="3" creationId="{67A9987D-DCE9-DE3D-DE18-7DD958C21601}"/>
          </ac:spMkLst>
        </pc:spChg>
      </pc:sldChg>
      <pc:sldChg chg="addSp modSp add mod">
        <pc:chgData name="Ken Birman" userId="d63afa40-f901-45d1-beb5-fa688e844a7e" providerId="ADAL" clId="{0BB3EF44-5559-428D-84C8-F0A50A96DA52}" dt="2024-08-27T15:05:12.597" v="546" actId="20577"/>
        <pc:sldMkLst>
          <pc:docMk/>
          <pc:sldMk cId="1303095840" sldId="724"/>
        </pc:sldMkLst>
        <pc:spChg chg="mod">
          <ac:chgData name="Ken Birman" userId="d63afa40-f901-45d1-beb5-fa688e844a7e" providerId="ADAL" clId="{0BB3EF44-5559-428D-84C8-F0A50A96DA52}" dt="2024-08-27T15:03:55.555" v="414" actId="1076"/>
          <ac:spMkLst>
            <pc:docMk/>
            <pc:sldMk cId="1303095840" sldId="724"/>
            <ac:spMk id="5" creationId="{0F0B0789-E958-45FF-9197-AB182F30E4B4}"/>
          </ac:spMkLst>
        </pc:spChg>
        <pc:spChg chg="add mod">
          <ac:chgData name="Ken Birman" userId="d63afa40-f901-45d1-beb5-fa688e844a7e" providerId="ADAL" clId="{0BB3EF44-5559-428D-84C8-F0A50A96DA52}" dt="2024-08-27T15:04:42.458" v="498" actId="14100"/>
          <ac:spMkLst>
            <pc:docMk/>
            <pc:sldMk cId="1303095840" sldId="724"/>
            <ac:spMk id="6" creationId="{C869652C-D4D4-ABF0-94B4-95E2B58D0682}"/>
          </ac:spMkLst>
        </pc:spChg>
        <pc:spChg chg="mod">
          <ac:chgData name="Ken Birman" userId="d63afa40-f901-45d1-beb5-fa688e844a7e" providerId="ADAL" clId="{0BB3EF44-5559-428D-84C8-F0A50A96DA52}" dt="2024-08-27T15:05:12.597" v="546" actId="20577"/>
          <ac:spMkLst>
            <pc:docMk/>
            <pc:sldMk cId="1303095840" sldId="724"/>
            <ac:spMk id="9" creationId="{113C0A33-65F4-45BC-B57A-D834227ED223}"/>
          </ac:spMkLst>
        </pc:spChg>
        <pc:spChg chg="add mod">
          <ac:chgData name="Ken Birman" userId="d63afa40-f901-45d1-beb5-fa688e844a7e" providerId="ADAL" clId="{0BB3EF44-5559-428D-84C8-F0A50A96DA52}" dt="2024-08-27T15:04:47.716" v="501" actId="14100"/>
          <ac:spMkLst>
            <pc:docMk/>
            <pc:sldMk cId="1303095840" sldId="724"/>
            <ac:spMk id="11" creationId="{527CAC3F-A211-11E9-253F-2E58273DAFCE}"/>
          </ac:spMkLst>
        </pc:spChg>
        <pc:spChg chg="add mod">
          <ac:chgData name="Ken Birman" userId="d63afa40-f901-45d1-beb5-fa688e844a7e" providerId="ADAL" clId="{0BB3EF44-5559-428D-84C8-F0A50A96DA52}" dt="2024-08-27T15:04:43.154" v="499"/>
          <ac:spMkLst>
            <pc:docMk/>
            <pc:sldMk cId="1303095840" sldId="724"/>
            <ac:spMk id="12" creationId="{FE0FCC05-5F6E-1733-7E1D-F7A8DD1A98DA}"/>
          </ac:spMkLst>
        </pc:spChg>
        <pc:spChg chg="add mod">
          <ac:chgData name="Ken Birman" userId="d63afa40-f901-45d1-beb5-fa688e844a7e" providerId="ADAL" clId="{0BB3EF44-5559-428D-84C8-F0A50A96DA52}" dt="2024-08-27T15:04:54.636" v="504" actId="14100"/>
          <ac:spMkLst>
            <pc:docMk/>
            <pc:sldMk cId="1303095840" sldId="724"/>
            <ac:spMk id="13" creationId="{11459B1A-F97F-02F4-692B-0825D0D9B7B6}"/>
          </ac:spMkLst>
        </pc:spChg>
        <pc:cxnChg chg="mod">
          <ac:chgData name="Ken Birman" userId="d63afa40-f901-45d1-beb5-fa688e844a7e" providerId="ADAL" clId="{0BB3EF44-5559-428D-84C8-F0A50A96DA52}" dt="2024-08-27T15:03:55.555" v="414" actId="1076"/>
          <ac:cxnSpMkLst>
            <pc:docMk/>
            <pc:sldMk cId="1303095840" sldId="724"/>
            <ac:cxnSpMk id="7" creationId="{5D812FA8-9AE5-4D1C-AB01-02F579AB3334}"/>
          </ac:cxnSpMkLst>
        </pc:cxnChg>
      </pc:sldChg>
    </pc:docChg>
  </pc:docChgLst>
  <pc:docChgLst>
    <pc:chgData name="Ken Birman" userId="d63afa40-f901-45d1-beb5-fa688e844a7e" providerId="ADAL" clId="{F9176263-E973-4872-A7AA-525B6E615F74}"/>
    <pc:docChg chg="custSel addSld delSld modSld sldOrd">
      <pc:chgData name="Ken Birman" userId="d63afa40-f901-45d1-beb5-fa688e844a7e" providerId="ADAL" clId="{F9176263-E973-4872-A7AA-525B6E615F74}" dt="2024-07-30T16:15:20.984" v="732" actId="20577"/>
      <pc:docMkLst>
        <pc:docMk/>
      </pc:docMkLst>
      <pc:sldChg chg="modSp mod">
        <pc:chgData name="Ken Birman" userId="d63afa40-f901-45d1-beb5-fa688e844a7e" providerId="ADAL" clId="{F9176263-E973-4872-A7AA-525B6E615F74}" dt="2024-07-30T16:06:36.967" v="74" actId="20577"/>
        <pc:sldMkLst>
          <pc:docMk/>
          <pc:sldMk cId="1769263067" sldId="264"/>
        </pc:sldMkLst>
        <pc:spChg chg="mod">
          <ac:chgData name="Ken Birman" userId="d63afa40-f901-45d1-beb5-fa688e844a7e" providerId="ADAL" clId="{F9176263-E973-4872-A7AA-525B6E615F74}" dt="2024-07-30T16:06:36.967" v="74" actId="20577"/>
          <ac:spMkLst>
            <pc:docMk/>
            <pc:sldMk cId="1769263067" sldId="264"/>
            <ac:spMk id="4" creationId="{647DD7F2-5AB9-4097-82BE-F0327D550429}"/>
          </ac:spMkLst>
        </pc:spChg>
      </pc:sldChg>
      <pc:sldChg chg="modSp mod">
        <pc:chgData name="Ken Birman" userId="d63afa40-f901-45d1-beb5-fa688e844a7e" providerId="ADAL" clId="{F9176263-E973-4872-A7AA-525B6E615F74}" dt="2024-07-30T16:15:20.984" v="732" actId="20577"/>
        <pc:sldMkLst>
          <pc:docMk/>
          <pc:sldMk cId="1296713558" sldId="283"/>
        </pc:sldMkLst>
        <pc:spChg chg="mod">
          <ac:chgData name="Ken Birman" userId="d63afa40-f901-45d1-beb5-fa688e844a7e" providerId="ADAL" clId="{F9176263-E973-4872-A7AA-525B6E615F74}" dt="2024-07-30T16:15:20.984" v="732" actId="20577"/>
          <ac:spMkLst>
            <pc:docMk/>
            <pc:sldMk cId="1296713558" sldId="283"/>
            <ac:spMk id="3" creationId="{05585072-7695-4EDB-8708-9D7E00A60FD4}"/>
          </ac:spMkLst>
        </pc:spChg>
      </pc:sldChg>
      <pc:sldChg chg="add">
        <pc:chgData name="Ken Birman" userId="d63afa40-f901-45d1-beb5-fa688e844a7e" providerId="ADAL" clId="{F9176263-E973-4872-A7AA-525B6E615F74}" dt="2024-07-30T16:14:58.717" v="721"/>
        <pc:sldMkLst>
          <pc:docMk/>
          <pc:sldMk cId="3121509598" sldId="286"/>
        </pc:sldMkLst>
      </pc:sldChg>
      <pc:sldChg chg="del ord">
        <pc:chgData name="Ken Birman" userId="d63afa40-f901-45d1-beb5-fa688e844a7e" providerId="ADAL" clId="{F9176263-E973-4872-A7AA-525B6E615F74}" dt="2024-07-30T16:14:48.495" v="720" actId="2696"/>
        <pc:sldMkLst>
          <pc:docMk/>
          <pc:sldMk cId="4131953081" sldId="286"/>
        </pc:sldMkLst>
      </pc:sldChg>
      <pc:sldChg chg="modSp">
        <pc:chgData name="Ken Birman" userId="d63afa40-f901-45d1-beb5-fa688e844a7e" providerId="ADAL" clId="{F9176263-E973-4872-A7AA-525B6E615F74}" dt="2024-07-30T16:06:02.558" v="0"/>
        <pc:sldMkLst>
          <pc:docMk/>
          <pc:sldMk cId="1291594345" sldId="290"/>
        </pc:sldMkLst>
        <pc:spChg chg="mod">
          <ac:chgData name="Ken Birman" userId="d63afa40-f901-45d1-beb5-fa688e844a7e" providerId="ADAL" clId="{F9176263-E973-4872-A7AA-525B6E615F74}" dt="2024-07-30T16:06:02.558" v="0"/>
          <ac:spMkLst>
            <pc:docMk/>
            <pc:sldMk cId="1291594345" sldId="290"/>
            <ac:spMk id="7" creationId="{6A679159-B3A3-4354-9108-040972277FF5}"/>
          </ac:spMkLst>
        </pc:spChg>
      </pc:sldChg>
      <pc:sldChg chg="modSp mod">
        <pc:chgData name="Ken Birman" userId="d63afa40-f901-45d1-beb5-fa688e844a7e" providerId="ADAL" clId="{F9176263-E973-4872-A7AA-525B6E615F74}" dt="2024-07-30T16:07:28.142" v="126" actId="114"/>
        <pc:sldMkLst>
          <pc:docMk/>
          <pc:sldMk cId="4121956507" sldId="304"/>
        </pc:sldMkLst>
        <pc:spChg chg="mod">
          <ac:chgData name="Ken Birman" userId="d63afa40-f901-45d1-beb5-fa688e844a7e" providerId="ADAL" clId="{F9176263-E973-4872-A7AA-525B6E615F74}" dt="2024-07-30T16:07:28.142" v="126" actId="114"/>
          <ac:spMkLst>
            <pc:docMk/>
            <pc:sldMk cId="4121956507" sldId="304"/>
            <ac:spMk id="8" creationId="{5AD957CC-E786-44ED-BF09-83EB612510DD}"/>
          </ac:spMkLst>
        </pc:spChg>
      </pc:sldChg>
      <pc:sldChg chg="modSp">
        <pc:chgData name="Ken Birman" userId="d63afa40-f901-45d1-beb5-fa688e844a7e" providerId="ADAL" clId="{F9176263-E973-4872-A7AA-525B6E615F74}" dt="2024-07-30T16:06:02.558" v="0"/>
        <pc:sldMkLst>
          <pc:docMk/>
          <pc:sldMk cId="1088979342" sldId="317"/>
        </pc:sldMkLst>
        <pc:spChg chg="mod">
          <ac:chgData name="Ken Birman" userId="d63afa40-f901-45d1-beb5-fa688e844a7e" providerId="ADAL" clId="{F9176263-E973-4872-A7AA-525B6E615F74}" dt="2024-07-30T16:06:02.558" v="0"/>
          <ac:spMkLst>
            <pc:docMk/>
            <pc:sldMk cId="1088979342" sldId="317"/>
            <ac:spMk id="7" creationId="{C4D43584-8855-414F-9272-14070EE223EA}"/>
          </ac:spMkLst>
        </pc:spChg>
      </pc:sldChg>
      <pc:sldChg chg="modSp new mod">
        <pc:chgData name="Ken Birman" userId="d63afa40-f901-45d1-beb5-fa688e844a7e" providerId="ADAL" clId="{F9176263-E973-4872-A7AA-525B6E615F74}" dt="2024-07-30T16:09:23.203" v="403" actId="20577"/>
        <pc:sldMkLst>
          <pc:docMk/>
          <pc:sldMk cId="3860752780" sldId="343"/>
        </pc:sldMkLst>
        <pc:spChg chg="mod">
          <ac:chgData name="Ken Birman" userId="d63afa40-f901-45d1-beb5-fa688e844a7e" providerId="ADAL" clId="{F9176263-E973-4872-A7AA-525B6E615F74}" dt="2024-07-30T16:07:58.071" v="145" actId="20577"/>
          <ac:spMkLst>
            <pc:docMk/>
            <pc:sldMk cId="3860752780" sldId="343"/>
            <ac:spMk id="2" creationId="{3A65EA92-36F3-2147-C3A1-CB7636779C6A}"/>
          </ac:spMkLst>
        </pc:spChg>
        <pc:spChg chg="mod">
          <ac:chgData name="Ken Birman" userId="d63afa40-f901-45d1-beb5-fa688e844a7e" providerId="ADAL" clId="{F9176263-E973-4872-A7AA-525B6E615F74}" dt="2024-07-30T16:09:23.203" v="403" actId="20577"/>
          <ac:spMkLst>
            <pc:docMk/>
            <pc:sldMk cId="3860752780" sldId="343"/>
            <ac:spMk id="3" creationId="{B66757C0-65AB-8FEF-5795-B61930663343}"/>
          </ac:spMkLst>
        </pc:spChg>
      </pc:sldChg>
      <pc:sldChg chg="modSp new mod">
        <pc:chgData name="Ken Birman" userId="d63afa40-f901-45d1-beb5-fa688e844a7e" providerId="ADAL" clId="{F9176263-E973-4872-A7AA-525B6E615F74}" dt="2024-07-30T16:14:33.686" v="717" actId="20577"/>
        <pc:sldMkLst>
          <pc:docMk/>
          <pc:sldMk cId="4081838678" sldId="344"/>
        </pc:sldMkLst>
        <pc:spChg chg="mod">
          <ac:chgData name="Ken Birman" userId="d63afa40-f901-45d1-beb5-fa688e844a7e" providerId="ADAL" clId="{F9176263-E973-4872-A7AA-525B6E615F74}" dt="2024-07-30T16:13:34.159" v="429" actId="5793"/>
          <ac:spMkLst>
            <pc:docMk/>
            <pc:sldMk cId="4081838678" sldId="344"/>
            <ac:spMk id="2" creationId="{836E6735-5471-ACB6-F791-74E2B9A6C02E}"/>
          </ac:spMkLst>
        </pc:spChg>
        <pc:spChg chg="mod">
          <ac:chgData name="Ken Birman" userId="d63afa40-f901-45d1-beb5-fa688e844a7e" providerId="ADAL" clId="{F9176263-E973-4872-A7AA-525B6E615F74}" dt="2024-07-30T16:14:33.686" v="717" actId="20577"/>
          <ac:spMkLst>
            <pc:docMk/>
            <pc:sldMk cId="4081838678" sldId="344"/>
            <ac:spMk id="3" creationId="{234AB2E5-FEAE-C5CA-C8DC-362469316B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67C7CC-2BA2-4B57-88A6-C5DE8F39F563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269D-9FF7-4E89-9468-FC7B93064C33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7B07-AF04-4C23-A8E1-BF4FED880676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3CD-5934-4ACD-AF1F-022393A4142C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ABA-1C44-4744-99CE-553F1BA04C29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FAE0-92EC-4017-991A-39F4F8DA9F4B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7069-8E01-43BC-A0D5-9CFA76568C6E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377C-4B3A-4F5F-8AD2-D4D68028DD8F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0248-FA11-456C-88A0-508EFE082423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6FC-2830-4F32-8DF5-77B52A8D4953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CF9A-19A9-40BB-AE4B-6B7A56079DF8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9F69C2-101C-48B6-A8C2-86C80D7112F5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20/07/15/mit-researchers-warn-that-deep-learning-is-approaching-computational-limit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nergyinnovation.org/2020/03/17/how-much-energy-do-data-centers-really-us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CS4414 </a:t>
            </a:r>
            <a:br>
              <a:rPr lang="en-US" dirty="0"/>
            </a:br>
            <a:r>
              <a:rPr lang="en-US" dirty="0"/>
              <a:t>Systems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/>
              <a:t>Lecture 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17880-AA60-42CA-9B8F-EABF5E9C4C96}"/>
              </a:ext>
            </a:extLst>
          </p:cNvPr>
          <p:cNvSpPr/>
          <p:nvPr/>
        </p:nvSpPr>
        <p:spPr>
          <a:xfrm>
            <a:off x="3622129" y="4642533"/>
            <a:ext cx="3986170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76341-D9CA-4E17-BE14-DBEDC19E4E1D}"/>
              </a:ext>
            </a:extLst>
          </p:cNvPr>
          <p:cNvSpPr/>
          <p:nvPr/>
        </p:nvSpPr>
        <p:spPr>
          <a:xfrm rot="2467583" flipH="1">
            <a:off x="6981220" y="3804322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61F09-EF00-4BA8-BBC3-811E717D37C4}"/>
              </a:ext>
            </a:extLst>
          </p:cNvPr>
          <p:cNvSpPr/>
          <p:nvPr/>
        </p:nvSpPr>
        <p:spPr>
          <a:xfrm rot="19132417">
            <a:off x="2258257" y="3849838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8278-22AE-46C7-A51B-494FA382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“Idea map” for The whole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AFBE8-A38D-437B-86D5-8C9CCAE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3D9E9-E128-4198-90E6-E201DE00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4ED08-F06C-4531-8ECD-45FD7B23A6A7}"/>
              </a:ext>
            </a:extLst>
          </p:cNvPr>
          <p:cNvSpPr txBox="1"/>
          <p:nvPr/>
        </p:nvSpPr>
        <p:spPr>
          <a:xfrm>
            <a:off x="838201" y="4311504"/>
            <a:ext cx="2997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Hardware: Capable of parallel computing, offers a NUMA runtime environment with multiple CPU cores.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0F6BB-FB89-4967-9537-5733A4C85D22}"/>
              </a:ext>
            </a:extLst>
          </p:cNvPr>
          <p:cNvSpPr txBox="1"/>
          <p:nvPr/>
        </p:nvSpPr>
        <p:spPr>
          <a:xfrm>
            <a:off x="7273057" y="4313475"/>
            <a:ext cx="34713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Linux: The operating system “manages” the computer for us and translates hardware features into elegant abstractions.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5E148-5CDF-4E1E-84B0-37B6164FA0C7}"/>
              </a:ext>
            </a:extLst>
          </p:cNvPr>
          <p:cNvSpPr txBox="1"/>
          <p:nvPr/>
        </p:nvSpPr>
        <p:spPr>
          <a:xfrm>
            <a:off x="2404532" y="2736503"/>
            <a:ext cx="63584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application must express your ideas in an elegant, efficient way using a language that promotes correctness and security while mapping cleanly to the hardware </a:t>
            </a:r>
            <a:br>
              <a:rPr lang="en-US" b="1" dirty="0"/>
            </a:br>
            <a:r>
              <a:rPr lang="en-US" b="1" dirty="0"/>
              <a:t>Linux abstractions expose that hardware in easily used forms.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2CA040-3D5A-488C-932D-41120D76EF93}"/>
              </a:ext>
            </a:extLst>
          </p:cNvPr>
          <p:cNvSpPr/>
          <p:nvPr/>
        </p:nvSpPr>
        <p:spPr>
          <a:xfrm>
            <a:off x="6908800" y="763940"/>
            <a:ext cx="5046133" cy="1697535"/>
          </a:xfrm>
          <a:prstGeom prst="wedgeRoundRectCallout">
            <a:avLst>
              <a:gd name="adj1" fmla="val -95179"/>
              <a:gd name="adj2" fmla="val 89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favor C++ 20 here.   It isn’t the only option (Rust is cool, for example), but we’ll use C++ 20 because industry seems to like it.  C++ 20 is very stable, but C++ 23 will eventually replace it</a:t>
            </a:r>
          </a:p>
        </p:txBody>
      </p:sp>
    </p:spTree>
    <p:extLst>
      <p:ext uri="{BB962C8B-B14F-4D97-AF65-F5344CB8AC3E}">
        <p14:creationId xmlns:p14="http://schemas.microsoft.com/office/powerpoint/2010/main" val="42629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does It matter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does It matter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AA520-54B6-4558-B370-9FAB22316DD8}"/>
              </a:ext>
            </a:extLst>
          </p:cNvPr>
          <p:cNvSpPr txBox="1"/>
          <p:nvPr/>
        </p:nvSpPr>
        <p:spPr>
          <a:xfrm>
            <a:off x="1716464" y="1690062"/>
            <a:ext cx="9257015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is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58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3B53-CDBB-4012-B507-1C369B63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people often 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08E8-D4A8-472F-B74C-4FD5C165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Expressivity and Efficiency: </a:t>
            </a:r>
            <a:r>
              <a:rPr lang="en-US" dirty="0"/>
              <a:t>Can I code my solution elegantly and easily?  Will my solution perform well?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Correctness</a:t>
            </a:r>
            <a:r>
              <a:rPr lang="en-US" dirty="0"/>
              <a:t>: If I end up with buggy code, I’ll waste time (and my boss won’t be happy).  A language should facilitate correctness.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Productivity</a:t>
            </a:r>
            <a:r>
              <a:rPr lang="en-US" dirty="0"/>
              <a:t>: A language is just a tool.  The easier it is to do the job (which is to solve some concrete problem), the better!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91B0C-107D-4474-9197-C35F2AC2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86B4-7EC5-4C45-B811-2CD5AD34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subtle consideration: Modularity and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Don’t fix things that already work</a:t>
            </a:r>
            <a:r>
              <a:rPr lang="en-US" dirty="0"/>
              <a:t>.  Ideally, we want the system to provide lots of pre-packaged solutions for common tasks.  </a:t>
            </a:r>
          </a:p>
          <a:p>
            <a:endParaRPr lang="en-US" dirty="0"/>
          </a:p>
          <a:p>
            <a:r>
              <a:rPr lang="en-US" dirty="0"/>
              <a:t>As a systems person, I’m very focused on this idea of pre-packaged modular solutions.</a:t>
            </a:r>
          </a:p>
          <a:p>
            <a:endParaRPr lang="en-US" dirty="0"/>
          </a:p>
          <a:p>
            <a:r>
              <a:rPr lang="en-US" dirty="0"/>
              <a:t>Modern machine learning forces us to think in these terms!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94CB5-56AA-4E31-9E00-B027E121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B42AA-B49A-48C6-80BD-E8CDA16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2AF-6FF5-4B65-B004-E9456DD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FarmBeats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95834-584C-4FCD-AB2D-C31CF34F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</a:t>
            </a:r>
            <a:br>
              <a:rPr lang="en-US" dirty="0"/>
            </a:br>
            <a:r>
              <a:rPr lang="en-US" dirty="0"/>
              <a:t>programs are</a:t>
            </a:r>
            <a:br>
              <a:rPr lang="en-US" dirty="0"/>
            </a:br>
            <a:r>
              <a:rPr lang="en-US" dirty="0"/>
              <a:t>in use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hundreds!  </a:t>
            </a:r>
            <a:br>
              <a:rPr lang="en-US" dirty="0"/>
            </a:br>
            <a:r>
              <a:rPr lang="en-US" dirty="0"/>
              <a:t>A modern computing applications is a </a:t>
            </a:r>
            <a:r>
              <a:rPr lang="en-US" i="1" dirty="0"/>
              <a:t>software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E28A6-B456-4955-B499-120DC316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1772794"/>
            <a:ext cx="8001000" cy="30003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5251-6831-4D16-A0D4-191369BB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3EFB-A5D6-4327-BC31-FC40F132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D80F-AE00-42F4-A08F-0CAF105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this is the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7757-7057-4A3C-BE49-8B97907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we deal with larger and larger scale, the “modules” won’t be simple things like a library that deals with managing a sorted list</a:t>
            </a:r>
          </a:p>
          <a:p>
            <a:endParaRPr lang="en-US" dirty="0"/>
          </a:p>
          <a:p>
            <a:r>
              <a:rPr lang="en-US" dirty="0"/>
              <a:t>We may need to “compose” entire programs or even systems, which will need to share files or perhaps “objects”.</a:t>
            </a:r>
          </a:p>
          <a:p>
            <a:endParaRPr lang="en-US" dirty="0"/>
          </a:p>
          <a:p>
            <a:r>
              <a:rPr lang="en-US" dirty="0"/>
              <a:t>… the programming language is just a part of this ecology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0C16-C095-4534-9B3D-01891CB46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9" t="589" r="9272" b="-589"/>
          <a:stretch/>
        </p:blipFill>
        <p:spPr>
          <a:xfrm>
            <a:off x="8957734" y="194733"/>
            <a:ext cx="2963334" cy="181731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5A29-8858-438F-B269-E5BA345C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F6BC-CF12-40CF-910D-49B018E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7860E-727D-4F5B-995D-EA134CEF9F7A}"/>
              </a:ext>
            </a:extLst>
          </p:cNvPr>
          <p:cNvSpPr txBox="1"/>
          <p:nvPr/>
        </p:nvSpPr>
        <p:spPr>
          <a:xfrm>
            <a:off x="1716464" y="1690062"/>
            <a:ext cx="925701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</a:t>
            </a:r>
            <a:r>
              <a:rPr lang="en-US" sz="4400" i="1" dirty="0"/>
              <a:t>performs</a:t>
            </a:r>
            <a:r>
              <a:rPr lang="en-US" sz="4400" dirty="0"/>
              <a:t>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… something else?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1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64B15-0AC8-49B0-ACA6-B715D830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18" y="1519766"/>
            <a:ext cx="3361032" cy="1951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09027-1387-4E30-A1CC-AA46CB1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  Does the O/S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B9E6-1B0F-49A8-9501-12E2DF29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building “interesting” applications we often </a:t>
            </a:r>
            <a:br>
              <a:rPr lang="en-US" dirty="0"/>
            </a:br>
            <a:r>
              <a:rPr lang="en-US" dirty="0"/>
              <a:t>put a few building blocks together, Lego style.  </a:t>
            </a:r>
          </a:p>
          <a:p>
            <a:endParaRPr lang="en-US" dirty="0"/>
          </a:p>
          <a:p>
            <a:r>
              <a:rPr lang="en-US" dirty="0"/>
              <a:t>Linux is full of small, easily used building blocks for common tasks, and has easy ways to connect things to make a bigger application from little pieces.</a:t>
            </a:r>
          </a:p>
          <a:p>
            <a:endParaRPr lang="en-US" dirty="0"/>
          </a:p>
          <a:p>
            <a:r>
              <a:rPr lang="en-US" dirty="0"/>
              <a:t>Productivity rises because you often don’t need to build new code – you can just use these existing standard programs in flexible ways.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D3DE-BE1B-46B8-8F19-002EFD3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0440-959B-4E65-96BD-57D3EF83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F2DB-E6AC-06F1-6A80-7AD664B7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modern computing world is complex!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0949-63C7-6154-6519-145C09378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“Cloud” computing systems at an insane scale, truly huge</a:t>
            </a:r>
          </a:p>
          <a:p>
            <a:endParaRPr lang="en-US" dirty="0"/>
          </a:p>
          <a:p>
            <a:r>
              <a:rPr lang="en-US" dirty="0"/>
              <a:t>So many moving parts…</a:t>
            </a:r>
          </a:p>
          <a:p>
            <a:endParaRPr lang="en-US" dirty="0"/>
          </a:p>
          <a:p>
            <a:r>
              <a:rPr lang="en-US" dirty="0"/>
              <a:t>New concept: </a:t>
            </a:r>
            <a:r>
              <a:rPr lang="en-US" u="sng" dirty="0"/>
              <a:t>SYSML</a:t>
            </a:r>
            <a:r>
              <a:rPr lang="en-US" dirty="0"/>
              <a:t>.  This relates to the idea that we are creating systems to assist machine learning.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33CBB-E46C-565B-DBE3-43AD0AB3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A3630-41D2-A3FD-3032-62CCCF7C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4FE4E-ED42-4F80-8BE7-C4D1DDA5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67" y="305385"/>
            <a:ext cx="2566942" cy="133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221F2-6522-48D2-AE66-444720F6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and the Hardware: two</a:t>
            </a:r>
            <a:br>
              <a:rPr lang="en-US" dirty="0"/>
            </a:br>
            <a:r>
              <a:rPr lang="en-US" dirty="0"/>
              <a:t>Sides of the system </a:t>
            </a:r>
            <a:r>
              <a:rPr lang="en-US" u="sng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BC63-C4AC-4555-8496-8884F8DB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548466"/>
            <a:ext cx="11285951" cy="3760893"/>
          </a:xfrm>
        </p:spPr>
        <p:txBody>
          <a:bodyPr/>
          <a:lstStyle/>
          <a:p>
            <a:r>
              <a:rPr lang="en-US" dirty="0"/>
              <a:t>We will be learning about the modern computer hardware, not so much from an internals perspective, but as users.</a:t>
            </a:r>
          </a:p>
          <a:p>
            <a:endParaRPr lang="en-US" dirty="0"/>
          </a:p>
          <a:p>
            <a:r>
              <a:rPr lang="en-US" dirty="0"/>
              <a:t>Linux lets you design applications that correspond closely to the hardware.  But then we need a programming language that lets us talk directly to the operating system and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4E354-FEE0-4652-AC01-8809DD2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7164-E733-422D-9465-169EEBB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34AE-A7FB-4601-8F45-11943A70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Python and Java expensive?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3AF66-D8B6-44B4-8161-791A5848B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Python: Interpreted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061F2-B94F-4299-9611-8AE570C6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388866" cy="3341572"/>
          </a:xfrm>
        </p:spPr>
        <p:txBody>
          <a:bodyPr>
            <a:normAutofit/>
          </a:bodyPr>
          <a:lstStyle/>
          <a:p>
            <a:r>
              <a:rPr lang="en-US" dirty="0"/>
              <a:t>Compiles to a high-level representation that enables an “interpretive” execution model. </a:t>
            </a:r>
          </a:p>
          <a:p>
            <a:r>
              <a:rPr lang="en-US" dirty="0"/>
              <a:t>In fact, Python is like a “general machine” controlled by your code: Python </a:t>
            </a:r>
            <a:r>
              <a:rPr lang="en-US" u="sng" dirty="0"/>
              <a:t>itself</a:t>
            </a:r>
            <a:r>
              <a:rPr lang="en-US" dirty="0"/>
              <a:t> runs on the hardware.  Then your code runs on Python!</a:t>
            </a:r>
          </a:p>
          <a:p>
            <a:r>
              <a:rPr lang="en-US" dirty="0"/>
              <a:t>Gradual typing: Python is very laissez-faire and can’t optimize for specific data types.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A5DC3-232A-42DE-A373-C0427511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995" y="2179636"/>
            <a:ext cx="5176984" cy="8229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Java: Runtime overheads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897901-9313-4096-AB78-622C6416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996" y="2931212"/>
            <a:ext cx="5558004" cy="3341572"/>
          </a:xfrm>
        </p:spPr>
        <p:txBody>
          <a:bodyPr>
            <a:normAutofit/>
          </a:bodyPr>
          <a:lstStyle/>
          <a:p>
            <a:r>
              <a:rPr lang="en-US" dirty="0"/>
              <a:t>Compiles (twice: to byte code, then via JIT) but rarely exploits full power of hardware.  Limited optimizations, parallelism</a:t>
            </a:r>
          </a:p>
          <a:p>
            <a:r>
              <a:rPr lang="en-US" dirty="0"/>
              <a:t>Dynamic types and polymorphism are costly.</a:t>
            </a:r>
          </a:p>
          <a:p>
            <a:r>
              <a:rPr lang="en-US" dirty="0"/>
              <a:t>Everything is an object, causing huge need for copying and garbage collection.</a:t>
            </a:r>
          </a:p>
          <a:p>
            <a:r>
              <a:rPr lang="en-US" dirty="0"/>
              <a:t>It feels as if your programs run inside layers and layers of “black boxes”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72B4E-02C0-4650-90B1-F1BE0904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B24A-1C51-4B7F-B935-11371029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D8E2B-29F5-4299-8D5C-CAF76C64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C++ avoid these pitfalls?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957CC-E786-44ED-BF09-83EB6125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C++ objects are a compile-time feature.  At runtime, all the type-related work is finished: no runtime dynamics.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compiler “inline expands” and infers types, which makes coding easier.  Then it optimizes heavily.   </a:t>
            </a:r>
            <a:r>
              <a:rPr lang="en-US" i="1" dirty="0"/>
              <a:t>You help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Computers execute billions of instructions per second, yet we can write code that will minimize the instructions and shape the choices.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Parallelism is easy, and the compiler automatically leverages modern hardware features to ensure that you will have highly efficient code.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EA23-2FA0-4E61-916B-C3701096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A8A61-AA3B-41B0-9FE1-2A16B7E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76E-A2C1-4D7F-B32E-297FA9BA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F0A8-FCAB-405B-94D1-C6FF3387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some situations, C++ can be </a:t>
            </a:r>
            <a:r>
              <a:rPr lang="en-US" i="1" u="sng" dirty="0"/>
              <a:t>thousands of times faster </a:t>
            </a:r>
            <a:r>
              <a:rPr lang="en-US" dirty="0"/>
              <a:t>than Python or Java, on a single machine!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Typically, these are cases where the application has a lot of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/>
              <a:t>parallelism</a:t>
            </a:r>
            <a:r>
              <a:rPr lang="en-US" dirty="0"/>
              <a:t> that the program needs to exploit.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example, identifying animals in a photo entails a lot of</a:t>
            </a:r>
            <a:br>
              <a:rPr lang="en-US" dirty="0"/>
            </a:br>
            <a:r>
              <a:rPr lang="en-US" dirty="0"/>
              <a:t>   steps that involve pixel-by-pixel analysis of the image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But in fact, we can get substantial speedups just scanning  </a:t>
            </a:r>
            <a:br>
              <a:rPr lang="en-US" dirty="0"/>
            </a:br>
            <a:r>
              <a:rPr lang="en-US" dirty="0"/>
              <a:t>   large numbers of big files… hence our word-count 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F2E3-4B88-4D74-B79C-CC32341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E280-6337-44F2-9C77-6889DF70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DF92B-DB7D-4B6F-9A04-5AED6F1A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2370-853D-E2D3-BF66-7AA50A71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20177-43E4-261B-84F1-133DEFC1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in fact, it is very hard to exploit parallelism in a single Python program.</a:t>
            </a:r>
          </a:p>
          <a:p>
            <a:endParaRPr lang="en-US" dirty="0"/>
          </a:p>
          <a:p>
            <a:r>
              <a:rPr lang="en-US" dirty="0"/>
              <a:t>This is because the Python model is “single threaded”.  Even so, </a:t>
            </a:r>
            <a:r>
              <a:rPr lang="en-US" u="sng" dirty="0" err="1"/>
              <a:t>PyTorch</a:t>
            </a:r>
            <a:r>
              <a:rPr lang="en-US" dirty="0"/>
              <a:t> is highly parallel, because it leverages GPUs.</a:t>
            </a:r>
          </a:p>
          <a:p>
            <a:endParaRPr lang="en-US" dirty="0"/>
          </a:p>
          <a:p>
            <a:r>
              <a:rPr lang="en-US" dirty="0"/>
              <a:t>Java does allow parallelism, via “parallel threads”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00C1C-315A-FA36-4596-83162EAD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F76E-D3D2-5ECF-8CE0-0402D25A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C0E0-3B5E-447D-9F2E-941CAB5B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074F-D991-43C8-AD23-BAB6E42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638" cy="4023360"/>
          </a:xfrm>
        </p:spPr>
        <p:txBody>
          <a:bodyPr/>
          <a:lstStyle/>
          <a:p>
            <a:r>
              <a:rPr lang="en-US" dirty="0"/>
              <a:t>We said that Python is slowest, Java is pretty good, but C++ can beat both.  C++ knocks the socks off Java for parallel tasks.</a:t>
            </a:r>
          </a:p>
          <a:p>
            <a:endParaRPr lang="en-US" dirty="0"/>
          </a:p>
          <a:p>
            <a:r>
              <a:rPr lang="en-US" dirty="0"/>
              <a:t>What would be a good way to “see that in action”?</a:t>
            </a:r>
          </a:p>
          <a:p>
            <a:endParaRPr lang="en-US" dirty="0"/>
          </a:p>
          <a:p>
            <a:r>
              <a:rPr lang="en-US" dirty="0"/>
              <a:t>A small example: “word count” in Python, Java and C++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403A-7382-46E1-A83C-50EA424B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5D2-559B-4FE4-8AD7-0C42519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743EF-1C5E-4950-8FA0-F916BB55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D5E0-B09E-4581-A95B-E0259C94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548E-9632-43A6-B356-332D6566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Basically, we take our input files and “parse” them into words.  All three languages have prebuilt library methods for this. Discard non-words (things like punctuation marks).</a:t>
            </a:r>
          </a:p>
          <a:p>
            <a:endParaRPr lang="en-US" dirty="0"/>
          </a:p>
          <a:p>
            <a:r>
              <a:rPr lang="en-US" dirty="0"/>
              <a:t>Keep a sorted list of words.  As we see a word, we look it up and increment a count for that word (adding it if needed).  </a:t>
            </a:r>
          </a:p>
          <a:p>
            <a:endParaRPr lang="en-US" dirty="0"/>
          </a:p>
          <a:p>
            <a:r>
              <a:rPr lang="en-US" dirty="0"/>
              <a:t>At the end, print out a nicely formatted table of the words/counts in descending order by count, alphabetic order for 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1CB5F-17D3-4C7D-9252-BB66809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F0C7-3CCE-42BA-9348-418C3E0C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EA92-36F3-2147-C3A1-CB763677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57C0-65AB-8FEF-5795-B61930663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Ken, back when he was kind of new to C++</a:t>
            </a:r>
          </a:p>
          <a:p>
            <a:endParaRPr lang="en-US" dirty="0"/>
          </a:p>
          <a:p>
            <a:r>
              <a:rPr lang="en-US" dirty="0"/>
              <a:t>Sagar, our head PhD TA in the early days, who was a hard-code C++ coder, spent two summers as a Microsoft employee.</a:t>
            </a:r>
          </a:p>
          <a:p>
            <a:endParaRPr lang="en-US" dirty="0"/>
          </a:p>
          <a:p>
            <a:r>
              <a:rPr lang="en-US" dirty="0"/>
              <a:t>Lucy, undergraduate coding superstar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6A497-7CF6-D919-D785-FD4E1995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0AFF2-DC4B-F1FE-F3E5-F9DC7B2A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68095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78557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“true”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592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stCxn id="5" idx="7"/>
          </p:cNvCxnSpPr>
          <p:nvPr/>
        </p:nvCxnSpPr>
        <p:spPr>
          <a:xfrm flipV="1">
            <a:off x="2318730" y="1998135"/>
            <a:ext cx="568403" cy="4931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1" y="1075563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C++ version was 34x faster than Linux, 20x faster than Java or Python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79DF4-4A9D-4A4C-BA63-7F75EC1BA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17228" r="32518" b="8753"/>
          <a:stretch/>
        </p:blipFill>
        <p:spPr>
          <a:xfrm>
            <a:off x="1024126" y="729466"/>
            <a:ext cx="5695173" cy="50761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AD7E-3F71-4C6D-A1A4-FC64DF319E75}"/>
              </a:ext>
            </a:extLst>
          </p:cNvPr>
          <p:cNvSpPr txBox="1"/>
          <p:nvPr/>
        </p:nvSpPr>
        <p:spPr>
          <a:xfrm>
            <a:off x="2426961" y="5863157"/>
            <a:ext cx="2640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https://venturebeat.com July 15, 2020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43584-8855-414F-9272-14070EE223EA}"/>
              </a:ext>
            </a:extLst>
          </p:cNvPr>
          <p:cNvSpPr/>
          <p:nvPr/>
        </p:nvSpPr>
        <p:spPr>
          <a:xfrm>
            <a:off x="7461240" y="5661597"/>
            <a:ext cx="420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https://energyinnovation.org/2020/03/20/how-much-energy-do-data-centers-really-use/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Estimated global data electricity use by data center type, 2010 and 2018">
            <a:extLst>
              <a:ext uri="{FF2B5EF4-FFF2-40B4-BE49-F238E27FC236}">
                <a16:creationId xmlns:a16="http://schemas.microsoft.com/office/drawing/2014/main" id="{84830D7A-EB79-4107-AA81-E7560A18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0" y="1273482"/>
            <a:ext cx="4839677" cy="431103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081245-AC8A-4F2F-94BA-B408D440A787}"/>
              </a:ext>
            </a:extLst>
          </p:cNvPr>
          <p:cNvSpPr/>
          <p:nvPr/>
        </p:nvSpPr>
        <p:spPr>
          <a:xfrm>
            <a:off x="1652493" y="70399"/>
            <a:ext cx="4808305" cy="914601"/>
          </a:xfrm>
          <a:prstGeom prst="wedgeRoundRectCallout">
            <a:avLst>
              <a:gd name="adj1" fmla="val 94010"/>
              <a:gd name="adj2" fmla="val 180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Roughly 1% of global electric use, doubling roughly every 2 years!</a:t>
            </a:r>
          </a:p>
        </p:txBody>
      </p:sp>
    </p:spTree>
    <p:extLst>
      <p:ext uri="{BB962C8B-B14F-4D97-AF65-F5344CB8AC3E}">
        <p14:creationId xmlns:p14="http://schemas.microsoft.com/office/powerpoint/2010/main" val="1073718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627658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“true”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8297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2318730" y="1998136"/>
            <a:ext cx="568403" cy="5279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0" y="821267"/>
            <a:ext cx="5779069" cy="162589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Notice that the user time is 3x larger than the real time.  Puzzle: how can this be true?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8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CFB-4AA1-4FB0-8330-F8A24C4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program do 14.7779</a:t>
            </a:r>
            <a:r>
              <a:rPr lang="en-US" sz="3200" dirty="0"/>
              <a:t>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computing in 4.645</a:t>
            </a:r>
            <a:r>
              <a:rPr lang="en-US" sz="3200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AA8C-8BA8-42DC-A7EB-CE53DE69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this just be a measurement mistake in Linux?</a:t>
            </a:r>
          </a:p>
          <a:p>
            <a:endParaRPr lang="en-US" dirty="0"/>
          </a:p>
          <a:p>
            <a:r>
              <a:rPr lang="en-US" dirty="0"/>
              <a:t>… in fact, if a process is using more than one thread it can harness more than one CPU at the same time.</a:t>
            </a:r>
          </a:p>
          <a:p>
            <a:endParaRPr lang="en-US" dirty="0"/>
          </a:p>
          <a:p>
            <a:r>
              <a:rPr lang="en-US" dirty="0"/>
              <a:t>With 3 CPUs running continuously at full speed, it can do 3x more work than the elapsed wall-clock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549DF-195E-4EC3-9DD7-00DCFDF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0AC4-8131-4F60-86F5-A450DE0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F4E68-3237-416B-A2D6-F13BC99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39" y="1335024"/>
            <a:ext cx="2433588" cy="136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F83FA-A251-49DF-B9B0-B47DE6CBD126}"/>
              </a:ext>
            </a:extLst>
          </p:cNvPr>
          <p:cNvSpPr txBox="1"/>
          <p:nvPr/>
        </p:nvSpPr>
        <p:spPr>
          <a:xfrm>
            <a:off x="9620539" y="2702391"/>
            <a:ext cx="24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 3-horsepower system</a:t>
            </a:r>
          </a:p>
        </p:txBody>
      </p:sp>
    </p:spTree>
    <p:extLst>
      <p:ext uri="{BB962C8B-B14F-4D97-AF65-F5344CB8AC3E}">
        <p14:creationId xmlns:p14="http://schemas.microsoft.com/office/powerpoint/2010/main" val="1922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AB21-4A66-F0E8-1127-DFD6A8FC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dive into word count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987D-DCE9-DE3D-DE18-7DD958C2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learn all of this over a few weeks</a:t>
            </a:r>
          </a:p>
          <a:p>
            <a:endParaRPr lang="en-US" dirty="0"/>
          </a:p>
          <a:p>
            <a:r>
              <a:rPr lang="en-US" dirty="0"/>
              <a:t>But today, we already might have a glimpse.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D0D80-3045-1DE8-B5CE-8198F504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9D277-0B86-B3C9-3C61-031BD77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75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ACB8-343F-44BE-BFF0-724067BF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 World in C++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62C5-F411-4FD1-BAC2-3AD7AA96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4838-9FCA-47E0-B541-D2F4E36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13293-0F19-286C-C117-5E2F744BAD6A}"/>
              </a:ext>
            </a:extLst>
          </p:cNvPr>
          <p:cNvSpPr txBox="1"/>
          <p:nvPr/>
        </p:nvSpPr>
        <p:spPr>
          <a:xfrm>
            <a:off x="1339914" y="2603654"/>
            <a:ext cx="487981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My first C++ program</a:t>
            </a:r>
          </a:p>
          <a:p>
            <a:endParaRPr lang="en-US" b="1" dirty="0"/>
          </a:p>
          <a:p>
            <a:r>
              <a:rPr lang="en-US" b="1" dirty="0"/>
              <a:t>#include&lt;iostream&gt;</a:t>
            </a:r>
          </a:p>
          <a:p>
            <a:endParaRPr lang="en-US" b="1" dirty="0"/>
          </a:p>
          <a:p>
            <a:r>
              <a:rPr lang="en-US" b="1" dirty="0"/>
              <a:t>int main() {</a:t>
            </a:r>
          </a:p>
          <a:p>
            <a:r>
              <a:rPr lang="en-US" b="1" dirty="0"/>
              <a:t>   std::</a:t>
            </a:r>
            <a:r>
              <a:rPr lang="en-US" b="1" dirty="0" err="1"/>
              <a:t>cout</a:t>
            </a:r>
            <a:r>
              <a:rPr lang="en-US" b="1" dirty="0"/>
              <a:t> &lt;&lt; "Hello World“ &lt;&lt; std::</a:t>
            </a:r>
            <a:r>
              <a:rPr lang="en-US" b="1" dirty="0" err="1"/>
              <a:t>endl</a:t>
            </a:r>
            <a:r>
              <a:rPr lang="en-US" b="1" dirty="0"/>
              <a:t>;</a:t>
            </a:r>
          </a:p>
          <a:p>
            <a:r>
              <a:rPr lang="en-US" b="1" dirty="0"/>
              <a:t>   return 0;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57CBA-4394-7AC5-AA28-E6F76C96D759}"/>
              </a:ext>
            </a:extLst>
          </p:cNvPr>
          <p:cNvSpPr txBox="1"/>
          <p:nvPr/>
        </p:nvSpPr>
        <p:spPr>
          <a:xfrm>
            <a:off x="6712582" y="2465155"/>
            <a:ext cx="4031809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First you’ll create a file, hello.cpp</a:t>
            </a:r>
          </a:p>
          <a:p>
            <a:endParaRPr lang="en-US" b="1" dirty="0"/>
          </a:p>
          <a:p>
            <a:r>
              <a:rPr lang="en-US" b="1" dirty="0"/>
              <a:t>Next, it must be compiled, for example:</a:t>
            </a:r>
          </a:p>
          <a:p>
            <a:endParaRPr lang="en-US" b="1" dirty="0"/>
          </a:p>
          <a:p>
            <a:r>
              <a:rPr lang="en-US" b="1" dirty="0"/>
              <a:t>g++ -std=</a:t>
            </a:r>
            <a:r>
              <a:rPr lang="en-US" b="1" dirty="0" err="1"/>
              <a:t>c++</a:t>
            </a:r>
            <a:r>
              <a:rPr lang="en-US" b="1" dirty="0"/>
              <a:t>20 hello.cpp –o hello</a:t>
            </a:r>
          </a:p>
          <a:p>
            <a:endParaRPr lang="en-US" b="1" dirty="0"/>
          </a:p>
          <a:p>
            <a:r>
              <a:rPr lang="en-US" b="1" dirty="0"/>
              <a:t>… and finally, launched:</a:t>
            </a:r>
          </a:p>
          <a:p>
            <a:r>
              <a:rPr lang="en-US" b="1" dirty="0"/>
              <a:t>./hello</a:t>
            </a:r>
          </a:p>
          <a:p>
            <a:r>
              <a:rPr lang="en-US" b="1" dirty="0"/>
              <a:t>Hello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ACF93-331B-30C8-CBA9-BB9D368D87AF}"/>
              </a:ext>
            </a:extLst>
          </p:cNvPr>
          <p:cNvSpPr txBox="1"/>
          <p:nvPr/>
        </p:nvSpPr>
        <p:spPr>
          <a:xfrm>
            <a:off x="832920" y="5430801"/>
            <a:ext cx="1029378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We will be doing these steps from within Visual Studio Code</a:t>
            </a:r>
          </a:p>
          <a:p>
            <a:endParaRPr lang="en-US" b="1" dirty="0"/>
          </a:p>
          <a:p>
            <a:r>
              <a:rPr lang="en-US" b="1" dirty="0"/>
              <a:t>This “IDE” includes support for editing, compiling, debugging and executing your programs.</a:t>
            </a:r>
          </a:p>
        </p:txBody>
      </p:sp>
    </p:spTree>
    <p:extLst>
      <p:ext uri="{BB962C8B-B14F-4D97-AF65-F5344CB8AC3E}">
        <p14:creationId xmlns:p14="http://schemas.microsoft.com/office/powerpoint/2010/main" val="3730710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This is the “core” of the counting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94DE5-0694-4629-AD09-E58340839756}"/>
              </a:ext>
            </a:extLst>
          </p:cNvPr>
          <p:cNvSpPr/>
          <p:nvPr/>
        </p:nvSpPr>
        <p:spPr>
          <a:xfrm>
            <a:off x="2623512" y="2568785"/>
            <a:ext cx="493606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using           WC = std::map&lt;std::string, int&gt;;</a:t>
            </a:r>
          </a:p>
          <a:p>
            <a:r>
              <a:rPr lang="en-US" b="1" dirty="0"/>
              <a:t>WC              </a:t>
            </a:r>
            <a:r>
              <a:rPr lang="en-US" b="1" dirty="0" err="1"/>
              <a:t>sub_count</a:t>
            </a:r>
            <a:r>
              <a:rPr lang="en-US" b="1" dirty="0"/>
              <a:t>[MAXTHREADS];</a:t>
            </a:r>
          </a:p>
          <a:p>
            <a:endParaRPr lang="en-US" b="1" dirty="0"/>
          </a:p>
          <a:p>
            <a:r>
              <a:rPr lang="en-US" b="1" dirty="0"/>
              <a:t>inline void found(int&amp; </a:t>
            </a:r>
            <a:r>
              <a:rPr lang="en-US" b="1" dirty="0" err="1"/>
              <a:t>tn</a:t>
            </a:r>
            <a:r>
              <a:rPr lang="en-US" b="1" dirty="0"/>
              <a:t>, char*&amp; word)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	</a:t>
            </a:r>
            <a:r>
              <a:rPr lang="en-US" b="1" dirty="0" err="1"/>
              <a:t>sub_count</a:t>
            </a:r>
            <a:r>
              <a:rPr lang="en-US" b="1" dirty="0"/>
              <a:t>[</a:t>
            </a:r>
            <a:r>
              <a:rPr lang="en-US" b="1" dirty="0" err="1"/>
              <a:t>tn</a:t>
            </a:r>
            <a:r>
              <a:rPr lang="en-US" b="1" dirty="0"/>
              <a:t>][std::string(word)]++;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43711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… and here is the core of the sorting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1024126" y="2084832"/>
            <a:ext cx="11031975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struct </a:t>
            </a:r>
            <a:r>
              <a:rPr lang="en-US" b="1" dirty="0" err="1"/>
              <a:t>SortOrder</a:t>
            </a:r>
            <a:r>
              <a:rPr lang="en-US" b="1" dirty="0"/>
              <a:t>: public std::</a:t>
            </a:r>
            <a:r>
              <a:rPr lang="en-US" b="1" dirty="0" err="1"/>
              <a:t>binary_function</a:t>
            </a:r>
            <a:r>
              <a:rPr lang="en-US" b="1" dirty="0"/>
              <a:t>&lt;std::pair&lt;int, std::string&gt;, std::pair&lt;int, std::string&gt;, bool&gt;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bool operator()(const std::pair&lt;int, std::string&gt;&amp; </a:t>
            </a:r>
            <a:r>
              <a:rPr lang="en-US" b="1" dirty="0" err="1"/>
              <a:t>lhs</a:t>
            </a:r>
            <a:r>
              <a:rPr lang="en-US" b="1" dirty="0"/>
              <a:t>, const std::pair&lt;int, std::string&gt;&amp; </a:t>
            </a:r>
            <a:r>
              <a:rPr lang="en-US" b="1" dirty="0" err="1"/>
              <a:t>rhs</a:t>
            </a:r>
            <a:r>
              <a:rPr lang="en-US" b="1" dirty="0"/>
              <a:t>) const</a:t>
            </a:r>
          </a:p>
          <a:p>
            <a:r>
              <a:rPr lang="en-US" b="1" dirty="0"/>
              <a:t>    {</a:t>
            </a:r>
          </a:p>
          <a:p>
            <a:r>
              <a:rPr lang="en-US" b="1" dirty="0"/>
              <a:t>        return </a:t>
            </a:r>
            <a:r>
              <a:rPr lang="en-US" b="1" dirty="0" err="1"/>
              <a:t>lhs.first</a:t>
            </a:r>
            <a:r>
              <a:rPr lang="en-US" b="1" dirty="0"/>
              <a:t> &gt; </a:t>
            </a:r>
            <a:r>
              <a:rPr lang="en-US" b="1" dirty="0" err="1"/>
              <a:t>rhs.first</a:t>
            </a:r>
            <a:r>
              <a:rPr lang="en-US" b="1" dirty="0"/>
              <a:t> || (</a:t>
            </a:r>
            <a:r>
              <a:rPr lang="en-US" b="1" dirty="0" err="1"/>
              <a:t>lhs.first</a:t>
            </a:r>
            <a:r>
              <a:rPr lang="en-US" b="1" dirty="0"/>
              <a:t> == </a:t>
            </a:r>
            <a:r>
              <a:rPr lang="en-US" b="1" dirty="0" err="1"/>
              <a:t>rhs.first</a:t>
            </a:r>
            <a:r>
              <a:rPr lang="en-US" b="1" dirty="0"/>
              <a:t> &amp;&amp; </a:t>
            </a:r>
            <a:r>
              <a:rPr lang="en-US" b="1" dirty="0" err="1"/>
              <a:t>lhs.second</a:t>
            </a:r>
            <a:r>
              <a:rPr lang="en-US" b="1" dirty="0"/>
              <a:t> &lt; </a:t>
            </a:r>
            <a:r>
              <a:rPr lang="en-US" b="1" dirty="0" err="1"/>
              <a:t>rhs.second</a:t>
            </a:r>
            <a:r>
              <a:rPr lang="en-US" b="1" dirty="0"/>
              <a:t>);</a:t>
            </a:r>
          </a:p>
          <a:p>
            <a:r>
              <a:rPr lang="en-US" b="1" dirty="0"/>
              <a:t>    }</a:t>
            </a:r>
          </a:p>
          <a:p>
            <a:r>
              <a:rPr lang="en-US" b="1" dirty="0"/>
              <a:t>};</a:t>
            </a:r>
          </a:p>
          <a:p>
            <a:endParaRPr lang="en-US" b="1" dirty="0"/>
          </a:p>
          <a:p>
            <a:r>
              <a:rPr lang="en-US" b="1" dirty="0"/>
              <a:t>using SO = std::map&lt;std::pair&lt;int, std::string&gt;, int, </a:t>
            </a:r>
            <a:r>
              <a:rPr lang="en-US" b="1" dirty="0" err="1"/>
              <a:t>SortOrder</a:t>
            </a:r>
            <a:r>
              <a:rPr lang="en-US" b="1" dirty="0"/>
              <a:t>&gt;;</a:t>
            </a:r>
          </a:p>
          <a:p>
            <a:r>
              <a:rPr lang="en-US" b="1" dirty="0"/>
              <a:t>SO </a:t>
            </a:r>
            <a:r>
              <a:rPr lang="en-US" b="1" dirty="0" err="1"/>
              <a:t>sorted_totals</a:t>
            </a:r>
            <a:r>
              <a:rPr lang="en-US" b="1" dirty="0"/>
              <a:t>;</a:t>
            </a:r>
          </a:p>
          <a:p>
            <a:r>
              <a:rPr lang="en-US" b="1" dirty="0"/>
              <a:t>for(auto </a:t>
            </a:r>
            <a:r>
              <a:rPr lang="en-US" b="1" dirty="0" err="1"/>
              <a:t>wc</a:t>
            </a:r>
            <a:r>
              <a:rPr lang="en-US" b="1" dirty="0"/>
              <a:t>: totals)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    std::pair&lt;</a:t>
            </a:r>
            <a:r>
              <a:rPr lang="en-US" b="1" dirty="0" err="1"/>
              <a:t>int,std</a:t>
            </a:r>
            <a:r>
              <a:rPr lang="en-US" b="1" dirty="0"/>
              <a:t>::string&gt; </a:t>
            </a:r>
            <a:r>
              <a:rPr lang="en-US" b="1" dirty="0" err="1"/>
              <a:t>new_pair</a:t>
            </a:r>
            <a:r>
              <a:rPr lang="en-US" b="1" dirty="0"/>
              <a:t>(</a:t>
            </a:r>
            <a:r>
              <a:rPr lang="en-US" b="1" dirty="0" err="1"/>
              <a:t>wc.second</a:t>
            </a:r>
            <a:r>
              <a:rPr lang="en-US" b="1" dirty="0"/>
              <a:t>, </a:t>
            </a:r>
            <a:r>
              <a:rPr lang="en-US" b="1" dirty="0" err="1"/>
              <a:t>wc.first</a:t>
            </a:r>
            <a:r>
              <a:rPr lang="en-US" b="1" dirty="0"/>
              <a:t>);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sorted_totals</a:t>
            </a:r>
            <a:r>
              <a:rPr lang="en-US" b="1" dirty="0"/>
              <a:t>[</a:t>
            </a:r>
            <a:r>
              <a:rPr lang="en-US" b="1" dirty="0" err="1"/>
              <a:t>new_pair</a:t>
            </a:r>
            <a:r>
              <a:rPr lang="en-US" b="1" dirty="0"/>
              <a:t>] = </a:t>
            </a:r>
            <a:r>
              <a:rPr lang="en-US" b="1" dirty="0" err="1"/>
              <a:t>wc.second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127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Same logic but expressed using the </a:t>
            </a:r>
            <a:r>
              <a:rPr lang="en-US" dirty="0" err="1"/>
              <a:t>c++</a:t>
            </a:r>
            <a:r>
              <a:rPr lang="en-US" dirty="0"/>
              <a:t>2a </a:t>
            </a:r>
            <a:r>
              <a:rPr lang="en-US" b="1" dirty="0" err="1"/>
              <a:t>decltype</a:t>
            </a:r>
            <a:r>
              <a:rPr lang="en-US" dirty="0"/>
              <a:t> feature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828984" y="2456024"/>
            <a:ext cx="11031975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using SO = std::map&lt;std::pair&lt;int, std::string&gt;, int, </a:t>
            </a:r>
            <a:br>
              <a:rPr lang="en-US" b="1" dirty="0"/>
            </a:br>
            <a:r>
              <a:rPr lang="en-US" b="1" dirty="0"/>
              <a:t>                  </a:t>
            </a:r>
            <a:r>
              <a:rPr lang="en-US" b="1" dirty="0" err="1"/>
              <a:t>decltype</a:t>
            </a:r>
            <a:r>
              <a:rPr lang="en-US" b="1" dirty="0"/>
              <a:t>([](const std::pair&lt;int, std::string&gt;&amp; </a:t>
            </a:r>
            <a:r>
              <a:rPr lang="en-US" b="1" dirty="0" err="1"/>
              <a:t>lhs</a:t>
            </a:r>
            <a:r>
              <a:rPr lang="en-US" b="1" dirty="0"/>
              <a:t>, const std::pair&lt;int, std::string&gt;&amp; </a:t>
            </a:r>
            <a:r>
              <a:rPr lang="en-US" b="1" dirty="0" err="1"/>
              <a:t>rhs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                                   {return </a:t>
            </a:r>
            <a:r>
              <a:rPr lang="en-US" b="1" dirty="0" err="1"/>
              <a:t>lhs.first</a:t>
            </a:r>
            <a:r>
              <a:rPr lang="en-US" b="1" dirty="0"/>
              <a:t> &gt; </a:t>
            </a:r>
            <a:r>
              <a:rPr lang="en-US" b="1" dirty="0" err="1"/>
              <a:t>rhs.first</a:t>
            </a:r>
            <a:r>
              <a:rPr lang="en-US" b="1" dirty="0"/>
              <a:t> || (</a:t>
            </a:r>
            <a:r>
              <a:rPr lang="en-US" b="1" dirty="0" err="1"/>
              <a:t>lhs.first</a:t>
            </a:r>
            <a:r>
              <a:rPr lang="en-US" b="1" dirty="0"/>
              <a:t> == </a:t>
            </a:r>
            <a:r>
              <a:rPr lang="en-US" b="1" dirty="0" err="1"/>
              <a:t>rhs.first</a:t>
            </a:r>
            <a:r>
              <a:rPr lang="en-US" b="1" dirty="0"/>
              <a:t> &amp;&amp; </a:t>
            </a:r>
            <a:r>
              <a:rPr lang="en-US" b="1" dirty="0" err="1"/>
              <a:t>lhs.second</a:t>
            </a:r>
            <a:r>
              <a:rPr lang="en-US" b="1" dirty="0"/>
              <a:t> &lt; </a:t>
            </a:r>
            <a:r>
              <a:rPr lang="en-US" b="1" dirty="0" err="1"/>
              <a:t>rhs.second</a:t>
            </a:r>
            <a:r>
              <a:rPr lang="en-US" b="1" dirty="0"/>
              <a:t>); })&gt;;</a:t>
            </a:r>
          </a:p>
          <a:p>
            <a:endParaRPr lang="en-US" b="1" dirty="0"/>
          </a:p>
          <a:p>
            <a:r>
              <a:rPr lang="en-US" b="1" dirty="0"/>
              <a:t>SO </a:t>
            </a:r>
            <a:r>
              <a:rPr lang="en-US" b="1" dirty="0" err="1"/>
              <a:t>sorted_totals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/>
              <a:t>for(auto </a:t>
            </a:r>
            <a:r>
              <a:rPr lang="en-US" b="1" dirty="0" err="1"/>
              <a:t>wc</a:t>
            </a:r>
            <a:r>
              <a:rPr lang="en-US" b="1" dirty="0"/>
              <a:t>: totals)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        std::pair&lt;</a:t>
            </a:r>
            <a:r>
              <a:rPr lang="en-US" b="1" dirty="0" err="1"/>
              <a:t>int,std</a:t>
            </a:r>
            <a:r>
              <a:rPr lang="en-US" b="1" dirty="0"/>
              <a:t>::string&gt; </a:t>
            </a:r>
            <a:r>
              <a:rPr lang="en-US" b="1" dirty="0" err="1"/>
              <a:t>new_pair</a:t>
            </a:r>
            <a:r>
              <a:rPr lang="en-US" b="1" dirty="0"/>
              <a:t>(</a:t>
            </a:r>
            <a:r>
              <a:rPr lang="en-US" b="1" dirty="0" err="1"/>
              <a:t>wc.second</a:t>
            </a:r>
            <a:r>
              <a:rPr lang="en-US" b="1" dirty="0"/>
              <a:t>, </a:t>
            </a:r>
            <a:r>
              <a:rPr lang="en-US" b="1" dirty="0" err="1"/>
              <a:t>wc.first</a:t>
            </a:r>
            <a:r>
              <a:rPr lang="en-US" b="1" dirty="0"/>
              <a:t>);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sorted_totals</a:t>
            </a:r>
            <a:r>
              <a:rPr lang="en-US" b="1" dirty="0"/>
              <a:t>[</a:t>
            </a:r>
            <a:r>
              <a:rPr lang="en-US" b="1" dirty="0" err="1"/>
              <a:t>new_pair</a:t>
            </a:r>
            <a:r>
              <a:rPr lang="en-US" b="1" dirty="0"/>
              <a:t>] = </a:t>
            </a:r>
            <a:r>
              <a:rPr lang="en-US" b="1" dirty="0" err="1"/>
              <a:t>wc.second</a:t>
            </a:r>
            <a:r>
              <a:rPr lang="en-US" b="1" dirty="0"/>
              <a:t>;</a:t>
            </a:r>
          </a:p>
          <a:p>
            <a:r>
              <a:rPr lang="en-US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5703476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B8FE-EDE4-9829-3055-B770616E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code versus Sagar’s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15AB-992F-E06D-AA82-61077B58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code understood that in files, data is just a long “vector” of characters – bytes – with some ‘\n’ characters (end of line).</a:t>
            </a:r>
          </a:p>
          <a:p>
            <a:endParaRPr lang="en-US" dirty="0"/>
          </a:p>
          <a:p>
            <a:r>
              <a:rPr lang="en-US" dirty="0"/>
              <a:t>My word-count kept the data in that form and only created std::string objects at the last moment, to increment the count:</a:t>
            </a:r>
          </a:p>
          <a:p>
            <a:r>
              <a:rPr lang="en-US" dirty="0"/>
              <a:t>“</a:t>
            </a:r>
            <a:r>
              <a:rPr lang="en-US" dirty="0" err="1"/>
              <a:t>wptr</a:t>
            </a:r>
            <a:r>
              <a:rPr lang="en-US" dirty="0"/>
              <a:t>” is a pointer</a:t>
            </a:r>
            <a:br>
              <a:rPr lang="en-US" dirty="0"/>
            </a:br>
            <a:r>
              <a:rPr lang="en-US" dirty="0"/>
              <a:t>directly to the bytes</a:t>
            </a:r>
            <a:br>
              <a:rPr lang="en-US" dirty="0"/>
            </a:br>
            <a:r>
              <a:rPr lang="en-US" dirty="0"/>
              <a:t>in the input buffer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335EC-506E-5984-B4C8-0758ECE2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DF941-CFE7-EF7E-0AC8-BC8CEF05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C687F-53E0-3716-FFF8-CC937ABD74D3}"/>
              </a:ext>
            </a:extLst>
          </p:cNvPr>
          <p:cNvSpPr/>
          <p:nvPr/>
        </p:nvSpPr>
        <p:spPr>
          <a:xfrm>
            <a:off x="5484406" y="5072455"/>
            <a:ext cx="493606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inline void found(int&amp; </a:t>
            </a:r>
            <a:r>
              <a:rPr lang="en-US" b="1" dirty="0" err="1"/>
              <a:t>tn</a:t>
            </a:r>
            <a:r>
              <a:rPr lang="en-US" b="1" dirty="0"/>
              <a:t>, char*&amp; </a:t>
            </a:r>
            <a:r>
              <a:rPr lang="en-US" b="1" dirty="0" err="1"/>
              <a:t>wptr</a:t>
            </a:r>
            <a:r>
              <a:rPr lang="en-US" b="1" dirty="0"/>
              <a:t>)</a:t>
            </a:r>
          </a:p>
          <a:p>
            <a:r>
              <a:rPr lang="en-US" b="1" dirty="0"/>
              <a:t>{</a:t>
            </a:r>
          </a:p>
          <a:p>
            <a:r>
              <a:rPr lang="en-US" b="1" dirty="0"/>
              <a:t>	</a:t>
            </a:r>
            <a:r>
              <a:rPr lang="en-US" b="1" dirty="0" err="1"/>
              <a:t>sub_count</a:t>
            </a:r>
            <a:r>
              <a:rPr lang="en-US" b="1" dirty="0"/>
              <a:t>[</a:t>
            </a:r>
            <a:r>
              <a:rPr lang="en-US" b="1" dirty="0" err="1"/>
              <a:t>tn</a:t>
            </a:r>
            <a:r>
              <a:rPr lang="en-US" b="1" dirty="0"/>
              <a:t>][std::string(</a:t>
            </a:r>
            <a:r>
              <a:rPr lang="en-US" b="1" dirty="0" err="1"/>
              <a:t>wptr</a:t>
            </a:r>
            <a:r>
              <a:rPr lang="en-US" b="1" dirty="0"/>
              <a:t>)]++;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5F294-02AF-2247-76EE-39656D9E0981}"/>
              </a:ext>
            </a:extLst>
          </p:cNvPr>
          <p:cNvSpPr txBox="1"/>
          <p:nvPr/>
        </p:nvSpPr>
        <p:spPr>
          <a:xfrm>
            <a:off x="181069" y="6470704"/>
            <a:ext cx="789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Used in the hacking competition for lecture 1.  All source code is on our web site!</a:t>
            </a:r>
          </a:p>
        </p:txBody>
      </p:sp>
    </p:spTree>
    <p:extLst>
      <p:ext uri="{BB962C8B-B14F-4D97-AF65-F5344CB8AC3E}">
        <p14:creationId xmlns:p14="http://schemas.microsoft.com/office/powerpoint/2010/main" val="60862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5EDD-7ACC-F289-D2F5-CF01840C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chunk of Linux source code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572FAF-771C-5391-30E1-DC970955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Notice: this has text (words)</a:t>
            </a:r>
            <a:br>
              <a:rPr lang="en-US" dirty="0"/>
            </a:br>
            <a:r>
              <a:rPr lang="en-US" dirty="0"/>
              <a:t>but also lots of other stuff, like</a:t>
            </a:r>
            <a:br>
              <a:rPr lang="en-US" dirty="0"/>
            </a:br>
            <a:r>
              <a:rPr lang="en-US" dirty="0"/>
              <a:t>spaces and tabs, special chars</a:t>
            </a:r>
            <a:br>
              <a:rPr lang="en-US" dirty="0"/>
            </a:br>
            <a:r>
              <a:rPr lang="en-US" dirty="0"/>
              <a:t>like (){};/_&amp;* etc.</a:t>
            </a:r>
          </a:p>
          <a:p>
            <a:endParaRPr lang="en-US" dirty="0"/>
          </a:p>
          <a:p>
            <a:r>
              <a:rPr lang="en-US" dirty="0"/>
              <a:t>End of line is a special ascii</a:t>
            </a:r>
            <a:br>
              <a:rPr lang="en-US" dirty="0"/>
            </a:br>
            <a:r>
              <a:rPr lang="en-US" dirty="0"/>
              <a:t>char, ‘\n’ (code == 0x12).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095C3-D0EB-DD88-D134-3B795651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89752-2F43-D8DE-458F-2C1748C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F31E9-43E5-F77D-C058-78AB8D696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1" t="47917" r="38907" b="6667"/>
          <a:stretch/>
        </p:blipFill>
        <p:spPr>
          <a:xfrm>
            <a:off x="6581775" y="2590800"/>
            <a:ext cx="5372100" cy="3114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74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89D2-61BC-27BE-1AB7-DF8AF539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Visualization of my word count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035FB-521D-4323-57FD-CA5C04C9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75834-78F6-D0BD-5C19-56640555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5139F46C-52A9-B187-607A-1EC8B61D995C}"/>
              </a:ext>
            </a:extLst>
          </p:cNvPr>
          <p:cNvSpPr/>
          <p:nvPr/>
        </p:nvSpPr>
        <p:spPr>
          <a:xfrm>
            <a:off x="434567" y="4044748"/>
            <a:ext cx="2819322" cy="126637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file with Linux source code, like …/kernel/</a:t>
            </a:r>
            <a:r>
              <a:rPr lang="en-US" dirty="0" err="1"/>
              <a:t>dma</a:t>
            </a:r>
            <a:r>
              <a:rPr lang="en-US" dirty="0"/>
              <a:t>/</a:t>
            </a:r>
            <a:r>
              <a:rPr lang="en-US" dirty="0" err="1"/>
              <a:t>contiguous.c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491FF-693D-23C1-790A-1F32D5A9DCEE}"/>
              </a:ext>
            </a:extLst>
          </p:cNvPr>
          <p:cNvSpPr/>
          <p:nvPr/>
        </p:nvSpPr>
        <p:spPr>
          <a:xfrm>
            <a:off x="1846907" y="2589233"/>
            <a:ext cx="3920150" cy="1448613"/>
          </a:xfrm>
          <a:custGeom>
            <a:avLst/>
            <a:gdLst>
              <a:gd name="connsiteX0" fmla="*/ 0 w 3920150"/>
              <a:gd name="connsiteY0" fmla="*/ 1448613 h 1448613"/>
              <a:gd name="connsiteX1" fmla="*/ 742384 w 3920150"/>
              <a:gd name="connsiteY1" fmla="*/ 497999 h 1448613"/>
              <a:gd name="connsiteX2" fmla="*/ 2308634 w 3920150"/>
              <a:gd name="connsiteY2" fmla="*/ 58 h 1448613"/>
              <a:gd name="connsiteX3" fmla="*/ 3920150 w 3920150"/>
              <a:gd name="connsiteY3" fmla="*/ 525159 h 144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150" h="1448613">
                <a:moveTo>
                  <a:pt x="0" y="1448613"/>
                </a:moveTo>
                <a:cubicBezTo>
                  <a:pt x="178806" y="1094019"/>
                  <a:pt x="357612" y="739425"/>
                  <a:pt x="742384" y="497999"/>
                </a:cubicBezTo>
                <a:cubicBezTo>
                  <a:pt x="1127156" y="256573"/>
                  <a:pt x="1779006" y="-4469"/>
                  <a:pt x="2308634" y="58"/>
                </a:cubicBezTo>
                <a:cubicBezTo>
                  <a:pt x="2838262" y="4585"/>
                  <a:pt x="3379206" y="264872"/>
                  <a:pt x="3920150" y="52515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73686B46-CE61-57E4-9C81-B352DB0C8796}"/>
              </a:ext>
            </a:extLst>
          </p:cNvPr>
          <p:cNvSpPr/>
          <p:nvPr/>
        </p:nvSpPr>
        <p:spPr>
          <a:xfrm>
            <a:off x="5560351" y="2932257"/>
            <a:ext cx="6197082" cy="317086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B85BC-AABA-ABC7-D4B2-DFEF7BBE1833}"/>
              </a:ext>
            </a:extLst>
          </p:cNvPr>
          <p:cNvSpPr txBox="1"/>
          <p:nvPr/>
        </p:nvSpPr>
        <p:spPr>
          <a:xfrm>
            <a:off x="7004823" y="542618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6617B1-677D-D1D3-21AD-0AE451D8A10F}"/>
              </a:ext>
            </a:extLst>
          </p:cNvPr>
          <p:cNvSpPr/>
          <p:nvPr/>
        </p:nvSpPr>
        <p:spPr>
          <a:xfrm>
            <a:off x="5901267" y="6076814"/>
            <a:ext cx="49360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Ken’s word-count process, when running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56D278-5AE7-4524-7BF3-0DDECEC4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656" y="3690670"/>
            <a:ext cx="4110872" cy="1797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31F74-D478-AFA5-A85A-71E6C2AEDA8C}"/>
              </a:ext>
            </a:extLst>
          </p:cNvPr>
          <p:cNvSpPr txBox="1"/>
          <p:nvPr/>
        </p:nvSpPr>
        <p:spPr>
          <a:xfrm>
            <a:off x="2476355" y="2188097"/>
            <a:ext cx="361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data into memory from disk file</a:t>
            </a:r>
          </a:p>
        </p:txBody>
      </p:sp>
    </p:spTree>
    <p:extLst>
      <p:ext uri="{BB962C8B-B14F-4D97-AF65-F5344CB8AC3E}">
        <p14:creationId xmlns:p14="http://schemas.microsoft.com/office/powerpoint/2010/main" val="17053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91E699-DF56-46C4-916C-50B4E8E1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1464066"/>
            <a:ext cx="7397394" cy="5393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40D29-B764-4694-BE53-D09EF87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time to train ML models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2C8E7-089B-4CF5-826A-402519B69790}"/>
              </a:ext>
            </a:extLst>
          </p:cNvPr>
          <p:cNvCxnSpPr/>
          <p:nvPr/>
        </p:nvCxnSpPr>
        <p:spPr>
          <a:xfrm flipV="1">
            <a:off x="2887038" y="4232953"/>
            <a:ext cx="5024063" cy="18185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716FA-5B1B-48D2-8260-73E3766E2121}"/>
              </a:ext>
            </a:extLst>
          </p:cNvPr>
          <p:cNvCxnSpPr>
            <a:cxnSpLocks/>
          </p:cNvCxnSpPr>
          <p:nvPr/>
        </p:nvCxnSpPr>
        <p:spPr>
          <a:xfrm flipV="1">
            <a:off x="7911101" y="2400967"/>
            <a:ext cx="575353" cy="1492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D1AE34-74D8-4EEC-A279-B1ADAE83AB9C}"/>
              </a:ext>
            </a:extLst>
          </p:cNvPr>
          <p:cNvSpPr txBox="1"/>
          <p:nvPr/>
        </p:nvSpPr>
        <p:spPr>
          <a:xfrm>
            <a:off x="3910669" y="5672695"/>
            <a:ext cx="3260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2-year doubling (Moore’s Law)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0AAFC-7EF6-49E8-B577-782A31855BC4}"/>
              </a:ext>
            </a:extLst>
          </p:cNvPr>
          <p:cNvSpPr txBox="1"/>
          <p:nvPr/>
        </p:nvSpPr>
        <p:spPr>
          <a:xfrm>
            <a:off x="7993156" y="3694098"/>
            <a:ext cx="2280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3.4-month doubling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3CAAB1B-E8BE-4180-AF38-D9E52C2FB126}"/>
              </a:ext>
            </a:extLst>
          </p:cNvPr>
          <p:cNvSpPr/>
          <p:nvPr/>
        </p:nvSpPr>
        <p:spPr>
          <a:xfrm>
            <a:off x="1664413" y="1454615"/>
            <a:ext cx="5712432" cy="1901234"/>
          </a:xfrm>
          <a:prstGeom prst="wedgeEllipseCallout">
            <a:avLst>
              <a:gd name="adj1" fmla="val 61901"/>
              <a:gd name="adj2" fmla="val 54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much of this is really due to inefficient use of the language and hardware?  Probably </a:t>
            </a:r>
            <a:r>
              <a:rPr lang="en-US" sz="2400" b="1" i="1" u="sng" dirty="0">
                <a:solidFill>
                  <a:schemeClr val="tx1"/>
                </a:solidFill>
              </a:rPr>
              <a:t>a lot!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0A1C4-BCC0-45BA-8A26-99304B9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807DF-1C54-4371-B5C1-7CF2807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9E27-8808-C91B-6CC8-8664A257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 we mean by “read data into memory?”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B3848-C032-D08C-A15A-5FC84AFA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my program, some space gets allocated – set aside – in the address space as a place for file data to be held.</a:t>
            </a:r>
          </a:p>
          <a:p>
            <a:endParaRPr lang="en-US" dirty="0"/>
          </a:p>
          <a:p>
            <a:r>
              <a:rPr lang="en-US" dirty="0"/>
              <a:t>The program opened a source file and told Linux to copy 4096 bytes (one block) into that buffer area.</a:t>
            </a:r>
          </a:p>
          <a:p>
            <a:endParaRPr lang="en-US" dirty="0"/>
          </a:p>
          <a:p>
            <a:r>
              <a:rPr lang="en-US" dirty="0"/>
              <a:t>The text that you saw in that screenshot was stored there as a series of ascii bytes, a code that uses values 0..128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0DD6-95B1-FA85-54CA-CBCAF5D1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0DD93-1E6B-481F-FD1B-A5C033FA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2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A4D-198D-8737-F8C3-68619F2B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my code actually worked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547E5E-ACD9-48DC-2788-BE194DBD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641690" cy="4224528"/>
          </a:xfrm>
        </p:spPr>
        <p:txBody>
          <a:bodyPr>
            <a:normAutofit/>
          </a:bodyPr>
          <a:lstStyle/>
          <a:p>
            <a:r>
              <a:rPr lang="en-US" dirty="0"/>
              <a:t>Change all “white space” to </a:t>
            </a:r>
            <a:r>
              <a:rPr lang="en-US" sz="2600" i="1" dirty="0">
                <a:sym typeface="Symbol" panose="05050102010706020507" pitchFamily="18" charset="2"/>
              </a:rPr>
              <a:t>\0</a:t>
            </a:r>
            <a:r>
              <a:rPr lang="en-US" sz="4300" i="1" dirty="0">
                <a:sym typeface="Symbol" panose="05050102010706020507" pitchFamily="18" charset="2"/>
              </a:rPr>
              <a:t> </a:t>
            </a:r>
            <a:r>
              <a:rPr lang="en-US" dirty="0"/>
              <a:t>(byte containing 0).  Now each word is a null-terminated char* vector (a “c-string”)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Converted from a c-string to std::string in </a:t>
            </a:r>
            <a:r>
              <a:rPr lang="en-US" b="1" dirty="0"/>
              <a:t>found</a:t>
            </a:r>
            <a:r>
              <a:rPr lang="en-US" dirty="0"/>
              <a:t>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9343-E269-A43A-3536-EC47FCD0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25A7-FDB9-AC05-5033-41D1680E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590F3-A6C8-155B-0094-9FE873B8B2A9}"/>
              </a:ext>
            </a:extLst>
          </p:cNvPr>
          <p:cNvSpPr txBox="1"/>
          <p:nvPr/>
        </p:nvSpPr>
        <p:spPr>
          <a:xfrm>
            <a:off x="1531121" y="3506432"/>
            <a:ext cx="6097508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 ret;\</a:t>
            </a:r>
            <a:r>
              <a:rPr lang="en-US" dirty="0" err="1"/>
              <a:t>nchar</a:t>
            </a:r>
            <a:r>
              <a:rPr lang="en-US" dirty="0"/>
              <a:t> name[CMA_MAX_NAME];\</a:t>
            </a:r>
            <a:r>
              <a:rPr lang="en-US" dirty="0" err="1"/>
              <a:t>nstruct</a:t>
            </a:r>
            <a:r>
              <a:rPr lang="en-US" dirty="0"/>
              <a:t> </a:t>
            </a:r>
            <a:r>
              <a:rPr lang="en-US" dirty="0" err="1"/>
              <a:t>cma</a:t>
            </a:r>
            <a:r>
              <a:rPr lang="en-US" dirty="0"/>
              <a:t> **</a:t>
            </a:r>
            <a:r>
              <a:rPr lang="en-US" dirty="0" err="1"/>
              <a:t>cma</a:t>
            </a:r>
            <a:r>
              <a:rPr lang="en-US" dirty="0"/>
              <a:t>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4E034-C3AE-E3F2-7D8C-3009B0109943}"/>
              </a:ext>
            </a:extLst>
          </p:cNvPr>
          <p:cNvSpPr txBox="1"/>
          <p:nvPr/>
        </p:nvSpPr>
        <p:spPr>
          <a:xfrm>
            <a:off x="2634558" y="4235273"/>
            <a:ext cx="7785981" cy="36933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</a:t>
            </a:r>
            <a:r>
              <a:rPr lang="en-US" i="1" dirty="0">
                <a:sym typeface="Symbol" panose="05050102010706020507" pitchFamily="18" charset="2"/>
              </a:rPr>
              <a:t>\0</a:t>
            </a:r>
            <a:r>
              <a:rPr lang="en-US" dirty="0"/>
              <a:t>ret</a:t>
            </a:r>
            <a:r>
              <a:rPr lang="en-US" i="1" dirty="0">
                <a:sym typeface="Symbol" panose="05050102010706020507" pitchFamily="18" charset="2"/>
              </a:rPr>
              <a:t>\0\0\0c</a:t>
            </a:r>
            <a:r>
              <a:rPr lang="en-US" dirty="0"/>
              <a:t>har</a:t>
            </a:r>
            <a:r>
              <a:rPr lang="en-US" i="1" dirty="0">
                <a:sym typeface="Symbol" panose="05050102010706020507" pitchFamily="18" charset="2"/>
              </a:rPr>
              <a:t>\0</a:t>
            </a:r>
            <a:r>
              <a:rPr lang="en-US" dirty="0"/>
              <a:t>name</a:t>
            </a:r>
            <a:r>
              <a:rPr lang="en-US" i="1" dirty="0">
                <a:sym typeface="Symbol" panose="05050102010706020507" pitchFamily="18" charset="2"/>
              </a:rPr>
              <a:t>\0</a:t>
            </a:r>
            <a:r>
              <a:rPr lang="en-US" dirty="0"/>
              <a:t>CMA_MAX_NAME</a:t>
            </a:r>
            <a:r>
              <a:rPr lang="en-US" i="1" dirty="0">
                <a:sym typeface="Symbol" panose="05050102010706020507" pitchFamily="18" charset="2"/>
              </a:rPr>
              <a:t>\0\0\0</a:t>
            </a:r>
            <a:r>
              <a:rPr lang="en-US" dirty="0"/>
              <a:t>struct</a:t>
            </a:r>
            <a:r>
              <a:rPr lang="en-US" i="1" dirty="0">
                <a:sym typeface="Symbol" panose="05050102010706020507" pitchFamily="18" charset="2"/>
              </a:rPr>
              <a:t>\0 </a:t>
            </a:r>
            <a:r>
              <a:rPr lang="en-US" dirty="0" err="1"/>
              <a:t>cma</a:t>
            </a:r>
            <a:r>
              <a:rPr lang="en-US" i="1" dirty="0">
                <a:sym typeface="Symbol" panose="05050102010706020507" pitchFamily="18" charset="2"/>
              </a:rPr>
              <a:t>\0\0</a:t>
            </a:r>
            <a:r>
              <a:rPr lang="en-US" dirty="0"/>
              <a:t>cma</a:t>
            </a:r>
            <a:r>
              <a:rPr lang="en-US" i="1" dirty="0">
                <a:sym typeface="Symbol" panose="05050102010706020507" pitchFamily="18" charset="2"/>
              </a:rPr>
              <a:t>\0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F63F2B-FD30-AF41-47E5-461E136808C2}"/>
              </a:ext>
            </a:extLst>
          </p:cNvPr>
          <p:cNvSpPr/>
          <p:nvPr/>
        </p:nvSpPr>
        <p:spPr>
          <a:xfrm rot="2379505">
            <a:off x="4124570" y="3933314"/>
            <a:ext cx="324141" cy="24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C310A3-7A88-5182-7F17-A1681F5D8F81}"/>
              </a:ext>
            </a:extLst>
          </p:cNvPr>
          <p:cNvCxnSpPr>
            <a:cxnSpLocks/>
          </p:cNvCxnSpPr>
          <p:nvPr/>
        </p:nvCxnSpPr>
        <p:spPr>
          <a:xfrm flipV="1">
            <a:off x="4842932" y="4544046"/>
            <a:ext cx="770217" cy="673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A5F2A9-FECB-A124-CEAE-3F43197DFC86}"/>
              </a:ext>
            </a:extLst>
          </p:cNvPr>
          <p:cNvSpPr txBox="1"/>
          <p:nvPr/>
        </p:nvSpPr>
        <p:spPr>
          <a:xfrm>
            <a:off x="4238376" y="50329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wptr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8D31F-3A6D-E8D2-540E-FAFCA5B03CC8}"/>
              </a:ext>
            </a:extLst>
          </p:cNvPr>
          <p:cNvSpPr txBox="1"/>
          <p:nvPr/>
        </p:nvSpPr>
        <p:spPr>
          <a:xfrm>
            <a:off x="5495868" y="492895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found(</a:t>
            </a:r>
            <a:r>
              <a:rPr lang="en-US" b="1" dirty="0" err="1"/>
              <a:t>current_thread_id</a:t>
            </a:r>
            <a:r>
              <a:rPr lang="en-US" b="1" dirty="0"/>
              <a:t>, </a:t>
            </a:r>
            <a:r>
              <a:rPr lang="en-US" b="1" dirty="0" err="1"/>
              <a:t>wptr</a:t>
            </a:r>
            <a:r>
              <a:rPr lang="en-US" b="1" dirty="0"/>
              <a:t>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28B73-5F2F-2700-82FC-95599A40AB33}"/>
              </a:ext>
            </a:extLst>
          </p:cNvPr>
          <p:cNvSpPr txBox="1"/>
          <p:nvPr/>
        </p:nvSpPr>
        <p:spPr>
          <a:xfrm>
            <a:off x="5568310" y="615419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sub_count</a:t>
            </a:r>
            <a:r>
              <a:rPr lang="en-US" b="1" dirty="0"/>
              <a:t>[</a:t>
            </a:r>
            <a:r>
              <a:rPr lang="en-US" b="1" dirty="0" err="1"/>
              <a:t>tn</a:t>
            </a:r>
            <a:r>
              <a:rPr lang="en-US" b="1" dirty="0"/>
              <a:t>][std::string(word)]++;</a:t>
            </a:r>
          </a:p>
        </p:txBody>
      </p:sp>
    </p:spTree>
    <p:extLst>
      <p:ext uri="{BB962C8B-B14F-4D97-AF65-F5344CB8AC3E}">
        <p14:creationId xmlns:p14="http://schemas.microsoft.com/office/powerpoint/2010/main" val="2508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14" grpId="0"/>
      <p:bldP spid="16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9CD-132D-41A4-9FA2-2DF99963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 first coded my solution, my program was very short, but rather slow.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AD9E-3529-4466-803A-C2134A0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I added parallel threads – which complicated the solution but helped a lot.  Then because file opening was slow, I added a thread to “preopen” files before they were needed.</a:t>
            </a:r>
          </a:p>
          <a:p>
            <a:endParaRPr lang="en-US" dirty="0"/>
          </a:p>
          <a:p>
            <a:r>
              <a:rPr lang="en-US" dirty="0"/>
              <a:t>The C++ library for file opening and reading files was a bottleneck, so I switched to calling Linux file open and Linux file read, directly.  This gave an additional speedup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AD8C9-2440-4FB6-AC1B-A8FC9524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E8D75-CB2E-494A-ACEC-2C00FAC8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08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876A-C051-B8C7-7B1F-75E00546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made Sagar’s version slower?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289CB6-1D77-BCD7-7B1B-2DA705659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 look at </a:t>
            </a:r>
            <a:r>
              <a:rPr lang="en-US" u="sng" dirty="0"/>
              <a:t>his</a:t>
            </a:r>
            <a:r>
              <a:rPr lang="en-US" dirty="0"/>
              <a:t> code, you’ll find that it converts the whole file into std::string objects, line by line</a:t>
            </a:r>
          </a:p>
          <a:p>
            <a:endParaRPr lang="en-US" dirty="0"/>
          </a:p>
          <a:p>
            <a:r>
              <a:rPr lang="en-US" dirty="0"/>
              <a:t>Then it splits lines into substrings using a “splitter” method.  Each chunk will be a std::string.  But many won’t be “words”</a:t>
            </a:r>
          </a:p>
          <a:p>
            <a:endParaRPr lang="en-US" dirty="0"/>
          </a:p>
          <a:p>
            <a:r>
              <a:rPr lang="en-US" dirty="0"/>
              <a:t>If the substring matching the rule for a word, Sagar’s code uses a map like Ken’s code and increments the count.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46E9-7119-BD4E-3A2E-CB41147B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82D69-F2AC-54BB-C137-58968AF7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9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D2BD95-E1EC-C2DE-4520-B5EC22CC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made Sagar’s Code Slower?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853FD-2AD7-8369-DB41-555DF2325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means Sagar was creating perhaps 5-10x more std::string objects.  At scale, with 50,000 files and millions of lines to scan, he does a lot of object creation, splitting and deletion, copying, garbage collection.  Ken’s code “skipped” 95% of that work!</a:t>
            </a:r>
          </a:p>
          <a:p>
            <a:endParaRPr lang="en-US" dirty="0"/>
          </a:p>
          <a:p>
            <a:r>
              <a:rPr lang="en-US" dirty="0"/>
              <a:t>… So Ken’s code was way faster!</a:t>
            </a:r>
            <a:br>
              <a:rPr lang="en-US" dirty="0"/>
            </a:br>
            <a:r>
              <a:rPr lang="en-US" dirty="0"/>
              <a:t>Yet Sagar’s was closer to being pure</a:t>
            </a:r>
            <a:br>
              <a:rPr lang="en-US" dirty="0"/>
            </a:br>
            <a:r>
              <a:rPr lang="en-US" dirty="0"/>
              <a:t>C++.  Ken’s mixed C++ with 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9BC77-2FFD-4204-29F6-D63A83A8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F2FF0-6A3A-7FF6-7513-7064DDD9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0BFCF-317C-1790-7EEB-4F336411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306" y="4673468"/>
            <a:ext cx="4110872" cy="17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59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“true”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46040" y="2853563"/>
            <a:ext cx="990600" cy="592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stCxn id="5" idx="7"/>
          </p:cNvCxnSpPr>
          <p:nvPr/>
        </p:nvCxnSpPr>
        <p:spPr>
          <a:xfrm flipV="1">
            <a:off x="2291570" y="2447163"/>
            <a:ext cx="568403" cy="4931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459661" y="1422131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Total compute “load” was actually </a:t>
            </a:r>
            <a:br>
              <a:rPr lang="en-US" b="1" dirty="0"/>
            </a:br>
            <a:r>
              <a:rPr lang="en-US" b="1" dirty="0"/>
              <a:t>a lot lower for Ken’s C++ program.</a:t>
            </a:r>
            <a:br>
              <a:rPr lang="en-US" b="1" dirty="0"/>
            </a:br>
            <a:r>
              <a:rPr lang="en-US" b="1" dirty="0"/>
              <a:t>Hence… less energy consumed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69652C-D4D4-ABF0-94B4-95E2B58D0682}"/>
              </a:ext>
            </a:extLst>
          </p:cNvPr>
          <p:cNvSpPr/>
          <p:nvPr/>
        </p:nvSpPr>
        <p:spPr>
          <a:xfrm>
            <a:off x="1441573" y="5061833"/>
            <a:ext cx="1346894" cy="7035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7CAC3F-A211-11E9-253F-2E58273DAFCE}"/>
              </a:ext>
            </a:extLst>
          </p:cNvPr>
          <p:cNvSpPr/>
          <p:nvPr/>
        </p:nvSpPr>
        <p:spPr>
          <a:xfrm>
            <a:off x="7081958" y="5043555"/>
            <a:ext cx="1455459" cy="7035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0FCC05-5F6E-1733-7E1D-F7A8DD1A98DA}"/>
              </a:ext>
            </a:extLst>
          </p:cNvPr>
          <p:cNvSpPr/>
          <p:nvPr/>
        </p:nvSpPr>
        <p:spPr>
          <a:xfrm>
            <a:off x="1406945" y="3861855"/>
            <a:ext cx="1134198" cy="685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459B1A-F97F-02F4-692B-0825D0D9B7B6}"/>
              </a:ext>
            </a:extLst>
          </p:cNvPr>
          <p:cNvSpPr/>
          <p:nvPr/>
        </p:nvSpPr>
        <p:spPr>
          <a:xfrm>
            <a:off x="7081958" y="2716041"/>
            <a:ext cx="1455458" cy="8093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5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379D-1838-394E-3420-5FFDE101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message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1F77-B316-DFA6-05D3-A1356712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how the machine is representing your data can really matter if you want that last factor of 2x (or sometimes even 10x or 100x).  Even C++ itself might miss that opportunity</a:t>
            </a:r>
          </a:p>
          <a:p>
            <a:endParaRPr lang="en-US" dirty="0"/>
          </a:p>
          <a:p>
            <a:r>
              <a:rPr lang="en-US" dirty="0"/>
              <a:t>So we need to learn about how NUMA computers represent data, and how our C++ code compiles to instructions that execute to perform the tasks we are coding!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CE8FD-7760-9EA4-0C21-5F7EA132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40C82-A608-4183-4F9B-8C8298D4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6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3F31-3B61-E228-A427-9E4E2329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“anticipate” the costs of too many </a:t>
            </a:r>
            <a:r>
              <a:rPr lang="en-US"/>
              <a:t>uses of Std</a:t>
            </a:r>
            <a:r>
              <a:rPr lang="en-US" dirty="0"/>
              <a:t>::string?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4DAE-65D2-34D2-026D-4DAA86E2E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know that a file is basically a long vector of bytes.  </a:t>
            </a:r>
          </a:p>
          <a:p>
            <a:endParaRPr lang="en-US" dirty="0"/>
          </a:p>
          <a:p>
            <a:r>
              <a:rPr lang="en-US" dirty="0"/>
              <a:t>A text file holds ascii chars with ‘\n’ for newline.   A c-string is a region holding chars, ending with ‘\0’.  Ken worked from this.</a:t>
            </a:r>
          </a:p>
          <a:p>
            <a:endParaRPr lang="en-US" dirty="0"/>
          </a:p>
          <a:p>
            <a:r>
              <a:rPr lang="en-US" dirty="0"/>
              <a:t>In contrast, a std::string is an object.  At a minimum it has </a:t>
            </a:r>
            <a:r>
              <a:rPr lang="en-US" dirty="0">
                <a:highlight>
                  <a:srgbClr val="FFFF00"/>
                </a:highlight>
              </a:rPr>
              <a:t>a string length </a:t>
            </a:r>
            <a:r>
              <a:rPr lang="en-US" dirty="0"/>
              <a:t>and its </a:t>
            </a:r>
            <a:r>
              <a:rPr lang="en-US" dirty="0">
                <a:highlight>
                  <a:srgbClr val="FFFF00"/>
                </a:highlight>
              </a:rPr>
              <a:t>own copy of the c-string holding the string data</a:t>
            </a:r>
            <a:r>
              <a:rPr lang="en-US" dirty="0"/>
              <a:t>. It must be constructed and freed.  </a:t>
            </a:r>
            <a:r>
              <a:rPr lang="en-US" i="1" dirty="0"/>
              <a:t>That has to be costly.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D022E-090B-82BC-7E67-E45FE50F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24E77-2F9B-C2CB-D0D1-27E3608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09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AB02-EFA9-6DB0-54AD-23335567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costly?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E0BF-83F8-35D6-0D38-4250407E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wasn’t a huge effect</a:t>
            </a:r>
          </a:p>
          <a:p>
            <a:endParaRPr lang="en-US" dirty="0"/>
          </a:p>
          <a:p>
            <a:r>
              <a:rPr lang="en-US" dirty="0"/>
              <a:t>Yet because Sagar created a std::string for every “non-word” operator, plus braces, </a:t>
            </a:r>
            <a:r>
              <a:rPr lang="en-US" dirty="0" err="1"/>
              <a:t>etc</a:t>
            </a:r>
            <a:r>
              <a:rPr lang="en-US" dirty="0"/>
              <a:t>, he created a LOT of unneeded strings</a:t>
            </a:r>
          </a:p>
          <a:p>
            <a:endParaRPr lang="en-US" dirty="0"/>
          </a:p>
          <a:p>
            <a:r>
              <a:rPr lang="en-US" dirty="0"/>
              <a:t>And this added up to a surprising overhead!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B2C66-303B-4754-2240-DCC73DE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A0DEA-D2B6-3535-F253-FAEA6A4E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3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55CC-5B00-4BDA-A175-472B983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4EA2-C5D1-4F04-81DB-3C59544A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threads, my code was “part way” to the goal.</a:t>
            </a:r>
          </a:p>
          <a:p>
            <a:endParaRPr lang="en-US" dirty="0"/>
          </a:p>
          <a:p>
            <a:r>
              <a:rPr lang="en-US" dirty="0"/>
              <a:t>Thinking about bottlenecks, I decided to add one more parallel computing idea (we’ll see it soon).  Then I changed some of my very heavily-used methods to be “</a:t>
            </a:r>
            <a:r>
              <a:rPr lang="en-US" dirty="0" err="1"/>
              <a:t>inlined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This gave that 20x-30x compared to Python and Java.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2FCA-11A2-42BD-81DB-8E1636F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EEBF-6479-48EE-AB5A-726771AD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50FA-0374-449D-AAB4-496C485F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Some cars have insane speed buttons…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4D9E39-91AB-4ADD-898C-C173CA16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  Guess what?  So do</a:t>
            </a:r>
            <a:br>
              <a:rPr lang="en-US" sz="4400" dirty="0"/>
            </a:br>
            <a:r>
              <a:rPr lang="en-US" sz="4400" dirty="0"/>
              <a:t>         computers!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  In CS4414 we’ll push the button.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(in ways that are correct, secure, natural, elegant)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6E22-2BBE-422C-A686-AFD0C6B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F10E-0A54-4FB7-833F-7D25B85F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E6B4-94F7-46FD-AAF8-A16AA6DE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51" y="2084832"/>
            <a:ext cx="4605867" cy="257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3ECF74-023E-484C-A455-87F2C0AEAD96}"/>
              </a:ext>
            </a:extLst>
          </p:cNvPr>
          <p:cNvSpPr/>
          <p:nvPr/>
        </p:nvSpPr>
        <p:spPr>
          <a:xfrm>
            <a:off x="9160933" y="3429000"/>
            <a:ext cx="1676400" cy="6519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7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5A5-F07C-47BE-B610-34D4C74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I promise “thousands x” </a:t>
            </a:r>
            <a:br>
              <a:rPr lang="en-US" dirty="0"/>
            </a:br>
            <a:r>
              <a:rPr lang="en-US" dirty="0"/>
              <a:t>How did that drop to 30x?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6AF7-ADB6-4153-BEFA-8972D05A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counted words in </a:t>
            </a:r>
            <a:r>
              <a:rPr lang="en-US" u="sng" dirty="0"/>
              <a:t>text files:</a:t>
            </a:r>
            <a:r>
              <a:rPr lang="en-US" dirty="0"/>
              <a:t> Limited parallelism.  </a:t>
            </a:r>
          </a:p>
          <a:p>
            <a:endParaRPr lang="en-US" dirty="0"/>
          </a:p>
          <a:p>
            <a:r>
              <a:rPr lang="en-US" dirty="0"/>
              <a:t>The C++ program is able to process them in parallel side-by-side streams, which was how we got the speedup.</a:t>
            </a:r>
          </a:p>
          <a:p>
            <a:endParaRPr lang="en-US" dirty="0"/>
          </a:p>
          <a:p>
            <a:r>
              <a:rPr lang="en-US" dirty="0"/>
              <a:t>With image processing or machine learning (tensor arithmetic), the value of parallel processing is dramatically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FFEB-C080-4864-AA35-B7FC0FC9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E5845-521B-48A2-BDB0-40C758A3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4DDB2-6CD2-4A6B-B407-DD004AB47577}"/>
              </a:ext>
            </a:extLst>
          </p:cNvPr>
          <p:cNvSpPr txBox="1"/>
          <p:nvPr/>
        </p:nvSpPr>
        <p:spPr>
          <a:xfrm>
            <a:off x="9451648" y="1651000"/>
            <a:ext cx="25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6-core Intel chip with GPU</a:t>
            </a:r>
          </a:p>
        </p:txBody>
      </p:sp>
    </p:spTree>
    <p:extLst>
      <p:ext uri="{BB962C8B-B14F-4D97-AF65-F5344CB8AC3E}">
        <p14:creationId xmlns:p14="http://schemas.microsoft.com/office/powerpoint/2010/main" val="3740365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pic>
        <p:nvPicPr>
          <p:cNvPr id="1026" name="Picture 2" descr="Core i7-8700K - Intel - WikiChip">
            <a:extLst>
              <a:ext uri="{FF2B5EF4-FFF2-40B4-BE49-F238E27FC236}">
                <a16:creationId xmlns:a16="http://schemas.microsoft.com/office/drawing/2014/main" id="{5C65FCEA-80FF-4FEF-9C86-38AEC14E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18" y="680720"/>
            <a:ext cx="10035854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6B318-E2AB-4C64-94F4-A4483DFD012E}"/>
              </a:ext>
            </a:extLst>
          </p:cNvPr>
          <p:cNvSpPr/>
          <p:nvPr/>
        </p:nvSpPr>
        <p:spPr>
          <a:xfrm>
            <a:off x="7662333" y="2683933"/>
            <a:ext cx="3397649" cy="18457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7241"/>
      </p:ext>
    </p:extLst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D4DE-10F8-4E34-B968-3347F902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from Beyond CS4414:</a:t>
            </a:r>
            <a:br>
              <a:rPr lang="en-US" dirty="0"/>
            </a:br>
            <a:r>
              <a:rPr lang="en-US" dirty="0"/>
              <a:t>Cloud computing takes this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FF73-1D3A-4909-9020-1E56B0FC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compute-intensive tasks, companies set up an account on a big commercial data center called a cloud.  “Rent, don’t own”.</a:t>
            </a:r>
          </a:p>
          <a:p>
            <a:endParaRPr lang="en-US" dirty="0"/>
          </a:p>
          <a:p>
            <a:r>
              <a:rPr lang="en-US" dirty="0"/>
              <a:t>You can easily run a program on hundreds of thousands of computers, each instance processing different input files.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 a single job might have millions of threads working in </a:t>
            </a:r>
            <a:br>
              <a:rPr lang="en-US" dirty="0"/>
            </a:br>
            <a:r>
              <a:rPr lang="en-US" dirty="0"/>
              <a:t>    parallel, and each using parallel computing instructions!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hard part is when they need to combine their results.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88ED-C75D-478E-8629-1F8646A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27F5-28C1-49E2-8264-E47E8C72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6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1AC3-E000-43B9-9E42-2AF0225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Cloud Computing Data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DEC17-B743-483C-8865-343BC40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8278F-0CD1-4CEA-9A2B-C0BC6769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B4E8-84DD-4501-8165-06CA3A83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4" y="2391818"/>
            <a:ext cx="70485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EFB42-4C6D-401C-83FD-4C25E1B4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22" y="1847850"/>
            <a:ext cx="340995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563C8-C18C-484A-9376-949FED50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97" y="4519038"/>
            <a:ext cx="2150533" cy="1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1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BC3F-EBEF-4497-864F-D411F1F4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introduced by large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A379-DC90-47A0-A28B-098515B9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Program design:  </a:t>
            </a:r>
            <a:r>
              <a:rPr lang="en-US" dirty="0"/>
              <a:t>When we use networking to let processes talk to one-another, they need ways to share data, cooperate, coordinate, recover from failures.</a:t>
            </a:r>
          </a:p>
          <a:p>
            <a:r>
              <a:rPr lang="en-US" b="1" dirty="0">
                <a:solidFill>
                  <a:srgbClr val="C00000"/>
                </a:solidFill>
              </a:rPr>
              <a:t>Algorithmic:  </a:t>
            </a:r>
            <a:r>
              <a:rPr lang="en-US" dirty="0"/>
              <a:t>Just like in a single machine, there are more efficient and less efficient data structures and “protocols”</a:t>
            </a:r>
          </a:p>
          <a:p>
            <a:r>
              <a:rPr lang="en-US" b="1" dirty="0">
                <a:solidFill>
                  <a:srgbClr val="C00000"/>
                </a:solidFill>
              </a:rPr>
              <a:t>Security</a:t>
            </a:r>
            <a:r>
              <a:rPr lang="en-US" b="1" dirty="0"/>
              <a:t>:</a:t>
            </a:r>
            <a:r>
              <a:rPr lang="en-US" dirty="0"/>
              <a:t>  At scale it is common to run into new kinds of attacks, and we need different styles of defense.  Sensitive data is an especially important concern (like private information).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ABA02-AC65-4843-A411-A06D3F96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7836-6B71-4B4F-B682-3B2B439A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5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F527-9D48-4D5F-8436-0D96AB1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DE33-CF57-4F35-9256-1F319FC9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4264" cy="4023360"/>
          </a:xfrm>
        </p:spPr>
        <p:txBody>
          <a:bodyPr>
            <a:normAutofit/>
          </a:bodyPr>
          <a:lstStyle/>
          <a:p>
            <a:r>
              <a:rPr lang="en-US" dirty="0"/>
              <a:t>Many jobs today involve larger scale computing platforms, even if you don’t work “for” a cloud company.</a:t>
            </a:r>
          </a:p>
          <a:p>
            <a:endParaRPr lang="en-US" dirty="0"/>
          </a:p>
          <a:p>
            <a:r>
              <a:rPr lang="en-US" dirty="0"/>
              <a:t>A factor of 10x can be dramatic if the code is used by Google to respond to a search or is part of the Facebook image feed.</a:t>
            </a:r>
          </a:p>
          <a:p>
            <a:endParaRPr lang="en-US" dirty="0"/>
          </a:p>
          <a:p>
            <a:r>
              <a:rPr lang="en-US" dirty="0"/>
              <a:t>C++ is the “way of progress” for demanding tasks.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698FD-F790-47C0-8560-38ED357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82726-728D-4156-8456-0592DAD0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D92D8-12DE-4A44-8E87-8A07D6F1349C}"/>
              </a:ext>
            </a:extLst>
          </p:cNvPr>
          <p:cNvGrpSpPr/>
          <p:nvPr/>
        </p:nvGrpSpPr>
        <p:grpSpPr>
          <a:xfrm>
            <a:off x="7833572" y="112976"/>
            <a:ext cx="4274820" cy="2011680"/>
            <a:chOff x="7833572" y="112976"/>
            <a:chExt cx="4274820" cy="20116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DB07EF-A0E9-4ED1-9D1B-E12096EC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572" y="112976"/>
              <a:ext cx="4274820" cy="20116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E31FA-EFDC-4733-A121-D2B12378A56E}"/>
                </a:ext>
              </a:extLst>
            </p:cNvPr>
            <p:cNvSpPr/>
            <p:nvPr/>
          </p:nvSpPr>
          <p:spPr>
            <a:xfrm>
              <a:off x="9389534" y="1551432"/>
              <a:ext cx="2565400" cy="53340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First woman to win the Nobel Prize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56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E617-F1AB-4538-B132-17AF4DE7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Linux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355-CAA1-4DCC-B76C-813D692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came into this class comfortable in an object oriented language, and learned data structures, so C++ should be easy to learn.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operators and syntax and features will remind you of Java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 are </a:t>
            </a:r>
            <a:r>
              <a:rPr lang="en-US" i="1" dirty="0"/>
              <a:t>extra </a:t>
            </a:r>
            <a:r>
              <a:rPr lang="en-US" dirty="0"/>
              <a:t>operators, and those we will teach you, and things</a:t>
            </a:r>
            <a:br>
              <a:rPr lang="en-US" dirty="0"/>
            </a:br>
            <a:r>
              <a:rPr lang="en-US" dirty="0"/>
              <a:t>   like dynamic memory management, but we won’t teach basics:</a:t>
            </a:r>
            <a:br>
              <a:rPr lang="en-US" dirty="0"/>
            </a:br>
            <a:r>
              <a:rPr lang="en-US" dirty="0"/>
              <a:t>   those you need to learn in a hands-on way!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Similarly, we will provide pointers to lists of Linux commands</a:t>
            </a:r>
            <a:br>
              <a:rPr lang="en-US" dirty="0"/>
            </a:br>
            <a:r>
              <a:rPr lang="en-US" dirty="0"/>
              <a:t>   and bash syntax, but these are topics for experiential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EF2A-C59C-452C-AF5C-0279CB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FA217-2E3B-476F-9385-BE5E6524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3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D514-FB71-41E2-B582-B207208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your own?  Or learn some weird library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77ED-5235-49C2-831A-9EC7A86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Once Sagar saw my version, he sped up his version, using more std::xxx methods – he basically ended up with something more standard.</a:t>
            </a:r>
          </a:p>
          <a:p>
            <a:endParaRPr lang="en-US" dirty="0"/>
          </a:p>
          <a:p>
            <a:r>
              <a:rPr lang="en-US" dirty="0"/>
              <a:t>Library solutions have the benefit of being standard, widely used, and heavily tested.</a:t>
            </a:r>
          </a:p>
          <a:p>
            <a:endParaRPr lang="en-US" dirty="0"/>
          </a:p>
          <a:p>
            <a:r>
              <a:rPr lang="en-US" dirty="0"/>
              <a:t>C++ libraries are also exceptionally performant, and for our course this is an important consideration!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44B69-4696-43C5-B54D-DD821237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A413F-72C2-463A-8448-998B8736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4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1B48-E607-4251-AACF-8651A2CB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would people care about word counting in a modern system, like for </a:t>
            </a:r>
            <a:r>
              <a:rPr lang="en-US" dirty="0" err="1"/>
              <a:t>nlp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8DDB-33E9-46D6-B672-5CB89572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9932"/>
            <a:ext cx="10641690" cy="3879427"/>
          </a:xfrm>
        </p:spPr>
        <p:txBody>
          <a:bodyPr/>
          <a:lstStyle/>
          <a:p>
            <a:r>
              <a:rPr lang="en-US" dirty="0"/>
              <a:t>Natural language programs are </a:t>
            </a:r>
            <a:r>
              <a:rPr lang="en-US" i="1" dirty="0"/>
              <a:t>based on word counts</a:t>
            </a:r>
            <a:r>
              <a:rPr lang="en-US" dirty="0"/>
              <a:t>, but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White space, punctuation, hyphenation is removed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Conjunctions such as “a”, “and”, “or” are discarded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Upper case is mapped to lower-case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Stems are removed:  “</a:t>
            </a:r>
            <a:r>
              <a:rPr lang="en-US" b="1" u="sng" dirty="0"/>
              <a:t>fly</a:t>
            </a:r>
            <a:r>
              <a:rPr lang="en-US" dirty="0"/>
              <a:t>ing” might map to “fly”.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DC2A-3BB1-4A82-A054-053EAF3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80E0-B79E-42DD-A0A1-B6E6AE9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387D1-B49D-4D2E-B115-4DB49D5D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 of the “platform” is how!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D7F2-5AB9-4097-82BE-F0327D55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CS4414 we will be learning about the Linux operating system.  Linux is universal these days.</a:t>
            </a:r>
          </a:p>
          <a:p>
            <a:endParaRPr lang="en-US" dirty="0"/>
          </a:p>
          <a:p>
            <a:r>
              <a:rPr lang="en-US" dirty="0"/>
              <a:t>We will use C++ 20 as our programming language.  You can go with C++ 23 if you prefer, and we will switch to it in 2025.</a:t>
            </a:r>
          </a:p>
          <a:p>
            <a:endParaRPr lang="en-US" dirty="0"/>
          </a:p>
          <a:p>
            <a:r>
              <a:rPr lang="en-US" dirty="0"/>
              <a:t>And we’ll learn to write code in smart ways that use the hardware and software “ideally” to get the best possible speed.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BC806-30A6-48F4-9727-2CFA5C97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EAB09-8A91-4C7B-AE59-45B816EE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71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0F5-98A9-4609-93E2-89E0616B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NLP systems care about 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1C55-6AE8-4C9D-B909-E33B8CDD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people do a web search such as “learn to fly small plane” or “birds that cannot fly” small style differences arise.</a:t>
            </a:r>
          </a:p>
          <a:p>
            <a:endParaRPr lang="en-US" dirty="0"/>
          </a:p>
          <a:p>
            <a:r>
              <a:rPr lang="en-US" dirty="0"/>
              <a:t>Stems have been shown to be much more stable and consistent</a:t>
            </a:r>
          </a:p>
          <a:p>
            <a:endParaRPr lang="en-US" dirty="0"/>
          </a:p>
          <a:p>
            <a:r>
              <a:rPr lang="en-US" dirty="0"/>
              <a:t>Web pages for flying schools would probably use “fly” very extensively.  In contrast “that” and “to” are less relevant…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3ECAA-AD31-40F2-BFF4-43820EF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ECB-F331-466E-94D6-E4E098C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7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FBB3-DCAC-41EC-8616-0B7274CC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shapes the performance of “stemmed, lower-case word count”?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BA33-C187-4039-8AB6-B2248382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Speed of reading the data, especially if the file is large.</a:t>
            </a:r>
            <a:br>
              <a:rPr lang="en-US" dirty="0"/>
            </a:br>
            <a:r>
              <a:rPr lang="en-US" dirty="0"/>
              <a:t>    At Google, some AI systems that learn from web pages scan</a:t>
            </a:r>
            <a:br>
              <a:rPr lang="en-US" dirty="0"/>
            </a:br>
            <a:r>
              <a:rPr lang="en-US" dirty="0"/>
              <a:t>    hundreds of billions of them.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Splitting, stemming, mapping to lower case, discarding conjunctions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we use new variables to hold stemmed words, we’ll need </a:t>
            </a:r>
            <a:br>
              <a:rPr lang="en-US" dirty="0"/>
            </a:br>
            <a:r>
              <a:rPr lang="en-US" dirty="0"/>
              <a:t>    to “allocate” memory and initialize the object.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need to keep a sorted list of words, and look for each</a:t>
            </a:r>
            <a:br>
              <a:rPr lang="en-US" dirty="0"/>
            </a:br>
            <a:r>
              <a:rPr lang="en-US" dirty="0"/>
              <a:t>    word as we discover it, and increase the associated counter.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BBDA-7A03-441D-9E1F-DBE5A119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EF3A9-A35E-4DCD-A5E5-B2174C1A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3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3D34-C70C-43B6-8CA2-A89B735B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Glimpse of Linux and Bash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E2225-A037-4724-8D10-D7F79173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9008"/>
            <a:ext cx="10641690" cy="4380352"/>
          </a:xfrm>
        </p:spPr>
        <p:txBody>
          <a:bodyPr/>
          <a:lstStyle/>
          <a:p>
            <a:r>
              <a:rPr lang="en-US" dirty="0"/>
              <a:t>This bash command runs </a:t>
            </a:r>
            <a:r>
              <a:rPr lang="en-US" dirty="0" err="1"/>
              <a:t>c++</a:t>
            </a:r>
            <a:r>
              <a:rPr lang="en-US" dirty="0"/>
              <a:t>, telling it to optimize the code, warn in a “fussy” way. </a:t>
            </a:r>
          </a:p>
          <a:p>
            <a:r>
              <a:rPr lang="en-US" dirty="0"/>
              <a:t>	</a:t>
            </a:r>
            <a:r>
              <a:rPr lang="en-US" sz="2000">
                <a:highlight>
                  <a:srgbClr val="C0C0C0"/>
                </a:highlight>
              </a:rPr>
              <a:t>% </a:t>
            </a:r>
            <a:r>
              <a:rPr lang="en-US" sz="2000" dirty="0">
                <a:highlight>
                  <a:srgbClr val="C0C0C0"/>
                </a:highlight>
              </a:rPr>
              <a:t>g</a:t>
            </a:r>
            <a:r>
              <a:rPr lang="en-US" sz="2000">
                <a:highlight>
                  <a:srgbClr val="C0C0C0"/>
                </a:highlight>
              </a:rPr>
              <a:t>++ </a:t>
            </a:r>
            <a:r>
              <a:rPr lang="en-US" sz="2000" dirty="0">
                <a:highlight>
                  <a:srgbClr val="C0C0C0"/>
                </a:highlight>
              </a:rPr>
              <a:t>-std=</a:t>
            </a:r>
            <a:r>
              <a:rPr lang="en-US" sz="2000" dirty="0" err="1">
                <a:highlight>
                  <a:srgbClr val="C0C0C0"/>
                </a:highlight>
              </a:rPr>
              <a:t>c++</a:t>
            </a:r>
            <a:r>
              <a:rPr lang="en-US" sz="2000" dirty="0">
                <a:highlight>
                  <a:srgbClr val="C0C0C0"/>
                </a:highlight>
              </a:rPr>
              <a:t>11  -O3 -Wall -</a:t>
            </a:r>
            <a:r>
              <a:rPr lang="en-US" sz="2000" dirty="0" err="1">
                <a:highlight>
                  <a:srgbClr val="C0C0C0"/>
                </a:highlight>
              </a:rPr>
              <a:t>Wpedantic</a:t>
            </a:r>
            <a:r>
              <a:rPr lang="en-US" sz="2000" dirty="0">
                <a:highlight>
                  <a:srgbClr val="C0C0C0"/>
                </a:highlight>
              </a:rPr>
              <a:t> -</a:t>
            </a:r>
            <a:r>
              <a:rPr lang="en-US" sz="2000" dirty="0" err="1">
                <a:highlight>
                  <a:srgbClr val="C0C0C0"/>
                </a:highlight>
              </a:rPr>
              <a:t>pthread</a:t>
            </a:r>
            <a:r>
              <a:rPr lang="en-US" sz="2000" dirty="0">
                <a:highlight>
                  <a:srgbClr val="C0C0C0"/>
                </a:highlight>
              </a:rPr>
              <a:t>  -o fast-</a:t>
            </a:r>
            <a:r>
              <a:rPr lang="en-US" sz="2000" dirty="0" err="1">
                <a:highlight>
                  <a:srgbClr val="C0C0C0"/>
                </a:highlight>
              </a:rPr>
              <a:t>wc</a:t>
            </a:r>
            <a:r>
              <a:rPr lang="en-US" sz="2000" dirty="0">
                <a:highlight>
                  <a:srgbClr val="C0C0C0"/>
                </a:highlight>
              </a:rPr>
              <a:t> fast-wc.cpp  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This does a timed run of the program (fast-</a:t>
            </a:r>
            <a:r>
              <a:rPr lang="en-US" dirty="0" err="1">
                <a:solidFill>
                  <a:prstClr val="black"/>
                </a:solidFill>
              </a:rPr>
              <a:t>wc</a:t>
            </a:r>
            <a:r>
              <a:rPr lang="en-US" dirty="0">
                <a:solidFill>
                  <a:prstClr val="black"/>
                </a:solidFill>
              </a:rPr>
              <a:t>):</a:t>
            </a:r>
          </a:p>
          <a:p>
            <a:pPr marL="128016" lvl="1" indent="0">
              <a:buClr>
                <a:srgbClr val="1CADE4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	</a:t>
            </a:r>
            <a:r>
              <a:rPr lang="en-US" sz="1800" dirty="0">
                <a:solidFill>
                  <a:prstClr val="black"/>
                </a:solidFill>
                <a:highlight>
                  <a:srgbClr val="C0C0C0"/>
                </a:highlight>
              </a:rPr>
              <a:t>% 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time taskset 0xFF ./fast-</a:t>
            </a:r>
            <a:r>
              <a:rPr lang="en-US" sz="2400" dirty="0" err="1">
                <a:solidFill>
                  <a:prstClr val="black"/>
                </a:solidFill>
                <a:highlight>
                  <a:srgbClr val="C0C0C0"/>
                </a:highlight>
              </a:rPr>
              <a:t>wc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 -n4 -p </a:t>
            </a:r>
            <a:endParaRPr lang="en-US" dirty="0">
              <a:solidFill>
                <a:prstClr val="black"/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56A89-512C-4B04-9E2B-6E8DE7AD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C29C-56C0-4180-BA1B-552ECB7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79159-B3A3-4354-9108-040972277FF5}"/>
              </a:ext>
            </a:extLst>
          </p:cNvPr>
          <p:cNvSpPr/>
          <p:nvPr/>
        </p:nvSpPr>
        <p:spPr>
          <a:xfrm>
            <a:off x="1955800" y="4605867"/>
            <a:ext cx="8610600" cy="1413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fast-</a:t>
            </a:r>
            <a:r>
              <a:rPr lang="en-US" sz="1600" b="1" dirty="0" err="1">
                <a:solidFill>
                  <a:schemeClr val="tx1"/>
                </a:solidFill>
              </a:rPr>
              <a:t>wc</a:t>
            </a:r>
            <a:r>
              <a:rPr lang="en-US" sz="1600" b="1" dirty="0">
                <a:solidFill>
                  <a:schemeClr val="tx1"/>
                </a:solidFill>
              </a:rPr>
              <a:t> with 4 cores, 50095 files, 16 blocks per read, parallel merge ON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define   |  2008083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struct   |  1694853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      0   |  1268529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                                if   |  1202461</a:t>
            </a:r>
          </a:p>
        </p:txBody>
      </p:sp>
    </p:spTree>
    <p:extLst>
      <p:ext uri="{BB962C8B-B14F-4D97-AF65-F5344CB8AC3E}">
        <p14:creationId xmlns:p14="http://schemas.microsoft.com/office/powerpoint/2010/main" val="1291594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B9E9-C61D-4A4E-8B61-34F8C313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 with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1AD5-9435-413D-980B-D007712E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we can use bash to…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Automatically open a file and have it look like “console input” </a:t>
            </a:r>
            <a:br>
              <a:rPr lang="en-US" dirty="0"/>
            </a:br>
            <a:r>
              <a:rPr lang="en-US" dirty="0"/>
              <a:t>    in our C++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Run a program in the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bash variable, and then pass</a:t>
            </a:r>
            <a:br>
              <a:rPr lang="en-US" dirty="0"/>
            </a:br>
            <a:r>
              <a:rPr lang="en-US" dirty="0"/>
              <a:t>    that variable as a command-line argument to some other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list goes on for quite a while!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19AB2-8EBE-4666-8B84-10D8BE53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D9F7-8BF8-4388-80C5-35CE83E1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49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9EB-1FE8-4725-A7DE-3A223B7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of Word Count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FA4F-57CC-4A61-94A3-75C0D528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didn’t show you: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standard includes required to import the std::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main program that calls the “</a:t>
            </a:r>
            <a:r>
              <a:rPr lang="en-US" dirty="0" err="1"/>
              <a:t>getWordCount</a:t>
            </a:r>
            <a:r>
              <a:rPr lang="en-US" dirty="0"/>
              <a:t>”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bunch of little helper methods I wrote.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4FE3-F256-4BBB-9A81-C589618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AD2B8-A11C-466D-A3C8-9A42F63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95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6735-5471-ACB6-F791-74E2B9A6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Confused?  No worries…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B2E5-FEAE-C5CA-C8DC-36246931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ideas are always confusing, especially if seen rapidly.</a:t>
            </a:r>
          </a:p>
          <a:p>
            <a:endParaRPr lang="en-US" dirty="0"/>
          </a:p>
          <a:p>
            <a:r>
              <a:rPr lang="en-US" dirty="0"/>
              <a:t>We will revisit all of these concepts much more carefully soon</a:t>
            </a:r>
          </a:p>
          <a:p>
            <a:endParaRPr lang="en-US" dirty="0"/>
          </a:p>
          <a:p>
            <a:r>
              <a:rPr lang="en-US" dirty="0"/>
              <a:t>Today was a big-picture perspective, and we don’t expect you to be able to do the same kind of thing… yet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BBE02-8396-AD3C-73CD-05884B79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DF86C-4477-E584-4727-0EE375F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86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A00F7-FC6E-4876-A8A1-6350425B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75E01-C049-46B8-88F5-ABF77D628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stuff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944DE-7E63-4ED4-AAD6-92A366B0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3C6F-2031-4CA6-9C8A-8832AE19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5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0ADA53-BA7E-4163-8C48-776996CD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Recitations matter!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1E8C88-2293-423A-9021-57954342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CS4414, we use the recitations to teach you C++ and Linux.  We require them and we test on the material they cover.</a:t>
            </a:r>
          </a:p>
          <a:p>
            <a:endParaRPr lang="en-US" dirty="0"/>
          </a:p>
          <a:p>
            <a:r>
              <a:rPr lang="en-US" dirty="0"/>
              <a:t>We also are asking the ugrad TAs to organize a few longer “workshops” where they would problem solve while you watch (those will be on Zoom and recorded).</a:t>
            </a:r>
          </a:p>
          <a:p>
            <a:endParaRPr lang="en-US" dirty="0"/>
          </a:p>
          <a:p>
            <a:r>
              <a:rPr lang="en-US" dirty="0"/>
              <a:t>C++ is easy but it takes time and help.  And even a person who knows C++ can learn new things from Alicia, Jonathan and </a:t>
            </a:r>
            <a:r>
              <a:rPr lang="en-US" dirty="0" err="1"/>
              <a:t>Pengyue</a:t>
            </a:r>
            <a:r>
              <a:rPr lang="en-US" dirty="0"/>
              <a:t>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292C-FD91-452C-9C05-096196DE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D280B-9361-4958-A360-806CEF8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8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AC7-480B-4D6C-85EF-0A47A750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4BBA-3F23-4B8E-8E95-15249C0A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have everyone using the same version of GCC and the same version of Linux (Ubuntu)</a:t>
            </a:r>
          </a:p>
          <a:p>
            <a:endParaRPr lang="en-US" dirty="0"/>
          </a:p>
          <a:p>
            <a:r>
              <a:rPr lang="en-US" dirty="0"/>
              <a:t>This makes </a:t>
            </a:r>
            <a:r>
              <a:rPr lang="en-US" dirty="0" err="1"/>
              <a:t>autograding</a:t>
            </a:r>
            <a:r>
              <a:rPr lang="en-US" dirty="0"/>
              <a:t> possible, and also makes TA advising easier.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6FC8-8D72-4D7C-A2E9-C3B5BC4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BB0BC-0797-45D6-910E-432C220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7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C7D6-7676-46D7-956E-3E958012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u="sng" dirty="0"/>
              <a:t>learn</a:t>
            </a:r>
            <a:r>
              <a:rPr lang="en-US" dirty="0"/>
              <a:t> in groups… but must </a:t>
            </a:r>
            <a:r>
              <a:rPr lang="en-US" u="sng" dirty="0"/>
              <a:t>work</a:t>
            </a:r>
            <a:r>
              <a:rPr lang="en-US" dirty="0"/>
              <a:t>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F24A-B1F7-4898-88CA-CC05D172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encourage study groups.   Learning as a group is great!</a:t>
            </a:r>
          </a:p>
          <a:p>
            <a:endParaRPr lang="en-US" dirty="0"/>
          </a:p>
          <a:p>
            <a:r>
              <a:rPr lang="en-US" dirty="0"/>
              <a:t>But… </a:t>
            </a:r>
            <a:r>
              <a:rPr lang="en-US" i="1" dirty="0"/>
              <a:t>every single thing you do on a graded homework must be done by you, and not with any help from friends or </a:t>
            </a:r>
            <a:r>
              <a:rPr lang="en-US" i="1" dirty="0" err="1"/>
              <a:t>CourseHero</a:t>
            </a:r>
            <a:r>
              <a:rPr lang="en-US" i="1" dirty="0"/>
              <a:t> or other cheats.  Graded work must be </a:t>
            </a:r>
            <a:r>
              <a:rPr lang="en-US" i="1" u="sng" dirty="0"/>
              <a:t>your</a:t>
            </a:r>
            <a:r>
              <a:rPr lang="en-US" i="1" dirty="0"/>
              <a:t> individual work.</a:t>
            </a:r>
          </a:p>
          <a:p>
            <a:endParaRPr lang="en-US" i="1" dirty="0"/>
          </a:p>
          <a:p>
            <a:r>
              <a:rPr lang="en-US" dirty="0"/>
              <a:t>ChatGPT and similar bots are not particularly good at C++ so you can use them safely, without it being cheating.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3F4C-FC87-43F0-B80B-480B744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D16E0-D40B-4795-9F97-42FD529C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0C01-E2F4-FC88-6CDF-55143DBB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76619"/>
            <a:ext cx="10786872" cy="1499616"/>
          </a:xfrm>
        </p:spPr>
        <p:txBody>
          <a:bodyPr/>
          <a:lstStyle/>
          <a:p>
            <a:r>
              <a:rPr lang="en-US" dirty="0"/>
              <a:t>How we think of this in CS at Cornell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155F-D501-9BDE-D3D9-B43E09DD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6519-68E8-B17B-0906-98EDBE6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8FDC14-E820-DEF6-9244-BFCBFA8F3FC3}"/>
              </a:ext>
            </a:extLst>
          </p:cNvPr>
          <p:cNvSpPr/>
          <p:nvPr/>
        </p:nvSpPr>
        <p:spPr>
          <a:xfrm>
            <a:off x="1285593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6F14-41F5-5D93-1971-A3D905AAD1E7}"/>
              </a:ext>
            </a:extLst>
          </p:cNvPr>
          <p:cNvSpPr txBox="1"/>
          <p:nvPr/>
        </p:nvSpPr>
        <p:spPr>
          <a:xfrm>
            <a:off x="1390534" y="3597315"/>
            <a:ext cx="152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single NUMA server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35FDF-13C7-CF69-7984-FF5DC9D53E38}"/>
              </a:ext>
            </a:extLst>
          </p:cNvPr>
          <p:cNvSpPr/>
          <p:nvPr/>
        </p:nvSpPr>
        <p:spPr>
          <a:xfrm>
            <a:off x="3592716" y="133087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DEF07-E7F0-A5B5-738C-713A1183B03F}"/>
              </a:ext>
            </a:extLst>
          </p:cNvPr>
          <p:cNvSpPr txBox="1"/>
          <p:nvPr/>
        </p:nvSpPr>
        <p:spPr>
          <a:xfrm>
            <a:off x="3697657" y="1595949"/>
            <a:ext cx="152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Modern PL and compilation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5997F3-428D-B3E5-8BF7-DD13B82BC6A9}"/>
              </a:ext>
            </a:extLst>
          </p:cNvPr>
          <p:cNvSpPr/>
          <p:nvPr/>
        </p:nvSpPr>
        <p:spPr>
          <a:xfrm>
            <a:off x="3592716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92254-3F47-430F-C124-D035600D519C}"/>
              </a:ext>
            </a:extLst>
          </p:cNvPr>
          <p:cNvSpPr txBox="1"/>
          <p:nvPr/>
        </p:nvSpPr>
        <p:spPr>
          <a:xfrm>
            <a:off x="3697657" y="3344019"/>
            <a:ext cx="152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Networking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Distributed Systems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Databases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CEAB3-217A-2D3D-E480-13856B018ED6}"/>
              </a:ext>
            </a:extLst>
          </p:cNvPr>
          <p:cNvSpPr/>
          <p:nvPr/>
        </p:nvSpPr>
        <p:spPr>
          <a:xfrm>
            <a:off x="3592716" y="499703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63340-77E5-BDA7-3D2C-19F28024F1B9}"/>
              </a:ext>
            </a:extLst>
          </p:cNvPr>
          <p:cNvSpPr txBox="1"/>
          <p:nvPr/>
        </p:nvSpPr>
        <p:spPr>
          <a:xfrm>
            <a:off x="3750102" y="5445787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Cloud Computing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FF96B1-0EA7-820F-959E-A13EAA68F3ED}"/>
              </a:ext>
            </a:extLst>
          </p:cNvPr>
          <p:cNvSpPr/>
          <p:nvPr/>
        </p:nvSpPr>
        <p:spPr>
          <a:xfrm>
            <a:off x="5984341" y="370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16885-2505-07CA-5DC3-6EC2B1D14FA2}"/>
              </a:ext>
            </a:extLst>
          </p:cNvPr>
          <p:cNvSpPr/>
          <p:nvPr/>
        </p:nvSpPr>
        <p:spPr>
          <a:xfrm>
            <a:off x="7623508" y="3178652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072BE-26B4-F647-A8A7-4ABE5BF29CA2}"/>
              </a:ext>
            </a:extLst>
          </p:cNvPr>
          <p:cNvSpPr txBox="1"/>
          <p:nvPr/>
        </p:nvSpPr>
        <p:spPr>
          <a:xfrm>
            <a:off x="7728449" y="3612016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cloud</a:t>
            </a:r>
          </a:p>
        </p:txBody>
      </p:sp>
    </p:spTree>
    <p:extLst>
      <p:ext uri="{BB962C8B-B14F-4D97-AF65-F5344CB8AC3E}">
        <p14:creationId xmlns:p14="http://schemas.microsoft.com/office/powerpoint/2010/main" val="1659559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6B3-1D93-4574-B031-1BF61A01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1428" cy="1499616"/>
          </a:xfrm>
        </p:spPr>
        <p:txBody>
          <a:bodyPr/>
          <a:lstStyle/>
          <a:p>
            <a:r>
              <a:rPr lang="en-US" dirty="0"/>
              <a:t>Exams (some),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E4B7-EFFA-4314-993B-ED078741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the exact same grading formula as CS4410: 50% exams, 50% homework.  There will be two prelims but no final.  Cornell exam schedules will show the exact dates, times and rooms.</a:t>
            </a:r>
          </a:p>
          <a:p>
            <a:endParaRPr lang="en-US" dirty="0"/>
          </a:p>
          <a:p>
            <a:r>
              <a:rPr lang="en-US" dirty="0"/>
              <a:t>You are required to attend lectures.  If people stop attending we might give a snap quiz from time to time.  Videos from prior years are for catching up, not skipping lecture.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523F-7144-453E-A555-FDE09090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35C79-E3F6-4293-BCB2-0C254CFD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91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8708-B091-4292-A0D2-B1314E59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82C3-C426-4808-BF09-9A2A0DED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curve the course</a:t>
            </a:r>
          </a:p>
          <a:p>
            <a:endParaRPr lang="en-US" dirty="0"/>
          </a:p>
          <a:p>
            <a:r>
              <a:rPr lang="en-US" dirty="0"/>
              <a:t>Our feeling is that most students should easily be able to earn a grade in the range from B- to A+.  But A+ is “special” and not strictly from a formula.  The instructor decides how many to give.  </a:t>
            </a:r>
            <a:r>
              <a:rPr lang="en-US" dirty="0">
                <a:highlight>
                  <a:srgbClr val="FFFF00"/>
                </a:highlight>
              </a:rPr>
              <a:t>Taking the final can never raise a grade from A to A+.</a:t>
            </a:r>
          </a:p>
          <a:p>
            <a:endParaRPr lang="en-US" dirty="0"/>
          </a:p>
          <a:p>
            <a:r>
              <a:rPr lang="en-US" dirty="0"/>
              <a:t>Grades below B- would only be used if a student really isn’t doing well, especially if that person is also skipping lectures.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9434-539A-46B2-934C-EE1F1AAC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04FDE-74EA-4A3F-A3D8-4F2BB0C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0C01-E2F4-FC88-6CDF-55143DBB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09" y="104897"/>
            <a:ext cx="10786872" cy="1499616"/>
          </a:xfrm>
        </p:spPr>
        <p:txBody>
          <a:bodyPr/>
          <a:lstStyle/>
          <a:p>
            <a:r>
              <a:rPr lang="en-US" dirty="0"/>
              <a:t>How we think of this in CS at Cornell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155F-D501-9BDE-D3D9-B43E09DD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6519-68E8-B17B-0906-98EDBE6B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35FDF-13C7-CF69-7984-FF5DC9D53E38}"/>
              </a:ext>
            </a:extLst>
          </p:cNvPr>
          <p:cNvSpPr/>
          <p:nvPr/>
        </p:nvSpPr>
        <p:spPr>
          <a:xfrm>
            <a:off x="3592716" y="133087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DEF07-E7F0-A5B5-738C-713A1183B03F}"/>
              </a:ext>
            </a:extLst>
          </p:cNvPr>
          <p:cNvSpPr txBox="1"/>
          <p:nvPr/>
        </p:nvSpPr>
        <p:spPr>
          <a:xfrm>
            <a:off x="3697657" y="1595949"/>
            <a:ext cx="152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Modern PL and compilation tools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5997F3-428D-B3E5-8BF7-DD13B82BC6A9}"/>
              </a:ext>
            </a:extLst>
          </p:cNvPr>
          <p:cNvSpPr/>
          <p:nvPr/>
        </p:nvSpPr>
        <p:spPr>
          <a:xfrm>
            <a:off x="3592716" y="316395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92254-3F47-430F-C124-D035600D519C}"/>
              </a:ext>
            </a:extLst>
          </p:cNvPr>
          <p:cNvSpPr txBox="1"/>
          <p:nvPr/>
        </p:nvSpPr>
        <p:spPr>
          <a:xfrm>
            <a:off x="3697657" y="3344019"/>
            <a:ext cx="152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Networking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Distributed Systems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Databases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CEAB3-217A-2D3D-E480-13856B018ED6}"/>
              </a:ext>
            </a:extLst>
          </p:cNvPr>
          <p:cNvSpPr/>
          <p:nvPr/>
        </p:nvSpPr>
        <p:spPr>
          <a:xfrm>
            <a:off x="3592716" y="4997031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63340-77E5-BDA7-3D2C-19F28024F1B9}"/>
              </a:ext>
            </a:extLst>
          </p:cNvPr>
          <p:cNvSpPr txBox="1"/>
          <p:nvPr/>
        </p:nvSpPr>
        <p:spPr>
          <a:xfrm>
            <a:off x="3750102" y="5445787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Cloud Computing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FF96B1-0EA7-820F-959E-A13EAA68F3ED}"/>
              </a:ext>
            </a:extLst>
          </p:cNvPr>
          <p:cNvSpPr/>
          <p:nvPr/>
        </p:nvSpPr>
        <p:spPr>
          <a:xfrm>
            <a:off x="5984341" y="3702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16885-2505-07CA-5DC3-6EC2B1D14FA2}"/>
              </a:ext>
            </a:extLst>
          </p:cNvPr>
          <p:cNvSpPr/>
          <p:nvPr/>
        </p:nvSpPr>
        <p:spPr>
          <a:xfrm>
            <a:off x="7623508" y="3178652"/>
            <a:ext cx="1730866" cy="16386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072BE-26B4-F647-A8A7-4ABE5BF29CA2}"/>
              </a:ext>
            </a:extLst>
          </p:cNvPr>
          <p:cNvSpPr txBox="1"/>
          <p:nvPr/>
        </p:nvSpPr>
        <p:spPr>
          <a:xfrm>
            <a:off x="7728449" y="3612016"/>
            <a:ext cx="15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cloud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67485-395E-DFE5-19D2-9B741518CC89}"/>
              </a:ext>
            </a:extLst>
          </p:cNvPr>
          <p:cNvSpPr/>
          <p:nvPr/>
        </p:nvSpPr>
        <p:spPr>
          <a:xfrm>
            <a:off x="2911517" y="1176950"/>
            <a:ext cx="6558408" cy="5568074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8FDC14-E820-DEF6-9244-BFCBFA8F3FC3}"/>
              </a:ext>
            </a:extLst>
          </p:cNvPr>
          <p:cNvSpPr/>
          <p:nvPr/>
        </p:nvSpPr>
        <p:spPr>
          <a:xfrm>
            <a:off x="1285592" y="3163951"/>
            <a:ext cx="1730866" cy="16386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5E6F14-41F5-5D93-1971-A3D905AAD1E7}"/>
              </a:ext>
            </a:extLst>
          </p:cNvPr>
          <p:cNvSpPr txBox="1"/>
          <p:nvPr/>
        </p:nvSpPr>
        <p:spPr>
          <a:xfrm>
            <a:off x="1390534" y="3597315"/>
            <a:ext cx="152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Great skills on a single NUMA server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7636B7-EB3F-C22A-F964-A1E71598F8C8}"/>
              </a:ext>
            </a:extLst>
          </p:cNvPr>
          <p:cNvCxnSpPr/>
          <p:nvPr/>
        </p:nvCxnSpPr>
        <p:spPr>
          <a:xfrm flipV="1">
            <a:off x="2607398" y="1855960"/>
            <a:ext cx="3583323" cy="141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499E4E-D02D-F123-103A-078A60FA5D7B}"/>
              </a:ext>
            </a:extLst>
          </p:cNvPr>
          <p:cNvCxnSpPr>
            <a:cxnSpLocks/>
          </p:cNvCxnSpPr>
          <p:nvPr/>
        </p:nvCxnSpPr>
        <p:spPr>
          <a:xfrm>
            <a:off x="2556095" y="4704160"/>
            <a:ext cx="3651566" cy="144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AF85EB9-2F95-21E8-CFAD-8A77D2F2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661" y="1595949"/>
            <a:ext cx="5603339" cy="471341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Writing code that can perform </a:t>
            </a:r>
            <a:br>
              <a:rPr lang="en-US" dirty="0"/>
            </a:br>
            <a:r>
              <a:rPr lang="en-US" dirty="0"/>
              <a:t>   extremely well and keep the CPU</a:t>
            </a:r>
            <a:br>
              <a:rPr lang="en-US" dirty="0"/>
            </a:br>
            <a:r>
              <a:rPr lang="en-US" dirty="0"/>
              <a:t>   busy in a productive way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Learning to leverage concurrency</a:t>
            </a:r>
            <a:br>
              <a:rPr lang="en-US" dirty="0"/>
            </a:br>
            <a:r>
              <a:rPr lang="en-US" dirty="0"/>
              <a:t>   in a correct, secure, effective way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Understanding ways of “taking</a:t>
            </a:r>
            <a:br>
              <a:rPr lang="en-US" dirty="0"/>
            </a:br>
            <a:r>
              <a:rPr lang="en-US" dirty="0"/>
              <a:t>   control” over the hardware and the</a:t>
            </a:r>
            <a:br>
              <a:rPr lang="en-US" dirty="0"/>
            </a:br>
            <a:r>
              <a:rPr lang="en-US" dirty="0"/>
              <a:t>   OS so they will be ideally effective</a:t>
            </a:r>
          </a:p>
        </p:txBody>
      </p:sp>
    </p:spTree>
    <p:extLst>
      <p:ext uri="{BB962C8B-B14F-4D97-AF65-F5344CB8AC3E}">
        <p14:creationId xmlns:p14="http://schemas.microsoft.com/office/powerpoint/2010/main" val="12410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047D9A-0813-A02A-32C4-B7D0A1C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this first lecture?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106558-9F33-19B6-609E-1672A797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glimpse of this entire complicated, huge, crazy puzzle!</a:t>
            </a:r>
          </a:p>
          <a:p>
            <a:endParaRPr lang="en-US" dirty="0"/>
          </a:p>
          <a:p>
            <a:r>
              <a:rPr lang="en-US" dirty="0"/>
              <a:t>What does it even mean to “be in control” of the computer and the OS and the disk?</a:t>
            </a:r>
          </a:p>
          <a:p>
            <a:endParaRPr lang="en-US" dirty="0"/>
          </a:p>
          <a:p>
            <a:r>
              <a:rPr lang="en-US" dirty="0"/>
              <a:t>Why start with C++ and Linux?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1F1B-14F0-CA93-C30F-ADDF631D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1" y="6470704"/>
            <a:ext cx="5901459" cy="274320"/>
          </a:xfrm>
        </p:spPr>
        <p:txBody>
          <a:bodyPr/>
          <a:lstStyle/>
          <a:p>
            <a:r>
              <a:rPr lang="en-US"/>
              <a:t>Cornell CS4414 - Spring 2023.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FA7AD-03FB-7B1F-8DF7-B7BDD5E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EB3107-D7D7-23AA-529B-9DF13AA1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86" y="4360274"/>
            <a:ext cx="1477807" cy="13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F46ACE-221E-66EF-FBA8-C65DFFE2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4" y="4791455"/>
            <a:ext cx="2381250" cy="16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763</TotalTime>
  <Words>5930</Words>
  <Application>Microsoft Office PowerPoint</Application>
  <PresentationFormat>Widescreen</PresentationFormat>
  <Paragraphs>687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Calibri</vt:lpstr>
      <vt:lpstr>Symbol</vt:lpstr>
      <vt:lpstr>Tw Cen MT</vt:lpstr>
      <vt:lpstr>Tw Cen MT Condensed</vt:lpstr>
      <vt:lpstr>Wingdings</vt:lpstr>
      <vt:lpstr>Wingdings 3</vt:lpstr>
      <vt:lpstr>Integral</vt:lpstr>
      <vt:lpstr>Welcome to CS4414  Systems Programming</vt:lpstr>
      <vt:lpstr>The modern computing world is complex!</vt:lpstr>
      <vt:lpstr>Reasons we care about performance</vt:lpstr>
      <vt:lpstr>Compute time to train ML models</vt:lpstr>
      <vt:lpstr>Some cars have insane speed buttons… </vt:lpstr>
      <vt:lpstr>Smart use of the “platform” is how!</vt:lpstr>
      <vt:lpstr>How we think of this in CS at Cornell</vt:lpstr>
      <vt:lpstr>How we think of this in CS at Cornell</vt:lpstr>
      <vt:lpstr>Agenda for this first lecture?</vt:lpstr>
      <vt:lpstr>“Idea map” for The whole semester</vt:lpstr>
      <vt:lpstr>When you write a program, does It matter how it gets executed?</vt:lpstr>
      <vt:lpstr>When you write a program, does It matter how it gets executed?</vt:lpstr>
      <vt:lpstr>Considerations people often cite</vt:lpstr>
      <vt:lpstr>A subtle consideration: Modularity and compositionality</vt:lpstr>
      <vt:lpstr>Microsoft FarmBeats Example</vt:lpstr>
      <vt:lpstr>… this is the complication</vt:lpstr>
      <vt:lpstr>Drill-down considerations</vt:lpstr>
      <vt:lpstr>Drill-down considerations</vt:lpstr>
      <vt:lpstr>Why Linux?  Does the O/S even matter?</vt:lpstr>
      <vt:lpstr>Linux and the Hardware: two Sides of the system architecture</vt:lpstr>
      <vt:lpstr>Why are Python and Java expensive?</vt:lpstr>
      <vt:lpstr>How does C++ avoid these pitfalls?</vt:lpstr>
      <vt:lpstr>Let’s Drill down on speed</vt:lpstr>
      <vt:lpstr>Parallelism</vt:lpstr>
      <vt:lpstr>Let’s Drill down on speed</vt:lpstr>
      <vt:lpstr>Word count task</vt:lpstr>
      <vt:lpstr>The participants</vt:lpstr>
      <vt:lpstr>The Scoreboard</vt:lpstr>
      <vt:lpstr>The Scoreboard</vt:lpstr>
      <vt:lpstr>The Scoreboard</vt:lpstr>
      <vt:lpstr>How can a program do 14.7779s  of computing in 4.645s?</vt:lpstr>
      <vt:lpstr>Quick dive into word count in C++</vt:lpstr>
      <vt:lpstr>Example: Hello World in C++</vt:lpstr>
      <vt:lpstr>Example: Word Count in C++ </vt:lpstr>
      <vt:lpstr>Example: Word Count in C++ </vt:lpstr>
      <vt:lpstr>Example: Word Count in C++ </vt:lpstr>
      <vt:lpstr>My code versus Sagar’s</vt:lpstr>
      <vt:lpstr>A chunk of Linux source code</vt:lpstr>
      <vt:lpstr>Visualization of my word count running</vt:lpstr>
      <vt:lpstr>What do we mean by “read data into memory?”</vt:lpstr>
      <vt:lpstr>How my code actually worked</vt:lpstr>
      <vt:lpstr>When I first coded my solution, my program was very short, but rather slow.</vt:lpstr>
      <vt:lpstr>What made Sagar’s version slower?</vt:lpstr>
      <vt:lpstr>What made Sagar’s Code Slower?</vt:lpstr>
      <vt:lpstr>The Scoreboard</vt:lpstr>
      <vt:lpstr>Central message here?</vt:lpstr>
      <vt:lpstr>How can we “anticipate” the costs of too many uses of Std::string?</vt:lpstr>
      <vt:lpstr>How costly?</vt:lpstr>
      <vt:lpstr>Final version</vt:lpstr>
      <vt:lpstr>Didn’t I promise “thousands x”  How did that drop to 30x?</vt:lpstr>
      <vt:lpstr>Parallelism in your computer</vt:lpstr>
      <vt:lpstr>Parallelism in your computer</vt:lpstr>
      <vt:lpstr>Topic from Beyond CS4414: Cloud computing takes this further</vt:lpstr>
      <vt:lpstr>Modern Cloud Computing Data Center</vt:lpstr>
      <vt:lpstr>Issues introduced by large scale</vt:lpstr>
      <vt:lpstr>And yet…</vt:lpstr>
      <vt:lpstr>Learning Linux and C++</vt:lpstr>
      <vt:lpstr>Roll your own?  Or learn some weird library interface?</vt:lpstr>
      <vt:lpstr>Why would people care about word counting in a modern system, like for nlp? </vt:lpstr>
      <vt:lpstr>Why do NLP systems care about stems?</vt:lpstr>
      <vt:lpstr>What shapes the performance of “stemmed, lower-case word count”?</vt:lpstr>
      <vt:lpstr>Glimpse of Linux and Bash</vt:lpstr>
      <vt:lpstr>More fun with bash</vt:lpstr>
      <vt:lpstr>Remainder of Word Count in C++</vt:lpstr>
      <vt:lpstr>Confused?  No worries…</vt:lpstr>
      <vt:lpstr>Practical Considerations</vt:lpstr>
      <vt:lpstr>Recitations matter!</vt:lpstr>
      <vt:lpstr>Setup</vt:lpstr>
      <vt:lpstr>You can learn in groups… but must work alone</vt:lpstr>
      <vt:lpstr>Exams (some), Homework</vt:lpstr>
      <vt:lpstr>Curve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77</cp:revision>
  <dcterms:created xsi:type="dcterms:W3CDTF">2020-07-27T14:20:38Z</dcterms:created>
  <dcterms:modified xsi:type="dcterms:W3CDTF">2024-08-27T15:05:35Z</dcterms:modified>
</cp:coreProperties>
</file>