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85" r:id="rId3"/>
    <p:sldId id="257" r:id="rId4"/>
    <p:sldId id="286" r:id="rId5"/>
    <p:sldId id="302" r:id="rId6"/>
    <p:sldId id="304" r:id="rId7"/>
    <p:sldId id="303" r:id="rId8"/>
    <p:sldId id="305" r:id="rId9"/>
    <p:sldId id="306" r:id="rId10"/>
    <p:sldId id="307" r:id="rId11"/>
    <p:sldId id="308" r:id="rId12"/>
    <p:sldId id="289" r:id="rId13"/>
    <p:sldId id="310" r:id="rId14"/>
    <p:sldId id="311" r:id="rId15"/>
    <p:sldId id="316" r:id="rId16"/>
    <p:sldId id="312" r:id="rId17"/>
    <p:sldId id="313" r:id="rId18"/>
    <p:sldId id="319" r:id="rId19"/>
    <p:sldId id="320" r:id="rId20"/>
    <p:sldId id="321" r:id="rId21"/>
    <p:sldId id="322" r:id="rId22"/>
    <p:sldId id="323" r:id="rId23"/>
    <p:sldId id="309" r:id="rId24"/>
    <p:sldId id="315" r:id="rId25"/>
    <p:sldId id="324" r:id="rId26"/>
    <p:sldId id="325" r:id="rId27"/>
    <p:sldId id="318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6600"/>
    <a:srgbClr val="FF5050"/>
    <a:srgbClr val="5F5F5F"/>
    <a:srgbClr val="969696"/>
    <a:srgbClr val="6600FF"/>
    <a:srgbClr val="9966FF"/>
    <a:srgbClr val="336600"/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94D1D7-D57E-45EC-B028-81F93B49B055}" v="238" dt="2020-03-12T01:28:07.0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3863" autoAdjust="0"/>
  </p:normalViewPr>
  <p:slideViewPr>
    <p:cSldViewPr>
      <p:cViewPr varScale="1">
        <p:scale>
          <a:sx n="204" d="100"/>
          <a:sy n="204" d="100"/>
        </p:scale>
        <p:origin x="-78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 Tremel" userId="99c4cb7793acbe54" providerId="LiveId" clId="{F394D1D7-D57E-45EC-B028-81F93B49B055}"/>
    <pc:docChg chg="undo custSel addSld delSld modSld">
      <pc:chgData name="Edward Tremel" userId="99c4cb7793acbe54" providerId="LiveId" clId="{F394D1D7-D57E-45EC-B028-81F93B49B055}" dt="2020-03-12T01:28:56.677" v="3594" actId="5793"/>
      <pc:docMkLst>
        <pc:docMk/>
      </pc:docMkLst>
      <pc:sldChg chg="modSp">
        <pc:chgData name="Edward Tremel" userId="99c4cb7793acbe54" providerId="LiveId" clId="{F394D1D7-D57E-45EC-B028-81F93B49B055}" dt="2020-03-09T20:42:34.650" v="33" actId="20577"/>
        <pc:sldMkLst>
          <pc:docMk/>
          <pc:sldMk cId="2800283070" sldId="256"/>
        </pc:sldMkLst>
        <pc:spChg chg="mod">
          <ac:chgData name="Edward Tremel" userId="99c4cb7793acbe54" providerId="LiveId" clId="{F394D1D7-D57E-45EC-B028-81F93B49B055}" dt="2020-03-09T20:42:34.650" v="33" actId="20577"/>
          <ac:spMkLst>
            <pc:docMk/>
            <pc:sldMk cId="2800283070" sldId="256"/>
            <ac:spMk id="2" creationId="{00000000-0000-0000-0000-000000000000}"/>
          </ac:spMkLst>
        </pc:spChg>
      </pc:sldChg>
      <pc:sldChg chg="modSp">
        <pc:chgData name="Edward Tremel" userId="99c4cb7793acbe54" providerId="LiveId" clId="{F394D1D7-D57E-45EC-B028-81F93B49B055}" dt="2020-03-09T20:44:19.808" v="194" actId="20577"/>
        <pc:sldMkLst>
          <pc:docMk/>
          <pc:sldMk cId="1919267737" sldId="257"/>
        </pc:sldMkLst>
        <pc:spChg chg="mod">
          <ac:chgData name="Edward Tremel" userId="99c4cb7793acbe54" providerId="LiveId" clId="{F394D1D7-D57E-45EC-B028-81F93B49B055}" dt="2020-03-09T20:44:19.808" v="194" actId="20577"/>
          <ac:spMkLst>
            <pc:docMk/>
            <pc:sldMk cId="1919267737" sldId="257"/>
            <ac:spMk id="3" creationId="{00000000-0000-0000-0000-000000000000}"/>
          </ac:spMkLst>
        </pc:spChg>
      </pc:sldChg>
      <pc:sldChg chg="addSp delSp modSp add modNotesTx">
        <pc:chgData name="Edward Tremel" userId="99c4cb7793acbe54" providerId="LiveId" clId="{F394D1D7-D57E-45EC-B028-81F93B49B055}" dt="2020-03-09T22:20:13.221" v="635" actId="20577"/>
        <pc:sldMkLst>
          <pc:docMk/>
          <pc:sldMk cId="2047914699" sldId="258"/>
        </pc:sldMkLst>
        <pc:spChg chg="mod">
          <ac:chgData name="Edward Tremel" userId="99c4cb7793acbe54" providerId="LiveId" clId="{F394D1D7-D57E-45EC-B028-81F93B49B055}" dt="2020-03-09T21:01:46.701" v="230" actId="14100"/>
          <ac:spMkLst>
            <pc:docMk/>
            <pc:sldMk cId="2047914699" sldId="258"/>
            <ac:spMk id="2" creationId="{67593D8A-189D-4777-AA2A-5403FB6DE61D}"/>
          </ac:spMkLst>
        </pc:spChg>
        <pc:spChg chg="del">
          <ac:chgData name="Edward Tremel" userId="99c4cb7793acbe54" providerId="LiveId" clId="{F394D1D7-D57E-45EC-B028-81F93B49B055}" dt="2020-03-09T21:05:43.232" v="235" actId="478"/>
          <ac:spMkLst>
            <pc:docMk/>
            <pc:sldMk cId="2047914699" sldId="258"/>
            <ac:spMk id="3" creationId="{CABCFBDC-E9DC-4A8E-AEFA-72FC9E2FBF5F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4" creationId="{B0AD9296-DB0D-43D3-94D9-1F39A0BF0591}"/>
          </ac:spMkLst>
        </pc:spChg>
        <pc:spChg chg="add del mod">
          <ac:chgData name="Edward Tremel" userId="99c4cb7793acbe54" providerId="LiveId" clId="{F394D1D7-D57E-45EC-B028-81F93B49B055}" dt="2020-03-09T21:06:48.571" v="251" actId="478"/>
          <ac:spMkLst>
            <pc:docMk/>
            <pc:sldMk cId="2047914699" sldId="258"/>
            <ac:spMk id="6" creationId="{C2007762-B5E6-4B78-A921-515AD19E295C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7" creationId="{978CB8EE-912B-4836-997B-3419FCF67B07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8" creationId="{36DFE936-111B-42B5-ACA1-9297B8B4DB3A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9" creationId="{360944C3-2565-4AD4-9649-857617F846FC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10" creationId="{586E21A5-4B51-481E-9C20-1C69149DC1C9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11" creationId="{B16E25B4-90A8-48F6-8286-921E95F2F90C}"/>
          </ac:spMkLst>
        </pc:spChg>
        <pc:spChg chg="add mod">
          <ac:chgData name="Edward Tremel" userId="99c4cb7793acbe54" providerId="LiveId" clId="{F394D1D7-D57E-45EC-B028-81F93B49B055}" dt="2020-03-09T21:08:58.224" v="319" actId="571"/>
          <ac:spMkLst>
            <pc:docMk/>
            <pc:sldMk cId="2047914699" sldId="258"/>
            <ac:spMk id="17" creationId="{D1EF50F6-4410-4CAC-8C6B-FD49FAA89736}"/>
          </ac:spMkLst>
        </pc:spChg>
        <pc:spChg chg="add mod">
          <ac:chgData name="Edward Tremel" userId="99c4cb7793acbe54" providerId="LiveId" clId="{F394D1D7-D57E-45EC-B028-81F93B49B055}" dt="2020-03-09T22:20:13.221" v="635" actId="20577"/>
          <ac:spMkLst>
            <pc:docMk/>
            <pc:sldMk cId="2047914699" sldId="258"/>
            <ac:spMk id="32" creationId="{C4B6DA88-0B8E-4FB4-8E73-DC9670DDA7BC}"/>
          </ac:spMkLst>
        </pc:spChg>
        <pc:spChg chg="add mod">
          <ac:chgData name="Edward Tremel" userId="99c4cb7793acbe54" providerId="LiveId" clId="{F394D1D7-D57E-45EC-B028-81F93B49B055}" dt="2020-03-09T22:08:54.839" v="607" actId="552"/>
          <ac:spMkLst>
            <pc:docMk/>
            <pc:sldMk cId="2047914699" sldId="258"/>
            <ac:spMk id="33" creationId="{7D5B3DA8-43FA-461A-A53F-DA137E35CEA7}"/>
          </ac:spMkLst>
        </pc:spChg>
        <pc:picChg chg="add mod">
          <ac:chgData name="Edward Tremel" userId="99c4cb7793acbe54" providerId="LiveId" clId="{F394D1D7-D57E-45EC-B028-81F93B49B055}" dt="2020-03-09T22:09:49.013" v="618" actId="1038"/>
          <ac:picMkLst>
            <pc:docMk/>
            <pc:sldMk cId="2047914699" sldId="258"/>
            <ac:picMk id="1026" creationId="{90D9CB59-6C5D-474F-B012-92D58525D1CB}"/>
          </ac:picMkLst>
        </pc:pic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12" creationId="{A7154B65-4BCB-499B-9AB6-05F09F92997D}"/>
          </ac:cxnSpMkLst>
        </pc:cxnChg>
        <pc:cxnChg chg="add del mod">
          <ac:chgData name="Edward Tremel" userId="99c4cb7793acbe54" providerId="LiveId" clId="{F394D1D7-D57E-45EC-B028-81F93B49B055}" dt="2020-03-09T21:08:45.331" v="315" actId="478"/>
          <ac:cxnSpMkLst>
            <pc:docMk/>
            <pc:sldMk cId="2047914699" sldId="258"/>
            <ac:cxnSpMk id="14" creationId="{0C3A6D14-49CF-4381-9A93-6B26AA645DF9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19" creationId="{1E87B9C3-E35C-45F4-B1DD-982FE527F0AF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24" creationId="{523B49BE-37E7-4D44-BBDF-FFB3D19A38A0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26" creationId="{990B4E7E-840D-49A8-955D-735FCA95C712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28" creationId="{B04832E0-8AB7-4F58-8808-2F15925C4F77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30" creationId="{7BAD7209-CDCF-4706-9689-730B8E6B7447}"/>
          </ac:cxnSpMkLst>
        </pc:cxnChg>
        <pc:cxnChg chg="add mod">
          <ac:chgData name="Edward Tremel" userId="99c4cb7793acbe54" providerId="LiveId" clId="{F394D1D7-D57E-45EC-B028-81F93B49B055}" dt="2020-03-09T21:13:20.136" v="378" actId="13822"/>
          <ac:cxnSpMkLst>
            <pc:docMk/>
            <pc:sldMk cId="2047914699" sldId="258"/>
            <ac:cxnSpMk id="35" creationId="{B2068278-83C4-4E5A-98E2-1592F7EA00DA}"/>
          </ac:cxnSpMkLst>
        </pc:cxnChg>
        <pc:cxnChg chg="add mod">
          <ac:chgData name="Edward Tremel" userId="99c4cb7793acbe54" providerId="LiveId" clId="{F394D1D7-D57E-45EC-B028-81F93B49B055}" dt="2020-03-09T22:09:58.215" v="620" actId="14100"/>
          <ac:cxnSpMkLst>
            <pc:docMk/>
            <pc:sldMk cId="2047914699" sldId="258"/>
            <ac:cxnSpMk id="37" creationId="{611263C8-B0A7-49B2-820F-F79DAF469FF1}"/>
          </ac:cxnSpMkLst>
        </pc:cxnChg>
        <pc:cxnChg chg="add mod">
          <ac:chgData name="Edward Tremel" userId="99c4cb7793acbe54" providerId="LiveId" clId="{F394D1D7-D57E-45EC-B028-81F93B49B055}" dt="2020-03-09T22:09:56.410" v="619" actId="14100"/>
          <ac:cxnSpMkLst>
            <pc:docMk/>
            <pc:sldMk cId="2047914699" sldId="258"/>
            <ac:cxnSpMk id="39" creationId="{DAC95BCD-7B5C-4665-BA7B-6E95272D6BED}"/>
          </ac:cxnSpMkLst>
        </pc:cxnChg>
        <pc:cxnChg chg="add mod">
          <ac:chgData name="Edward Tremel" userId="99c4cb7793acbe54" providerId="LiveId" clId="{F394D1D7-D57E-45EC-B028-81F93B49B055}" dt="2020-03-09T22:10:00.622" v="621" actId="14100"/>
          <ac:cxnSpMkLst>
            <pc:docMk/>
            <pc:sldMk cId="2047914699" sldId="258"/>
            <ac:cxnSpMk id="42" creationId="{B885F163-B1D0-4F4A-8AAF-C46CF999CF22}"/>
          </ac:cxnSpMkLst>
        </pc:cxnChg>
        <pc:cxnChg chg="add mod">
          <ac:chgData name="Edward Tremel" userId="99c4cb7793acbe54" providerId="LiveId" clId="{F394D1D7-D57E-45EC-B028-81F93B49B055}" dt="2020-03-09T22:10:03.013" v="622" actId="14100"/>
          <ac:cxnSpMkLst>
            <pc:docMk/>
            <pc:sldMk cId="2047914699" sldId="258"/>
            <ac:cxnSpMk id="44" creationId="{083B9BBD-652A-44A0-9A44-1D6FDB7BABBB}"/>
          </ac:cxnSpMkLst>
        </pc:cxnChg>
        <pc:cxnChg chg="add mod">
          <ac:chgData name="Edward Tremel" userId="99c4cb7793acbe54" providerId="LiveId" clId="{F394D1D7-D57E-45EC-B028-81F93B49B055}" dt="2020-03-09T22:10:04.769" v="623" actId="14100"/>
          <ac:cxnSpMkLst>
            <pc:docMk/>
            <pc:sldMk cId="2047914699" sldId="258"/>
            <ac:cxnSpMk id="50" creationId="{46B408E3-A288-4ACF-ADAA-3F89ACFA8842}"/>
          </ac:cxnSpMkLst>
        </pc:cxnChg>
        <pc:cxnChg chg="add mod">
          <ac:chgData name="Edward Tremel" userId="99c4cb7793acbe54" providerId="LiveId" clId="{F394D1D7-D57E-45EC-B028-81F93B49B055}" dt="2020-03-09T22:10:06.632" v="624" actId="14100"/>
          <ac:cxnSpMkLst>
            <pc:docMk/>
            <pc:sldMk cId="2047914699" sldId="258"/>
            <ac:cxnSpMk id="54" creationId="{7DE8F54B-4145-46DA-86B2-830A60F64A73}"/>
          </ac:cxnSpMkLst>
        </pc:cxnChg>
      </pc:sldChg>
      <pc:sldChg chg="del">
        <pc:chgData name="Edward Tremel" userId="99c4cb7793acbe54" providerId="LiveId" clId="{F394D1D7-D57E-45EC-B028-81F93B49B055}" dt="2020-03-09T20:44:26.472" v="195" actId="2696"/>
        <pc:sldMkLst>
          <pc:docMk/>
          <pc:sldMk cId="3263550537" sldId="258"/>
        </pc:sldMkLst>
      </pc:sldChg>
      <pc:sldChg chg="del">
        <pc:chgData name="Edward Tremel" userId="99c4cb7793acbe54" providerId="LiveId" clId="{F394D1D7-D57E-45EC-B028-81F93B49B055}" dt="2020-03-09T20:44:26.487" v="196" actId="2696"/>
        <pc:sldMkLst>
          <pc:docMk/>
          <pc:sldMk cId="2095683049" sldId="259"/>
        </pc:sldMkLst>
      </pc:sldChg>
      <pc:sldChg chg="addSp delSp modSp add">
        <pc:chgData name="Edward Tremel" userId="99c4cb7793acbe54" providerId="LiveId" clId="{F394D1D7-D57E-45EC-B028-81F93B49B055}" dt="2020-03-10T00:54:29.205" v="1207" actId="207"/>
        <pc:sldMkLst>
          <pc:docMk/>
          <pc:sldMk cId="2646012984" sldId="259"/>
        </pc:sldMkLst>
        <pc:spChg chg="mod">
          <ac:chgData name="Edward Tremel" userId="99c4cb7793acbe54" providerId="LiveId" clId="{F394D1D7-D57E-45EC-B028-81F93B49B055}" dt="2020-03-09T22:22:06.396" v="659" actId="20577"/>
          <ac:spMkLst>
            <pc:docMk/>
            <pc:sldMk cId="2646012984" sldId="259"/>
            <ac:spMk id="2" creationId="{5A62A016-124F-41FD-A0A0-B1765A384528}"/>
          </ac:spMkLst>
        </pc:spChg>
        <pc:spChg chg="del">
          <ac:chgData name="Edward Tremel" userId="99c4cb7793acbe54" providerId="LiveId" clId="{F394D1D7-D57E-45EC-B028-81F93B49B055}" dt="2020-03-09T22:33:47.092" v="660"/>
          <ac:spMkLst>
            <pc:docMk/>
            <pc:sldMk cId="2646012984" sldId="259"/>
            <ac:spMk id="3" creationId="{CD33439E-AB32-4DAE-8217-E968AF9B23D2}"/>
          </ac:spMkLst>
        </pc:spChg>
        <pc:spChg chg="add mod">
          <ac:chgData name="Edward Tremel" userId="99c4cb7793acbe54" providerId="LiveId" clId="{F394D1D7-D57E-45EC-B028-81F93B49B055}" dt="2020-03-10T00:53:57.288" v="1204" actId="1076"/>
          <ac:spMkLst>
            <pc:docMk/>
            <pc:sldMk cId="2646012984" sldId="259"/>
            <ac:spMk id="3" creationId="{DD1254BF-3403-4EDB-B585-7A323AFF4AC6}"/>
          </ac:spMkLst>
        </pc:spChg>
        <pc:spChg chg="add mod">
          <ac:chgData name="Edward Tremel" userId="99c4cb7793acbe54" providerId="LiveId" clId="{F394D1D7-D57E-45EC-B028-81F93B49B055}" dt="2020-03-10T00:36:57.877" v="1140" actId="14100"/>
          <ac:spMkLst>
            <pc:docMk/>
            <pc:sldMk cId="2646012984" sldId="259"/>
            <ac:spMk id="4" creationId="{628E7025-C241-4B3E-A04F-F352AE4D021E}"/>
          </ac:spMkLst>
        </pc:spChg>
        <pc:spChg chg="add del mod">
          <ac:chgData name="Edward Tremel" userId="99c4cb7793acbe54" providerId="LiveId" clId="{F394D1D7-D57E-45EC-B028-81F93B49B055}" dt="2020-03-10T00:34:51.993" v="1137"/>
          <ac:spMkLst>
            <pc:docMk/>
            <pc:sldMk cId="2646012984" sldId="259"/>
            <ac:spMk id="5" creationId="{C43FE997-5BB7-422B-A7A2-6E1423CB2B20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6" creationId="{E71AAAF7-714B-4C87-8B6A-AF81A7BA00FC}"/>
          </ac:spMkLst>
        </pc:spChg>
        <pc:spChg chg="add mod">
          <ac:chgData name="Edward Tremel" userId="99c4cb7793acbe54" providerId="LiveId" clId="{F394D1D7-D57E-45EC-B028-81F93B49B055}" dt="2020-03-10T00:53:57.288" v="1204" actId="1076"/>
          <ac:spMkLst>
            <pc:docMk/>
            <pc:sldMk cId="2646012984" sldId="259"/>
            <ac:spMk id="7" creationId="{41C0D3FA-7DD4-4E6C-A57A-0AC53CDB3693}"/>
          </ac:spMkLst>
        </pc:spChg>
        <pc:spChg chg="add del mod">
          <ac:chgData name="Edward Tremel" userId="99c4cb7793acbe54" providerId="LiveId" clId="{F394D1D7-D57E-45EC-B028-81F93B49B055}" dt="2020-03-09T22:40:56.809" v="906" actId="478"/>
          <ac:spMkLst>
            <pc:docMk/>
            <pc:sldMk cId="2646012984" sldId="259"/>
            <ac:spMk id="7" creationId="{BB11EFC1-5199-44C9-877D-A04B21BD44C3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8" creationId="{19CFF1BE-B279-4B6C-A4B5-6355D149A94A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9" creationId="{647D7A01-777B-46ED-903A-74EBEAFEC4FA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0" creationId="{975DFC22-74C0-4791-9C01-6CA2B69B95A0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1" creationId="{6DDE969F-4628-4284-A168-229682B88820}"/>
          </ac:spMkLst>
        </pc:spChg>
        <pc:spChg chg="add mod">
          <ac:chgData name="Edward Tremel" userId="99c4cb7793acbe54" providerId="LiveId" clId="{F394D1D7-D57E-45EC-B028-81F93B49B055}" dt="2020-03-10T00:54:29.205" v="1207" actId="207"/>
          <ac:spMkLst>
            <pc:docMk/>
            <pc:sldMk cId="2646012984" sldId="259"/>
            <ac:spMk id="12" creationId="{6789C497-70B5-4592-B6A8-36F312B08463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3" creationId="{A5491399-1DAE-4D97-AF5C-CA18A8108B3A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4" creationId="{1FA8A111-B0B8-44FE-A31D-4A59FB13AC6D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5" creationId="{7BDCA699-DCD1-4CE0-96DE-B69AB1C6A77D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6" creationId="{C3F3E1FB-4457-4059-8CEB-11B36E359DF9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7" creationId="{6B762A50-58B8-4358-91FC-0F0B9350E458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8" creationId="{FB109F2F-ABB8-48D4-84D2-EA0E9FAA9F62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9" creationId="{9B402D6E-40DD-4B01-BFC5-C0E07C941CAD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20" creationId="{8EAD53AD-4A0D-469D-80E1-37037EC55862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21" creationId="{43248863-23F6-4874-AA12-C6247B337B36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22" creationId="{7CCD9879-4041-42D2-AC86-D0EB8C47FA3A}"/>
          </ac:spMkLst>
        </pc:spChg>
        <pc:spChg chg="add mod">
          <ac:chgData name="Edward Tremel" userId="99c4cb7793acbe54" providerId="LiveId" clId="{F394D1D7-D57E-45EC-B028-81F93B49B055}" dt="2020-03-09T22:44:20.937" v="997" actId="1076"/>
          <ac:spMkLst>
            <pc:docMk/>
            <pc:sldMk cId="2646012984" sldId="259"/>
            <ac:spMk id="23" creationId="{F889E975-FA30-4BA9-95F5-4109137FB845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4" creationId="{325FDC87-4168-455F-988A-37FB6F208575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5" creationId="{11B82CE5-BB16-48EB-AB74-E3B6D4622B80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6" creationId="{698FCAEC-8BC3-47B6-9C8C-DFA62FB10C28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7" creationId="{BA515602-71B4-4178-B0AF-3F54E4B1F457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8" creationId="{118697A1-53AA-45DF-8FC5-38B55FF2AD63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9" creationId="{43428027-03B9-412A-B348-5201DD262798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0" creationId="{B92ECE11-2667-41C5-B766-874AAA58FC81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1" creationId="{3F5AF222-EEE5-451A-93FC-81A905ECF53A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2" creationId="{12E0BE4F-93B6-4CBD-92EF-442A35E4E0B4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3" creationId="{1F86D65D-22DF-443D-90B6-E00376880A90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4" creationId="{E7754E77-DF24-47EE-B404-7BCC8F33876F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5" creationId="{00A60653-655D-4164-9C0B-0F05B0C71757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6" creationId="{9B736462-B7EB-413C-992C-869896DB22AA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7" creationId="{6FF0F0C5-D96A-4E7A-A998-DCB5CD69928D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8" creationId="{C8D5C6EB-EABF-4327-92B1-83E5EFC5627E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9" creationId="{410EE43E-724A-44C5-961D-15E91744CA7D}"/>
          </ac:spMkLst>
        </pc:spChg>
        <pc:picChg chg="add mod">
          <ac:chgData name="Edward Tremel" userId="99c4cb7793acbe54" providerId="LiveId" clId="{F394D1D7-D57E-45EC-B028-81F93B49B055}" dt="2020-03-10T00:34:58.528" v="1138" actId="14100"/>
          <ac:picMkLst>
            <pc:docMk/>
            <pc:sldMk cId="2646012984" sldId="259"/>
            <ac:picMk id="40" creationId="{F211B7E2-C69A-4D2C-81C0-75E3570C3B93}"/>
          </ac:picMkLst>
        </pc:picChg>
      </pc:sldChg>
      <pc:sldChg chg="del">
        <pc:chgData name="Edward Tremel" userId="99c4cb7793acbe54" providerId="LiveId" clId="{F394D1D7-D57E-45EC-B028-81F93B49B055}" dt="2020-03-09T20:44:26.534" v="201" actId="2696"/>
        <pc:sldMkLst>
          <pc:docMk/>
          <pc:sldMk cId="1097482223" sldId="260"/>
        </pc:sldMkLst>
      </pc:sldChg>
      <pc:sldChg chg="modSp add">
        <pc:chgData name="Edward Tremel" userId="99c4cb7793acbe54" providerId="LiveId" clId="{F394D1D7-D57E-45EC-B028-81F93B49B055}" dt="2020-03-09T22:47:00.470" v="1093" actId="20577"/>
        <pc:sldMkLst>
          <pc:docMk/>
          <pc:sldMk cId="1666590096" sldId="260"/>
        </pc:sldMkLst>
        <pc:spChg chg="mod">
          <ac:chgData name="Edward Tremel" userId="99c4cb7793acbe54" providerId="LiveId" clId="{F394D1D7-D57E-45EC-B028-81F93B49B055}" dt="2020-03-09T22:47:00.470" v="1093" actId="20577"/>
          <ac:spMkLst>
            <pc:docMk/>
            <pc:sldMk cId="1666590096" sldId="260"/>
            <ac:spMk id="2" creationId="{E1AD0500-279E-4085-9BC1-9F9D9E48E7AB}"/>
          </ac:spMkLst>
        </pc:spChg>
      </pc:sldChg>
      <pc:sldChg chg="modSp add">
        <pc:chgData name="Edward Tremel" userId="99c4cb7793acbe54" providerId="LiveId" clId="{F394D1D7-D57E-45EC-B028-81F93B49B055}" dt="2020-03-09T22:47:27.384" v="1109" actId="20577"/>
        <pc:sldMkLst>
          <pc:docMk/>
          <pc:sldMk cId="750651448" sldId="261"/>
        </pc:sldMkLst>
        <pc:spChg chg="mod">
          <ac:chgData name="Edward Tremel" userId="99c4cb7793acbe54" providerId="LiveId" clId="{F394D1D7-D57E-45EC-B028-81F93B49B055}" dt="2020-03-09T22:47:27.384" v="1109" actId="20577"/>
          <ac:spMkLst>
            <pc:docMk/>
            <pc:sldMk cId="750651448" sldId="261"/>
            <ac:spMk id="2" creationId="{63E8579E-38C3-41AF-AF30-E913D5639E71}"/>
          </ac:spMkLst>
        </pc:spChg>
      </pc:sldChg>
      <pc:sldChg chg="del">
        <pc:chgData name="Edward Tremel" userId="99c4cb7793acbe54" providerId="LiveId" clId="{F394D1D7-D57E-45EC-B028-81F93B49B055}" dt="2020-03-09T20:44:26.503" v="198" actId="2696"/>
        <pc:sldMkLst>
          <pc:docMk/>
          <pc:sldMk cId="2568968213" sldId="261"/>
        </pc:sldMkLst>
      </pc:sldChg>
      <pc:sldChg chg="del">
        <pc:chgData name="Edward Tremel" userId="99c4cb7793acbe54" providerId="LiveId" clId="{F394D1D7-D57E-45EC-B028-81F93B49B055}" dt="2020-03-09T20:44:26.518" v="199" actId="2696"/>
        <pc:sldMkLst>
          <pc:docMk/>
          <pc:sldMk cId="1096828530" sldId="262"/>
        </pc:sldMkLst>
      </pc:sldChg>
      <pc:sldChg chg="modSp add">
        <pc:chgData name="Edward Tremel" userId="99c4cb7793acbe54" providerId="LiveId" clId="{F394D1D7-D57E-45EC-B028-81F93B49B055}" dt="2020-03-09T22:47:41.093" v="1112" actId="6549"/>
        <pc:sldMkLst>
          <pc:docMk/>
          <pc:sldMk cId="2328327762" sldId="262"/>
        </pc:sldMkLst>
        <pc:spChg chg="mod">
          <ac:chgData name="Edward Tremel" userId="99c4cb7793acbe54" providerId="LiveId" clId="{F394D1D7-D57E-45EC-B028-81F93B49B055}" dt="2020-03-09T22:47:41.093" v="1112" actId="6549"/>
          <ac:spMkLst>
            <pc:docMk/>
            <pc:sldMk cId="2328327762" sldId="262"/>
            <ac:spMk id="2" creationId="{00000000-0000-0000-0000-000000000000}"/>
          </ac:spMkLst>
        </pc:spChg>
        <pc:spChg chg="mod">
          <ac:chgData name="Edward Tremel" userId="99c4cb7793acbe54" providerId="LiveId" clId="{F394D1D7-D57E-45EC-B028-81F93B49B055}" dt="2020-03-09T22:47:38.861" v="1111" actId="113"/>
          <ac:spMkLst>
            <pc:docMk/>
            <pc:sldMk cId="2328327762" sldId="262"/>
            <ac:spMk id="3" creationId="{00000000-0000-0000-0000-000000000000}"/>
          </ac:spMkLst>
        </pc:spChg>
      </pc:sldChg>
      <pc:sldChg chg="del">
        <pc:chgData name="Edward Tremel" userId="99c4cb7793acbe54" providerId="LiveId" clId="{F394D1D7-D57E-45EC-B028-81F93B49B055}" dt="2020-03-09T20:42:53.687" v="36" actId="2696"/>
        <pc:sldMkLst>
          <pc:docMk/>
          <pc:sldMk cId="3015390283" sldId="263"/>
        </pc:sldMkLst>
      </pc:sldChg>
      <pc:sldChg chg="modSp add">
        <pc:chgData name="Edward Tremel" userId="99c4cb7793acbe54" providerId="LiveId" clId="{F394D1D7-D57E-45EC-B028-81F93B49B055}" dt="2020-03-09T22:47:48.510" v="1115" actId="113"/>
        <pc:sldMkLst>
          <pc:docMk/>
          <pc:sldMk cId="3292765756" sldId="263"/>
        </pc:sldMkLst>
        <pc:spChg chg="mod">
          <ac:chgData name="Edward Tremel" userId="99c4cb7793acbe54" providerId="LiveId" clId="{F394D1D7-D57E-45EC-B028-81F93B49B055}" dt="2020-03-09T22:47:48.510" v="1115" actId="113"/>
          <ac:spMkLst>
            <pc:docMk/>
            <pc:sldMk cId="3292765756" sldId="263"/>
            <ac:spMk id="3" creationId="{00000000-0000-0000-0000-000000000000}"/>
          </ac:spMkLst>
        </pc:spChg>
      </pc:sldChg>
      <pc:sldChg chg="del">
        <pc:chgData name="Edward Tremel" userId="99c4cb7793acbe54" providerId="LiveId" clId="{F394D1D7-D57E-45EC-B028-81F93B49B055}" dt="2020-03-09T20:44:26.503" v="197" actId="2696"/>
        <pc:sldMkLst>
          <pc:docMk/>
          <pc:sldMk cId="1640703197" sldId="264"/>
        </pc:sldMkLst>
      </pc:sldChg>
      <pc:sldChg chg="del">
        <pc:chgData name="Edward Tremel" userId="99c4cb7793acbe54" providerId="LiveId" clId="{F394D1D7-D57E-45EC-B028-81F93B49B055}" dt="2020-03-09T20:42:41.156" v="35" actId="2696"/>
        <pc:sldMkLst>
          <pc:docMk/>
          <pc:sldMk cId="1741922490" sldId="265"/>
        </pc:sldMkLst>
      </pc:sldChg>
      <pc:sldChg chg="del">
        <pc:chgData name="Edward Tremel" userId="99c4cb7793acbe54" providerId="LiveId" clId="{F394D1D7-D57E-45EC-B028-81F93B49B055}" dt="2020-03-09T20:44:26.518" v="200" actId="2696"/>
        <pc:sldMkLst>
          <pc:docMk/>
          <pc:sldMk cId="537438013" sldId="266"/>
        </pc:sldMkLst>
      </pc:sldChg>
      <pc:sldChg chg="del">
        <pc:chgData name="Edward Tremel" userId="99c4cb7793acbe54" providerId="LiveId" clId="{F394D1D7-D57E-45EC-B028-81F93B49B055}" dt="2020-03-09T20:44:26.550" v="202" actId="2696"/>
        <pc:sldMkLst>
          <pc:docMk/>
          <pc:sldMk cId="2692931474" sldId="267"/>
        </pc:sldMkLst>
      </pc:sldChg>
      <pc:sldChg chg="del">
        <pc:chgData name="Edward Tremel" userId="99c4cb7793acbe54" providerId="LiveId" clId="{F394D1D7-D57E-45EC-B028-81F93B49B055}" dt="2020-03-09T20:44:26.550" v="203" actId="2696"/>
        <pc:sldMkLst>
          <pc:docMk/>
          <pc:sldMk cId="3207137732" sldId="268"/>
        </pc:sldMkLst>
      </pc:sldChg>
      <pc:sldChg chg="del">
        <pc:chgData name="Edward Tremel" userId="99c4cb7793acbe54" providerId="LiveId" clId="{F394D1D7-D57E-45EC-B028-81F93B49B055}" dt="2020-03-09T20:44:26.550" v="204" actId="2696"/>
        <pc:sldMkLst>
          <pc:docMk/>
          <pc:sldMk cId="1152903739" sldId="269"/>
        </pc:sldMkLst>
      </pc:sldChg>
      <pc:sldChg chg="del">
        <pc:chgData name="Edward Tremel" userId="99c4cb7793acbe54" providerId="LiveId" clId="{F394D1D7-D57E-45EC-B028-81F93B49B055}" dt="2020-03-09T20:42:41.141" v="34" actId="2696"/>
        <pc:sldMkLst>
          <pc:docMk/>
          <pc:sldMk cId="1831554883" sldId="270"/>
        </pc:sldMkLst>
      </pc:sldChg>
      <pc:sldChg chg="addSp delSp modSp delAnim modAnim">
        <pc:chgData name="Edward Tremel" userId="99c4cb7793acbe54" providerId="LiveId" clId="{F394D1D7-D57E-45EC-B028-81F93B49B055}" dt="2020-03-12T00:49:12.099" v="2632" actId="1038"/>
        <pc:sldMkLst>
          <pc:docMk/>
          <pc:sldMk cId="3874360327" sldId="272"/>
        </pc:sldMkLst>
        <pc:spChg chg="mod">
          <ac:chgData name="Edward Tremel" userId="99c4cb7793acbe54" providerId="LiveId" clId="{F394D1D7-D57E-45EC-B028-81F93B49B055}" dt="2020-03-12T00:48:42.136" v="2630" actId="20577"/>
          <ac:spMkLst>
            <pc:docMk/>
            <pc:sldMk cId="3874360327" sldId="272"/>
            <ac:spMk id="3" creationId="{00000000-0000-0000-0000-000000000000}"/>
          </ac:spMkLst>
        </pc:spChg>
        <pc:spChg chg="del">
          <ac:chgData name="Edward Tremel" userId="99c4cb7793acbe54" providerId="LiveId" clId="{F394D1D7-D57E-45EC-B028-81F93B49B055}" dt="2020-03-11T19:36:56.211" v="1212" actId="478"/>
          <ac:spMkLst>
            <pc:docMk/>
            <pc:sldMk cId="3874360327" sldId="272"/>
            <ac:spMk id="4" creationId="{00000000-0000-0000-0000-000000000000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9" creationId="{060F8806-9FBB-4A7D-83A8-992A2E45E507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0" creationId="{4FB94987-21A8-4113-BE2E-0FE01F4DD3F1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1" creationId="{3B3B13F9-EE22-49AA-832C-BE7679153706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2" creationId="{65B63922-E669-46F9-A779-A1309CF9FA50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4" creationId="{4B1FF530-B728-40C7-9397-4180A5FED64F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5" creationId="{8A321D63-9958-4F28-B256-ABAFA33D4656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8" creationId="{A350D61B-CF00-4A4C-AD32-5F5E41AF22A7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9" creationId="{27766BD4-3200-4F34-9C1C-75B351D3AA01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0" creationId="{4E11543B-E38E-4B72-9ACA-5519132AABAC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3" creationId="{8A007282-763B-471E-A41D-C8B07C5BB6CB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4" creationId="{A7C8AABB-6AE9-416F-8BE6-64AF23373282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5" creationId="{D9D716C4-ABA7-4EA4-9592-A35F208124D0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6" creationId="{A56848D7-DB41-4C0B-B669-6F07EFC2D0F8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27" creationId="{2FDA3EE8-342D-4266-B23E-AF27AFA6558D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28" creationId="{B600E9F1-873F-4577-97C7-BE8C78B5B1D6}"/>
          </ac:spMkLst>
        </pc:spChg>
        <pc:spChg chg="add mod">
          <ac:chgData name="Edward Tremel" userId="99c4cb7793acbe54" providerId="LiveId" clId="{F394D1D7-D57E-45EC-B028-81F93B49B055}" dt="2020-03-12T00:24:59.743" v="2312" actId="20577"/>
          <ac:spMkLst>
            <pc:docMk/>
            <pc:sldMk cId="3874360327" sldId="272"/>
            <ac:spMk id="29" creationId="{C9058331-9A33-4D80-B962-CA99B5982C30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30" creationId="{F277E64D-6946-4D30-81E6-B9694DA574A7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32" creationId="{CE6A324B-F3D1-4BE5-977F-1C782364071D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33" creationId="{89F56042-41AA-4936-A972-CACDD8F4F615}"/>
          </ac:spMkLst>
        </pc:spChg>
        <pc:spChg chg="add mod">
          <ac:chgData name="Edward Tremel" userId="99c4cb7793acbe54" providerId="LiveId" clId="{F394D1D7-D57E-45EC-B028-81F93B49B055}" dt="2020-03-11T19:37:31.233" v="1216" actId="14100"/>
          <ac:spMkLst>
            <pc:docMk/>
            <pc:sldMk cId="3874360327" sldId="272"/>
            <ac:spMk id="34" creationId="{1EBCA556-9262-4D37-9B72-0A0D8801831D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37" creationId="{2F6AD747-CA38-4F17-B307-5B4F5FA71D37}"/>
          </ac:spMkLst>
        </pc:spChg>
        <pc:spChg chg="add mod">
          <ac:chgData name="Edward Tremel" userId="99c4cb7793acbe54" providerId="LiveId" clId="{F394D1D7-D57E-45EC-B028-81F93B49B055}" dt="2020-03-11T19:37:04.058" v="1213" actId="1076"/>
          <ac:spMkLst>
            <pc:docMk/>
            <pc:sldMk cId="3874360327" sldId="272"/>
            <ac:spMk id="38" creationId="{42BEF754-F544-4414-B579-2485ABC42A9C}"/>
          </ac:spMkLst>
        </pc:spChg>
        <pc:spChg chg="add mod">
          <ac:chgData name="Edward Tremel" userId="99c4cb7793acbe54" providerId="LiveId" clId="{F394D1D7-D57E-45EC-B028-81F93B49B055}" dt="2020-03-11T19:39:50.310" v="1250" actId="1076"/>
          <ac:spMkLst>
            <pc:docMk/>
            <pc:sldMk cId="3874360327" sldId="272"/>
            <ac:spMk id="39" creationId="{1013617E-E368-46A7-AEB1-1FBE2763D919}"/>
          </ac:spMkLst>
        </pc:spChg>
        <pc:spChg chg="add mod">
          <ac:chgData name="Edward Tremel" userId="99c4cb7793acbe54" providerId="LiveId" clId="{F394D1D7-D57E-45EC-B028-81F93B49B055}" dt="2020-03-11T19:42:33.744" v="1308" actId="1076"/>
          <ac:spMkLst>
            <pc:docMk/>
            <pc:sldMk cId="3874360327" sldId="272"/>
            <ac:spMk id="42" creationId="{8A7F4120-CA1F-43AB-AB24-F493F1F06F73}"/>
          </ac:spMkLst>
        </pc:spChg>
        <pc:spChg chg="add mod">
          <ac:chgData name="Edward Tremel" userId="99c4cb7793acbe54" providerId="LiveId" clId="{F394D1D7-D57E-45EC-B028-81F93B49B055}" dt="2020-03-11T19:44:55.605" v="1349" actId="1076"/>
          <ac:spMkLst>
            <pc:docMk/>
            <pc:sldMk cId="3874360327" sldId="272"/>
            <ac:spMk id="43" creationId="{B0F4B404-4796-450F-8506-3F2D224A94E7}"/>
          </ac:spMkLst>
        </pc:spChg>
        <pc:spChg chg="add del mod">
          <ac:chgData name="Edward Tremel" userId="99c4cb7793acbe54" providerId="LiveId" clId="{F394D1D7-D57E-45EC-B028-81F93B49B055}" dt="2020-03-11T19:37:06.418" v="1214" actId="478"/>
          <ac:spMkLst>
            <pc:docMk/>
            <pc:sldMk cId="3874360327" sldId="272"/>
            <ac:spMk id="44" creationId="{351DFA03-FF85-4D8E-947A-FA0588B91EB1}"/>
          </ac:spMkLst>
        </pc:spChg>
        <pc:spChg chg="add mod">
          <ac:chgData name="Edward Tremel" userId="99c4cb7793acbe54" providerId="LiveId" clId="{F394D1D7-D57E-45EC-B028-81F93B49B055}" dt="2020-03-11T19:44:35.954" v="1330" actId="20577"/>
          <ac:spMkLst>
            <pc:docMk/>
            <pc:sldMk cId="3874360327" sldId="272"/>
            <ac:spMk id="45" creationId="{DF0DC1EA-A9A9-4234-9A22-817ADC537C3E}"/>
          </ac:spMkLst>
        </pc:spChg>
        <pc:spChg chg="add del mod">
          <ac:chgData name="Edward Tremel" userId="99c4cb7793acbe54" providerId="LiveId" clId="{F394D1D7-D57E-45EC-B028-81F93B49B055}" dt="2020-03-11T19:57:59.363" v="1593" actId="478"/>
          <ac:spMkLst>
            <pc:docMk/>
            <pc:sldMk cId="3874360327" sldId="272"/>
            <ac:spMk id="57" creationId="{ED17CA63-70DF-4487-9679-9311D8FBFB33}"/>
          </ac:spMkLst>
        </pc:sp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13" creationId="{D8CB8A97-1A94-475C-9AAC-EB6A767B41EC}"/>
          </ac:cxnSpMkLst>
        </pc:cxn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16" creationId="{5767C773-EE05-4C9F-8648-DCB89C840359}"/>
          </ac:cxnSpMkLst>
        </pc:cxn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17" creationId="{26220890-6598-41F5-9D48-BDB8B94E9055}"/>
          </ac:cxnSpMkLst>
        </pc:cxn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21" creationId="{7CD148E2-FD0C-47D7-B7FB-6AE578447E84}"/>
          </ac:cxnSpMkLst>
        </pc:cxn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22" creationId="{4B6BA9CB-D271-49AE-884A-E44F52D1DC32}"/>
          </ac:cxnSpMkLst>
        </pc:cxnChg>
        <pc:cxnChg chg="add mod">
          <ac:chgData name="Edward Tremel" userId="99c4cb7793acbe54" providerId="LiveId" clId="{F394D1D7-D57E-45EC-B028-81F93B49B055}" dt="2020-03-12T00:48:56.339" v="2631" actId="14100"/>
          <ac:cxnSpMkLst>
            <pc:docMk/>
            <pc:sldMk cId="3874360327" sldId="272"/>
            <ac:cxnSpMk id="31" creationId="{E85C4035-7DB1-4297-BFB7-E3509B71219D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35" creationId="{0A14F4CF-2540-475B-BF65-F098AE84CEC7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36" creationId="{B43BD4A9-9DD4-44D5-96C4-2BA7E0AE0537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40" creationId="{7518EE24-B175-40DA-B990-9E6867EB2DFB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41" creationId="{32763975-4390-48CF-A8B5-BBEB0D928E74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53" creationId="{3AC5A993-FEF3-4000-B1BE-C39849D85299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55" creationId="{C72800E7-BCD7-4C54-B53E-F32156E5D721}"/>
          </ac:cxnSpMkLst>
        </pc:cxnChg>
        <pc:cxnChg chg="add del">
          <ac:chgData name="Edward Tremel" userId="99c4cb7793acbe54" providerId="LiveId" clId="{F394D1D7-D57E-45EC-B028-81F93B49B055}" dt="2020-03-11T19:44:34.611" v="1329"/>
          <ac:cxnSpMkLst>
            <pc:docMk/>
            <pc:sldMk cId="3874360327" sldId="272"/>
            <ac:cxnSpMk id="56" creationId="{9692C771-BDDA-48D0-958A-FD1D9CCC59B6}"/>
          </ac:cxnSpMkLst>
        </pc:cxnChg>
      </pc:sldChg>
      <pc:sldChg chg="addSp delSp modSp">
        <pc:chgData name="Edward Tremel" userId="99c4cb7793acbe54" providerId="LiveId" clId="{F394D1D7-D57E-45EC-B028-81F93B49B055}" dt="2020-03-12T01:18:39.181" v="3218" actId="20577"/>
        <pc:sldMkLst>
          <pc:docMk/>
          <pc:sldMk cId="3190013900" sldId="273"/>
        </pc:sldMkLst>
        <pc:spChg chg="mod">
          <ac:chgData name="Edward Tremel" userId="99c4cb7793acbe54" providerId="LiveId" clId="{F394D1D7-D57E-45EC-B028-81F93B49B055}" dt="2020-03-12T01:18:39.181" v="3218" actId="20577"/>
          <ac:spMkLst>
            <pc:docMk/>
            <pc:sldMk cId="3190013900" sldId="273"/>
            <ac:spMk id="3" creationId="{00000000-0000-0000-0000-000000000000}"/>
          </ac:spMkLst>
        </pc:spChg>
        <pc:spChg chg="del mod">
          <ac:chgData name="Edward Tremel" userId="99c4cb7793acbe54" providerId="LiveId" clId="{F394D1D7-D57E-45EC-B028-81F93B49B055}" dt="2020-03-11T20:33:27.185" v="1976" actId="478"/>
          <ac:spMkLst>
            <pc:docMk/>
            <pc:sldMk cId="3190013900" sldId="273"/>
            <ac:spMk id="4" creationId="{00000000-0000-0000-0000-000000000000}"/>
          </ac:spMkLst>
        </pc:spChg>
        <pc:spChg chg="add mod">
          <ac:chgData name="Edward Tremel" userId="99c4cb7793acbe54" providerId="LiveId" clId="{F394D1D7-D57E-45EC-B028-81F93B49B055}" dt="2020-03-11T20:37:30.853" v="2060" actId="465"/>
          <ac:spMkLst>
            <pc:docMk/>
            <pc:sldMk cId="3190013900" sldId="273"/>
            <ac:spMk id="5" creationId="{1DCFB9BA-8D98-4220-A13E-A0E33A03EA40}"/>
          </ac:spMkLst>
        </pc:spChg>
        <pc:spChg chg="add mod">
          <ac:chgData name="Edward Tremel" userId="99c4cb7793acbe54" providerId="LiveId" clId="{F394D1D7-D57E-45EC-B028-81F93B49B055}" dt="2020-03-11T20:37:30.853" v="2060" actId="465"/>
          <ac:spMkLst>
            <pc:docMk/>
            <pc:sldMk cId="3190013900" sldId="273"/>
            <ac:spMk id="6" creationId="{B716AFE1-C855-4F32-8A5D-BF9FBF3F295D}"/>
          </ac:spMkLst>
        </pc:spChg>
        <pc:spChg chg="add mod">
          <ac:chgData name="Edward Tremel" userId="99c4cb7793acbe54" providerId="LiveId" clId="{F394D1D7-D57E-45EC-B028-81F93B49B055}" dt="2020-03-11T20:37:30.853" v="2060" actId="465"/>
          <ac:spMkLst>
            <pc:docMk/>
            <pc:sldMk cId="3190013900" sldId="273"/>
            <ac:spMk id="7" creationId="{D416B525-394F-407B-8AB8-737213EE3902}"/>
          </ac:spMkLst>
        </pc:spChg>
        <pc:spChg chg="add mod">
          <ac:chgData name="Edward Tremel" userId="99c4cb7793acbe54" providerId="LiveId" clId="{F394D1D7-D57E-45EC-B028-81F93B49B055}" dt="2020-03-11T20:37:30.853" v="2060" actId="465"/>
          <ac:spMkLst>
            <pc:docMk/>
            <pc:sldMk cId="3190013900" sldId="273"/>
            <ac:spMk id="8" creationId="{165B20FF-995A-4CD7-B7AE-8ABC9387978C}"/>
          </ac:spMkLst>
        </pc:spChg>
        <pc:spChg chg="add mod">
          <ac:chgData name="Edward Tremel" userId="99c4cb7793acbe54" providerId="LiveId" clId="{F394D1D7-D57E-45EC-B028-81F93B49B055}" dt="2020-03-12T00:30:37.822" v="2325" actId="1076"/>
          <ac:spMkLst>
            <pc:docMk/>
            <pc:sldMk cId="3190013900" sldId="273"/>
            <ac:spMk id="15" creationId="{403837EF-12E3-4288-9CC8-F73080FE0A92}"/>
          </ac:spMkLst>
        </pc:spChg>
        <pc:spChg chg="add mod">
          <ac:chgData name="Edward Tremel" userId="99c4cb7793acbe54" providerId="LiveId" clId="{F394D1D7-D57E-45EC-B028-81F93B49B055}" dt="2020-03-12T00:53:12.760" v="2739" actId="1037"/>
          <ac:spMkLst>
            <pc:docMk/>
            <pc:sldMk cId="3190013900" sldId="273"/>
            <ac:spMk id="18" creationId="{BA7D974E-5937-4E7B-B76A-AEB3F73A271C}"/>
          </ac:spMkLst>
        </pc:spChg>
        <pc:spChg chg="add mod">
          <ac:chgData name="Edward Tremel" userId="99c4cb7793acbe54" providerId="LiveId" clId="{F394D1D7-D57E-45EC-B028-81F93B49B055}" dt="2020-03-12T00:53:12.760" v="2739" actId="1037"/>
          <ac:spMkLst>
            <pc:docMk/>
            <pc:sldMk cId="3190013900" sldId="273"/>
            <ac:spMk id="20" creationId="{DD3A4B18-FE94-4C90-819D-FAC643CFCF2F}"/>
          </ac:spMkLst>
        </pc:spChg>
        <pc:spChg chg="add mod">
          <ac:chgData name="Edward Tremel" userId="99c4cb7793acbe54" providerId="LiveId" clId="{F394D1D7-D57E-45EC-B028-81F93B49B055}" dt="2020-03-12T00:30:58.689" v="2329" actId="1076"/>
          <ac:spMkLst>
            <pc:docMk/>
            <pc:sldMk cId="3190013900" sldId="273"/>
            <ac:spMk id="22" creationId="{89F545CD-037F-496E-BD32-5A91103B86CB}"/>
          </ac:spMkLst>
        </pc:spChg>
        <pc:spChg chg="add mod">
          <ac:chgData name="Edward Tremel" userId="99c4cb7793acbe54" providerId="LiveId" clId="{F394D1D7-D57E-45EC-B028-81F93B49B055}" dt="2020-03-12T00:53:12.760" v="2739" actId="1037"/>
          <ac:spMkLst>
            <pc:docMk/>
            <pc:sldMk cId="3190013900" sldId="273"/>
            <ac:spMk id="23" creationId="{F0FE44D5-B387-4B36-AD48-877F353F7468}"/>
          </ac:spMkLst>
        </pc:spChg>
        <pc:spChg chg="add mod">
          <ac:chgData name="Edward Tremel" userId="99c4cb7793acbe54" providerId="LiveId" clId="{F394D1D7-D57E-45EC-B028-81F93B49B055}" dt="2020-03-12T00:53:20.229" v="2740" actId="1076"/>
          <ac:spMkLst>
            <pc:docMk/>
            <pc:sldMk cId="3190013900" sldId="273"/>
            <ac:spMk id="24" creationId="{A1606B55-2AE9-42F4-A995-218F04F77844}"/>
          </ac:spMkLst>
        </pc:spChg>
        <pc:spChg chg="add mod">
          <ac:chgData name="Edward Tremel" userId="99c4cb7793acbe54" providerId="LiveId" clId="{F394D1D7-D57E-45EC-B028-81F93B49B055}" dt="2020-03-12T00:31:16.331" v="2352" actId="1076"/>
          <ac:spMkLst>
            <pc:docMk/>
            <pc:sldMk cId="3190013900" sldId="273"/>
            <ac:spMk id="25" creationId="{D52F28A5-2983-47EC-9880-AF24315B6421}"/>
          </ac:spMkLst>
        </pc:spChg>
        <pc:spChg chg="add mod">
          <ac:chgData name="Edward Tremel" userId="99c4cb7793acbe54" providerId="LiveId" clId="{F394D1D7-D57E-45EC-B028-81F93B49B055}" dt="2020-03-12T00:51:16.596" v="2668" actId="20577"/>
          <ac:spMkLst>
            <pc:docMk/>
            <pc:sldMk cId="3190013900" sldId="273"/>
            <ac:spMk id="26" creationId="{7D04F781-C3FD-421C-8F54-16CC61BEF077}"/>
          </ac:spMkLst>
        </pc:spChg>
        <pc:spChg chg="add mod">
          <ac:chgData name="Edward Tremel" userId="99c4cb7793acbe54" providerId="LiveId" clId="{F394D1D7-D57E-45EC-B028-81F93B49B055}" dt="2020-03-12T00:51:36.755" v="2702" actId="1076"/>
          <ac:spMkLst>
            <pc:docMk/>
            <pc:sldMk cId="3190013900" sldId="273"/>
            <ac:spMk id="27" creationId="{1B8E9582-789F-4E23-BE0A-FC55D1036B13}"/>
          </ac:spMkLst>
        </pc:spChg>
        <pc:spChg chg="add mod">
          <ac:chgData name="Edward Tremel" userId="99c4cb7793acbe54" providerId="LiveId" clId="{F394D1D7-D57E-45EC-B028-81F93B49B055}" dt="2020-03-12T00:51:40.788" v="2704" actId="1076"/>
          <ac:spMkLst>
            <pc:docMk/>
            <pc:sldMk cId="3190013900" sldId="273"/>
            <ac:spMk id="28" creationId="{4FA99906-8E59-413D-AFBF-9C8C7422C38B}"/>
          </ac:spMkLst>
        </pc:spChg>
        <pc:spChg chg="add mod">
          <ac:chgData name="Edward Tremel" userId="99c4cb7793acbe54" providerId="LiveId" clId="{F394D1D7-D57E-45EC-B028-81F93B49B055}" dt="2020-03-12T00:52:26.398" v="2712" actId="14100"/>
          <ac:spMkLst>
            <pc:docMk/>
            <pc:sldMk cId="3190013900" sldId="273"/>
            <ac:spMk id="29" creationId="{FD8120BE-7E55-445B-90AD-14B89C4D99ED}"/>
          </ac:spMkLst>
        </pc:spChg>
        <pc:spChg chg="add mod">
          <ac:chgData name="Edward Tremel" userId="99c4cb7793acbe54" providerId="LiveId" clId="{F394D1D7-D57E-45EC-B028-81F93B49B055}" dt="2020-03-12T00:52:41.275" v="2714" actId="1076"/>
          <ac:spMkLst>
            <pc:docMk/>
            <pc:sldMk cId="3190013900" sldId="273"/>
            <ac:spMk id="30" creationId="{4F547CDD-E305-438F-8A47-F7DC2876FF53}"/>
          </ac:spMkLst>
        </pc:spChg>
        <pc:cxnChg chg="add mod">
          <ac:chgData name="Edward Tremel" userId="99c4cb7793acbe54" providerId="LiveId" clId="{F394D1D7-D57E-45EC-B028-81F93B49B055}" dt="2020-03-11T20:38:42.779" v="2070" actId="13822"/>
          <ac:cxnSpMkLst>
            <pc:docMk/>
            <pc:sldMk cId="3190013900" sldId="273"/>
            <ac:cxnSpMk id="10" creationId="{42CD035B-7FE9-461A-984B-70B6893737E6}"/>
          </ac:cxnSpMkLst>
        </pc:cxnChg>
        <pc:cxnChg chg="add mod">
          <ac:chgData name="Edward Tremel" userId="99c4cb7793acbe54" providerId="LiveId" clId="{F394D1D7-D57E-45EC-B028-81F93B49B055}" dt="2020-03-11T20:38:42.779" v="2070" actId="13822"/>
          <ac:cxnSpMkLst>
            <pc:docMk/>
            <pc:sldMk cId="3190013900" sldId="273"/>
            <ac:cxnSpMk id="12" creationId="{9DD2C2AC-0229-4AF8-9B1B-9D6B1EEDB451}"/>
          </ac:cxnSpMkLst>
        </pc:cxnChg>
        <pc:cxnChg chg="add mod">
          <ac:chgData name="Edward Tremel" userId="99c4cb7793acbe54" providerId="LiveId" clId="{F394D1D7-D57E-45EC-B028-81F93B49B055}" dt="2020-03-11T20:38:42.779" v="2070" actId="13822"/>
          <ac:cxnSpMkLst>
            <pc:docMk/>
            <pc:sldMk cId="3190013900" sldId="273"/>
            <ac:cxnSpMk id="14" creationId="{46AB170D-36B5-46D9-8FBB-2C49EF42733B}"/>
          </ac:cxnSpMkLst>
        </pc:cxnChg>
        <pc:cxnChg chg="add mod">
          <ac:chgData name="Edward Tremel" userId="99c4cb7793acbe54" providerId="LiveId" clId="{F394D1D7-D57E-45EC-B028-81F93B49B055}" dt="2020-03-11T20:47:15.431" v="2258" actId="13822"/>
          <ac:cxnSpMkLst>
            <pc:docMk/>
            <pc:sldMk cId="3190013900" sldId="273"/>
            <ac:cxnSpMk id="17" creationId="{5CEBA4BE-44EA-4D8D-94C2-61AA539726D9}"/>
          </ac:cxnSpMkLst>
        </pc:cxnChg>
        <pc:cxnChg chg="add mod">
          <ac:chgData name="Edward Tremel" userId="99c4cb7793acbe54" providerId="LiveId" clId="{F394D1D7-D57E-45EC-B028-81F93B49B055}" dt="2020-03-11T20:47:15.431" v="2258" actId="13822"/>
          <ac:cxnSpMkLst>
            <pc:docMk/>
            <pc:sldMk cId="3190013900" sldId="273"/>
            <ac:cxnSpMk id="19" creationId="{33AC4BE7-B8A1-4A02-86AA-9538DE7453D8}"/>
          </ac:cxnSpMkLst>
        </pc:cxnChg>
        <pc:cxnChg chg="add mod">
          <ac:chgData name="Edward Tremel" userId="99c4cb7793acbe54" providerId="LiveId" clId="{F394D1D7-D57E-45EC-B028-81F93B49B055}" dt="2020-03-11T20:47:15.431" v="2258" actId="13822"/>
          <ac:cxnSpMkLst>
            <pc:docMk/>
            <pc:sldMk cId="3190013900" sldId="273"/>
            <ac:cxnSpMk id="21" creationId="{9F27E542-0179-4AE7-A841-E1793899A435}"/>
          </ac:cxnSpMkLst>
        </pc:cxnChg>
      </pc:sldChg>
      <pc:sldChg chg="addSp modSp">
        <pc:chgData name="Edward Tremel" userId="99c4cb7793acbe54" providerId="LiveId" clId="{F394D1D7-D57E-45EC-B028-81F93B49B055}" dt="2020-03-12T01:28:56.677" v="3594" actId="5793"/>
        <pc:sldMkLst>
          <pc:docMk/>
          <pc:sldMk cId="1303852527" sldId="275"/>
        </pc:sldMkLst>
        <pc:spChg chg="mod">
          <ac:chgData name="Edward Tremel" userId="99c4cb7793acbe54" providerId="LiveId" clId="{F394D1D7-D57E-45EC-B028-81F93B49B055}" dt="2020-03-12T01:28:56.677" v="3594" actId="5793"/>
          <ac:spMkLst>
            <pc:docMk/>
            <pc:sldMk cId="1303852527" sldId="275"/>
            <ac:spMk id="3" creationId="{00000000-0000-0000-0000-000000000000}"/>
          </ac:spMkLst>
        </pc:spChg>
        <pc:spChg chg="add mod">
          <ac:chgData name="Edward Tremel" userId="99c4cb7793acbe54" providerId="LiveId" clId="{F394D1D7-D57E-45EC-B028-81F93B49B055}" dt="2020-03-12T01:28:06.986" v="3492" actId="207"/>
          <ac:spMkLst>
            <pc:docMk/>
            <pc:sldMk cId="1303852527" sldId="275"/>
            <ac:spMk id="4" creationId="{412D5D0D-E6B9-4ECD-9C8E-65C9B3870101}"/>
          </ac:spMkLst>
        </pc:spChg>
      </pc:sldChg>
      <pc:sldChg chg="modSp add">
        <pc:chgData name="Edward Tremel" userId="99c4cb7793acbe54" providerId="LiveId" clId="{F394D1D7-D57E-45EC-B028-81F93B49B055}" dt="2020-03-12T01:07:13.654" v="3163" actId="20577"/>
        <pc:sldMkLst>
          <pc:docMk/>
          <pc:sldMk cId="1464257090" sldId="276"/>
        </pc:sldMkLst>
        <pc:spChg chg="mod">
          <ac:chgData name="Edward Tremel" userId="99c4cb7793acbe54" providerId="LiveId" clId="{F394D1D7-D57E-45EC-B028-81F93B49B055}" dt="2020-03-12T01:07:13.654" v="3163" actId="20577"/>
          <ac:spMkLst>
            <pc:docMk/>
            <pc:sldMk cId="1464257090" sldId="27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50EFD-B4C4-4849-9D46-55349313B59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58FFA-1A25-4FBE-A22A-9EEA7E866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5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Block 0 is the superblock, so it’s never part of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58FFA-1A25-4FBE-A22A-9EEA7E8665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12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58FFA-1A25-4FBE-A22A-9EEA7E8665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72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7724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48615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26099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1148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3950"/>
            <a:ext cx="4038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38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38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51335"/>
            <a:ext cx="4038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31156"/>
            <a:ext cx="4038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26408"/>
            <a:ext cx="8534399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476750"/>
            <a:ext cx="8534400" cy="3810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8534400" cy="3707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8537448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8537448" cy="2857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8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4800600"/>
            <a:ext cx="533400" cy="283464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D5DBDE8-2F15-440B-94C9-65D2FF74F3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4800600"/>
            <a:ext cx="5867400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0599"/>
            <a:ext cx="1828799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accent1"/>
                </a:solidFill>
              </a:defRPr>
            </a:lvl1pPr>
          </a:lstStyle>
          <a:p>
            <a:fld id="{43EB0EE4-6096-4DD7-B81E-AD433831DBBE}" type="datetimeFigureOut">
              <a:rPr lang="en-US" smtClean="0"/>
              <a:pPr/>
              <a:t>4/30/2020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c.pxhere.com/photos/80/b2/barley_bottom_section_photo_montage_poppies_earth_agriculture_topsoil_field-388049.jpg!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1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TreeDisk</a:t>
            </a:r>
            <a:r>
              <a:rPr lang="en-US" dirty="0" smtClean="0">
                <a:solidFill>
                  <a:schemeClr val="bg1"/>
                </a:solidFill>
              </a:rPr>
              <a:t> and Testing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CS 4411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2800283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TreeDisk</a:t>
            </a:r>
            <a:r>
              <a:rPr lang="en-US" dirty="0" smtClean="0"/>
              <a:t> Write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Determine if write will require tree to grow</a:t>
                </a:r>
              </a:p>
              <a:p>
                <a:pPr lvl="1"/>
                <a:r>
                  <a:rPr lang="en-US" dirty="0" smtClean="0"/>
                  <a:t>A VBS with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blocks and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-</a:t>
                </a:r>
                <a:r>
                  <a:rPr lang="en-US" dirty="0" err="1" smtClean="0"/>
                  <a:t>ary</a:t>
                </a:r>
                <a:r>
                  <a:rPr lang="en-US" dirty="0" smtClean="0"/>
                  <a:t> trees will require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func>
                  </m:oMath>
                </a14:m>
                <a:r>
                  <a:rPr lang="en-US" dirty="0" smtClean="0"/>
                  <a:t> levels, rounded up</a:t>
                </a:r>
              </a:p>
              <a:p>
                <a:r>
                  <a:rPr lang="en-US" dirty="0" smtClean="0"/>
                  <a:t>Add a new level if necessary by adding indirect block at root</a:t>
                </a:r>
              </a:p>
              <a:p>
                <a:pPr lvl="1"/>
                <a:r>
                  <a:rPr lang="en-US" dirty="0" smtClean="0"/>
                  <a:t>Former root becomes leftmost child of new root, all other children are empty</a:t>
                </a:r>
              </a:p>
              <a:p>
                <a:r>
                  <a:rPr lang="en-US" dirty="0" smtClean="0"/>
                  <a:t>Traverse the tree to the specified block number, creating new indirect blocks if necessary to fill holes</a:t>
                </a:r>
              </a:p>
              <a:p>
                <a:r>
                  <a:rPr lang="en-US" dirty="0" smtClean="0"/>
                  <a:t>When adding new blocks, take them from the free list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830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TreeDisk</a:t>
            </a:r>
            <a:r>
              <a:rPr lang="en-US" dirty="0" smtClean="0"/>
              <a:t> 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828800"/>
          </a:xfrm>
        </p:spPr>
        <p:txBody>
          <a:bodyPr/>
          <a:lstStyle/>
          <a:p>
            <a:r>
              <a:rPr lang="en-US" dirty="0" smtClean="0"/>
              <a:t>Compute number of </a:t>
            </a:r>
            <a:r>
              <a:rPr lang="en-US" dirty="0" err="1" smtClean="0"/>
              <a:t>inode</a:t>
            </a:r>
            <a:r>
              <a:rPr lang="en-US" dirty="0" smtClean="0"/>
              <a:t> blocks for # of </a:t>
            </a:r>
            <a:r>
              <a:rPr lang="en-US" dirty="0" err="1" smtClean="0"/>
              <a:t>inodes</a:t>
            </a:r>
            <a:endParaRPr lang="en-US" dirty="0" smtClean="0"/>
          </a:p>
          <a:p>
            <a:r>
              <a:rPr lang="en-US" dirty="0" smtClean="0"/>
              <a:t>Initialize superblock and </a:t>
            </a:r>
            <a:r>
              <a:rPr lang="en-US" dirty="0" err="1" smtClean="0"/>
              <a:t>inode</a:t>
            </a:r>
            <a:r>
              <a:rPr lang="en-US" dirty="0" smtClean="0"/>
              <a:t> blocks</a:t>
            </a:r>
          </a:p>
          <a:p>
            <a:r>
              <a:rPr lang="en-US" dirty="0" smtClean="0"/>
              <a:t>Put all data blocks on free 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8429" y="3414685"/>
            <a:ext cx="381000" cy="533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69429" y="3414685"/>
            <a:ext cx="381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50429" y="3414685"/>
            <a:ext cx="381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31429" y="3414685"/>
            <a:ext cx="381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12429" y="3414685"/>
            <a:ext cx="381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93429" y="3414685"/>
            <a:ext cx="3810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074429" y="3414685"/>
            <a:ext cx="381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55429" y="3414685"/>
            <a:ext cx="381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36429" y="3414685"/>
            <a:ext cx="381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17429" y="3414685"/>
            <a:ext cx="381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98429" y="3414685"/>
            <a:ext cx="3810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4979429" y="3414685"/>
            <a:ext cx="381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5360429" y="3414685"/>
            <a:ext cx="381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5741429" y="3414685"/>
            <a:ext cx="381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6122429" y="3414685"/>
            <a:ext cx="381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6503429" y="3414685"/>
            <a:ext cx="3810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6884429" y="3414685"/>
            <a:ext cx="381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7265429" y="3414685"/>
            <a:ext cx="381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46429" y="3414685"/>
            <a:ext cx="381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027429" y="3414685"/>
            <a:ext cx="3810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404541" y="3414685"/>
            <a:ext cx="3810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5159" y="4405285"/>
            <a:ext cx="116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Superblock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1311724" y="4585486"/>
            <a:ext cx="1292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Inode</a:t>
            </a:r>
            <a:r>
              <a:rPr lang="en-US" sz="1600" dirty="0" smtClean="0"/>
              <a:t> Blocks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4664524" y="4585486"/>
            <a:ext cx="2281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Indirect and Data Blocks</a:t>
            </a:r>
            <a:endParaRPr lang="en-US" sz="16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926059" y="4030055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9" name="Right Brace 38"/>
          <p:cNvSpPr/>
          <p:nvPr/>
        </p:nvSpPr>
        <p:spPr>
          <a:xfrm rot="5400000">
            <a:off x="1664729" y="3653350"/>
            <a:ext cx="533399" cy="1476140"/>
          </a:xfrm>
          <a:prstGeom prst="rightBrace">
            <a:avLst>
              <a:gd name="adj1" fmla="val 23639"/>
              <a:gd name="adj2" fmla="val 500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Brace 39"/>
          <p:cNvSpPr/>
          <p:nvPr/>
        </p:nvSpPr>
        <p:spPr>
          <a:xfrm rot="5400000">
            <a:off x="5481640" y="1360437"/>
            <a:ext cx="533399" cy="6061965"/>
          </a:xfrm>
          <a:prstGeom prst="rightBrace">
            <a:avLst>
              <a:gd name="adj1" fmla="val 23639"/>
              <a:gd name="adj2" fmla="val 500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648625" y="2724150"/>
            <a:ext cx="1327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Freelist</a:t>
            </a:r>
            <a:r>
              <a:rPr lang="en-US" sz="1400" dirty="0" smtClean="0"/>
              <a:t> block 0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3136168" y="2688845"/>
            <a:ext cx="1623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Blocks “owned” by </a:t>
            </a:r>
            <a:r>
              <a:rPr lang="en-US" sz="1400" dirty="0" err="1" smtClean="0"/>
              <a:t>freelist</a:t>
            </a:r>
            <a:r>
              <a:rPr lang="en-US" sz="1400" dirty="0" smtClean="0"/>
              <a:t> block 0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070715" y="2688845"/>
            <a:ext cx="1623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Blocks “owned” by </a:t>
            </a:r>
            <a:r>
              <a:rPr lang="en-US" sz="1400" dirty="0" err="1" smtClean="0"/>
              <a:t>freelist</a:t>
            </a:r>
            <a:r>
              <a:rPr lang="en-US" sz="1400" dirty="0" smtClean="0"/>
              <a:t> block 1</a:t>
            </a:r>
            <a:endParaRPr lang="en-US" sz="14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560292" y="2982158"/>
            <a:ext cx="228600" cy="378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eft Brace 58"/>
          <p:cNvSpPr/>
          <p:nvPr/>
        </p:nvSpPr>
        <p:spPr>
          <a:xfrm rot="5400000">
            <a:off x="3796066" y="2532934"/>
            <a:ext cx="127515" cy="1424348"/>
          </a:xfrm>
          <a:prstGeom prst="leftBrace">
            <a:avLst>
              <a:gd name="adj1" fmla="val 3760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Left Brace 59"/>
          <p:cNvSpPr/>
          <p:nvPr/>
        </p:nvSpPr>
        <p:spPr>
          <a:xfrm rot="5400000">
            <a:off x="5708836" y="2563649"/>
            <a:ext cx="127515" cy="1424348"/>
          </a:xfrm>
          <a:prstGeom prst="leftBrace">
            <a:avLst>
              <a:gd name="adj1" fmla="val 3760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4397036" y="2266950"/>
            <a:ext cx="1290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Freelist</a:t>
            </a:r>
            <a:r>
              <a:rPr lang="en-US" sz="1400" dirty="0" smtClean="0"/>
              <a:t> block 1</a:t>
            </a:r>
            <a:endParaRPr lang="en-US" sz="1400" dirty="0"/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4788929" y="2574727"/>
            <a:ext cx="87871" cy="785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93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TreeDisk</a:t>
            </a:r>
            <a:r>
              <a:rPr lang="en-US" dirty="0"/>
              <a:t> design</a:t>
            </a:r>
          </a:p>
          <a:p>
            <a:r>
              <a:rPr lang="en-US" b="1" dirty="0" err="1" smtClean="0"/>
              <a:t>TraceDisk</a:t>
            </a:r>
            <a:r>
              <a:rPr lang="en-US" b="1" dirty="0" smtClean="0"/>
              <a:t> </a:t>
            </a:r>
            <a:r>
              <a:rPr lang="en-US" b="1" dirty="0"/>
              <a:t>and Traces</a:t>
            </a:r>
          </a:p>
          <a:p>
            <a:r>
              <a:rPr lang="en-US" dirty="0"/>
              <a:t>Using </a:t>
            </a:r>
            <a:r>
              <a:rPr lang="en-US" dirty="0" err="1"/>
              <a:t>TraceDisk</a:t>
            </a:r>
            <a:r>
              <a:rPr lang="en-US" dirty="0"/>
              <a:t> to test and debug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6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 Block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know if a block store works?</a:t>
            </a:r>
          </a:p>
          <a:p>
            <a:r>
              <a:rPr lang="en-US" dirty="0" smtClean="0"/>
              <a:t>Throw the whole OS at it and see if it boots?</a:t>
            </a:r>
          </a:p>
          <a:p>
            <a:r>
              <a:rPr lang="en-US" dirty="0" smtClean="0"/>
              <a:t>Block store API: 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read(</a:t>
            </a:r>
            <a:r>
              <a:rPr lang="en-US" dirty="0" err="1" smtClean="0">
                <a:latin typeface="Consolas" panose="020B0609020204030204" pitchFamily="49" charset="0"/>
              </a:rPr>
              <a:t>ino</a:t>
            </a:r>
            <a:r>
              <a:rPr lang="en-US" dirty="0" smtClean="0">
                <a:latin typeface="Consolas" panose="020B0609020204030204" pitchFamily="49" charset="0"/>
              </a:rPr>
              <a:t>, offset)</a:t>
            </a:r>
            <a:endParaRPr lang="en-US" dirty="0"/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write(</a:t>
            </a:r>
            <a:r>
              <a:rPr lang="en-US" dirty="0" err="1" smtClean="0">
                <a:latin typeface="Consolas" panose="020B0609020204030204" pitchFamily="49" charset="0"/>
              </a:rPr>
              <a:t>ino</a:t>
            </a:r>
            <a:r>
              <a:rPr lang="en-US" dirty="0" smtClean="0">
                <a:latin typeface="Consolas" panose="020B0609020204030204" pitchFamily="49" charset="0"/>
              </a:rPr>
              <a:t>, offset)</a:t>
            </a:r>
            <a:endParaRPr lang="en-US" dirty="0"/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getsize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ino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  <a:endParaRPr lang="en-US" dirty="0"/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setsize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ino</a:t>
            </a:r>
            <a:r>
              <a:rPr lang="en-US" dirty="0" smtClean="0">
                <a:latin typeface="Consolas" panose="020B0609020204030204" pitchFamily="49" charset="0"/>
              </a:rPr>
              <a:t>, size)</a:t>
            </a:r>
            <a:endParaRPr lang="en-US" dirty="0"/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sync(</a:t>
            </a:r>
            <a:r>
              <a:rPr lang="en-US" dirty="0" err="1" smtClean="0">
                <a:latin typeface="Consolas" panose="020B0609020204030204" pitchFamily="49" charset="0"/>
              </a:rPr>
              <a:t>ino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/>
              <a:t>What if we could test these operations individually?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0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TraceDisk</a:t>
            </a:r>
            <a:r>
              <a:rPr lang="en-US" dirty="0" smtClean="0"/>
              <a:t>: Scriptable Block Store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57199" y="1123950"/>
            <a:ext cx="4343401" cy="3442716"/>
          </a:xfrm>
        </p:spPr>
        <p:txBody>
          <a:bodyPr/>
          <a:lstStyle/>
          <a:p>
            <a:r>
              <a:rPr lang="en-US" dirty="0" err="1" smtClean="0"/>
              <a:t>TraceDisk</a:t>
            </a:r>
            <a:r>
              <a:rPr lang="en-US" dirty="0" smtClean="0"/>
              <a:t> is top layer instead of BFS</a:t>
            </a:r>
          </a:p>
          <a:p>
            <a:r>
              <a:rPr lang="en-US" dirty="0" smtClean="0"/>
              <a:t>Calls read, write, etc. operations on layer below based on script in an input file</a:t>
            </a:r>
          </a:p>
          <a:p>
            <a:r>
              <a:rPr lang="en-US" dirty="0" smtClean="0"/>
              <a:t>Can run outside EGOS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4889241" y="2724150"/>
            <a:ext cx="838201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</a:t>
            </a: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4876800" y="3486150"/>
            <a:ext cx="3733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ClockDisk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65B20FF-995A-4CD7-B7AE-8ABC9387978C}"/>
              </a:ext>
            </a:extLst>
          </p:cNvPr>
          <p:cNvSpPr/>
          <p:nvPr/>
        </p:nvSpPr>
        <p:spPr>
          <a:xfrm>
            <a:off x="4876800" y="4183086"/>
            <a:ext cx="3733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ProtDisk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5727442" y="2724150"/>
            <a:ext cx="914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</a:t>
            </a: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6641842" y="2724150"/>
            <a:ext cx="7620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</a:t>
            </a: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7848599" y="2724150"/>
            <a:ext cx="762001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</a:t>
            </a:r>
            <a:r>
              <a:rPr lang="en-US" sz="1400" dirty="0" smtClean="0"/>
              <a:t>n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391400" y="276225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76800" y="1962150"/>
            <a:ext cx="3733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TraceDisk</a:t>
            </a:r>
            <a:endParaRPr lang="en-US" dirty="0"/>
          </a:p>
        </p:txBody>
      </p:sp>
      <p:sp>
        <p:nvSpPr>
          <p:cNvPr id="17" name="Vertical Scroll 16"/>
          <p:cNvSpPr/>
          <p:nvPr/>
        </p:nvSpPr>
        <p:spPr>
          <a:xfrm>
            <a:off x="7010400" y="1093237"/>
            <a:ext cx="647700" cy="609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771622" y="1228760"/>
            <a:ext cx="9637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Trace file</a:t>
            </a:r>
            <a:endParaRPr lang="en-US" sz="16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334000" y="2419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852904" y="2392370"/>
            <a:ext cx="0" cy="3317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477000" y="242568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76800" y="2139139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read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562600" y="2169113"/>
            <a:ext cx="580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write</a:t>
            </a:r>
            <a:endParaRPr lang="en-US" sz="1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105400" y="2378880"/>
            <a:ext cx="0" cy="3317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077200" y="2419350"/>
            <a:ext cx="0" cy="291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7239000" y="2419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786896" y="2163516"/>
            <a:ext cx="580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write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019800" y="2163516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read</a:t>
            </a:r>
            <a:endParaRPr lang="en-US" sz="14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248400" y="2403257"/>
            <a:ext cx="0" cy="3074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773776" y="216911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read</a:t>
            </a:r>
            <a:endParaRPr lang="en-US" sz="14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002376" y="2408853"/>
            <a:ext cx="0" cy="3074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257800" y="3943350"/>
            <a:ext cx="0" cy="2397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8153400" y="3943350"/>
            <a:ext cx="0" cy="2397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105400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562600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0" idx="2"/>
          </p:cNvCxnSpPr>
          <p:nvPr/>
        </p:nvCxnSpPr>
        <p:spPr>
          <a:xfrm>
            <a:off x="6184642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6477000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053181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7326367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8077200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534400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6" name="Arc 65">
            <a:extLst>
              <a:ext uri="{FF2B5EF4-FFF2-40B4-BE49-F238E27FC236}">
                <a16:creationId xmlns:a16="http://schemas.microsoft.com/office/drawing/2014/main" xmlns="" id="{FD8120BE-7E55-445B-90AD-14B89C4D99ED}"/>
              </a:ext>
            </a:extLst>
          </p:cNvPr>
          <p:cNvSpPr/>
          <p:nvPr/>
        </p:nvSpPr>
        <p:spPr>
          <a:xfrm rot="5400000" flipH="1" flipV="1">
            <a:off x="6508804" y="1249161"/>
            <a:ext cx="1057652" cy="1295401"/>
          </a:xfrm>
          <a:prstGeom prst="arc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File Format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800600" cy="35814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command:inode:block</a:t>
            </a:r>
            <a:r>
              <a:rPr lang="en-US" dirty="0" smtClean="0"/>
              <a:t>:[data]</a:t>
            </a:r>
          </a:p>
          <a:p>
            <a:r>
              <a:rPr lang="en-US" dirty="0" smtClean="0"/>
              <a:t>W – write integer value to the block</a:t>
            </a:r>
          </a:p>
          <a:p>
            <a:r>
              <a:rPr lang="en-US" dirty="0" smtClean="0"/>
              <a:t>R – read the block, compare its data to the expected value</a:t>
            </a:r>
          </a:p>
          <a:p>
            <a:r>
              <a:rPr lang="en-US" dirty="0" smtClean="0"/>
              <a:t>S – call </a:t>
            </a:r>
            <a:r>
              <a:rPr lang="en-US" dirty="0" err="1" smtClean="0"/>
              <a:t>setsize</a:t>
            </a:r>
            <a:r>
              <a:rPr lang="en-US" dirty="0" smtClean="0"/>
              <a:t> on the </a:t>
            </a:r>
            <a:r>
              <a:rPr lang="en-US" dirty="0" err="1" smtClean="0"/>
              <a:t>inode</a:t>
            </a:r>
            <a:r>
              <a:rPr lang="en-US" dirty="0" smtClean="0"/>
              <a:t>, setting it to the specified number of blocks</a:t>
            </a:r>
          </a:p>
          <a:p>
            <a:r>
              <a:rPr lang="en-US" dirty="0" smtClean="0"/>
              <a:t>G – call </a:t>
            </a:r>
            <a:r>
              <a:rPr lang="en-US" dirty="0" err="1" smtClean="0"/>
              <a:t>getsize</a:t>
            </a:r>
            <a:r>
              <a:rPr lang="en-US" dirty="0" smtClean="0"/>
              <a:t> on the </a:t>
            </a:r>
            <a:r>
              <a:rPr lang="en-US" dirty="0" err="1" smtClean="0"/>
              <a:t>inode</a:t>
            </a:r>
            <a:r>
              <a:rPr lang="en-US" dirty="0" smtClean="0"/>
              <a:t>, compare the result to the expected number of blocks</a:t>
            </a:r>
          </a:p>
          <a:p>
            <a:r>
              <a:rPr lang="en-US" dirty="0" smtClean="0"/>
              <a:t>F – call sync on the </a:t>
            </a:r>
            <a:r>
              <a:rPr lang="en-US" dirty="0" err="1" smtClean="0"/>
              <a:t>inode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91200" y="1123950"/>
            <a:ext cx="2895600" cy="3442716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W:1:0:666</a:t>
            </a: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W:2:0:999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W:2:1:3768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R:1:0:666</a:t>
            </a:r>
          </a:p>
          <a:p>
            <a:pPr marL="11430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R:2:0:999</a:t>
            </a:r>
          </a:p>
          <a:p>
            <a:pPr marL="11430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W:2:0:8765</a:t>
            </a: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W:2:1:1342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G:2:2</a:t>
            </a:r>
          </a:p>
          <a:p>
            <a:pPr marL="11430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S:2:0</a:t>
            </a:r>
          </a:p>
          <a:p>
            <a:pPr marL="11430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F:-1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Trace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495800" cy="3581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idea: Set up layered block storage with </a:t>
            </a:r>
            <a:r>
              <a:rPr lang="en-US" dirty="0" err="1" smtClean="0"/>
              <a:t>TraceDisk</a:t>
            </a:r>
            <a:r>
              <a:rPr lang="en-US" dirty="0" smtClean="0"/>
              <a:t> as top layer and </a:t>
            </a:r>
            <a:r>
              <a:rPr lang="en-US" dirty="0" err="1" smtClean="0"/>
              <a:t>RamDisk</a:t>
            </a:r>
            <a:r>
              <a:rPr lang="en-US" dirty="0" smtClean="0"/>
              <a:t> as bottom layer, run test, exit</a:t>
            </a:r>
          </a:p>
          <a:p>
            <a:endParaRPr lang="en-US" dirty="0" smtClean="0"/>
          </a:p>
          <a:p>
            <a:r>
              <a:rPr lang="en-US" dirty="0" smtClean="0"/>
              <a:t>Can put any other block stores between these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5206143" y="2724150"/>
            <a:ext cx="838201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</a:t>
            </a: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5193702" y="3486150"/>
            <a:ext cx="3733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RamDisk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6044344" y="2724150"/>
            <a:ext cx="914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</a:t>
            </a: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6958744" y="2724150"/>
            <a:ext cx="7620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</a:t>
            </a: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8165501" y="2724150"/>
            <a:ext cx="762001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</a:t>
            </a:r>
            <a:r>
              <a:rPr lang="en-US" sz="1400" dirty="0" smtClean="0"/>
              <a:t>n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708302" y="276225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93702" y="1962150"/>
            <a:ext cx="3733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TraceDisk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650902" y="2419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169806" y="2392370"/>
            <a:ext cx="0" cy="3317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793902" y="242568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93702" y="2139139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read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879502" y="2169113"/>
            <a:ext cx="580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write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422302" y="2378880"/>
            <a:ext cx="0" cy="3317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394102" y="2419350"/>
            <a:ext cx="0" cy="291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555902" y="2419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103798" y="2163516"/>
            <a:ext cx="580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write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336702" y="2163516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read</a:t>
            </a:r>
            <a:endParaRPr lang="en-US" sz="1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65302" y="2403257"/>
            <a:ext cx="0" cy="3074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90678" y="216911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read</a:t>
            </a:r>
            <a:endParaRPr lang="en-US" sz="1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319278" y="2408853"/>
            <a:ext cx="0" cy="3074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422302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879502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6501544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793902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370083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7643269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394102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8851302" y="31813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5" name="Vertical Scroll 34"/>
          <p:cNvSpPr/>
          <p:nvPr/>
        </p:nvSpPr>
        <p:spPr>
          <a:xfrm>
            <a:off x="7342576" y="1025475"/>
            <a:ext cx="647700" cy="609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027875" y="1160998"/>
            <a:ext cx="9637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Trace file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5414526" y="1093237"/>
            <a:ext cx="1266408" cy="474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Trace main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6717702" y="1330275"/>
            <a:ext cx="6015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2"/>
          </p:cNvCxnSpPr>
          <p:nvPr/>
        </p:nvCxnSpPr>
        <p:spPr>
          <a:xfrm>
            <a:off x="6047730" y="1567314"/>
            <a:ext cx="0" cy="3948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206143" y="4183086"/>
            <a:ext cx="372135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in </a:t>
            </a:r>
            <a:r>
              <a:rPr lang="en-US" dirty="0" err="1" smtClean="0"/>
              <a:t>trace.c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574702" y="3943350"/>
            <a:ext cx="0" cy="2397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8470302" y="3943350"/>
            <a:ext cx="0" cy="2397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657600" y="295275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Block store being tested</a:t>
            </a:r>
            <a:endParaRPr lang="en-US" sz="1600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4800600" y="3028950"/>
            <a:ext cx="304800" cy="152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63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Helpful Block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3810000" cy="3581400"/>
          </a:xfrm>
        </p:spPr>
        <p:txBody>
          <a:bodyPr>
            <a:noAutofit/>
          </a:bodyPr>
          <a:lstStyle/>
          <a:p>
            <a:r>
              <a:rPr lang="en-US" dirty="0" err="1" smtClean="0"/>
              <a:t>CheckDisk</a:t>
            </a:r>
            <a:r>
              <a:rPr lang="en-US" dirty="0" smtClean="0"/>
              <a:t>: Saves a copy of every block written</a:t>
            </a:r>
          </a:p>
          <a:p>
            <a:r>
              <a:rPr lang="en-US" dirty="0" smtClean="0"/>
              <a:t>On read, compares result of below-&gt;read to cached copy of block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123950"/>
            <a:ext cx="4648200" cy="3657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block_list</a:t>
            </a: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</a:t>
            </a:r>
            <a:r>
              <a:rPr lang="en-US" sz="12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block_list</a:t>
            </a: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*next;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unsigned </a:t>
            </a:r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err="1">
                <a:latin typeface="Consolas" panose="020B0609020204030204" pitchFamily="49" charset="0"/>
              </a:rPr>
              <a:t>ino</a:t>
            </a:r>
            <a:r>
              <a:rPr lang="en-US" sz="12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</a:t>
            </a:r>
            <a:r>
              <a:rPr lang="en-US" sz="12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block_no</a:t>
            </a:r>
            <a:r>
              <a:rPr lang="en-US" sz="12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offset;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</a:t>
            </a:r>
            <a:r>
              <a:rPr lang="en-US" sz="12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block_t</a:t>
            </a:r>
            <a:r>
              <a:rPr lang="en-US" sz="12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block;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};</a:t>
            </a:r>
            <a:endParaRPr lang="en-US" sz="12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5F5F5F"/>
                </a:solidFill>
                <a:latin typeface="Consolas" panose="020B0609020204030204" pitchFamily="49" charset="0"/>
              </a:rPr>
              <a:t>//in </a:t>
            </a:r>
            <a:r>
              <a:rPr lang="en-US" sz="1200" dirty="0" err="1" smtClean="0">
                <a:solidFill>
                  <a:srgbClr val="5F5F5F"/>
                </a:solidFill>
                <a:latin typeface="Consolas" panose="020B0609020204030204" pitchFamily="49" charset="0"/>
              </a:rPr>
              <a:t>checkdisk_read</a:t>
            </a:r>
            <a:r>
              <a:rPr lang="en-US" sz="1200" dirty="0" smtClean="0">
                <a:solidFill>
                  <a:srgbClr val="5F5F5F"/>
                </a:solidFill>
                <a:latin typeface="Consolas" panose="020B06090202040302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nsolas" panose="020B0609020204030204" pitchFamily="49" charset="0"/>
              </a:rPr>
              <a:t>(*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cs</a:t>
            </a:r>
            <a:r>
              <a:rPr lang="en-US" sz="1200" dirty="0">
                <a:latin typeface="Consolas" panose="020B0609020204030204" pitchFamily="49" charset="0"/>
              </a:rPr>
              <a:t>-&gt;below-&gt;read)(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cs</a:t>
            </a:r>
            <a:r>
              <a:rPr lang="en-US" sz="1200" dirty="0">
                <a:latin typeface="Consolas" panose="020B0609020204030204" pitchFamily="49" charset="0"/>
              </a:rPr>
              <a:t>-&gt;below, </a:t>
            </a:r>
            <a:r>
              <a:rPr lang="en-US" sz="1200" dirty="0" err="1">
                <a:latin typeface="Consolas" panose="020B0609020204030204" pitchFamily="49" charset="0"/>
              </a:rPr>
              <a:t>ino</a:t>
            </a:r>
            <a:r>
              <a:rPr lang="en-US" sz="1200" dirty="0">
                <a:latin typeface="Consolas" panose="020B0609020204030204" pitchFamily="49" charset="0"/>
              </a:rPr>
              <a:t>, offset, block)</a:t>
            </a:r>
            <a:endParaRPr lang="en-US" sz="1200" dirty="0" smtClean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block_list</a:t>
            </a: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*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bl</a:t>
            </a:r>
            <a:r>
              <a:rPr lang="en-US" sz="12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en-US" sz="1200" dirty="0" smtClean="0">
                <a:latin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bl</a:t>
            </a:r>
            <a:r>
              <a:rPr lang="en-US" sz="1200" dirty="0"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cs</a:t>
            </a:r>
            <a:r>
              <a:rPr lang="en-US" sz="1200" dirty="0">
                <a:latin typeface="Consolas" panose="020B0609020204030204" pitchFamily="49" charset="0"/>
              </a:rPr>
              <a:t>-&gt;</a:t>
            </a:r>
            <a:r>
              <a:rPr lang="en-US" sz="1200" dirty="0" err="1">
                <a:latin typeface="Consolas" panose="020B0609020204030204" pitchFamily="49" charset="0"/>
              </a:rPr>
              <a:t>bl</a:t>
            </a:r>
            <a:r>
              <a:rPr lang="en-US" sz="1200" dirty="0">
                <a:latin typeface="Consolas" panose="020B0609020204030204" pitchFamily="49" charset="0"/>
              </a:rPr>
              <a:t>; 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bl</a:t>
            </a:r>
            <a:r>
              <a:rPr lang="en-US" sz="1200" dirty="0">
                <a:latin typeface="Consolas" panose="020B0609020204030204" pitchFamily="49" charset="0"/>
              </a:rPr>
              <a:t> !=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</a:rPr>
              <a:t>0</a:t>
            </a:r>
            <a:r>
              <a:rPr lang="en-US" sz="1200" dirty="0">
                <a:latin typeface="Consolas" panose="020B0609020204030204" pitchFamily="49" charset="0"/>
              </a:rPr>
              <a:t>; 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bl</a:t>
            </a:r>
            <a:r>
              <a:rPr lang="en-US" sz="1200" dirty="0"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bl</a:t>
            </a:r>
            <a:r>
              <a:rPr lang="en-US" sz="1200" dirty="0">
                <a:latin typeface="Consolas" panose="020B0609020204030204" pitchFamily="49" charset="0"/>
              </a:rPr>
              <a:t>-&gt;next)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en-US" sz="1200" dirty="0" smtClean="0">
                <a:latin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bl</a:t>
            </a:r>
            <a:r>
              <a:rPr lang="en-US" sz="1200" dirty="0">
                <a:latin typeface="Consolas" panose="020B0609020204030204" pitchFamily="49" charset="0"/>
              </a:rPr>
              <a:t>-&gt;</a:t>
            </a:r>
            <a:r>
              <a:rPr lang="en-US" sz="1200" dirty="0" err="1">
                <a:latin typeface="Consolas" panose="020B0609020204030204" pitchFamily="49" charset="0"/>
              </a:rPr>
              <a:t>ino</a:t>
            </a:r>
            <a:r>
              <a:rPr lang="en-US" sz="1200" dirty="0">
                <a:latin typeface="Consolas" panose="020B0609020204030204" pitchFamily="49" charset="0"/>
              </a:rPr>
              <a:t> == </a:t>
            </a:r>
            <a:r>
              <a:rPr lang="en-US" sz="1200" dirty="0" err="1">
                <a:latin typeface="Consolas" panose="020B0609020204030204" pitchFamily="49" charset="0"/>
              </a:rPr>
              <a:t>ino</a:t>
            </a:r>
            <a:r>
              <a:rPr lang="en-US" sz="1200" dirty="0">
                <a:latin typeface="Consolas" panose="020B0609020204030204" pitchFamily="49" charset="0"/>
              </a:rPr>
              <a:t> &amp;&amp; 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bl</a:t>
            </a:r>
            <a:r>
              <a:rPr lang="en-US" sz="1200" dirty="0">
                <a:latin typeface="Consolas" panose="020B0609020204030204" pitchFamily="49" charset="0"/>
              </a:rPr>
              <a:t>-&gt;offset == offset)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  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en-US" sz="1200" dirty="0" smtClean="0">
                <a:latin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</a:rPr>
              <a:t>memcmp</a:t>
            </a:r>
            <a:r>
              <a:rPr lang="en-US" sz="1200" dirty="0">
                <a:latin typeface="Consolas" panose="020B0609020204030204" pitchFamily="49" charset="0"/>
              </a:rPr>
              <a:t>(&amp;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bl</a:t>
            </a:r>
            <a:r>
              <a:rPr lang="en-US" sz="1200" dirty="0">
                <a:latin typeface="Consolas" panose="020B0609020204030204" pitchFamily="49" charset="0"/>
              </a:rPr>
              <a:t>-&gt;block, block, </a:t>
            </a:r>
            <a:r>
              <a:rPr lang="en-US" sz="1200" b="1" dirty="0">
                <a:solidFill>
                  <a:srgbClr val="FFCC66"/>
                </a:solidFill>
                <a:latin typeface="Consolas" panose="020B0609020204030204" pitchFamily="49" charset="0"/>
              </a:rPr>
              <a:t>BLOCK_SIZE</a:t>
            </a:r>
            <a:r>
              <a:rPr lang="en-US" sz="1200" dirty="0">
                <a:latin typeface="Consolas" panose="020B0609020204030204" pitchFamily="49" charset="0"/>
              </a:rPr>
              <a:t>) !=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</a:rPr>
              <a:t>0</a:t>
            </a:r>
            <a:r>
              <a:rPr lang="en-US" sz="1200" dirty="0">
                <a:latin typeface="Consolas" panose="020B0609020204030204" pitchFamily="49" charset="0"/>
              </a:rPr>
              <a:t>) </a:t>
            </a:r>
            <a:r>
              <a:rPr lang="en-US" sz="12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    </a:t>
            </a:r>
            <a:r>
              <a:rPr lang="en-US" sz="1200" dirty="0" err="1" smtClean="0">
                <a:solidFill>
                  <a:srgbClr val="7030A0"/>
                </a:solidFill>
                <a:latin typeface="Consolas" panose="020B0609020204030204" pitchFamily="49" charset="0"/>
              </a:rPr>
              <a:t>fprintf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  <a:r>
              <a:rPr lang="en-US" sz="1200" dirty="0" err="1" smtClean="0">
                <a:solidFill>
                  <a:srgbClr val="FFC000"/>
                </a:solidFill>
                <a:latin typeface="Consolas" panose="020B0609020204030204" pitchFamily="49" charset="0"/>
              </a:rPr>
              <a:t>stderr</a:t>
            </a:r>
            <a:r>
              <a:rPr lang="en-US" sz="1200" dirty="0"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FF6600"/>
                </a:solidFill>
                <a:latin typeface="Consolas" panose="020B0609020204030204" pitchFamily="49" charset="0"/>
              </a:rPr>
              <a:t>"!!CHKDISK %s: </a:t>
            </a:r>
            <a:r>
              <a:rPr lang="en-US" sz="1200" dirty="0" err="1">
                <a:solidFill>
                  <a:srgbClr val="FF6600"/>
                </a:solidFill>
                <a:latin typeface="Consolas" panose="020B0609020204030204" pitchFamily="49" charset="0"/>
              </a:rPr>
              <a:t>checkdisk_read</a:t>
            </a:r>
            <a:r>
              <a:rPr lang="en-US" sz="1200" dirty="0">
                <a:solidFill>
                  <a:srgbClr val="FF6600"/>
                </a:solidFill>
                <a:latin typeface="Consolas" panose="020B0609020204030204" pitchFamily="49" charset="0"/>
              </a:rPr>
              <a:t>: corrupted\n\r"</a:t>
            </a:r>
            <a:r>
              <a:rPr lang="en-US" sz="1200" dirty="0"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cs</a:t>
            </a:r>
            <a:r>
              <a:rPr lang="en-US" sz="1200" dirty="0">
                <a:latin typeface="Consolas" panose="020B0609020204030204" pitchFamily="49" charset="0"/>
              </a:rPr>
              <a:t>-&gt;</a:t>
            </a:r>
            <a:r>
              <a:rPr lang="en-US" sz="1200" dirty="0" err="1">
                <a:latin typeface="Consolas" panose="020B0609020204030204" pitchFamily="49" charset="0"/>
              </a:rPr>
              <a:t>descr</a:t>
            </a:r>
            <a:r>
              <a:rPr lang="en-US" sz="1200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    </a:t>
            </a:r>
            <a:r>
              <a:rPr lang="en-US" sz="1200" dirty="0" smtClean="0">
                <a:solidFill>
                  <a:srgbClr val="7030A0"/>
                </a:solidFill>
                <a:latin typeface="Consolas" panose="020B0609020204030204" pitchFamily="49" charset="0"/>
              </a:rPr>
              <a:t>exit</a:t>
            </a:r>
            <a:r>
              <a:rPr lang="en-US" sz="1200" dirty="0" smtClean="0">
                <a:latin typeface="Consolas" panose="020B0609020204030204" pitchFamily="49" charset="0"/>
              </a:rPr>
              <a:t>(</a:t>
            </a:r>
            <a:r>
              <a:rPr lang="en-US" sz="1200" dirty="0" smtClean="0">
                <a:solidFill>
                  <a:srgbClr val="C00000"/>
                </a:solidFill>
                <a:latin typeface="Consolas" panose="020B0609020204030204" pitchFamily="49" charset="0"/>
              </a:rPr>
              <a:t>1</a:t>
            </a:r>
            <a:r>
              <a:rPr lang="en-US" sz="1200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  }</a:t>
            </a:r>
            <a:endParaRPr lang="en-US" sz="12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  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 smtClean="0"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</a:rPr>
              <a:t>0</a:t>
            </a:r>
            <a:r>
              <a:rPr lang="en-US" sz="1200" dirty="0" smtClean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latin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2449" y="1123950"/>
            <a:ext cx="22236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B050"/>
                </a:solidFill>
                <a:latin typeface="Consolas" panose="020B0609020204030204" pitchFamily="49" charset="0"/>
              </a:rPr>
              <a:t>checkdisk_state</a:t>
            </a: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block_store_t</a:t>
            </a:r>
            <a:r>
              <a:rPr lang="en-US" sz="12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*below;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onsolas" panose="020B0609020204030204" pitchFamily="49" charset="0"/>
              </a:rPr>
              <a:t>char</a:t>
            </a:r>
            <a:r>
              <a:rPr lang="en-US" sz="1200" dirty="0">
                <a:latin typeface="Consolas" panose="020B0609020204030204" pitchFamily="49" charset="0"/>
              </a:rPr>
              <a:t> *</a:t>
            </a:r>
            <a:r>
              <a:rPr lang="en-US" sz="1200" dirty="0" err="1">
                <a:latin typeface="Consolas" panose="020B0609020204030204" pitchFamily="49" charset="0"/>
              </a:rPr>
              <a:t>descr</a:t>
            </a:r>
            <a:r>
              <a:rPr lang="en-US" sz="1200" dirty="0"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2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block_list</a:t>
            </a: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*</a:t>
            </a:r>
            <a:r>
              <a:rPr lang="en-US" sz="1200" dirty="0" err="1">
                <a:latin typeface="Consolas" panose="020B0609020204030204" pitchFamily="49" charset="0"/>
              </a:rPr>
              <a:t>bl</a:t>
            </a:r>
            <a:r>
              <a:rPr lang="en-US" sz="1200" dirty="0"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latin typeface="Consolas" panose="020B0609020204030204" pitchFamily="49" charset="0"/>
              </a:rPr>
              <a:t>};</a:t>
            </a:r>
            <a:endParaRPr 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6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Helpful Block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371600"/>
          </a:xfrm>
        </p:spPr>
        <p:txBody>
          <a:bodyPr/>
          <a:lstStyle/>
          <a:p>
            <a:r>
              <a:rPr lang="en-US" dirty="0" smtClean="0"/>
              <a:t>Raid1Disk: mirrors </a:t>
            </a:r>
            <a:r>
              <a:rPr lang="en-US" dirty="0"/>
              <a:t>operations onto two lower </a:t>
            </a:r>
            <a:r>
              <a:rPr lang="en-US" dirty="0" smtClean="0"/>
              <a:t>disks – run same trace on </a:t>
            </a:r>
            <a:r>
              <a:rPr lang="en-US" dirty="0"/>
              <a:t>two </a:t>
            </a:r>
            <a:r>
              <a:rPr lang="en-US" dirty="0" smtClean="0"/>
              <a:t>block stores in parallel</a:t>
            </a:r>
          </a:p>
          <a:p>
            <a:r>
              <a:rPr lang="en-US" dirty="0" smtClean="0"/>
              <a:t>Compare filesystems, or with/without cache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876300" y="2952750"/>
            <a:ext cx="3733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Raid1Disk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8742" y="4476750"/>
            <a:ext cx="185445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RamDisk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201" y="4476750"/>
            <a:ext cx="185445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RamDisk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88741" y="3714750"/>
            <a:ext cx="1854459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TreeDisk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43200" y="3714750"/>
            <a:ext cx="1854459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FatDisk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43199" y="2724150"/>
            <a:ext cx="0" cy="228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95582" y="2437622"/>
            <a:ext cx="1774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anose="020B0609020204030204" pitchFamily="49" charset="0"/>
              </a:rPr>
              <a:t>write(6,1,block)</a:t>
            </a:r>
            <a:endParaRPr lang="en-US" sz="1400" dirty="0">
              <a:latin typeface="Consolas" panose="020B06090202040302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00200" y="3420156"/>
            <a:ext cx="0" cy="2945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95400" y="41719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352800" y="34099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124200" y="41719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4294" y="3409950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</a:rPr>
              <a:t>write(6,1,block)</a:t>
            </a:r>
            <a:endParaRPr lang="en-US" sz="1200" dirty="0">
              <a:latin typeface="Consolas" panose="020B06090202040302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2800" y="3420156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</a:rPr>
              <a:t>write(6,1,block)</a:t>
            </a:r>
            <a:endParaRPr lang="en-US" sz="1200" dirty="0">
              <a:latin typeface="Consolas" panose="020B0609020204030204" pitchFamily="49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133600" y="41719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24806" y="41719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524000" y="41719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362200" y="41719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352800" y="41719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419600" y="417195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9374" y="4185850"/>
            <a:ext cx="1257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reads and writes</a:t>
            </a:r>
            <a:endParaRPr lang="en-US" sz="12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5205640" y="2419350"/>
            <a:ext cx="3733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Raid1Disk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5218082" y="4462849"/>
            <a:ext cx="185445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RamDisk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072541" y="4462849"/>
            <a:ext cx="185445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RamDisk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218081" y="3110253"/>
            <a:ext cx="1854459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TreeDisk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7072541" y="3468555"/>
            <a:ext cx="1854459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TreeDisk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848600" y="2894145"/>
            <a:ext cx="0" cy="5744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453540" y="3925755"/>
            <a:ext cx="0" cy="5370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477000" y="3587981"/>
            <a:ext cx="0" cy="2183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454146" y="3943350"/>
            <a:ext cx="0" cy="5194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6019800" y="424815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7682140" y="3925755"/>
            <a:ext cx="0" cy="5370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8748940" y="3925755"/>
            <a:ext cx="0" cy="5370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878222" y="287655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218080" y="3790950"/>
            <a:ext cx="1854459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ClockDisk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624740" y="3582855"/>
            <a:ext cx="0" cy="208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5791200" y="3562444"/>
            <a:ext cx="0" cy="2103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6629400" y="3562444"/>
            <a:ext cx="0" cy="2103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811352" y="4238718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00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Helpful Block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PartDisk</a:t>
            </a:r>
            <a:r>
              <a:rPr lang="en-US" dirty="0"/>
              <a:t>: </a:t>
            </a:r>
            <a:r>
              <a:rPr lang="en-US" dirty="0" smtClean="0"/>
              <a:t>Adds partitions to a disk</a:t>
            </a:r>
          </a:p>
          <a:p>
            <a:r>
              <a:rPr lang="en-US" dirty="0" smtClean="0"/>
              <a:t>Splits up a single-</a:t>
            </a:r>
            <a:r>
              <a:rPr lang="en-US" dirty="0" err="1" smtClean="0"/>
              <a:t>inode</a:t>
            </a:r>
            <a:r>
              <a:rPr lang="en-US" dirty="0" smtClean="0"/>
              <a:t> block store (e.g. </a:t>
            </a:r>
            <a:r>
              <a:rPr lang="en-US" dirty="0" err="1" smtClean="0"/>
              <a:t>RamDisk</a:t>
            </a:r>
            <a:r>
              <a:rPr lang="en-US" dirty="0" smtClean="0"/>
              <a:t>, </a:t>
            </a:r>
            <a:r>
              <a:rPr lang="en-US" dirty="0" err="1" smtClean="0"/>
              <a:t>ProtDisk</a:t>
            </a:r>
            <a:r>
              <a:rPr lang="en-US" dirty="0" smtClean="0"/>
              <a:t>) into several fixed-size </a:t>
            </a:r>
            <a:r>
              <a:rPr lang="en-US" dirty="0" err="1" smtClean="0"/>
              <a:t>inodes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5054470" y="1679170"/>
            <a:ext cx="3708917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Raid1Disk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54470" y="3203170"/>
            <a:ext cx="1854459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PartDisk</a:t>
            </a:r>
            <a:r>
              <a:rPr lang="en-US" dirty="0" smtClean="0"/>
              <a:t> </a:t>
            </a:r>
            <a:r>
              <a:rPr lang="en-US" dirty="0" err="1" smtClean="0"/>
              <a:t>inode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908929" y="3203170"/>
            <a:ext cx="1854459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PartDisk</a:t>
            </a:r>
            <a:r>
              <a:rPr lang="en-US" dirty="0" smtClean="0"/>
              <a:t> </a:t>
            </a:r>
            <a:r>
              <a:rPr lang="en-US" dirty="0" err="1" smtClean="0"/>
              <a:t>inode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54469" y="2441170"/>
            <a:ext cx="1854459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TreeDisk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08928" y="2441170"/>
            <a:ext cx="1854459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FatDisk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765928" y="2146576"/>
            <a:ext cx="0" cy="2945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61128" y="2898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18528" y="2136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289928" y="2898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99328" y="2898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290534" y="2898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689728" y="2898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527928" y="2898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518528" y="2898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8585328" y="2898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5054470" y="3965170"/>
            <a:ext cx="370891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RamDisk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86400" y="3660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715000" y="3660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324600" y="3660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553200" y="3660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289928" y="3660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7518528" y="3660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229600" y="3660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8534400" y="366037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3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lecture</a:t>
            </a:r>
          </a:p>
          <a:p>
            <a:r>
              <a:rPr lang="en-US" dirty="0" smtClean="0"/>
              <a:t>P5 due May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Office hours continue until May 8</a:t>
            </a:r>
            <a:r>
              <a:rPr lang="en-US" baseline="30000" dirty="0" smtClean="0"/>
              <a:t>th</a:t>
            </a:r>
            <a:r>
              <a:rPr lang="en-US" dirty="0" smtClean="0"/>
              <a:t> (including in this time slot)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21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1148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“raid1”: No filesystem, just 1 disk with cache and another disk without</a:t>
            </a:r>
          </a:p>
          <a:p>
            <a:r>
              <a:rPr lang="en-US" dirty="0" err="1" smtClean="0"/>
              <a:t>MapDisk</a:t>
            </a:r>
            <a:r>
              <a:rPr lang="en-US" dirty="0" smtClean="0"/>
              <a:t>: remaps </a:t>
            </a:r>
            <a:r>
              <a:rPr lang="en-US" dirty="0" err="1" smtClean="0"/>
              <a:t>inode</a:t>
            </a:r>
            <a:r>
              <a:rPr lang="en-US" dirty="0" smtClean="0"/>
              <a:t> 0 (in incoming commands) to </a:t>
            </a:r>
            <a:r>
              <a:rPr lang="en-US" dirty="0" err="1" smtClean="0"/>
              <a:t>inode</a:t>
            </a:r>
            <a:r>
              <a:rPr lang="en-US" dirty="0" smtClean="0"/>
              <a:t> x (on </a:t>
            </a:r>
            <a:r>
              <a:rPr lang="en-US" dirty="0" err="1" smtClean="0"/>
              <a:t>blockstore</a:t>
            </a:r>
            <a:r>
              <a:rPr lang="en-US" dirty="0" smtClean="0"/>
              <a:t> below)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4813042" y="1885950"/>
            <a:ext cx="3733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Raid1Disk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25484" y="3714750"/>
            <a:ext cx="1854459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PartDisk</a:t>
            </a:r>
            <a:r>
              <a:rPr lang="en-US" dirty="0" smtClean="0"/>
              <a:t> </a:t>
            </a:r>
            <a:r>
              <a:rPr lang="en-US" dirty="0" err="1" smtClean="0"/>
              <a:t>inode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79943" y="3714750"/>
            <a:ext cx="1854459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PartDisk</a:t>
            </a:r>
            <a:r>
              <a:rPr lang="en-US" dirty="0" smtClean="0"/>
              <a:t> </a:t>
            </a:r>
            <a:r>
              <a:rPr lang="en-US" dirty="0" err="1" smtClean="0"/>
              <a:t>inode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25483" y="2495550"/>
            <a:ext cx="1854459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CheckDisk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79943" y="2813957"/>
            <a:ext cx="1854459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MapDisk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4825483" y="4324350"/>
            <a:ext cx="370891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RamDisk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25484" y="3137418"/>
            <a:ext cx="1854459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ClockDisk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13043" y="1276350"/>
            <a:ext cx="3733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TraceDisk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2"/>
            <a:endCxn id="5" idx="0"/>
          </p:cNvCxnSpPr>
          <p:nvPr/>
        </p:nvCxnSpPr>
        <p:spPr>
          <a:xfrm flipH="1">
            <a:off x="6679942" y="1733550"/>
            <a:ext cx="1" cy="15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0"/>
          </p:cNvCxnSpPr>
          <p:nvPr/>
        </p:nvCxnSpPr>
        <p:spPr>
          <a:xfrm>
            <a:off x="5752712" y="2343150"/>
            <a:ext cx="1" cy="15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7607172" y="2343150"/>
            <a:ext cx="1" cy="4708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7" idx="0"/>
          </p:cNvCxnSpPr>
          <p:nvPr/>
        </p:nvCxnSpPr>
        <p:spPr>
          <a:xfrm>
            <a:off x="7607173" y="3271157"/>
            <a:ext cx="0" cy="4435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1" idx="0"/>
          </p:cNvCxnSpPr>
          <p:nvPr/>
        </p:nvCxnSpPr>
        <p:spPr>
          <a:xfrm>
            <a:off x="5752713" y="2952750"/>
            <a:ext cx="1" cy="1846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6" idx="0"/>
          </p:cNvCxnSpPr>
          <p:nvPr/>
        </p:nvCxnSpPr>
        <p:spPr>
          <a:xfrm>
            <a:off x="5752714" y="3594618"/>
            <a:ext cx="0" cy="1201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</p:cNvCxnSpPr>
          <p:nvPr/>
        </p:nvCxnSpPr>
        <p:spPr>
          <a:xfrm>
            <a:off x="5752714" y="4171950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</p:cNvCxnSpPr>
          <p:nvPr/>
        </p:nvCxnSpPr>
        <p:spPr>
          <a:xfrm>
            <a:off x="7607173" y="4171950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5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1148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“raid1+tree+cache”: 2 copies of </a:t>
            </a:r>
            <a:r>
              <a:rPr lang="en-US" dirty="0" err="1" smtClean="0"/>
              <a:t>TreeDisk</a:t>
            </a:r>
            <a:r>
              <a:rPr lang="en-US" dirty="0" smtClean="0"/>
              <a:t>, 1 with cache, 1 without</a:t>
            </a:r>
          </a:p>
          <a:p>
            <a:r>
              <a:rPr lang="en-US" dirty="0" smtClean="0"/>
              <a:t>Now that </a:t>
            </a:r>
            <a:r>
              <a:rPr lang="en-US" dirty="0" err="1" smtClean="0"/>
              <a:t>TreeDisk</a:t>
            </a:r>
            <a:r>
              <a:rPr lang="en-US" dirty="0" smtClean="0"/>
              <a:t> can use an </a:t>
            </a:r>
            <a:r>
              <a:rPr lang="en-US" dirty="0" err="1" smtClean="0"/>
              <a:t>inode</a:t>
            </a:r>
            <a:r>
              <a:rPr lang="en-US" dirty="0" smtClean="0"/>
              <a:t> other than 0, could get rid of </a:t>
            </a:r>
            <a:r>
              <a:rPr lang="en-US" dirty="0" err="1" smtClean="0"/>
              <a:t>MapDisk</a:t>
            </a:r>
            <a:r>
              <a:rPr lang="en-US" dirty="0" smtClean="0"/>
              <a:t> here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4813042" y="1748790"/>
            <a:ext cx="3733800" cy="3657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Raid1Disk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25484" y="3867150"/>
            <a:ext cx="1854459" cy="365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PartDisk</a:t>
            </a:r>
            <a:r>
              <a:rPr lang="en-US" dirty="0" smtClean="0"/>
              <a:t> </a:t>
            </a:r>
            <a:r>
              <a:rPr lang="en-US" dirty="0" err="1" smtClean="0"/>
              <a:t>inode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79943" y="3867150"/>
            <a:ext cx="1854459" cy="365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PartDisk</a:t>
            </a:r>
            <a:r>
              <a:rPr lang="en-US" dirty="0" smtClean="0"/>
              <a:t> </a:t>
            </a:r>
            <a:r>
              <a:rPr lang="en-US" dirty="0" err="1" smtClean="0"/>
              <a:t>inode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25483" y="2815590"/>
            <a:ext cx="1854459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CheckDisk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79943" y="3094342"/>
            <a:ext cx="1854459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MapDisk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4825483" y="4415790"/>
            <a:ext cx="3708918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RamDisk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25484" y="3348990"/>
            <a:ext cx="1854459" cy="3657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ClockDisk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13043" y="1215390"/>
            <a:ext cx="37338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TraceDisk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2"/>
            <a:endCxn id="5" idx="0"/>
          </p:cNvCxnSpPr>
          <p:nvPr/>
        </p:nvCxnSpPr>
        <p:spPr>
          <a:xfrm flipH="1">
            <a:off x="6679942" y="1581150"/>
            <a:ext cx="1" cy="167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0"/>
          </p:cNvCxnSpPr>
          <p:nvPr/>
        </p:nvCxnSpPr>
        <p:spPr>
          <a:xfrm>
            <a:off x="5752712" y="2663190"/>
            <a:ext cx="1" cy="15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7607172" y="2623535"/>
            <a:ext cx="1" cy="4708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7" idx="0"/>
          </p:cNvCxnSpPr>
          <p:nvPr/>
        </p:nvCxnSpPr>
        <p:spPr>
          <a:xfrm>
            <a:off x="7607173" y="3460102"/>
            <a:ext cx="0" cy="407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1" idx="0"/>
          </p:cNvCxnSpPr>
          <p:nvPr/>
        </p:nvCxnSpPr>
        <p:spPr>
          <a:xfrm>
            <a:off x="5752713" y="3181350"/>
            <a:ext cx="1" cy="167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6" idx="0"/>
          </p:cNvCxnSpPr>
          <p:nvPr/>
        </p:nvCxnSpPr>
        <p:spPr>
          <a:xfrm>
            <a:off x="5752714" y="3714750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</p:cNvCxnSpPr>
          <p:nvPr/>
        </p:nvCxnSpPr>
        <p:spPr>
          <a:xfrm flipH="1">
            <a:off x="5752711" y="4232910"/>
            <a:ext cx="3" cy="1828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</p:cNvCxnSpPr>
          <p:nvPr/>
        </p:nvCxnSpPr>
        <p:spPr>
          <a:xfrm>
            <a:off x="7607173" y="4232910"/>
            <a:ext cx="0" cy="1828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825482" y="2282190"/>
            <a:ext cx="1854459" cy="3657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TreeDisk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679941" y="2282190"/>
            <a:ext cx="1854459" cy="3657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TreeDisk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21" idx="0"/>
          </p:cNvCxnSpPr>
          <p:nvPr/>
        </p:nvCxnSpPr>
        <p:spPr>
          <a:xfrm>
            <a:off x="5752711" y="2114550"/>
            <a:ext cx="1" cy="167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3" idx="0"/>
          </p:cNvCxnSpPr>
          <p:nvPr/>
        </p:nvCxnSpPr>
        <p:spPr>
          <a:xfrm flipH="1">
            <a:off x="7607171" y="2114550"/>
            <a:ext cx="2" cy="167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6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1148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“raid1+cache+tree”: almost the same, except cache goes </a:t>
            </a:r>
            <a:r>
              <a:rPr lang="en-US" i="1" dirty="0" smtClean="0"/>
              <a:t>above</a:t>
            </a:r>
            <a:r>
              <a:rPr lang="en-US" dirty="0" smtClean="0"/>
              <a:t> </a:t>
            </a:r>
            <a:r>
              <a:rPr lang="en-US" dirty="0" err="1" smtClean="0"/>
              <a:t>TreeDisk</a:t>
            </a:r>
            <a:endParaRPr lang="en-US" dirty="0" smtClean="0"/>
          </a:p>
          <a:p>
            <a:r>
              <a:rPr lang="en-US" dirty="0" smtClean="0"/>
              <a:t>This is why cache can’t make assumptions about what’s above/below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4813042" y="1748790"/>
            <a:ext cx="3733800" cy="3657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Raid1Disk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25484" y="3867150"/>
            <a:ext cx="1854459" cy="365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PartDisk</a:t>
            </a:r>
            <a:r>
              <a:rPr lang="en-US" dirty="0" smtClean="0"/>
              <a:t> </a:t>
            </a:r>
            <a:r>
              <a:rPr lang="en-US" dirty="0" err="1" smtClean="0"/>
              <a:t>inode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79943" y="3867150"/>
            <a:ext cx="1854459" cy="365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PartDisk</a:t>
            </a:r>
            <a:r>
              <a:rPr lang="en-US" dirty="0" smtClean="0"/>
              <a:t> </a:t>
            </a:r>
            <a:r>
              <a:rPr lang="en-US" dirty="0" err="1" smtClean="0"/>
              <a:t>inode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25483" y="2815590"/>
            <a:ext cx="1854459" cy="3657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ClockDisk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79943" y="3094342"/>
            <a:ext cx="1854459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MapDisk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4825483" y="4415790"/>
            <a:ext cx="3708918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RamDisk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25484" y="3348990"/>
            <a:ext cx="1854459" cy="3657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TreeDisk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13043" y="1215390"/>
            <a:ext cx="3733800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TraceDisk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2"/>
            <a:endCxn id="5" idx="0"/>
          </p:cNvCxnSpPr>
          <p:nvPr/>
        </p:nvCxnSpPr>
        <p:spPr>
          <a:xfrm flipH="1">
            <a:off x="6679942" y="1581150"/>
            <a:ext cx="1" cy="167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0"/>
          </p:cNvCxnSpPr>
          <p:nvPr/>
        </p:nvCxnSpPr>
        <p:spPr>
          <a:xfrm>
            <a:off x="5752712" y="2663190"/>
            <a:ext cx="1" cy="15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7607172" y="2623535"/>
            <a:ext cx="1" cy="4708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7" idx="0"/>
          </p:cNvCxnSpPr>
          <p:nvPr/>
        </p:nvCxnSpPr>
        <p:spPr>
          <a:xfrm>
            <a:off x="7607173" y="3460102"/>
            <a:ext cx="0" cy="407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1" idx="0"/>
          </p:cNvCxnSpPr>
          <p:nvPr/>
        </p:nvCxnSpPr>
        <p:spPr>
          <a:xfrm>
            <a:off x="5752713" y="3181350"/>
            <a:ext cx="1" cy="167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6" idx="0"/>
          </p:cNvCxnSpPr>
          <p:nvPr/>
        </p:nvCxnSpPr>
        <p:spPr>
          <a:xfrm>
            <a:off x="5752714" y="3714750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</p:cNvCxnSpPr>
          <p:nvPr/>
        </p:nvCxnSpPr>
        <p:spPr>
          <a:xfrm flipH="1">
            <a:off x="5752711" y="4232910"/>
            <a:ext cx="3" cy="1828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</p:cNvCxnSpPr>
          <p:nvPr/>
        </p:nvCxnSpPr>
        <p:spPr>
          <a:xfrm>
            <a:off x="7607173" y="4232910"/>
            <a:ext cx="0" cy="1828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825482" y="2282190"/>
            <a:ext cx="1854459" cy="365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CheckDisk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679941" y="2282190"/>
            <a:ext cx="1854459" cy="3657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TreeDisk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21" idx="0"/>
          </p:cNvCxnSpPr>
          <p:nvPr/>
        </p:nvCxnSpPr>
        <p:spPr>
          <a:xfrm>
            <a:off x="5752711" y="2114550"/>
            <a:ext cx="1" cy="167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3" idx="0"/>
          </p:cNvCxnSpPr>
          <p:nvPr/>
        </p:nvCxnSpPr>
        <p:spPr>
          <a:xfrm flipH="1">
            <a:off x="7607171" y="2114550"/>
            <a:ext cx="2" cy="167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2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TreeDisk</a:t>
            </a:r>
            <a:r>
              <a:rPr lang="en-US" dirty="0"/>
              <a:t> design</a:t>
            </a:r>
          </a:p>
          <a:p>
            <a:r>
              <a:rPr lang="en-US" dirty="0" err="1" smtClean="0"/>
              <a:t>TraceDisk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Traces</a:t>
            </a:r>
          </a:p>
          <a:p>
            <a:r>
              <a:rPr lang="en-US" b="1" dirty="0"/>
              <a:t>Using </a:t>
            </a:r>
            <a:r>
              <a:rPr lang="en-US" b="1" dirty="0" err="1"/>
              <a:t>TraceDisk</a:t>
            </a:r>
            <a:r>
              <a:rPr lang="en-US" b="1" dirty="0"/>
              <a:t> to test and debug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75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and Running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directory test/</a:t>
            </a:r>
            <a:r>
              <a:rPr lang="en-US" dirty="0" err="1" smtClean="0"/>
              <a:t>cache_test</a:t>
            </a:r>
            <a:r>
              <a:rPr lang="en-US" dirty="0" smtClean="0"/>
              <a:t>/ parallel to </a:t>
            </a:r>
            <a:r>
              <a:rPr lang="en-US" dirty="0" err="1" smtClean="0"/>
              <a:t>src</a:t>
            </a:r>
            <a:r>
              <a:rPr lang="en-US" dirty="0" smtClean="0"/>
              <a:t>/</a:t>
            </a:r>
          </a:p>
          <a:p>
            <a:r>
              <a:rPr lang="en-US" dirty="0" smtClean="0"/>
              <a:t>Put </a:t>
            </a:r>
            <a:r>
              <a:rPr lang="en-US" dirty="0" err="1" smtClean="0"/>
              <a:t>trace.c</a:t>
            </a:r>
            <a:r>
              <a:rPr lang="en-US" dirty="0" smtClean="0"/>
              <a:t> and </a:t>
            </a:r>
            <a:r>
              <a:rPr lang="en-US" dirty="0" err="1" smtClean="0"/>
              <a:t>tracedisk.c</a:t>
            </a:r>
            <a:r>
              <a:rPr lang="en-US" dirty="0" smtClean="0"/>
              <a:t> in test/</a:t>
            </a:r>
            <a:r>
              <a:rPr lang="en-US" dirty="0" err="1" smtClean="0"/>
              <a:t>cache_test</a:t>
            </a:r>
            <a:r>
              <a:rPr lang="en-US" dirty="0" smtClean="0"/>
              <a:t>/</a:t>
            </a:r>
          </a:p>
          <a:p>
            <a:r>
              <a:rPr lang="en-US" dirty="0" smtClean="0"/>
              <a:t>Call </a:t>
            </a:r>
            <a:r>
              <a:rPr lang="en-US" dirty="0" smtClean="0">
                <a:latin typeface="Consolas" panose="020B0609020204030204" pitchFamily="49" charset="0"/>
              </a:rPr>
              <a:t>make </a:t>
            </a:r>
            <a:r>
              <a:rPr lang="en-US" dirty="0" err="1" smtClean="0">
                <a:latin typeface="Consolas" panose="020B0609020204030204" pitchFamily="49" charset="0"/>
              </a:rPr>
              <a:t>cache_test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Program </a:t>
            </a:r>
            <a:r>
              <a:rPr lang="en-US" dirty="0" smtClean="0">
                <a:latin typeface="Consolas" panose="020B0609020204030204" pitchFamily="49" charset="0"/>
              </a:rPr>
              <a:t>trace</a:t>
            </a:r>
            <a:r>
              <a:rPr lang="en-US" dirty="0" smtClean="0"/>
              <a:t> will now be in your root directory</a:t>
            </a:r>
          </a:p>
          <a:p>
            <a:r>
              <a:rPr lang="en-US" dirty="0" smtClean="0"/>
              <a:t>Run it:</a:t>
            </a:r>
            <a:br>
              <a:rPr lang="en-US" dirty="0" smtClean="0"/>
            </a:br>
            <a:r>
              <a:rPr lang="en-US" dirty="0" smtClean="0">
                <a:latin typeface="Consolas" panose="020B0609020204030204" pitchFamily="49" charset="0"/>
              </a:rPr>
              <a:t>./trace [-</a:t>
            </a:r>
            <a:r>
              <a:rPr lang="en-US" dirty="0" err="1" smtClean="0">
                <a:latin typeface="Consolas" panose="020B0609020204030204" pitchFamily="49" charset="0"/>
              </a:rPr>
              <a:t>wt</a:t>
            </a:r>
            <a:r>
              <a:rPr lang="en-US" dirty="0" smtClean="0">
                <a:latin typeface="Consolas" panose="020B0609020204030204" pitchFamily="49" charset="0"/>
              </a:rPr>
              <a:t>] </a:t>
            </a:r>
            <a:r>
              <a:rPr lang="en-US" dirty="0" err="1" smtClean="0">
                <a:latin typeface="Consolas" panose="020B0609020204030204" pitchFamily="49" charset="0"/>
              </a:rPr>
              <a:t>config</a:t>
            </a:r>
            <a:r>
              <a:rPr lang="en-US" dirty="0" smtClean="0">
                <a:latin typeface="Consolas" panose="020B0609020204030204" pitchFamily="49" charset="0"/>
              </a:rPr>
              <a:t>-string path/to/trace.txt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Your </a:t>
            </a:r>
            <a:r>
              <a:rPr lang="en-US" dirty="0" err="1" smtClean="0"/>
              <a:t>FatDisk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</a:t>
            </a:r>
            <a:r>
              <a:rPr lang="en-US" dirty="0" err="1" smtClean="0"/>
              <a:t>fatdisk.c</a:t>
            </a:r>
            <a:r>
              <a:rPr lang="en-US" dirty="0" smtClean="0"/>
              <a:t> to the sources in </a:t>
            </a:r>
            <a:r>
              <a:rPr lang="en-US" dirty="0" err="1" smtClean="0"/>
              <a:t>src</a:t>
            </a:r>
            <a:r>
              <a:rPr lang="en-US" dirty="0" smtClean="0"/>
              <a:t>/make/</a:t>
            </a:r>
            <a:r>
              <a:rPr lang="en-US" dirty="0" err="1" smtClean="0"/>
              <a:t>Makefile.cache_test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SRC = test/</a:t>
            </a:r>
            <a:r>
              <a:rPr lang="en-US" sz="2000" dirty="0" err="1">
                <a:latin typeface="Consolas" panose="020B0609020204030204" pitchFamily="49" charset="0"/>
              </a:rPr>
              <a:t>cache_test</a:t>
            </a:r>
            <a:r>
              <a:rPr lang="en-US" sz="2000" dirty="0">
                <a:latin typeface="Consolas" panose="020B0609020204030204" pitchFamily="49" charset="0"/>
              </a:rPr>
              <a:t>/</a:t>
            </a:r>
            <a:r>
              <a:rPr lang="en-US" sz="2000" dirty="0" err="1">
                <a:latin typeface="Consolas" panose="020B0609020204030204" pitchFamily="49" charset="0"/>
              </a:rPr>
              <a:t>tracedisk.c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src</a:t>
            </a:r>
            <a:r>
              <a:rPr lang="en-US" sz="2000" dirty="0">
                <a:latin typeface="Consolas" panose="020B0609020204030204" pitchFamily="49" charset="0"/>
              </a:rPr>
              <a:t>/block/</a:t>
            </a:r>
            <a:r>
              <a:rPr lang="en-US" sz="2000" dirty="0" err="1">
                <a:latin typeface="Consolas" panose="020B0609020204030204" pitchFamily="49" charset="0"/>
              </a:rPr>
              <a:t>checkdisk.c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src</a:t>
            </a:r>
            <a:r>
              <a:rPr lang="en-US" sz="2000" dirty="0">
                <a:latin typeface="Consolas" panose="020B0609020204030204" pitchFamily="49" charset="0"/>
              </a:rPr>
              <a:t>/block/</a:t>
            </a:r>
            <a:r>
              <a:rPr lang="en-US" sz="2000" dirty="0" err="1">
                <a:latin typeface="Consolas" panose="020B0609020204030204" pitchFamily="49" charset="0"/>
              </a:rPr>
              <a:t>clockdisk.c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… </a:t>
            </a:r>
            <a:r>
              <a:rPr lang="en-US" sz="2000" b="1" dirty="0" err="1" smtClean="0">
                <a:latin typeface="Consolas" panose="020B0609020204030204" pitchFamily="49" charset="0"/>
              </a:rPr>
              <a:t>src</a:t>
            </a:r>
            <a:r>
              <a:rPr lang="en-US" sz="2000" b="1" dirty="0" smtClean="0">
                <a:latin typeface="Consolas" panose="020B0609020204030204" pitchFamily="49" charset="0"/>
              </a:rPr>
              <a:t>/block/</a:t>
            </a:r>
            <a:r>
              <a:rPr lang="en-US" sz="2000" b="1" dirty="0" err="1" smtClean="0">
                <a:latin typeface="Consolas" panose="020B0609020204030204" pitchFamily="49" charset="0"/>
              </a:rPr>
              <a:t>fatdisk.c</a:t>
            </a:r>
            <a:endParaRPr lang="en-US" sz="2000" b="1" dirty="0">
              <a:latin typeface="Consolas" panose="020B0609020204030204" pitchFamily="49" charset="0"/>
            </a:endParaRPr>
          </a:p>
          <a:p>
            <a:r>
              <a:rPr lang="en-US" dirty="0" smtClean="0"/>
              <a:t>Create a new “configuration” in </a:t>
            </a:r>
            <a:r>
              <a:rPr lang="en-US" dirty="0" err="1" smtClean="0"/>
              <a:t>trace.c</a:t>
            </a:r>
            <a:r>
              <a:rPr lang="en-US" dirty="0" smtClean="0"/>
              <a:t> that uses </a:t>
            </a:r>
            <a:r>
              <a:rPr lang="en-US" dirty="0" err="1" smtClean="0"/>
              <a:t>FatDisk</a:t>
            </a:r>
            <a:r>
              <a:rPr lang="en-US" dirty="0" smtClean="0"/>
              <a:t>, or edit an existing one to use </a:t>
            </a:r>
            <a:r>
              <a:rPr lang="en-US" dirty="0" err="1" smtClean="0"/>
              <a:t>FatDisk</a:t>
            </a:r>
            <a:r>
              <a:rPr lang="en-US" dirty="0" smtClean="0"/>
              <a:t> instead of </a:t>
            </a:r>
            <a:r>
              <a:rPr lang="en-US" dirty="0" err="1" smtClean="0"/>
              <a:t>TreeDisk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 smtClean="0">
                <a:latin typeface="Consolas" panose="020B0609020204030204" pitchFamily="49" charset="0"/>
              </a:rPr>
              <a:t> (</a:t>
            </a:r>
            <a:r>
              <a:rPr lang="en-US" sz="2000" dirty="0" err="1" smtClean="0">
                <a:latin typeface="Consolas" panose="020B0609020204030204" pitchFamily="49" charset="0"/>
              </a:rPr>
              <a:t>fatdisk_create</a:t>
            </a:r>
            <a:r>
              <a:rPr lang="en-US" sz="2000" dirty="0" smtClean="0">
                <a:latin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rgbClr val="00B0F0"/>
                </a:solidFill>
                <a:latin typeface="Consolas" panose="020B0609020204030204" pitchFamily="49" charset="0"/>
              </a:rPr>
              <a:t>xcdisk</a:t>
            </a:r>
            <a:r>
              <a:rPr lang="en-US" sz="2000" dirty="0" smtClean="0">
                <a:latin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 smtClean="0">
                <a:latin typeface="Consolas" panose="020B0609020204030204" pitchFamily="49" charset="0"/>
              </a:rPr>
              <a:t>, </a:t>
            </a:r>
            <a:r>
              <a:rPr lang="en-US" sz="2000" b="1" dirty="0" smtClean="0">
                <a:solidFill>
                  <a:srgbClr val="FFCC66"/>
                </a:solidFill>
                <a:latin typeface="Consolas" panose="020B0609020204030204" pitchFamily="49" charset="0"/>
              </a:rPr>
              <a:t>MAX_INODES</a:t>
            </a:r>
            <a:r>
              <a:rPr lang="en-US" sz="2000" dirty="0" smtClean="0">
                <a:latin typeface="Consolas" panose="020B0609020204030204" pitchFamily="49" charset="0"/>
              </a:rPr>
              <a:t>) &lt; </a:t>
            </a: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 smtClean="0"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panic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</a:rPr>
              <a:t>"trace: can't create </a:t>
            </a:r>
            <a:r>
              <a:rPr lang="en-US" sz="2000" dirty="0" err="1" smtClean="0">
                <a:solidFill>
                  <a:srgbClr val="FF6600"/>
                </a:solidFill>
                <a:latin typeface="Consolas" panose="020B0609020204030204" pitchFamily="49" charset="0"/>
              </a:rPr>
              <a:t>fatdisk</a:t>
            </a:r>
            <a:r>
              <a:rPr lang="en-US" sz="20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</a:rPr>
              <a:t>file </a:t>
            </a:r>
            <a:r>
              <a:rPr lang="en-US" sz="20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system"</a:t>
            </a:r>
            <a:r>
              <a:rPr lang="en-US" sz="2000" dirty="0" smtClean="0">
                <a:latin typeface="Consolas" panose="020B0609020204030204" pitchFamily="49" charset="0"/>
              </a:rPr>
              <a:t>);</a:t>
            </a:r>
            <a:endParaRPr lang="en-US" sz="2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block_store_t</a:t>
            </a:r>
            <a:r>
              <a:rPr lang="en-US" sz="20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*</a:t>
            </a:r>
            <a:r>
              <a:rPr lang="en-US" sz="2000" dirty="0" err="1">
                <a:solidFill>
                  <a:srgbClr val="00B0F0"/>
                </a:solidFill>
                <a:latin typeface="Consolas" panose="020B0609020204030204" pitchFamily="49" charset="0"/>
              </a:rPr>
              <a:t>fdisk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 smtClean="0">
                <a:latin typeface="Consolas" panose="020B0609020204030204" pitchFamily="49" charset="0"/>
              </a:rPr>
              <a:t>fatdisk_init</a:t>
            </a:r>
            <a:r>
              <a:rPr lang="en-US" sz="2000" dirty="0" smtClean="0">
                <a:latin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rgbClr val="00B0F0"/>
                </a:solidFill>
                <a:latin typeface="Consolas" panose="020B0609020204030204" pitchFamily="49" charset="0"/>
              </a:rPr>
              <a:t>xcdisk</a:t>
            </a:r>
            <a:r>
              <a:rPr lang="en-US" sz="2000" dirty="0"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20953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with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Trace is a “normal” C program, so you can debug it with GDB</a:t>
            </a:r>
          </a:p>
          <a:p>
            <a:r>
              <a:rPr lang="en-US" dirty="0" smtClean="0"/>
              <a:t>Remember to comment out this line in </a:t>
            </a:r>
            <a:r>
              <a:rPr lang="en-US" dirty="0" err="1" smtClean="0"/>
              <a:t>trace.c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latin typeface="Consolas" panose="020B0609020204030204" pitchFamily="49" charset="0"/>
              </a:rPr>
              <a:t>alarm(5)</a:t>
            </a:r>
            <a:endParaRPr lang="en-US" dirty="0"/>
          </a:p>
          <a:p>
            <a:pPr lvl="1"/>
            <a:r>
              <a:rPr lang="en-US" dirty="0" smtClean="0"/>
              <a:t>This sets an alarm to interrupt the program if it gets “stuck,” but debugging will intentionally freeze the program</a:t>
            </a:r>
          </a:p>
          <a:p>
            <a:r>
              <a:rPr lang="en-US" dirty="0" smtClean="0"/>
              <a:t>Set a breakpoint on </a:t>
            </a:r>
            <a:r>
              <a:rPr lang="en-US" dirty="0" err="1" smtClean="0"/>
              <a:t>fatdisk</a:t>
            </a:r>
            <a:r>
              <a:rPr lang="en-US" dirty="0" smtClean="0"/>
              <a:t> functions to stop when control reaches your “layer”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TraceDisk</a:t>
            </a:r>
            <a:r>
              <a:rPr lang="en-US" dirty="0" smtClean="0"/>
              <a:t>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0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TreeDisk</a:t>
            </a:r>
            <a:r>
              <a:rPr lang="en-US" dirty="0" smtClean="0"/>
              <a:t> design</a:t>
            </a:r>
          </a:p>
          <a:p>
            <a:r>
              <a:rPr lang="en-US" dirty="0" err="1" smtClean="0"/>
              <a:t>TraceDisk</a:t>
            </a:r>
            <a:r>
              <a:rPr lang="en-US" dirty="0" smtClean="0"/>
              <a:t> and Traces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 smtClean="0"/>
              <a:t>TraceDisk</a:t>
            </a:r>
            <a:r>
              <a:rPr lang="en-US" dirty="0" smtClean="0"/>
              <a:t> to test and debug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6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EGOS Filesystem 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76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Block File Server uses one </a:t>
            </a:r>
            <a:r>
              <a:rPr lang="en-US" dirty="0" smtClean="0"/>
              <a:t>Virtual Block Store per file</a:t>
            </a:r>
            <a:endParaRPr lang="en-US" dirty="0"/>
          </a:p>
          <a:p>
            <a:r>
              <a:rPr lang="en-US" dirty="0" smtClean="0"/>
              <a:t>Disks like </a:t>
            </a:r>
            <a:r>
              <a:rPr lang="en-US" dirty="0" err="1" smtClean="0"/>
              <a:t>TreeDisk</a:t>
            </a:r>
            <a:r>
              <a:rPr lang="en-US" dirty="0" smtClean="0"/>
              <a:t> and </a:t>
            </a:r>
            <a:r>
              <a:rPr lang="en-US" dirty="0" err="1" smtClean="0"/>
              <a:t>FatDisk</a:t>
            </a:r>
            <a:r>
              <a:rPr lang="en-US" dirty="0" smtClean="0"/>
              <a:t> provide </a:t>
            </a:r>
            <a:r>
              <a:rPr lang="en-US" dirty="0" err="1" smtClean="0"/>
              <a:t>VBSes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2362200" y="2876550"/>
            <a:ext cx="990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0: </a:t>
            </a:r>
            <a:br>
              <a:rPr lang="en-US" sz="1400" dirty="0"/>
            </a:br>
            <a:r>
              <a:rPr lang="en-US" sz="1400" dirty="0"/>
              <a:t>4 blocks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416B525-394F-407B-8AB8-737213EE3902}"/>
              </a:ext>
            </a:extLst>
          </p:cNvPr>
          <p:cNvSpPr/>
          <p:nvPr/>
        </p:nvSpPr>
        <p:spPr>
          <a:xfrm>
            <a:off x="2362200" y="3573486"/>
            <a:ext cx="4953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0: 39062500 blocks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5B20FF-995A-4CD7-B7AE-8ABC9387978C}"/>
              </a:ext>
            </a:extLst>
          </p:cNvPr>
          <p:cNvSpPr/>
          <p:nvPr/>
        </p:nvSpPr>
        <p:spPr>
          <a:xfrm>
            <a:off x="2362200" y="4270422"/>
            <a:ext cx="495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inode</a:t>
            </a:r>
            <a:r>
              <a:rPr lang="en-US" dirty="0"/>
              <a:t> 0: 39062500 blocks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9240" y="4358290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ProtDisk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0636" y="3606284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ClockDisk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0126" y="2863159"/>
            <a:ext cx="1018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TreeDisk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3352800" y="2876550"/>
            <a:ext cx="14097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1: </a:t>
            </a:r>
            <a:br>
              <a:rPr lang="en-US" sz="1400" dirty="0"/>
            </a:br>
            <a:r>
              <a:rPr lang="en-US" sz="1400" dirty="0"/>
              <a:t>2500 blocks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4762500" y="2876550"/>
            <a:ext cx="9525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2: 125 blocks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6284945" y="2876550"/>
            <a:ext cx="10287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inode</a:t>
            </a:r>
            <a:r>
              <a:rPr lang="en-US" sz="1400" dirty="0"/>
              <a:t> n: 856 blocks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91200" y="291465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2363755" y="2166041"/>
            <a:ext cx="990600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Metadata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50873" y="215265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BFS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3354355" y="2166041"/>
            <a:ext cx="1409700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File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4764055" y="2166041"/>
            <a:ext cx="952500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File 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716AFE1-C855-4F32-8A5D-BF9FBF3F295D}"/>
              </a:ext>
            </a:extLst>
          </p:cNvPr>
          <p:cNvSpPr/>
          <p:nvPr/>
        </p:nvSpPr>
        <p:spPr>
          <a:xfrm>
            <a:off x="6286500" y="2166041"/>
            <a:ext cx="1028700" cy="457200"/>
          </a:xfrm>
          <a:prstGeom prst="rect">
            <a:avLst/>
          </a:prstGeom>
          <a:solidFill>
            <a:srgbClr val="9966FF"/>
          </a:solidFill>
          <a:ln>
            <a:solidFill>
              <a:srgbClr val="6600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File 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2755" y="2204141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23" name="Straight Arrow Connector 22"/>
          <p:cNvCxnSpPr>
            <a:stCxn id="16" idx="2"/>
            <a:endCxn id="6" idx="0"/>
          </p:cNvCxnSpPr>
          <p:nvPr/>
        </p:nvCxnSpPr>
        <p:spPr>
          <a:xfrm flipH="1">
            <a:off x="2857500" y="2623241"/>
            <a:ext cx="1555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2"/>
            <a:endCxn id="12" idx="0"/>
          </p:cNvCxnSpPr>
          <p:nvPr/>
        </p:nvCxnSpPr>
        <p:spPr>
          <a:xfrm flipH="1">
            <a:off x="4057650" y="2623241"/>
            <a:ext cx="1555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13" idx="0"/>
          </p:cNvCxnSpPr>
          <p:nvPr/>
        </p:nvCxnSpPr>
        <p:spPr>
          <a:xfrm flipH="1">
            <a:off x="5238750" y="2623241"/>
            <a:ext cx="1555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" idx="2"/>
            <a:endCxn id="14" idx="0"/>
          </p:cNvCxnSpPr>
          <p:nvPr/>
        </p:nvCxnSpPr>
        <p:spPr>
          <a:xfrm flipH="1">
            <a:off x="6799295" y="2623241"/>
            <a:ext cx="1555" cy="253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42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TreeDisk</a:t>
            </a:r>
            <a:r>
              <a:rPr lang="en-US" dirty="0"/>
              <a:t>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419600" cy="3442716"/>
          </a:xfrm>
        </p:spPr>
        <p:txBody>
          <a:bodyPr>
            <a:normAutofit/>
          </a:bodyPr>
          <a:lstStyle/>
          <a:p>
            <a:r>
              <a:rPr lang="en-US" dirty="0" smtClean="0"/>
              <a:t>Every VBS (file) is a tree of blocks</a:t>
            </a:r>
          </a:p>
          <a:p>
            <a:r>
              <a:rPr lang="en-US" dirty="0" smtClean="0"/>
              <a:t>Data only stored at leaves</a:t>
            </a:r>
          </a:p>
          <a:p>
            <a:r>
              <a:rPr lang="en-US" dirty="0" smtClean="0"/>
              <a:t>Indirect blocks store pointers to children (block numbers)</a:t>
            </a:r>
          </a:p>
          <a:p>
            <a:r>
              <a:rPr lang="en-US" dirty="0" err="1" smtClean="0"/>
              <a:t>Inode</a:t>
            </a:r>
            <a:r>
              <a:rPr lang="en-US" dirty="0" smtClean="0"/>
              <a:t> points to root</a:t>
            </a:r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5120758" y="3826324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0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679040" y="2864105"/>
            <a:ext cx="6858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87558" y="3826324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1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7178158" y="3826324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2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8168758" y="3826324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3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7635358" y="2864105"/>
            <a:ext cx="6858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0958" y="1997524"/>
            <a:ext cx="6858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711627" y="1083124"/>
            <a:ext cx="685800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endCxn id="16" idx="0"/>
          </p:cNvCxnSpPr>
          <p:nvPr/>
        </p:nvCxnSpPr>
        <p:spPr>
          <a:xfrm>
            <a:off x="7063858" y="1464124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793340" y="3147715"/>
            <a:ext cx="228600" cy="1621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8" idx="0"/>
          </p:cNvCxnSpPr>
          <p:nvPr/>
        </p:nvCxnSpPr>
        <p:spPr>
          <a:xfrm flipH="1">
            <a:off x="5463658" y="3237716"/>
            <a:ext cx="424932" cy="588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021940" y="3147715"/>
            <a:ext cx="228600" cy="1621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endCxn id="12" idx="0"/>
          </p:cNvCxnSpPr>
          <p:nvPr/>
        </p:nvCxnSpPr>
        <p:spPr>
          <a:xfrm>
            <a:off x="6136240" y="3237716"/>
            <a:ext cx="394218" cy="588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749658" y="3147715"/>
            <a:ext cx="228600" cy="1621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978258" y="3147715"/>
            <a:ext cx="228600" cy="1621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endCxn id="13" idx="0"/>
          </p:cNvCxnSpPr>
          <p:nvPr/>
        </p:nvCxnSpPr>
        <p:spPr>
          <a:xfrm flipH="1">
            <a:off x="7521058" y="3216724"/>
            <a:ext cx="3429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4" idx="0"/>
          </p:cNvCxnSpPr>
          <p:nvPr/>
        </p:nvCxnSpPr>
        <p:spPr>
          <a:xfrm>
            <a:off x="8092558" y="3216724"/>
            <a:ext cx="4191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13823" y="2910760"/>
            <a:ext cx="81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Children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7570141" y="2910759"/>
            <a:ext cx="81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Children</a:t>
            </a:r>
            <a:endParaRPr lang="en-US" sz="1100" dirty="0"/>
          </a:p>
        </p:txBody>
      </p:sp>
      <p:sp>
        <p:nvSpPr>
          <p:cNvPr id="50" name="Rectangle 49"/>
          <p:cNvSpPr/>
          <p:nvPr/>
        </p:nvSpPr>
        <p:spPr>
          <a:xfrm>
            <a:off x="6835258" y="2264224"/>
            <a:ext cx="228600" cy="1621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063858" y="2264224"/>
            <a:ext cx="228600" cy="1621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655741" y="2027268"/>
            <a:ext cx="81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Children</a:t>
            </a:r>
            <a:endParaRPr lang="en-US" sz="11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250540" y="2345283"/>
            <a:ext cx="708446" cy="5188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178158" y="2345283"/>
            <a:ext cx="685800" cy="5188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655741" y="1211324"/>
            <a:ext cx="81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root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>
            <a:off x="5888590" y="1159324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Inode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405665" y="4435924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blocks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933163" y="2102492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Indirect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0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890018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Branching factor: number of </a:t>
            </a:r>
            <a:r>
              <a:rPr lang="en-US" dirty="0" err="1" smtClean="0">
                <a:latin typeface="Consolas" panose="020B0609020204030204" pitchFamily="49" charset="0"/>
              </a:rPr>
              <a:t>block_no</a:t>
            </a:r>
            <a:r>
              <a:rPr lang="en-US" dirty="0" err="1" smtClean="0"/>
              <a:t>s</a:t>
            </a:r>
            <a:r>
              <a:rPr lang="en-US" dirty="0" smtClean="0"/>
              <a:t> that fit in a block</a:t>
            </a:r>
          </a:p>
          <a:p>
            <a:r>
              <a:rPr lang="en-US" dirty="0" smtClean="0"/>
              <a:t>Empty blocks: use block number 0</a:t>
            </a:r>
          </a:p>
          <a:p>
            <a:r>
              <a:rPr lang="en-US" dirty="0" smtClean="0"/>
              <a:t>If size = 1, no indirect</a:t>
            </a:r>
            <a:br>
              <a:rPr lang="en-US" dirty="0" smtClean="0"/>
            </a:br>
            <a:r>
              <a:rPr lang="en-US" dirty="0" smtClean="0"/>
              <a:t>blocks: root points</a:t>
            </a:r>
            <a:br>
              <a:rPr lang="en-US" dirty="0" smtClean="0"/>
            </a:br>
            <a:r>
              <a:rPr lang="en-US" dirty="0" smtClean="0"/>
              <a:t>to single block</a:t>
            </a:r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3733800" y="3905350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0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4648200" y="3908160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1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5549382" y="3908160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6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6445415" y="3914481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7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7835382" y="2864105"/>
            <a:ext cx="6858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55340" y="1997524"/>
            <a:ext cx="6858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46009" y="1083124"/>
            <a:ext cx="685800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902908" y="1528656"/>
            <a:ext cx="0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595388" y="2137876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615647" y="1304151"/>
            <a:ext cx="565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root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>
            <a:off x="5722972" y="1159324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Inode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781345" y="1873701"/>
            <a:ext cx="108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Indirect blocks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610100" y="2864105"/>
            <a:ext cx="6858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endCxn id="34" idx="0"/>
          </p:cNvCxnSpPr>
          <p:nvPr/>
        </p:nvCxnSpPr>
        <p:spPr>
          <a:xfrm flipH="1">
            <a:off x="4953000" y="2287740"/>
            <a:ext cx="1722376" cy="576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5625582" y="2864105"/>
            <a:ext cx="6858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747788" y="2137875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900188" y="2137876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0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053655" y="2137876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162870" y="2293772"/>
            <a:ext cx="662866" cy="570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5" idx="0"/>
          </p:cNvCxnSpPr>
          <p:nvPr/>
        </p:nvCxnSpPr>
        <p:spPr>
          <a:xfrm>
            <a:off x="7150655" y="2287740"/>
            <a:ext cx="1027627" cy="576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4648200" y="3004841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00600" y="3004840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953000" y="3004841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0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106467" y="3004841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0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662322" y="3004441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Consolas" panose="020B0609020204030204" pitchFamily="49" charset="0"/>
              </a:rPr>
              <a:t>0</a:t>
            </a:r>
          </a:p>
        </p:txBody>
      </p:sp>
      <p:sp>
        <p:nvSpPr>
          <p:cNvPr id="80" name="Rectangle 79"/>
          <p:cNvSpPr/>
          <p:nvPr/>
        </p:nvSpPr>
        <p:spPr>
          <a:xfrm>
            <a:off x="5814722" y="3004440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0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967122" y="3004441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120589" y="3004441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867466" y="3002506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019866" y="3002505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0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172266" y="3002506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0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325733" y="3002506"/>
            <a:ext cx="155120" cy="3117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5836110" y="3158401"/>
            <a:ext cx="210199" cy="745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4" idx="0"/>
          </p:cNvCxnSpPr>
          <p:nvPr/>
        </p:nvCxnSpPr>
        <p:spPr>
          <a:xfrm>
            <a:off x="6206413" y="3169664"/>
            <a:ext cx="581902" cy="744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8" idx="0"/>
          </p:cNvCxnSpPr>
          <p:nvPr/>
        </p:nvCxnSpPr>
        <p:spPr>
          <a:xfrm flipH="1">
            <a:off x="4076700" y="3161212"/>
            <a:ext cx="649060" cy="744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2" idx="0"/>
          </p:cNvCxnSpPr>
          <p:nvPr/>
        </p:nvCxnSpPr>
        <p:spPr>
          <a:xfrm>
            <a:off x="4878160" y="3166564"/>
            <a:ext cx="112940" cy="741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7448746" y="3908160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Data 12</a:t>
            </a:r>
            <a:endParaRPr lang="en-US" sz="1400" dirty="0"/>
          </a:p>
        </p:txBody>
      </p:sp>
      <p:cxnSp>
        <p:nvCxnSpPr>
          <p:cNvPr id="102" name="Straight Arrow Connector 101"/>
          <p:cNvCxnSpPr>
            <a:endCxn id="101" idx="0"/>
          </p:cNvCxnSpPr>
          <p:nvPr/>
        </p:nvCxnSpPr>
        <p:spPr>
          <a:xfrm flipH="1">
            <a:off x="7791646" y="3158403"/>
            <a:ext cx="151640" cy="749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8355100" y="3914481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Data 15</a:t>
            </a:r>
            <a:endParaRPr lang="en-US" sz="1400" dirty="0"/>
          </a:p>
        </p:txBody>
      </p:sp>
      <p:cxnSp>
        <p:nvCxnSpPr>
          <p:cNvPr id="104" name="Straight Arrow Connector 103"/>
          <p:cNvCxnSpPr>
            <a:endCxn id="103" idx="0"/>
          </p:cNvCxnSpPr>
          <p:nvPr/>
        </p:nvCxnSpPr>
        <p:spPr>
          <a:xfrm>
            <a:off x="8412608" y="3163451"/>
            <a:ext cx="285392" cy="751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836110" y="4552950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blocks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6502564" y="1083124"/>
            <a:ext cx="770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</a:t>
            </a:r>
            <a:r>
              <a:rPr lang="en-US" sz="1200" dirty="0" smtClean="0"/>
              <a:t>ize = 16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24994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Blocks on Disk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8455" y="2357795"/>
            <a:ext cx="381000" cy="533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59455" y="2357795"/>
            <a:ext cx="381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40455" y="2357795"/>
            <a:ext cx="381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21455" y="2357795"/>
            <a:ext cx="381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02455" y="2357795"/>
            <a:ext cx="381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83455" y="2357795"/>
            <a:ext cx="38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/>
              <a:t>Data 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64455" y="2357795"/>
            <a:ext cx="3810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45455" y="2357795"/>
            <a:ext cx="3810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26455" y="2357795"/>
            <a:ext cx="3810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07455" y="2357795"/>
            <a:ext cx="3810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88455" y="2357795"/>
            <a:ext cx="38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/>
              <a:t>Data 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69455" y="2357795"/>
            <a:ext cx="38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/>
              <a:t>Data 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5350455" y="2357795"/>
            <a:ext cx="38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/>
              <a:t>Data 6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5731455" y="2357795"/>
            <a:ext cx="38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/>
              <a:t>Data 7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6112455" y="2357795"/>
            <a:ext cx="38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/>
              <a:t>Data 12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93455" y="2357795"/>
            <a:ext cx="38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200" dirty="0" smtClean="0"/>
              <a:t>Data 15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6874455" y="2357795"/>
            <a:ext cx="38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7255455" y="2357795"/>
            <a:ext cx="38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636455" y="2357795"/>
            <a:ext cx="38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017455" y="2357795"/>
            <a:ext cx="38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394567" y="2357795"/>
            <a:ext cx="38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5185" y="3348395"/>
            <a:ext cx="116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Superblock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1301750" y="3528596"/>
            <a:ext cx="1292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Inode</a:t>
            </a:r>
            <a:r>
              <a:rPr lang="en-US" sz="1600" dirty="0" smtClean="0"/>
              <a:t> Blocks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654550" y="3528596"/>
            <a:ext cx="2281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Indirect and Data Blocks</a:t>
            </a:r>
            <a:endParaRPr lang="en-US" sz="1600" dirty="0"/>
          </a:p>
        </p:txBody>
      </p:sp>
      <p:cxnSp>
        <p:nvCxnSpPr>
          <p:cNvPr id="120" name="Elbow Connector 119"/>
          <p:cNvCxnSpPr/>
          <p:nvPr/>
        </p:nvCxnSpPr>
        <p:spPr>
          <a:xfrm rot="5400000" flipH="1" flipV="1">
            <a:off x="2446470" y="1626275"/>
            <a:ext cx="12700" cy="1463040"/>
          </a:xfrm>
          <a:prstGeom prst="bentConnector3">
            <a:avLst>
              <a:gd name="adj1" fmla="val 202040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7" idx="0"/>
            <a:endCxn id="11" idx="0"/>
          </p:cNvCxnSpPr>
          <p:nvPr/>
        </p:nvCxnSpPr>
        <p:spPr>
          <a:xfrm rot="5400000" flipH="1" flipV="1">
            <a:off x="2111955" y="1595795"/>
            <a:ext cx="12700" cy="1524000"/>
          </a:xfrm>
          <a:prstGeom prst="bentConnector3">
            <a:avLst>
              <a:gd name="adj1" fmla="val 135918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Elbow Connector 125"/>
          <p:cNvCxnSpPr/>
          <p:nvPr/>
        </p:nvCxnSpPr>
        <p:spPr>
          <a:xfrm rot="5400000" flipH="1" flipV="1">
            <a:off x="3412800" y="2167295"/>
            <a:ext cx="12700" cy="381000"/>
          </a:xfrm>
          <a:prstGeom prst="bentConnector3">
            <a:avLst>
              <a:gd name="adj1" fmla="val 1395913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Elbow Connector 129"/>
          <p:cNvCxnSpPr/>
          <p:nvPr/>
        </p:nvCxnSpPr>
        <p:spPr>
          <a:xfrm rot="5400000" flipH="1" flipV="1">
            <a:off x="3635190" y="1976795"/>
            <a:ext cx="12700" cy="762000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Elbow Connector 132"/>
          <p:cNvCxnSpPr/>
          <p:nvPr/>
        </p:nvCxnSpPr>
        <p:spPr>
          <a:xfrm rot="5400000" flipH="1" flipV="1">
            <a:off x="3849315" y="1809155"/>
            <a:ext cx="12700" cy="1097280"/>
          </a:xfrm>
          <a:prstGeom prst="bentConnector3">
            <a:avLst>
              <a:gd name="adj1" fmla="val 220408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1359285" y="2357795"/>
            <a:ext cx="0" cy="266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1721300" y="2357794"/>
            <a:ext cx="0" cy="266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3228650" y="2351444"/>
            <a:ext cx="0" cy="196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3260540" y="2351445"/>
            <a:ext cx="0" cy="266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3307025" y="2357795"/>
            <a:ext cx="0" cy="342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flipV="1">
            <a:off x="916085" y="2973165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1" name="Right Brace 200"/>
          <p:cNvSpPr/>
          <p:nvPr/>
        </p:nvSpPr>
        <p:spPr>
          <a:xfrm rot="5400000">
            <a:off x="1654755" y="2596460"/>
            <a:ext cx="533399" cy="1476140"/>
          </a:xfrm>
          <a:prstGeom prst="rightBrace">
            <a:avLst>
              <a:gd name="adj1" fmla="val 23639"/>
              <a:gd name="adj2" fmla="val 500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ight Brace 201"/>
          <p:cNvSpPr/>
          <p:nvPr/>
        </p:nvSpPr>
        <p:spPr>
          <a:xfrm rot="5400000">
            <a:off x="5471666" y="303547"/>
            <a:ext cx="533399" cy="6061965"/>
          </a:xfrm>
          <a:prstGeom prst="rightBrace">
            <a:avLst>
              <a:gd name="adj1" fmla="val 23639"/>
              <a:gd name="adj2" fmla="val 500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5" name="Elbow Connector 204"/>
          <p:cNvCxnSpPr/>
          <p:nvPr/>
        </p:nvCxnSpPr>
        <p:spPr>
          <a:xfrm rot="16200000" flipH="1">
            <a:off x="4193460" y="2319695"/>
            <a:ext cx="12700" cy="1143000"/>
          </a:xfrm>
          <a:prstGeom prst="bentConnector3">
            <a:avLst>
              <a:gd name="adj1" fmla="val 121224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Elbow Connector 206"/>
          <p:cNvCxnSpPr/>
          <p:nvPr/>
        </p:nvCxnSpPr>
        <p:spPr>
          <a:xfrm rot="16200000" flipH="1">
            <a:off x="4426440" y="2159675"/>
            <a:ext cx="12700" cy="1463040"/>
          </a:xfrm>
          <a:prstGeom prst="bentConnector3">
            <a:avLst>
              <a:gd name="adj1" fmla="val 157959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3627545" y="2694344"/>
            <a:ext cx="0" cy="196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3702187" y="2624495"/>
            <a:ext cx="0" cy="266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4038600" y="2700695"/>
            <a:ext cx="0" cy="196851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Elbow Connector 216"/>
          <p:cNvCxnSpPr/>
          <p:nvPr/>
        </p:nvCxnSpPr>
        <p:spPr>
          <a:xfrm rot="16200000" flipH="1">
            <a:off x="4786630" y="2136815"/>
            <a:ext cx="12700" cy="1508760"/>
          </a:xfrm>
          <a:prstGeom prst="bentConnector3">
            <a:avLst>
              <a:gd name="adj1" fmla="val 1395906"/>
            </a:avLst>
          </a:prstGeom>
          <a:ln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Elbow Connector 221"/>
          <p:cNvCxnSpPr/>
          <p:nvPr/>
        </p:nvCxnSpPr>
        <p:spPr>
          <a:xfrm rot="16200000" flipH="1">
            <a:off x="5022850" y="1976795"/>
            <a:ext cx="12700" cy="1828800"/>
          </a:xfrm>
          <a:prstGeom prst="bentConnector3">
            <a:avLst>
              <a:gd name="adj1" fmla="val 2057150"/>
            </a:avLst>
          </a:prstGeom>
          <a:ln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Elbow Connector 223"/>
          <p:cNvCxnSpPr/>
          <p:nvPr/>
        </p:nvCxnSpPr>
        <p:spPr>
          <a:xfrm rot="16200000" flipH="1">
            <a:off x="5353615" y="1953935"/>
            <a:ext cx="12700" cy="1874520"/>
          </a:xfrm>
          <a:prstGeom prst="bentConnector3">
            <a:avLst>
              <a:gd name="adj1" fmla="val 1836732"/>
            </a:avLst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Elbow Connector 225"/>
          <p:cNvCxnSpPr/>
          <p:nvPr/>
        </p:nvCxnSpPr>
        <p:spPr>
          <a:xfrm rot="16200000" flipH="1">
            <a:off x="5561845" y="1793915"/>
            <a:ext cx="12700" cy="2194560"/>
          </a:xfrm>
          <a:prstGeom prst="bentConnector3">
            <a:avLst>
              <a:gd name="adj1" fmla="val 2351016"/>
            </a:avLst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4114800" y="2643545"/>
            <a:ext cx="0" cy="26670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4470915" y="2630846"/>
            <a:ext cx="0" cy="26670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4422705" y="2700695"/>
            <a:ext cx="0" cy="196851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/>
          <p:nvPr/>
        </p:nvCxnSpPr>
        <p:spPr>
          <a:xfrm>
            <a:off x="968955" y="1848629"/>
            <a:ext cx="332795" cy="636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174192" y="1545129"/>
            <a:ext cx="1324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Inode</a:t>
            </a:r>
            <a:r>
              <a:rPr lang="en-US" sz="1400" dirty="0" smtClean="0"/>
              <a:t> 1, size = 1</a:t>
            </a:r>
            <a:endParaRPr lang="en-US" sz="1400" dirty="0"/>
          </a:p>
        </p:txBody>
      </p:sp>
      <p:cxnSp>
        <p:nvCxnSpPr>
          <p:cNvPr id="241" name="Straight Arrow Connector 240"/>
          <p:cNvCxnSpPr/>
          <p:nvPr/>
        </p:nvCxnSpPr>
        <p:spPr>
          <a:xfrm flipH="1">
            <a:off x="1775837" y="1852906"/>
            <a:ext cx="433963" cy="631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2" name="TextBox 241"/>
          <p:cNvSpPr txBox="1"/>
          <p:nvPr/>
        </p:nvSpPr>
        <p:spPr>
          <a:xfrm>
            <a:off x="1671281" y="1545128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Inode</a:t>
            </a:r>
            <a:r>
              <a:rPr lang="en-US" sz="1400" dirty="0" smtClean="0"/>
              <a:t> 32, size = 16</a:t>
            </a:r>
            <a:endParaRPr lang="en-US" sz="1400" dirty="0"/>
          </a:p>
        </p:txBody>
      </p:sp>
      <p:cxnSp>
        <p:nvCxnSpPr>
          <p:cNvPr id="245" name="Straight Arrow Connector 244"/>
          <p:cNvCxnSpPr/>
          <p:nvPr/>
        </p:nvCxnSpPr>
        <p:spPr>
          <a:xfrm flipH="1">
            <a:off x="3392670" y="1699017"/>
            <a:ext cx="308600" cy="629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3392669" y="1329685"/>
            <a:ext cx="1220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Indirect block layer 1</a:t>
            </a:r>
            <a:endParaRPr lang="en-US" sz="1400" dirty="0"/>
          </a:p>
        </p:txBody>
      </p:sp>
      <p:cxnSp>
        <p:nvCxnSpPr>
          <p:cNvPr id="248" name="Straight Arrow Connector 247"/>
          <p:cNvCxnSpPr/>
          <p:nvPr/>
        </p:nvCxnSpPr>
        <p:spPr>
          <a:xfrm flipH="1">
            <a:off x="4527036" y="1699017"/>
            <a:ext cx="502164" cy="548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50" name="TextBox 249"/>
          <p:cNvSpPr txBox="1"/>
          <p:nvPr/>
        </p:nvSpPr>
        <p:spPr>
          <a:xfrm>
            <a:off x="4768071" y="1363048"/>
            <a:ext cx="1220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Indirect block layer 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2809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Free List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Linked list of “indirect blocks”</a:t>
            </a:r>
          </a:p>
          <a:p>
            <a:r>
              <a:rPr lang="en-US" dirty="0" smtClean="0"/>
              <a:t>Superblock stores head</a:t>
            </a:r>
          </a:p>
          <a:p>
            <a:r>
              <a:rPr lang="en-US" dirty="0" smtClean="0"/>
              <a:t>Used as a stack: take &amp; add free blocks from head</a:t>
            </a:r>
          </a:p>
          <a:p>
            <a:r>
              <a:rPr lang="en-US" dirty="0" smtClean="0"/>
              <a:t>Initially all data blocks are on free list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5400" y="1123950"/>
            <a:ext cx="838200" cy="1295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81600" y="1657350"/>
            <a:ext cx="6858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28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1600" y="1885950"/>
            <a:ext cx="6858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29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1600" y="2114550"/>
            <a:ext cx="6858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30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00800" y="1123950"/>
            <a:ext cx="838200" cy="1295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1657350"/>
            <a:ext cx="6858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23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77000" y="1885950"/>
            <a:ext cx="6858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24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77000" y="2114550"/>
            <a:ext cx="6858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25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64289" y="1123950"/>
            <a:ext cx="838200" cy="1295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740489" y="1657350"/>
            <a:ext cx="6858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18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40489" y="1885950"/>
            <a:ext cx="6858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19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740489" y="2114550"/>
            <a:ext cx="6858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20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81600" y="1200150"/>
            <a:ext cx="6858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26</a:t>
            </a:r>
            <a:endParaRPr lang="en-US" sz="1400" dirty="0">
              <a:latin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07869" y="1314450"/>
            <a:ext cx="69293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181600" y="1428750"/>
            <a:ext cx="6858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27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77000" y="1200150"/>
            <a:ext cx="6858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21</a:t>
            </a:r>
            <a:endParaRPr lang="en-US" sz="1400" dirty="0">
              <a:latin typeface="Consolas" panose="020B06090202040302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995649" y="1314450"/>
            <a:ext cx="6686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477000" y="1428750"/>
            <a:ext cx="6858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22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40489" y="1198206"/>
            <a:ext cx="6858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0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740489" y="1428750"/>
            <a:ext cx="6858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nsolas" panose="020B0609020204030204" pitchFamily="49" charset="0"/>
              </a:rPr>
              <a:t>17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05889" y="2922503"/>
            <a:ext cx="8382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01289" y="2922503"/>
            <a:ext cx="8382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664778" y="2922503"/>
            <a:ext cx="8382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598304" y="3758525"/>
            <a:ext cx="36576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832969" y="4236175"/>
            <a:ext cx="36576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342109" y="4237341"/>
            <a:ext cx="36576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627859" y="3758525"/>
            <a:ext cx="36576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4964064" y="3303503"/>
            <a:ext cx="332325" cy="466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2" idx="0"/>
          </p:cNvCxnSpPr>
          <p:nvPr/>
        </p:nvCxnSpPr>
        <p:spPr>
          <a:xfrm flipH="1">
            <a:off x="5015849" y="3303503"/>
            <a:ext cx="432940" cy="9326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3" idx="0"/>
          </p:cNvCxnSpPr>
          <p:nvPr/>
        </p:nvCxnSpPr>
        <p:spPr>
          <a:xfrm>
            <a:off x="5524989" y="3303503"/>
            <a:ext cx="0" cy="933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4" idx="0"/>
          </p:cNvCxnSpPr>
          <p:nvPr/>
        </p:nvCxnSpPr>
        <p:spPr>
          <a:xfrm>
            <a:off x="5696439" y="3303503"/>
            <a:ext cx="114300" cy="455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524989" y="3074903"/>
            <a:ext cx="8763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786954" y="3074903"/>
            <a:ext cx="8778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6111729" y="3758525"/>
            <a:ext cx="36576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402844" y="4237341"/>
            <a:ext cx="36576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904209" y="4237341"/>
            <a:ext cx="36576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134675" y="3758525"/>
            <a:ext cx="36576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6401289" y="3303503"/>
            <a:ext cx="234820" cy="455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61" idx="0"/>
          </p:cNvCxnSpPr>
          <p:nvPr/>
        </p:nvCxnSpPr>
        <p:spPr>
          <a:xfrm flipH="1">
            <a:off x="6585724" y="3303503"/>
            <a:ext cx="211338" cy="933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62" idx="0"/>
          </p:cNvCxnSpPr>
          <p:nvPr/>
        </p:nvCxnSpPr>
        <p:spPr>
          <a:xfrm>
            <a:off x="6904209" y="3303503"/>
            <a:ext cx="182880" cy="933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63" idx="0"/>
          </p:cNvCxnSpPr>
          <p:nvPr/>
        </p:nvCxnSpPr>
        <p:spPr>
          <a:xfrm>
            <a:off x="7087089" y="3315400"/>
            <a:ext cx="230466" cy="443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7558098" y="3758525"/>
            <a:ext cx="36576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793183" y="4249238"/>
            <a:ext cx="36576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8283429" y="4249238"/>
            <a:ext cx="36576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8619641" y="3770422"/>
            <a:ext cx="36576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7740978" y="3311356"/>
            <a:ext cx="234820" cy="455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8" idx="0"/>
          </p:cNvCxnSpPr>
          <p:nvPr/>
        </p:nvCxnSpPr>
        <p:spPr>
          <a:xfrm flipH="1">
            <a:off x="7976063" y="3315400"/>
            <a:ext cx="107815" cy="933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79" idx="0"/>
          </p:cNvCxnSpPr>
          <p:nvPr/>
        </p:nvCxnSpPr>
        <p:spPr>
          <a:xfrm>
            <a:off x="8230089" y="3315400"/>
            <a:ext cx="236220" cy="933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80" idx="0"/>
          </p:cNvCxnSpPr>
          <p:nvPr/>
        </p:nvCxnSpPr>
        <p:spPr>
          <a:xfrm>
            <a:off x="8348199" y="3315400"/>
            <a:ext cx="454322" cy="455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8282940" y="81915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8013499" y="590550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head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7375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TreeDisk</a:t>
            </a:r>
            <a:r>
              <a:rPr lang="en-US" dirty="0" smtClean="0"/>
              <a:t> Read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8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 smtClean="0"/>
              <a:t>Get root indirect block by reading </a:t>
            </a:r>
            <a:r>
              <a:rPr lang="en-US" dirty="0" err="1" smtClean="0"/>
              <a:t>inode</a:t>
            </a:r>
            <a:endParaRPr lang="en-US" dirty="0" smtClean="0"/>
          </a:p>
          <a:p>
            <a:pPr>
              <a:spcBef>
                <a:spcPts val="200"/>
              </a:spcBef>
            </a:pPr>
            <a:r>
              <a:rPr lang="en-US" dirty="0" smtClean="0"/>
              <a:t>Search</a:t>
            </a:r>
            <a:r>
              <a:rPr lang="en-US" i="1" dirty="0" smtClean="0"/>
              <a:t> </a:t>
            </a:r>
            <a:r>
              <a:rPr lang="en-US" dirty="0" smtClean="0"/>
              <a:t>down tree to find block with specified index</a:t>
            </a:r>
          </a:p>
          <a:p>
            <a:pPr>
              <a:spcBef>
                <a:spcPts val="200"/>
              </a:spcBef>
            </a:pPr>
            <a:endParaRPr lang="en-US" dirty="0"/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</a:pPr>
            <a:endParaRPr lang="en-US" dirty="0"/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</a:pPr>
            <a:endParaRPr lang="en-US" dirty="0"/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</a:pPr>
            <a:r>
              <a:rPr lang="en-US" dirty="0" smtClean="0"/>
              <a:t>Since data blocks are always “sorted,” a simple </a:t>
            </a:r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search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0444" y="2038350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46853" y="2952750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91980" y="2973355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61992" y="2973355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56106" y="2952750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3792" y="3887755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12506" y="3887755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932992" y="3887755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544147" y="3887755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149080" y="3887755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990392" y="388425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50836" y="3879202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361992" y="3879202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657392" y="3879202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66992" y="3879202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876592" y="388425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942393" y="3278155"/>
            <a:ext cx="761999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2" idx="0"/>
          </p:cNvCxnSpPr>
          <p:nvPr/>
        </p:nvCxnSpPr>
        <p:spPr>
          <a:xfrm flipH="1">
            <a:off x="1541106" y="3278155"/>
            <a:ext cx="228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3" idx="0"/>
          </p:cNvCxnSpPr>
          <p:nvPr/>
        </p:nvCxnSpPr>
        <p:spPr>
          <a:xfrm>
            <a:off x="1932992" y="3278155"/>
            <a:ext cx="228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4" idx="0"/>
          </p:cNvCxnSpPr>
          <p:nvPr/>
        </p:nvCxnSpPr>
        <p:spPr>
          <a:xfrm>
            <a:off x="2014635" y="3278155"/>
            <a:ext cx="758112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5" idx="0"/>
          </p:cNvCxnSpPr>
          <p:nvPr/>
        </p:nvCxnSpPr>
        <p:spPr>
          <a:xfrm flipH="1">
            <a:off x="3377680" y="3278155"/>
            <a:ext cx="228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9" idx="0"/>
          </p:cNvCxnSpPr>
          <p:nvPr/>
        </p:nvCxnSpPr>
        <p:spPr>
          <a:xfrm flipH="1">
            <a:off x="6885992" y="3354355"/>
            <a:ext cx="457200" cy="524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0" idx="0"/>
          </p:cNvCxnSpPr>
          <p:nvPr/>
        </p:nvCxnSpPr>
        <p:spPr>
          <a:xfrm>
            <a:off x="7484706" y="3278155"/>
            <a:ext cx="10886" cy="601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21" idx="0"/>
          </p:cNvCxnSpPr>
          <p:nvPr/>
        </p:nvCxnSpPr>
        <p:spPr>
          <a:xfrm>
            <a:off x="7571792" y="3278155"/>
            <a:ext cx="533400" cy="606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971592" y="3879202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48" name="Straight Arrow Connector 47"/>
          <p:cNvCxnSpPr>
            <a:endCxn id="16" idx="0"/>
          </p:cNvCxnSpPr>
          <p:nvPr/>
        </p:nvCxnSpPr>
        <p:spPr>
          <a:xfrm>
            <a:off x="3837993" y="3278155"/>
            <a:ext cx="380999" cy="606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17" idx="0"/>
          </p:cNvCxnSpPr>
          <p:nvPr/>
        </p:nvCxnSpPr>
        <p:spPr>
          <a:xfrm flipH="1">
            <a:off x="4979436" y="3354355"/>
            <a:ext cx="506964" cy="524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18" idx="0"/>
          </p:cNvCxnSpPr>
          <p:nvPr/>
        </p:nvCxnSpPr>
        <p:spPr>
          <a:xfrm>
            <a:off x="5590592" y="3354354"/>
            <a:ext cx="0" cy="5248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46" idx="0"/>
          </p:cNvCxnSpPr>
          <p:nvPr/>
        </p:nvCxnSpPr>
        <p:spPr>
          <a:xfrm>
            <a:off x="5715000" y="3354354"/>
            <a:ext cx="485192" cy="5248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2014636" y="2343150"/>
            <a:ext cx="2633564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8" idx="0"/>
          </p:cNvCxnSpPr>
          <p:nvPr/>
        </p:nvCxnSpPr>
        <p:spPr>
          <a:xfrm flipH="1">
            <a:off x="3720580" y="2343150"/>
            <a:ext cx="1030256" cy="6302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9" idx="0"/>
          </p:cNvCxnSpPr>
          <p:nvPr/>
        </p:nvCxnSpPr>
        <p:spPr>
          <a:xfrm>
            <a:off x="4876800" y="2343150"/>
            <a:ext cx="713792" cy="6302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953000" y="2343150"/>
            <a:ext cx="2313992" cy="6302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619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eaching">
      <a:majorFont>
        <a:latin typeface="Constantia"/>
        <a:ea typeface=""/>
        <a:cs typeface=""/>
      </a:majorFont>
      <a:minorFont>
        <a:latin typeface="Candar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10225</TotalTime>
  <Words>1308</Words>
  <Application>Microsoft Office PowerPoint</Application>
  <PresentationFormat>On-screen Show (16:9)</PresentationFormat>
  <Paragraphs>334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TreeDisk and Testing</vt:lpstr>
      <vt:lpstr>Announcements</vt:lpstr>
      <vt:lpstr>Outline for Today</vt:lpstr>
      <vt:lpstr>Recall: EGOS Filesystem Design</vt:lpstr>
      <vt:lpstr>TreeDisk Overview</vt:lpstr>
      <vt:lpstr>More Details</vt:lpstr>
      <vt:lpstr>Tree Blocks on Disk</vt:lpstr>
      <vt:lpstr>The Free List</vt:lpstr>
      <vt:lpstr>TreeDisk Read</vt:lpstr>
      <vt:lpstr>TreeDisk Write</vt:lpstr>
      <vt:lpstr>TreeDisk Create</vt:lpstr>
      <vt:lpstr>Outline</vt:lpstr>
      <vt:lpstr>Testing a Block Store</vt:lpstr>
      <vt:lpstr>TraceDisk: Scriptable Block Store</vt:lpstr>
      <vt:lpstr>Trace File Format</vt:lpstr>
      <vt:lpstr>The Trace Program</vt:lpstr>
      <vt:lpstr>Other Helpful Block Stores</vt:lpstr>
      <vt:lpstr>Other Helpful Block Stores</vt:lpstr>
      <vt:lpstr>Other Helpful Block Stores</vt:lpstr>
      <vt:lpstr>Trace Configurations</vt:lpstr>
      <vt:lpstr>Trace Configurations</vt:lpstr>
      <vt:lpstr>Trace Configurations</vt:lpstr>
      <vt:lpstr>Outline</vt:lpstr>
      <vt:lpstr>Building and Running Trace</vt:lpstr>
      <vt:lpstr>Testing Your FatDisk</vt:lpstr>
      <vt:lpstr>Debugging with Trace</vt:lpstr>
      <vt:lpstr>TraceDisk 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TreeDisk, Filesystem Testing</dc:title>
  <dc:creator>Edward Tremel</dc:creator>
  <cp:lastModifiedBy>Edward Tremel</cp:lastModifiedBy>
  <cp:revision>379</cp:revision>
  <dcterms:created xsi:type="dcterms:W3CDTF">2019-11-18T22:03:20Z</dcterms:created>
  <dcterms:modified xsi:type="dcterms:W3CDTF">2020-05-01T18:30:10Z</dcterms:modified>
</cp:coreProperties>
</file>