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85" r:id="rId3"/>
    <p:sldId id="257" r:id="rId4"/>
    <p:sldId id="273" r:id="rId5"/>
    <p:sldId id="276" r:id="rId6"/>
    <p:sldId id="300" r:id="rId7"/>
    <p:sldId id="286" r:id="rId8"/>
    <p:sldId id="289" r:id="rId9"/>
    <p:sldId id="290" r:id="rId10"/>
    <p:sldId id="297" r:id="rId11"/>
    <p:sldId id="298" r:id="rId12"/>
    <p:sldId id="291" r:id="rId13"/>
    <p:sldId id="292" r:id="rId14"/>
    <p:sldId id="293" r:id="rId15"/>
    <p:sldId id="295" r:id="rId16"/>
    <p:sldId id="294" r:id="rId17"/>
    <p:sldId id="299" r:id="rId18"/>
    <p:sldId id="296" r:id="rId19"/>
    <p:sldId id="301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00FF"/>
    <a:srgbClr val="9966FF"/>
    <a:srgbClr val="FFCC66"/>
    <a:srgbClr val="336600"/>
    <a:srgbClr val="9900CC"/>
    <a:srgbClr val="FF0000"/>
    <a:srgbClr val="969696"/>
    <a:srgbClr val="9933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4D1D7-D57E-45EC-B028-81F93B49B055}" v="238" dt="2020-03-12T01:28:07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3863" autoAdjust="0"/>
  </p:normalViewPr>
  <p:slideViewPr>
    <p:cSldViewPr>
      <p:cViewPr varScale="1">
        <p:scale>
          <a:sx n="204" d="100"/>
          <a:sy n="204" d="100"/>
        </p:scale>
        <p:origin x="-78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Tremel" userId="99c4cb7793acbe54" providerId="LiveId" clId="{F394D1D7-D57E-45EC-B028-81F93B49B055}"/>
    <pc:docChg chg="undo custSel addSld delSld modSld">
      <pc:chgData name="Edward Tremel" userId="99c4cb7793acbe54" providerId="LiveId" clId="{F394D1D7-D57E-45EC-B028-81F93B49B055}" dt="2020-03-12T01:28:56.677" v="3594" actId="5793"/>
      <pc:docMkLst>
        <pc:docMk/>
      </pc:docMkLst>
      <pc:sldChg chg="modSp">
        <pc:chgData name="Edward Tremel" userId="99c4cb7793acbe54" providerId="LiveId" clId="{F394D1D7-D57E-45EC-B028-81F93B49B055}" dt="2020-03-09T20:42:34.650" v="33" actId="20577"/>
        <pc:sldMkLst>
          <pc:docMk/>
          <pc:sldMk cId="2800283070" sldId="256"/>
        </pc:sldMkLst>
        <pc:spChg chg="mod">
          <ac:chgData name="Edward Tremel" userId="99c4cb7793acbe54" providerId="LiveId" clId="{F394D1D7-D57E-45EC-B028-81F93B49B055}" dt="2020-03-09T20:42:34.650" v="33" actId="20577"/>
          <ac:spMkLst>
            <pc:docMk/>
            <pc:sldMk cId="2800283070" sldId="256"/>
            <ac:spMk id="2" creationId="{00000000-0000-0000-0000-000000000000}"/>
          </ac:spMkLst>
        </pc:spChg>
      </pc:sldChg>
      <pc:sldChg chg="modSp">
        <pc:chgData name="Edward Tremel" userId="99c4cb7793acbe54" providerId="LiveId" clId="{F394D1D7-D57E-45EC-B028-81F93B49B055}" dt="2020-03-09T20:44:19.808" v="194" actId="20577"/>
        <pc:sldMkLst>
          <pc:docMk/>
          <pc:sldMk cId="1919267737" sldId="257"/>
        </pc:sldMkLst>
        <pc:spChg chg="mod">
          <ac:chgData name="Edward Tremel" userId="99c4cb7793acbe54" providerId="LiveId" clId="{F394D1D7-D57E-45EC-B028-81F93B49B055}" dt="2020-03-09T20:44:19.808" v="194" actId="20577"/>
          <ac:spMkLst>
            <pc:docMk/>
            <pc:sldMk cId="1919267737" sldId="257"/>
            <ac:spMk id="3" creationId="{00000000-0000-0000-0000-000000000000}"/>
          </ac:spMkLst>
        </pc:spChg>
      </pc:sldChg>
      <pc:sldChg chg="addSp delSp modSp add modNotesTx">
        <pc:chgData name="Edward Tremel" userId="99c4cb7793acbe54" providerId="LiveId" clId="{F394D1D7-D57E-45EC-B028-81F93B49B055}" dt="2020-03-09T22:20:13.221" v="635" actId="20577"/>
        <pc:sldMkLst>
          <pc:docMk/>
          <pc:sldMk cId="2047914699" sldId="258"/>
        </pc:sldMkLst>
        <pc:spChg chg="mod">
          <ac:chgData name="Edward Tremel" userId="99c4cb7793acbe54" providerId="LiveId" clId="{F394D1D7-D57E-45EC-B028-81F93B49B055}" dt="2020-03-09T21:01:46.701" v="230" actId="14100"/>
          <ac:spMkLst>
            <pc:docMk/>
            <pc:sldMk cId="2047914699" sldId="258"/>
            <ac:spMk id="2" creationId="{67593D8A-189D-4777-AA2A-5403FB6DE61D}"/>
          </ac:spMkLst>
        </pc:spChg>
        <pc:spChg chg="del">
          <ac:chgData name="Edward Tremel" userId="99c4cb7793acbe54" providerId="LiveId" clId="{F394D1D7-D57E-45EC-B028-81F93B49B055}" dt="2020-03-09T21:05:43.232" v="235" actId="478"/>
          <ac:spMkLst>
            <pc:docMk/>
            <pc:sldMk cId="2047914699" sldId="258"/>
            <ac:spMk id="3" creationId="{CABCFBDC-E9DC-4A8E-AEFA-72FC9E2FBF5F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4" creationId="{B0AD9296-DB0D-43D3-94D9-1F39A0BF0591}"/>
          </ac:spMkLst>
        </pc:spChg>
        <pc:spChg chg="add del mod">
          <ac:chgData name="Edward Tremel" userId="99c4cb7793acbe54" providerId="LiveId" clId="{F394D1D7-D57E-45EC-B028-81F93B49B055}" dt="2020-03-09T21:06:48.571" v="251" actId="478"/>
          <ac:spMkLst>
            <pc:docMk/>
            <pc:sldMk cId="2047914699" sldId="258"/>
            <ac:spMk id="6" creationId="{C2007762-B5E6-4B78-A921-515AD19E295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7" creationId="{978CB8EE-912B-4836-997B-3419FCF67B07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8" creationId="{36DFE936-111B-42B5-ACA1-9297B8B4DB3A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9" creationId="{360944C3-2565-4AD4-9649-857617F846F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0" creationId="{586E21A5-4B51-481E-9C20-1C69149DC1C9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1" creationId="{B16E25B4-90A8-48F6-8286-921E95F2F90C}"/>
          </ac:spMkLst>
        </pc:spChg>
        <pc:spChg chg="add mod">
          <ac:chgData name="Edward Tremel" userId="99c4cb7793acbe54" providerId="LiveId" clId="{F394D1D7-D57E-45EC-B028-81F93B49B055}" dt="2020-03-09T21:08:58.224" v="319" actId="571"/>
          <ac:spMkLst>
            <pc:docMk/>
            <pc:sldMk cId="2047914699" sldId="258"/>
            <ac:spMk id="17" creationId="{D1EF50F6-4410-4CAC-8C6B-FD49FAA89736}"/>
          </ac:spMkLst>
        </pc:spChg>
        <pc:spChg chg="add mod">
          <ac:chgData name="Edward Tremel" userId="99c4cb7793acbe54" providerId="LiveId" clId="{F394D1D7-D57E-45EC-B028-81F93B49B055}" dt="2020-03-09T22:20:13.221" v="635" actId="20577"/>
          <ac:spMkLst>
            <pc:docMk/>
            <pc:sldMk cId="2047914699" sldId="258"/>
            <ac:spMk id="32" creationId="{C4B6DA88-0B8E-4FB4-8E73-DC9670DDA7BC}"/>
          </ac:spMkLst>
        </pc:spChg>
        <pc:spChg chg="add mod">
          <ac:chgData name="Edward Tremel" userId="99c4cb7793acbe54" providerId="LiveId" clId="{F394D1D7-D57E-45EC-B028-81F93B49B055}" dt="2020-03-09T22:08:54.839" v="607" actId="552"/>
          <ac:spMkLst>
            <pc:docMk/>
            <pc:sldMk cId="2047914699" sldId="258"/>
            <ac:spMk id="33" creationId="{7D5B3DA8-43FA-461A-A53F-DA137E35CEA7}"/>
          </ac:spMkLst>
        </pc:spChg>
        <pc:picChg chg="add mod">
          <ac:chgData name="Edward Tremel" userId="99c4cb7793acbe54" providerId="LiveId" clId="{F394D1D7-D57E-45EC-B028-81F93B49B055}" dt="2020-03-09T22:09:49.013" v="618" actId="1038"/>
          <ac:picMkLst>
            <pc:docMk/>
            <pc:sldMk cId="2047914699" sldId="258"/>
            <ac:picMk id="1026" creationId="{90D9CB59-6C5D-474F-B012-92D58525D1CB}"/>
          </ac:picMkLst>
        </pc:pic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2" creationId="{A7154B65-4BCB-499B-9AB6-05F09F92997D}"/>
          </ac:cxnSpMkLst>
        </pc:cxnChg>
        <pc:cxnChg chg="add del mod">
          <ac:chgData name="Edward Tremel" userId="99c4cb7793acbe54" providerId="LiveId" clId="{F394D1D7-D57E-45EC-B028-81F93B49B055}" dt="2020-03-09T21:08:45.331" v="315" actId="478"/>
          <ac:cxnSpMkLst>
            <pc:docMk/>
            <pc:sldMk cId="2047914699" sldId="258"/>
            <ac:cxnSpMk id="14" creationId="{0C3A6D14-49CF-4381-9A93-6B26AA645DF9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9" creationId="{1E87B9C3-E35C-45F4-B1DD-982FE527F0AF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4" creationId="{523B49BE-37E7-4D44-BBDF-FFB3D19A38A0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6" creationId="{990B4E7E-840D-49A8-955D-735FCA95C712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8" creationId="{B04832E0-8AB7-4F58-8808-2F15925C4F77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30" creationId="{7BAD7209-CDCF-4706-9689-730B8E6B7447}"/>
          </ac:cxnSpMkLst>
        </pc:cxnChg>
        <pc:cxnChg chg="add mod">
          <ac:chgData name="Edward Tremel" userId="99c4cb7793acbe54" providerId="LiveId" clId="{F394D1D7-D57E-45EC-B028-81F93B49B055}" dt="2020-03-09T21:13:20.136" v="378" actId="13822"/>
          <ac:cxnSpMkLst>
            <pc:docMk/>
            <pc:sldMk cId="2047914699" sldId="258"/>
            <ac:cxnSpMk id="35" creationId="{B2068278-83C4-4E5A-98E2-1592F7EA00DA}"/>
          </ac:cxnSpMkLst>
        </pc:cxnChg>
        <pc:cxnChg chg="add mod">
          <ac:chgData name="Edward Tremel" userId="99c4cb7793acbe54" providerId="LiveId" clId="{F394D1D7-D57E-45EC-B028-81F93B49B055}" dt="2020-03-09T22:09:58.215" v="620" actId="14100"/>
          <ac:cxnSpMkLst>
            <pc:docMk/>
            <pc:sldMk cId="2047914699" sldId="258"/>
            <ac:cxnSpMk id="37" creationId="{611263C8-B0A7-49B2-820F-F79DAF469FF1}"/>
          </ac:cxnSpMkLst>
        </pc:cxnChg>
        <pc:cxnChg chg="add mod">
          <ac:chgData name="Edward Tremel" userId="99c4cb7793acbe54" providerId="LiveId" clId="{F394D1D7-D57E-45EC-B028-81F93B49B055}" dt="2020-03-09T22:09:56.410" v="619" actId="14100"/>
          <ac:cxnSpMkLst>
            <pc:docMk/>
            <pc:sldMk cId="2047914699" sldId="258"/>
            <ac:cxnSpMk id="39" creationId="{DAC95BCD-7B5C-4665-BA7B-6E95272D6BED}"/>
          </ac:cxnSpMkLst>
        </pc:cxnChg>
        <pc:cxnChg chg="add mod">
          <ac:chgData name="Edward Tremel" userId="99c4cb7793acbe54" providerId="LiveId" clId="{F394D1D7-D57E-45EC-B028-81F93B49B055}" dt="2020-03-09T22:10:00.622" v="621" actId="14100"/>
          <ac:cxnSpMkLst>
            <pc:docMk/>
            <pc:sldMk cId="2047914699" sldId="258"/>
            <ac:cxnSpMk id="42" creationId="{B885F163-B1D0-4F4A-8AAF-C46CF999CF22}"/>
          </ac:cxnSpMkLst>
        </pc:cxnChg>
        <pc:cxnChg chg="add mod">
          <ac:chgData name="Edward Tremel" userId="99c4cb7793acbe54" providerId="LiveId" clId="{F394D1D7-D57E-45EC-B028-81F93B49B055}" dt="2020-03-09T22:10:03.013" v="622" actId="14100"/>
          <ac:cxnSpMkLst>
            <pc:docMk/>
            <pc:sldMk cId="2047914699" sldId="258"/>
            <ac:cxnSpMk id="44" creationId="{083B9BBD-652A-44A0-9A44-1D6FDB7BABBB}"/>
          </ac:cxnSpMkLst>
        </pc:cxnChg>
        <pc:cxnChg chg="add mod">
          <ac:chgData name="Edward Tremel" userId="99c4cb7793acbe54" providerId="LiveId" clId="{F394D1D7-D57E-45EC-B028-81F93B49B055}" dt="2020-03-09T22:10:04.769" v="623" actId="14100"/>
          <ac:cxnSpMkLst>
            <pc:docMk/>
            <pc:sldMk cId="2047914699" sldId="258"/>
            <ac:cxnSpMk id="50" creationId="{46B408E3-A288-4ACF-ADAA-3F89ACFA8842}"/>
          </ac:cxnSpMkLst>
        </pc:cxnChg>
        <pc:cxnChg chg="add mod">
          <ac:chgData name="Edward Tremel" userId="99c4cb7793acbe54" providerId="LiveId" clId="{F394D1D7-D57E-45EC-B028-81F93B49B055}" dt="2020-03-09T22:10:06.632" v="624" actId="14100"/>
          <ac:cxnSpMkLst>
            <pc:docMk/>
            <pc:sldMk cId="2047914699" sldId="258"/>
            <ac:cxnSpMk id="54" creationId="{7DE8F54B-4145-46DA-86B2-830A60F64A73}"/>
          </ac:cxnSpMkLst>
        </pc:cxnChg>
      </pc:sldChg>
      <pc:sldChg chg="del">
        <pc:chgData name="Edward Tremel" userId="99c4cb7793acbe54" providerId="LiveId" clId="{F394D1D7-D57E-45EC-B028-81F93B49B055}" dt="2020-03-09T20:44:26.472" v="195" actId="2696"/>
        <pc:sldMkLst>
          <pc:docMk/>
          <pc:sldMk cId="3263550537" sldId="258"/>
        </pc:sldMkLst>
      </pc:sldChg>
      <pc:sldChg chg="del">
        <pc:chgData name="Edward Tremel" userId="99c4cb7793acbe54" providerId="LiveId" clId="{F394D1D7-D57E-45EC-B028-81F93B49B055}" dt="2020-03-09T20:44:26.487" v="196" actId="2696"/>
        <pc:sldMkLst>
          <pc:docMk/>
          <pc:sldMk cId="2095683049" sldId="259"/>
        </pc:sldMkLst>
      </pc:sldChg>
      <pc:sldChg chg="addSp delSp modSp add">
        <pc:chgData name="Edward Tremel" userId="99c4cb7793acbe54" providerId="LiveId" clId="{F394D1D7-D57E-45EC-B028-81F93B49B055}" dt="2020-03-10T00:54:29.205" v="1207" actId="207"/>
        <pc:sldMkLst>
          <pc:docMk/>
          <pc:sldMk cId="2646012984" sldId="259"/>
        </pc:sldMkLst>
        <pc:spChg chg="mod">
          <ac:chgData name="Edward Tremel" userId="99c4cb7793acbe54" providerId="LiveId" clId="{F394D1D7-D57E-45EC-B028-81F93B49B055}" dt="2020-03-09T22:22:06.396" v="659" actId="20577"/>
          <ac:spMkLst>
            <pc:docMk/>
            <pc:sldMk cId="2646012984" sldId="259"/>
            <ac:spMk id="2" creationId="{5A62A016-124F-41FD-A0A0-B1765A384528}"/>
          </ac:spMkLst>
        </pc:spChg>
        <pc:spChg chg="del">
          <ac:chgData name="Edward Tremel" userId="99c4cb7793acbe54" providerId="LiveId" clId="{F394D1D7-D57E-45EC-B028-81F93B49B055}" dt="2020-03-09T22:33:47.092" v="660"/>
          <ac:spMkLst>
            <pc:docMk/>
            <pc:sldMk cId="2646012984" sldId="259"/>
            <ac:spMk id="3" creationId="{CD33439E-AB32-4DAE-8217-E968AF9B23D2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3" creationId="{DD1254BF-3403-4EDB-B585-7A323AFF4AC6}"/>
          </ac:spMkLst>
        </pc:spChg>
        <pc:spChg chg="add mod">
          <ac:chgData name="Edward Tremel" userId="99c4cb7793acbe54" providerId="LiveId" clId="{F394D1D7-D57E-45EC-B028-81F93B49B055}" dt="2020-03-10T00:36:57.877" v="1140" actId="14100"/>
          <ac:spMkLst>
            <pc:docMk/>
            <pc:sldMk cId="2646012984" sldId="259"/>
            <ac:spMk id="4" creationId="{628E7025-C241-4B3E-A04F-F352AE4D021E}"/>
          </ac:spMkLst>
        </pc:spChg>
        <pc:spChg chg="add del mod">
          <ac:chgData name="Edward Tremel" userId="99c4cb7793acbe54" providerId="LiveId" clId="{F394D1D7-D57E-45EC-B028-81F93B49B055}" dt="2020-03-10T00:34:51.993" v="1137"/>
          <ac:spMkLst>
            <pc:docMk/>
            <pc:sldMk cId="2646012984" sldId="259"/>
            <ac:spMk id="5" creationId="{C43FE997-5BB7-422B-A7A2-6E1423CB2B2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6" creationId="{E71AAAF7-714B-4C87-8B6A-AF81A7BA00FC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7" creationId="{41C0D3FA-7DD4-4E6C-A57A-0AC53CDB3693}"/>
          </ac:spMkLst>
        </pc:spChg>
        <pc:spChg chg="add del mod">
          <ac:chgData name="Edward Tremel" userId="99c4cb7793acbe54" providerId="LiveId" clId="{F394D1D7-D57E-45EC-B028-81F93B49B055}" dt="2020-03-09T22:40:56.809" v="906" actId="478"/>
          <ac:spMkLst>
            <pc:docMk/>
            <pc:sldMk cId="2646012984" sldId="259"/>
            <ac:spMk id="7" creationId="{BB11EFC1-5199-44C9-877D-A04B21BD44C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8" creationId="{19CFF1BE-B279-4B6C-A4B5-6355D149A94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9" creationId="{647D7A01-777B-46ED-903A-74EBEAFEC4F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0" creationId="{975DFC22-74C0-4791-9C01-6CA2B69B95A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1" creationId="{6DDE969F-4628-4284-A168-229682B88820}"/>
          </ac:spMkLst>
        </pc:spChg>
        <pc:spChg chg="add mod">
          <ac:chgData name="Edward Tremel" userId="99c4cb7793acbe54" providerId="LiveId" clId="{F394D1D7-D57E-45EC-B028-81F93B49B055}" dt="2020-03-10T00:54:29.205" v="1207" actId="207"/>
          <ac:spMkLst>
            <pc:docMk/>
            <pc:sldMk cId="2646012984" sldId="259"/>
            <ac:spMk id="12" creationId="{6789C497-70B5-4592-B6A8-36F312B0846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3" creationId="{A5491399-1DAE-4D97-AF5C-CA18A8108B3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4" creationId="{1FA8A111-B0B8-44FE-A31D-4A59FB13AC6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5" creationId="{7BDCA699-DCD1-4CE0-96DE-B69AB1C6A77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6" creationId="{C3F3E1FB-4457-4059-8CEB-11B36E359DF9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7" creationId="{6B762A50-58B8-4358-91FC-0F0B9350E458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8" creationId="{FB109F2F-ABB8-48D4-84D2-EA0E9FAA9F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9" creationId="{9B402D6E-40DD-4B01-BFC5-C0E07C941CA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0" creationId="{8EAD53AD-4A0D-469D-80E1-37037EC558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1" creationId="{43248863-23F6-4874-AA12-C6247B337B36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2" creationId="{7CCD9879-4041-42D2-AC86-D0EB8C47FA3A}"/>
          </ac:spMkLst>
        </pc:spChg>
        <pc:spChg chg="add mod">
          <ac:chgData name="Edward Tremel" userId="99c4cb7793acbe54" providerId="LiveId" clId="{F394D1D7-D57E-45EC-B028-81F93B49B055}" dt="2020-03-09T22:44:20.937" v="997" actId="1076"/>
          <ac:spMkLst>
            <pc:docMk/>
            <pc:sldMk cId="2646012984" sldId="259"/>
            <ac:spMk id="23" creationId="{F889E975-FA30-4BA9-95F5-4109137FB84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4" creationId="{325FDC87-4168-455F-988A-37FB6F20857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5" creationId="{11B82CE5-BB16-48EB-AB74-E3B6D4622B8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6" creationId="{698FCAEC-8BC3-47B6-9C8C-DFA62FB10C2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7" creationId="{BA515602-71B4-4178-B0AF-3F54E4B1F4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8" creationId="{118697A1-53AA-45DF-8FC5-38B55FF2AD63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9" creationId="{43428027-03B9-412A-B348-5201DD26279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0" creationId="{B92ECE11-2667-41C5-B766-874AAA58FC81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1" creationId="{3F5AF222-EEE5-451A-93FC-81A905ECF53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2" creationId="{12E0BE4F-93B6-4CBD-92EF-442A35E4E0B4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3" creationId="{1F86D65D-22DF-443D-90B6-E00376880A9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4" creationId="{E7754E77-DF24-47EE-B404-7BCC8F33876F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5" creationId="{00A60653-655D-4164-9C0B-0F05B0C717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6" creationId="{9B736462-B7EB-413C-992C-869896DB22A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7" creationId="{6FF0F0C5-D96A-4E7A-A998-DCB5CD69928D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8" creationId="{C8D5C6EB-EABF-4327-92B1-83E5EFC5627E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9" creationId="{410EE43E-724A-44C5-961D-15E91744CA7D}"/>
          </ac:spMkLst>
        </pc:spChg>
        <pc:picChg chg="add mod">
          <ac:chgData name="Edward Tremel" userId="99c4cb7793acbe54" providerId="LiveId" clId="{F394D1D7-D57E-45EC-B028-81F93B49B055}" dt="2020-03-10T00:34:58.528" v="1138" actId="14100"/>
          <ac:picMkLst>
            <pc:docMk/>
            <pc:sldMk cId="2646012984" sldId="259"/>
            <ac:picMk id="40" creationId="{F211B7E2-C69A-4D2C-81C0-75E3570C3B93}"/>
          </ac:picMkLst>
        </pc:picChg>
      </pc:sldChg>
      <pc:sldChg chg="del">
        <pc:chgData name="Edward Tremel" userId="99c4cb7793acbe54" providerId="LiveId" clId="{F394D1D7-D57E-45EC-B028-81F93B49B055}" dt="2020-03-09T20:44:26.534" v="201" actId="2696"/>
        <pc:sldMkLst>
          <pc:docMk/>
          <pc:sldMk cId="1097482223" sldId="260"/>
        </pc:sldMkLst>
      </pc:sldChg>
      <pc:sldChg chg="modSp add">
        <pc:chgData name="Edward Tremel" userId="99c4cb7793acbe54" providerId="LiveId" clId="{F394D1D7-D57E-45EC-B028-81F93B49B055}" dt="2020-03-09T22:47:00.470" v="1093" actId="20577"/>
        <pc:sldMkLst>
          <pc:docMk/>
          <pc:sldMk cId="1666590096" sldId="260"/>
        </pc:sldMkLst>
        <pc:spChg chg="mod">
          <ac:chgData name="Edward Tremel" userId="99c4cb7793acbe54" providerId="LiveId" clId="{F394D1D7-D57E-45EC-B028-81F93B49B055}" dt="2020-03-09T22:47:00.470" v="1093" actId="20577"/>
          <ac:spMkLst>
            <pc:docMk/>
            <pc:sldMk cId="1666590096" sldId="260"/>
            <ac:spMk id="2" creationId="{E1AD0500-279E-4085-9BC1-9F9D9E48E7AB}"/>
          </ac:spMkLst>
        </pc:spChg>
      </pc:sldChg>
      <pc:sldChg chg="modSp add">
        <pc:chgData name="Edward Tremel" userId="99c4cb7793acbe54" providerId="LiveId" clId="{F394D1D7-D57E-45EC-B028-81F93B49B055}" dt="2020-03-09T22:47:27.384" v="1109" actId="20577"/>
        <pc:sldMkLst>
          <pc:docMk/>
          <pc:sldMk cId="750651448" sldId="261"/>
        </pc:sldMkLst>
        <pc:spChg chg="mod">
          <ac:chgData name="Edward Tremel" userId="99c4cb7793acbe54" providerId="LiveId" clId="{F394D1D7-D57E-45EC-B028-81F93B49B055}" dt="2020-03-09T22:47:27.384" v="1109" actId="20577"/>
          <ac:spMkLst>
            <pc:docMk/>
            <pc:sldMk cId="750651448" sldId="261"/>
            <ac:spMk id="2" creationId="{63E8579E-38C3-41AF-AF30-E913D5639E71}"/>
          </ac:spMkLst>
        </pc:spChg>
      </pc:sldChg>
      <pc:sldChg chg="del">
        <pc:chgData name="Edward Tremel" userId="99c4cb7793acbe54" providerId="LiveId" clId="{F394D1D7-D57E-45EC-B028-81F93B49B055}" dt="2020-03-09T20:44:26.503" v="198" actId="2696"/>
        <pc:sldMkLst>
          <pc:docMk/>
          <pc:sldMk cId="2568968213" sldId="261"/>
        </pc:sldMkLst>
      </pc:sldChg>
      <pc:sldChg chg="del">
        <pc:chgData name="Edward Tremel" userId="99c4cb7793acbe54" providerId="LiveId" clId="{F394D1D7-D57E-45EC-B028-81F93B49B055}" dt="2020-03-09T20:44:26.518" v="199" actId="2696"/>
        <pc:sldMkLst>
          <pc:docMk/>
          <pc:sldMk cId="1096828530" sldId="262"/>
        </pc:sldMkLst>
      </pc:sldChg>
      <pc:sldChg chg="modSp add">
        <pc:chgData name="Edward Tremel" userId="99c4cb7793acbe54" providerId="LiveId" clId="{F394D1D7-D57E-45EC-B028-81F93B49B055}" dt="2020-03-09T22:47:41.093" v="1112" actId="6549"/>
        <pc:sldMkLst>
          <pc:docMk/>
          <pc:sldMk cId="2328327762" sldId="262"/>
        </pc:sldMkLst>
        <pc:spChg chg="mod">
          <ac:chgData name="Edward Tremel" userId="99c4cb7793acbe54" providerId="LiveId" clId="{F394D1D7-D57E-45EC-B028-81F93B49B055}" dt="2020-03-09T22:47:41.093" v="1112" actId="6549"/>
          <ac:spMkLst>
            <pc:docMk/>
            <pc:sldMk cId="2328327762" sldId="262"/>
            <ac:spMk id="2" creationId="{00000000-0000-0000-0000-000000000000}"/>
          </ac:spMkLst>
        </pc:spChg>
        <pc:spChg chg="mod">
          <ac:chgData name="Edward Tremel" userId="99c4cb7793acbe54" providerId="LiveId" clId="{F394D1D7-D57E-45EC-B028-81F93B49B055}" dt="2020-03-09T22:47:38.861" v="1111" actId="113"/>
          <ac:spMkLst>
            <pc:docMk/>
            <pc:sldMk cId="2328327762" sldId="262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2:53.687" v="36" actId="2696"/>
        <pc:sldMkLst>
          <pc:docMk/>
          <pc:sldMk cId="3015390283" sldId="263"/>
        </pc:sldMkLst>
      </pc:sldChg>
      <pc:sldChg chg="modSp add">
        <pc:chgData name="Edward Tremel" userId="99c4cb7793acbe54" providerId="LiveId" clId="{F394D1D7-D57E-45EC-B028-81F93B49B055}" dt="2020-03-09T22:47:48.510" v="1115" actId="113"/>
        <pc:sldMkLst>
          <pc:docMk/>
          <pc:sldMk cId="3292765756" sldId="263"/>
        </pc:sldMkLst>
        <pc:spChg chg="mod">
          <ac:chgData name="Edward Tremel" userId="99c4cb7793acbe54" providerId="LiveId" clId="{F394D1D7-D57E-45EC-B028-81F93B49B055}" dt="2020-03-09T22:47:48.510" v="1115" actId="113"/>
          <ac:spMkLst>
            <pc:docMk/>
            <pc:sldMk cId="3292765756" sldId="263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4:26.503" v="197" actId="2696"/>
        <pc:sldMkLst>
          <pc:docMk/>
          <pc:sldMk cId="1640703197" sldId="264"/>
        </pc:sldMkLst>
      </pc:sldChg>
      <pc:sldChg chg="del">
        <pc:chgData name="Edward Tremel" userId="99c4cb7793acbe54" providerId="LiveId" clId="{F394D1D7-D57E-45EC-B028-81F93B49B055}" dt="2020-03-09T20:42:41.156" v="35" actId="2696"/>
        <pc:sldMkLst>
          <pc:docMk/>
          <pc:sldMk cId="1741922490" sldId="265"/>
        </pc:sldMkLst>
      </pc:sldChg>
      <pc:sldChg chg="del">
        <pc:chgData name="Edward Tremel" userId="99c4cb7793acbe54" providerId="LiveId" clId="{F394D1D7-D57E-45EC-B028-81F93B49B055}" dt="2020-03-09T20:44:26.518" v="200" actId="2696"/>
        <pc:sldMkLst>
          <pc:docMk/>
          <pc:sldMk cId="537438013" sldId="266"/>
        </pc:sldMkLst>
      </pc:sldChg>
      <pc:sldChg chg="del">
        <pc:chgData name="Edward Tremel" userId="99c4cb7793acbe54" providerId="LiveId" clId="{F394D1D7-D57E-45EC-B028-81F93B49B055}" dt="2020-03-09T20:44:26.550" v="202" actId="2696"/>
        <pc:sldMkLst>
          <pc:docMk/>
          <pc:sldMk cId="2692931474" sldId="267"/>
        </pc:sldMkLst>
      </pc:sldChg>
      <pc:sldChg chg="del">
        <pc:chgData name="Edward Tremel" userId="99c4cb7793acbe54" providerId="LiveId" clId="{F394D1D7-D57E-45EC-B028-81F93B49B055}" dt="2020-03-09T20:44:26.550" v="203" actId="2696"/>
        <pc:sldMkLst>
          <pc:docMk/>
          <pc:sldMk cId="3207137732" sldId="268"/>
        </pc:sldMkLst>
      </pc:sldChg>
      <pc:sldChg chg="del">
        <pc:chgData name="Edward Tremel" userId="99c4cb7793acbe54" providerId="LiveId" clId="{F394D1D7-D57E-45EC-B028-81F93B49B055}" dt="2020-03-09T20:44:26.550" v="204" actId="2696"/>
        <pc:sldMkLst>
          <pc:docMk/>
          <pc:sldMk cId="1152903739" sldId="269"/>
        </pc:sldMkLst>
      </pc:sldChg>
      <pc:sldChg chg="del">
        <pc:chgData name="Edward Tremel" userId="99c4cb7793acbe54" providerId="LiveId" clId="{F394D1D7-D57E-45EC-B028-81F93B49B055}" dt="2020-03-09T20:42:41.141" v="34" actId="2696"/>
        <pc:sldMkLst>
          <pc:docMk/>
          <pc:sldMk cId="1831554883" sldId="270"/>
        </pc:sldMkLst>
      </pc:sldChg>
      <pc:sldChg chg="addSp delSp modSp delAnim modAnim">
        <pc:chgData name="Edward Tremel" userId="99c4cb7793acbe54" providerId="LiveId" clId="{F394D1D7-D57E-45EC-B028-81F93B49B055}" dt="2020-03-12T00:49:12.099" v="2632" actId="1038"/>
        <pc:sldMkLst>
          <pc:docMk/>
          <pc:sldMk cId="3874360327" sldId="272"/>
        </pc:sldMkLst>
        <pc:spChg chg="mod">
          <ac:chgData name="Edward Tremel" userId="99c4cb7793acbe54" providerId="LiveId" clId="{F394D1D7-D57E-45EC-B028-81F93B49B055}" dt="2020-03-12T00:48:42.136" v="2630" actId="20577"/>
          <ac:spMkLst>
            <pc:docMk/>
            <pc:sldMk cId="3874360327" sldId="272"/>
            <ac:spMk id="3" creationId="{00000000-0000-0000-0000-000000000000}"/>
          </ac:spMkLst>
        </pc:spChg>
        <pc:spChg chg="del">
          <ac:chgData name="Edward Tremel" userId="99c4cb7793acbe54" providerId="LiveId" clId="{F394D1D7-D57E-45EC-B028-81F93B49B055}" dt="2020-03-11T19:36:56.211" v="1212" actId="478"/>
          <ac:spMkLst>
            <pc:docMk/>
            <pc:sldMk cId="3874360327" sldId="272"/>
            <ac:spMk id="4" creationId="{00000000-0000-0000-0000-00000000000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9" creationId="{060F8806-9FBB-4A7D-83A8-992A2E45E50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0" creationId="{4FB94987-21A8-4113-BE2E-0FE01F4DD3F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1" creationId="{3B3B13F9-EE22-49AA-832C-BE767915370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2" creationId="{65B63922-E669-46F9-A779-A1309CF9FA5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4" creationId="{4B1FF530-B728-40C7-9397-4180A5FED64F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5" creationId="{8A321D63-9958-4F28-B256-ABAFA33D465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8" creationId="{A350D61B-CF00-4A4C-AD32-5F5E41AF22A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9" creationId="{27766BD4-3200-4F34-9C1C-75B351D3AA0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0" creationId="{4E11543B-E38E-4B72-9ACA-5519132AABAC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3" creationId="{8A007282-763B-471E-A41D-C8B07C5BB6CB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4" creationId="{A7C8AABB-6AE9-416F-8BE6-64AF23373282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5" creationId="{D9D716C4-ABA7-4EA4-9592-A35F208124D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6" creationId="{A56848D7-DB41-4C0B-B669-6F07EFC2D0F8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7" creationId="{2FDA3EE8-342D-4266-B23E-AF27AFA6558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8" creationId="{B600E9F1-873F-4577-97C7-BE8C78B5B1D6}"/>
          </ac:spMkLst>
        </pc:spChg>
        <pc:spChg chg="add mod">
          <ac:chgData name="Edward Tremel" userId="99c4cb7793acbe54" providerId="LiveId" clId="{F394D1D7-D57E-45EC-B028-81F93B49B055}" dt="2020-03-12T00:24:59.743" v="2312" actId="20577"/>
          <ac:spMkLst>
            <pc:docMk/>
            <pc:sldMk cId="3874360327" sldId="272"/>
            <ac:spMk id="29" creationId="{C9058331-9A33-4D80-B962-CA99B5982C30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0" creationId="{F277E64D-6946-4D30-81E6-B9694DA574A7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2" creationId="{CE6A324B-F3D1-4BE5-977F-1C78236407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3" creationId="{89F56042-41AA-4936-A972-CACDD8F4F615}"/>
          </ac:spMkLst>
        </pc:spChg>
        <pc:spChg chg="add mod">
          <ac:chgData name="Edward Tremel" userId="99c4cb7793acbe54" providerId="LiveId" clId="{F394D1D7-D57E-45EC-B028-81F93B49B055}" dt="2020-03-11T19:37:31.233" v="1216" actId="14100"/>
          <ac:spMkLst>
            <pc:docMk/>
            <pc:sldMk cId="3874360327" sldId="272"/>
            <ac:spMk id="34" creationId="{1EBCA556-9262-4D37-9B72-0A0D880183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7" creationId="{2F6AD747-CA38-4F17-B307-5B4F5FA71D37}"/>
          </ac:spMkLst>
        </pc:spChg>
        <pc:spChg chg="add mod">
          <ac:chgData name="Edward Tremel" userId="99c4cb7793acbe54" providerId="LiveId" clId="{F394D1D7-D57E-45EC-B028-81F93B49B055}" dt="2020-03-11T19:37:04.058" v="1213" actId="1076"/>
          <ac:spMkLst>
            <pc:docMk/>
            <pc:sldMk cId="3874360327" sldId="272"/>
            <ac:spMk id="38" creationId="{42BEF754-F544-4414-B579-2485ABC42A9C}"/>
          </ac:spMkLst>
        </pc:spChg>
        <pc:spChg chg="add mod">
          <ac:chgData name="Edward Tremel" userId="99c4cb7793acbe54" providerId="LiveId" clId="{F394D1D7-D57E-45EC-B028-81F93B49B055}" dt="2020-03-11T19:39:50.310" v="1250" actId="1076"/>
          <ac:spMkLst>
            <pc:docMk/>
            <pc:sldMk cId="3874360327" sldId="272"/>
            <ac:spMk id="39" creationId="{1013617E-E368-46A7-AEB1-1FBE2763D919}"/>
          </ac:spMkLst>
        </pc:spChg>
        <pc:spChg chg="add mod">
          <ac:chgData name="Edward Tremel" userId="99c4cb7793acbe54" providerId="LiveId" clId="{F394D1D7-D57E-45EC-B028-81F93B49B055}" dt="2020-03-11T19:42:33.744" v="1308" actId="1076"/>
          <ac:spMkLst>
            <pc:docMk/>
            <pc:sldMk cId="3874360327" sldId="272"/>
            <ac:spMk id="42" creationId="{8A7F4120-CA1F-43AB-AB24-F493F1F06F73}"/>
          </ac:spMkLst>
        </pc:spChg>
        <pc:spChg chg="add mod">
          <ac:chgData name="Edward Tremel" userId="99c4cb7793acbe54" providerId="LiveId" clId="{F394D1D7-D57E-45EC-B028-81F93B49B055}" dt="2020-03-11T19:44:55.605" v="1349" actId="1076"/>
          <ac:spMkLst>
            <pc:docMk/>
            <pc:sldMk cId="3874360327" sldId="272"/>
            <ac:spMk id="43" creationId="{B0F4B404-4796-450F-8506-3F2D224A94E7}"/>
          </ac:spMkLst>
        </pc:spChg>
        <pc:spChg chg="add del mod">
          <ac:chgData name="Edward Tremel" userId="99c4cb7793acbe54" providerId="LiveId" clId="{F394D1D7-D57E-45EC-B028-81F93B49B055}" dt="2020-03-11T19:37:06.418" v="1214" actId="478"/>
          <ac:spMkLst>
            <pc:docMk/>
            <pc:sldMk cId="3874360327" sldId="272"/>
            <ac:spMk id="44" creationId="{351DFA03-FF85-4D8E-947A-FA0588B91EB1}"/>
          </ac:spMkLst>
        </pc:spChg>
        <pc:spChg chg="add mod">
          <ac:chgData name="Edward Tremel" userId="99c4cb7793acbe54" providerId="LiveId" clId="{F394D1D7-D57E-45EC-B028-81F93B49B055}" dt="2020-03-11T19:44:35.954" v="1330" actId="20577"/>
          <ac:spMkLst>
            <pc:docMk/>
            <pc:sldMk cId="3874360327" sldId="272"/>
            <ac:spMk id="45" creationId="{DF0DC1EA-A9A9-4234-9A22-817ADC537C3E}"/>
          </ac:spMkLst>
        </pc:spChg>
        <pc:spChg chg="add del mod">
          <ac:chgData name="Edward Tremel" userId="99c4cb7793acbe54" providerId="LiveId" clId="{F394D1D7-D57E-45EC-B028-81F93B49B055}" dt="2020-03-11T19:57:59.363" v="1593" actId="478"/>
          <ac:spMkLst>
            <pc:docMk/>
            <pc:sldMk cId="3874360327" sldId="272"/>
            <ac:spMk id="57" creationId="{ED17CA63-70DF-4487-9679-9311D8FBFB33}"/>
          </ac:spMkLst>
        </pc:sp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3" creationId="{D8CB8A97-1A94-475C-9AAC-EB6A767B41EC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6" creationId="{5767C773-EE05-4C9F-8648-DCB89C840359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7" creationId="{26220890-6598-41F5-9D48-BDB8B94E9055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1" creationId="{7CD148E2-FD0C-47D7-B7FB-6AE578447E84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2" creationId="{4B6BA9CB-D271-49AE-884A-E44F52D1DC32}"/>
          </ac:cxnSpMkLst>
        </pc:cxnChg>
        <pc:cxnChg chg="add mod">
          <ac:chgData name="Edward Tremel" userId="99c4cb7793acbe54" providerId="LiveId" clId="{F394D1D7-D57E-45EC-B028-81F93B49B055}" dt="2020-03-12T00:48:56.339" v="2631" actId="14100"/>
          <ac:cxnSpMkLst>
            <pc:docMk/>
            <pc:sldMk cId="3874360327" sldId="272"/>
            <ac:cxnSpMk id="31" creationId="{E85C4035-7DB1-4297-BFB7-E3509B71219D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5" creationId="{0A14F4CF-2540-475B-BF65-F098AE84CEC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6" creationId="{B43BD4A9-9DD4-44D5-96C4-2BA7E0AE053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0" creationId="{7518EE24-B175-40DA-B990-9E6867EB2DFB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1" creationId="{32763975-4390-48CF-A8B5-BBEB0D928E74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3" creationId="{3AC5A993-FEF3-4000-B1BE-C39849D85299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5" creationId="{C72800E7-BCD7-4C54-B53E-F32156E5D721}"/>
          </ac:cxnSpMkLst>
        </pc:cxnChg>
        <pc:cxnChg chg="add del">
          <ac:chgData name="Edward Tremel" userId="99c4cb7793acbe54" providerId="LiveId" clId="{F394D1D7-D57E-45EC-B028-81F93B49B055}" dt="2020-03-11T19:44:34.611" v="1329"/>
          <ac:cxnSpMkLst>
            <pc:docMk/>
            <pc:sldMk cId="3874360327" sldId="272"/>
            <ac:cxnSpMk id="56" creationId="{9692C771-BDDA-48D0-958A-FD1D9CCC59B6}"/>
          </ac:cxnSpMkLst>
        </pc:cxnChg>
      </pc:sldChg>
      <pc:sldChg chg="addSp delSp modSp">
        <pc:chgData name="Edward Tremel" userId="99c4cb7793acbe54" providerId="LiveId" clId="{F394D1D7-D57E-45EC-B028-81F93B49B055}" dt="2020-03-12T01:18:39.181" v="3218" actId="20577"/>
        <pc:sldMkLst>
          <pc:docMk/>
          <pc:sldMk cId="3190013900" sldId="273"/>
        </pc:sldMkLst>
        <pc:spChg chg="mod">
          <ac:chgData name="Edward Tremel" userId="99c4cb7793acbe54" providerId="LiveId" clId="{F394D1D7-D57E-45EC-B028-81F93B49B055}" dt="2020-03-12T01:18:39.181" v="3218" actId="20577"/>
          <ac:spMkLst>
            <pc:docMk/>
            <pc:sldMk cId="3190013900" sldId="273"/>
            <ac:spMk id="3" creationId="{00000000-0000-0000-0000-000000000000}"/>
          </ac:spMkLst>
        </pc:spChg>
        <pc:spChg chg="del mod">
          <ac:chgData name="Edward Tremel" userId="99c4cb7793acbe54" providerId="LiveId" clId="{F394D1D7-D57E-45EC-B028-81F93B49B055}" dt="2020-03-11T20:33:27.185" v="1976" actId="478"/>
          <ac:spMkLst>
            <pc:docMk/>
            <pc:sldMk cId="3190013900" sldId="273"/>
            <ac:spMk id="4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5" creationId="{1DCFB9BA-8D98-4220-A13E-A0E33A03EA4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6" creationId="{B716AFE1-C855-4F32-8A5D-BF9FBF3F295D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7" creationId="{D416B525-394F-407B-8AB8-737213EE3902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8" creationId="{165B20FF-995A-4CD7-B7AE-8ABC9387978C}"/>
          </ac:spMkLst>
        </pc:spChg>
        <pc:spChg chg="add mod">
          <ac:chgData name="Edward Tremel" userId="99c4cb7793acbe54" providerId="LiveId" clId="{F394D1D7-D57E-45EC-B028-81F93B49B055}" dt="2020-03-12T00:30:37.822" v="2325" actId="1076"/>
          <ac:spMkLst>
            <pc:docMk/>
            <pc:sldMk cId="3190013900" sldId="273"/>
            <ac:spMk id="15" creationId="{403837EF-12E3-4288-9CC8-F73080FE0A92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18" creationId="{BA7D974E-5937-4E7B-B76A-AEB3F73A271C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0" creationId="{DD3A4B18-FE94-4C90-819D-FAC643CFCF2F}"/>
          </ac:spMkLst>
        </pc:spChg>
        <pc:spChg chg="add mod">
          <ac:chgData name="Edward Tremel" userId="99c4cb7793acbe54" providerId="LiveId" clId="{F394D1D7-D57E-45EC-B028-81F93B49B055}" dt="2020-03-12T00:30:58.689" v="2329" actId="1076"/>
          <ac:spMkLst>
            <pc:docMk/>
            <pc:sldMk cId="3190013900" sldId="273"/>
            <ac:spMk id="22" creationId="{89F545CD-037F-496E-BD32-5A91103B86CB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3" creationId="{F0FE44D5-B387-4B36-AD48-877F353F7468}"/>
          </ac:spMkLst>
        </pc:spChg>
        <pc:spChg chg="add mod">
          <ac:chgData name="Edward Tremel" userId="99c4cb7793acbe54" providerId="LiveId" clId="{F394D1D7-D57E-45EC-B028-81F93B49B055}" dt="2020-03-12T00:53:20.229" v="2740" actId="1076"/>
          <ac:spMkLst>
            <pc:docMk/>
            <pc:sldMk cId="3190013900" sldId="273"/>
            <ac:spMk id="24" creationId="{A1606B55-2AE9-42F4-A995-218F04F77844}"/>
          </ac:spMkLst>
        </pc:spChg>
        <pc:spChg chg="add mod">
          <ac:chgData name="Edward Tremel" userId="99c4cb7793acbe54" providerId="LiveId" clId="{F394D1D7-D57E-45EC-B028-81F93B49B055}" dt="2020-03-12T00:31:16.331" v="2352" actId="1076"/>
          <ac:spMkLst>
            <pc:docMk/>
            <pc:sldMk cId="3190013900" sldId="273"/>
            <ac:spMk id="25" creationId="{D52F28A5-2983-47EC-9880-AF24315B6421}"/>
          </ac:spMkLst>
        </pc:spChg>
        <pc:spChg chg="add mod">
          <ac:chgData name="Edward Tremel" userId="99c4cb7793acbe54" providerId="LiveId" clId="{F394D1D7-D57E-45EC-B028-81F93B49B055}" dt="2020-03-12T00:51:16.596" v="2668" actId="20577"/>
          <ac:spMkLst>
            <pc:docMk/>
            <pc:sldMk cId="3190013900" sldId="273"/>
            <ac:spMk id="26" creationId="{7D04F781-C3FD-421C-8F54-16CC61BEF077}"/>
          </ac:spMkLst>
        </pc:spChg>
        <pc:spChg chg="add mod">
          <ac:chgData name="Edward Tremel" userId="99c4cb7793acbe54" providerId="LiveId" clId="{F394D1D7-D57E-45EC-B028-81F93B49B055}" dt="2020-03-12T00:51:36.755" v="2702" actId="1076"/>
          <ac:spMkLst>
            <pc:docMk/>
            <pc:sldMk cId="3190013900" sldId="273"/>
            <ac:spMk id="27" creationId="{1B8E9582-789F-4E23-BE0A-FC55D1036B13}"/>
          </ac:spMkLst>
        </pc:spChg>
        <pc:spChg chg="add mod">
          <ac:chgData name="Edward Tremel" userId="99c4cb7793acbe54" providerId="LiveId" clId="{F394D1D7-D57E-45EC-B028-81F93B49B055}" dt="2020-03-12T00:51:40.788" v="2704" actId="1076"/>
          <ac:spMkLst>
            <pc:docMk/>
            <pc:sldMk cId="3190013900" sldId="273"/>
            <ac:spMk id="28" creationId="{4FA99906-8E59-413D-AFBF-9C8C7422C38B}"/>
          </ac:spMkLst>
        </pc:spChg>
        <pc:spChg chg="add mod">
          <ac:chgData name="Edward Tremel" userId="99c4cb7793acbe54" providerId="LiveId" clId="{F394D1D7-D57E-45EC-B028-81F93B49B055}" dt="2020-03-12T00:52:26.398" v="2712" actId="14100"/>
          <ac:spMkLst>
            <pc:docMk/>
            <pc:sldMk cId="3190013900" sldId="273"/>
            <ac:spMk id="29" creationId="{FD8120BE-7E55-445B-90AD-14B89C4D99ED}"/>
          </ac:spMkLst>
        </pc:spChg>
        <pc:spChg chg="add mod">
          <ac:chgData name="Edward Tremel" userId="99c4cb7793acbe54" providerId="LiveId" clId="{F394D1D7-D57E-45EC-B028-81F93B49B055}" dt="2020-03-12T00:52:41.275" v="2714" actId="1076"/>
          <ac:spMkLst>
            <pc:docMk/>
            <pc:sldMk cId="3190013900" sldId="273"/>
            <ac:spMk id="30" creationId="{4F547CDD-E305-438F-8A47-F7DC2876FF53}"/>
          </ac:spMkLst>
        </pc:sp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0" creationId="{42CD035B-7FE9-461A-984B-70B6893737E6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2" creationId="{9DD2C2AC-0229-4AF8-9B1B-9D6B1EEDB451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4" creationId="{46AB170D-36B5-46D9-8FBB-2C49EF42733B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7" creationId="{5CEBA4BE-44EA-4D8D-94C2-61AA539726D9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9" creationId="{33AC4BE7-B8A1-4A02-86AA-9538DE7453D8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21" creationId="{9F27E542-0179-4AE7-A841-E1793899A435}"/>
          </ac:cxnSpMkLst>
        </pc:cxnChg>
      </pc:sldChg>
      <pc:sldChg chg="addSp modSp">
        <pc:chgData name="Edward Tremel" userId="99c4cb7793acbe54" providerId="LiveId" clId="{F394D1D7-D57E-45EC-B028-81F93B49B055}" dt="2020-03-12T01:28:56.677" v="3594" actId="5793"/>
        <pc:sldMkLst>
          <pc:docMk/>
          <pc:sldMk cId="1303852527" sldId="275"/>
        </pc:sldMkLst>
        <pc:spChg chg="mod">
          <ac:chgData name="Edward Tremel" userId="99c4cb7793acbe54" providerId="LiveId" clId="{F394D1D7-D57E-45EC-B028-81F93B49B055}" dt="2020-03-12T01:28:56.677" v="3594" actId="5793"/>
          <ac:spMkLst>
            <pc:docMk/>
            <pc:sldMk cId="1303852527" sldId="275"/>
            <ac:spMk id="3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2T01:28:06.986" v="3492" actId="207"/>
          <ac:spMkLst>
            <pc:docMk/>
            <pc:sldMk cId="1303852527" sldId="275"/>
            <ac:spMk id="4" creationId="{412D5D0D-E6B9-4ECD-9C8E-65C9B3870101}"/>
          </ac:spMkLst>
        </pc:spChg>
      </pc:sldChg>
      <pc:sldChg chg="modSp add">
        <pc:chgData name="Edward Tremel" userId="99c4cb7793acbe54" providerId="LiveId" clId="{F394D1D7-D57E-45EC-B028-81F93B49B055}" dt="2020-03-12T01:07:13.654" v="3163" actId="20577"/>
        <pc:sldMkLst>
          <pc:docMk/>
          <pc:sldMk cId="1464257090" sldId="276"/>
        </pc:sldMkLst>
        <pc:spChg chg="mod">
          <ac:chgData name="Edward Tremel" userId="99c4cb7793acbe54" providerId="LiveId" clId="{F394D1D7-D57E-45EC-B028-81F93B49B055}" dt="2020-03-12T01:07:13.654" v="3163" actId="20577"/>
          <ac:spMkLst>
            <pc:docMk/>
            <pc:sldMk cId="1464257090" sldId="27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0EFD-B4C4-4849-9D46-55349313B59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8FFA-1A25-4FBE-A22A-9EEA7E866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Need to keep track of the head of each file: </a:t>
            </a:r>
            <a:r>
              <a:rPr lang="en-US" sz="1200" dirty="0" err="1"/>
              <a:t>inode</a:t>
            </a:r>
            <a:r>
              <a:rPr lang="en-US" sz="1200" dirty="0"/>
              <a:t> table</a:t>
            </a:r>
          </a:p>
          <a:p>
            <a:r>
              <a:rPr lang="en-US" sz="1200" dirty="0"/>
              <a:t>Need to keep track of the free data blocks: free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data in</a:t>
            </a:r>
            <a:r>
              <a:rPr lang="en-US" baseline="0" dirty="0"/>
              <a:t> </a:t>
            </a:r>
            <a:r>
              <a:rPr lang="en-US" dirty="0"/>
              <a:t>block 4</a:t>
            </a:r>
            <a:r>
              <a:rPr lang="en-US" baseline="0" dirty="0"/>
              <a:t> is still on disk</a:t>
            </a:r>
            <a:r>
              <a:rPr lang="en-US" dirty="0"/>
              <a:t>, it’s just marked as free – it’s “junk”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7724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48615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26099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6408"/>
            <a:ext cx="8534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476750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34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8537448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8537448" cy="2857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4800600"/>
            <a:ext cx="533400" cy="28346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D5DBDE8-2F15-440B-94C9-65D2FF74F3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4800600"/>
            <a:ext cx="5867400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599"/>
            <a:ext cx="1828799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1"/>
                </a:solidFill>
              </a:defRPr>
            </a:lvl1pPr>
          </a:lstStyle>
          <a:p>
            <a:fld id="{43EB0EE4-6096-4DD7-B81E-AD433831DBBE}" type="datetimeFigureOut">
              <a:rPr lang="en-US" smtClean="0"/>
              <a:pPr/>
              <a:t>4/17/2020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.pxhere.com/photos/80/b2/barley_bottom_section_photo_montage_poppies_earth_agriculture_topsoil_field-388049.jpg!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Filesystems and FAT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 4411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280028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123950"/>
            <a:ext cx="2819401" cy="3729228"/>
          </a:xfrm>
        </p:spPr>
        <p:txBody>
          <a:bodyPr>
            <a:normAutofit/>
          </a:bodyPr>
          <a:lstStyle/>
          <a:p>
            <a:r>
              <a:rPr lang="en-US" sz="2400" dirty="0"/>
              <a:t>Need to know the head of each file’s linked list</a:t>
            </a:r>
          </a:p>
          <a:p>
            <a:r>
              <a:rPr lang="en-US" sz="2400" dirty="0" err="1"/>
              <a:t>Inode</a:t>
            </a:r>
            <a:r>
              <a:rPr lang="en-US" sz="2400" dirty="0"/>
              <a:t> table: Indexed by </a:t>
            </a:r>
            <a:r>
              <a:rPr lang="en-US" sz="2400" dirty="0" err="1"/>
              <a:t>inode</a:t>
            </a:r>
            <a:r>
              <a:rPr lang="en-US" sz="2400" dirty="0"/>
              <a:t>, points to first FAT entry</a:t>
            </a:r>
          </a:p>
          <a:p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48351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Rectangle 27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ectangle 28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ectangle 29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Rectangle 30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2" name="Rectangle 31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Rectangle 33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ectangle 34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ectangle 35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ectangle 37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ectangle 39"/>
          <p:cNvSpPr/>
          <p:nvPr/>
        </p:nvSpPr>
        <p:spPr>
          <a:xfrm>
            <a:off x="5924551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24551" y="16064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924551" y="20636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24551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924551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924551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24551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924551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924551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24551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924551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924551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24551" y="3201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24551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924551" y="4115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924551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Elbow Connector 56"/>
          <p:cNvCxnSpPr/>
          <p:nvPr/>
        </p:nvCxnSpPr>
        <p:spPr>
          <a:xfrm>
            <a:off x="6765732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>
            <a:off x="6768712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311512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311512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311512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flipV="1">
            <a:off x="6769102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543551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543551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43551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43551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543551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43551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43551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43551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43551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43551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543551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543551" y="3602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543551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543551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43551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543551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742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Table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14800" y="1138183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7" name="Rectangle 96"/>
          <p:cNvSpPr/>
          <p:nvPr/>
        </p:nvSpPr>
        <p:spPr>
          <a:xfrm>
            <a:off x="4114800" y="1504014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4, Head: 2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114800" y="2235676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114800" y="2967338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0" name="Rectangle 99"/>
          <p:cNvSpPr/>
          <p:nvPr/>
        </p:nvSpPr>
        <p:spPr>
          <a:xfrm>
            <a:off x="4114800" y="3699000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Rectangle 100"/>
          <p:cNvSpPr/>
          <p:nvPr/>
        </p:nvSpPr>
        <p:spPr>
          <a:xfrm>
            <a:off x="4114800" y="443066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5" name="Rectangle 104"/>
          <p:cNvSpPr/>
          <p:nvPr/>
        </p:nvSpPr>
        <p:spPr>
          <a:xfrm>
            <a:off x="4114800" y="1869845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ectangle 105"/>
          <p:cNvSpPr/>
          <p:nvPr/>
        </p:nvSpPr>
        <p:spPr>
          <a:xfrm>
            <a:off x="4114800" y="2601507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Rectangle 106"/>
          <p:cNvSpPr/>
          <p:nvPr/>
        </p:nvSpPr>
        <p:spPr>
          <a:xfrm>
            <a:off x="4114800" y="3333169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8" name="Rectangle 107"/>
          <p:cNvSpPr/>
          <p:nvPr/>
        </p:nvSpPr>
        <p:spPr>
          <a:xfrm>
            <a:off x="4114800" y="406483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732245" y="1167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732245" y="153300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732245" y="189883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732245" y="22646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32245" y="26304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732245" y="299636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32245" y="336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732245" y="372745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32245" y="409382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732245" y="445965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1731768"/>
            <a:ext cx="7048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91300" y="54901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Block #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62800" y="819150"/>
            <a:ext cx="381000" cy="4289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4718182" y="319707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FAT entry #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29251" y="590550"/>
            <a:ext cx="304800" cy="6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2286000" y="457187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Inode</a:t>
            </a:r>
            <a:r>
              <a:rPr lang="en-US" sz="1400" b="1" dirty="0"/>
              <a:t> #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3236167" y="4662051"/>
            <a:ext cx="609600" cy="6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1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5" grpId="0" animBg="1"/>
      <p:bldP spid="106" grpId="0" animBg="1"/>
      <p:bldP spid="107" grpId="0" animBg="1"/>
      <p:bldP spid="108" grpId="0" animBg="1"/>
      <p:bldP spid="11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9" grpId="0"/>
      <p:bldP spid="190" grpId="0"/>
      <p:bldP spid="1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835020"/>
            <a:ext cx="3200401" cy="3018158"/>
          </a:xfrm>
        </p:spPr>
        <p:txBody>
          <a:bodyPr>
            <a:normAutofit/>
          </a:bodyPr>
          <a:lstStyle/>
          <a:p>
            <a:r>
              <a:rPr lang="en-US" sz="2400" dirty="0"/>
              <a:t>Need to know which blocks are free</a:t>
            </a:r>
          </a:p>
          <a:p>
            <a:r>
              <a:rPr lang="en-US" sz="2400" dirty="0"/>
              <a:t>Free list: a “file” containing all the free blocks</a:t>
            </a:r>
          </a:p>
          <a:p>
            <a:r>
              <a:rPr lang="en-US" sz="2400" dirty="0"/>
              <a:t>Superblock points to head</a:t>
            </a:r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48351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Rectangle 27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ectangle 28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ectangle 29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Rectangle 30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2" name="Rectangle 31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Rectangle 33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ectangle 34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ectangle 35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ectangle 37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ectangle 39"/>
          <p:cNvSpPr/>
          <p:nvPr/>
        </p:nvSpPr>
        <p:spPr>
          <a:xfrm>
            <a:off x="5924551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24551" y="16064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924551" y="20636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24551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924551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924551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24551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924551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924551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24551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924551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924551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24551" y="32015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24551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924551" y="41159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924551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6311512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311512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311512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543551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543551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43551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43551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543551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43551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43551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43551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43551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43551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543551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543551" y="3602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543551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543551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43551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543551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742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Table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14800" y="1138183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7" name="Rectangle 96"/>
          <p:cNvSpPr/>
          <p:nvPr/>
        </p:nvSpPr>
        <p:spPr>
          <a:xfrm>
            <a:off x="4114800" y="1504014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4, Head: 2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114800" y="2235676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114800" y="2967338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0" name="Rectangle 99"/>
          <p:cNvSpPr/>
          <p:nvPr/>
        </p:nvSpPr>
        <p:spPr>
          <a:xfrm>
            <a:off x="4114800" y="3699000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Rectangle 100"/>
          <p:cNvSpPr/>
          <p:nvPr/>
        </p:nvSpPr>
        <p:spPr>
          <a:xfrm>
            <a:off x="4114800" y="443066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5" name="Rectangle 104"/>
          <p:cNvSpPr/>
          <p:nvPr/>
        </p:nvSpPr>
        <p:spPr>
          <a:xfrm>
            <a:off x="4114800" y="1869845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ectangle 105"/>
          <p:cNvSpPr/>
          <p:nvPr/>
        </p:nvSpPr>
        <p:spPr>
          <a:xfrm>
            <a:off x="4114800" y="2601507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Rectangle 106"/>
          <p:cNvSpPr/>
          <p:nvPr/>
        </p:nvSpPr>
        <p:spPr>
          <a:xfrm>
            <a:off x="4114800" y="3333169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8" name="Rectangle 107"/>
          <p:cNvSpPr/>
          <p:nvPr/>
        </p:nvSpPr>
        <p:spPr>
          <a:xfrm>
            <a:off x="4114800" y="406483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732245" y="1167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732245" y="153300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732245" y="189883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732245" y="22646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32245" y="26304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732245" y="299636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32245" y="336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732245" y="372745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32245" y="409382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732245" y="445965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1731768"/>
            <a:ext cx="7048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00200" y="1257133"/>
            <a:ext cx="1447800" cy="468237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free_head</a:t>
            </a:r>
            <a:r>
              <a:rPr lang="en-US" sz="1400" dirty="0"/>
              <a:t>: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8899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11" name="Elbow Connector 10"/>
          <p:cNvCxnSpPr>
            <a:stCxn id="40" idx="3"/>
            <a:endCxn id="48" idx="3"/>
          </p:cNvCxnSpPr>
          <p:nvPr/>
        </p:nvCxnSpPr>
        <p:spPr>
          <a:xfrm>
            <a:off x="6762751" y="1263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8" idx="3"/>
            <a:endCxn id="49" idx="3"/>
          </p:cNvCxnSpPr>
          <p:nvPr/>
        </p:nvCxnSpPr>
        <p:spPr>
          <a:xfrm>
            <a:off x="6762751" y="14921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9" idx="3"/>
            <a:endCxn id="50" idx="3"/>
          </p:cNvCxnSpPr>
          <p:nvPr/>
        </p:nvCxnSpPr>
        <p:spPr>
          <a:xfrm>
            <a:off x="6762751" y="19493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0" idx="3"/>
            <a:endCxn id="43" idx="3"/>
          </p:cNvCxnSpPr>
          <p:nvPr/>
        </p:nvCxnSpPr>
        <p:spPr>
          <a:xfrm>
            <a:off x="6762751" y="2406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3" idx="3"/>
            <a:endCxn id="51" idx="3"/>
          </p:cNvCxnSpPr>
          <p:nvPr/>
        </p:nvCxnSpPr>
        <p:spPr>
          <a:xfrm>
            <a:off x="6762751" y="26300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51" idx="3"/>
            <a:endCxn id="44" idx="3"/>
          </p:cNvCxnSpPr>
          <p:nvPr/>
        </p:nvCxnSpPr>
        <p:spPr>
          <a:xfrm>
            <a:off x="6762751" y="28586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44" idx="3"/>
            <a:endCxn id="45" idx="3"/>
          </p:cNvCxnSpPr>
          <p:nvPr/>
        </p:nvCxnSpPr>
        <p:spPr>
          <a:xfrm>
            <a:off x="6762751" y="30872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5" idx="3"/>
            <a:endCxn id="53" idx="3"/>
          </p:cNvCxnSpPr>
          <p:nvPr/>
        </p:nvCxnSpPr>
        <p:spPr>
          <a:xfrm>
            <a:off x="6762751" y="35444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3" idx="3"/>
            <a:endCxn id="46" idx="3"/>
          </p:cNvCxnSpPr>
          <p:nvPr/>
        </p:nvCxnSpPr>
        <p:spPr>
          <a:xfrm>
            <a:off x="6762751" y="3773774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46" idx="3"/>
            <a:endCxn id="47" idx="3"/>
          </p:cNvCxnSpPr>
          <p:nvPr/>
        </p:nvCxnSpPr>
        <p:spPr>
          <a:xfrm>
            <a:off x="6762751" y="40016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47" idx="3"/>
            <a:endCxn id="55" idx="3"/>
          </p:cNvCxnSpPr>
          <p:nvPr/>
        </p:nvCxnSpPr>
        <p:spPr>
          <a:xfrm>
            <a:off x="6762751" y="44588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>
            <a:off x="6765732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>
            <a:off x="6768712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flipV="1">
            <a:off x="6769102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6308532" y="12635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6305551" y="14921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6321232" y="19493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6305551" y="24065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6311512" y="26300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312291" y="285882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6318252" y="3082371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6318251" y="35444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6311512" y="377377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314882" y="40016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6305551" y="44588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6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3276600" cy="36434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Steps to read:</a:t>
            </a:r>
          </a:p>
          <a:p>
            <a:pPr lvl="1"/>
            <a:r>
              <a:rPr lang="en-US" dirty="0"/>
              <a:t>Look up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dirty="0"/>
              <a:t>Traverse linked list in FAT</a:t>
            </a:r>
          </a:p>
          <a:p>
            <a:pPr lvl="1"/>
            <a:r>
              <a:rPr lang="en-US" dirty="0"/>
              <a:t>Read from corresponding data block</a:t>
            </a:r>
          </a:p>
          <a:p>
            <a:r>
              <a:rPr lang="en-US" dirty="0"/>
              <a:t>Example: Read block 2 of </a:t>
            </a:r>
            <a:r>
              <a:rPr lang="en-US" dirty="0" err="1"/>
              <a:t>inode</a:t>
            </a:r>
            <a:r>
              <a:rPr lang="en-US" dirty="0"/>
              <a:t> 1</a:t>
            </a:r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extBox 5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8351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ectangle 11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ctangle 13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 17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Rectangle 18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ectangle 20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5924551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4551" y="16064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24551" y="20636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24551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24551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24551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24551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24551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24551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924551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24551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24551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924551" y="32015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24551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24551" y="41159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24551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11512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311512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311512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43551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43551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43551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43551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43551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43551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43551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43551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43551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43551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43551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43551" y="3602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43551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3551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43551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43551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33800" y="742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Table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14800" y="1138183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6" name="Rectangle 75"/>
          <p:cNvSpPr/>
          <p:nvPr/>
        </p:nvSpPr>
        <p:spPr>
          <a:xfrm>
            <a:off x="4114800" y="1504014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4, Head: 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114800" y="2235676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114800" y="2967338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Rectangle 78"/>
          <p:cNvSpPr/>
          <p:nvPr/>
        </p:nvSpPr>
        <p:spPr>
          <a:xfrm>
            <a:off x="4114800" y="3699000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0" name="Rectangle 79"/>
          <p:cNvSpPr/>
          <p:nvPr/>
        </p:nvSpPr>
        <p:spPr>
          <a:xfrm>
            <a:off x="4114800" y="443066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Rectangle 80"/>
          <p:cNvSpPr/>
          <p:nvPr/>
        </p:nvSpPr>
        <p:spPr>
          <a:xfrm>
            <a:off x="4114800" y="1869845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ectangle 81"/>
          <p:cNvSpPr/>
          <p:nvPr/>
        </p:nvSpPr>
        <p:spPr>
          <a:xfrm>
            <a:off x="4114800" y="2601507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Rectangle 82"/>
          <p:cNvSpPr/>
          <p:nvPr/>
        </p:nvSpPr>
        <p:spPr>
          <a:xfrm>
            <a:off x="4114800" y="3333169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4" name="Rectangle 83"/>
          <p:cNvSpPr/>
          <p:nvPr/>
        </p:nvSpPr>
        <p:spPr>
          <a:xfrm>
            <a:off x="4114800" y="406483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2245" y="1167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2245" y="153300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32245" y="189883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32245" y="22646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32245" y="26304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732245" y="299636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32245" y="336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732245" y="372745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732245" y="409382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32245" y="445965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953000" y="1731768"/>
            <a:ext cx="7048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23" idx="3"/>
            <a:endCxn id="31" idx="3"/>
          </p:cNvCxnSpPr>
          <p:nvPr/>
        </p:nvCxnSpPr>
        <p:spPr>
          <a:xfrm>
            <a:off x="6762751" y="1263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31" idx="3"/>
            <a:endCxn id="32" idx="3"/>
          </p:cNvCxnSpPr>
          <p:nvPr/>
        </p:nvCxnSpPr>
        <p:spPr>
          <a:xfrm>
            <a:off x="6762751" y="14921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32" idx="3"/>
            <a:endCxn id="33" idx="3"/>
          </p:cNvCxnSpPr>
          <p:nvPr/>
        </p:nvCxnSpPr>
        <p:spPr>
          <a:xfrm>
            <a:off x="6762751" y="19493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3" idx="3"/>
            <a:endCxn id="26" idx="3"/>
          </p:cNvCxnSpPr>
          <p:nvPr/>
        </p:nvCxnSpPr>
        <p:spPr>
          <a:xfrm>
            <a:off x="6762751" y="2406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26" idx="3"/>
            <a:endCxn id="34" idx="3"/>
          </p:cNvCxnSpPr>
          <p:nvPr/>
        </p:nvCxnSpPr>
        <p:spPr>
          <a:xfrm>
            <a:off x="6762751" y="26300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34" idx="3"/>
            <a:endCxn id="27" idx="3"/>
          </p:cNvCxnSpPr>
          <p:nvPr/>
        </p:nvCxnSpPr>
        <p:spPr>
          <a:xfrm>
            <a:off x="6762751" y="28586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27" idx="3"/>
            <a:endCxn id="28" idx="3"/>
          </p:cNvCxnSpPr>
          <p:nvPr/>
        </p:nvCxnSpPr>
        <p:spPr>
          <a:xfrm>
            <a:off x="6762751" y="30872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28" idx="3"/>
            <a:endCxn id="36" idx="3"/>
          </p:cNvCxnSpPr>
          <p:nvPr/>
        </p:nvCxnSpPr>
        <p:spPr>
          <a:xfrm>
            <a:off x="6762751" y="35444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6" idx="3"/>
            <a:endCxn id="29" idx="3"/>
          </p:cNvCxnSpPr>
          <p:nvPr/>
        </p:nvCxnSpPr>
        <p:spPr>
          <a:xfrm>
            <a:off x="6762751" y="3773774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29" idx="3"/>
            <a:endCxn id="30" idx="3"/>
          </p:cNvCxnSpPr>
          <p:nvPr/>
        </p:nvCxnSpPr>
        <p:spPr>
          <a:xfrm>
            <a:off x="6762751" y="40016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30" idx="3"/>
            <a:endCxn id="38" idx="3"/>
          </p:cNvCxnSpPr>
          <p:nvPr/>
        </p:nvCxnSpPr>
        <p:spPr>
          <a:xfrm>
            <a:off x="6762751" y="44588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>
            <a:off x="6765732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>
            <a:off x="6768712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6769102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308532" y="12635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305551" y="14921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6321232" y="19493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305551" y="24065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311512" y="26300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312291" y="285882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6318252" y="3082371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6318251" y="35444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6311512" y="377377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6314882" y="40016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6305551" y="44588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4876800" y="1112282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6624638" y="1151870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624638" y="2803575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654185" y="3753572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8534400" y="3717840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96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in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5430"/>
            <a:ext cx="3429000" cy="30577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Steps to write</a:t>
            </a:r>
          </a:p>
          <a:p>
            <a:pPr lvl="1"/>
            <a:r>
              <a:rPr lang="en-US" dirty="0"/>
              <a:t>Look up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dirty="0"/>
              <a:t>Traverse linked list</a:t>
            </a:r>
          </a:p>
          <a:p>
            <a:pPr lvl="1"/>
            <a:r>
              <a:rPr lang="en-US" dirty="0"/>
              <a:t>Take block(s) from the head of the free list to append</a:t>
            </a:r>
          </a:p>
          <a:p>
            <a:pPr lvl="1"/>
            <a:r>
              <a:rPr lang="en-US" dirty="0"/>
              <a:t>Update superblock</a:t>
            </a:r>
          </a:p>
          <a:p>
            <a:pPr lvl="1"/>
            <a:r>
              <a:rPr lang="en-US" dirty="0"/>
              <a:t>Update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extBox 5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8351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ectangle 11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ctangle 13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 17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Rectangle 18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ectangle 20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5924551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4551" y="16064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24551" y="20636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24551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24551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24551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24551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24551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24551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924551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24551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24551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924551" y="32015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24551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24551" y="41159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24551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11512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311512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311512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43551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43551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43551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43551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43551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43551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43551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43551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43551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43551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43551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43551" y="3602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43551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3551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43551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43551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33800" y="742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Table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14800" y="1138183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6" name="Rectangle 75"/>
          <p:cNvSpPr/>
          <p:nvPr/>
        </p:nvSpPr>
        <p:spPr>
          <a:xfrm>
            <a:off x="4114800" y="1504014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4, Head: 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114800" y="2235676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114800" y="2967338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Rectangle 78"/>
          <p:cNvSpPr/>
          <p:nvPr/>
        </p:nvSpPr>
        <p:spPr>
          <a:xfrm>
            <a:off x="4114800" y="3699000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0" name="Rectangle 79"/>
          <p:cNvSpPr/>
          <p:nvPr/>
        </p:nvSpPr>
        <p:spPr>
          <a:xfrm>
            <a:off x="4114800" y="443066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Rectangle 80"/>
          <p:cNvSpPr/>
          <p:nvPr/>
        </p:nvSpPr>
        <p:spPr>
          <a:xfrm>
            <a:off x="4114800" y="1869845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ectangle 81"/>
          <p:cNvSpPr/>
          <p:nvPr/>
        </p:nvSpPr>
        <p:spPr>
          <a:xfrm>
            <a:off x="4114800" y="2601507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Rectangle 82"/>
          <p:cNvSpPr/>
          <p:nvPr/>
        </p:nvSpPr>
        <p:spPr>
          <a:xfrm>
            <a:off x="4114800" y="3333169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4" name="Rectangle 83"/>
          <p:cNvSpPr/>
          <p:nvPr/>
        </p:nvSpPr>
        <p:spPr>
          <a:xfrm>
            <a:off x="4114800" y="406483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2245" y="1167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2245" y="153300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32245" y="189883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32245" y="22646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32245" y="26304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732245" y="299636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32245" y="336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732245" y="372745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732245" y="409382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32245" y="445965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953000" y="1731768"/>
            <a:ext cx="7048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23" idx="3"/>
            <a:endCxn id="31" idx="3"/>
          </p:cNvCxnSpPr>
          <p:nvPr/>
        </p:nvCxnSpPr>
        <p:spPr>
          <a:xfrm>
            <a:off x="6762751" y="1263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31" idx="3"/>
            <a:endCxn id="32" idx="3"/>
          </p:cNvCxnSpPr>
          <p:nvPr/>
        </p:nvCxnSpPr>
        <p:spPr>
          <a:xfrm>
            <a:off x="6762751" y="14921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32" idx="3"/>
            <a:endCxn id="33" idx="3"/>
          </p:cNvCxnSpPr>
          <p:nvPr/>
        </p:nvCxnSpPr>
        <p:spPr>
          <a:xfrm>
            <a:off x="6762751" y="19493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3" idx="3"/>
            <a:endCxn id="26" idx="3"/>
          </p:cNvCxnSpPr>
          <p:nvPr/>
        </p:nvCxnSpPr>
        <p:spPr>
          <a:xfrm>
            <a:off x="6762751" y="2406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26" idx="3"/>
            <a:endCxn id="34" idx="3"/>
          </p:cNvCxnSpPr>
          <p:nvPr/>
        </p:nvCxnSpPr>
        <p:spPr>
          <a:xfrm>
            <a:off x="6762751" y="26300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34" idx="3"/>
            <a:endCxn id="27" idx="3"/>
          </p:cNvCxnSpPr>
          <p:nvPr/>
        </p:nvCxnSpPr>
        <p:spPr>
          <a:xfrm>
            <a:off x="6762751" y="28586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27" idx="3"/>
            <a:endCxn id="28" idx="3"/>
          </p:cNvCxnSpPr>
          <p:nvPr/>
        </p:nvCxnSpPr>
        <p:spPr>
          <a:xfrm>
            <a:off x="6762751" y="30872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28" idx="3"/>
            <a:endCxn id="36" idx="3"/>
          </p:cNvCxnSpPr>
          <p:nvPr/>
        </p:nvCxnSpPr>
        <p:spPr>
          <a:xfrm>
            <a:off x="6762751" y="35444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6" idx="3"/>
            <a:endCxn id="29" idx="3"/>
          </p:cNvCxnSpPr>
          <p:nvPr/>
        </p:nvCxnSpPr>
        <p:spPr>
          <a:xfrm>
            <a:off x="6762751" y="3773774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29" idx="3"/>
            <a:endCxn id="30" idx="3"/>
          </p:cNvCxnSpPr>
          <p:nvPr/>
        </p:nvCxnSpPr>
        <p:spPr>
          <a:xfrm>
            <a:off x="6762751" y="40016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30" idx="3"/>
            <a:endCxn id="38" idx="3"/>
          </p:cNvCxnSpPr>
          <p:nvPr/>
        </p:nvCxnSpPr>
        <p:spPr>
          <a:xfrm>
            <a:off x="6762751" y="44588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>
            <a:off x="6765732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>
            <a:off x="6768712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6769102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308532" y="12635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305551" y="14921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6321232" y="19493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305551" y="24065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311512" y="26300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312291" y="285882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6318252" y="3082371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6318251" y="35444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6311512" y="377377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6314882" y="40016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6305551" y="44588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600200" y="1257133"/>
            <a:ext cx="1447800" cy="468237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free_head</a:t>
            </a:r>
            <a:r>
              <a:rPr lang="en-US" sz="1400" dirty="0"/>
              <a:t>: 0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676400" y="8899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4876800" y="1112282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6624638" y="1151870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6324602" y="1246800"/>
            <a:ext cx="457200" cy="877824"/>
            <a:chOff x="6324602" y="1246800"/>
            <a:chExt cx="457200" cy="877824"/>
          </a:xfrm>
        </p:grpSpPr>
        <p:cxnSp>
          <p:nvCxnSpPr>
            <p:cNvPr id="127" name="Elbow Connector 126"/>
            <p:cNvCxnSpPr/>
            <p:nvPr/>
          </p:nvCxnSpPr>
          <p:spPr>
            <a:xfrm flipV="1">
              <a:off x="6762751" y="1246800"/>
              <a:ext cx="12700" cy="877824"/>
            </a:xfrm>
            <a:prstGeom prst="bentConnector3">
              <a:avLst>
                <a:gd name="adj1" fmla="val 1432654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6324602" y="2124624"/>
              <a:ext cx="457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4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H="1">
            <a:off x="8514087" y="827596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1600200" y="1257132"/>
            <a:ext cx="1447800" cy="468237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free_head</a:t>
            </a:r>
            <a:r>
              <a:rPr lang="en-US" sz="1400" dirty="0"/>
              <a:t>: 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114800" y="1502832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5, Head: 2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627360" y="1695605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7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4" grpId="0" animBg="1"/>
      <p:bldP spid="1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in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8350"/>
            <a:ext cx="3429000" cy="25283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Deleting from the end of a file</a:t>
            </a:r>
          </a:p>
          <a:p>
            <a:pPr lvl="1"/>
            <a:r>
              <a:rPr lang="en-US" dirty="0"/>
              <a:t>Set “next” pointer to null</a:t>
            </a:r>
          </a:p>
          <a:p>
            <a:pPr lvl="1"/>
            <a:r>
              <a:rPr lang="en-US" dirty="0"/>
              <a:t>Put deleted block at head of free list</a:t>
            </a:r>
          </a:p>
          <a:p>
            <a:pPr lvl="1"/>
            <a:r>
              <a:rPr lang="en-US" dirty="0"/>
              <a:t>Update superblock</a:t>
            </a:r>
          </a:p>
          <a:p>
            <a:pPr lvl="1"/>
            <a:r>
              <a:rPr lang="en-US" dirty="0"/>
              <a:t>Update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8351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ectangle 11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ctangle 13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 17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Rectangle 18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ectangle 20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5924551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4551" y="16064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24551" y="2063620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24551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24551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24551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24551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24551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24551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924551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24551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24551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924551" y="32015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24551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24551" y="4115966"/>
            <a:ext cx="838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24551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11512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311512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311512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43551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43551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43551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43551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43551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43551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43551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43551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43551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43551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43551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43551" y="3602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43551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3551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43551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43551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33800" y="742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Table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14800" y="1138183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6" name="Rectangle 75"/>
          <p:cNvSpPr/>
          <p:nvPr/>
        </p:nvSpPr>
        <p:spPr>
          <a:xfrm>
            <a:off x="4114800" y="1504014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5, Head: 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114800" y="2235676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114800" y="2967338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Rectangle 78"/>
          <p:cNvSpPr/>
          <p:nvPr/>
        </p:nvSpPr>
        <p:spPr>
          <a:xfrm>
            <a:off x="4114800" y="3699000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0" name="Rectangle 79"/>
          <p:cNvSpPr/>
          <p:nvPr/>
        </p:nvSpPr>
        <p:spPr>
          <a:xfrm>
            <a:off x="4114800" y="443066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Rectangle 80"/>
          <p:cNvSpPr/>
          <p:nvPr/>
        </p:nvSpPr>
        <p:spPr>
          <a:xfrm>
            <a:off x="4114800" y="1869845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ectangle 81"/>
          <p:cNvSpPr/>
          <p:nvPr/>
        </p:nvSpPr>
        <p:spPr>
          <a:xfrm>
            <a:off x="4114800" y="2601507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Rectangle 82"/>
          <p:cNvSpPr/>
          <p:nvPr/>
        </p:nvSpPr>
        <p:spPr>
          <a:xfrm>
            <a:off x="4114800" y="3333169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4" name="Rectangle 83"/>
          <p:cNvSpPr/>
          <p:nvPr/>
        </p:nvSpPr>
        <p:spPr>
          <a:xfrm>
            <a:off x="4114800" y="4064831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2245" y="1167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2245" y="153300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32245" y="1898836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32245" y="22646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32245" y="263049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732245" y="299636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32245" y="336216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732245" y="372745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732245" y="4093822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32245" y="445965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cxnSp>
        <p:nvCxnSpPr>
          <p:cNvPr id="96" name="Elbow Connector 95"/>
          <p:cNvCxnSpPr>
            <a:stCxn id="23" idx="3"/>
            <a:endCxn id="31" idx="3"/>
          </p:cNvCxnSpPr>
          <p:nvPr/>
        </p:nvCxnSpPr>
        <p:spPr>
          <a:xfrm>
            <a:off x="6762751" y="1263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31" idx="3"/>
            <a:endCxn id="32" idx="3"/>
          </p:cNvCxnSpPr>
          <p:nvPr/>
        </p:nvCxnSpPr>
        <p:spPr>
          <a:xfrm>
            <a:off x="6762751" y="14921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32" idx="3"/>
            <a:endCxn id="33" idx="3"/>
          </p:cNvCxnSpPr>
          <p:nvPr/>
        </p:nvCxnSpPr>
        <p:spPr>
          <a:xfrm>
            <a:off x="6762751" y="1949320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3" idx="3"/>
            <a:endCxn id="26" idx="3"/>
          </p:cNvCxnSpPr>
          <p:nvPr/>
        </p:nvCxnSpPr>
        <p:spPr>
          <a:xfrm>
            <a:off x="6762751" y="2406520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26" idx="3"/>
            <a:endCxn id="34" idx="3"/>
          </p:cNvCxnSpPr>
          <p:nvPr/>
        </p:nvCxnSpPr>
        <p:spPr>
          <a:xfrm>
            <a:off x="6762751" y="26300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34" idx="3"/>
            <a:endCxn id="27" idx="3"/>
          </p:cNvCxnSpPr>
          <p:nvPr/>
        </p:nvCxnSpPr>
        <p:spPr>
          <a:xfrm>
            <a:off x="6762751" y="28586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27" idx="3"/>
            <a:endCxn id="28" idx="3"/>
          </p:cNvCxnSpPr>
          <p:nvPr/>
        </p:nvCxnSpPr>
        <p:spPr>
          <a:xfrm>
            <a:off x="6762751" y="30872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28" idx="3"/>
            <a:endCxn id="36" idx="3"/>
          </p:cNvCxnSpPr>
          <p:nvPr/>
        </p:nvCxnSpPr>
        <p:spPr>
          <a:xfrm>
            <a:off x="6762751" y="35444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6" idx="3"/>
            <a:endCxn id="29" idx="3"/>
          </p:cNvCxnSpPr>
          <p:nvPr/>
        </p:nvCxnSpPr>
        <p:spPr>
          <a:xfrm>
            <a:off x="6762751" y="3773774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29" idx="3"/>
            <a:endCxn id="30" idx="3"/>
          </p:cNvCxnSpPr>
          <p:nvPr/>
        </p:nvCxnSpPr>
        <p:spPr>
          <a:xfrm>
            <a:off x="6762751" y="4001666"/>
            <a:ext cx="12700" cy="42062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30" idx="3"/>
            <a:endCxn id="38" idx="3"/>
          </p:cNvCxnSpPr>
          <p:nvPr/>
        </p:nvCxnSpPr>
        <p:spPr>
          <a:xfrm>
            <a:off x="6762751" y="4458866"/>
            <a:ext cx="12700" cy="20116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>
            <a:off x="6765732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>
            <a:off x="6768712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6769102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308532" y="12635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305551" y="14921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6321232" y="194932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305551" y="24065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311512" y="26300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312291" y="285882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6318252" y="3082371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6318251" y="354446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6311512" y="377377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6314882" y="40016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6305551" y="44588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600200" y="1257133"/>
            <a:ext cx="1447800" cy="468237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free_head</a:t>
            </a:r>
            <a:r>
              <a:rPr lang="en-US" sz="1400" dirty="0"/>
              <a:t>: 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676400" y="8899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6324602" y="1246800"/>
            <a:ext cx="457200" cy="877824"/>
            <a:chOff x="6324602" y="1246800"/>
            <a:chExt cx="457200" cy="877824"/>
          </a:xfrm>
        </p:grpSpPr>
        <p:cxnSp>
          <p:nvCxnSpPr>
            <p:cNvPr id="127" name="Elbow Connector 126"/>
            <p:cNvCxnSpPr/>
            <p:nvPr/>
          </p:nvCxnSpPr>
          <p:spPr>
            <a:xfrm flipV="1">
              <a:off x="6762751" y="1246800"/>
              <a:ext cx="12700" cy="877824"/>
            </a:xfrm>
            <a:prstGeom prst="bentConnector3">
              <a:avLst>
                <a:gd name="adj1" fmla="val 1432654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6324602" y="2124624"/>
              <a:ext cx="457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/>
          <p:nvPr/>
        </p:nvCxnSpPr>
        <p:spPr>
          <a:xfrm flipH="1">
            <a:off x="6627360" y="1695605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1600200" y="1256220"/>
            <a:ext cx="1447800" cy="468237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free_head</a:t>
            </a:r>
            <a:r>
              <a:rPr lang="en-US" sz="1400" dirty="0"/>
              <a:t>: 0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114800" y="1502832"/>
            <a:ext cx="8382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Size: 4, Head: 2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953000" y="1731768"/>
            <a:ext cx="7048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6627360" y="758122"/>
            <a:ext cx="428625" cy="4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0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EGOS File/Storage System</a:t>
            </a:r>
          </a:p>
          <a:p>
            <a:r>
              <a:rPr lang="en-US" dirty="0"/>
              <a:t>FAT Filesystem Design</a:t>
            </a:r>
          </a:p>
          <a:p>
            <a:r>
              <a:rPr lang="en-US" b="1" dirty="0"/>
              <a:t>Project 5 Concepts</a:t>
            </a:r>
          </a:p>
        </p:txBody>
      </p:sp>
    </p:spTree>
    <p:extLst>
      <p:ext uri="{BB962C8B-B14F-4D97-AF65-F5344CB8AC3E}">
        <p14:creationId xmlns:p14="http://schemas.microsoft.com/office/powerpoint/2010/main" val="2131888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as an EGOS Block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“files,” </a:t>
            </a:r>
            <a:r>
              <a:rPr lang="en-US" dirty="0" err="1"/>
              <a:t>FatDisk</a:t>
            </a:r>
            <a:r>
              <a:rPr lang="en-US" dirty="0"/>
              <a:t> has “virtual block stores”</a:t>
            </a:r>
          </a:p>
          <a:p>
            <a:r>
              <a:rPr lang="en-US" dirty="0"/>
              <a:t>Replaces </a:t>
            </a:r>
            <a:r>
              <a:rPr lang="en-US" dirty="0" err="1"/>
              <a:t>TreeDisk</a:t>
            </a:r>
            <a:r>
              <a:rPr lang="en-US" dirty="0"/>
              <a:t> as layer between BFS and physical disk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2200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2362200" y="3573486"/>
            <a:ext cx="495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2362200" y="42704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240" y="435829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636" y="360628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5343" y="2863159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FatDisk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2800" y="2876550"/>
            <a:ext cx="1409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2500 blocks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2500" y="2876550"/>
            <a:ext cx="9525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125 blocks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4945" y="2876550"/>
            <a:ext cx="1028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856 blocks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29146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3755" y="2166041"/>
            <a:ext cx="9906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Metadata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0873" y="215265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BFS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4355" y="2166041"/>
            <a:ext cx="1409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2166041"/>
            <a:ext cx="9525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6500" y="2166041"/>
            <a:ext cx="1028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2755" y="2204141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1" name="Straight Arrow Connector 20"/>
          <p:cNvCxnSpPr>
            <a:stCxn id="15" idx="2"/>
            <a:endCxn id="5" idx="0"/>
          </p:cNvCxnSpPr>
          <p:nvPr/>
        </p:nvCxnSpPr>
        <p:spPr>
          <a:xfrm flipH="1">
            <a:off x="285750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1" idx="0"/>
          </p:cNvCxnSpPr>
          <p:nvPr/>
        </p:nvCxnSpPr>
        <p:spPr>
          <a:xfrm flipH="1">
            <a:off x="40576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  <a:endCxn id="12" idx="0"/>
          </p:cNvCxnSpPr>
          <p:nvPr/>
        </p:nvCxnSpPr>
        <p:spPr>
          <a:xfrm flipH="1">
            <a:off x="52387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  <a:endCxn id="13" idx="0"/>
          </p:cNvCxnSpPr>
          <p:nvPr/>
        </p:nvCxnSpPr>
        <p:spPr>
          <a:xfrm flipH="1">
            <a:off x="6799295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89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EGOS Filesystem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FatDisk</a:t>
            </a:r>
            <a:r>
              <a:rPr lang="en-US" dirty="0"/>
              <a:t> has a fixed number of </a:t>
            </a:r>
            <a:r>
              <a:rPr lang="en-US" dirty="0" err="1"/>
              <a:t>inodes</a:t>
            </a:r>
            <a:r>
              <a:rPr lang="en-US" dirty="0"/>
              <a:t>/VBSs, set at creation</a:t>
            </a:r>
          </a:p>
          <a:p>
            <a:r>
              <a:rPr lang="en-US" dirty="0"/>
              <a:t>All </a:t>
            </a:r>
            <a:r>
              <a:rPr lang="en-US" dirty="0" err="1"/>
              <a:t>inodes</a:t>
            </a:r>
            <a:r>
              <a:rPr lang="en-US" dirty="0"/>
              <a:t> “exist” with size 0 at first: BFS keeps track of which are being used by files, assigns new files to unused </a:t>
            </a:r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2200" y="3135693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2362200" y="3735880"/>
            <a:ext cx="495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2362200" y="4358290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240" y="4402224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7941" y="377981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5343" y="312230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FatDisk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2800" y="3135693"/>
            <a:ext cx="1409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2500 blocks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3135693"/>
            <a:ext cx="722345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0 blocks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8745" y="3173793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3755" y="2425184"/>
            <a:ext cx="9906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Metadata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0873" y="241179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BFS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4355" y="2425184"/>
            <a:ext cx="1409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1</a:t>
            </a:r>
          </a:p>
        </p:txBody>
      </p:sp>
      <p:cxnSp>
        <p:nvCxnSpPr>
          <p:cNvPr id="20" name="Straight Arrow Connector 19"/>
          <p:cNvCxnSpPr>
            <a:stCxn id="14" idx="2"/>
            <a:endCxn id="4" idx="0"/>
          </p:cNvCxnSpPr>
          <p:nvPr/>
        </p:nvCxnSpPr>
        <p:spPr>
          <a:xfrm flipH="1">
            <a:off x="2857500" y="2882384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2"/>
            <a:endCxn id="10" idx="0"/>
          </p:cNvCxnSpPr>
          <p:nvPr/>
        </p:nvCxnSpPr>
        <p:spPr>
          <a:xfrm flipH="1">
            <a:off x="4057650" y="2882384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486400" y="3135693"/>
            <a:ext cx="722345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3: 0 blocks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592855" y="3135693"/>
            <a:ext cx="722345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0 blocks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2425184"/>
            <a:ext cx="722345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2</a:t>
            </a:r>
          </a:p>
        </p:txBody>
      </p:sp>
      <p:cxnSp>
        <p:nvCxnSpPr>
          <p:cNvPr id="42" name="Straight Arrow Connector 41"/>
          <p:cNvCxnSpPr>
            <a:stCxn id="41" idx="2"/>
            <a:endCxn id="11" idx="0"/>
          </p:cNvCxnSpPr>
          <p:nvPr/>
        </p:nvCxnSpPr>
        <p:spPr>
          <a:xfrm>
            <a:off x="5125228" y="2882384"/>
            <a:ext cx="0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3135693"/>
            <a:ext cx="722345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9 blocks</a:t>
            </a:r>
          </a:p>
        </p:txBody>
      </p:sp>
    </p:spTree>
    <p:extLst>
      <p:ext uri="{BB962C8B-B14F-4D97-AF65-F5344CB8AC3E}">
        <p14:creationId xmlns:p14="http://schemas.microsoft.com/office/powerpoint/2010/main" val="123804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to Implement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fatdisk_create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dirty="0">
                <a:latin typeface="Consolas" panose="020B0609020204030204" pitchFamily="49" charset="0"/>
              </a:rPr>
              <a:t> below,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below_ino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ninodes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/>
              <a:t>Creates a new FAT filesystem consisting of </a:t>
            </a:r>
            <a:r>
              <a:rPr lang="en-US" dirty="0" err="1">
                <a:latin typeface="Consolas" panose="020B0609020204030204" pitchFamily="49" charset="0"/>
              </a:rPr>
              <a:t>ninodes</a:t>
            </a:r>
            <a:r>
              <a:rPr lang="en-US" dirty="0"/>
              <a:t> VBSs on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</a:rPr>
              <a:t>below_ino</a:t>
            </a:r>
            <a:r>
              <a:rPr lang="en-US" dirty="0"/>
              <a:t> of block store </a:t>
            </a:r>
            <a:r>
              <a:rPr lang="en-US" dirty="0">
                <a:latin typeface="Consolas" panose="020B0609020204030204" pitchFamily="49" charset="0"/>
              </a:rPr>
              <a:t>below</a:t>
            </a:r>
          </a:p>
          <a:p>
            <a:r>
              <a:rPr lang="en-US" dirty="0"/>
              <a:t>Expect this to be called before </a:t>
            </a:r>
            <a:r>
              <a:rPr lang="en-US" dirty="0" err="1">
                <a:latin typeface="Consolas" panose="020B0609020204030204" pitchFamily="49" charset="0"/>
              </a:rPr>
              <a:t>fatdisk_init</a:t>
            </a:r>
            <a:r>
              <a:rPr lang="en-US" dirty="0">
                <a:latin typeface="Consolas" panose="020B0609020204030204" pitchFamily="49" charset="0"/>
              </a:rPr>
              <a:t>(below, </a:t>
            </a:r>
            <a:r>
              <a:rPr lang="en-US" dirty="0" err="1">
                <a:latin typeface="Consolas" panose="020B0609020204030204" pitchFamily="49" charset="0"/>
              </a:rPr>
              <a:t>below_ino</a:t>
            </a:r>
            <a:r>
              <a:rPr lang="en-US" dirty="0">
                <a:latin typeface="Consolas" panose="020B0609020204030204" pitchFamily="49" charset="0"/>
              </a:rPr>
              <a:t>) </a:t>
            </a:r>
            <a:r>
              <a:rPr lang="en-US" dirty="0"/>
              <a:t>with the same </a:t>
            </a:r>
            <a:r>
              <a:rPr lang="en-US" dirty="0" err="1">
                <a:latin typeface="Consolas" panose="020B0609020204030204" pitchFamily="49" charset="0"/>
              </a:rPr>
              <a:t>below_ino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This may be called on a block store that already contains a FAT filesystem! (It happens during </a:t>
            </a:r>
            <a:r>
              <a:rPr lang="en-US" dirty="0" err="1"/>
              <a:t>bootup</a:t>
            </a:r>
            <a:r>
              <a:rPr lang="en-US" dirty="0"/>
              <a:t>.) If so, do nothing.</a:t>
            </a:r>
          </a:p>
        </p:txBody>
      </p:sp>
    </p:spTree>
    <p:extLst>
      <p:ext uri="{BB962C8B-B14F-4D97-AF65-F5344CB8AC3E}">
        <p14:creationId xmlns:p14="http://schemas.microsoft.com/office/powerpoint/2010/main" val="3036825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to Implement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fatdisk_read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this_bs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ino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offset,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dirty="0">
                <a:latin typeface="Consolas" panose="020B0609020204030204" pitchFamily="49" charset="0"/>
              </a:rPr>
              <a:t> *block);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fatdisk_write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this_bs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ino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offset,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dirty="0">
                <a:latin typeface="Consolas" panose="020B0609020204030204" pitchFamily="49" charset="0"/>
              </a:rPr>
              <a:t> *block);</a:t>
            </a:r>
          </a:p>
          <a:p>
            <a:r>
              <a:rPr lang="en-US" dirty="0"/>
              <a:t>Read or write a single block at index </a:t>
            </a:r>
            <a:r>
              <a:rPr lang="en-US" dirty="0">
                <a:latin typeface="Consolas" panose="020B0609020204030204" pitchFamily="49" charset="0"/>
              </a:rPr>
              <a:t>offset</a:t>
            </a:r>
            <a:r>
              <a:rPr lang="en-US" dirty="0"/>
              <a:t> within </a:t>
            </a:r>
            <a:r>
              <a:rPr lang="en-US" dirty="0" err="1"/>
              <a:t>inode</a:t>
            </a:r>
            <a:r>
              <a:rPr lang="en-US" dirty="0"/>
              <a:t># </a:t>
            </a:r>
            <a:r>
              <a:rPr lang="en-US" dirty="0" err="1">
                <a:latin typeface="Consolas" panose="020B0609020204030204" pitchFamily="49" charset="0"/>
              </a:rPr>
              <a:t>ino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Write to an offset larger than the </a:t>
            </a:r>
            <a:r>
              <a:rPr lang="en-US" dirty="0" err="1"/>
              <a:t>inode’s</a:t>
            </a:r>
            <a:r>
              <a:rPr lang="en-US" dirty="0"/>
              <a:t> size implies expanding it with more blocks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fatdisk_free_file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fatdisk_snapshot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*snapshot,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fatdisk_state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*fs);</a:t>
            </a:r>
          </a:p>
          <a:p>
            <a:r>
              <a:rPr lang="en-US" dirty="0"/>
              <a:t>Deletes an entire </a:t>
            </a:r>
            <a:r>
              <a:rPr lang="en-US" dirty="0" err="1"/>
              <a:t>inode</a:t>
            </a:r>
            <a:r>
              <a:rPr lang="en-US" dirty="0"/>
              <a:t> (indicated by </a:t>
            </a:r>
            <a:r>
              <a:rPr lang="en-US" dirty="0">
                <a:latin typeface="Consolas" panose="020B0609020204030204" pitchFamily="49" charset="0"/>
              </a:rPr>
              <a:t>snapshot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893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EGOS update</a:t>
            </a:r>
          </a:p>
          <a:p>
            <a:r>
              <a:rPr lang="en-US" dirty="0"/>
              <a:t>Careful when using Pull Requests to get updates</a:t>
            </a:r>
          </a:p>
          <a:p>
            <a:r>
              <a:rPr lang="en-US" dirty="0"/>
              <a:t>Project 4 Eliminated</a:t>
            </a:r>
          </a:p>
        </p:txBody>
      </p:sp>
    </p:spTree>
    <p:extLst>
      <p:ext uri="{BB962C8B-B14F-4D97-AF65-F5344CB8AC3E}">
        <p14:creationId xmlns:p14="http://schemas.microsoft.com/office/powerpoint/2010/main" val="35703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EGOS File/Storage System</a:t>
            </a:r>
          </a:p>
          <a:p>
            <a:r>
              <a:rPr lang="en-US" dirty="0"/>
              <a:t>FAT Filesystem Design</a:t>
            </a:r>
          </a:p>
          <a:p>
            <a:r>
              <a:rPr lang="en-US" dirty="0"/>
              <a:t>Project 5 Concepts</a:t>
            </a:r>
          </a:p>
        </p:txBody>
      </p:sp>
    </p:spTree>
    <p:extLst>
      <p:ext uri="{BB962C8B-B14F-4D97-AF65-F5344CB8AC3E}">
        <p14:creationId xmlns:p14="http://schemas.microsoft.com/office/powerpoint/2010/main" val="191926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Block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4114800" cy="3813571"/>
          </a:xfrm>
        </p:spPr>
        <p:txBody>
          <a:bodyPr>
            <a:normAutofit/>
          </a:bodyPr>
          <a:lstStyle/>
          <a:p>
            <a:r>
              <a:rPr lang="en-US" dirty="0"/>
              <a:t>Within the block server, a </a:t>
            </a:r>
            <a:r>
              <a:rPr lang="en-US" b="1" dirty="0"/>
              <a:t>stack</a:t>
            </a:r>
            <a:r>
              <a:rPr lang="en-US" dirty="0"/>
              <a:t> of block stores</a:t>
            </a:r>
          </a:p>
          <a:p>
            <a:r>
              <a:rPr lang="en-US" dirty="0"/>
              <a:t>Each block store has the same interface</a:t>
            </a:r>
          </a:p>
          <a:p>
            <a:r>
              <a:rPr lang="en-US" dirty="0"/>
              <a:t>Block server sends requests to top of stack</a:t>
            </a:r>
          </a:p>
          <a:p>
            <a:r>
              <a:rPr lang="en-US" dirty="0"/>
              <a:t>Each block store knows the block store below 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DCFB9BA-8D98-4220-A13E-A0E33A03EA40}"/>
              </a:ext>
            </a:extLst>
          </p:cNvPr>
          <p:cNvSpPr/>
          <p:nvPr/>
        </p:nvSpPr>
        <p:spPr>
          <a:xfrm>
            <a:off x="5375148" y="1368029"/>
            <a:ext cx="3276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375148" y="2207927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TreeDisk</a:t>
            </a:r>
            <a:r>
              <a:rPr lang="en-US" dirty="0"/>
              <a:t> block store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375148" y="3047825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ClockDisk</a:t>
            </a:r>
            <a:r>
              <a:rPr lang="en-US" dirty="0"/>
              <a:t> block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5375148" y="3887724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ProtDisk</a:t>
            </a:r>
            <a:r>
              <a:rPr lang="en-US" dirty="0"/>
              <a:t> (relay) block store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2CD035B-7FE9-461A-984B-70B6893737E6}"/>
              </a:ext>
            </a:extLst>
          </p:cNvPr>
          <p:cNvCxnSpPr/>
          <p:nvPr/>
        </p:nvCxnSpPr>
        <p:spPr>
          <a:xfrm>
            <a:off x="6096000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DD2C2AC-0229-4AF8-9B1B-9D6B1EEDB451}"/>
              </a:ext>
            </a:extLst>
          </p:cNvPr>
          <p:cNvCxnSpPr/>
          <p:nvPr/>
        </p:nvCxnSpPr>
        <p:spPr>
          <a:xfrm>
            <a:off x="6096000" y="2665127"/>
            <a:ext cx="0" cy="3826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6AB170D-36B5-46D9-8FBB-2C49EF42733B}"/>
              </a:ext>
            </a:extLst>
          </p:cNvPr>
          <p:cNvCxnSpPr/>
          <p:nvPr/>
        </p:nvCxnSpPr>
        <p:spPr>
          <a:xfrm>
            <a:off x="6096000" y="3505025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403837EF-12E3-4288-9CC8-F73080FE0A92}"/>
              </a:ext>
            </a:extLst>
          </p:cNvPr>
          <p:cNvSpPr/>
          <p:nvPr/>
        </p:nvSpPr>
        <p:spPr>
          <a:xfrm rot="16200000" flipH="1">
            <a:off x="6429670" y="3418938"/>
            <a:ext cx="1191770" cy="185911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CEBA4BE-44EA-4D8D-94C2-61AA539726D9}"/>
              </a:ext>
            </a:extLst>
          </p:cNvPr>
          <p:cNvCxnSpPr/>
          <p:nvPr/>
        </p:nvCxnSpPr>
        <p:spPr>
          <a:xfrm flipV="1">
            <a:off x="8000997" y="3505025"/>
            <a:ext cx="0" cy="362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3AC4BE7-B8A1-4A02-86AA-9538DE7453D8}"/>
              </a:ext>
            </a:extLst>
          </p:cNvPr>
          <p:cNvCxnSpPr/>
          <p:nvPr/>
        </p:nvCxnSpPr>
        <p:spPr>
          <a:xfrm flipV="1">
            <a:off x="8000997" y="2647950"/>
            <a:ext cx="0" cy="399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9F27E542-0179-4AE7-A841-E1793899A435}"/>
              </a:ext>
            </a:extLst>
          </p:cNvPr>
          <p:cNvCxnSpPr/>
          <p:nvPr/>
        </p:nvCxnSpPr>
        <p:spPr>
          <a:xfrm flipV="1">
            <a:off x="8000997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89F545CD-037F-496E-BD32-5A91103B86CB}"/>
              </a:ext>
            </a:extLst>
          </p:cNvPr>
          <p:cNvSpPr/>
          <p:nvPr/>
        </p:nvSpPr>
        <p:spPr>
          <a:xfrm rot="16200000" flipH="1">
            <a:off x="8486240" y="3396120"/>
            <a:ext cx="914398" cy="1904997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0FE44D5-B387-4B36-AD48-877F353F7468}"/>
              </a:ext>
            </a:extLst>
          </p:cNvPr>
          <p:cNvSpPr txBox="1"/>
          <p:nvPr/>
        </p:nvSpPr>
        <p:spPr>
          <a:xfrm>
            <a:off x="4572000" y="1857233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A7D974E-5937-4E7B-B76A-AEB3F73A271C}"/>
              </a:ext>
            </a:extLst>
          </p:cNvPr>
          <p:cNvSpPr txBox="1"/>
          <p:nvPr/>
        </p:nvSpPr>
        <p:spPr>
          <a:xfrm>
            <a:off x="4572000" y="26941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D3A4B18-FE94-4C90-819D-FAC643CFCF2F}"/>
              </a:ext>
            </a:extLst>
          </p:cNvPr>
          <p:cNvSpPr txBox="1"/>
          <p:nvPr/>
        </p:nvSpPr>
        <p:spPr>
          <a:xfrm>
            <a:off x="4572000" y="35539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1606B55-2AE9-42F4-A995-218F04F77844}"/>
              </a:ext>
            </a:extLst>
          </p:cNvPr>
          <p:cNvSpPr txBox="1"/>
          <p:nvPr/>
        </p:nvSpPr>
        <p:spPr>
          <a:xfrm>
            <a:off x="5227811" y="4640484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read(block)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52F28A5-2983-47EC-9880-AF24315B6421}"/>
              </a:ext>
            </a:extLst>
          </p:cNvPr>
          <p:cNvSpPr txBox="1"/>
          <p:nvPr/>
        </p:nvSpPr>
        <p:spPr>
          <a:xfrm>
            <a:off x="7285771" y="4771718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(to disk server)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D04F781-C3FD-421C-8F54-16CC61BEF077}"/>
              </a:ext>
            </a:extLst>
          </p:cNvPr>
          <p:cNvSpPr txBox="1"/>
          <p:nvPr/>
        </p:nvSpPr>
        <p:spPr>
          <a:xfrm>
            <a:off x="8001472" y="3550919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B8E9582-789F-4E23-BE0A-FC55D1036B13}"/>
              </a:ext>
            </a:extLst>
          </p:cNvPr>
          <p:cNvSpPr txBox="1"/>
          <p:nvPr/>
        </p:nvSpPr>
        <p:spPr>
          <a:xfrm>
            <a:off x="8000997" y="272463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FA99906-8E59-413D-AFBF-9C8C7422C38B}"/>
              </a:ext>
            </a:extLst>
          </p:cNvPr>
          <p:cNvSpPr txBox="1"/>
          <p:nvPr/>
        </p:nvSpPr>
        <p:spPr>
          <a:xfrm>
            <a:off x="8000997" y="1851222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FD8120BE-7E55-445B-90AD-14B89C4D99ED}"/>
              </a:ext>
            </a:extLst>
          </p:cNvPr>
          <p:cNvSpPr/>
          <p:nvPr/>
        </p:nvSpPr>
        <p:spPr>
          <a:xfrm rot="5400000" flipH="1" flipV="1">
            <a:off x="6332343" y="703098"/>
            <a:ext cx="822713" cy="1295401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F547CDD-E305-438F-8A47-F7DC2876FF53}"/>
              </a:ext>
            </a:extLst>
          </p:cNvPr>
          <p:cNvSpPr txBox="1"/>
          <p:nvPr/>
        </p:nvSpPr>
        <p:spPr>
          <a:xfrm>
            <a:off x="6705600" y="770865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</p:spTree>
    <p:extLst>
      <p:ext uri="{BB962C8B-B14F-4D97-AF65-F5344CB8AC3E}">
        <p14:creationId xmlns:p14="http://schemas.microsoft.com/office/powerpoint/2010/main" val="319001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Inodes</a:t>
            </a:r>
            <a:r>
              <a:rPr lang="en-US" dirty="0"/>
              <a:t>” and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8229600" cy="1447801"/>
          </a:xfrm>
        </p:spPr>
        <p:txBody>
          <a:bodyPr>
            <a:normAutofit/>
          </a:bodyPr>
          <a:lstStyle/>
          <a:p>
            <a:r>
              <a:rPr lang="en-US" sz="2400" dirty="0"/>
              <a:t>Each block store uses </a:t>
            </a:r>
            <a:r>
              <a:rPr lang="en-US" sz="2400" dirty="0" err="1"/>
              <a:t>inode</a:t>
            </a:r>
            <a:r>
              <a:rPr lang="en-US" sz="2400" dirty="0"/>
              <a:t> numbers to group blocks</a:t>
            </a:r>
          </a:p>
          <a:p>
            <a:r>
              <a:rPr lang="en-US" sz="2400" dirty="0"/>
              <a:t>Blocks within an </a:t>
            </a:r>
            <a:r>
              <a:rPr lang="en-US" sz="2400" dirty="0" err="1"/>
              <a:t>inode</a:t>
            </a:r>
            <a:r>
              <a:rPr lang="en-US" sz="2400" dirty="0"/>
              <a:t>: a </a:t>
            </a:r>
            <a:r>
              <a:rPr lang="en-US" sz="2400" i="1" dirty="0"/>
              <a:t>virtual</a:t>
            </a:r>
            <a:r>
              <a:rPr lang="en-US" sz="2400" dirty="0"/>
              <a:t> block storage device</a:t>
            </a:r>
          </a:p>
          <a:p>
            <a:r>
              <a:rPr lang="en-US" sz="2400" dirty="0" err="1"/>
              <a:t>TreeDisk</a:t>
            </a:r>
            <a:r>
              <a:rPr lang="en-US" sz="2400" dirty="0"/>
              <a:t> partitions a large block store into many VBSs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2200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2362200" y="3573486"/>
            <a:ext cx="495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2362200" y="42704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240" y="435829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0636" y="360628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0126" y="2863159"/>
            <a:ext cx="101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TreeDisk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2800" y="2876550"/>
            <a:ext cx="1409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2500 blocks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2500" y="2876550"/>
            <a:ext cx="9525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125 blocks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4945" y="2876550"/>
            <a:ext cx="1028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856 blocks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29146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6425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Magic Number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8229600" cy="1447801"/>
          </a:xfrm>
        </p:spPr>
        <p:txBody>
          <a:bodyPr>
            <a:normAutofit/>
          </a:bodyPr>
          <a:lstStyle/>
          <a:p>
            <a:r>
              <a:rPr lang="en-US" sz="2400" dirty="0"/>
              <a:t>Really, </a:t>
            </a:r>
            <a:r>
              <a:rPr lang="en-US" sz="2400" dirty="0" err="1"/>
              <a:t>TreeDisk</a:t>
            </a:r>
            <a:r>
              <a:rPr lang="en-US" sz="2400" dirty="0"/>
              <a:t> splits a single </a:t>
            </a:r>
            <a:r>
              <a:rPr lang="en-US" sz="2400" i="1" dirty="0" err="1"/>
              <a:t>inode</a:t>
            </a:r>
            <a:r>
              <a:rPr lang="en-US" sz="2400" i="1" dirty="0"/>
              <a:t> </a:t>
            </a:r>
            <a:r>
              <a:rPr lang="en-US" sz="2400" dirty="0"/>
              <a:t>into many </a:t>
            </a:r>
            <a:r>
              <a:rPr lang="en-US" sz="2400" dirty="0" err="1"/>
              <a:t>inodes</a:t>
            </a:r>
            <a:endParaRPr lang="en-US" sz="2400" dirty="0"/>
          </a:p>
          <a:p>
            <a:r>
              <a:rPr lang="en-US" sz="2400" dirty="0"/>
              <a:t>Need not be </a:t>
            </a:r>
            <a:r>
              <a:rPr lang="en-US" sz="2400" dirty="0" err="1"/>
              <a:t>inode</a:t>
            </a:r>
            <a:r>
              <a:rPr lang="en-US" sz="2400" dirty="0"/>
              <a:t> 0 – disk could use </a:t>
            </a:r>
            <a:r>
              <a:rPr lang="en-US" sz="2400" dirty="0" err="1"/>
              <a:t>inodes</a:t>
            </a:r>
            <a:r>
              <a:rPr lang="en-US" sz="2400" dirty="0"/>
              <a:t> as partitions</a:t>
            </a:r>
          </a:p>
          <a:p>
            <a:r>
              <a:rPr lang="en-US" sz="2400" dirty="0" err="1"/>
              <a:t>Inode</a:t>
            </a:r>
            <a:r>
              <a:rPr lang="en-US" sz="2400" dirty="0"/>
              <a:t> for layer below is (now) a parameter to </a:t>
            </a:r>
            <a:r>
              <a:rPr lang="en-US" sz="2400" dirty="0" err="1"/>
              <a:t>TreeDisk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1993107" y="2876550"/>
            <a:ext cx="827314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1982221" y="3573486"/>
            <a:ext cx="3048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19531250 blocks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1982221" y="4270422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19531250 blocks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535" y="435829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4931" y="360628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2751" y="2863159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TreeDisks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820421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 blocks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192021" y="2876550"/>
            <a:ext cx="838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11 blocks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1021" y="2937588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045772" y="2876550"/>
            <a:ext cx="827314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6 blocks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034886" y="3573486"/>
            <a:ext cx="3048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1: 19531250 blocks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5034886" y="4270422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/>
              <a:t> 1: </a:t>
            </a:r>
            <a:r>
              <a:rPr lang="en-US" dirty="0"/>
              <a:t>19531250 blocks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873086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128 blocks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7206586" y="2876550"/>
            <a:ext cx="8763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m: 15 blocks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63686" y="2937588"/>
            <a:ext cx="342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8272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“Filesystem” layer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Block File Server uses one VBS to store each file</a:t>
            </a:r>
          </a:p>
          <a:p>
            <a:r>
              <a:rPr lang="en-US" dirty="0"/>
              <a:t>Metadata: Permissions, which </a:t>
            </a:r>
            <a:r>
              <a:rPr lang="en-US" dirty="0" err="1"/>
              <a:t>inodes</a:t>
            </a:r>
            <a:r>
              <a:rPr lang="en-US" dirty="0"/>
              <a:t> are free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2200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2362200" y="3573486"/>
            <a:ext cx="495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2362200" y="42704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240" y="435829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0636" y="360628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0126" y="2863159"/>
            <a:ext cx="101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TreeDisk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2800" y="2876550"/>
            <a:ext cx="1409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2500 blocks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2500" y="2876550"/>
            <a:ext cx="9525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125 blocks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4945" y="2876550"/>
            <a:ext cx="1028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856 blocks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29146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3755" y="2166041"/>
            <a:ext cx="9906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Metadata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0873" y="215265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BFS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4355" y="2166041"/>
            <a:ext cx="1409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2166041"/>
            <a:ext cx="9525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6500" y="2166041"/>
            <a:ext cx="1028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2755" y="2204141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" name="Straight Arrow Connector 22"/>
          <p:cNvCxnSpPr>
            <a:stCxn id="16" idx="2"/>
            <a:endCxn id="6" idx="0"/>
          </p:cNvCxnSpPr>
          <p:nvPr/>
        </p:nvCxnSpPr>
        <p:spPr>
          <a:xfrm flipH="1">
            <a:off x="285750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2"/>
            <a:endCxn id="12" idx="0"/>
          </p:cNvCxnSpPr>
          <p:nvPr/>
        </p:nvCxnSpPr>
        <p:spPr>
          <a:xfrm flipH="1">
            <a:off x="40576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13" idx="0"/>
          </p:cNvCxnSpPr>
          <p:nvPr/>
        </p:nvCxnSpPr>
        <p:spPr>
          <a:xfrm flipH="1">
            <a:off x="52387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2"/>
            <a:endCxn id="14" idx="0"/>
          </p:cNvCxnSpPr>
          <p:nvPr/>
        </p:nvCxnSpPr>
        <p:spPr>
          <a:xfrm flipH="1">
            <a:off x="6799295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42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EGOS File/Storage System</a:t>
            </a:r>
          </a:p>
          <a:p>
            <a:r>
              <a:rPr lang="en-US" b="1" dirty="0"/>
              <a:t>FAT Filesystem Design</a:t>
            </a:r>
          </a:p>
          <a:p>
            <a:r>
              <a:rPr lang="en-US" dirty="0"/>
              <a:t>Project 5 Concepts</a:t>
            </a:r>
          </a:p>
        </p:txBody>
      </p:sp>
    </p:spTree>
    <p:extLst>
      <p:ext uri="{BB962C8B-B14F-4D97-AF65-F5344CB8AC3E}">
        <p14:creationId xmlns:p14="http://schemas.microsoft.com/office/powerpoint/2010/main" val="137056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123950"/>
            <a:ext cx="4114801" cy="3729228"/>
          </a:xfrm>
        </p:spPr>
        <p:txBody>
          <a:bodyPr>
            <a:normAutofit/>
          </a:bodyPr>
          <a:lstStyle/>
          <a:p>
            <a:r>
              <a:rPr lang="en-US" sz="2400" dirty="0"/>
              <a:t>Basic idea: Each file is a linked list of blocks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Instead of storing a “next” pointer in each block, use a parallel table of next pointers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7772400" y="1149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/>
          <p:cNvSpPr txBox="1"/>
          <p:nvPr/>
        </p:nvSpPr>
        <p:spPr>
          <a:xfrm>
            <a:off x="7543800" y="742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9800" y="7581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2400" y="16064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72400" y="20636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72400" y="25157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Rectangle 27"/>
          <p:cNvSpPr/>
          <p:nvPr/>
        </p:nvSpPr>
        <p:spPr>
          <a:xfrm>
            <a:off x="7772400" y="2972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ectangle 28"/>
          <p:cNvSpPr/>
          <p:nvPr/>
        </p:nvSpPr>
        <p:spPr>
          <a:xfrm>
            <a:off x="7772400" y="3430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ectangle 29"/>
          <p:cNvSpPr/>
          <p:nvPr/>
        </p:nvSpPr>
        <p:spPr>
          <a:xfrm>
            <a:off x="7772400" y="3887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Rectangle 30"/>
          <p:cNvSpPr/>
          <p:nvPr/>
        </p:nvSpPr>
        <p:spPr>
          <a:xfrm>
            <a:off x="7772400" y="4344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2" name="Rectangle 31"/>
          <p:cNvSpPr/>
          <p:nvPr/>
        </p:nvSpPr>
        <p:spPr>
          <a:xfrm>
            <a:off x="7772400" y="13778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7772400" y="18350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Rectangle 33"/>
          <p:cNvSpPr/>
          <p:nvPr/>
        </p:nvSpPr>
        <p:spPr>
          <a:xfrm>
            <a:off x="7772400" y="2292220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ectangle 34"/>
          <p:cNvSpPr/>
          <p:nvPr/>
        </p:nvSpPr>
        <p:spPr>
          <a:xfrm>
            <a:off x="7772400" y="27443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ectangle 35"/>
          <p:cNvSpPr/>
          <p:nvPr/>
        </p:nvSpPr>
        <p:spPr>
          <a:xfrm>
            <a:off x="7772400" y="32015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72400" y="3659474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ectangle 37"/>
          <p:cNvSpPr/>
          <p:nvPr/>
        </p:nvSpPr>
        <p:spPr>
          <a:xfrm>
            <a:off x="7772400" y="41159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block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72400" y="4573166"/>
            <a:ext cx="838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ectangle 39"/>
          <p:cNvSpPr/>
          <p:nvPr/>
        </p:nvSpPr>
        <p:spPr>
          <a:xfrm>
            <a:off x="6096000" y="1149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0" y="16064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96000" y="20636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6000" y="25157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96000" y="2972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96000" y="3430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96000" y="3887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96000" y="4344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96000" y="13778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96000" y="18350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96000" y="2292220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96000" y="27443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96000" y="32015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096000" y="3659474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096000" y="41159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096000" y="4573166"/>
            <a:ext cx="838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Elbow Connector 56"/>
          <p:cNvCxnSpPr/>
          <p:nvPr/>
        </p:nvCxnSpPr>
        <p:spPr>
          <a:xfrm>
            <a:off x="6937181" y="1720720"/>
            <a:ext cx="12700" cy="155448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>
            <a:off x="6940161" y="3360895"/>
            <a:ext cx="12700" cy="914400"/>
          </a:xfrm>
          <a:prstGeom prst="bentConnector3">
            <a:avLst>
              <a:gd name="adj1" fmla="val 216734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482961" y="172072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482961" y="336089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482961" y="41896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flipV="1">
            <a:off x="6940551" y="2177920"/>
            <a:ext cx="12700" cy="2011680"/>
          </a:xfrm>
          <a:prstGeom prst="bentConnector3">
            <a:avLst>
              <a:gd name="adj1" fmla="val 13959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257800" y="172072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86300" y="1551443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5000" y="109424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715000" y="13382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15000" y="156612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7954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715000" y="20240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715000" y="225263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24773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5000" y="2704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15000" y="2933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15000" y="3161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715000" y="3390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15000" y="361988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38477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15000" y="40763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715000" y="43049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715000" y="453357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91400" y="110606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391400" y="13500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391400" y="157794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391400" y="18072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91400" y="20358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391400" y="226445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391400" y="248917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391400" y="2716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391400" y="2945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391400" y="3173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9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391400" y="3402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391400" y="363170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91400" y="38596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391400" y="40882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391400" y="43168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391400" y="4545401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04800" y="2381971"/>
            <a:ext cx="762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1066800" y="2381971"/>
            <a:ext cx="381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337457" y="2077171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31506" y="2077171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next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922106" y="2381971"/>
            <a:ext cx="762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2684106" y="2381971"/>
            <a:ext cx="381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522306" y="2381971"/>
            <a:ext cx="762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4284306" y="2381971"/>
            <a:ext cx="381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</a:t>
            </a:r>
          </a:p>
        </p:txBody>
      </p:sp>
      <p:cxnSp>
        <p:nvCxnSpPr>
          <p:cNvPr id="137" name="Straight Arrow Connector 136"/>
          <p:cNvCxnSpPr>
            <a:endCxn id="133" idx="1"/>
          </p:cNvCxnSpPr>
          <p:nvPr/>
        </p:nvCxnSpPr>
        <p:spPr>
          <a:xfrm>
            <a:off x="1282959" y="2686771"/>
            <a:ext cx="6391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135" idx="1"/>
          </p:cNvCxnSpPr>
          <p:nvPr/>
        </p:nvCxnSpPr>
        <p:spPr>
          <a:xfrm>
            <a:off x="2874606" y="2686771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1922106" y="2077879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516155" y="2077879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next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537857" y="2077171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131906" y="2077171"/>
            <a:ext cx="70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218850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/>
      <p:bldP spid="2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aching">
      <a:majorFont>
        <a:latin typeface="Constantia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8880</TotalTime>
  <Words>1278</Words>
  <Application>Microsoft Office PowerPoint</Application>
  <PresentationFormat>On-screen Show (16:9)</PresentationFormat>
  <Paragraphs>492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Filesystems and FAT</vt:lpstr>
      <vt:lpstr>Announcements</vt:lpstr>
      <vt:lpstr>Outline for Today</vt:lpstr>
      <vt:lpstr>Layered Block Stores</vt:lpstr>
      <vt:lpstr>“Inodes” and Virtualization</vt:lpstr>
      <vt:lpstr>The Magic Number 0</vt:lpstr>
      <vt:lpstr>Adding the “Filesystem” layer</vt:lpstr>
      <vt:lpstr>Outline</vt:lpstr>
      <vt:lpstr>FAT File System</vt:lpstr>
      <vt:lpstr>FAT Details</vt:lpstr>
      <vt:lpstr>FAT Details</vt:lpstr>
      <vt:lpstr>Reading in FAT</vt:lpstr>
      <vt:lpstr>Writing in FAT</vt:lpstr>
      <vt:lpstr>Deleting in FAT</vt:lpstr>
      <vt:lpstr>Outline</vt:lpstr>
      <vt:lpstr>FAT as an EGOS Block Store</vt:lpstr>
      <vt:lpstr>EGOS Filesystem Concepts</vt:lpstr>
      <vt:lpstr>Functions to Implement</vt:lpstr>
      <vt:lpstr>Functions to Implement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Filesystems and FAT</dc:title>
  <dc:creator>Edward Tremel</dc:creator>
  <cp:lastModifiedBy>Edward Tremel</cp:lastModifiedBy>
  <cp:revision>339</cp:revision>
  <dcterms:created xsi:type="dcterms:W3CDTF">2019-11-18T22:03:20Z</dcterms:created>
  <dcterms:modified xsi:type="dcterms:W3CDTF">2020-04-17T23:58:33Z</dcterms:modified>
</cp:coreProperties>
</file>