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85" r:id="rId3"/>
    <p:sldId id="257" r:id="rId4"/>
    <p:sldId id="258" r:id="rId5"/>
    <p:sldId id="270" r:id="rId6"/>
    <p:sldId id="259" r:id="rId7"/>
    <p:sldId id="260" r:id="rId8"/>
    <p:sldId id="264" r:id="rId9"/>
    <p:sldId id="261" r:id="rId10"/>
    <p:sldId id="265" r:id="rId11"/>
    <p:sldId id="266" r:id="rId12"/>
    <p:sldId id="269" r:id="rId13"/>
    <p:sldId id="267" r:id="rId14"/>
    <p:sldId id="268" r:id="rId15"/>
    <p:sldId id="271" r:id="rId16"/>
    <p:sldId id="272" r:id="rId17"/>
    <p:sldId id="273" r:id="rId18"/>
    <p:sldId id="283" r:id="rId19"/>
    <p:sldId id="276" r:id="rId20"/>
    <p:sldId id="274" r:id="rId21"/>
    <p:sldId id="275" r:id="rId22"/>
    <p:sldId id="278" r:id="rId23"/>
    <p:sldId id="277" r:id="rId24"/>
    <p:sldId id="279" r:id="rId25"/>
    <p:sldId id="281" r:id="rId26"/>
    <p:sldId id="282" r:id="rId27"/>
    <p:sldId id="280" r:id="rId28"/>
    <p:sldId id="284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6600"/>
    <a:srgbClr val="9900CC"/>
    <a:srgbClr val="FF0000"/>
    <a:srgbClr val="969696"/>
    <a:srgbClr val="9933FF"/>
    <a:srgbClr val="CC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4D1D7-D57E-45EC-B028-81F93B49B055}" v="238" dt="2020-03-12T01:28:07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3863" autoAdjust="0"/>
  </p:normalViewPr>
  <p:slideViewPr>
    <p:cSldViewPr>
      <p:cViewPr varScale="1">
        <p:scale>
          <a:sx n="108" d="100"/>
          <a:sy n="108" d="100"/>
        </p:scale>
        <p:origin x="57" y="12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 Tremel" userId="99c4cb7793acbe54" providerId="LiveId" clId="{F394D1D7-D57E-45EC-B028-81F93B49B055}"/>
    <pc:docChg chg="undo custSel addSld delSld modSld">
      <pc:chgData name="Edward Tremel" userId="99c4cb7793acbe54" providerId="LiveId" clId="{F394D1D7-D57E-45EC-B028-81F93B49B055}" dt="2020-03-12T01:28:56.677" v="3594" actId="5793"/>
      <pc:docMkLst>
        <pc:docMk/>
      </pc:docMkLst>
      <pc:sldChg chg="modSp">
        <pc:chgData name="Edward Tremel" userId="99c4cb7793acbe54" providerId="LiveId" clId="{F394D1D7-D57E-45EC-B028-81F93B49B055}" dt="2020-03-09T20:42:34.650" v="33" actId="20577"/>
        <pc:sldMkLst>
          <pc:docMk/>
          <pc:sldMk cId="2800283070" sldId="256"/>
        </pc:sldMkLst>
        <pc:spChg chg="mod">
          <ac:chgData name="Edward Tremel" userId="99c4cb7793acbe54" providerId="LiveId" clId="{F394D1D7-D57E-45EC-B028-81F93B49B055}" dt="2020-03-09T20:42:34.650" v="33" actId="20577"/>
          <ac:spMkLst>
            <pc:docMk/>
            <pc:sldMk cId="2800283070" sldId="256"/>
            <ac:spMk id="2" creationId="{00000000-0000-0000-0000-000000000000}"/>
          </ac:spMkLst>
        </pc:spChg>
      </pc:sldChg>
      <pc:sldChg chg="modSp">
        <pc:chgData name="Edward Tremel" userId="99c4cb7793acbe54" providerId="LiveId" clId="{F394D1D7-D57E-45EC-B028-81F93B49B055}" dt="2020-03-09T20:44:19.808" v="194" actId="20577"/>
        <pc:sldMkLst>
          <pc:docMk/>
          <pc:sldMk cId="1919267737" sldId="257"/>
        </pc:sldMkLst>
        <pc:spChg chg="mod">
          <ac:chgData name="Edward Tremel" userId="99c4cb7793acbe54" providerId="LiveId" clId="{F394D1D7-D57E-45EC-B028-81F93B49B055}" dt="2020-03-09T20:44:19.808" v="194" actId="20577"/>
          <ac:spMkLst>
            <pc:docMk/>
            <pc:sldMk cId="1919267737" sldId="257"/>
            <ac:spMk id="3" creationId="{00000000-0000-0000-0000-000000000000}"/>
          </ac:spMkLst>
        </pc:spChg>
      </pc:sldChg>
      <pc:sldChg chg="addSp delSp modSp add modNotesTx">
        <pc:chgData name="Edward Tremel" userId="99c4cb7793acbe54" providerId="LiveId" clId="{F394D1D7-D57E-45EC-B028-81F93B49B055}" dt="2020-03-09T22:20:13.221" v="635" actId="20577"/>
        <pc:sldMkLst>
          <pc:docMk/>
          <pc:sldMk cId="2047914699" sldId="258"/>
        </pc:sldMkLst>
        <pc:spChg chg="mod">
          <ac:chgData name="Edward Tremel" userId="99c4cb7793acbe54" providerId="LiveId" clId="{F394D1D7-D57E-45EC-B028-81F93B49B055}" dt="2020-03-09T21:01:46.701" v="230" actId="14100"/>
          <ac:spMkLst>
            <pc:docMk/>
            <pc:sldMk cId="2047914699" sldId="258"/>
            <ac:spMk id="2" creationId="{67593D8A-189D-4777-AA2A-5403FB6DE61D}"/>
          </ac:spMkLst>
        </pc:spChg>
        <pc:spChg chg="del">
          <ac:chgData name="Edward Tremel" userId="99c4cb7793acbe54" providerId="LiveId" clId="{F394D1D7-D57E-45EC-B028-81F93B49B055}" dt="2020-03-09T21:05:43.232" v="235" actId="478"/>
          <ac:spMkLst>
            <pc:docMk/>
            <pc:sldMk cId="2047914699" sldId="258"/>
            <ac:spMk id="3" creationId="{CABCFBDC-E9DC-4A8E-AEFA-72FC9E2FBF5F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4" creationId="{B0AD9296-DB0D-43D3-94D9-1F39A0BF0591}"/>
          </ac:spMkLst>
        </pc:spChg>
        <pc:spChg chg="add del mod">
          <ac:chgData name="Edward Tremel" userId="99c4cb7793acbe54" providerId="LiveId" clId="{F394D1D7-D57E-45EC-B028-81F93B49B055}" dt="2020-03-09T21:06:48.571" v="251" actId="478"/>
          <ac:spMkLst>
            <pc:docMk/>
            <pc:sldMk cId="2047914699" sldId="258"/>
            <ac:spMk id="6" creationId="{C2007762-B5E6-4B78-A921-515AD19E295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7" creationId="{978CB8EE-912B-4836-997B-3419FCF67B07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8" creationId="{36DFE936-111B-42B5-ACA1-9297B8B4DB3A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9" creationId="{360944C3-2565-4AD4-9649-857617F846FC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0" creationId="{586E21A5-4B51-481E-9C20-1C69149DC1C9}"/>
          </ac:spMkLst>
        </pc:spChg>
        <pc:spChg chg="add mod">
          <ac:chgData name="Edward Tremel" userId="99c4cb7793acbe54" providerId="LiveId" clId="{F394D1D7-D57E-45EC-B028-81F93B49B055}" dt="2020-03-09T22:09:49.013" v="618" actId="1038"/>
          <ac:spMkLst>
            <pc:docMk/>
            <pc:sldMk cId="2047914699" sldId="258"/>
            <ac:spMk id="11" creationId="{B16E25B4-90A8-48F6-8286-921E95F2F90C}"/>
          </ac:spMkLst>
        </pc:spChg>
        <pc:spChg chg="add mod">
          <ac:chgData name="Edward Tremel" userId="99c4cb7793acbe54" providerId="LiveId" clId="{F394D1D7-D57E-45EC-B028-81F93B49B055}" dt="2020-03-09T21:08:58.224" v="319" actId="571"/>
          <ac:spMkLst>
            <pc:docMk/>
            <pc:sldMk cId="2047914699" sldId="258"/>
            <ac:spMk id="17" creationId="{D1EF50F6-4410-4CAC-8C6B-FD49FAA89736}"/>
          </ac:spMkLst>
        </pc:spChg>
        <pc:spChg chg="add mod">
          <ac:chgData name="Edward Tremel" userId="99c4cb7793acbe54" providerId="LiveId" clId="{F394D1D7-D57E-45EC-B028-81F93B49B055}" dt="2020-03-09T22:20:13.221" v="635" actId="20577"/>
          <ac:spMkLst>
            <pc:docMk/>
            <pc:sldMk cId="2047914699" sldId="258"/>
            <ac:spMk id="32" creationId="{C4B6DA88-0B8E-4FB4-8E73-DC9670DDA7BC}"/>
          </ac:spMkLst>
        </pc:spChg>
        <pc:spChg chg="add mod">
          <ac:chgData name="Edward Tremel" userId="99c4cb7793acbe54" providerId="LiveId" clId="{F394D1D7-D57E-45EC-B028-81F93B49B055}" dt="2020-03-09T22:08:54.839" v="607" actId="552"/>
          <ac:spMkLst>
            <pc:docMk/>
            <pc:sldMk cId="2047914699" sldId="258"/>
            <ac:spMk id="33" creationId="{7D5B3DA8-43FA-461A-A53F-DA137E35CEA7}"/>
          </ac:spMkLst>
        </pc:spChg>
        <pc:picChg chg="add mod">
          <ac:chgData name="Edward Tremel" userId="99c4cb7793acbe54" providerId="LiveId" clId="{F394D1D7-D57E-45EC-B028-81F93B49B055}" dt="2020-03-09T22:09:49.013" v="618" actId="1038"/>
          <ac:picMkLst>
            <pc:docMk/>
            <pc:sldMk cId="2047914699" sldId="258"/>
            <ac:picMk id="1026" creationId="{90D9CB59-6C5D-474F-B012-92D58525D1CB}"/>
          </ac:picMkLst>
        </pc:pic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2" creationId="{A7154B65-4BCB-499B-9AB6-05F09F92997D}"/>
          </ac:cxnSpMkLst>
        </pc:cxnChg>
        <pc:cxnChg chg="add del mod">
          <ac:chgData name="Edward Tremel" userId="99c4cb7793acbe54" providerId="LiveId" clId="{F394D1D7-D57E-45EC-B028-81F93B49B055}" dt="2020-03-09T21:08:45.331" v="315" actId="478"/>
          <ac:cxnSpMkLst>
            <pc:docMk/>
            <pc:sldMk cId="2047914699" sldId="258"/>
            <ac:cxnSpMk id="14" creationId="{0C3A6D14-49CF-4381-9A93-6B26AA645DF9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19" creationId="{1E87B9C3-E35C-45F4-B1DD-982FE527F0AF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4" creationId="{523B49BE-37E7-4D44-BBDF-FFB3D19A38A0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6" creationId="{990B4E7E-840D-49A8-955D-735FCA95C712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28" creationId="{B04832E0-8AB7-4F58-8808-2F15925C4F77}"/>
          </ac:cxnSpMkLst>
        </pc:cxnChg>
        <pc:cxnChg chg="add mod">
          <ac:chgData name="Edward Tremel" userId="99c4cb7793acbe54" providerId="LiveId" clId="{F394D1D7-D57E-45EC-B028-81F93B49B055}" dt="2020-03-09T22:09:49.013" v="618" actId="1038"/>
          <ac:cxnSpMkLst>
            <pc:docMk/>
            <pc:sldMk cId="2047914699" sldId="258"/>
            <ac:cxnSpMk id="30" creationId="{7BAD7209-CDCF-4706-9689-730B8E6B7447}"/>
          </ac:cxnSpMkLst>
        </pc:cxnChg>
        <pc:cxnChg chg="add mod">
          <ac:chgData name="Edward Tremel" userId="99c4cb7793acbe54" providerId="LiveId" clId="{F394D1D7-D57E-45EC-B028-81F93B49B055}" dt="2020-03-09T21:13:20.136" v="378" actId="13822"/>
          <ac:cxnSpMkLst>
            <pc:docMk/>
            <pc:sldMk cId="2047914699" sldId="258"/>
            <ac:cxnSpMk id="35" creationId="{B2068278-83C4-4E5A-98E2-1592F7EA00DA}"/>
          </ac:cxnSpMkLst>
        </pc:cxnChg>
        <pc:cxnChg chg="add mod">
          <ac:chgData name="Edward Tremel" userId="99c4cb7793acbe54" providerId="LiveId" clId="{F394D1D7-D57E-45EC-B028-81F93B49B055}" dt="2020-03-09T22:09:58.215" v="620" actId="14100"/>
          <ac:cxnSpMkLst>
            <pc:docMk/>
            <pc:sldMk cId="2047914699" sldId="258"/>
            <ac:cxnSpMk id="37" creationId="{611263C8-B0A7-49B2-820F-F79DAF469FF1}"/>
          </ac:cxnSpMkLst>
        </pc:cxnChg>
        <pc:cxnChg chg="add mod">
          <ac:chgData name="Edward Tremel" userId="99c4cb7793acbe54" providerId="LiveId" clId="{F394D1D7-D57E-45EC-B028-81F93B49B055}" dt="2020-03-09T22:09:56.410" v="619" actId="14100"/>
          <ac:cxnSpMkLst>
            <pc:docMk/>
            <pc:sldMk cId="2047914699" sldId="258"/>
            <ac:cxnSpMk id="39" creationId="{DAC95BCD-7B5C-4665-BA7B-6E95272D6BED}"/>
          </ac:cxnSpMkLst>
        </pc:cxnChg>
        <pc:cxnChg chg="add mod">
          <ac:chgData name="Edward Tremel" userId="99c4cb7793acbe54" providerId="LiveId" clId="{F394D1D7-D57E-45EC-B028-81F93B49B055}" dt="2020-03-09T22:10:00.622" v="621" actId="14100"/>
          <ac:cxnSpMkLst>
            <pc:docMk/>
            <pc:sldMk cId="2047914699" sldId="258"/>
            <ac:cxnSpMk id="42" creationId="{B885F163-B1D0-4F4A-8AAF-C46CF999CF22}"/>
          </ac:cxnSpMkLst>
        </pc:cxnChg>
        <pc:cxnChg chg="add mod">
          <ac:chgData name="Edward Tremel" userId="99c4cb7793acbe54" providerId="LiveId" clId="{F394D1D7-D57E-45EC-B028-81F93B49B055}" dt="2020-03-09T22:10:03.013" v="622" actId="14100"/>
          <ac:cxnSpMkLst>
            <pc:docMk/>
            <pc:sldMk cId="2047914699" sldId="258"/>
            <ac:cxnSpMk id="44" creationId="{083B9BBD-652A-44A0-9A44-1D6FDB7BABBB}"/>
          </ac:cxnSpMkLst>
        </pc:cxnChg>
        <pc:cxnChg chg="add mod">
          <ac:chgData name="Edward Tremel" userId="99c4cb7793acbe54" providerId="LiveId" clId="{F394D1D7-D57E-45EC-B028-81F93B49B055}" dt="2020-03-09T22:10:04.769" v="623" actId="14100"/>
          <ac:cxnSpMkLst>
            <pc:docMk/>
            <pc:sldMk cId="2047914699" sldId="258"/>
            <ac:cxnSpMk id="50" creationId="{46B408E3-A288-4ACF-ADAA-3F89ACFA8842}"/>
          </ac:cxnSpMkLst>
        </pc:cxnChg>
        <pc:cxnChg chg="add mod">
          <ac:chgData name="Edward Tremel" userId="99c4cb7793acbe54" providerId="LiveId" clId="{F394D1D7-D57E-45EC-B028-81F93B49B055}" dt="2020-03-09T22:10:06.632" v="624" actId="14100"/>
          <ac:cxnSpMkLst>
            <pc:docMk/>
            <pc:sldMk cId="2047914699" sldId="258"/>
            <ac:cxnSpMk id="54" creationId="{7DE8F54B-4145-46DA-86B2-830A60F64A73}"/>
          </ac:cxnSpMkLst>
        </pc:cxnChg>
      </pc:sldChg>
      <pc:sldChg chg="del">
        <pc:chgData name="Edward Tremel" userId="99c4cb7793acbe54" providerId="LiveId" clId="{F394D1D7-D57E-45EC-B028-81F93B49B055}" dt="2020-03-09T20:44:26.472" v="195" actId="2696"/>
        <pc:sldMkLst>
          <pc:docMk/>
          <pc:sldMk cId="3263550537" sldId="258"/>
        </pc:sldMkLst>
      </pc:sldChg>
      <pc:sldChg chg="del">
        <pc:chgData name="Edward Tremel" userId="99c4cb7793acbe54" providerId="LiveId" clId="{F394D1D7-D57E-45EC-B028-81F93B49B055}" dt="2020-03-09T20:44:26.487" v="196" actId="2696"/>
        <pc:sldMkLst>
          <pc:docMk/>
          <pc:sldMk cId="2095683049" sldId="259"/>
        </pc:sldMkLst>
      </pc:sldChg>
      <pc:sldChg chg="addSp delSp modSp add">
        <pc:chgData name="Edward Tremel" userId="99c4cb7793acbe54" providerId="LiveId" clId="{F394D1D7-D57E-45EC-B028-81F93B49B055}" dt="2020-03-10T00:54:29.205" v="1207" actId="207"/>
        <pc:sldMkLst>
          <pc:docMk/>
          <pc:sldMk cId="2646012984" sldId="259"/>
        </pc:sldMkLst>
        <pc:spChg chg="mod">
          <ac:chgData name="Edward Tremel" userId="99c4cb7793acbe54" providerId="LiveId" clId="{F394D1D7-D57E-45EC-B028-81F93B49B055}" dt="2020-03-09T22:22:06.396" v="659" actId="20577"/>
          <ac:spMkLst>
            <pc:docMk/>
            <pc:sldMk cId="2646012984" sldId="259"/>
            <ac:spMk id="2" creationId="{5A62A016-124F-41FD-A0A0-B1765A384528}"/>
          </ac:spMkLst>
        </pc:spChg>
        <pc:spChg chg="del">
          <ac:chgData name="Edward Tremel" userId="99c4cb7793acbe54" providerId="LiveId" clId="{F394D1D7-D57E-45EC-B028-81F93B49B055}" dt="2020-03-09T22:33:47.092" v="660"/>
          <ac:spMkLst>
            <pc:docMk/>
            <pc:sldMk cId="2646012984" sldId="259"/>
            <ac:spMk id="3" creationId="{CD33439E-AB32-4DAE-8217-E968AF9B23D2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3" creationId="{DD1254BF-3403-4EDB-B585-7A323AFF4AC6}"/>
          </ac:spMkLst>
        </pc:spChg>
        <pc:spChg chg="add mod">
          <ac:chgData name="Edward Tremel" userId="99c4cb7793acbe54" providerId="LiveId" clId="{F394D1D7-D57E-45EC-B028-81F93B49B055}" dt="2020-03-10T00:36:57.877" v="1140" actId="14100"/>
          <ac:spMkLst>
            <pc:docMk/>
            <pc:sldMk cId="2646012984" sldId="259"/>
            <ac:spMk id="4" creationId="{628E7025-C241-4B3E-A04F-F352AE4D021E}"/>
          </ac:spMkLst>
        </pc:spChg>
        <pc:spChg chg="add del mod">
          <ac:chgData name="Edward Tremel" userId="99c4cb7793acbe54" providerId="LiveId" clId="{F394D1D7-D57E-45EC-B028-81F93B49B055}" dt="2020-03-10T00:34:51.993" v="1137"/>
          <ac:spMkLst>
            <pc:docMk/>
            <pc:sldMk cId="2646012984" sldId="259"/>
            <ac:spMk id="5" creationId="{C43FE997-5BB7-422B-A7A2-6E1423CB2B2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6" creationId="{E71AAAF7-714B-4C87-8B6A-AF81A7BA00FC}"/>
          </ac:spMkLst>
        </pc:spChg>
        <pc:spChg chg="add mod">
          <ac:chgData name="Edward Tremel" userId="99c4cb7793acbe54" providerId="LiveId" clId="{F394D1D7-D57E-45EC-B028-81F93B49B055}" dt="2020-03-10T00:53:57.288" v="1204" actId="1076"/>
          <ac:spMkLst>
            <pc:docMk/>
            <pc:sldMk cId="2646012984" sldId="259"/>
            <ac:spMk id="7" creationId="{41C0D3FA-7DD4-4E6C-A57A-0AC53CDB3693}"/>
          </ac:spMkLst>
        </pc:spChg>
        <pc:spChg chg="add del mod">
          <ac:chgData name="Edward Tremel" userId="99c4cb7793acbe54" providerId="LiveId" clId="{F394D1D7-D57E-45EC-B028-81F93B49B055}" dt="2020-03-09T22:40:56.809" v="906" actId="478"/>
          <ac:spMkLst>
            <pc:docMk/>
            <pc:sldMk cId="2646012984" sldId="259"/>
            <ac:spMk id="7" creationId="{BB11EFC1-5199-44C9-877D-A04B21BD44C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8" creationId="{19CFF1BE-B279-4B6C-A4B5-6355D149A94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9" creationId="{647D7A01-777B-46ED-903A-74EBEAFEC4F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0" creationId="{975DFC22-74C0-4791-9C01-6CA2B69B95A0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1" creationId="{6DDE969F-4628-4284-A168-229682B88820}"/>
          </ac:spMkLst>
        </pc:spChg>
        <pc:spChg chg="add mod">
          <ac:chgData name="Edward Tremel" userId="99c4cb7793acbe54" providerId="LiveId" clId="{F394D1D7-D57E-45EC-B028-81F93B49B055}" dt="2020-03-10T00:54:29.205" v="1207" actId="207"/>
          <ac:spMkLst>
            <pc:docMk/>
            <pc:sldMk cId="2646012984" sldId="259"/>
            <ac:spMk id="12" creationId="{6789C497-70B5-4592-B6A8-36F312B08463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3" creationId="{A5491399-1DAE-4D97-AF5C-CA18A8108B3A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4" creationId="{1FA8A111-B0B8-44FE-A31D-4A59FB13AC6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5" creationId="{7BDCA699-DCD1-4CE0-96DE-B69AB1C6A77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6" creationId="{C3F3E1FB-4457-4059-8CEB-11B36E359DF9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7" creationId="{6B762A50-58B8-4358-91FC-0F0B9350E458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8" creationId="{FB109F2F-ABB8-48D4-84D2-EA0E9FAA9F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19" creationId="{9B402D6E-40DD-4B01-BFC5-C0E07C941CAD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0" creationId="{8EAD53AD-4A0D-469D-80E1-37037EC55862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1" creationId="{43248863-23F6-4874-AA12-C6247B337B36}"/>
          </ac:spMkLst>
        </pc:spChg>
        <pc:spChg chg="add mod">
          <ac:chgData name="Edward Tremel" userId="99c4cb7793acbe54" providerId="LiveId" clId="{F394D1D7-D57E-45EC-B028-81F93B49B055}" dt="2020-03-09T22:43:47.456" v="978" actId="1076"/>
          <ac:spMkLst>
            <pc:docMk/>
            <pc:sldMk cId="2646012984" sldId="259"/>
            <ac:spMk id="22" creationId="{7CCD9879-4041-42D2-AC86-D0EB8C47FA3A}"/>
          </ac:spMkLst>
        </pc:spChg>
        <pc:spChg chg="add mod">
          <ac:chgData name="Edward Tremel" userId="99c4cb7793acbe54" providerId="LiveId" clId="{F394D1D7-D57E-45EC-B028-81F93B49B055}" dt="2020-03-09T22:44:20.937" v="997" actId="1076"/>
          <ac:spMkLst>
            <pc:docMk/>
            <pc:sldMk cId="2646012984" sldId="259"/>
            <ac:spMk id="23" creationId="{F889E975-FA30-4BA9-95F5-4109137FB84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4" creationId="{325FDC87-4168-455F-988A-37FB6F208575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5" creationId="{11B82CE5-BB16-48EB-AB74-E3B6D4622B8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6" creationId="{698FCAEC-8BC3-47B6-9C8C-DFA62FB10C2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7" creationId="{BA515602-71B4-4178-B0AF-3F54E4B1F4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8" creationId="{118697A1-53AA-45DF-8FC5-38B55FF2AD63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29" creationId="{43428027-03B9-412A-B348-5201DD262798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0" creationId="{B92ECE11-2667-41C5-B766-874AAA58FC81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1" creationId="{3F5AF222-EEE5-451A-93FC-81A905ECF53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2" creationId="{12E0BE4F-93B6-4CBD-92EF-442A35E4E0B4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3" creationId="{1F86D65D-22DF-443D-90B6-E00376880A90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4" creationId="{E7754E77-DF24-47EE-B404-7BCC8F33876F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5" creationId="{00A60653-655D-4164-9C0B-0F05B0C71757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6" creationId="{9B736462-B7EB-413C-992C-869896DB22AA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7" creationId="{6FF0F0C5-D96A-4E7A-A998-DCB5CD69928D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8" creationId="{C8D5C6EB-EABF-4327-92B1-83E5EFC5627E}"/>
          </ac:spMkLst>
        </pc:spChg>
        <pc:spChg chg="add mod">
          <ac:chgData name="Edward Tremel" userId="99c4cb7793acbe54" providerId="LiveId" clId="{F394D1D7-D57E-45EC-B028-81F93B49B055}" dt="2020-03-09T22:46:44.287" v="1072" actId="554"/>
          <ac:spMkLst>
            <pc:docMk/>
            <pc:sldMk cId="2646012984" sldId="259"/>
            <ac:spMk id="39" creationId="{410EE43E-724A-44C5-961D-15E91744CA7D}"/>
          </ac:spMkLst>
        </pc:spChg>
        <pc:picChg chg="add mod">
          <ac:chgData name="Edward Tremel" userId="99c4cb7793acbe54" providerId="LiveId" clId="{F394D1D7-D57E-45EC-B028-81F93B49B055}" dt="2020-03-10T00:34:58.528" v="1138" actId="14100"/>
          <ac:picMkLst>
            <pc:docMk/>
            <pc:sldMk cId="2646012984" sldId="259"/>
            <ac:picMk id="40" creationId="{F211B7E2-C69A-4D2C-81C0-75E3570C3B93}"/>
          </ac:picMkLst>
        </pc:picChg>
      </pc:sldChg>
      <pc:sldChg chg="del">
        <pc:chgData name="Edward Tremel" userId="99c4cb7793acbe54" providerId="LiveId" clId="{F394D1D7-D57E-45EC-B028-81F93B49B055}" dt="2020-03-09T20:44:26.534" v="201" actId="2696"/>
        <pc:sldMkLst>
          <pc:docMk/>
          <pc:sldMk cId="1097482223" sldId="260"/>
        </pc:sldMkLst>
      </pc:sldChg>
      <pc:sldChg chg="modSp add">
        <pc:chgData name="Edward Tremel" userId="99c4cb7793acbe54" providerId="LiveId" clId="{F394D1D7-D57E-45EC-B028-81F93B49B055}" dt="2020-03-09T22:47:00.470" v="1093" actId="20577"/>
        <pc:sldMkLst>
          <pc:docMk/>
          <pc:sldMk cId="1666590096" sldId="260"/>
        </pc:sldMkLst>
        <pc:spChg chg="mod">
          <ac:chgData name="Edward Tremel" userId="99c4cb7793acbe54" providerId="LiveId" clId="{F394D1D7-D57E-45EC-B028-81F93B49B055}" dt="2020-03-09T22:47:00.470" v="1093" actId="20577"/>
          <ac:spMkLst>
            <pc:docMk/>
            <pc:sldMk cId="1666590096" sldId="260"/>
            <ac:spMk id="2" creationId="{E1AD0500-279E-4085-9BC1-9F9D9E48E7AB}"/>
          </ac:spMkLst>
        </pc:spChg>
      </pc:sldChg>
      <pc:sldChg chg="modSp add">
        <pc:chgData name="Edward Tremel" userId="99c4cb7793acbe54" providerId="LiveId" clId="{F394D1D7-D57E-45EC-B028-81F93B49B055}" dt="2020-03-09T22:47:27.384" v="1109" actId="20577"/>
        <pc:sldMkLst>
          <pc:docMk/>
          <pc:sldMk cId="750651448" sldId="261"/>
        </pc:sldMkLst>
        <pc:spChg chg="mod">
          <ac:chgData name="Edward Tremel" userId="99c4cb7793acbe54" providerId="LiveId" clId="{F394D1D7-D57E-45EC-B028-81F93B49B055}" dt="2020-03-09T22:47:27.384" v="1109" actId="20577"/>
          <ac:spMkLst>
            <pc:docMk/>
            <pc:sldMk cId="750651448" sldId="261"/>
            <ac:spMk id="2" creationId="{63E8579E-38C3-41AF-AF30-E913D5639E71}"/>
          </ac:spMkLst>
        </pc:spChg>
      </pc:sldChg>
      <pc:sldChg chg="del">
        <pc:chgData name="Edward Tremel" userId="99c4cb7793acbe54" providerId="LiveId" clId="{F394D1D7-D57E-45EC-B028-81F93B49B055}" dt="2020-03-09T20:44:26.503" v="198" actId="2696"/>
        <pc:sldMkLst>
          <pc:docMk/>
          <pc:sldMk cId="2568968213" sldId="261"/>
        </pc:sldMkLst>
      </pc:sldChg>
      <pc:sldChg chg="del">
        <pc:chgData name="Edward Tremel" userId="99c4cb7793acbe54" providerId="LiveId" clId="{F394D1D7-D57E-45EC-B028-81F93B49B055}" dt="2020-03-09T20:44:26.518" v="199" actId="2696"/>
        <pc:sldMkLst>
          <pc:docMk/>
          <pc:sldMk cId="1096828530" sldId="262"/>
        </pc:sldMkLst>
      </pc:sldChg>
      <pc:sldChg chg="modSp add">
        <pc:chgData name="Edward Tremel" userId="99c4cb7793acbe54" providerId="LiveId" clId="{F394D1D7-D57E-45EC-B028-81F93B49B055}" dt="2020-03-09T22:47:41.093" v="1112" actId="6549"/>
        <pc:sldMkLst>
          <pc:docMk/>
          <pc:sldMk cId="2328327762" sldId="262"/>
        </pc:sldMkLst>
        <pc:spChg chg="mod">
          <ac:chgData name="Edward Tremel" userId="99c4cb7793acbe54" providerId="LiveId" clId="{F394D1D7-D57E-45EC-B028-81F93B49B055}" dt="2020-03-09T22:47:41.093" v="1112" actId="6549"/>
          <ac:spMkLst>
            <pc:docMk/>
            <pc:sldMk cId="2328327762" sldId="262"/>
            <ac:spMk id="2" creationId="{00000000-0000-0000-0000-000000000000}"/>
          </ac:spMkLst>
        </pc:spChg>
        <pc:spChg chg="mod">
          <ac:chgData name="Edward Tremel" userId="99c4cb7793acbe54" providerId="LiveId" clId="{F394D1D7-D57E-45EC-B028-81F93B49B055}" dt="2020-03-09T22:47:38.861" v="1111" actId="113"/>
          <ac:spMkLst>
            <pc:docMk/>
            <pc:sldMk cId="2328327762" sldId="262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2:53.687" v="36" actId="2696"/>
        <pc:sldMkLst>
          <pc:docMk/>
          <pc:sldMk cId="3015390283" sldId="263"/>
        </pc:sldMkLst>
      </pc:sldChg>
      <pc:sldChg chg="modSp add">
        <pc:chgData name="Edward Tremel" userId="99c4cb7793acbe54" providerId="LiveId" clId="{F394D1D7-D57E-45EC-B028-81F93B49B055}" dt="2020-03-09T22:47:48.510" v="1115" actId="113"/>
        <pc:sldMkLst>
          <pc:docMk/>
          <pc:sldMk cId="3292765756" sldId="263"/>
        </pc:sldMkLst>
        <pc:spChg chg="mod">
          <ac:chgData name="Edward Tremel" userId="99c4cb7793acbe54" providerId="LiveId" clId="{F394D1D7-D57E-45EC-B028-81F93B49B055}" dt="2020-03-09T22:47:48.510" v="1115" actId="113"/>
          <ac:spMkLst>
            <pc:docMk/>
            <pc:sldMk cId="3292765756" sldId="263"/>
            <ac:spMk id="3" creationId="{00000000-0000-0000-0000-000000000000}"/>
          </ac:spMkLst>
        </pc:spChg>
      </pc:sldChg>
      <pc:sldChg chg="del">
        <pc:chgData name="Edward Tremel" userId="99c4cb7793acbe54" providerId="LiveId" clId="{F394D1D7-D57E-45EC-B028-81F93B49B055}" dt="2020-03-09T20:44:26.503" v="197" actId="2696"/>
        <pc:sldMkLst>
          <pc:docMk/>
          <pc:sldMk cId="1640703197" sldId="264"/>
        </pc:sldMkLst>
      </pc:sldChg>
      <pc:sldChg chg="del">
        <pc:chgData name="Edward Tremel" userId="99c4cb7793acbe54" providerId="LiveId" clId="{F394D1D7-D57E-45EC-B028-81F93B49B055}" dt="2020-03-09T20:42:41.156" v="35" actId="2696"/>
        <pc:sldMkLst>
          <pc:docMk/>
          <pc:sldMk cId="1741922490" sldId="265"/>
        </pc:sldMkLst>
      </pc:sldChg>
      <pc:sldChg chg="del">
        <pc:chgData name="Edward Tremel" userId="99c4cb7793acbe54" providerId="LiveId" clId="{F394D1D7-D57E-45EC-B028-81F93B49B055}" dt="2020-03-09T20:44:26.518" v="200" actId="2696"/>
        <pc:sldMkLst>
          <pc:docMk/>
          <pc:sldMk cId="537438013" sldId="266"/>
        </pc:sldMkLst>
      </pc:sldChg>
      <pc:sldChg chg="del">
        <pc:chgData name="Edward Tremel" userId="99c4cb7793acbe54" providerId="LiveId" clId="{F394D1D7-D57E-45EC-B028-81F93B49B055}" dt="2020-03-09T20:44:26.550" v="202" actId="2696"/>
        <pc:sldMkLst>
          <pc:docMk/>
          <pc:sldMk cId="2692931474" sldId="267"/>
        </pc:sldMkLst>
      </pc:sldChg>
      <pc:sldChg chg="del">
        <pc:chgData name="Edward Tremel" userId="99c4cb7793acbe54" providerId="LiveId" clId="{F394D1D7-D57E-45EC-B028-81F93B49B055}" dt="2020-03-09T20:44:26.550" v="203" actId="2696"/>
        <pc:sldMkLst>
          <pc:docMk/>
          <pc:sldMk cId="3207137732" sldId="268"/>
        </pc:sldMkLst>
      </pc:sldChg>
      <pc:sldChg chg="del">
        <pc:chgData name="Edward Tremel" userId="99c4cb7793acbe54" providerId="LiveId" clId="{F394D1D7-D57E-45EC-B028-81F93B49B055}" dt="2020-03-09T20:44:26.550" v="204" actId="2696"/>
        <pc:sldMkLst>
          <pc:docMk/>
          <pc:sldMk cId="1152903739" sldId="269"/>
        </pc:sldMkLst>
      </pc:sldChg>
      <pc:sldChg chg="del">
        <pc:chgData name="Edward Tremel" userId="99c4cb7793acbe54" providerId="LiveId" clId="{F394D1D7-D57E-45EC-B028-81F93B49B055}" dt="2020-03-09T20:42:41.141" v="34" actId="2696"/>
        <pc:sldMkLst>
          <pc:docMk/>
          <pc:sldMk cId="1831554883" sldId="270"/>
        </pc:sldMkLst>
      </pc:sldChg>
      <pc:sldChg chg="addSp delSp modSp delAnim modAnim">
        <pc:chgData name="Edward Tremel" userId="99c4cb7793acbe54" providerId="LiveId" clId="{F394D1D7-D57E-45EC-B028-81F93B49B055}" dt="2020-03-12T00:49:12.099" v="2632" actId="1038"/>
        <pc:sldMkLst>
          <pc:docMk/>
          <pc:sldMk cId="3874360327" sldId="272"/>
        </pc:sldMkLst>
        <pc:spChg chg="mod">
          <ac:chgData name="Edward Tremel" userId="99c4cb7793acbe54" providerId="LiveId" clId="{F394D1D7-D57E-45EC-B028-81F93B49B055}" dt="2020-03-12T00:48:42.136" v="2630" actId="20577"/>
          <ac:spMkLst>
            <pc:docMk/>
            <pc:sldMk cId="3874360327" sldId="272"/>
            <ac:spMk id="3" creationId="{00000000-0000-0000-0000-000000000000}"/>
          </ac:spMkLst>
        </pc:spChg>
        <pc:spChg chg="del">
          <ac:chgData name="Edward Tremel" userId="99c4cb7793acbe54" providerId="LiveId" clId="{F394D1D7-D57E-45EC-B028-81F93B49B055}" dt="2020-03-11T19:36:56.211" v="1212" actId="478"/>
          <ac:spMkLst>
            <pc:docMk/>
            <pc:sldMk cId="3874360327" sldId="272"/>
            <ac:spMk id="4" creationId="{00000000-0000-0000-0000-00000000000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9" creationId="{060F8806-9FBB-4A7D-83A8-992A2E45E50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0" creationId="{4FB94987-21A8-4113-BE2E-0FE01F4DD3F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1" creationId="{3B3B13F9-EE22-49AA-832C-BE767915370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2" creationId="{65B63922-E669-46F9-A779-A1309CF9FA5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4" creationId="{4B1FF530-B728-40C7-9397-4180A5FED64F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5" creationId="{8A321D63-9958-4F28-B256-ABAFA33D4656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8" creationId="{A350D61B-CF00-4A4C-AD32-5F5E41AF22A7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19" creationId="{27766BD4-3200-4F34-9C1C-75B351D3AA01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0" creationId="{4E11543B-E38E-4B72-9ACA-5519132AABAC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3" creationId="{8A007282-763B-471E-A41D-C8B07C5BB6CB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4" creationId="{A7C8AABB-6AE9-416F-8BE6-64AF23373282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5" creationId="{D9D716C4-ABA7-4EA4-9592-A35F208124D0}"/>
          </ac:spMkLst>
        </pc:spChg>
        <pc:spChg chg="add del">
          <ac:chgData name="Edward Tremel" userId="99c4cb7793acbe54" providerId="LiveId" clId="{F394D1D7-D57E-45EC-B028-81F93B49B055}" dt="2020-03-11T19:36:33.899" v="1209"/>
          <ac:spMkLst>
            <pc:docMk/>
            <pc:sldMk cId="3874360327" sldId="272"/>
            <ac:spMk id="26" creationId="{A56848D7-DB41-4C0B-B669-6F07EFC2D0F8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7" creationId="{2FDA3EE8-342D-4266-B23E-AF27AFA6558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28" creationId="{B600E9F1-873F-4577-97C7-BE8C78B5B1D6}"/>
          </ac:spMkLst>
        </pc:spChg>
        <pc:spChg chg="add mod">
          <ac:chgData name="Edward Tremel" userId="99c4cb7793acbe54" providerId="LiveId" clId="{F394D1D7-D57E-45EC-B028-81F93B49B055}" dt="2020-03-12T00:24:59.743" v="2312" actId="20577"/>
          <ac:spMkLst>
            <pc:docMk/>
            <pc:sldMk cId="3874360327" sldId="272"/>
            <ac:spMk id="29" creationId="{C9058331-9A33-4D80-B962-CA99B5982C30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0" creationId="{F277E64D-6946-4D30-81E6-B9694DA574A7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2" creationId="{CE6A324B-F3D1-4BE5-977F-1C78236407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3" creationId="{89F56042-41AA-4936-A972-CACDD8F4F615}"/>
          </ac:spMkLst>
        </pc:spChg>
        <pc:spChg chg="add mod">
          <ac:chgData name="Edward Tremel" userId="99c4cb7793acbe54" providerId="LiveId" clId="{F394D1D7-D57E-45EC-B028-81F93B49B055}" dt="2020-03-11T19:37:31.233" v="1216" actId="14100"/>
          <ac:spMkLst>
            <pc:docMk/>
            <pc:sldMk cId="3874360327" sldId="272"/>
            <ac:spMk id="34" creationId="{1EBCA556-9262-4D37-9B72-0A0D8801831D}"/>
          </ac:spMkLst>
        </pc:spChg>
        <pc:spChg chg="add mod">
          <ac:chgData name="Edward Tremel" userId="99c4cb7793acbe54" providerId="LiveId" clId="{F394D1D7-D57E-45EC-B028-81F93B49B055}" dt="2020-03-12T00:49:12.099" v="2632" actId="1038"/>
          <ac:spMkLst>
            <pc:docMk/>
            <pc:sldMk cId="3874360327" sldId="272"/>
            <ac:spMk id="37" creationId="{2F6AD747-CA38-4F17-B307-5B4F5FA71D37}"/>
          </ac:spMkLst>
        </pc:spChg>
        <pc:spChg chg="add mod">
          <ac:chgData name="Edward Tremel" userId="99c4cb7793acbe54" providerId="LiveId" clId="{F394D1D7-D57E-45EC-B028-81F93B49B055}" dt="2020-03-11T19:37:04.058" v="1213" actId="1076"/>
          <ac:spMkLst>
            <pc:docMk/>
            <pc:sldMk cId="3874360327" sldId="272"/>
            <ac:spMk id="38" creationId="{42BEF754-F544-4414-B579-2485ABC42A9C}"/>
          </ac:spMkLst>
        </pc:spChg>
        <pc:spChg chg="add mod">
          <ac:chgData name="Edward Tremel" userId="99c4cb7793acbe54" providerId="LiveId" clId="{F394D1D7-D57E-45EC-B028-81F93B49B055}" dt="2020-03-11T19:39:50.310" v="1250" actId="1076"/>
          <ac:spMkLst>
            <pc:docMk/>
            <pc:sldMk cId="3874360327" sldId="272"/>
            <ac:spMk id="39" creationId="{1013617E-E368-46A7-AEB1-1FBE2763D919}"/>
          </ac:spMkLst>
        </pc:spChg>
        <pc:spChg chg="add mod">
          <ac:chgData name="Edward Tremel" userId="99c4cb7793acbe54" providerId="LiveId" clId="{F394D1D7-D57E-45EC-B028-81F93B49B055}" dt="2020-03-11T19:42:33.744" v="1308" actId="1076"/>
          <ac:spMkLst>
            <pc:docMk/>
            <pc:sldMk cId="3874360327" sldId="272"/>
            <ac:spMk id="42" creationId="{8A7F4120-CA1F-43AB-AB24-F493F1F06F73}"/>
          </ac:spMkLst>
        </pc:spChg>
        <pc:spChg chg="add mod">
          <ac:chgData name="Edward Tremel" userId="99c4cb7793acbe54" providerId="LiveId" clId="{F394D1D7-D57E-45EC-B028-81F93B49B055}" dt="2020-03-11T19:44:55.605" v="1349" actId="1076"/>
          <ac:spMkLst>
            <pc:docMk/>
            <pc:sldMk cId="3874360327" sldId="272"/>
            <ac:spMk id="43" creationId="{B0F4B404-4796-450F-8506-3F2D224A94E7}"/>
          </ac:spMkLst>
        </pc:spChg>
        <pc:spChg chg="add del mod">
          <ac:chgData name="Edward Tremel" userId="99c4cb7793acbe54" providerId="LiveId" clId="{F394D1D7-D57E-45EC-B028-81F93B49B055}" dt="2020-03-11T19:37:06.418" v="1214" actId="478"/>
          <ac:spMkLst>
            <pc:docMk/>
            <pc:sldMk cId="3874360327" sldId="272"/>
            <ac:spMk id="44" creationId="{351DFA03-FF85-4D8E-947A-FA0588B91EB1}"/>
          </ac:spMkLst>
        </pc:spChg>
        <pc:spChg chg="add mod">
          <ac:chgData name="Edward Tremel" userId="99c4cb7793acbe54" providerId="LiveId" clId="{F394D1D7-D57E-45EC-B028-81F93B49B055}" dt="2020-03-11T19:44:35.954" v="1330" actId="20577"/>
          <ac:spMkLst>
            <pc:docMk/>
            <pc:sldMk cId="3874360327" sldId="272"/>
            <ac:spMk id="45" creationId="{DF0DC1EA-A9A9-4234-9A22-817ADC537C3E}"/>
          </ac:spMkLst>
        </pc:spChg>
        <pc:spChg chg="add del mod">
          <ac:chgData name="Edward Tremel" userId="99c4cb7793acbe54" providerId="LiveId" clId="{F394D1D7-D57E-45EC-B028-81F93B49B055}" dt="2020-03-11T19:57:59.363" v="1593" actId="478"/>
          <ac:spMkLst>
            <pc:docMk/>
            <pc:sldMk cId="3874360327" sldId="272"/>
            <ac:spMk id="57" creationId="{ED17CA63-70DF-4487-9679-9311D8FBFB33}"/>
          </ac:spMkLst>
        </pc:sp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3" creationId="{D8CB8A97-1A94-475C-9AAC-EB6A767B41EC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6" creationId="{5767C773-EE05-4C9F-8648-DCB89C840359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17" creationId="{26220890-6598-41F5-9D48-BDB8B94E9055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1" creationId="{7CD148E2-FD0C-47D7-B7FB-6AE578447E84}"/>
          </ac:cxnSpMkLst>
        </pc:cxnChg>
        <pc:cxnChg chg="add del">
          <ac:chgData name="Edward Tremel" userId="99c4cb7793acbe54" providerId="LiveId" clId="{F394D1D7-D57E-45EC-B028-81F93B49B055}" dt="2020-03-11T19:36:33.899" v="1209"/>
          <ac:cxnSpMkLst>
            <pc:docMk/>
            <pc:sldMk cId="3874360327" sldId="272"/>
            <ac:cxnSpMk id="22" creationId="{4B6BA9CB-D271-49AE-884A-E44F52D1DC32}"/>
          </ac:cxnSpMkLst>
        </pc:cxnChg>
        <pc:cxnChg chg="add mod">
          <ac:chgData name="Edward Tremel" userId="99c4cb7793acbe54" providerId="LiveId" clId="{F394D1D7-D57E-45EC-B028-81F93B49B055}" dt="2020-03-12T00:48:56.339" v="2631" actId="14100"/>
          <ac:cxnSpMkLst>
            <pc:docMk/>
            <pc:sldMk cId="3874360327" sldId="272"/>
            <ac:cxnSpMk id="31" creationId="{E85C4035-7DB1-4297-BFB7-E3509B71219D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5" creationId="{0A14F4CF-2540-475B-BF65-F098AE84CEC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36" creationId="{B43BD4A9-9DD4-44D5-96C4-2BA7E0AE0537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0" creationId="{7518EE24-B175-40DA-B990-9E6867EB2DFB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41" creationId="{32763975-4390-48CF-A8B5-BBEB0D928E74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3" creationId="{3AC5A993-FEF3-4000-B1BE-C39849D85299}"/>
          </ac:cxnSpMkLst>
        </pc:cxnChg>
        <pc:cxnChg chg="add mod">
          <ac:chgData name="Edward Tremel" userId="99c4cb7793acbe54" providerId="LiveId" clId="{F394D1D7-D57E-45EC-B028-81F93B49B055}" dt="2020-03-12T00:49:12.099" v="2632" actId="1038"/>
          <ac:cxnSpMkLst>
            <pc:docMk/>
            <pc:sldMk cId="3874360327" sldId="272"/>
            <ac:cxnSpMk id="55" creationId="{C72800E7-BCD7-4C54-B53E-F32156E5D721}"/>
          </ac:cxnSpMkLst>
        </pc:cxnChg>
        <pc:cxnChg chg="add del">
          <ac:chgData name="Edward Tremel" userId="99c4cb7793acbe54" providerId="LiveId" clId="{F394D1D7-D57E-45EC-B028-81F93B49B055}" dt="2020-03-11T19:44:34.611" v="1329"/>
          <ac:cxnSpMkLst>
            <pc:docMk/>
            <pc:sldMk cId="3874360327" sldId="272"/>
            <ac:cxnSpMk id="56" creationId="{9692C771-BDDA-48D0-958A-FD1D9CCC59B6}"/>
          </ac:cxnSpMkLst>
        </pc:cxnChg>
      </pc:sldChg>
      <pc:sldChg chg="addSp delSp modSp">
        <pc:chgData name="Edward Tremel" userId="99c4cb7793acbe54" providerId="LiveId" clId="{F394D1D7-D57E-45EC-B028-81F93B49B055}" dt="2020-03-12T01:18:39.181" v="3218" actId="20577"/>
        <pc:sldMkLst>
          <pc:docMk/>
          <pc:sldMk cId="3190013900" sldId="273"/>
        </pc:sldMkLst>
        <pc:spChg chg="mod">
          <ac:chgData name="Edward Tremel" userId="99c4cb7793acbe54" providerId="LiveId" clId="{F394D1D7-D57E-45EC-B028-81F93B49B055}" dt="2020-03-12T01:18:39.181" v="3218" actId="20577"/>
          <ac:spMkLst>
            <pc:docMk/>
            <pc:sldMk cId="3190013900" sldId="273"/>
            <ac:spMk id="3" creationId="{00000000-0000-0000-0000-000000000000}"/>
          </ac:spMkLst>
        </pc:spChg>
        <pc:spChg chg="del mod">
          <ac:chgData name="Edward Tremel" userId="99c4cb7793acbe54" providerId="LiveId" clId="{F394D1D7-D57E-45EC-B028-81F93B49B055}" dt="2020-03-11T20:33:27.185" v="1976" actId="478"/>
          <ac:spMkLst>
            <pc:docMk/>
            <pc:sldMk cId="3190013900" sldId="273"/>
            <ac:spMk id="4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5" creationId="{1DCFB9BA-8D98-4220-A13E-A0E33A03EA40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6" creationId="{B716AFE1-C855-4F32-8A5D-BF9FBF3F295D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7" creationId="{D416B525-394F-407B-8AB8-737213EE3902}"/>
          </ac:spMkLst>
        </pc:spChg>
        <pc:spChg chg="add mod">
          <ac:chgData name="Edward Tremel" userId="99c4cb7793acbe54" providerId="LiveId" clId="{F394D1D7-D57E-45EC-B028-81F93B49B055}" dt="2020-03-11T20:37:30.853" v="2060" actId="465"/>
          <ac:spMkLst>
            <pc:docMk/>
            <pc:sldMk cId="3190013900" sldId="273"/>
            <ac:spMk id="8" creationId="{165B20FF-995A-4CD7-B7AE-8ABC9387978C}"/>
          </ac:spMkLst>
        </pc:spChg>
        <pc:spChg chg="add mod">
          <ac:chgData name="Edward Tremel" userId="99c4cb7793acbe54" providerId="LiveId" clId="{F394D1D7-D57E-45EC-B028-81F93B49B055}" dt="2020-03-12T00:30:37.822" v="2325" actId="1076"/>
          <ac:spMkLst>
            <pc:docMk/>
            <pc:sldMk cId="3190013900" sldId="273"/>
            <ac:spMk id="15" creationId="{403837EF-12E3-4288-9CC8-F73080FE0A92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18" creationId="{BA7D974E-5937-4E7B-B76A-AEB3F73A271C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0" creationId="{DD3A4B18-FE94-4C90-819D-FAC643CFCF2F}"/>
          </ac:spMkLst>
        </pc:spChg>
        <pc:spChg chg="add mod">
          <ac:chgData name="Edward Tremel" userId="99c4cb7793acbe54" providerId="LiveId" clId="{F394D1D7-D57E-45EC-B028-81F93B49B055}" dt="2020-03-12T00:30:58.689" v="2329" actId="1076"/>
          <ac:spMkLst>
            <pc:docMk/>
            <pc:sldMk cId="3190013900" sldId="273"/>
            <ac:spMk id="22" creationId="{89F545CD-037F-496E-BD32-5A91103B86CB}"/>
          </ac:spMkLst>
        </pc:spChg>
        <pc:spChg chg="add mod">
          <ac:chgData name="Edward Tremel" userId="99c4cb7793acbe54" providerId="LiveId" clId="{F394D1D7-D57E-45EC-B028-81F93B49B055}" dt="2020-03-12T00:53:12.760" v="2739" actId="1037"/>
          <ac:spMkLst>
            <pc:docMk/>
            <pc:sldMk cId="3190013900" sldId="273"/>
            <ac:spMk id="23" creationId="{F0FE44D5-B387-4B36-AD48-877F353F7468}"/>
          </ac:spMkLst>
        </pc:spChg>
        <pc:spChg chg="add mod">
          <ac:chgData name="Edward Tremel" userId="99c4cb7793acbe54" providerId="LiveId" clId="{F394D1D7-D57E-45EC-B028-81F93B49B055}" dt="2020-03-12T00:53:20.229" v="2740" actId="1076"/>
          <ac:spMkLst>
            <pc:docMk/>
            <pc:sldMk cId="3190013900" sldId="273"/>
            <ac:spMk id="24" creationId="{A1606B55-2AE9-42F4-A995-218F04F77844}"/>
          </ac:spMkLst>
        </pc:spChg>
        <pc:spChg chg="add mod">
          <ac:chgData name="Edward Tremel" userId="99c4cb7793acbe54" providerId="LiveId" clId="{F394D1D7-D57E-45EC-B028-81F93B49B055}" dt="2020-03-12T00:31:16.331" v="2352" actId="1076"/>
          <ac:spMkLst>
            <pc:docMk/>
            <pc:sldMk cId="3190013900" sldId="273"/>
            <ac:spMk id="25" creationId="{D52F28A5-2983-47EC-9880-AF24315B6421}"/>
          </ac:spMkLst>
        </pc:spChg>
        <pc:spChg chg="add mod">
          <ac:chgData name="Edward Tremel" userId="99c4cb7793acbe54" providerId="LiveId" clId="{F394D1D7-D57E-45EC-B028-81F93B49B055}" dt="2020-03-12T00:51:16.596" v="2668" actId="20577"/>
          <ac:spMkLst>
            <pc:docMk/>
            <pc:sldMk cId="3190013900" sldId="273"/>
            <ac:spMk id="26" creationId="{7D04F781-C3FD-421C-8F54-16CC61BEF077}"/>
          </ac:spMkLst>
        </pc:spChg>
        <pc:spChg chg="add mod">
          <ac:chgData name="Edward Tremel" userId="99c4cb7793acbe54" providerId="LiveId" clId="{F394D1D7-D57E-45EC-B028-81F93B49B055}" dt="2020-03-12T00:51:36.755" v="2702" actId="1076"/>
          <ac:spMkLst>
            <pc:docMk/>
            <pc:sldMk cId="3190013900" sldId="273"/>
            <ac:spMk id="27" creationId="{1B8E9582-789F-4E23-BE0A-FC55D1036B13}"/>
          </ac:spMkLst>
        </pc:spChg>
        <pc:spChg chg="add mod">
          <ac:chgData name="Edward Tremel" userId="99c4cb7793acbe54" providerId="LiveId" clId="{F394D1D7-D57E-45EC-B028-81F93B49B055}" dt="2020-03-12T00:51:40.788" v="2704" actId="1076"/>
          <ac:spMkLst>
            <pc:docMk/>
            <pc:sldMk cId="3190013900" sldId="273"/>
            <ac:spMk id="28" creationId="{4FA99906-8E59-413D-AFBF-9C8C7422C38B}"/>
          </ac:spMkLst>
        </pc:spChg>
        <pc:spChg chg="add mod">
          <ac:chgData name="Edward Tremel" userId="99c4cb7793acbe54" providerId="LiveId" clId="{F394D1D7-D57E-45EC-B028-81F93B49B055}" dt="2020-03-12T00:52:26.398" v="2712" actId="14100"/>
          <ac:spMkLst>
            <pc:docMk/>
            <pc:sldMk cId="3190013900" sldId="273"/>
            <ac:spMk id="29" creationId="{FD8120BE-7E55-445B-90AD-14B89C4D99ED}"/>
          </ac:spMkLst>
        </pc:spChg>
        <pc:spChg chg="add mod">
          <ac:chgData name="Edward Tremel" userId="99c4cb7793acbe54" providerId="LiveId" clId="{F394D1D7-D57E-45EC-B028-81F93B49B055}" dt="2020-03-12T00:52:41.275" v="2714" actId="1076"/>
          <ac:spMkLst>
            <pc:docMk/>
            <pc:sldMk cId="3190013900" sldId="273"/>
            <ac:spMk id="30" creationId="{4F547CDD-E305-438F-8A47-F7DC2876FF53}"/>
          </ac:spMkLst>
        </pc:sp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0" creationId="{42CD035B-7FE9-461A-984B-70B6893737E6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2" creationId="{9DD2C2AC-0229-4AF8-9B1B-9D6B1EEDB451}"/>
          </ac:cxnSpMkLst>
        </pc:cxnChg>
        <pc:cxnChg chg="add mod">
          <ac:chgData name="Edward Tremel" userId="99c4cb7793acbe54" providerId="LiveId" clId="{F394D1D7-D57E-45EC-B028-81F93B49B055}" dt="2020-03-11T20:38:42.779" v="2070" actId="13822"/>
          <ac:cxnSpMkLst>
            <pc:docMk/>
            <pc:sldMk cId="3190013900" sldId="273"/>
            <ac:cxnSpMk id="14" creationId="{46AB170D-36B5-46D9-8FBB-2C49EF42733B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7" creationId="{5CEBA4BE-44EA-4D8D-94C2-61AA539726D9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19" creationId="{33AC4BE7-B8A1-4A02-86AA-9538DE7453D8}"/>
          </ac:cxnSpMkLst>
        </pc:cxnChg>
        <pc:cxnChg chg="add mod">
          <ac:chgData name="Edward Tremel" userId="99c4cb7793acbe54" providerId="LiveId" clId="{F394D1D7-D57E-45EC-B028-81F93B49B055}" dt="2020-03-11T20:47:15.431" v="2258" actId="13822"/>
          <ac:cxnSpMkLst>
            <pc:docMk/>
            <pc:sldMk cId="3190013900" sldId="273"/>
            <ac:cxnSpMk id="21" creationId="{9F27E542-0179-4AE7-A841-E1793899A435}"/>
          </ac:cxnSpMkLst>
        </pc:cxnChg>
      </pc:sldChg>
      <pc:sldChg chg="addSp modSp">
        <pc:chgData name="Edward Tremel" userId="99c4cb7793acbe54" providerId="LiveId" clId="{F394D1D7-D57E-45EC-B028-81F93B49B055}" dt="2020-03-12T01:28:56.677" v="3594" actId="5793"/>
        <pc:sldMkLst>
          <pc:docMk/>
          <pc:sldMk cId="1303852527" sldId="275"/>
        </pc:sldMkLst>
        <pc:spChg chg="mod">
          <ac:chgData name="Edward Tremel" userId="99c4cb7793acbe54" providerId="LiveId" clId="{F394D1D7-D57E-45EC-B028-81F93B49B055}" dt="2020-03-12T01:28:56.677" v="3594" actId="5793"/>
          <ac:spMkLst>
            <pc:docMk/>
            <pc:sldMk cId="1303852527" sldId="275"/>
            <ac:spMk id="3" creationId="{00000000-0000-0000-0000-000000000000}"/>
          </ac:spMkLst>
        </pc:spChg>
        <pc:spChg chg="add mod">
          <ac:chgData name="Edward Tremel" userId="99c4cb7793acbe54" providerId="LiveId" clId="{F394D1D7-D57E-45EC-B028-81F93B49B055}" dt="2020-03-12T01:28:06.986" v="3492" actId="207"/>
          <ac:spMkLst>
            <pc:docMk/>
            <pc:sldMk cId="1303852527" sldId="275"/>
            <ac:spMk id="4" creationId="{412D5D0D-E6B9-4ECD-9C8E-65C9B3870101}"/>
          </ac:spMkLst>
        </pc:spChg>
      </pc:sldChg>
      <pc:sldChg chg="modSp add">
        <pc:chgData name="Edward Tremel" userId="99c4cb7793acbe54" providerId="LiveId" clId="{F394D1D7-D57E-45EC-B028-81F93B49B055}" dt="2020-03-12T01:07:13.654" v="3163" actId="20577"/>
        <pc:sldMkLst>
          <pc:docMk/>
          <pc:sldMk cId="1464257090" sldId="276"/>
        </pc:sldMkLst>
        <pc:spChg chg="mod">
          <ac:chgData name="Edward Tremel" userId="99c4cb7793acbe54" providerId="LiveId" clId="{F394D1D7-D57E-45EC-B028-81F93B49B055}" dt="2020-03-12T01:07:13.654" v="3163" actId="20577"/>
          <ac:spMkLst>
            <pc:docMk/>
            <pc:sldMk cId="1464257090" sldId="27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0EFD-B4C4-4849-9D46-55349313B59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58FFA-1A25-4FBE-A22A-9EEA7E866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applied/applied-c-memory-latency-d05a42fe354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https://medium.com/applied/applied-c-memory-latency-d05a42fe354e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Each block store class has a “constructor”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58FFA-1A25-4FBE-A22A-9EEA7E8665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7724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48615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26099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148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51335"/>
            <a:ext cx="4038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31156"/>
            <a:ext cx="4038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6408"/>
            <a:ext cx="8534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476750"/>
            <a:ext cx="8534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8534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8537448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8537448" cy="2857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0EE4-6096-4DD7-B81E-AD433831DBB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5DBDE8-2F15-440B-94C9-65D2FF74F3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8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4800600"/>
            <a:ext cx="533400" cy="283464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D5DBDE8-2F15-440B-94C9-65D2FF74F3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4800600"/>
            <a:ext cx="5867400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0599"/>
            <a:ext cx="1828799" cy="2834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accent1"/>
                </a:solidFill>
              </a:defRPr>
            </a:lvl1pPr>
          </a:lstStyle>
          <a:p>
            <a:fld id="{43EB0EE4-6096-4DD7-B81E-AD433831DBBE}" type="datetimeFigureOut">
              <a:rPr lang="en-US" smtClean="0"/>
              <a:pPr/>
              <a:t>3/13/2020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c.pxhere.com/photos/80/b2/barley_bottom_section_photo_montage_poppies_earth_agriculture_topsoil_field-388049.jpg!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Caching and Layered Disk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 4411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280028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739896" y="1369427"/>
            <a:ext cx="758952" cy="23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8579E-38C3-41AF-AF30-E913D56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Block Cache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9400" y="1390650"/>
            <a:ext cx="914400" cy="2362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2478" y="1031067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File System process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615731" y="1786192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15731" y="1969761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524000" y="3257550"/>
            <a:ext cx="2116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524000" y="340995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52720" y="1478415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1229" y="2972483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read(545)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05600" y="1759886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6705600" y="2688184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36" name="Rectangle 35"/>
          <p:cNvSpPr/>
          <p:nvPr/>
        </p:nvSpPr>
        <p:spPr>
          <a:xfrm>
            <a:off x="6705600" y="3162546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24400" y="196215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(14-75 ns later) </a:t>
            </a:r>
            <a:br>
              <a:rPr lang="en-US" sz="1400" dirty="0"/>
            </a:br>
            <a:r>
              <a:rPr lang="en-US" sz="1400" dirty="0"/>
              <a:t>block 542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39896" y="1547277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39896" y="21618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3739896" y="198337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39896" y="2745373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39896" y="2566927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739896" y="3310681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739896" y="138545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39896" y="33200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9896" y="3146396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4615731" y="2800350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37371" y="2942877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61129" y="2521331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read(544)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626551" y="3258521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061129" y="2992507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read(545)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647272" y="3414497"/>
            <a:ext cx="1887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(1o </a:t>
            </a:r>
            <a:r>
              <a:rPr lang="en-US" sz="1400" dirty="0" err="1"/>
              <a:t>ms</a:t>
            </a:r>
            <a:r>
              <a:rPr lang="en-US" sz="1400" dirty="0"/>
              <a:t> later) block 545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637371" y="3457143"/>
            <a:ext cx="192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46889" y="3445072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545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06724" y="3765262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Block cache</a:t>
            </a:r>
          </a:p>
          <a:p>
            <a:pPr algn="ctr"/>
            <a:r>
              <a:rPr lang="en-US" sz="1600" dirty="0"/>
              <a:t>(in memory)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3605" y="4226927"/>
            <a:ext cx="2743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After a cache miss, put the requested block in the cache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419600" y="3598960"/>
            <a:ext cx="990600" cy="751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76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 animBg="1"/>
      <p:bldP spid="35" grpId="0" animBg="1"/>
      <p:bldP spid="36" grpId="0" animBg="1"/>
      <p:bldP spid="38" grpId="0"/>
      <p:bldP spid="67" grpId="0" animBg="1"/>
      <p:bldP spid="70" grpId="0"/>
      <p:bldP spid="76" grpId="0"/>
      <p:bldP spid="77" grpId="0"/>
      <p:bldP spid="7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Eviction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if the cache is full and a process needs to read a new block?</a:t>
            </a:r>
          </a:p>
          <a:p>
            <a:r>
              <a:rPr lang="en-US" dirty="0"/>
              <a:t>Choose a block to </a:t>
            </a:r>
            <a:r>
              <a:rPr lang="en-US" b="1" dirty="0"/>
              <a:t>evict </a:t>
            </a:r>
            <a:r>
              <a:rPr lang="en-US" dirty="0"/>
              <a:t>based on an eviction algorithm</a:t>
            </a:r>
          </a:p>
          <a:p>
            <a:pPr lvl="1"/>
            <a:r>
              <a:rPr lang="en-US" dirty="0"/>
              <a:t>LRU, LFU, CLOCK, etc.</a:t>
            </a:r>
          </a:p>
          <a:p>
            <a:pPr lvl="1"/>
            <a:r>
              <a:rPr lang="en-US" dirty="0"/>
              <a:t>Block cache service must keep state for this algorithm</a:t>
            </a:r>
          </a:p>
          <a:p>
            <a:r>
              <a:rPr lang="en-US" dirty="0"/>
              <a:t>This assignment: CLOCK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9152" y="1601345"/>
            <a:ext cx="758952" cy="23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bar.txt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bar.txt data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bar.txt data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62200" y="1779195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2393737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359152" y="2977291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59152" y="2798845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3542599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59152" y="3551937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59152" y="3378314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29829" y="3997180"/>
            <a:ext cx="1253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Block cache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59152" y="1803643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bar.txt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359152" y="1617371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206571" y="2651268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76600" y="2343491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read(548)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524000" y="2651268"/>
            <a:ext cx="762000" cy="1684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7672976">
            <a:off x="1217945" y="326692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read(548)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550547" y="2836286"/>
            <a:ext cx="762000" cy="1685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9152" y="2395206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bar.txt data 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59152" y="2215291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25443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4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Cache Design</a:t>
            </a:r>
          </a:p>
          <a:p>
            <a:pPr lvl="1"/>
            <a:r>
              <a:rPr lang="en-US" dirty="0"/>
              <a:t>Memory hierarchy</a:t>
            </a:r>
          </a:p>
          <a:p>
            <a:pPr lvl="1"/>
            <a:r>
              <a:rPr lang="en-US" dirty="0"/>
              <a:t>Disk blocks and block cache</a:t>
            </a:r>
          </a:p>
          <a:p>
            <a:pPr lvl="1"/>
            <a:r>
              <a:rPr lang="en-US" b="1" dirty="0"/>
              <a:t>Write-Through vs. Write-Back</a:t>
            </a:r>
          </a:p>
          <a:p>
            <a:r>
              <a:rPr lang="en-US" dirty="0"/>
              <a:t>The EGOS storage system</a:t>
            </a:r>
          </a:p>
          <a:p>
            <a:pPr lvl="1"/>
            <a:r>
              <a:rPr lang="en-US" dirty="0"/>
              <a:t>Block devices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dirty="0"/>
              <a:t>Code details</a:t>
            </a:r>
          </a:p>
        </p:txBody>
      </p:sp>
    </p:spTree>
    <p:extLst>
      <p:ext uri="{BB962C8B-B14F-4D97-AF65-F5344CB8AC3E}">
        <p14:creationId xmlns:p14="http://schemas.microsoft.com/office/powerpoint/2010/main" val="178211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Writes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826877"/>
          </a:xfrm>
        </p:spPr>
        <p:txBody>
          <a:bodyPr>
            <a:normAutofit/>
          </a:bodyPr>
          <a:lstStyle/>
          <a:p>
            <a:r>
              <a:rPr lang="en-US" sz="2400" dirty="0"/>
              <a:t>What if a process writes to a block that’s in the cache?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Opt. 1: Forward the write to the disk now</a:t>
            </a:r>
          </a:p>
          <a:p>
            <a:pPr lvl="1"/>
            <a:r>
              <a:rPr lang="en-US" sz="2000" dirty="0"/>
              <a:t>Write-Through 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57385" y="2211775"/>
            <a:ext cx="881722" cy="13547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18770" y="2571965"/>
            <a:ext cx="758952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571999" y="2724150"/>
            <a:ext cx="1524000" cy="114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00185" y="1873221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File System process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39896" y="1369427"/>
            <a:ext cx="758952" cy="23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9896" y="1547277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739896" y="21618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39896" y="198337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739896" y="2745373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9896" y="2566927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739896" y="3310681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39896" y="138545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39896" y="33200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739896" y="3146396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07525" y="3765262"/>
            <a:ext cx="1253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Block cache</a:t>
            </a:r>
          </a:p>
        </p:txBody>
      </p:sp>
      <p:sp>
        <p:nvSpPr>
          <p:cNvPr id="63" name="TextBox 62"/>
          <p:cNvSpPr txBox="1"/>
          <p:nvPr/>
        </p:nvSpPr>
        <p:spPr>
          <a:xfrm rot="21382658">
            <a:off x="4744735" y="2475281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write(544)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1524000" y="2859641"/>
            <a:ext cx="2133600" cy="63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50737" y="2566927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write(544)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24000" y="3028950"/>
            <a:ext cx="2133600" cy="54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71999" y="2889136"/>
            <a:ext cx="1524000" cy="139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855171" y="307671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(1o </a:t>
            </a:r>
            <a:r>
              <a:rPr lang="en-US" sz="1400" dirty="0" err="1"/>
              <a:t>ms</a:t>
            </a:r>
            <a:r>
              <a:rPr lang="en-US" sz="1400" dirty="0"/>
              <a:t> later) Done</a:t>
            </a:r>
          </a:p>
        </p:txBody>
      </p:sp>
      <p:sp>
        <p:nvSpPr>
          <p:cNvPr id="72" name="TextBox 71"/>
          <p:cNvSpPr txBox="1"/>
          <p:nvPr/>
        </p:nvSpPr>
        <p:spPr>
          <a:xfrm rot="21250198">
            <a:off x="5044294" y="293829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5378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795D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795D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1" grpId="0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Writes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4038600"/>
          </a:xfrm>
        </p:spPr>
        <p:txBody>
          <a:bodyPr>
            <a:normAutofit/>
          </a:bodyPr>
          <a:lstStyle/>
          <a:p>
            <a:r>
              <a:rPr lang="en-US" sz="2400" dirty="0"/>
              <a:t>Opt. 2: Write to the cache, then sync to disk later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1200" dirty="0"/>
          </a:p>
          <a:p>
            <a:pPr lvl="1"/>
            <a:r>
              <a:rPr lang="en-US" sz="2000" dirty="0"/>
              <a:t>Write-Back cache</a:t>
            </a:r>
          </a:p>
          <a:p>
            <a:pPr lvl="1"/>
            <a:r>
              <a:rPr lang="en-US" sz="2000" dirty="0"/>
              <a:t>Mark cache slots as “dirty” when they need syncing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57385" y="2211775"/>
            <a:ext cx="881722" cy="13547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18770" y="2571965"/>
            <a:ext cx="758952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571999" y="2724150"/>
            <a:ext cx="1524000" cy="114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00185" y="1873221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File System process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39896" y="1369427"/>
            <a:ext cx="758952" cy="23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739896" y="1547277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739896" y="21618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39896" y="198337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739896" y="2745373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9896" y="2566927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739896" y="3310681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39896" y="138545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739896" y="33200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739896" y="3146396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07525" y="3765262"/>
            <a:ext cx="1253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Block cache</a:t>
            </a:r>
          </a:p>
        </p:txBody>
      </p:sp>
      <p:sp>
        <p:nvSpPr>
          <p:cNvPr id="63" name="TextBox 62"/>
          <p:cNvSpPr txBox="1"/>
          <p:nvPr/>
        </p:nvSpPr>
        <p:spPr>
          <a:xfrm rot="21382658">
            <a:off x="4744735" y="2475281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write(544)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1524000" y="2859641"/>
            <a:ext cx="2133600" cy="63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50737" y="2566927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write(544)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1524000" y="3028950"/>
            <a:ext cx="2133600" cy="54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71999" y="2889136"/>
            <a:ext cx="1524000" cy="139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855171" y="307671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(1o </a:t>
            </a:r>
            <a:r>
              <a:rPr lang="en-US" sz="1400" dirty="0" err="1"/>
              <a:t>ms</a:t>
            </a:r>
            <a:r>
              <a:rPr lang="en-US" sz="1400" dirty="0"/>
              <a:t> later) Done</a:t>
            </a:r>
          </a:p>
        </p:txBody>
      </p:sp>
      <p:sp>
        <p:nvSpPr>
          <p:cNvPr id="72" name="TextBox 71"/>
          <p:cNvSpPr txBox="1"/>
          <p:nvPr/>
        </p:nvSpPr>
        <p:spPr>
          <a:xfrm rot="21250198">
            <a:off x="4574615" y="2938292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(75 ns later) Done</a:t>
            </a:r>
          </a:p>
        </p:txBody>
      </p:sp>
      <p:sp>
        <p:nvSpPr>
          <p:cNvPr id="5" name="Oval 4"/>
          <p:cNvSpPr/>
          <p:nvPr/>
        </p:nvSpPr>
        <p:spPr>
          <a:xfrm>
            <a:off x="2351196" y="1467510"/>
            <a:ext cx="1066799" cy="38534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Dirty = true</a:t>
            </a:r>
          </a:p>
        </p:txBody>
      </p:sp>
      <p:cxnSp>
        <p:nvCxnSpPr>
          <p:cNvPr id="25" name="Straight Connector 24"/>
          <p:cNvCxnSpPr>
            <a:stCxn id="5" idx="5"/>
            <a:endCxn id="52" idx="1"/>
          </p:cNvCxnSpPr>
          <p:nvPr/>
        </p:nvCxnSpPr>
        <p:spPr>
          <a:xfrm>
            <a:off x="3261766" y="1796423"/>
            <a:ext cx="478130" cy="8573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48115" y="2204265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Sync process:</a:t>
            </a:r>
          </a:p>
        </p:txBody>
      </p:sp>
    </p:spTree>
    <p:extLst>
      <p:ext uri="{BB962C8B-B14F-4D97-AF65-F5344CB8AC3E}">
        <p14:creationId xmlns:p14="http://schemas.microsoft.com/office/powerpoint/2010/main" val="32323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795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795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1" grpId="0"/>
      <p:bldP spid="72" grpId="0"/>
      <p:bldP spid="5" grpId="0" animBg="1"/>
      <p:bldP spid="5" grpId="1" animBg="1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Cache Design</a:t>
            </a:r>
          </a:p>
          <a:p>
            <a:pPr lvl="1"/>
            <a:r>
              <a:rPr lang="en-US" dirty="0"/>
              <a:t>Memory hierarchy</a:t>
            </a:r>
          </a:p>
          <a:p>
            <a:pPr lvl="1"/>
            <a:r>
              <a:rPr lang="en-US" dirty="0"/>
              <a:t>Disk blocks and block cache</a:t>
            </a:r>
          </a:p>
          <a:p>
            <a:pPr lvl="1"/>
            <a:r>
              <a:rPr lang="en-US" dirty="0"/>
              <a:t>Write-Through vs. Write-Back</a:t>
            </a:r>
          </a:p>
          <a:p>
            <a:r>
              <a:rPr lang="en-US" b="1" dirty="0"/>
              <a:t>The EGOS storage system</a:t>
            </a:r>
          </a:p>
          <a:p>
            <a:pPr lvl="1"/>
            <a:r>
              <a:rPr lang="en-US" dirty="0"/>
              <a:t>Block devices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dirty="0"/>
              <a:t>Code details</a:t>
            </a:r>
          </a:p>
        </p:txBody>
      </p:sp>
    </p:spTree>
    <p:extLst>
      <p:ext uri="{BB962C8B-B14F-4D97-AF65-F5344CB8AC3E}">
        <p14:creationId xmlns:p14="http://schemas.microsoft.com/office/powerpoint/2010/main" val="2644757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in EGOS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123950"/>
            <a:ext cx="4566905" cy="3733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Disk server (</a:t>
            </a:r>
            <a:r>
              <a:rPr lang="en-US" sz="2400" dirty="0" err="1"/>
              <a:t>disksvr.c</a:t>
            </a:r>
            <a:r>
              <a:rPr lang="en-US" sz="2400" dirty="0"/>
              <a:t>) reads and writes blocks to HW</a:t>
            </a:r>
          </a:p>
          <a:p>
            <a:r>
              <a:rPr lang="en-US" sz="2400" dirty="0"/>
              <a:t>Block server (</a:t>
            </a:r>
            <a:r>
              <a:rPr lang="en-US" sz="2400" dirty="0" err="1"/>
              <a:t>blocksvr.c</a:t>
            </a:r>
            <a:r>
              <a:rPr lang="en-US" sz="2400" dirty="0"/>
              <a:t>) also reads and writes blocks</a:t>
            </a:r>
          </a:p>
          <a:p>
            <a:pPr lvl="1"/>
            <a:r>
              <a:rPr lang="en-US" sz="2000" dirty="0"/>
              <a:t>Forwards requests to disk </a:t>
            </a:r>
            <a:br>
              <a:rPr lang="en-US" sz="2000" dirty="0"/>
            </a:br>
            <a:r>
              <a:rPr lang="en-US" sz="2000" dirty="0"/>
              <a:t>server (eventually)</a:t>
            </a:r>
          </a:p>
          <a:p>
            <a:pPr lvl="1"/>
            <a:r>
              <a:rPr lang="en-US" sz="2000" dirty="0"/>
              <a:t>Blocks are grouped by </a:t>
            </a:r>
            <a:r>
              <a:rPr lang="en-US" sz="2000" b="1" dirty="0" err="1"/>
              <a:t>inode</a:t>
            </a:r>
            <a:r>
              <a:rPr lang="en-US" sz="2000" b="1" dirty="0"/>
              <a:t> #</a:t>
            </a:r>
          </a:p>
          <a:p>
            <a:r>
              <a:rPr lang="en-US" sz="2400" dirty="0"/>
              <a:t>File server (</a:t>
            </a:r>
            <a:r>
              <a:rPr lang="en-US" sz="2400" dirty="0" err="1"/>
              <a:t>bfs.c</a:t>
            </a:r>
            <a:r>
              <a:rPr lang="en-US" sz="2400" dirty="0"/>
              <a:t>) stores </a:t>
            </a:r>
            <a:br>
              <a:rPr lang="en-US" sz="2400" dirty="0"/>
            </a:br>
            <a:r>
              <a:rPr lang="en-US" sz="2400" dirty="0"/>
              <a:t>files in sequences of blocks</a:t>
            </a:r>
          </a:p>
          <a:p>
            <a:pPr lvl="1"/>
            <a:r>
              <a:rPr lang="en-US" sz="2000" dirty="0"/>
              <a:t>Each file has an </a:t>
            </a:r>
            <a:r>
              <a:rPr lang="en-US" sz="2000" dirty="0" err="1"/>
              <a:t>inode</a:t>
            </a:r>
            <a:r>
              <a:rPr lang="en-US" sz="2000" dirty="0"/>
              <a:t> for its blocks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F4746A-AF07-461B-B131-0EF3A713BC2B}"/>
              </a:ext>
            </a:extLst>
          </p:cNvPr>
          <p:cNvGrpSpPr/>
          <p:nvPr/>
        </p:nvGrpSpPr>
        <p:grpSpPr>
          <a:xfrm>
            <a:off x="6771314" y="361950"/>
            <a:ext cx="1704356" cy="1428750"/>
            <a:chOff x="316865" y="3714750"/>
            <a:chExt cx="1704356" cy="1428750"/>
          </a:xfrm>
        </p:grpSpPr>
        <p:pic>
          <p:nvPicPr>
            <p:cNvPr id="6" name="Picture 6" descr="Sod, Earth, Grass, Square, Soil, Nature">
              <a:extLst>
                <a:ext uri="{FF2B5EF4-FFF2-40B4-BE49-F238E27FC236}">
                  <a16:creationId xmlns:a16="http://schemas.microsoft.com/office/drawing/2014/main" id="{2CAC03C3-9799-4748-961B-0ADEF87751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3714750"/>
              <a:ext cx="1127125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AE498E-AE8A-4DDD-8729-93774F557699}"/>
                </a:ext>
              </a:extLst>
            </p:cNvPr>
            <p:cNvSpPr/>
            <p:nvPr/>
          </p:nvSpPr>
          <p:spPr>
            <a:xfrm>
              <a:off x="316865" y="4330700"/>
              <a:ext cx="108777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r>
                <a:rPr lang="en-US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EG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4AC2FB-B3A9-4FA8-9CD4-47583714A16D}"/>
                </a:ext>
              </a:extLst>
            </p:cNvPr>
            <p:cNvSpPr/>
            <p:nvPr/>
          </p:nvSpPr>
          <p:spPr>
            <a:xfrm>
              <a:off x="933450" y="4337050"/>
              <a:ext cx="108777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en-US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  <a:latin typeface="Lucida Console" panose="020B0609040504020204" pitchFamily="49" charset="0"/>
                </a:rPr>
                <a:t>OS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FDA3EE8-342D-4266-B23E-AF27AFA6558D}"/>
              </a:ext>
            </a:extLst>
          </p:cNvPr>
          <p:cNvSpPr txBox="1"/>
          <p:nvPr/>
        </p:nvSpPr>
        <p:spPr>
          <a:xfrm>
            <a:off x="6420720" y="3028078"/>
            <a:ext cx="580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reply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00E9F1-873F-4577-97C7-BE8C78B5B1D6}"/>
              </a:ext>
            </a:extLst>
          </p:cNvPr>
          <p:cNvSpPr txBox="1"/>
          <p:nvPr/>
        </p:nvSpPr>
        <p:spPr>
          <a:xfrm>
            <a:off x="5239350" y="3031446"/>
            <a:ext cx="651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reply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058331-9A33-4D80-B962-CA99B5982C30}"/>
              </a:ext>
            </a:extLst>
          </p:cNvPr>
          <p:cNvSpPr txBox="1"/>
          <p:nvPr/>
        </p:nvSpPr>
        <p:spPr>
          <a:xfrm>
            <a:off x="6036177" y="1797050"/>
            <a:ext cx="143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req: read blocks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77E64D-6946-4D30-81E6-B9694DA574A7}"/>
              </a:ext>
            </a:extLst>
          </p:cNvPr>
          <p:cNvSpPr/>
          <p:nvPr/>
        </p:nvSpPr>
        <p:spPr>
          <a:xfrm>
            <a:off x="4743248" y="2254357"/>
            <a:ext cx="526568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user proc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5C4035-7DB1-4297-BFB7-E3509B71219D}"/>
              </a:ext>
            </a:extLst>
          </p:cNvPr>
          <p:cNvCxnSpPr>
            <a:cxnSpLocks/>
          </p:cNvCxnSpPr>
          <p:nvPr/>
        </p:nvCxnSpPr>
        <p:spPr>
          <a:xfrm>
            <a:off x="4648200" y="3526891"/>
            <a:ext cx="426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E6A324B-F3D1-4BE5-977F-1C782364071D}"/>
              </a:ext>
            </a:extLst>
          </p:cNvPr>
          <p:cNvSpPr/>
          <p:nvPr/>
        </p:nvSpPr>
        <p:spPr>
          <a:xfrm>
            <a:off x="5843657" y="2260227"/>
            <a:ext cx="509016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BFS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F56042-41AA-4936-A972-CACDD8F4F615}"/>
              </a:ext>
            </a:extLst>
          </p:cNvPr>
          <p:cNvSpPr/>
          <p:nvPr/>
        </p:nvSpPr>
        <p:spPr>
          <a:xfrm>
            <a:off x="7076017" y="2260227"/>
            <a:ext cx="580886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Block server</a:t>
            </a:r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BCA556-9262-4D37-9B72-0A0D8801831D}"/>
              </a:ext>
            </a:extLst>
          </p:cNvPr>
          <p:cNvSpPr/>
          <p:nvPr/>
        </p:nvSpPr>
        <p:spPr>
          <a:xfrm>
            <a:off x="8000999" y="3695044"/>
            <a:ext cx="580887" cy="11462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/>
              <a:t>Disk server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A14F4CF-2540-475B-BF65-F098AE84CEC7}"/>
              </a:ext>
            </a:extLst>
          </p:cNvPr>
          <p:cNvCxnSpPr>
            <a:cxnSpLocks/>
          </p:cNvCxnSpPr>
          <p:nvPr/>
        </p:nvCxnSpPr>
        <p:spPr>
          <a:xfrm>
            <a:off x="5298349" y="2552845"/>
            <a:ext cx="5270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43BD4A9-9DD4-44D5-96C4-2BA7E0AE0537}"/>
              </a:ext>
            </a:extLst>
          </p:cNvPr>
          <p:cNvCxnSpPr>
            <a:cxnSpLocks/>
          </p:cNvCxnSpPr>
          <p:nvPr/>
        </p:nvCxnSpPr>
        <p:spPr>
          <a:xfrm>
            <a:off x="6380692" y="2552845"/>
            <a:ext cx="6538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2F6AD747-CA38-4F17-B307-5B4F5FA71D37}"/>
              </a:ext>
            </a:extLst>
          </p:cNvPr>
          <p:cNvSpPr/>
          <p:nvPr/>
        </p:nvSpPr>
        <p:spPr>
          <a:xfrm>
            <a:off x="7034542" y="2837590"/>
            <a:ext cx="1271258" cy="1657721"/>
          </a:xfrm>
          <a:prstGeom prst="arc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42BEF754-F544-4414-B579-2485ABC42A9C}"/>
              </a:ext>
            </a:extLst>
          </p:cNvPr>
          <p:cNvSpPr/>
          <p:nvPr/>
        </p:nvSpPr>
        <p:spPr>
          <a:xfrm>
            <a:off x="8505687" y="4071174"/>
            <a:ext cx="609600" cy="533400"/>
          </a:xfrm>
          <a:prstGeom prst="arc">
            <a:avLst>
              <a:gd name="adj1" fmla="val 13995930"/>
              <a:gd name="adj2" fmla="val 7513718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1013617E-E368-46A7-AEB1-1FBE2763D919}"/>
              </a:ext>
            </a:extLst>
          </p:cNvPr>
          <p:cNvSpPr/>
          <p:nvPr/>
        </p:nvSpPr>
        <p:spPr>
          <a:xfrm flipH="1" flipV="1">
            <a:off x="7271332" y="2414524"/>
            <a:ext cx="1429477" cy="1989895"/>
          </a:xfrm>
          <a:prstGeom prst="arc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518EE24-B175-40DA-B990-9E6867EB2DFB}"/>
              </a:ext>
            </a:extLst>
          </p:cNvPr>
          <p:cNvCxnSpPr>
            <a:cxnSpLocks/>
          </p:cNvCxnSpPr>
          <p:nvPr/>
        </p:nvCxnSpPr>
        <p:spPr>
          <a:xfrm flipH="1">
            <a:off x="6380692" y="3028950"/>
            <a:ext cx="6538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763975-4390-48CF-A8B5-BBEB0D928E74}"/>
              </a:ext>
            </a:extLst>
          </p:cNvPr>
          <p:cNvCxnSpPr>
            <a:cxnSpLocks/>
          </p:cNvCxnSpPr>
          <p:nvPr/>
        </p:nvCxnSpPr>
        <p:spPr>
          <a:xfrm flipH="1">
            <a:off x="5298349" y="3028950"/>
            <a:ext cx="5270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A7F4120-CA1F-43AB-AB24-F493F1F06F73}"/>
              </a:ext>
            </a:extLst>
          </p:cNvPr>
          <p:cNvSpPr txBox="1"/>
          <p:nvPr/>
        </p:nvSpPr>
        <p:spPr>
          <a:xfrm>
            <a:off x="4776248" y="1801013"/>
            <a:ext cx="135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req: read file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4B404-4796-450F-8506-3F2D224A94E7}"/>
              </a:ext>
            </a:extLst>
          </p:cNvPr>
          <p:cNvSpPr txBox="1"/>
          <p:nvPr/>
        </p:nvSpPr>
        <p:spPr>
          <a:xfrm>
            <a:off x="8000999" y="2804503"/>
            <a:ext cx="1046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read block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0DC1EA-A9A9-4234-9A22-817ADC537C3E}"/>
              </a:ext>
            </a:extLst>
          </p:cNvPr>
          <p:cNvSpPr txBox="1"/>
          <p:nvPr/>
        </p:nvSpPr>
        <p:spPr>
          <a:xfrm>
            <a:off x="6339774" y="4038272"/>
            <a:ext cx="1351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reply: block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AC5A993-FEF3-4000-B1BE-C39849D85299}"/>
              </a:ext>
            </a:extLst>
          </p:cNvPr>
          <p:cNvCxnSpPr>
            <a:cxnSpLocks/>
          </p:cNvCxnSpPr>
          <p:nvPr/>
        </p:nvCxnSpPr>
        <p:spPr>
          <a:xfrm flipV="1">
            <a:off x="5553141" y="2038350"/>
            <a:ext cx="0" cy="502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72800E7-BCD7-4C54-B53E-F32156E5D721}"/>
              </a:ext>
            </a:extLst>
          </p:cNvPr>
          <p:cNvCxnSpPr>
            <a:cxnSpLocks/>
          </p:cNvCxnSpPr>
          <p:nvPr/>
        </p:nvCxnSpPr>
        <p:spPr>
          <a:xfrm flipV="1">
            <a:off x="6707617" y="2029206"/>
            <a:ext cx="0" cy="502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360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Service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4114800" cy="38135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Within the block server, a </a:t>
            </a:r>
            <a:r>
              <a:rPr lang="en-US" b="1" dirty="0"/>
              <a:t>stack</a:t>
            </a:r>
            <a:r>
              <a:rPr lang="en-US" dirty="0"/>
              <a:t> of block stores</a:t>
            </a:r>
          </a:p>
          <a:p>
            <a:r>
              <a:rPr lang="en-US" dirty="0"/>
              <a:t>Each block store has the same interface</a:t>
            </a:r>
          </a:p>
          <a:p>
            <a:r>
              <a:rPr lang="en-US" dirty="0"/>
              <a:t>Block server sends requests to top of stack</a:t>
            </a:r>
          </a:p>
          <a:p>
            <a:r>
              <a:rPr lang="en-US" dirty="0"/>
              <a:t>Each block store knows the block store below it, can “pass through” read and write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FB9BA-8D98-4220-A13E-A0E33A03EA40}"/>
              </a:ext>
            </a:extLst>
          </p:cNvPr>
          <p:cNvSpPr/>
          <p:nvPr/>
        </p:nvSpPr>
        <p:spPr>
          <a:xfrm>
            <a:off x="5375148" y="1368029"/>
            <a:ext cx="3276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6AFE1-C855-4F32-8A5D-BF9FBF3F295D}"/>
              </a:ext>
            </a:extLst>
          </p:cNvPr>
          <p:cNvSpPr/>
          <p:nvPr/>
        </p:nvSpPr>
        <p:spPr>
          <a:xfrm>
            <a:off x="5375148" y="2207927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TreeDisk</a:t>
            </a:r>
            <a:r>
              <a:rPr lang="en-US" dirty="0"/>
              <a:t> block store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6B525-394F-407B-8AB8-737213EE3902}"/>
              </a:ext>
            </a:extLst>
          </p:cNvPr>
          <p:cNvSpPr/>
          <p:nvPr/>
        </p:nvSpPr>
        <p:spPr>
          <a:xfrm>
            <a:off x="5375148" y="3047825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ClockDisk</a:t>
            </a:r>
            <a:r>
              <a:rPr lang="en-US" dirty="0"/>
              <a:t> block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B20FF-995A-4CD7-B7AE-8ABC9387978C}"/>
              </a:ext>
            </a:extLst>
          </p:cNvPr>
          <p:cNvSpPr/>
          <p:nvPr/>
        </p:nvSpPr>
        <p:spPr>
          <a:xfrm>
            <a:off x="5375148" y="3887724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ProtDisk</a:t>
            </a:r>
            <a:r>
              <a:rPr lang="en-US" dirty="0"/>
              <a:t> (relay) block store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CD035B-7FE9-461A-984B-70B6893737E6}"/>
              </a:ext>
            </a:extLst>
          </p:cNvPr>
          <p:cNvCxnSpPr/>
          <p:nvPr/>
        </p:nvCxnSpPr>
        <p:spPr>
          <a:xfrm>
            <a:off x="6096000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D2C2AC-0229-4AF8-9B1B-9D6B1EEDB451}"/>
              </a:ext>
            </a:extLst>
          </p:cNvPr>
          <p:cNvCxnSpPr/>
          <p:nvPr/>
        </p:nvCxnSpPr>
        <p:spPr>
          <a:xfrm>
            <a:off x="6096000" y="2665127"/>
            <a:ext cx="0" cy="3826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AB170D-36B5-46D9-8FBB-2C49EF42733B}"/>
              </a:ext>
            </a:extLst>
          </p:cNvPr>
          <p:cNvCxnSpPr/>
          <p:nvPr/>
        </p:nvCxnSpPr>
        <p:spPr>
          <a:xfrm>
            <a:off x="6096000" y="3505025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403837EF-12E3-4288-9CC8-F73080FE0A92}"/>
              </a:ext>
            </a:extLst>
          </p:cNvPr>
          <p:cNvSpPr/>
          <p:nvPr/>
        </p:nvSpPr>
        <p:spPr>
          <a:xfrm rot="16200000" flipH="1">
            <a:off x="6429670" y="3418938"/>
            <a:ext cx="1191770" cy="185911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EBA4BE-44EA-4D8D-94C2-61AA539726D9}"/>
              </a:ext>
            </a:extLst>
          </p:cNvPr>
          <p:cNvCxnSpPr/>
          <p:nvPr/>
        </p:nvCxnSpPr>
        <p:spPr>
          <a:xfrm flipV="1">
            <a:off x="8000997" y="3505025"/>
            <a:ext cx="0" cy="362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3AC4BE7-B8A1-4A02-86AA-9538DE7453D8}"/>
              </a:ext>
            </a:extLst>
          </p:cNvPr>
          <p:cNvCxnSpPr/>
          <p:nvPr/>
        </p:nvCxnSpPr>
        <p:spPr>
          <a:xfrm flipV="1">
            <a:off x="8000997" y="2647950"/>
            <a:ext cx="0" cy="399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27E542-0179-4AE7-A841-E1793899A435}"/>
              </a:ext>
            </a:extLst>
          </p:cNvPr>
          <p:cNvCxnSpPr/>
          <p:nvPr/>
        </p:nvCxnSpPr>
        <p:spPr>
          <a:xfrm flipV="1">
            <a:off x="8000997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89F545CD-037F-496E-BD32-5A91103B86CB}"/>
              </a:ext>
            </a:extLst>
          </p:cNvPr>
          <p:cNvSpPr/>
          <p:nvPr/>
        </p:nvSpPr>
        <p:spPr>
          <a:xfrm rot="16200000" flipH="1">
            <a:off x="8486240" y="3396120"/>
            <a:ext cx="914398" cy="1904997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FE44D5-B387-4B36-AD48-877F353F7468}"/>
              </a:ext>
            </a:extLst>
          </p:cNvPr>
          <p:cNvSpPr txBox="1"/>
          <p:nvPr/>
        </p:nvSpPr>
        <p:spPr>
          <a:xfrm>
            <a:off x="4572000" y="1857233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7D974E-5937-4E7B-B76A-AEB3F73A271C}"/>
              </a:ext>
            </a:extLst>
          </p:cNvPr>
          <p:cNvSpPr txBox="1"/>
          <p:nvPr/>
        </p:nvSpPr>
        <p:spPr>
          <a:xfrm>
            <a:off x="4572000" y="26941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3A4B18-FE94-4C90-819D-FAC643CFCF2F}"/>
              </a:ext>
            </a:extLst>
          </p:cNvPr>
          <p:cNvSpPr txBox="1"/>
          <p:nvPr/>
        </p:nvSpPr>
        <p:spPr>
          <a:xfrm>
            <a:off x="4572000" y="35539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606B55-2AE9-42F4-A995-218F04F77844}"/>
              </a:ext>
            </a:extLst>
          </p:cNvPr>
          <p:cNvSpPr txBox="1"/>
          <p:nvPr/>
        </p:nvSpPr>
        <p:spPr>
          <a:xfrm>
            <a:off x="5227811" y="4640484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read(block)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2F28A5-2983-47EC-9880-AF24315B6421}"/>
              </a:ext>
            </a:extLst>
          </p:cNvPr>
          <p:cNvSpPr txBox="1"/>
          <p:nvPr/>
        </p:nvSpPr>
        <p:spPr>
          <a:xfrm>
            <a:off x="7285771" y="4771718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(to disk server)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04F781-C3FD-421C-8F54-16CC61BEF077}"/>
              </a:ext>
            </a:extLst>
          </p:cNvPr>
          <p:cNvSpPr txBox="1"/>
          <p:nvPr/>
        </p:nvSpPr>
        <p:spPr>
          <a:xfrm>
            <a:off x="8001472" y="3550919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E9582-789F-4E23-BE0A-FC55D1036B13}"/>
              </a:ext>
            </a:extLst>
          </p:cNvPr>
          <p:cNvSpPr txBox="1"/>
          <p:nvPr/>
        </p:nvSpPr>
        <p:spPr>
          <a:xfrm>
            <a:off x="8000997" y="272463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A99906-8E59-413D-AFBF-9C8C7422C38B}"/>
              </a:ext>
            </a:extLst>
          </p:cNvPr>
          <p:cNvSpPr txBox="1"/>
          <p:nvPr/>
        </p:nvSpPr>
        <p:spPr>
          <a:xfrm>
            <a:off x="8000997" y="1851222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D8120BE-7E55-445B-90AD-14B89C4D99ED}"/>
              </a:ext>
            </a:extLst>
          </p:cNvPr>
          <p:cNvSpPr/>
          <p:nvPr/>
        </p:nvSpPr>
        <p:spPr>
          <a:xfrm rot="5400000" flipH="1" flipV="1">
            <a:off x="6332343" y="703098"/>
            <a:ext cx="822713" cy="1295401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547CDD-E305-438F-8A47-F7DC2876FF53}"/>
              </a:ext>
            </a:extLst>
          </p:cNvPr>
          <p:cNvSpPr txBox="1"/>
          <p:nvPr/>
        </p:nvSpPr>
        <p:spPr>
          <a:xfrm>
            <a:off x="6705600" y="770865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</p:spTree>
    <p:extLst>
      <p:ext uri="{BB962C8B-B14F-4D97-AF65-F5344CB8AC3E}">
        <p14:creationId xmlns:p14="http://schemas.microsoft.com/office/powerpoint/2010/main" val="319001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Service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4114800" cy="3813571"/>
          </a:xfrm>
        </p:spPr>
        <p:txBody>
          <a:bodyPr>
            <a:normAutofit/>
          </a:bodyPr>
          <a:lstStyle/>
          <a:p>
            <a:r>
              <a:rPr lang="en-US" dirty="0"/>
              <a:t>This is how EGOS adds a block cache – it’s a block store layer!</a:t>
            </a:r>
          </a:p>
          <a:p>
            <a:endParaRPr lang="en-US" dirty="0"/>
          </a:p>
          <a:p>
            <a:r>
              <a:rPr lang="en-US" dirty="0"/>
              <a:t>Reads </a:t>
            </a:r>
            <a:r>
              <a:rPr lang="en-US" b="1" dirty="0"/>
              <a:t>don’t</a:t>
            </a:r>
            <a:r>
              <a:rPr lang="en-US" dirty="0"/>
              <a:t> have to be forwarded if the block is in the cache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FB9BA-8D98-4220-A13E-A0E33A03EA40}"/>
              </a:ext>
            </a:extLst>
          </p:cNvPr>
          <p:cNvSpPr/>
          <p:nvPr/>
        </p:nvSpPr>
        <p:spPr>
          <a:xfrm>
            <a:off x="5375148" y="1368029"/>
            <a:ext cx="3276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6AFE1-C855-4F32-8A5D-BF9FBF3F295D}"/>
              </a:ext>
            </a:extLst>
          </p:cNvPr>
          <p:cNvSpPr/>
          <p:nvPr/>
        </p:nvSpPr>
        <p:spPr>
          <a:xfrm>
            <a:off x="5375148" y="2207927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TreeDisk</a:t>
            </a:r>
            <a:r>
              <a:rPr lang="en-US" dirty="0"/>
              <a:t> block store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6B525-394F-407B-8AB8-737213EE3902}"/>
              </a:ext>
            </a:extLst>
          </p:cNvPr>
          <p:cNvSpPr/>
          <p:nvPr/>
        </p:nvSpPr>
        <p:spPr>
          <a:xfrm>
            <a:off x="5375148" y="3047825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ClockDisk</a:t>
            </a:r>
            <a:r>
              <a:rPr lang="en-US" dirty="0"/>
              <a:t> block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B20FF-995A-4CD7-B7AE-8ABC9387978C}"/>
              </a:ext>
            </a:extLst>
          </p:cNvPr>
          <p:cNvSpPr/>
          <p:nvPr/>
        </p:nvSpPr>
        <p:spPr>
          <a:xfrm>
            <a:off x="5375148" y="3887724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ProtDisk</a:t>
            </a:r>
            <a:r>
              <a:rPr lang="en-US" dirty="0"/>
              <a:t> (relay) block store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CD035B-7FE9-461A-984B-70B6893737E6}"/>
              </a:ext>
            </a:extLst>
          </p:cNvPr>
          <p:cNvCxnSpPr/>
          <p:nvPr/>
        </p:nvCxnSpPr>
        <p:spPr>
          <a:xfrm>
            <a:off x="6096000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D2C2AC-0229-4AF8-9B1B-9D6B1EEDB451}"/>
              </a:ext>
            </a:extLst>
          </p:cNvPr>
          <p:cNvCxnSpPr/>
          <p:nvPr/>
        </p:nvCxnSpPr>
        <p:spPr>
          <a:xfrm>
            <a:off x="6096000" y="2665127"/>
            <a:ext cx="0" cy="3826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AB170D-36B5-46D9-8FBB-2C49EF42733B}"/>
              </a:ext>
            </a:extLst>
          </p:cNvPr>
          <p:cNvCxnSpPr/>
          <p:nvPr/>
        </p:nvCxnSpPr>
        <p:spPr>
          <a:xfrm>
            <a:off x="6096000" y="3505025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403837EF-12E3-4288-9CC8-F73080FE0A92}"/>
              </a:ext>
            </a:extLst>
          </p:cNvPr>
          <p:cNvSpPr/>
          <p:nvPr/>
        </p:nvSpPr>
        <p:spPr>
          <a:xfrm rot="16200000" flipH="1">
            <a:off x="6429670" y="3418938"/>
            <a:ext cx="1191770" cy="185911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EBA4BE-44EA-4D8D-94C2-61AA539726D9}"/>
              </a:ext>
            </a:extLst>
          </p:cNvPr>
          <p:cNvCxnSpPr/>
          <p:nvPr/>
        </p:nvCxnSpPr>
        <p:spPr>
          <a:xfrm flipV="1">
            <a:off x="8000997" y="3505025"/>
            <a:ext cx="0" cy="362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3AC4BE7-B8A1-4A02-86AA-9538DE7453D8}"/>
              </a:ext>
            </a:extLst>
          </p:cNvPr>
          <p:cNvCxnSpPr/>
          <p:nvPr/>
        </p:nvCxnSpPr>
        <p:spPr>
          <a:xfrm flipV="1">
            <a:off x="8000997" y="2647950"/>
            <a:ext cx="0" cy="399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27E542-0179-4AE7-A841-E1793899A435}"/>
              </a:ext>
            </a:extLst>
          </p:cNvPr>
          <p:cNvCxnSpPr/>
          <p:nvPr/>
        </p:nvCxnSpPr>
        <p:spPr>
          <a:xfrm flipV="1">
            <a:off x="8000997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89F545CD-037F-496E-BD32-5A91103B86CB}"/>
              </a:ext>
            </a:extLst>
          </p:cNvPr>
          <p:cNvSpPr/>
          <p:nvPr/>
        </p:nvSpPr>
        <p:spPr>
          <a:xfrm rot="16200000" flipH="1">
            <a:off x="8486240" y="3396120"/>
            <a:ext cx="914398" cy="1904997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FE44D5-B387-4B36-AD48-877F353F7468}"/>
              </a:ext>
            </a:extLst>
          </p:cNvPr>
          <p:cNvSpPr txBox="1"/>
          <p:nvPr/>
        </p:nvSpPr>
        <p:spPr>
          <a:xfrm>
            <a:off x="4572000" y="1857233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7D974E-5937-4E7B-B76A-AEB3F73A271C}"/>
              </a:ext>
            </a:extLst>
          </p:cNvPr>
          <p:cNvSpPr txBox="1"/>
          <p:nvPr/>
        </p:nvSpPr>
        <p:spPr>
          <a:xfrm>
            <a:off x="4572000" y="26941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3A4B18-FE94-4C90-819D-FAC643CFCF2F}"/>
              </a:ext>
            </a:extLst>
          </p:cNvPr>
          <p:cNvSpPr txBox="1"/>
          <p:nvPr/>
        </p:nvSpPr>
        <p:spPr>
          <a:xfrm>
            <a:off x="4572000" y="35539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606B55-2AE9-42F4-A995-218F04F77844}"/>
              </a:ext>
            </a:extLst>
          </p:cNvPr>
          <p:cNvSpPr txBox="1"/>
          <p:nvPr/>
        </p:nvSpPr>
        <p:spPr>
          <a:xfrm>
            <a:off x="5227811" y="4640484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read(block)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2F28A5-2983-47EC-9880-AF24315B6421}"/>
              </a:ext>
            </a:extLst>
          </p:cNvPr>
          <p:cNvSpPr txBox="1"/>
          <p:nvPr/>
        </p:nvSpPr>
        <p:spPr>
          <a:xfrm>
            <a:off x="7285771" y="4771718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(to disk server)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04F781-C3FD-421C-8F54-16CC61BEF077}"/>
              </a:ext>
            </a:extLst>
          </p:cNvPr>
          <p:cNvSpPr txBox="1"/>
          <p:nvPr/>
        </p:nvSpPr>
        <p:spPr>
          <a:xfrm>
            <a:off x="8001472" y="3550919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E9582-789F-4E23-BE0A-FC55D1036B13}"/>
              </a:ext>
            </a:extLst>
          </p:cNvPr>
          <p:cNvSpPr txBox="1"/>
          <p:nvPr/>
        </p:nvSpPr>
        <p:spPr>
          <a:xfrm>
            <a:off x="8000997" y="272463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A99906-8E59-413D-AFBF-9C8C7422C38B}"/>
              </a:ext>
            </a:extLst>
          </p:cNvPr>
          <p:cNvSpPr txBox="1"/>
          <p:nvPr/>
        </p:nvSpPr>
        <p:spPr>
          <a:xfrm>
            <a:off x="8000997" y="1851222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D8120BE-7E55-445B-90AD-14B89C4D99ED}"/>
              </a:ext>
            </a:extLst>
          </p:cNvPr>
          <p:cNvSpPr/>
          <p:nvPr/>
        </p:nvSpPr>
        <p:spPr>
          <a:xfrm rot="5400000" flipH="1" flipV="1">
            <a:off x="6332343" y="703098"/>
            <a:ext cx="822713" cy="1295401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547CDD-E305-438F-8A47-F7DC2876FF53}"/>
              </a:ext>
            </a:extLst>
          </p:cNvPr>
          <p:cNvSpPr txBox="1"/>
          <p:nvPr/>
        </p:nvSpPr>
        <p:spPr>
          <a:xfrm>
            <a:off x="6705600" y="770865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2266950"/>
            <a:ext cx="1752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5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0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Service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49"/>
            <a:ext cx="4114800" cy="381357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Important: Each block store can have its own interpretation of </a:t>
            </a:r>
            <a:r>
              <a:rPr lang="en-US" dirty="0" err="1"/>
              <a:t>inode</a:t>
            </a:r>
            <a:r>
              <a:rPr lang="en-US" dirty="0"/>
              <a:t> numbers</a:t>
            </a:r>
          </a:p>
          <a:p>
            <a:r>
              <a:rPr lang="en-US" dirty="0"/>
              <a:t>In </a:t>
            </a:r>
            <a:r>
              <a:rPr lang="en-US" b="1" dirty="0" err="1"/>
              <a:t>TreeDisk</a:t>
            </a:r>
            <a:r>
              <a:rPr lang="en-US" dirty="0"/>
              <a:t>, </a:t>
            </a:r>
            <a:r>
              <a:rPr lang="en-US" dirty="0" err="1"/>
              <a:t>inodes</a:t>
            </a:r>
            <a:r>
              <a:rPr lang="en-US" dirty="0"/>
              <a:t> track groups of blocks belonging to the same file</a:t>
            </a:r>
          </a:p>
          <a:p>
            <a:r>
              <a:rPr lang="en-US" dirty="0"/>
              <a:t>In </a:t>
            </a:r>
            <a:r>
              <a:rPr lang="en-US" b="1" dirty="0" err="1"/>
              <a:t>ProtDisk</a:t>
            </a:r>
            <a:r>
              <a:rPr lang="en-US" dirty="0"/>
              <a:t>, </a:t>
            </a:r>
            <a:r>
              <a:rPr lang="en-US" dirty="0" err="1"/>
              <a:t>inodes</a:t>
            </a:r>
            <a:r>
              <a:rPr lang="en-US" dirty="0"/>
              <a:t> represent disk partitions on the underlying disk server</a:t>
            </a:r>
          </a:p>
          <a:p>
            <a:pPr lvl="1"/>
            <a:r>
              <a:rPr lang="en-US" dirty="0"/>
              <a:t>Right now there’s only one, so all </a:t>
            </a:r>
            <a:r>
              <a:rPr lang="en-US" dirty="0" err="1"/>
              <a:t>ProtDisk</a:t>
            </a:r>
            <a:r>
              <a:rPr lang="en-US" dirty="0"/>
              <a:t> ops have </a:t>
            </a:r>
            <a:r>
              <a:rPr lang="en-US" dirty="0" err="1"/>
              <a:t>inode</a:t>
            </a:r>
            <a:r>
              <a:rPr lang="en-US" dirty="0"/>
              <a:t> =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FB9BA-8D98-4220-A13E-A0E33A03EA40}"/>
              </a:ext>
            </a:extLst>
          </p:cNvPr>
          <p:cNvSpPr/>
          <p:nvPr/>
        </p:nvSpPr>
        <p:spPr>
          <a:xfrm>
            <a:off x="5375148" y="1368029"/>
            <a:ext cx="3276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6AFE1-C855-4F32-8A5D-BF9FBF3F295D}"/>
              </a:ext>
            </a:extLst>
          </p:cNvPr>
          <p:cNvSpPr/>
          <p:nvPr/>
        </p:nvSpPr>
        <p:spPr>
          <a:xfrm>
            <a:off x="5375148" y="2207927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TreeDisk</a:t>
            </a:r>
            <a:r>
              <a:rPr lang="en-US" dirty="0"/>
              <a:t> block store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6B525-394F-407B-8AB8-737213EE3902}"/>
              </a:ext>
            </a:extLst>
          </p:cNvPr>
          <p:cNvSpPr/>
          <p:nvPr/>
        </p:nvSpPr>
        <p:spPr>
          <a:xfrm>
            <a:off x="5375148" y="3047825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ClockDisk</a:t>
            </a:r>
            <a:r>
              <a:rPr lang="en-US" dirty="0"/>
              <a:t> block store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B20FF-995A-4CD7-B7AE-8ABC9387978C}"/>
              </a:ext>
            </a:extLst>
          </p:cNvPr>
          <p:cNvSpPr/>
          <p:nvPr/>
        </p:nvSpPr>
        <p:spPr>
          <a:xfrm>
            <a:off x="5375148" y="3887724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ProtDisk</a:t>
            </a:r>
            <a:r>
              <a:rPr lang="en-US" dirty="0"/>
              <a:t> (relay) block store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CD035B-7FE9-461A-984B-70B6893737E6}"/>
              </a:ext>
            </a:extLst>
          </p:cNvPr>
          <p:cNvCxnSpPr/>
          <p:nvPr/>
        </p:nvCxnSpPr>
        <p:spPr>
          <a:xfrm>
            <a:off x="6096000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D2C2AC-0229-4AF8-9B1B-9D6B1EEDB451}"/>
              </a:ext>
            </a:extLst>
          </p:cNvPr>
          <p:cNvCxnSpPr/>
          <p:nvPr/>
        </p:nvCxnSpPr>
        <p:spPr>
          <a:xfrm>
            <a:off x="6096000" y="2665127"/>
            <a:ext cx="0" cy="3826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AB170D-36B5-46D9-8FBB-2C49EF42733B}"/>
              </a:ext>
            </a:extLst>
          </p:cNvPr>
          <p:cNvCxnSpPr/>
          <p:nvPr/>
        </p:nvCxnSpPr>
        <p:spPr>
          <a:xfrm>
            <a:off x="6096000" y="3505025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403837EF-12E3-4288-9CC8-F73080FE0A92}"/>
              </a:ext>
            </a:extLst>
          </p:cNvPr>
          <p:cNvSpPr/>
          <p:nvPr/>
        </p:nvSpPr>
        <p:spPr>
          <a:xfrm rot="16200000" flipH="1">
            <a:off x="6429670" y="3418938"/>
            <a:ext cx="1191770" cy="185911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EBA4BE-44EA-4D8D-94C2-61AA539726D9}"/>
              </a:ext>
            </a:extLst>
          </p:cNvPr>
          <p:cNvCxnSpPr/>
          <p:nvPr/>
        </p:nvCxnSpPr>
        <p:spPr>
          <a:xfrm flipV="1">
            <a:off x="8000997" y="3505025"/>
            <a:ext cx="0" cy="362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3AC4BE7-B8A1-4A02-86AA-9538DE7453D8}"/>
              </a:ext>
            </a:extLst>
          </p:cNvPr>
          <p:cNvCxnSpPr/>
          <p:nvPr/>
        </p:nvCxnSpPr>
        <p:spPr>
          <a:xfrm flipV="1">
            <a:off x="8000997" y="2647950"/>
            <a:ext cx="0" cy="399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27E542-0179-4AE7-A841-E1793899A435}"/>
              </a:ext>
            </a:extLst>
          </p:cNvPr>
          <p:cNvCxnSpPr/>
          <p:nvPr/>
        </p:nvCxnSpPr>
        <p:spPr>
          <a:xfrm flipV="1">
            <a:off x="8000997" y="1825228"/>
            <a:ext cx="0" cy="382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89F545CD-037F-496E-BD32-5A91103B86CB}"/>
              </a:ext>
            </a:extLst>
          </p:cNvPr>
          <p:cNvSpPr/>
          <p:nvPr/>
        </p:nvSpPr>
        <p:spPr>
          <a:xfrm rot="16200000" flipH="1">
            <a:off x="8486240" y="3396120"/>
            <a:ext cx="914398" cy="1904997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FE44D5-B387-4B36-AD48-877F353F7468}"/>
              </a:ext>
            </a:extLst>
          </p:cNvPr>
          <p:cNvSpPr txBox="1"/>
          <p:nvPr/>
        </p:nvSpPr>
        <p:spPr>
          <a:xfrm>
            <a:off x="4572000" y="1857233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7D974E-5937-4E7B-B76A-AEB3F73A271C}"/>
              </a:ext>
            </a:extLst>
          </p:cNvPr>
          <p:cNvSpPr txBox="1"/>
          <p:nvPr/>
        </p:nvSpPr>
        <p:spPr>
          <a:xfrm>
            <a:off x="4572000" y="26941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3A4B18-FE94-4C90-819D-FAC643CFCF2F}"/>
              </a:ext>
            </a:extLst>
          </p:cNvPr>
          <p:cNvSpPr txBox="1"/>
          <p:nvPr/>
        </p:nvSpPr>
        <p:spPr>
          <a:xfrm>
            <a:off x="4572000" y="3553954"/>
            <a:ext cx="1554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606B55-2AE9-42F4-A995-218F04F77844}"/>
              </a:ext>
            </a:extLst>
          </p:cNvPr>
          <p:cNvSpPr txBox="1"/>
          <p:nvPr/>
        </p:nvSpPr>
        <p:spPr>
          <a:xfrm>
            <a:off x="5227811" y="4640484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read(block)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2F28A5-2983-47EC-9880-AF24315B6421}"/>
              </a:ext>
            </a:extLst>
          </p:cNvPr>
          <p:cNvSpPr txBox="1"/>
          <p:nvPr/>
        </p:nvSpPr>
        <p:spPr>
          <a:xfrm>
            <a:off x="7285771" y="4771718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(to disk server)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04F781-C3FD-421C-8F54-16CC61BEF077}"/>
              </a:ext>
            </a:extLst>
          </p:cNvPr>
          <p:cNvSpPr txBox="1"/>
          <p:nvPr/>
        </p:nvSpPr>
        <p:spPr>
          <a:xfrm>
            <a:off x="8001472" y="3550919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E9582-789F-4E23-BE0A-FC55D1036B13}"/>
              </a:ext>
            </a:extLst>
          </p:cNvPr>
          <p:cNvSpPr txBox="1"/>
          <p:nvPr/>
        </p:nvSpPr>
        <p:spPr>
          <a:xfrm>
            <a:off x="8000997" y="2724635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A99906-8E59-413D-AFBF-9C8C7422C38B}"/>
              </a:ext>
            </a:extLst>
          </p:cNvPr>
          <p:cNvSpPr txBox="1"/>
          <p:nvPr/>
        </p:nvSpPr>
        <p:spPr>
          <a:xfrm>
            <a:off x="8000997" y="1851222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Block data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D8120BE-7E55-445B-90AD-14B89C4D99ED}"/>
              </a:ext>
            </a:extLst>
          </p:cNvPr>
          <p:cNvSpPr/>
          <p:nvPr/>
        </p:nvSpPr>
        <p:spPr>
          <a:xfrm rot="5400000" flipH="1" flipV="1">
            <a:off x="6332343" y="703098"/>
            <a:ext cx="822713" cy="1295401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547CDD-E305-438F-8A47-F7DC2876FF53}"/>
              </a:ext>
            </a:extLst>
          </p:cNvPr>
          <p:cNvSpPr txBox="1"/>
          <p:nvPr/>
        </p:nvSpPr>
        <p:spPr>
          <a:xfrm>
            <a:off x="6705600" y="770865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read(</a:t>
            </a:r>
            <a:r>
              <a:rPr lang="en-US" sz="1400" dirty="0" err="1"/>
              <a:t>inode</a:t>
            </a:r>
            <a:r>
              <a:rPr lang="en-US" sz="1400" dirty="0"/>
              <a:t>, block)</a:t>
            </a:r>
          </a:p>
        </p:txBody>
      </p:sp>
    </p:spTree>
    <p:extLst>
      <p:ext uri="{BB962C8B-B14F-4D97-AF65-F5344CB8AC3E}">
        <p14:creationId xmlns:p14="http://schemas.microsoft.com/office/powerpoint/2010/main" val="146425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EGOS Code Updated</a:t>
            </a:r>
          </a:p>
          <a:p>
            <a:r>
              <a:rPr lang="en-US" dirty="0"/>
              <a:t>Impending Cornell shutdown</a:t>
            </a:r>
          </a:p>
          <a:p>
            <a:r>
              <a:rPr lang="en-US" dirty="0"/>
              <a:t>Next lecture will be conducted via Zoom</a:t>
            </a:r>
          </a:p>
          <a:p>
            <a:r>
              <a:rPr lang="en-US" dirty="0"/>
              <a:t>Office hours will be Zoom meetings hosted </a:t>
            </a:r>
            <a:r>
              <a:rPr lang="en-US"/>
              <a:t>by TAs</a:t>
            </a:r>
            <a:endParaRPr lang="en-US" dirty="0"/>
          </a:p>
          <a:p>
            <a:r>
              <a:rPr lang="en-US" dirty="0"/>
              <a:t>Links will be posted to Piazza</a:t>
            </a:r>
          </a:p>
        </p:txBody>
      </p:sp>
    </p:spTree>
    <p:extLst>
      <p:ext uri="{BB962C8B-B14F-4D97-AF65-F5344CB8AC3E}">
        <p14:creationId xmlns:p14="http://schemas.microsoft.com/office/powerpoint/2010/main" val="357032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Cache Design</a:t>
            </a:r>
          </a:p>
          <a:p>
            <a:pPr lvl="1"/>
            <a:r>
              <a:rPr lang="en-US" dirty="0"/>
              <a:t>Memory hierarchy</a:t>
            </a:r>
          </a:p>
          <a:p>
            <a:pPr lvl="1"/>
            <a:r>
              <a:rPr lang="en-US" dirty="0"/>
              <a:t>Disk blocks and block cache</a:t>
            </a:r>
          </a:p>
          <a:p>
            <a:pPr lvl="1"/>
            <a:r>
              <a:rPr lang="en-US" dirty="0"/>
              <a:t>Write-Through vs. Write-Back</a:t>
            </a:r>
          </a:p>
          <a:p>
            <a:r>
              <a:rPr lang="en-US" b="1" dirty="0"/>
              <a:t>The EGOS storage system</a:t>
            </a:r>
          </a:p>
          <a:p>
            <a:pPr lvl="1"/>
            <a:r>
              <a:rPr lang="en-US" dirty="0"/>
              <a:t>Block devices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b="1" dirty="0"/>
              <a:t>Code details</a:t>
            </a:r>
          </a:p>
        </p:txBody>
      </p:sp>
    </p:spTree>
    <p:extLst>
      <p:ext uri="{BB962C8B-B14F-4D97-AF65-F5344CB8AC3E}">
        <p14:creationId xmlns:p14="http://schemas.microsoft.com/office/powerpoint/2010/main" val="8905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“Objects”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block store is a </a:t>
            </a:r>
            <a:r>
              <a:rPr lang="en-US" dirty="0" err="1"/>
              <a:t>struct</a:t>
            </a:r>
            <a:r>
              <a:rPr lang="en-US" dirty="0"/>
              <a:t> full of function pointers</a:t>
            </a:r>
          </a:p>
          <a:p>
            <a:r>
              <a:rPr lang="en-US" dirty="0"/>
              <a:t>Each FP is a “member function” whose first argument is “this”</a:t>
            </a:r>
          </a:p>
          <a:p>
            <a:r>
              <a:rPr lang="en-US" dirty="0"/>
              <a:t>Also a pointer to some other struct containing the block store’s state – private member variables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D5D0D-E6B9-4ECD-9C8E-65C9B3870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419600" cy="3442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typedef struct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1100" dirty="0">
                <a:latin typeface="Consolas" panose="020B0609020204030204" pitchFamily="49" charset="0"/>
              </a:rPr>
              <a:t> *state;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</a:t>
            </a:r>
            <a:r>
              <a:rPr lang="en-US" sz="1100" dirty="0" err="1">
                <a:latin typeface="Consolas" panose="020B0609020204030204" pitchFamily="49" charset="0"/>
              </a:rPr>
              <a:t>getninodes</a:t>
            </a:r>
            <a:r>
              <a:rPr lang="en-US" sz="1100" dirty="0">
                <a:latin typeface="Consolas" panose="020B0609020204030204" pitchFamily="49" charset="0"/>
              </a:rPr>
              <a:t>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</a:t>
            </a:r>
            <a:r>
              <a:rPr lang="en-US" sz="1100" dirty="0" err="1">
                <a:latin typeface="Consolas" panose="020B0609020204030204" pitchFamily="49" charset="0"/>
              </a:rPr>
              <a:t>getsize</a:t>
            </a:r>
            <a:r>
              <a:rPr lang="en-US" sz="1100" dirty="0">
                <a:latin typeface="Consolas" panose="020B0609020204030204" pitchFamily="49" charset="0"/>
              </a:rPr>
              <a:t>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 int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</a:t>
            </a:r>
            <a:r>
              <a:rPr lang="en-US" sz="1100" dirty="0" err="1">
                <a:latin typeface="Consolas" panose="020B0609020204030204" pitchFamily="49" charset="0"/>
              </a:rPr>
              <a:t>setsize</a:t>
            </a:r>
            <a:r>
              <a:rPr lang="en-US" sz="1100" dirty="0">
                <a:latin typeface="Consolas" panose="020B0609020204030204" pitchFamily="49" charset="0"/>
              </a:rPr>
              <a:t>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 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newsize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(*read)(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offset,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 *block);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(*write)(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offset,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 *block);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1100" dirty="0">
                <a:latin typeface="Consolas" panose="020B0609020204030204" pitchFamily="49" charset="0"/>
              </a:rPr>
              <a:t> (*release)(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(*sync)(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}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typedef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03852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“Objects”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191000" cy="3442716"/>
          </a:xfrm>
        </p:spPr>
        <p:txBody>
          <a:bodyPr>
            <a:normAutofit/>
          </a:bodyPr>
          <a:lstStyle/>
          <a:p>
            <a:r>
              <a:rPr lang="en-US" dirty="0"/>
              <a:t>Each block store “class” can inherit this “interface” by providing functions matching the FP types</a:t>
            </a:r>
          </a:p>
          <a:p>
            <a:r>
              <a:rPr lang="en-US" dirty="0"/>
              <a:t>Each can define its own state </a:t>
            </a:r>
            <a:r>
              <a:rPr lang="en-US" dirty="0" err="1"/>
              <a:t>struct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D5D0D-E6B9-4ECD-9C8E-65C9B3870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41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clockdisk_getninodes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clockdisk_getsize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 int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clockdisk_setsize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latin typeface="Consolas" panose="020B0609020204030204" pitchFamily="49" charset="0"/>
              </a:rPr>
              <a:t> 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 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newsize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clockdisk_read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offset,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 *block);</a:t>
            </a: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clockdisk_write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offset,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 *block);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void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clockdisk_release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clockdisk_sync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*</a:t>
            </a:r>
            <a:r>
              <a:rPr lang="en-US" sz="1100" dirty="0" err="1"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ino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clockdisk_state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100" dirty="0">
                <a:latin typeface="Consolas" panose="020B0609020204030204" pitchFamily="49" charset="0"/>
              </a:rPr>
              <a:t> below;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* blocks;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nblocks</a:t>
            </a:r>
            <a:r>
              <a:rPr lang="en-US" sz="1100" dirty="0">
                <a:latin typeface="Consolas" panose="020B0609020204030204" pitchFamily="49" charset="0"/>
              </a:rPr>
              <a:t>;			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05349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“Objects” to 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clockdisk_init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100" dirty="0">
                <a:latin typeface="Consolas" panose="020B0609020204030204" pitchFamily="49" charset="0"/>
              </a:rPr>
              <a:t> below, 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100" dirty="0">
                <a:latin typeface="Consolas" panose="020B0609020204030204" pitchFamily="49" charset="0"/>
              </a:rPr>
              <a:t> *blocks,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latin typeface="Consolas" panose="020B0609020204030204" pitchFamily="49" charset="0"/>
              </a:rPr>
              <a:t>nblocks</a:t>
            </a:r>
            <a:r>
              <a:rPr lang="en-US" sz="11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clockdisk_state</a:t>
            </a:r>
            <a:r>
              <a:rPr lang="en-US" sz="1100" dirty="0">
                <a:latin typeface="Consolas" panose="020B0609020204030204" pitchFamily="49" charset="0"/>
              </a:rPr>
              <a:t> *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100" dirty="0">
                <a:latin typeface="Consolas" panose="020B0609020204030204" pitchFamily="49" charset="0"/>
              </a:rPr>
              <a:t> = </a:t>
            </a:r>
            <a:r>
              <a:rPr lang="en-US" sz="1100" b="1" dirty="0" err="1">
                <a:solidFill>
                  <a:srgbClr val="FFCC66"/>
                </a:solidFill>
                <a:latin typeface="Consolas" panose="020B0609020204030204" pitchFamily="49" charset="0"/>
              </a:rPr>
              <a:t>new_alloc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    </a:t>
            </a:r>
            <a:r>
              <a:rPr lang="en-US" sz="11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clockdisk_state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100" dirty="0">
                <a:latin typeface="Consolas" panose="020B0609020204030204" pitchFamily="49" charset="0"/>
              </a:rPr>
              <a:t>-&gt;below = below;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100" dirty="0">
                <a:latin typeface="Consolas" panose="020B0609020204030204" pitchFamily="49" charset="0"/>
              </a:rPr>
              <a:t>-&gt;blocks = blocks;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100" dirty="0">
                <a:latin typeface="Consolas" panose="020B0609020204030204" pitchFamily="49" charset="0"/>
              </a:rPr>
              <a:t>-&gt;</a:t>
            </a:r>
            <a:r>
              <a:rPr lang="en-US" sz="1100" dirty="0" err="1">
                <a:latin typeface="Consolas" panose="020B0609020204030204" pitchFamily="49" charset="0"/>
              </a:rPr>
              <a:t>nblocks</a:t>
            </a:r>
            <a:r>
              <a:rPr lang="en-US" sz="1100" dirty="0">
                <a:latin typeface="Consolas" panose="020B0609020204030204" pitchFamily="49" charset="0"/>
              </a:rPr>
              <a:t> = </a:t>
            </a:r>
            <a:r>
              <a:rPr lang="en-US" sz="1100" dirty="0" err="1">
                <a:latin typeface="Consolas" panose="020B0609020204030204" pitchFamily="49" charset="0"/>
              </a:rPr>
              <a:t>nblocks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  <a:br>
              <a:rPr lang="en-US" sz="1100" dirty="0">
                <a:latin typeface="Consolas" panose="020B0609020204030204" pitchFamily="49" charset="0"/>
              </a:rPr>
            </a:b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1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latin typeface="Consolas" panose="020B0609020204030204" pitchFamily="49" charset="0"/>
              </a:rPr>
              <a:t>= </a:t>
            </a:r>
            <a:r>
              <a:rPr lang="en-US" sz="1100" b="1" dirty="0" err="1">
                <a:solidFill>
                  <a:srgbClr val="FFCC66"/>
                </a:solidFill>
                <a:latin typeface="Consolas" panose="020B0609020204030204" pitchFamily="49" charset="0"/>
              </a:rPr>
              <a:t>new_alloc</a:t>
            </a:r>
            <a:r>
              <a:rPr lang="en-US" sz="1100" dirty="0"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block_store_t</a:t>
            </a:r>
            <a:r>
              <a:rPr lang="en-US" sz="11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-&gt;state </a:t>
            </a:r>
            <a:r>
              <a:rPr lang="en-US" sz="1100">
                <a:latin typeface="Consolas" panose="020B0609020204030204" pitchFamily="49" charset="0"/>
              </a:rPr>
              <a:t>= </a:t>
            </a:r>
            <a:r>
              <a:rPr lang="en-US" sz="1100" dirty="0">
                <a:solidFill>
                  <a:srgbClr val="00B0F0"/>
                </a:solidFill>
                <a:latin typeface="Consolas" panose="020B0609020204030204" pitchFamily="49" charset="0"/>
              </a:rPr>
              <a:t>c</a:t>
            </a:r>
            <a:r>
              <a:rPr lang="en-US" sz="1100">
                <a:solidFill>
                  <a:srgbClr val="00B0F0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</a:t>
            </a:r>
            <a:r>
              <a:rPr lang="en-US" sz="1100" dirty="0" err="1">
                <a:latin typeface="Consolas" panose="020B0609020204030204" pitchFamily="49" charset="0"/>
              </a:rPr>
              <a:t>getninodes</a:t>
            </a:r>
            <a:r>
              <a:rPr lang="en-US" sz="1100" dirty="0">
                <a:latin typeface="Consolas" panose="020B0609020204030204" pitchFamily="49" charset="0"/>
              </a:rPr>
              <a:t> = </a:t>
            </a:r>
            <a:r>
              <a:rPr lang="en-US" sz="1100" dirty="0" err="1">
                <a:latin typeface="Consolas" panose="020B0609020204030204" pitchFamily="49" charset="0"/>
              </a:rPr>
              <a:t>clockdisk_getninodes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</a:t>
            </a:r>
            <a:r>
              <a:rPr lang="en-US" sz="1100" dirty="0" err="1">
                <a:latin typeface="Consolas" panose="020B0609020204030204" pitchFamily="49" charset="0"/>
              </a:rPr>
              <a:t>getsize</a:t>
            </a:r>
            <a:r>
              <a:rPr lang="en-US" sz="1100" dirty="0">
                <a:latin typeface="Consolas" panose="020B0609020204030204" pitchFamily="49" charset="0"/>
              </a:rPr>
              <a:t> = </a:t>
            </a:r>
            <a:r>
              <a:rPr lang="en-US" sz="1100" dirty="0" err="1">
                <a:latin typeface="Consolas" panose="020B0609020204030204" pitchFamily="49" charset="0"/>
              </a:rPr>
              <a:t>clockdisk_getsize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</a:t>
            </a:r>
            <a:r>
              <a:rPr lang="en-US" sz="1100" dirty="0" err="1">
                <a:latin typeface="Consolas" panose="020B0609020204030204" pitchFamily="49" charset="0"/>
              </a:rPr>
              <a:t>setsize</a:t>
            </a:r>
            <a:r>
              <a:rPr lang="en-US" sz="1100" dirty="0">
                <a:latin typeface="Consolas" panose="020B0609020204030204" pitchFamily="49" charset="0"/>
              </a:rPr>
              <a:t> = </a:t>
            </a:r>
            <a:r>
              <a:rPr lang="en-US" sz="1100" dirty="0" err="1">
                <a:latin typeface="Consolas" panose="020B0609020204030204" pitchFamily="49" charset="0"/>
              </a:rPr>
              <a:t>clockdisk_setsize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-&gt;read = </a:t>
            </a:r>
            <a:r>
              <a:rPr lang="en-US" sz="1100" dirty="0" err="1">
                <a:latin typeface="Consolas" panose="020B0609020204030204" pitchFamily="49" charset="0"/>
              </a:rPr>
              <a:t>clockdisk_read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-&gt;write = </a:t>
            </a:r>
            <a:r>
              <a:rPr lang="en-US" sz="1100" dirty="0" err="1">
                <a:latin typeface="Consolas" panose="020B0609020204030204" pitchFamily="49" charset="0"/>
              </a:rPr>
              <a:t>clockdisk_write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-&gt;release = </a:t>
            </a:r>
            <a:r>
              <a:rPr lang="en-US" sz="1100" dirty="0" err="1">
                <a:latin typeface="Consolas" panose="020B0609020204030204" pitchFamily="49" charset="0"/>
              </a:rPr>
              <a:t>clockdisk_release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-&gt;sync = </a:t>
            </a:r>
            <a:r>
              <a:rPr lang="en-US" sz="1100" dirty="0" err="1">
                <a:latin typeface="Consolas" panose="020B0609020204030204" pitchFamily="49" charset="0"/>
              </a:rPr>
              <a:t>clockdisk_sync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  </a:t>
            </a:r>
            <a:r>
              <a:rPr lang="en-US" sz="11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1100" dirty="0"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B0F0"/>
                </a:solidFill>
                <a:latin typeface="Consolas" panose="020B0609020204030204" pitchFamily="49" charset="0"/>
              </a:rPr>
              <a:t>this_bs</a:t>
            </a:r>
            <a:r>
              <a:rPr lang="en-US" sz="11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267200" cy="3442716"/>
          </a:xfrm>
        </p:spPr>
        <p:txBody>
          <a:bodyPr>
            <a:noAutofit/>
          </a:bodyPr>
          <a:lstStyle/>
          <a:p>
            <a:r>
              <a:rPr lang="en-US" dirty="0"/>
              <a:t>Each block store class has a “constructor” that returns a </a:t>
            </a:r>
            <a:r>
              <a:rPr lang="en-US" dirty="0" err="1">
                <a:latin typeface="Consolas" panose="020B0609020204030204" pitchFamily="49" charset="0"/>
              </a:rPr>
              <a:t>block_if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flipH="1">
            <a:off x="4191000" y="2724150"/>
            <a:ext cx="533400" cy="1676400"/>
          </a:xfrm>
          <a:prstGeom prst="leftBrace">
            <a:avLst>
              <a:gd name="adj1" fmla="val 14969"/>
              <a:gd name="adj2" fmla="val 50000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45318" y="3013833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Assign the function pointers in </a:t>
            </a:r>
            <a:r>
              <a:rPr lang="en-US" dirty="0" err="1">
                <a:latin typeface="Consolas" panose="020B0609020204030204" pitchFamily="49" charset="0"/>
              </a:rPr>
              <a:t>block_store_t</a:t>
            </a:r>
            <a:r>
              <a:rPr lang="en-US" dirty="0"/>
              <a:t> to this class’s implementation of those functions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552700" y="1893446"/>
            <a:ext cx="228600" cy="574893"/>
          </a:xfrm>
          <a:prstGeom prst="rightBrace">
            <a:avLst>
              <a:gd name="adj1" fmla="val 1994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34471" y="1843450"/>
            <a:ext cx="1381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Initialize this object’s state</a:t>
            </a:r>
          </a:p>
        </p:txBody>
      </p:sp>
      <p:cxnSp>
        <p:nvCxnSpPr>
          <p:cNvPr id="13" name="Straight Connector 12"/>
          <p:cNvCxnSpPr>
            <a:stCxn id="7" idx="1"/>
            <a:endCxn id="8" idx="1"/>
          </p:cNvCxnSpPr>
          <p:nvPr/>
        </p:nvCxnSpPr>
        <p:spPr>
          <a:xfrm flipV="1">
            <a:off x="2781300" y="2135838"/>
            <a:ext cx="653171" cy="45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125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This?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a “member function,” you can safely cast </a:t>
            </a:r>
            <a:r>
              <a:rPr lang="en-US" dirty="0">
                <a:latin typeface="Consolas" panose="020B0609020204030204" pitchFamily="49" charset="0"/>
              </a:rPr>
              <a:t>this-&gt;state </a:t>
            </a:r>
            <a:r>
              <a:rPr lang="en-US" dirty="0"/>
              <a:t>to your own state </a:t>
            </a:r>
            <a:r>
              <a:rPr lang="en-US" dirty="0" err="1"/>
              <a:t>struct</a:t>
            </a:r>
            <a:r>
              <a:rPr lang="en-US" dirty="0"/>
              <a:t>: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static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clockdisk_read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block_if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this_bs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unsigned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ino</a:t>
            </a:r>
            <a:r>
              <a:rPr lang="en-US" sz="1800" dirty="0">
                <a:latin typeface="Consolas" panose="020B0609020204030204" pitchFamily="49" charset="0"/>
              </a:rPr>
              <a:t>,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1800" dirty="0">
                <a:latin typeface="Consolas" panose="020B0609020204030204" pitchFamily="49" charset="0"/>
              </a:rPr>
              <a:t> offset,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1800" dirty="0">
                <a:latin typeface="Consolas" panose="020B0609020204030204" pitchFamily="49" charset="0"/>
              </a:rPr>
              <a:t> *block) {</a:t>
            </a:r>
          </a:p>
          <a:p>
            <a:pPr marL="11430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clockdisk_state</a:t>
            </a:r>
            <a:r>
              <a:rPr lang="en-US" sz="1800" dirty="0">
                <a:latin typeface="Consolas" panose="020B0609020204030204" pitchFamily="49" charset="0"/>
              </a:rPr>
              <a:t>* </a:t>
            </a:r>
            <a:r>
              <a:rPr lang="en-US" sz="18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this_bs</a:t>
            </a:r>
            <a:r>
              <a:rPr lang="en-US" sz="1800" dirty="0">
                <a:latin typeface="Consolas" panose="020B0609020204030204" pitchFamily="49" charset="0"/>
              </a:rPr>
              <a:t>-&gt;state;</a:t>
            </a:r>
          </a:p>
          <a:p>
            <a:endParaRPr lang="en-US" sz="1100" dirty="0">
              <a:latin typeface="Consolas" panose="020B0609020204030204" pitchFamily="49" charset="0"/>
            </a:endParaRPr>
          </a:p>
          <a:p>
            <a:r>
              <a:rPr lang="en-US" dirty="0"/>
              <a:t>You can call a function on another block store through its </a:t>
            </a:r>
            <a:r>
              <a:rPr lang="en-US" dirty="0" err="1">
                <a:latin typeface="Consolas" panose="020B0609020204030204" pitchFamily="49" charset="0"/>
              </a:rPr>
              <a:t>block_store_t</a:t>
            </a:r>
            <a:r>
              <a:rPr lang="en-US" dirty="0"/>
              <a:t> interface:</a:t>
            </a:r>
          </a:p>
          <a:p>
            <a:pPr marL="11430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</a:rPr>
              <a:t>r</a:t>
            </a:r>
            <a:r>
              <a:rPr lang="en-US" sz="1800" dirty="0">
                <a:latin typeface="Consolas" panose="020B0609020204030204" pitchFamily="49" charset="0"/>
              </a:rPr>
              <a:t> = (*</a:t>
            </a:r>
            <a:r>
              <a:rPr lang="en-US" sz="18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800" dirty="0">
                <a:latin typeface="Consolas" panose="020B0609020204030204" pitchFamily="49" charset="0"/>
              </a:rPr>
              <a:t>-&gt;below-&gt;read)(</a:t>
            </a:r>
            <a:r>
              <a:rPr lang="en-US" sz="1800" dirty="0" err="1">
                <a:solidFill>
                  <a:srgbClr val="00B0F0"/>
                </a:solidFill>
                <a:latin typeface="Consolas" panose="020B0609020204030204" pitchFamily="49" charset="0"/>
              </a:rPr>
              <a:t>cs</a:t>
            </a:r>
            <a:r>
              <a:rPr lang="en-US" sz="1800" dirty="0">
                <a:latin typeface="Consolas" panose="020B0609020204030204" pitchFamily="49" charset="0"/>
              </a:rPr>
              <a:t>-&gt;below, </a:t>
            </a:r>
            <a:r>
              <a:rPr lang="en-US" sz="1800" dirty="0" err="1">
                <a:latin typeface="Consolas" panose="020B0609020204030204" pitchFamily="49" charset="0"/>
              </a:rPr>
              <a:t>ino</a:t>
            </a:r>
            <a:r>
              <a:rPr lang="en-US" sz="1800" dirty="0">
                <a:latin typeface="Consolas" panose="020B0609020204030204" pitchFamily="49" charset="0"/>
              </a:rPr>
              <a:t>, offset, block);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71800" y="4135325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4435086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the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 function of </a:t>
            </a:r>
            <a:r>
              <a:rPr lang="en-US" dirty="0" err="1">
                <a:latin typeface="Consolas" panose="020B0609020204030204" pitchFamily="49" charset="0"/>
              </a:rPr>
              <a:t>cs</a:t>
            </a:r>
            <a:r>
              <a:rPr lang="en-US" dirty="0">
                <a:latin typeface="Consolas" panose="020B0609020204030204" pitchFamily="49" charset="0"/>
              </a:rPr>
              <a:t>-&gt;below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81600" y="4135325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432582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</a:t>
            </a:r>
            <a:r>
              <a:rPr lang="en-US" dirty="0" err="1">
                <a:latin typeface="Consolas" panose="020B0609020204030204" pitchFamily="49" charset="0"/>
              </a:rPr>
              <a:t>cs</a:t>
            </a:r>
            <a:r>
              <a:rPr lang="en-US" dirty="0">
                <a:latin typeface="Consolas" panose="020B0609020204030204" pitchFamily="49" charset="0"/>
              </a:rPr>
              <a:t>-&gt;below</a:t>
            </a:r>
            <a:r>
              <a:rPr lang="en-US" dirty="0"/>
              <a:t> as the </a:t>
            </a:r>
            <a:r>
              <a:rPr lang="en-US" dirty="0">
                <a:latin typeface="Consolas" panose="020B0609020204030204" pitchFamily="49" charset="0"/>
              </a:rPr>
              <a:t>this</a:t>
            </a:r>
            <a:r>
              <a:rPr lang="en-US" dirty="0"/>
              <a:t> parameter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81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Store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getninodes</a:t>
            </a:r>
            <a:r>
              <a:rPr lang="en-US" dirty="0">
                <a:latin typeface="Consolas" panose="020B0609020204030204" pitchFamily="49" charset="0"/>
              </a:rPr>
              <a:t>(this)</a:t>
            </a:r>
            <a:r>
              <a:rPr lang="en-US" dirty="0"/>
              <a:t>: Returns the total number of </a:t>
            </a:r>
            <a:r>
              <a:rPr lang="en-US" dirty="0" err="1"/>
              <a:t>inodes</a:t>
            </a:r>
            <a:r>
              <a:rPr lang="en-US" dirty="0"/>
              <a:t> this block store supports – for the “disk” block store, this will be 1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getsize</a:t>
            </a:r>
            <a:r>
              <a:rPr lang="en-US" dirty="0">
                <a:latin typeface="Consolas" panose="020B0609020204030204" pitchFamily="49" charset="0"/>
              </a:rPr>
              <a:t>(this,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en-US" dirty="0"/>
              <a:t>: Returns the number of blocks associated with the given </a:t>
            </a:r>
            <a:r>
              <a:rPr lang="en-US" dirty="0" err="1"/>
              <a:t>inode</a:t>
            </a:r>
            <a:endParaRPr lang="en-US" dirty="0"/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setsize</a:t>
            </a:r>
            <a:r>
              <a:rPr lang="en-US" dirty="0">
                <a:latin typeface="Consolas" panose="020B0609020204030204" pitchFamily="49" charset="0"/>
              </a:rPr>
              <a:t>(this,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nblocks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en-US" dirty="0"/>
              <a:t>: Resizes an </a:t>
            </a:r>
            <a:r>
              <a:rPr lang="en-US" dirty="0" err="1"/>
              <a:t>inode</a:t>
            </a:r>
            <a:r>
              <a:rPr lang="en-US" dirty="0"/>
              <a:t> to include a specified number of blocks; returns the old size. Note that this can implicitly free blocks if the new size is smaller.</a:t>
            </a:r>
          </a:p>
        </p:txBody>
      </p:sp>
    </p:spTree>
    <p:extLst>
      <p:ext uri="{BB962C8B-B14F-4D97-AF65-F5344CB8AC3E}">
        <p14:creationId xmlns:p14="http://schemas.microsoft.com/office/powerpoint/2010/main" val="3586348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Store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read</a:t>
            </a:r>
            <a:r>
              <a:rPr lang="en-US" dirty="0">
                <a:latin typeface="Consolas" panose="020B0609020204030204" pitchFamily="49" charset="0"/>
              </a:rPr>
              <a:t>(this,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, offset, *block)</a:t>
            </a:r>
            <a:r>
              <a:rPr lang="en-US" dirty="0"/>
              <a:t>: Reads a single block at the given offset (in blocks) within an </a:t>
            </a:r>
            <a:r>
              <a:rPr lang="en-US" dirty="0" err="1"/>
              <a:t>inode</a:t>
            </a:r>
            <a:r>
              <a:rPr lang="en-US" dirty="0"/>
              <a:t>, returns it in </a:t>
            </a:r>
            <a:r>
              <a:rPr lang="en-US" dirty="0">
                <a:latin typeface="Consolas" panose="020B0609020204030204" pitchFamily="49" charset="0"/>
              </a:rPr>
              <a:t>*block</a:t>
            </a:r>
            <a:r>
              <a:rPr lang="en-US" dirty="0"/>
              <a:t>. Returns -1 on error, 0 on success.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write</a:t>
            </a:r>
            <a:r>
              <a:rPr lang="en-US" dirty="0">
                <a:latin typeface="Consolas" panose="020B0609020204030204" pitchFamily="49" charset="0"/>
              </a:rPr>
              <a:t>(this,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, offset, *block)</a:t>
            </a:r>
            <a:r>
              <a:rPr lang="en-US" dirty="0"/>
              <a:t>: Writes the data in </a:t>
            </a:r>
            <a:r>
              <a:rPr lang="en-US" dirty="0">
                <a:latin typeface="Consolas" panose="020B0609020204030204" pitchFamily="49" charset="0"/>
              </a:rPr>
              <a:t>*block </a:t>
            </a:r>
            <a:r>
              <a:rPr lang="en-US" dirty="0"/>
              <a:t>to the specified </a:t>
            </a:r>
            <a:r>
              <a:rPr lang="en-US" dirty="0" err="1"/>
              <a:t>inode</a:t>
            </a:r>
            <a:r>
              <a:rPr lang="en-US" dirty="0"/>
              <a:t> and offset (in blocks). Returns -1 on error, 0 on success.</a:t>
            </a:r>
          </a:p>
          <a:p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sync</a:t>
            </a:r>
            <a:r>
              <a:rPr lang="en-US" dirty="0">
                <a:latin typeface="Consolas" panose="020B0609020204030204" pitchFamily="49" charset="0"/>
              </a:rPr>
              <a:t>(this, </a:t>
            </a:r>
            <a:r>
              <a:rPr lang="en-US" dirty="0" err="1">
                <a:latin typeface="Consolas" panose="020B0609020204030204" pitchFamily="49" charset="0"/>
              </a:rPr>
              <a:t>inode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en-US" dirty="0"/>
              <a:t>: Syncs all data within the specified </a:t>
            </a:r>
            <a:r>
              <a:rPr lang="en-US" dirty="0" err="1"/>
              <a:t>inode</a:t>
            </a:r>
            <a:r>
              <a:rPr lang="en-US" dirty="0"/>
              <a:t> to the underlying layer, if this block store is a cache.</a:t>
            </a:r>
          </a:p>
          <a:p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b="1" dirty="0">
                <a:latin typeface="Consolas" panose="020B0609020204030204" pitchFamily="49" charset="0"/>
              </a:rPr>
              <a:t>release</a:t>
            </a:r>
            <a:r>
              <a:rPr lang="en-US" dirty="0">
                <a:latin typeface="Consolas" panose="020B0609020204030204" pitchFamily="49" charset="0"/>
              </a:rPr>
              <a:t>(this)</a:t>
            </a:r>
            <a:r>
              <a:rPr lang="en-US" dirty="0"/>
              <a:t>: Frees the block store, inverse of “</a:t>
            </a:r>
            <a:r>
              <a:rPr lang="en-US" dirty="0" err="1"/>
              <a:t>init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40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 for 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Implement a write-through block cache in </a:t>
            </a:r>
            <a:r>
              <a:rPr lang="en-US" dirty="0" err="1"/>
              <a:t>wtclockdisk.c</a:t>
            </a:r>
            <a:endParaRPr lang="en-US" dirty="0"/>
          </a:p>
          <a:p>
            <a:pPr lvl="1"/>
            <a:r>
              <a:rPr lang="en-US" dirty="0" err="1"/>
              <a:t>wtclockdisk_read</a:t>
            </a:r>
            <a:r>
              <a:rPr lang="en-US" dirty="0"/>
              <a:t>, </a:t>
            </a:r>
            <a:r>
              <a:rPr lang="en-US" dirty="0" err="1"/>
              <a:t>wtclockdisk_write</a:t>
            </a:r>
            <a:r>
              <a:rPr lang="en-US" dirty="0"/>
              <a:t>, </a:t>
            </a:r>
            <a:r>
              <a:rPr lang="en-US" dirty="0" err="1"/>
              <a:t>wtclockdisk_setsize</a:t>
            </a:r>
            <a:endParaRPr lang="en-US" dirty="0"/>
          </a:p>
          <a:p>
            <a:r>
              <a:rPr lang="en-US" dirty="0"/>
              <a:t>Implement a write-back block cache in </a:t>
            </a:r>
            <a:r>
              <a:rPr lang="en-US" dirty="0" err="1"/>
              <a:t>clockdisk.c</a:t>
            </a:r>
            <a:endParaRPr lang="en-US" dirty="0"/>
          </a:p>
          <a:p>
            <a:pPr lvl="1"/>
            <a:r>
              <a:rPr lang="en-US" dirty="0" err="1"/>
              <a:t>clockdisk_read</a:t>
            </a:r>
            <a:r>
              <a:rPr lang="en-US" dirty="0"/>
              <a:t>, </a:t>
            </a:r>
            <a:r>
              <a:rPr lang="en-US" dirty="0" err="1"/>
              <a:t>clockdisk_write</a:t>
            </a:r>
            <a:r>
              <a:rPr lang="en-US" dirty="0"/>
              <a:t>, </a:t>
            </a:r>
            <a:r>
              <a:rPr lang="en-US" dirty="0" err="1"/>
              <a:t>clockdisk_setsize</a:t>
            </a:r>
            <a:r>
              <a:rPr lang="en-US" dirty="0"/>
              <a:t>, </a:t>
            </a:r>
            <a:r>
              <a:rPr lang="en-US" dirty="0" err="1"/>
              <a:t>clockdisk_sync</a:t>
            </a:r>
            <a:endParaRPr lang="en-US" dirty="0"/>
          </a:p>
          <a:p>
            <a:r>
              <a:rPr lang="en-US" dirty="0"/>
              <a:t>In both files, you’ll want to implement this helper function:</a:t>
            </a:r>
            <a:br>
              <a:rPr lang="en-US" dirty="0"/>
            </a:b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static 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cache_update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</a:rPr>
              <a:t>wt</a:t>
            </a:r>
            <a:r>
              <a:rPr lang="en-US" sz="2000" dirty="0">
                <a:latin typeface="Consolas" panose="020B0609020204030204" pitchFamily="49" charset="0"/>
              </a:rPr>
              <a:t>]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</a:rPr>
              <a:t>clockdisk_state</a:t>
            </a:r>
            <a:r>
              <a:rPr lang="en-US" sz="2000" dirty="0">
                <a:latin typeface="Consolas" panose="020B0609020204030204" pitchFamily="49" charset="0"/>
              </a:rPr>
              <a:t> *</a:t>
            </a:r>
            <a:r>
              <a:rPr lang="en-US" sz="2000" dirty="0" err="1">
                <a:latin typeface="Consolas" panose="020B0609020204030204" pitchFamily="49" charset="0"/>
              </a:rPr>
              <a:t>cs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unsigned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ino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block_no</a:t>
            </a:r>
            <a:r>
              <a:rPr lang="en-US" sz="2000" dirty="0">
                <a:latin typeface="Consolas" panose="020B0609020204030204" pitchFamily="49" charset="0"/>
              </a:rPr>
              <a:t> offset,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</a:rPr>
              <a:t>block_t</a:t>
            </a:r>
            <a:r>
              <a:rPr lang="en-US" sz="2000" dirty="0">
                <a:latin typeface="Consolas" panose="020B0609020204030204" pitchFamily="49" charset="0"/>
              </a:rPr>
              <a:t> *block [,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en-US" sz="2000" dirty="0">
                <a:latin typeface="Consolas" panose="020B0609020204030204" pitchFamily="49" charset="0"/>
              </a:rPr>
              <a:t> dirty])</a:t>
            </a:r>
          </a:p>
          <a:p>
            <a:pPr lvl="1"/>
            <a:r>
              <a:rPr lang="en-US" dirty="0"/>
              <a:t>Call when you just had a cache miss</a:t>
            </a:r>
          </a:p>
          <a:p>
            <a:pPr lvl="1"/>
            <a:r>
              <a:rPr lang="en-US" dirty="0"/>
              <a:t>Use CLOCK to choose a block to evict, put </a:t>
            </a:r>
            <a:r>
              <a:rPr lang="en-US" dirty="0">
                <a:latin typeface="Consolas" panose="020B0609020204030204" pitchFamily="49" charset="0"/>
              </a:rPr>
              <a:t>*block </a:t>
            </a:r>
            <a:r>
              <a:rPr lang="en-US" dirty="0"/>
              <a:t>in the cache</a:t>
            </a:r>
          </a:p>
          <a:p>
            <a:pPr lvl="1"/>
            <a:r>
              <a:rPr lang="en-US" dirty="0"/>
              <a:t>Only </a:t>
            </a:r>
            <a:r>
              <a:rPr lang="en-US" dirty="0" err="1"/>
              <a:t>clockdisk</a:t>
            </a:r>
            <a:r>
              <a:rPr lang="en-US" dirty="0"/>
              <a:t> keeps track of whether blocks are dirty</a:t>
            </a:r>
          </a:p>
        </p:txBody>
      </p:sp>
    </p:spTree>
    <p:extLst>
      <p:ext uri="{BB962C8B-B14F-4D97-AF65-F5344CB8AC3E}">
        <p14:creationId xmlns:p14="http://schemas.microsoft.com/office/powerpoint/2010/main" val="4164219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clockdisk_state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wtclockdisk_state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already have some members defined for you, including: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read_hit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read_miss</a:t>
            </a:r>
            <a:r>
              <a:rPr lang="en-US" dirty="0"/>
              <a:t>: Number of cache hits vs. cache misses for read operations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write_hit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</a:rPr>
              <a:t>write_miss</a:t>
            </a:r>
            <a:r>
              <a:rPr lang="en-US" dirty="0"/>
              <a:t>: Number of cache hits vs. cache misses for write operations</a:t>
            </a:r>
          </a:p>
          <a:p>
            <a:r>
              <a:rPr lang="en-US" dirty="0"/>
              <a:t>Update these every time your cache handles a read or write</a:t>
            </a:r>
          </a:p>
        </p:txBody>
      </p:sp>
    </p:spTree>
    <p:extLst>
      <p:ext uri="{BB962C8B-B14F-4D97-AF65-F5344CB8AC3E}">
        <p14:creationId xmlns:p14="http://schemas.microsoft.com/office/powerpoint/2010/main" val="62972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Cache Design</a:t>
            </a:r>
          </a:p>
          <a:p>
            <a:pPr lvl="1"/>
            <a:r>
              <a:rPr lang="en-US" dirty="0"/>
              <a:t>Memory hierarchy</a:t>
            </a:r>
          </a:p>
          <a:p>
            <a:pPr lvl="1"/>
            <a:r>
              <a:rPr lang="en-US" dirty="0"/>
              <a:t>Disk blocks and block cache</a:t>
            </a:r>
          </a:p>
          <a:p>
            <a:pPr lvl="1"/>
            <a:r>
              <a:rPr lang="en-US" dirty="0"/>
              <a:t>Write-Through vs. Write-Back</a:t>
            </a:r>
          </a:p>
          <a:p>
            <a:r>
              <a:rPr lang="en-US" dirty="0"/>
              <a:t>The EGOS storage system</a:t>
            </a:r>
          </a:p>
          <a:p>
            <a:pPr lvl="1"/>
            <a:r>
              <a:rPr lang="en-US" dirty="0"/>
              <a:t>Block devices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dirty="0"/>
              <a:t>Code details</a:t>
            </a:r>
          </a:p>
        </p:txBody>
      </p:sp>
    </p:spTree>
    <p:extLst>
      <p:ext uri="{BB962C8B-B14F-4D97-AF65-F5344CB8AC3E}">
        <p14:creationId xmlns:p14="http://schemas.microsoft.com/office/powerpoint/2010/main" val="191926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3D8A-189D-4777-AA2A-5403FB6D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pic>
        <p:nvPicPr>
          <p:cNvPr id="1026" name="Picture 2" descr="Generic computer chip vector image">
            <a:extLst>
              <a:ext uri="{FF2B5EF4-FFF2-40B4-BE49-F238E27FC236}">
                <a16:creationId xmlns:a16="http://schemas.microsoft.com/office/drawing/2014/main" id="{90D9CB59-6C5D-474F-B012-92D58525D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251" y="771734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AD9296-DB0D-43D3-94D9-1F39A0BF0591}"/>
              </a:ext>
            </a:extLst>
          </p:cNvPr>
          <p:cNvSpPr/>
          <p:nvPr/>
        </p:nvSpPr>
        <p:spPr>
          <a:xfrm>
            <a:off x="6018278" y="1648974"/>
            <a:ext cx="1066796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CB8EE-912B-4836-997B-3419FCF67B07}"/>
              </a:ext>
            </a:extLst>
          </p:cNvPr>
          <p:cNvSpPr/>
          <p:nvPr/>
        </p:nvSpPr>
        <p:spPr>
          <a:xfrm>
            <a:off x="5713476" y="2210566"/>
            <a:ext cx="167640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L2 Cache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FE936-111B-42B5-ACA1-9297B8B4DB3A}"/>
              </a:ext>
            </a:extLst>
          </p:cNvPr>
          <p:cNvSpPr/>
          <p:nvPr/>
        </p:nvSpPr>
        <p:spPr>
          <a:xfrm>
            <a:off x="5561076" y="2772158"/>
            <a:ext cx="198120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L3 Cache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0944C3-2565-4AD4-9649-857617F846FC}"/>
              </a:ext>
            </a:extLst>
          </p:cNvPr>
          <p:cNvSpPr/>
          <p:nvPr/>
        </p:nvSpPr>
        <p:spPr>
          <a:xfrm>
            <a:off x="5256276" y="3333750"/>
            <a:ext cx="259080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 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6E21A5-4B51-481E-9C20-1C69149DC1C9}"/>
              </a:ext>
            </a:extLst>
          </p:cNvPr>
          <p:cNvSpPr/>
          <p:nvPr/>
        </p:nvSpPr>
        <p:spPr>
          <a:xfrm>
            <a:off x="5027676" y="3895342"/>
            <a:ext cx="304800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 Disk (SSD)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6E25B4-90A8-48F6-8286-921E95F2F90C}"/>
              </a:ext>
            </a:extLst>
          </p:cNvPr>
          <p:cNvSpPr/>
          <p:nvPr/>
        </p:nvSpPr>
        <p:spPr>
          <a:xfrm>
            <a:off x="4724400" y="4456934"/>
            <a:ext cx="365760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 Disk (Spinning)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154B65-4BCB-499B-9AB6-05F09F92997D}"/>
              </a:ext>
            </a:extLst>
          </p:cNvPr>
          <p:cNvCxnSpPr>
            <a:cxnSpLocks/>
            <a:stCxn id="1026" idx="2"/>
            <a:endCxn id="4" idx="0"/>
          </p:cNvCxnSpPr>
          <p:nvPr/>
        </p:nvCxnSpPr>
        <p:spPr>
          <a:xfrm>
            <a:off x="6551676" y="1476584"/>
            <a:ext cx="0" cy="172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87B9C3-E35C-45F4-B1DD-982FE527F0AF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6551676" y="2014734"/>
            <a:ext cx="0" cy="19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23B49BE-37E7-4D44-BBDF-FFB3D19A38A0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6551676" y="2576326"/>
            <a:ext cx="0" cy="19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0B4E7E-840D-49A8-955D-735FCA95C712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6551676" y="3137918"/>
            <a:ext cx="0" cy="19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04832E0-8AB7-4F58-8808-2F15925C4F77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6551676" y="3699510"/>
            <a:ext cx="0" cy="19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BAD7209-CDCF-4706-9689-730B8E6B7447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6551676" y="4261102"/>
            <a:ext cx="1524" cy="195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B6DA88-0B8E-4FB4-8E73-DC9670DDA7BC}"/>
                  </a:ext>
                </a:extLst>
              </p:cNvPr>
              <p:cNvSpPr txBox="1"/>
              <p:nvPr/>
            </p:nvSpPr>
            <p:spPr>
              <a:xfrm>
                <a:off x="609600" y="1604877"/>
                <a:ext cx="3198876" cy="326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 cycles (1 ns)	64 KB</a:t>
                </a:r>
              </a:p>
              <a:p>
                <a:endParaRPr lang="en-US" sz="2000" dirty="0"/>
              </a:p>
              <a:p>
                <a:r>
                  <a:rPr lang="en-US" dirty="0"/>
                  <a:t>12 cycles (4 ns)	256 KB</a:t>
                </a:r>
              </a:p>
              <a:p>
                <a:endParaRPr lang="en-US" sz="2000" dirty="0"/>
              </a:p>
              <a:p>
                <a:r>
                  <a:rPr lang="en-US" dirty="0"/>
                  <a:t>42 cycles (14 ns)	9 MB</a:t>
                </a:r>
              </a:p>
              <a:p>
                <a:endParaRPr lang="en-US" sz="2000" dirty="0"/>
              </a:p>
              <a:p>
                <a:r>
                  <a:rPr lang="en-US" dirty="0"/>
                  <a:t>75 ns		16 GB</a:t>
                </a:r>
              </a:p>
              <a:p>
                <a:endParaRPr lang="en-US" sz="2000" dirty="0"/>
              </a:p>
              <a:p>
                <a:r>
                  <a:rPr lang="en-US" dirty="0"/>
                  <a:t>100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s		256 GB</a:t>
                </a:r>
              </a:p>
              <a:p>
                <a:endParaRPr lang="en-US" dirty="0"/>
              </a:p>
              <a:p>
                <a:r>
                  <a:rPr lang="en-US" dirty="0"/>
                  <a:t>10 </a:t>
                </a:r>
                <a:r>
                  <a:rPr lang="en-US" dirty="0" err="1"/>
                  <a:t>ms</a:t>
                </a:r>
                <a:r>
                  <a:rPr lang="en-US" dirty="0"/>
                  <a:t>		1 TB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B6DA88-0B8E-4FB4-8E73-DC9670DDA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04877"/>
                <a:ext cx="3198876" cy="3262432"/>
              </a:xfrm>
              <a:prstGeom prst="rect">
                <a:avLst/>
              </a:prstGeom>
              <a:blipFill>
                <a:blip r:embed="rId4"/>
                <a:stretch>
                  <a:fillRect l="-1524" t="-935" b="-2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7D5B3DA8-43FA-461A-A53F-DA137E35CEA7}"/>
              </a:ext>
            </a:extLst>
          </p:cNvPr>
          <p:cNvSpPr/>
          <p:nvPr/>
        </p:nvSpPr>
        <p:spPr>
          <a:xfrm>
            <a:off x="609600" y="1236787"/>
            <a:ext cx="2467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Access Time	Size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068278-83C4-4E5A-98E2-1592F7EA00DA}"/>
              </a:ext>
            </a:extLst>
          </p:cNvPr>
          <p:cNvCxnSpPr/>
          <p:nvPr/>
        </p:nvCxnSpPr>
        <p:spPr>
          <a:xfrm>
            <a:off x="638542" y="1580222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11263C8-B0A7-49B2-820F-F79DAF469FF1}"/>
              </a:ext>
            </a:extLst>
          </p:cNvPr>
          <p:cNvCxnSpPr>
            <a:cxnSpLocks/>
          </p:cNvCxnSpPr>
          <p:nvPr/>
        </p:nvCxnSpPr>
        <p:spPr>
          <a:xfrm>
            <a:off x="3162300" y="1808937"/>
            <a:ext cx="2705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AC95BCD-7B5C-4665-BA7B-6E95272D6BED}"/>
              </a:ext>
            </a:extLst>
          </p:cNvPr>
          <p:cNvCxnSpPr>
            <a:cxnSpLocks/>
          </p:cNvCxnSpPr>
          <p:nvPr/>
        </p:nvCxnSpPr>
        <p:spPr>
          <a:xfrm>
            <a:off x="3276600" y="2393446"/>
            <a:ext cx="2362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885F163-B1D0-4F4A-8AAF-C46CF999CF22}"/>
              </a:ext>
            </a:extLst>
          </p:cNvPr>
          <p:cNvCxnSpPr>
            <a:cxnSpLocks/>
          </p:cNvCxnSpPr>
          <p:nvPr/>
        </p:nvCxnSpPr>
        <p:spPr>
          <a:xfrm>
            <a:off x="3118104" y="2955038"/>
            <a:ext cx="2368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83B9BBD-652A-44A0-9A44-1D6FDB7BABBB}"/>
              </a:ext>
            </a:extLst>
          </p:cNvPr>
          <p:cNvCxnSpPr>
            <a:cxnSpLocks/>
          </p:cNvCxnSpPr>
          <p:nvPr/>
        </p:nvCxnSpPr>
        <p:spPr>
          <a:xfrm>
            <a:off x="3118104" y="3516630"/>
            <a:ext cx="20634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6B408E3-A288-4ACF-ADAA-3F89ACFA8842}"/>
              </a:ext>
            </a:extLst>
          </p:cNvPr>
          <p:cNvCxnSpPr>
            <a:cxnSpLocks/>
          </p:cNvCxnSpPr>
          <p:nvPr/>
        </p:nvCxnSpPr>
        <p:spPr>
          <a:xfrm>
            <a:off x="3200400" y="4078222"/>
            <a:ext cx="175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E8F54B-4145-46DA-86B2-830A60F64A73}"/>
              </a:ext>
            </a:extLst>
          </p:cNvPr>
          <p:cNvCxnSpPr>
            <a:cxnSpLocks/>
          </p:cNvCxnSpPr>
          <p:nvPr/>
        </p:nvCxnSpPr>
        <p:spPr>
          <a:xfrm>
            <a:off x="2971800" y="4639814"/>
            <a:ext cx="16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1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Block Cache Design</a:t>
            </a:r>
          </a:p>
          <a:p>
            <a:pPr lvl="1"/>
            <a:r>
              <a:rPr lang="en-US" dirty="0"/>
              <a:t>Memory hierarchy</a:t>
            </a:r>
          </a:p>
          <a:p>
            <a:pPr lvl="1"/>
            <a:r>
              <a:rPr lang="en-US" b="1" dirty="0"/>
              <a:t>Disk blocks and block cache</a:t>
            </a:r>
          </a:p>
          <a:p>
            <a:pPr lvl="1"/>
            <a:r>
              <a:rPr lang="en-US" dirty="0"/>
              <a:t>Write-Through vs. Write-Back</a:t>
            </a:r>
          </a:p>
          <a:p>
            <a:r>
              <a:rPr lang="en-US" dirty="0"/>
              <a:t>The EGOS storage system</a:t>
            </a:r>
          </a:p>
          <a:p>
            <a:pPr lvl="1"/>
            <a:r>
              <a:rPr lang="en-US" dirty="0"/>
              <a:t>Block devices</a:t>
            </a:r>
          </a:p>
          <a:p>
            <a:pPr lvl="1"/>
            <a:r>
              <a:rPr lang="en-US" dirty="0"/>
              <a:t>Layering</a:t>
            </a:r>
          </a:p>
          <a:p>
            <a:pPr lvl="1"/>
            <a:r>
              <a:rPr lang="en-US" dirty="0"/>
              <a:t>Code details</a:t>
            </a:r>
          </a:p>
        </p:txBody>
      </p:sp>
    </p:spTree>
    <p:extLst>
      <p:ext uri="{BB962C8B-B14F-4D97-AF65-F5344CB8AC3E}">
        <p14:creationId xmlns:p14="http://schemas.microsoft.com/office/powerpoint/2010/main" val="169370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A016-124F-41FD-A0A0-B1765A38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Disk Abstraction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E7025-C241-4B3E-A04F-F352AE4D0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5334000" cy="1981200"/>
          </a:xfrm>
        </p:spPr>
        <p:txBody>
          <a:bodyPr>
            <a:normAutofit/>
          </a:bodyPr>
          <a:lstStyle/>
          <a:p>
            <a:r>
              <a:rPr lang="en-US" sz="2000" dirty="0"/>
              <a:t>Disk drivers provide read/write operations in units of </a:t>
            </a:r>
            <a:r>
              <a:rPr lang="en-US" sz="2000" b="1" dirty="0"/>
              <a:t>blocks</a:t>
            </a:r>
          </a:p>
          <a:p>
            <a:r>
              <a:rPr lang="en-US" sz="2000" dirty="0"/>
              <a:t>Usually 512 bytes, based on sector size of a spinning disk</a:t>
            </a:r>
          </a:p>
          <a:p>
            <a:r>
              <a:rPr lang="en-US" sz="2000" dirty="0"/>
              <a:t>File system stores files in groups of blocks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1AAAF7-714B-4C87-8B6A-AF81A7BA00FC}"/>
              </a:ext>
            </a:extLst>
          </p:cNvPr>
          <p:cNvSpPr/>
          <p:nvPr/>
        </p:nvSpPr>
        <p:spPr>
          <a:xfrm>
            <a:off x="9906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CFF1BE-B279-4B6C-A4B5-6355D149A94A}"/>
              </a:ext>
            </a:extLst>
          </p:cNvPr>
          <p:cNvSpPr/>
          <p:nvPr/>
        </p:nvSpPr>
        <p:spPr>
          <a:xfrm>
            <a:off x="14478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7D7A01-777B-46ED-903A-74EBEAFEC4FA}"/>
              </a:ext>
            </a:extLst>
          </p:cNvPr>
          <p:cNvSpPr/>
          <p:nvPr/>
        </p:nvSpPr>
        <p:spPr>
          <a:xfrm>
            <a:off x="19050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DFC22-74C0-4791-9C01-6CA2B69B95A0}"/>
              </a:ext>
            </a:extLst>
          </p:cNvPr>
          <p:cNvSpPr/>
          <p:nvPr/>
        </p:nvSpPr>
        <p:spPr>
          <a:xfrm>
            <a:off x="23622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DE969F-4628-4284-A168-229682B88820}"/>
              </a:ext>
            </a:extLst>
          </p:cNvPr>
          <p:cNvSpPr/>
          <p:nvPr/>
        </p:nvSpPr>
        <p:spPr>
          <a:xfrm>
            <a:off x="28194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89C497-70B5-4592-B6A8-36F312B08463}"/>
              </a:ext>
            </a:extLst>
          </p:cNvPr>
          <p:cNvSpPr/>
          <p:nvPr/>
        </p:nvSpPr>
        <p:spPr>
          <a:xfrm>
            <a:off x="3276600" y="3943350"/>
            <a:ext cx="457200" cy="76557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491399-1DAE-4D97-AF5C-CA18A8108B3A}"/>
              </a:ext>
            </a:extLst>
          </p:cNvPr>
          <p:cNvSpPr/>
          <p:nvPr/>
        </p:nvSpPr>
        <p:spPr>
          <a:xfrm>
            <a:off x="37338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A8A111-B0B8-44FE-A31D-4A59FB13AC6D}"/>
              </a:ext>
            </a:extLst>
          </p:cNvPr>
          <p:cNvSpPr/>
          <p:nvPr/>
        </p:nvSpPr>
        <p:spPr>
          <a:xfrm>
            <a:off x="41910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DCA699-DCD1-4CE0-96DE-B69AB1C6A77D}"/>
              </a:ext>
            </a:extLst>
          </p:cNvPr>
          <p:cNvSpPr/>
          <p:nvPr/>
        </p:nvSpPr>
        <p:spPr>
          <a:xfrm>
            <a:off x="46482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3E1FB-4457-4059-8CEB-11B36E359DF9}"/>
              </a:ext>
            </a:extLst>
          </p:cNvPr>
          <p:cNvSpPr/>
          <p:nvPr/>
        </p:nvSpPr>
        <p:spPr>
          <a:xfrm>
            <a:off x="51054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762A50-58B8-4358-91FC-0F0B9350E458}"/>
              </a:ext>
            </a:extLst>
          </p:cNvPr>
          <p:cNvSpPr/>
          <p:nvPr/>
        </p:nvSpPr>
        <p:spPr>
          <a:xfrm>
            <a:off x="55626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109F2F-ABB8-48D4-84D2-EA0E9FAA9F62}"/>
              </a:ext>
            </a:extLst>
          </p:cNvPr>
          <p:cNvSpPr/>
          <p:nvPr/>
        </p:nvSpPr>
        <p:spPr>
          <a:xfrm>
            <a:off x="6019800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402D6E-40DD-4B01-BFC5-C0E07C941CAD}"/>
              </a:ext>
            </a:extLst>
          </p:cNvPr>
          <p:cNvSpPr/>
          <p:nvPr/>
        </p:nvSpPr>
        <p:spPr>
          <a:xfrm>
            <a:off x="6470904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AD53AD-4A0D-469D-80E1-37037EC55862}"/>
              </a:ext>
            </a:extLst>
          </p:cNvPr>
          <p:cNvSpPr/>
          <p:nvPr/>
        </p:nvSpPr>
        <p:spPr>
          <a:xfrm>
            <a:off x="6928104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248863-23F6-4874-AA12-C6247B337B36}"/>
              </a:ext>
            </a:extLst>
          </p:cNvPr>
          <p:cNvSpPr/>
          <p:nvPr/>
        </p:nvSpPr>
        <p:spPr>
          <a:xfrm>
            <a:off x="7385304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CD9879-4041-42D2-AC86-D0EB8C47FA3A}"/>
              </a:ext>
            </a:extLst>
          </p:cNvPr>
          <p:cNvSpPr/>
          <p:nvPr/>
        </p:nvSpPr>
        <p:spPr>
          <a:xfrm>
            <a:off x="7842504" y="3943350"/>
            <a:ext cx="457200" cy="7655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89E975-FA30-4BA9-95F5-4109137FB845}"/>
              </a:ext>
            </a:extLst>
          </p:cNvPr>
          <p:cNvSpPr txBox="1"/>
          <p:nvPr/>
        </p:nvSpPr>
        <p:spPr>
          <a:xfrm>
            <a:off x="105360" y="4687716"/>
            <a:ext cx="9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Block #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5FDC87-4168-455F-988A-37FB6F208575}"/>
              </a:ext>
            </a:extLst>
          </p:cNvPr>
          <p:cNvSpPr txBox="1"/>
          <p:nvPr/>
        </p:nvSpPr>
        <p:spPr>
          <a:xfrm>
            <a:off x="1063548" y="46759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B82CE5-BB16-48EB-AB74-E3B6D4622B80}"/>
              </a:ext>
            </a:extLst>
          </p:cNvPr>
          <p:cNvSpPr txBox="1"/>
          <p:nvPr/>
        </p:nvSpPr>
        <p:spPr>
          <a:xfrm>
            <a:off x="1548696" y="467590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8FCAEC-8BC3-47B6-9C8C-DFA62FB10C28}"/>
              </a:ext>
            </a:extLst>
          </p:cNvPr>
          <p:cNvSpPr txBox="1"/>
          <p:nvPr/>
        </p:nvSpPr>
        <p:spPr>
          <a:xfrm>
            <a:off x="1992984" y="467590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515602-71B4-4178-B0AF-3F54E4B1F457}"/>
              </a:ext>
            </a:extLst>
          </p:cNvPr>
          <p:cNvSpPr txBox="1"/>
          <p:nvPr/>
        </p:nvSpPr>
        <p:spPr>
          <a:xfrm>
            <a:off x="2438400" y="46759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8697A1-53AA-45DF-8FC5-38B55FF2AD63}"/>
              </a:ext>
            </a:extLst>
          </p:cNvPr>
          <p:cNvSpPr txBox="1"/>
          <p:nvPr/>
        </p:nvSpPr>
        <p:spPr>
          <a:xfrm>
            <a:off x="2893951" y="467590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428027-03B9-412A-B348-5201DD262798}"/>
              </a:ext>
            </a:extLst>
          </p:cNvPr>
          <p:cNvSpPr txBox="1"/>
          <p:nvPr/>
        </p:nvSpPr>
        <p:spPr>
          <a:xfrm>
            <a:off x="3356085" y="4675905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2ECE11-2667-41C5-B766-874AAA58FC81}"/>
              </a:ext>
            </a:extLst>
          </p:cNvPr>
          <p:cNvSpPr txBox="1"/>
          <p:nvPr/>
        </p:nvSpPr>
        <p:spPr>
          <a:xfrm>
            <a:off x="3773972" y="46759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5AF222-EEE5-451A-93FC-81A905ECF53A}"/>
              </a:ext>
            </a:extLst>
          </p:cNvPr>
          <p:cNvSpPr txBox="1"/>
          <p:nvPr/>
        </p:nvSpPr>
        <p:spPr>
          <a:xfrm>
            <a:off x="4236106" y="4675905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E0BE4F-93B6-4CBD-92EF-442A35E4E0B4}"/>
              </a:ext>
            </a:extLst>
          </p:cNvPr>
          <p:cNvSpPr txBox="1"/>
          <p:nvPr/>
        </p:nvSpPr>
        <p:spPr>
          <a:xfrm>
            <a:off x="4701956" y="46759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86D65D-22DF-443D-90B6-E00376880A90}"/>
              </a:ext>
            </a:extLst>
          </p:cNvPr>
          <p:cNvSpPr txBox="1"/>
          <p:nvPr/>
        </p:nvSpPr>
        <p:spPr>
          <a:xfrm>
            <a:off x="5164090" y="467590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754E77-DF24-47EE-B404-7BCC8F33876F}"/>
              </a:ext>
            </a:extLst>
          </p:cNvPr>
          <p:cNvSpPr txBox="1"/>
          <p:nvPr/>
        </p:nvSpPr>
        <p:spPr>
          <a:xfrm>
            <a:off x="5601185" y="4675905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A60653-655D-4164-9C0B-0F05B0C71757}"/>
              </a:ext>
            </a:extLst>
          </p:cNvPr>
          <p:cNvSpPr txBox="1"/>
          <p:nvPr/>
        </p:nvSpPr>
        <p:spPr>
          <a:xfrm>
            <a:off x="6069821" y="4675905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736462-B7EB-413C-992C-869896DB22AA}"/>
              </a:ext>
            </a:extLst>
          </p:cNvPr>
          <p:cNvSpPr txBox="1"/>
          <p:nvPr/>
        </p:nvSpPr>
        <p:spPr>
          <a:xfrm>
            <a:off x="6530083" y="467590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F0F0C5-D96A-4E7A-A998-DCB5CD69928D}"/>
              </a:ext>
            </a:extLst>
          </p:cNvPr>
          <p:cNvSpPr txBox="1"/>
          <p:nvPr/>
        </p:nvSpPr>
        <p:spPr>
          <a:xfrm>
            <a:off x="6962598" y="467590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D5C6EB-EABF-4327-92B1-83E5EFC5627E}"/>
              </a:ext>
            </a:extLst>
          </p:cNvPr>
          <p:cNvSpPr txBox="1"/>
          <p:nvPr/>
        </p:nvSpPr>
        <p:spPr>
          <a:xfrm>
            <a:off x="7405379" y="4675905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0EE43E-724A-44C5-961D-15E91744CA7D}"/>
              </a:ext>
            </a:extLst>
          </p:cNvPr>
          <p:cNvSpPr txBox="1"/>
          <p:nvPr/>
        </p:nvSpPr>
        <p:spPr>
          <a:xfrm>
            <a:off x="7845107" y="467590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pic>
        <p:nvPicPr>
          <p:cNvPr id="40" name="Content Placeholder 39">
            <a:extLst>
              <a:ext uri="{FF2B5EF4-FFF2-40B4-BE49-F238E27FC236}">
                <a16:creationId xmlns:a16="http://schemas.microsoft.com/office/drawing/2014/main" id="{F211B7E2-C69A-4D2C-81C0-75E3570C3B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" t="3959" r="3706" b="4001"/>
          <a:stretch/>
        </p:blipFill>
        <p:spPr>
          <a:xfrm>
            <a:off x="5867400" y="1123950"/>
            <a:ext cx="2413154" cy="2575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1254BF-3403-4EDB-B585-7A323AFF4AC6}"/>
              </a:ext>
            </a:extLst>
          </p:cNvPr>
          <p:cNvSpPr txBox="1"/>
          <p:nvPr/>
        </p:nvSpPr>
        <p:spPr>
          <a:xfrm>
            <a:off x="479356" y="3206824"/>
            <a:ext cx="2316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write(5, 128, &amp;</a:t>
            </a:r>
            <a:r>
              <a:rPr lang="en-US" sz="1600" dirty="0" err="1">
                <a:latin typeface="Consolas" panose="020B0609020204030204" pitchFamily="49" charset="0"/>
              </a:rPr>
              <a:t>buf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1C0D3FA-7DD4-4E6C-A57A-0AC53CDB3693}"/>
              </a:ext>
            </a:extLst>
          </p:cNvPr>
          <p:cNvSpPr/>
          <p:nvPr/>
        </p:nvSpPr>
        <p:spPr>
          <a:xfrm>
            <a:off x="1884947" y="3409950"/>
            <a:ext cx="1590356" cy="995589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0" y="40957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4601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0500-279E-4085-9BC1-9F9D9E48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to Read from a File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5334000" y="1205432"/>
            <a:ext cx="3505200" cy="3423718"/>
          </a:xfrm>
        </p:spPr>
        <p:txBody>
          <a:bodyPr>
            <a:normAutofit lnSpcReduction="10000"/>
          </a:bodyPr>
          <a:lstStyle/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Read file’s </a:t>
            </a:r>
            <a:r>
              <a:rPr lang="en-US" sz="2400" dirty="0" err="1"/>
              <a:t>inode</a:t>
            </a:r>
            <a:r>
              <a:rPr lang="en-US" sz="2400" dirty="0"/>
              <a:t> into memory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Get location of data blocks from </a:t>
            </a:r>
            <a:r>
              <a:rPr lang="en-US" sz="2400" dirty="0" err="1"/>
              <a:t>inode</a:t>
            </a:r>
            <a:endParaRPr lang="en-US" sz="2400" dirty="0"/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Read each data block in range of read request into memory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Respond to file read request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86200" y="1502531"/>
            <a:ext cx="914400" cy="2362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79278" y="1142948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File System process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524000" y="20383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24000" y="2192839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524000" y="28003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524000" y="29527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524000" y="32575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524000" y="34099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27429" y="1712506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54959" y="252748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54959" y="2978383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read(545)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62400" y="2002339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3962400" y="2800065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>
          <a:xfrm>
            <a:off x="3962400" y="3274427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42358" y="218479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(1o </a:t>
            </a:r>
            <a:r>
              <a:rPr lang="en-US" sz="1400" dirty="0" err="1"/>
              <a:t>ms</a:t>
            </a:r>
            <a:r>
              <a:rPr lang="en-US" sz="1400" dirty="0"/>
              <a:t> later) block 542</a:t>
            </a:r>
          </a:p>
        </p:txBody>
      </p:sp>
    </p:spTree>
    <p:extLst>
      <p:ext uri="{BB962C8B-B14F-4D97-AF65-F5344CB8AC3E}">
        <p14:creationId xmlns:p14="http://schemas.microsoft.com/office/powerpoint/2010/main" val="16665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2" grpId="0" animBg="1"/>
      <p:bldP spid="43" grpId="0" animBg="1"/>
      <p:bldP spid="44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to Read from a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31392"/>
            <a:ext cx="3657600" cy="3442716"/>
          </a:xfrm>
        </p:spPr>
        <p:txBody>
          <a:bodyPr>
            <a:normAutofit/>
          </a:bodyPr>
          <a:lstStyle/>
          <a:p>
            <a:r>
              <a:rPr lang="en-US" sz="2400" dirty="0"/>
              <a:t>How long does it take to read 1000 bytes from the file?</a:t>
            </a:r>
          </a:p>
          <a:p>
            <a:r>
              <a:rPr lang="en-US" sz="2400" dirty="0"/>
              <a:t>What happens when we get another read request for the same file?</a:t>
            </a:r>
          </a:p>
          <a:p>
            <a:r>
              <a:rPr lang="en-US" sz="2400" dirty="0"/>
              <a:t>Why is this inefficient?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86200" y="1502531"/>
            <a:ext cx="914400" cy="2362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79278" y="1142948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File System process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524000" y="20383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24000" y="2192839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524000" y="28003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24000" y="29527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524000" y="32575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524000" y="340995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27429" y="1712506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read(542)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54959" y="2527480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read(544)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54959" y="2978383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read(545)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962400" y="2002339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962400" y="2800065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36" name="Rectangle 35"/>
          <p:cNvSpPr/>
          <p:nvPr/>
        </p:nvSpPr>
        <p:spPr>
          <a:xfrm>
            <a:off x="3962400" y="3274427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42358" y="218479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(1o </a:t>
            </a:r>
            <a:r>
              <a:rPr lang="en-US" sz="1400" dirty="0" err="1"/>
              <a:t>ms</a:t>
            </a:r>
            <a:r>
              <a:rPr lang="en-US" sz="1400" dirty="0"/>
              <a:t> later) block 542</a:t>
            </a:r>
          </a:p>
        </p:txBody>
      </p:sp>
    </p:spTree>
    <p:extLst>
      <p:ext uri="{BB962C8B-B14F-4D97-AF65-F5344CB8AC3E}">
        <p14:creationId xmlns:p14="http://schemas.microsoft.com/office/powerpoint/2010/main" val="42325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735324" y="1369427"/>
            <a:ext cx="758952" cy="2349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8579E-38C3-41AF-AF30-E913D56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Block Cache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sz="half" idx="2"/>
          </p:nvPr>
        </p:nvSpPr>
        <p:spPr>
          <a:xfrm>
            <a:off x="4876800" y="1112571"/>
            <a:ext cx="4038600" cy="3442716"/>
          </a:xfrm>
        </p:spPr>
        <p:txBody>
          <a:bodyPr>
            <a:normAutofit fontScale="92500"/>
          </a:bodyPr>
          <a:lstStyle/>
          <a:p>
            <a:r>
              <a:rPr lang="en-US" dirty="0"/>
              <a:t>Store recently-used disk blocks in memory</a:t>
            </a:r>
          </a:p>
          <a:p>
            <a:r>
              <a:rPr lang="en-US" dirty="0"/>
              <a:t>Cache entry metadata indicates which block it caches (if any)</a:t>
            </a:r>
          </a:p>
          <a:p>
            <a:r>
              <a:rPr lang="en-US" dirty="0"/>
              <a:t>Reading a cached block is a memory access, not a disk access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00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581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62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2343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724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85800" y="3105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486150"/>
            <a:ext cx="7620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867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4248150"/>
            <a:ext cx="762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2944" y="1200150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2944" y="1602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944" y="1983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2944" y="2364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944" y="2745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2944" y="3126373"/>
            <a:ext cx="45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308" y="352859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323" y="3888373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109" y="42693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548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61363" y="2908874"/>
            <a:ext cx="2096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2526" y="462915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Disk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35324" y="1547277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506724" y="3765262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Block cache</a:t>
            </a:r>
          </a:p>
          <a:p>
            <a:pPr algn="ctr"/>
            <a:r>
              <a:rPr lang="en-US" sz="1600" dirty="0"/>
              <a:t>(in memory)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35324" y="2161819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</a:t>
            </a:r>
            <a:r>
              <a:rPr lang="en-US" sz="1200" dirty="0" err="1"/>
              <a:t>inode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3735324" y="198337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35324" y="2745373"/>
            <a:ext cx="758952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foo.txt data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35324" y="2566927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735324" y="3310681"/>
            <a:ext cx="758952" cy="411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735324" y="1385453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49524" y="1741928"/>
            <a:ext cx="728299" cy="310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35124" y="1506573"/>
            <a:ext cx="112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Block #, valid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39924" y="112557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Empty slot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125724" y="1369427"/>
            <a:ext cx="762000" cy="339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735324" y="3146396"/>
            <a:ext cx="758952" cy="173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metadata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561363" y="2148365"/>
            <a:ext cx="2096237" cy="1947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65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aching">
      <a:majorFont>
        <a:latin typeface="Constantia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7649</TotalTime>
  <Words>2667</Words>
  <Application>Microsoft Office PowerPoint</Application>
  <PresentationFormat>On-screen Show (16:9)</PresentationFormat>
  <Paragraphs>484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Candara</vt:lpstr>
      <vt:lpstr>Consolas</vt:lpstr>
      <vt:lpstr>Constantia</vt:lpstr>
      <vt:lpstr>Lucida Console</vt:lpstr>
      <vt:lpstr>Adjacency</vt:lpstr>
      <vt:lpstr>Caching and Layered Disk Devices</vt:lpstr>
      <vt:lpstr>Announcements</vt:lpstr>
      <vt:lpstr>Outline for Today</vt:lpstr>
      <vt:lpstr>Memory Hierarchy</vt:lpstr>
      <vt:lpstr>Outline</vt:lpstr>
      <vt:lpstr>Hard Disk Abstraction</vt:lpstr>
      <vt:lpstr>Operations to Read from a File</vt:lpstr>
      <vt:lpstr>Operations to Read from a File</vt:lpstr>
      <vt:lpstr>The Block Cache</vt:lpstr>
      <vt:lpstr>Using the Block Cache</vt:lpstr>
      <vt:lpstr>Cache Eviction</vt:lpstr>
      <vt:lpstr>Outline</vt:lpstr>
      <vt:lpstr>Handling Writes</vt:lpstr>
      <vt:lpstr>Handling Writes</vt:lpstr>
      <vt:lpstr>Outline</vt:lpstr>
      <vt:lpstr>Storage in EGOS</vt:lpstr>
      <vt:lpstr>Block Service Layering</vt:lpstr>
      <vt:lpstr>Block Service Layering</vt:lpstr>
      <vt:lpstr>Block Service Layering</vt:lpstr>
      <vt:lpstr>Outline</vt:lpstr>
      <vt:lpstr>Adding “Objects” to C</vt:lpstr>
      <vt:lpstr>Adding “Objects” to C</vt:lpstr>
      <vt:lpstr>Adding “Objects” to C</vt:lpstr>
      <vt:lpstr>How Do I Use This?</vt:lpstr>
      <vt:lpstr>Block Store Functions</vt:lpstr>
      <vt:lpstr>Block Store Functions</vt:lpstr>
      <vt:lpstr>Your Task for Project 3</vt:lpstr>
      <vt:lpstr>Keeping Track of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Caching and Layered Disks</dc:title>
  <dc:creator>Edward Tremel</dc:creator>
  <cp:lastModifiedBy>Edward Tremel</cp:lastModifiedBy>
  <cp:revision>308</cp:revision>
  <dcterms:created xsi:type="dcterms:W3CDTF">2019-11-18T22:03:20Z</dcterms:created>
  <dcterms:modified xsi:type="dcterms:W3CDTF">2020-03-13T21:09:52Z</dcterms:modified>
</cp:coreProperties>
</file>