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2"/>
  </p:notesMasterIdLst>
  <p:sldIdLst>
    <p:sldId id="256" r:id="rId2"/>
    <p:sldId id="275" r:id="rId3"/>
    <p:sldId id="257" r:id="rId4"/>
    <p:sldId id="276" r:id="rId5"/>
    <p:sldId id="258" r:id="rId6"/>
    <p:sldId id="259" r:id="rId7"/>
    <p:sldId id="261" r:id="rId8"/>
    <p:sldId id="269" r:id="rId9"/>
    <p:sldId id="277" r:id="rId10"/>
    <p:sldId id="260" r:id="rId11"/>
    <p:sldId id="264" r:id="rId12"/>
    <p:sldId id="270" r:id="rId13"/>
    <p:sldId id="285" r:id="rId14"/>
    <p:sldId id="262" r:id="rId15"/>
    <p:sldId id="268" r:id="rId16"/>
    <p:sldId id="287" r:id="rId17"/>
    <p:sldId id="263" r:id="rId18"/>
    <p:sldId id="288" r:id="rId19"/>
    <p:sldId id="278" r:id="rId20"/>
    <p:sldId id="281" r:id="rId21"/>
    <p:sldId id="289" r:id="rId22"/>
    <p:sldId id="290" r:id="rId23"/>
    <p:sldId id="282" r:id="rId24"/>
    <p:sldId id="283" r:id="rId25"/>
    <p:sldId id="279" r:id="rId26"/>
    <p:sldId id="284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80" r:id="rId35"/>
    <p:sldId id="266" r:id="rId36"/>
    <p:sldId id="271" r:id="rId37"/>
    <p:sldId id="272" r:id="rId38"/>
    <p:sldId id="273" r:id="rId39"/>
    <p:sldId id="274" r:id="rId40"/>
    <p:sldId id="298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336600"/>
    <a:srgbClr val="9900CC"/>
    <a:srgbClr val="FF0000"/>
    <a:srgbClr val="969696"/>
    <a:srgbClr val="CC00FF"/>
    <a:srgbClr val="00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717AC4-B4DA-4BB9-B016-119F9A04DFCB}" v="230" dt="2020-01-24T19:14:30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24" autoAdjust="0"/>
  </p:normalViewPr>
  <p:slideViewPr>
    <p:cSldViewPr>
      <p:cViewPr varScale="1">
        <p:scale>
          <a:sx n="150" d="100"/>
          <a:sy n="150" d="100"/>
        </p:scale>
        <p:origin x="-4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Tremel" userId="99c4cb7793acbe54" providerId="LiveId" clId="{A6717AC4-B4DA-4BB9-B016-119F9A04DFCB}"/>
    <pc:docChg chg="undo custSel addSld modSld sldOrd">
      <pc:chgData name="Edward Tremel" userId="99c4cb7793acbe54" providerId="LiveId" clId="{A6717AC4-B4DA-4BB9-B016-119F9A04DFCB}" dt="2020-01-24T19:14:30.479" v="4248"/>
      <pc:docMkLst>
        <pc:docMk/>
      </pc:docMkLst>
      <pc:sldChg chg="modSp">
        <pc:chgData name="Edward Tremel" userId="99c4cb7793acbe54" providerId="LiveId" clId="{A6717AC4-B4DA-4BB9-B016-119F9A04DFCB}" dt="2020-01-24T21:00:25.954" v="42" actId="20577"/>
        <pc:sldMkLst>
          <pc:docMk/>
          <pc:sldMk cId="1919267737" sldId="257"/>
        </pc:sldMkLst>
        <pc:spChg chg="mod">
          <ac:chgData name="Edward Tremel" userId="99c4cb7793acbe54" providerId="LiveId" clId="{A6717AC4-B4DA-4BB9-B016-119F9A04DFCB}" dt="2020-01-24T21:00:25.954" v="42" actId="20577"/>
          <ac:spMkLst>
            <pc:docMk/>
            <pc:sldMk cId="1919267737" sldId="257"/>
            <ac:spMk id="3" creationId="{00000000-0000-0000-0000-000000000000}"/>
          </ac:spMkLst>
        </pc:spChg>
      </pc:sldChg>
      <pc:sldChg chg="addSp modSp modAnim">
        <pc:chgData name="Edward Tremel" userId="99c4cb7793acbe54" providerId="LiveId" clId="{A6717AC4-B4DA-4BB9-B016-119F9A04DFCB}" dt="2020-01-24T17:13:30.712" v="1591"/>
        <pc:sldMkLst>
          <pc:docMk/>
          <pc:sldMk cId="2239837010" sldId="261"/>
        </pc:sldMkLst>
        <pc:spChg chg="mod">
          <ac:chgData name="Edward Tremel" userId="99c4cb7793acbe54" providerId="LiveId" clId="{A6717AC4-B4DA-4BB9-B016-119F9A04DFCB}" dt="2020-01-24T21:01:08.229" v="50" actId="20577"/>
          <ac:spMkLst>
            <pc:docMk/>
            <pc:sldMk cId="2239837010" sldId="261"/>
            <ac:spMk id="2" creationId="{00000000-0000-0000-0000-000000000000}"/>
          </ac:spMkLst>
        </pc:spChg>
        <pc:spChg chg="mod">
          <ac:chgData name="Edward Tremel" userId="99c4cb7793acbe54" providerId="LiveId" clId="{A6717AC4-B4DA-4BB9-B016-119F9A04DFCB}" dt="2020-01-24T17:13:14.168" v="1590" actId="20577"/>
          <ac:spMkLst>
            <pc:docMk/>
            <pc:sldMk cId="2239837010" sldId="261"/>
            <ac:spMk id="3" creationId="{00000000-0000-0000-0000-000000000000}"/>
          </ac:spMkLst>
        </pc:spChg>
        <pc:cxnChg chg="add mod">
          <ac:chgData name="Edward Tremel" userId="99c4cb7793acbe54" providerId="LiveId" clId="{A6717AC4-B4DA-4BB9-B016-119F9A04DFCB}" dt="2020-01-24T17:12:18.868" v="1568" actId="13822"/>
          <ac:cxnSpMkLst>
            <pc:docMk/>
            <pc:sldMk cId="2239837010" sldId="261"/>
            <ac:cxnSpMk id="5" creationId="{5F07FFDB-C07A-487F-B9EB-2B340EF63D16}"/>
          </ac:cxnSpMkLst>
        </pc:cxnChg>
      </pc:sldChg>
      <pc:sldChg chg="modSp">
        <pc:chgData name="Edward Tremel" userId="99c4cb7793acbe54" providerId="LiveId" clId="{A6717AC4-B4DA-4BB9-B016-119F9A04DFCB}" dt="2020-01-24T16:34:32.732" v="232" actId="113"/>
        <pc:sldMkLst>
          <pc:docMk/>
          <pc:sldMk cId="757903046" sldId="263"/>
        </pc:sldMkLst>
        <pc:spChg chg="mod">
          <ac:chgData name="Edward Tremel" userId="99c4cb7793acbe54" providerId="LiveId" clId="{A6717AC4-B4DA-4BB9-B016-119F9A04DFCB}" dt="2020-01-24T16:34:32.732" v="232" actId="113"/>
          <ac:spMkLst>
            <pc:docMk/>
            <pc:sldMk cId="757903046" sldId="263"/>
            <ac:spMk id="3" creationId="{00000000-0000-0000-0000-000000000000}"/>
          </ac:spMkLst>
        </pc:spChg>
      </pc:sldChg>
      <pc:sldChg chg="modSp">
        <pc:chgData name="Edward Tremel" userId="99c4cb7793acbe54" providerId="LiveId" clId="{A6717AC4-B4DA-4BB9-B016-119F9A04DFCB}" dt="2020-01-24T17:10:12.057" v="1554" actId="20577"/>
        <pc:sldMkLst>
          <pc:docMk/>
          <pc:sldMk cId="2539188063" sldId="264"/>
        </pc:sldMkLst>
        <pc:spChg chg="mod">
          <ac:chgData name="Edward Tremel" userId="99c4cb7793acbe54" providerId="LiveId" clId="{A6717AC4-B4DA-4BB9-B016-119F9A04DFCB}" dt="2020-01-24T17:10:12.057" v="1554" actId="20577"/>
          <ac:spMkLst>
            <pc:docMk/>
            <pc:sldMk cId="2539188063" sldId="264"/>
            <ac:spMk id="3" creationId="{F4B29114-55AD-4F80-B1B0-5B235AB0F47E}"/>
          </ac:spMkLst>
        </pc:spChg>
        <pc:picChg chg="mod">
          <ac:chgData name="Edward Tremel" userId="99c4cb7793acbe54" providerId="LiveId" clId="{A6717AC4-B4DA-4BB9-B016-119F9A04DFCB}" dt="2020-01-24T16:37:06.634" v="361" actId="1076"/>
          <ac:picMkLst>
            <pc:docMk/>
            <pc:sldMk cId="2539188063" sldId="264"/>
            <ac:picMk id="5" creationId="{FDA41491-6F8D-45B5-B9B0-7DD4F53535B4}"/>
          </ac:picMkLst>
        </pc:picChg>
      </pc:sldChg>
      <pc:sldChg chg="modSp add">
        <pc:chgData name="Edward Tremel" userId="99c4cb7793acbe54" providerId="LiveId" clId="{A6717AC4-B4DA-4BB9-B016-119F9A04DFCB}" dt="2020-01-24T17:20:43.255" v="1597" actId="20577"/>
        <pc:sldMkLst>
          <pc:docMk/>
          <pc:sldMk cId="4187660145" sldId="267"/>
        </pc:sldMkLst>
        <pc:spChg chg="mod">
          <ac:chgData name="Edward Tremel" userId="99c4cb7793acbe54" providerId="LiveId" clId="{A6717AC4-B4DA-4BB9-B016-119F9A04DFCB}" dt="2020-01-24T16:35:24.409" v="245" actId="20577"/>
          <ac:spMkLst>
            <pc:docMk/>
            <pc:sldMk cId="4187660145" sldId="267"/>
            <ac:spMk id="2" creationId="{9314533F-E3A0-4A27-8BC8-011418997584}"/>
          </ac:spMkLst>
        </pc:spChg>
        <pc:spChg chg="mod">
          <ac:chgData name="Edward Tremel" userId="99c4cb7793acbe54" providerId="LiveId" clId="{A6717AC4-B4DA-4BB9-B016-119F9A04DFCB}" dt="2020-01-24T17:20:43.255" v="1597" actId="20577"/>
          <ac:spMkLst>
            <pc:docMk/>
            <pc:sldMk cId="4187660145" sldId="267"/>
            <ac:spMk id="3" creationId="{FF4BB4FA-AED4-4C6D-8453-71D70C35FE59}"/>
          </ac:spMkLst>
        </pc:spChg>
      </pc:sldChg>
      <pc:sldChg chg="modSp add">
        <pc:chgData name="Edward Tremel" userId="99c4cb7793acbe54" providerId="LiveId" clId="{A6717AC4-B4DA-4BB9-B016-119F9A04DFCB}" dt="2020-01-24T16:53:19.537" v="876" actId="20577"/>
        <pc:sldMkLst>
          <pc:docMk/>
          <pc:sldMk cId="3193661337" sldId="268"/>
        </pc:sldMkLst>
        <pc:spChg chg="mod">
          <ac:chgData name="Edward Tremel" userId="99c4cb7793acbe54" providerId="LiveId" clId="{A6717AC4-B4DA-4BB9-B016-119F9A04DFCB}" dt="2020-01-24T16:50:56.769" v="663" actId="20577"/>
          <ac:spMkLst>
            <pc:docMk/>
            <pc:sldMk cId="3193661337" sldId="268"/>
            <ac:spMk id="2" creationId="{9F3015A3-FF24-4629-9AC1-7E017B99941C}"/>
          </ac:spMkLst>
        </pc:spChg>
        <pc:spChg chg="mod">
          <ac:chgData name="Edward Tremel" userId="99c4cb7793acbe54" providerId="LiveId" clId="{A6717AC4-B4DA-4BB9-B016-119F9A04DFCB}" dt="2020-01-24T16:53:19.537" v="876" actId="20577"/>
          <ac:spMkLst>
            <pc:docMk/>
            <pc:sldMk cId="3193661337" sldId="268"/>
            <ac:spMk id="3" creationId="{CE51EA42-683F-40BB-875D-650EE9757632}"/>
          </ac:spMkLst>
        </pc:spChg>
      </pc:sldChg>
      <pc:sldChg chg="modSp add">
        <pc:chgData name="Edward Tremel" userId="99c4cb7793acbe54" providerId="LiveId" clId="{A6717AC4-B4DA-4BB9-B016-119F9A04DFCB}" dt="2020-01-24T17:04:48.692" v="1118" actId="20577"/>
        <pc:sldMkLst>
          <pc:docMk/>
          <pc:sldMk cId="265895843" sldId="269"/>
        </pc:sldMkLst>
        <pc:spChg chg="mod">
          <ac:chgData name="Edward Tremel" userId="99c4cb7793acbe54" providerId="LiveId" clId="{A6717AC4-B4DA-4BB9-B016-119F9A04DFCB}" dt="2020-01-24T16:58:37.965" v="886" actId="20577"/>
          <ac:spMkLst>
            <pc:docMk/>
            <pc:sldMk cId="265895843" sldId="269"/>
            <ac:spMk id="2" creationId="{0743B16E-4C19-4194-A7B9-D9288E39C991}"/>
          </ac:spMkLst>
        </pc:spChg>
        <pc:spChg chg="mod">
          <ac:chgData name="Edward Tremel" userId="99c4cb7793acbe54" providerId="LiveId" clId="{A6717AC4-B4DA-4BB9-B016-119F9A04DFCB}" dt="2020-01-24T17:04:48.692" v="1118" actId="20577"/>
          <ac:spMkLst>
            <pc:docMk/>
            <pc:sldMk cId="265895843" sldId="269"/>
            <ac:spMk id="3" creationId="{1EBE4F35-A439-467A-BE30-EFABFFA1DAE7}"/>
          </ac:spMkLst>
        </pc:spChg>
      </pc:sldChg>
      <pc:sldChg chg="modSp add">
        <pc:chgData name="Edward Tremel" userId="99c4cb7793acbe54" providerId="LiveId" clId="{A6717AC4-B4DA-4BB9-B016-119F9A04DFCB}" dt="2020-01-24T17:09:33.145" v="1525" actId="20577"/>
        <pc:sldMkLst>
          <pc:docMk/>
          <pc:sldMk cId="786444028" sldId="270"/>
        </pc:sldMkLst>
        <pc:spChg chg="mod">
          <ac:chgData name="Edward Tremel" userId="99c4cb7793acbe54" providerId="LiveId" clId="{A6717AC4-B4DA-4BB9-B016-119F9A04DFCB}" dt="2020-01-24T17:05:07.938" v="1141" actId="20577"/>
          <ac:spMkLst>
            <pc:docMk/>
            <pc:sldMk cId="786444028" sldId="270"/>
            <ac:spMk id="2" creationId="{AF810552-0861-4E88-BF72-17CDA23B8C24}"/>
          </ac:spMkLst>
        </pc:spChg>
        <pc:spChg chg="mod">
          <ac:chgData name="Edward Tremel" userId="99c4cb7793acbe54" providerId="LiveId" clId="{A6717AC4-B4DA-4BB9-B016-119F9A04DFCB}" dt="2020-01-24T17:09:33.145" v="1525" actId="20577"/>
          <ac:spMkLst>
            <pc:docMk/>
            <pc:sldMk cId="786444028" sldId="270"/>
            <ac:spMk id="3" creationId="{D6B61CF8-FE09-485F-87BE-8ADB5FF7B056}"/>
          </ac:spMkLst>
        </pc:spChg>
      </pc:sldChg>
      <pc:sldChg chg="modSp add modAnim">
        <pc:chgData name="Edward Tremel" userId="99c4cb7793acbe54" providerId="LiveId" clId="{A6717AC4-B4DA-4BB9-B016-119F9A04DFCB}" dt="2020-01-24T17:41:46.128" v="2414" actId="20577"/>
        <pc:sldMkLst>
          <pc:docMk/>
          <pc:sldMk cId="1059243487" sldId="271"/>
        </pc:sldMkLst>
        <pc:spChg chg="mod">
          <ac:chgData name="Edward Tremel" userId="99c4cb7793acbe54" providerId="LiveId" clId="{A6717AC4-B4DA-4BB9-B016-119F9A04DFCB}" dt="2020-01-24T17:31:06.108" v="2123" actId="20577"/>
          <ac:spMkLst>
            <pc:docMk/>
            <pc:sldMk cId="1059243487" sldId="271"/>
            <ac:spMk id="2" creationId="{16650F70-4CF4-431C-A753-DB40B84A1C2F}"/>
          </ac:spMkLst>
        </pc:spChg>
        <pc:spChg chg="mod">
          <ac:chgData name="Edward Tremel" userId="99c4cb7793acbe54" providerId="LiveId" clId="{A6717AC4-B4DA-4BB9-B016-119F9A04DFCB}" dt="2020-01-24T17:41:46.128" v="2414" actId="20577"/>
          <ac:spMkLst>
            <pc:docMk/>
            <pc:sldMk cId="1059243487" sldId="271"/>
            <ac:spMk id="3" creationId="{B5874FD9-89F8-4426-AABE-C86AE33AE568}"/>
          </ac:spMkLst>
        </pc:spChg>
      </pc:sldChg>
      <pc:sldChg chg="modSp add">
        <pc:chgData name="Edward Tremel" userId="99c4cb7793acbe54" providerId="LiveId" clId="{A6717AC4-B4DA-4BB9-B016-119F9A04DFCB}" dt="2020-01-24T17:10:29.522" v="1557" actId="113"/>
        <pc:sldMkLst>
          <pc:docMk/>
          <pc:sldMk cId="3156962127" sldId="272"/>
        </pc:sldMkLst>
        <pc:spChg chg="mod">
          <ac:chgData name="Edward Tremel" userId="99c4cb7793acbe54" providerId="LiveId" clId="{A6717AC4-B4DA-4BB9-B016-119F9A04DFCB}" dt="2020-01-24T17:10:29.522" v="1557" actId="113"/>
          <ac:spMkLst>
            <pc:docMk/>
            <pc:sldMk cId="3156962127" sldId="272"/>
            <ac:spMk id="3" creationId="{00000000-0000-0000-0000-000000000000}"/>
          </ac:spMkLst>
        </pc:spChg>
      </pc:sldChg>
      <pc:sldChg chg="addSp modSp add">
        <pc:chgData name="Edward Tremel" userId="99c4cb7793acbe54" providerId="LiveId" clId="{A6717AC4-B4DA-4BB9-B016-119F9A04DFCB}" dt="2020-01-24T17:29:51.817" v="2095" actId="20577"/>
        <pc:sldMkLst>
          <pc:docMk/>
          <pc:sldMk cId="86778964" sldId="273"/>
        </pc:sldMkLst>
        <pc:spChg chg="mod">
          <ac:chgData name="Edward Tremel" userId="99c4cb7793acbe54" providerId="LiveId" clId="{A6717AC4-B4DA-4BB9-B016-119F9A04DFCB}" dt="2020-01-24T17:21:18.842" v="1633" actId="20577"/>
          <ac:spMkLst>
            <pc:docMk/>
            <pc:sldMk cId="86778964" sldId="273"/>
            <ac:spMk id="2" creationId="{B282133C-F6C3-4B84-915F-81694D230524}"/>
          </ac:spMkLst>
        </pc:spChg>
        <pc:spChg chg="mod">
          <ac:chgData name="Edward Tremel" userId="99c4cb7793acbe54" providerId="LiveId" clId="{A6717AC4-B4DA-4BB9-B016-119F9A04DFCB}" dt="2020-01-24T17:29:51.817" v="2095" actId="20577"/>
          <ac:spMkLst>
            <pc:docMk/>
            <pc:sldMk cId="86778964" sldId="273"/>
            <ac:spMk id="3" creationId="{DD839CF5-8603-4E52-A1A0-9DA2E807F8C8}"/>
          </ac:spMkLst>
        </pc:spChg>
        <pc:grpChg chg="add mod">
          <ac:chgData name="Edward Tremel" userId="99c4cb7793acbe54" providerId="LiveId" clId="{A6717AC4-B4DA-4BB9-B016-119F9A04DFCB}" dt="2020-01-24T17:25:33.793" v="1716" actId="1076"/>
          <ac:grpSpMkLst>
            <pc:docMk/>
            <pc:sldMk cId="86778964" sldId="273"/>
            <ac:grpSpMk id="4" creationId="{26F4746A-AF07-461B-B131-0EF3A713BC2B}"/>
          </ac:grpSpMkLst>
        </pc:grpChg>
      </pc:sldChg>
      <pc:sldChg chg="addSp delSp modSp add">
        <pc:chgData name="Edward Tremel" userId="99c4cb7793acbe54" providerId="LiveId" clId="{A6717AC4-B4DA-4BB9-B016-119F9A04DFCB}" dt="2020-01-24T18:01:53.783" v="2808" actId="1076"/>
        <pc:sldMkLst>
          <pc:docMk/>
          <pc:sldMk cId="992154684" sldId="274"/>
        </pc:sldMkLst>
        <pc:spChg chg="mod">
          <ac:chgData name="Edward Tremel" userId="99c4cb7793acbe54" providerId="LiveId" clId="{A6717AC4-B4DA-4BB9-B016-119F9A04DFCB}" dt="2020-01-24T17:41:23.313" v="2413" actId="20577"/>
          <ac:spMkLst>
            <pc:docMk/>
            <pc:sldMk cId="992154684" sldId="274"/>
            <ac:spMk id="2" creationId="{2CCC9DD6-0608-411B-A327-0FA90D4ECAEC}"/>
          </ac:spMkLst>
        </pc:spChg>
        <pc:spChg chg="del">
          <ac:chgData name="Edward Tremel" userId="99c4cb7793acbe54" providerId="LiveId" clId="{A6717AC4-B4DA-4BB9-B016-119F9A04DFCB}" dt="2020-01-24T17:42:28.341" v="2415"/>
          <ac:spMkLst>
            <pc:docMk/>
            <pc:sldMk cId="992154684" sldId="274"/>
            <ac:spMk id="3" creationId="{EDA6A019-C0B0-4F91-A6E1-FDBE471C1E8B}"/>
          </ac:spMkLst>
        </pc:spChg>
        <pc:spChg chg="add mod">
          <ac:chgData name="Edward Tremel" userId="99c4cb7793acbe54" providerId="LiveId" clId="{A6717AC4-B4DA-4BB9-B016-119F9A04DFCB}" dt="2020-01-24T17:52:54.323" v="2527" actId="14100"/>
          <ac:spMkLst>
            <pc:docMk/>
            <pc:sldMk cId="992154684" sldId="274"/>
            <ac:spMk id="4" creationId="{4F0824D8-4240-4D66-B6CE-B698ABF81FC8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5" creationId="{1A47DA74-0E03-47C3-91BE-46C8BCE000B4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6" creationId="{76D7C285-DD9D-4E0E-8A34-858B1DA24536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7" creationId="{6B1CE6FF-9634-4E6F-8710-42CD7C0F3D48}"/>
          </ac:spMkLst>
        </pc:spChg>
        <pc:spChg chg="add mod">
          <ac:chgData name="Edward Tremel" userId="99c4cb7793acbe54" providerId="LiveId" clId="{A6717AC4-B4DA-4BB9-B016-119F9A04DFCB}" dt="2020-01-24T17:54:31.138" v="2567" actId="1076"/>
          <ac:spMkLst>
            <pc:docMk/>
            <pc:sldMk cId="992154684" sldId="274"/>
            <ac:spMk id="8" creationId="{61C03074-B929-47D9-B55A-B0F544C6ED72}"/>
          </ac:spMkLst>
        </pc:spChg>
        <pc:spChg chg="add mod">
          <ac:chgData name="Edward Tremel" userId="99c4cb7793acbe54" providerId="LiveId" clId="{A6717AC4-B4DA-4BB9-B016-119F9A04DFCB}" dt="2020-01-24T17:56:15.473" v="2593" actId="1076"/>
          <ac:spMkLst>
            <pc:docMk/>
            <pc:sldMk cId="992154684" sldId="274"/>
            <ac:spMk id="9" creationId="{131A7FA5-DCC1-4776-95FB-93FAC9139ED6}"/>
          </ac:spMkLst>
        </pc:spChg>
        <pc:spChg chg="add mod">
          <ac:chgData name="Edward Tremel" userId="99c4cb7793acbe54" providerId="LiveId" clId="{A6717AC4-B4DA-4BB9-B016-119F9A04DFCB}" dt="2020-01-24T17:56:15.473" v="2593" actId="1076"/>
          <ac:spMkLst>
            <pc:docMk/>
            <pc:sldMk cId="992154684" sldId="274"/>
            <ac:spMk id="10" creationId="{A77573BB-B787-4EB0-B9A0-277FB93A0CAE}"/>
          </ac:spMkLst>
        </pc:spChg>
        <pc:spChg chg="add mod">
          <ac:chgData name="Edward Tremel" userId="99c4cb7793acbe54" providerId="LiveId" clId="{A6717AC4-B4DA-4BB9-B016-119F9A04DFCB}" dt="2020-01-24T17:54:56.137" v="2574" actId="1038"/>
          <ac:spMkLst>
            <pc:docMk/>
            <pc:sldMk cId="992154684" sldId="274"/>
            <ac:spMk id="13" creationId="{15951C52-4076-431F-97DF-BCA65EF16116}"/>
          </ac:spMkLst>
        </pc:spChg>
        <pc:spChg chg="add mod">
          <ac:chgData name="Edward Tremel" userId="99c4cb7793acbe54" providerId="LiveId" clId="{A6717AC4-B4DA-4BB9-B016-119F9A04DFCB}" dt="2020-01-24T17:57:42.241" v="2611" actId="14100"/>
          <ac:spMkLst>
            <pc:docMk/>
            <pc:sldMk cId="992154684" sldId="274"/>
            <ac:spMk id="14" creationId="{C89121AE-BBE1-4460-9297-91F67C4E48D3}"/>
          </ac:spMkLst>
        </pc:spChg>
        <pc:spChg chg="add mod">
          <ac:chgData name="Edward Tremel" userId="99c4cb7793acbe54" providerId="LiveId" clId="{A6717AC4-B4DA-4BB9-B016-119F9A04DFCB}" dt="2020-01-24T17:53:15.352" v="2546" actId="14100"/>
          <ac:spMkLst>
            <pc:docMk/>
            <pc:sldMk cId="992154684" sldId="274"/>
            <ac:spMk id="15" creationId="{955A4614-B9E3-4C35-B6E8-2CB7CA85DF0D}"/>
          </ac:spMkLst>
        </pc:spChg>
        <pc:spChg chg="add mod">
          <ac:chgData name="Edward Tremel" userId="99c4cb7793acbe54" providerId="LiveId" clId="{A6717AC4-B4DA-4BB9-B016-119F9A04DFCB}" dt="2020-01-24T17:57:49.889" v="2612" actId="1076"/>
          <ac:spMkLst>
            <pc:docMk/>
            <pc:sldMk cId="992154684" sldId="274"/>
            <ac:spMk id="16" creationId="{33E64FD2-06F3-404D-91C8-D1DC5989CDF4}"/>
          </ac:spMkLst>
        </pc:spChg>
        <pc:spChg chg="add del mod">
          <ac:chgData name="Edward Tremel" userId="99c4cb7793acbe54" providerId="LiveId" clId="{A6717AC4-B4DA-4BB9-B016-119F9A04DFCB}" dt="2020-01-24T17:54:48.434" v="2570" actId="478"/>
          <ac:spMkLst>
            <pc:docMk/>
            <pc:sldMk cId="992154684" sldId="274"/>
            <ac:spMk id="20" creationId="{447992F9-F381-47AF-A947-5CA5B99DD8BF}"/>
          </ac:spMkLst>
        </pc:spChg>
        <pc:spChg chg="add mod">
          <ac:chgData name="Edward Tremel" userId="99c4cb7793acbe54" providerId="LiveId" clId="{A6717AC4-B4DA-4BB9-B016-119F9A04DFCB}" dt="2020-01-24T17:55:15.569" v="2582" actId="20577"/>
          <ac:spMkLst>
            <pc:docMk/>
            <pc:sldMk cId="992154684" sldId="274"/>
            <ac:spMk id="21" creationId="{7F8D80C2-AE5D-4E98-AAE7-8EF8254D2722}"/>
          </ac:spMkLst>
        </pc:spChg>
        <pc:spChg chg="add mod">
          <ac:chgData name="Edward Tremel" userId="99c4cb7793acbe54" providerId="LiveId" clId="{A6717AC4-B4DA-4BB9-B016-119F9A04DFCB}" dt="2020-01-24T17:55:31.769" v="2589" actId="14100"/>
          <ac:spMkLst>
            <pc:docMk/>
            <pc:sldMk cId="992154684" sldId="274"/>
            <ac:spMk id="22" creationId="{A49BC360-6E8B-4E6C-A51D-CDAA36CDE44E}"/>
          </ac:spMkLst>
        </pc:spChg>
        <pc:spChg chg="add mod">
          <ac:chgData name="Edward Tremel" userId="99c4cb7793acbe54" providerId="LiveId" clId="{A6717AC4-B4DA-4BB9-B016-119F9A04DFCB}" dt="2020-01-24T17:55:34.233" v="2590" actId="1076"/>
          <ac:spMkLst>
            <pc:docMk/>
            <pc:sldMk cId="992154684" sldId="274"/>
            <ac:spMk id="23" creationId="{A2B6F9CD-9AB5-4A3C-ADBC-250A9B26C8C9}"/>
          </ac:spMkLst>
        </pc:spChg>
        <pc:spChg chg="add mod">
          <ac:chgData name="Edward Tremel" userId="99c4cb7793acbe54" providerId="LiveId" clId="{A6717AC4-B4DA-4BB9-B016-119F9A04DFCB}" dt="2020-01-24T17:56:49.527" v="2605" actId="20577"/>
          <ac:spMkLst>
            <pc:docMk/>
            <pc:sldMk cId="992154684" sldId="274"/>
            <ac:spMk id="27" creationId="{AE772F8E-8E01-4110-9689-1C99715601B5}"/>
          </ac:spMkLst>
        </pc:spChg>
        <pc:spChg chg="add mod">
          <ac:chgData name="Edward Tremel" userId="99c4cb7793acbe54" providerId="LiveId" clId="{A6717AC4-B4DA-4BB9-B016-119F9A04DFCB}" dt="2020-01-24T17:56:42.545" v="2600" actId="14100"/>
          <ac:spMkLst>
            <pc:docMk/>
            <pc:sldMk cId="992154684" sldId="274"/>
            <ac:spMk id="28" creationId="{9318E0DA-B55A-4FB1-A995-E22DD8CB18C7}"/>
          </ac:spMkLst>
        </pc:spChg>
        <pc:spChg chg="add mod">
          <ac:chgData name="Edward Tremel" userId="99c4cb7793acbe54" providerId="LiveId" clId="{A6717AC4-B4DA-4BB9-B016-119F9A04DFCB}" dt="2020-01-24T17:56:48.305" v="2603" actId="1076"/>
          <ac:spMkLst>
            <pc:docMk/>
            <pc:sldMk cId="992154684" sldId="274"/>
            <ac:spMk id="29" creationId="{E7E6A822-316A-4388-ADF4-ECDCAF8D2ADA}"/>
          </ac:spMkLst>
        </pc:spChg>
        <pc:spChg chg="add mod">
          <ac:chgData name="Edward Tremel" userId="99c4cb7793acbe54" providerId="LiveId" clId="{A6717AC4-B4DA-4BB9-B016-119F9A04DFCB}" dt="2020-01-24T17:58:26.440" v="2645" actId="1035"/>
          <ac:spMkLst>
            <pc:docMk/>
            <pc:sldMk cId="992154684" sldId="274"/>
            <ac:spMk id="30" creationId="{47C7FC7D-1BED-4031-BE01-B53456ADA520}"/>
          </ac:spMkLst>
        </pc:spChg>
        <pc:spChg chg="add mod">
          <ac:chgData name="Edward Tremel" userId="99c4cb7793acbe54" providerId="LiveId" clId="{A6717AC4-B4DA-4BB9-B016-119F9A04DFCB}" dt="2020-01-24T17:58:23.904" v="2642" actId="1076"/>
          <ac:spMkLst>
            <pc:docMk/>
            <pc:sldMk cId="992154684" sldId="274"/>
            <ac:spMk id="31" creationId="{E20EB084-7873-4B48-85BD-BA63D04F6077}"/>
          </ac:spMkLst>
        </pc:spChg>
        <pc:spChg chg="add mod">
          <ac:chgData name="Edward Tremel" userId="99c4cb7793acbe54" providerId="LiveId" clId="{A6717AC4-B4DA-4BB9-B016-119F9A04DFCB}" dt="2020-01-24T18:01:53.783" v="2808" actId="1076"/>
          <ac:spMkLst>
            <pc:docMk/>
            <pc:sldMk cId="992154684" sldId="274"/>
            <ac:spMk id="32" creationId="{D1385D9C-2057-4E08-A080-4BFDDCC6FE46}"/>
          </ac:spMkLst>
        </pc:spChg>
        <pc:cxnChg chg="add mod">
          <ac:chgData name="Edward Tremel" userId="99c4cb7793acbe54" providerId="LiveId" clId="{A6717AC4-B4DA-4BB9-B016-119F9A04DFCB}" dt="2020-01-24T17:54:31.138" v="2567" actId="1076"/>
          <ac:cxnSpMkLst>
            <pc:docMk/>
            <pc:sldMk cId="992154684" sldId="274"/>
            <ac:cxnSpMk id="12" creationId="{81800A90-18EB-4AC9-896F-7FAC0D55ACF0}"/>
          </ac:cxnSpMkLst>
        </pc:cxnChg>
        <pc:cxnChg chg="add mod">
          <ac:chgData name="Edward Tremel" userId="99c4cb7793acbe54" providerId="LiveId" clId="{A6717AC4-B4DA-4BB9-B016-119F9A04DFCB}" dt="2020-01-24T17:54:31.138" v="2567" actId="1076"/>
          <ac:cxnSpMkLst>
            <pc:docMk/>
            <pc:sldMk cId="992154684" sldId="274"/>
            <ac:cxnSpMk id="17" creationId="{C5C8DE02-6AC4-4BC7-8A53-6CDA8AA01DF0}"/>
          </ac:cxnSpMkLst>
        </pc:cxnChg>
        <pc:cxnChg chg="add mod">
          <ac:chgData name="Edward Tremel" userId="99c4cb7793acbe54" providerId="LiveId" clId="{A6717AC4-B4DA-4BB9-B016-119F9A04DFCB}" dt="2020-01-24T17:56:23.602" v="2597" actId="14100"/>
          <ac:cxnSpMkLst>
            <pc:docMk/>
            <pc:sldMk cId="992154684" sldId="274"/>
            <ac:cxnSpMk id="24" creationId="{31654367-6EA4-4794-8C0E-DE5867DFB46D}"/>
          </ac:cxnSpMkLst>
        </pc:cxnChg>
      </pc:sldChg>
      <pc:sldChg chg="addSp delSp modSp add">
        <pc:chgData name="Edward Tremel" userId="99c4cb7793acbe54" providerId="LiveId" clId="{A6717AC4-B4DA-4BB9-B016-119F9A04DFCB}" dt="2020-01-24T18:32:16.214" v="3087" actId="20577"/>
        <pc:sldMkLst>
          <pc:docMk/>
          <pc:sldMk cId="3417494189" sldId="275"/>
        </pc:sldMkLst>
        <pc:spChg chg="del">
          <ac:chgData name="Edward Tremel" userId="99c4cb7793acbe54" providerId="LiveId" clId="{A6717AC4-B4DA-4BB9-B016-119F9A04DFCB}" dt="2020-01-24T17:59:24.731" v="2647"/>
          <ac:spMkLst>
            <pc:docMk/>
            <pc:sldMk cId="3417494189" sldId="275"/>
            <ac:spMk id="2" creationId="{6D3B248F-7452-4833-9137-C381003E4BD6}"/>
          </ac:spMkLst>
        </pc:spChg>
        <pc:spChg chg="add mod">
          <ac:chgData name="Edward Tremel" userId="99c4cb7793acbe54" providerId="LiveId" clId="{A6717AC4-B4DA-4BB9-B016-119F9A04DFCB}" dt="2020-01-24T17:59:31.367" v="2660" actId="20577"/>
          <ac:spMkLst>
            <pc:docMk/>
            <pc:sldMk cId="3417494189" sldId="275"/>
            <ac:spMk id="3" creationId="{79BB2CE1-9D25-4F73-9120-4C9FF0EEC172}"/>
          </ac:spMkLst>
        </pc:spChg>
        <pc:spChg chg="add mod">
          <ac:chgData name="Edward Tremel" userId="99c4cb7793acbe54" providerId="LiveId" clId="{A6717AC4-B4DA-4BB9-B016-119F9A04DFCB}" dt="2020-01-24T18:00:26.396" v="2742" actId="20577"/>
          <ac:spMkLst>
            <pc:docMk/>
            <pc:sldMk cId="3417494189" sldId="275"/>
            <ac:spMk id="4" creationId="{5ADEE3B1-6747-4352-A921-12F65ECDF5F3}"/>
          </ac:spMkLst>
        </pc:spChg>
        <pc:spChg chg="add mod">
          <ac:chgData name="Edward Tremel" userId="99c4cb7793acbe54" providerId="LiveId" clId="{A6717AC4-B4DA-4BB9-B016-119F9A04DFCB}" dt="2020-01-24T18:31:23.072" v="3078" actId="1076"/>
          <ac:spMkLst>
            <pc:docMk/>
            <pc:sldMk cId="3417494189" sldId="275"/>
            <ac:spMk id="6" creationId="{CA071690-AEC4-4DA9-BC71-86C16F6FC074}"/>
          </ac:spMkLst>
        </pc:spChg>
        <pc:graphicFrameChg chg="add mod modGraphic">
          <ac:chgData name="Edward Tremel" userId="99c4cb7793acbe54" providerId="LiveId" clId="{A6717AC4-B4DA-4BB9-B016-119F9A04DFCB}" dt="2020-01-24T18:32:16.214" v="3087" actId="20577"/>
          <ac:graphicFrameMkLst>
            <pc:docMk/>
            <pc:sldMk cId="3417494189" sldId="275"/>
            <ac:graphicFrameMk id="5" creationId="{23AFD436-56C0-4277-8F43-1141E86F31F3}"/>
          </ac:graphicFrameMkLst>
        </pc:graphicFrameChg>
        <pc:cxnChg chg="add mod">
          <ac:chgData name="Edward Tremel" userId="99c4cb7793acbe54" providerId="LiveId" clId="{A6717AC4-B4DA-4BB9-B016-119F9A04DFCB}" dt="2020-01-24T18:31:32.631" v="3081" actId="14100"/>
          <ac:cxnSpMkLst>
            <pc:docMk/>
            <pc:sldMk cId="3417494189" sldId="275"/>
            <ac:cxnSpMk id="8" creationId="{8CAFC22C-EA91-4D04-B509-567F9DF19475}"/>
          </ac:cxnSpMkLst>
        </pc:cxnChg>
      </pc:sldChg>
      <pc:sldChg chg="addSp delSp modSp add">
        <pc:chgData name="Edward Tremel" userId="99c4cb7793acbe54" providerId="LiveId" clId="{A6717AC4-B4DA-4BB9-B016-119F9A04DFCB}" dt="2020-01-24T18:44:52.587" v="3575" actId="207"/>
        <pc:sldMkLst>
          <pc:docMk/>
          <pc:sldMk cId="270819630" sldId="276"/>
        </pc:sldMkLst>
        <pc:spChg chg="mod">
          <ac:chgData name="Edward Tremel" userId="99c4cb7793acbe54" providerId="LiveId" clId="{A6717AC4-B4DA-4BB9-B016-119F9A04DFCB}" dt="2020-01-24T18:33:05.840" v="3105" actId="2711"/>
          <ac:spMkLst>
            <pc:docMk/>
            <pc:sldMk cId="270819630" sldId="276"/>
            <ac:spMk id="2" creationId="{6858F432-F029-40A5-8C5D-C9616B5E0540}"/>
          </ac:spMkLst>
        </pc:spChg>
        <pc:spChg chg="mod">
          <ac:chgData name="Edward Tremel" userId="99c4cb7793acbe54" providerId="LiveId" clId="{A6717AC4-B4DA-4BB9-B016-119F9A04DFCB}" dt="2020-01-24T18:44:52.587" v="3575" actId="207"/>
          <ac:spMkLst>
            <pc:docMk/>
            <pc:sldMk cId="270819630" sldId="276"/>
            <ac:spMk id="3" creationId="{69585042-D4CB-4082-81D6-F631D561F4CD}"/>
          </ac:spMkLst>
        </pc:spChg>
        <pc:spChg chg="add del">
          <ac:chgData name="Edward Tremel" userId="99c4cb7793acbe54" providerId="LiveId" clId="{A6717AC4-B4DA-4BB9-B016-119F9A04DFCB}" dt="2020-01-24T18:36:28.412" v="3139"/>
          <ac:spMkLst>
            <pc:docMk/>
            <pc:sldMk cId="270819630" sldId="276"/>
            <ac:spMk id="4" creationId="{3885C4CC-FC35-46AC-B6FA-629875CFE9BE}"/>
          </ac:spMkLst>
        </pc:spChg>
        <pc:spChg chg="add del">
          <ac:chgData name="Edward Tremel" userId="99c4cb7793acbe54" providerId="LiveId" clId="{A6717AC4-B4DA-4BB9-B016-119F9A04DFCB}" dt="2020-01-24T18:36:28.412" v="3139"/>
          <ac:spMkLst>
            <pc:docMk/>
            <pc:sldMk cId="270819630" sldId="276"/>
            <ac:spMk id="5" creationId="{6467F484-2C7A-411D-BD15-C37D5D672F79}"/>
          </ac:spMkLst>
        </pc:spChg>
        <pc:spChg chg="add mod">
          <ac:chgData name="Edward Tremel" userId="99c4cb7793acbe54" providerId="LiveId" clId="{A6717AC4-B4DA-4BB9-B016-119F9A04DFCB}" dt="2020-01-24T18:37:21.320" v="3173"/>
          <ac:spMkLst>
            <pc:docMk/>
            <pc:sldMk cId="270819630" sldId="276"/>
            <ac:spMk id="6" creationId="{9E109B58-596E-4674-ADDD-B7C4710CE02C}"/>
          </ac:spMkLst>
        </pc:spChg>
        <pc:spChg chg="add mod">
          <ac:chgData name="Edward Tremel" userId="99c4cb7793acbe54" providerId="LiveId" clId="{A6717AC4-B4DA-4BB9-B016-119F9A04DFCB}" dt="2020-01-24T18:36:35.605" v="3152" actId="20577"/>
          <ac:spMkLst>
            <pc:docMk/>
            <pc:sldMk cId="270819630" sldId="276"/>
            <ac:spMk id="7" creationId="{B4A94DB3-E6AA-4FF4-A171-BACC3BE5FF26}"/>
          </ac:spMkLst>
        </pc:spChg>
      </pc:sldChg>
      <pc:sldChg chg="addSp delSp modSp add delAnim modAnim">
        <pc:chgData name="Edward Tremel" userId="99c4cb7793acbe54" providerId="LiveId" clId="{A6717AC4-B4DA-4BB9-B016-119F9A04DFCB}" dt="2020-01-24T19:03:03.080" v="3839"/>
        <pc:sldMkLst>
          <pc:docMk/>
          <pc:sldMk cId="1882870323" sldId="277"/>
        </pc:sldMkLst>
        <pc:spChg chg="mod">
          <ac:chgData name="Edward Tremel" userId="99c4cb7793acbe54" providerId="LiveId" clId="{A6717AC4-B4DA-4BB9-B016-119F9A04DFCB}" dt="2020-01-24T18:46:45.944" v="3611" actId="20577"/>
          <ac:spMkLst>
            <pc:docMk/>
            <pc:sldMk cId="1882870323" sldId="277"/>
            <ac:spMk id="2" creationId="{4851DCC9-8755-463C-9A27-41CA61D682DE}"/>
          </ac:spMkLst>
        </pc:spChg>
        <pc:spChg chg="mod">
          <ac:chgData name="Edward Tremel" userId="99c4cb7793acbe54" providerId="LiveId" clId="{A6717AC4-B4DA-4BB9-B016-119F9A04DFCB}" dt="2020-01-24T18:54:08.965" v="3682" actId="14100"/>
          <ac:spMkLst>
            <pc:docMk/>
            <pc:sldMk cId="1882870323" sldId="277"/>
            <ac:spMk id="3" creationId="{A6BCD222-9F29-4422-A2E2-10A119359386}"/>
          </ac:spMkLst>
        </pc:spChg>
        <pc:spChg chg="add mod">
          <ac:chgData name="Edward Tremel" userId="99c4cb7793acbe54" providerId="LiveId" clId="{A6717AC4-B4DA-4BB9-B016-119F9A04DFCB}" dt="2020-01-24T18:53:48.589" v="3681" actId="14100"/>
          <ac:spMkLst>
            <pc:docMk/>
            <pc:sldMk cId="1882870323" sldId="277"/>
            <ac:spMk id="4" creationId="{0AD94BC0-E4E1-4414-A42A-347B42019CEB}"/>
          </ac:spMkLst>
        </pc:spChg>
        <pc:spChg chg="add del mod">
          <ac:chgData name="Edward Tremel" userId="99c4cb7793acbe54" providerId="LiveId" clId="{A6717AC4-B4DA-4BB9-B016-119F9A04DFCB}" dt="2020-01-24T18:55:39.931" v="3727" actId="478"/>
          <ac:spMkLst>
            <pc:docMk/>
            <pc:sldMk cId="1882870323" sldId="277"/>
            <ac:spMk id="7" creationId="{EE0CB7C2-58C8-42F8-9492-87969FC4E2D2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8" creationId="{A9978E8D-A0DB-4837-9798-95460538CA8B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9" creationId="{1FD79580-B356-4F33-86ED-DC0C94365B77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10" creationId="{7D64257F-F4BF-465A-B02C-8498CB4A2671}"/>
          </ac:spMkLst>
        </pc:spChg>
        <pc:spChg chg="add mod">
          <ac:chgData name="Edward Tremel" userId="99c4cb7793acbe54" providerId="LiveId" clId="{A6717AC4-B4DA-4BB9-B016-119F9A04DFCB}" dt="2020-01-24T18:58:31.219" v="3771" actId="1076"/>
          <ac:spMkLst>
            <pc:docMk/>
            <pc:sldMk cId="1882870323" sldId="277"/>
            <ac:spMk id="12" creationId="{FDF9FEEC-950A-47C1-83CB-8F7CD4EAEC3D}"/>
          </ac:spMkLst>
        </pc:spChg>
        <pc:spChg chg="add del mod">
          <ac:chgData name="Edward Tremel" userId="99c4cb7793acbe54" providerId="LiveId" clId="{A6717AC4-B4DA-4BB9-B016-119F9A04DFCB}" dt="2020-01-24T18:56:57.580" v="3736" actId="478"/>
          <ac:spMkLst>
            <pc:docMk/>
            <pc:sldMk cId="1882870323" sldId="277"/>
            <ac:spMk id="13" creationId="{2C20B69A-0633-4C04-ADFA-16E4644EE9FC}"/>
          </ac:spMkLst>
        </pc:spChg>
        <pc:spChg chg="add mod">
          <ac:chgData name="Edward Tremel" userId="99c4cb7793acbe54" providerId="LiveId" clId="{A6717AC4-B4DA-4BB9-B016-119F9A04DFCB}" dt="2020-01-24T19:00:25.306" v="3789" actId="2711"/>
          <ac:spMkLst>
            <pc:docMk/>
            <pc:sldMk cId="1882870323" sldId="277"/>
            <ac:spMk id="14" creationId="{E4B4F013-3AA8-48B3-AFF5-E08AE384432B}"/>
          </ac:spMkLst>
        </pc:spChg>
        <pc:spChg chg="add del mod">
          <ac:chgData name="Edward Tremel" userId="99c4cb7793acbe54" providerId="LiveId" clId="{A6717AC4-B4DA-4BB9-B016-119F9A04DFCB}" dt="2020-01-24T18:58:51.282" v="3773" actId="478"/>
          <ac:spMkLst>
            <pc:docMk/>
            <pc:sldMk cId="1882870323" sldId="277"/>
            <ac:spMk id="15" creationId="{0BB2DEA6-7530-46C7-9F3C-52CDB9363CA2}"/>
          </ac:spMkLst>
        </pc:spChg>
        <pc:spChg chg="add mod">
          <ac:chgData name="Edward Tremel" userId="99c4cb7793acbe54" providerId="LiveId" clId="{A6717AC4-B4DA-4BB9-B016-119F9A04DFCB}" dt="2020-01-24T18:59:43.176" v="3780"/>
          <ac:spMkLst>
            <pc:docMk/>
            <pc:sldMk cId="1882870323" sldId="277"/>
            <ac:spMk id="16" creationId="{064C08F6-A506-4908-8625-BC40507239F6}"/>
          </ac:spMkLst>
        </pc:spChg>
        <pc:spChg chg="add mod">
          <ac:chgData name="Edward Tremel" userId="99c4cb7793acbe54" providerId="LiveId" clId="{A6717AC4-B4DA-4BB9-B016-119F9A04DFCB}" dt="2020-01-24T19:02:56.593" v="3837" actId="1076"/>
          <ac:spMkLst>
            <pc:docMk/>
            <pc:sldMk cId="1882870323" sldId="277"/>
            <ac:spMk id="17" creationId="{431EAFC8-C419-4A71-A0BF-E3A6245F6B55}"/>
          </ac:spMkLst>
        </pc:spChg>
        <pc:spChg chg="add mod">
          <ac:chgData name="Edward Tremel" userId="99c4cb7793acbe54" providerId="LiveId" clId="{A6717AC4-B4DA-4BB9-B016-119F9A04DFCB}" dt="2020-01-24T19:02:29.562" v="3833" actId="1076"/>
          <ac:spMkLst>
            <pc:docMk/>
            <pc:sldMk cId="1882870323" sldId="277"/>
            <ac:spMk id="18" creationId="{D099604D-7192-44F3-BC7A-D7A66DD46B50}"/>
          </ac:spMkLst>
        </pc:spChg>
        <pc:spChg chg="add mod">
          <ac:chgData name="Edward Tremel" userId="99c4cb7793acbe54" providerId="LiveId" clId="{A6717AC4-B4DA-4BB9-B016-119F9A04DFCB}" dt="2020-01-24T19:02:29.562" v="3833" actId="1076"/>
          <ac:spMkLst>
            <pc:docMk/>
            <pc:sldMk cId="1882870323" sldId="277"/>
            <ac:spMk id="19" creationId="{65C4EA38-F70F-4543-BD42-0F19B6BFDF78}"/>
          </ac:spMkLst>
        </pc:spChg>
        <pc:cxnChg chg="add del mod">
          <ac:chgData name="Edward Tremel" userId="99c4cb7793acbe54" providerId="LiveId" clId="{A6717AC4-B4DA-4BB9-B016-119F9A04DFCB}" dt="2020-01-24T18:55:39.931" v="3727" actId="478"/>
          <ac:cxnSpMkLst>
            <pc:docMk/>
            <pc:sldMk cId="1882870323" sldId="277"/>
            <ac:cxnSpMk id="6" creationId="{922BB383-54B9-476B-9641-744AF7812EC7}"/>
          </ac:cxnSpMkLst>
        </pc:cxnChg>
        <pc:cxnChg chg="add mod">
          <ac:chgData name="Edward Tremel" userId="99c4cb7793acbe54" providerId="LiveId" clId="{A6717AC4-B4DA-4BB9-B016-119F9A04DFCB}" dt="2020-01-24T18:58:31.219" v="3771" actId="1076"/>
          <ac:cxnSpMkLst>
            <pc:docMk/>
            <pc:sldMk cId="1882870323" sldId="277"/>
            <ac:cxnSpMk id="11" creationId="{637719F2-2B32-43BC-BBDB-36461D580FCB}"/>
          </ac:cxnSpMkLst>
        </pc:cxnChg>
      </pc:sldChg>
      <pc:sldChg chg="addSp modSp add ord modAnim">
        <pc:chgData name="Edward Tremel" userId="99c4cb7793acbe54" providerId="LiveId" clId="{A6717AC4-B4DA-4BB9-B016-119F9A04DFCB}" dt="2020-01-24T19:14:30.479" v="4248"/>
        <pc:sldMkLst>
          <pc:docMk/>
          <pc:sldMk cId="4278971422" sldId="278"/>
        </pc:sldMkLst>
        <pc:spChg chg="mod">
          <ac:chgData name="Edward Tremel" userId="99c4cb7793acbe54" providerId="LiveId" clId="{A6717AC4-B4DA-4BB9-B016-119F9A04DFCB}" dt="2020-01-24T19:04:09.166" v="3886" actId="20577"/>
          <ac:spMkLst>
            <pc:docMk/>
            <pc:sldMk cId="4278971422" sldId="278"/>
            <ac:spMk id="2" creationId="{E775F4B7-B6E9-49D2-AFCA-4E0004FE9B09}"/>
          </ac:spMkLst>
        </pc:spChg>
        <pc:spChg chg="mod">
          <ac:chgData name="Edward Tremel" userId="99c4cb7793acbe54" providerId="LiveId" clId="{A6717AC4-B4DA-4BB9-B016-119F9A04DFCB}" dt="2020-01-24T19:11:41.125" v="4167" actId="948"/>
          <ac:spMkLst>
            <pc:docMk/>
            <pc:sldMk cId="4278971422" sldId="278"/>
            <ac:spMk id="3" creationId="{3AB8E115-5571-4AE3-B265-AB5BB2F6AF59}"/>
          </ac:spMkLst>
        </pc:spChg>
        <pc:spChg chg="add mod">
          <ac:chgData name="Edward Tremel" userId="99c4cb7793acbe54" providerId="LiveId" clId="{A6717AC4-B4DA-4BB9-B016-119F9A04DFCB}" dt="2020-01-24T19:12:39.940" v="4211" actId="207"/>
          <ac:spMkLst>
            <pc:docMk/>
            <pc:sldMk cId="4278971422" sldId="278"/>
            <ac:spMk id="4" creationId="{665BE5CF-9DFE-4192-97CE-AA87DFE18733}"/>
          </ac:spMkLst>
        </pc:spChg>
        <pc:spChg chg="add mod">
          <ac:chgData name="Edward Tremel" userId="99c4cb7793acbe54" providerId="LiveId" clId="{A6717AC4-B4DA-4BB9-B016-119F9A04DFCB}" dt="2020-01-24T19:13:38.659" v="4242" actId="1076"/>
          <ac:spMkLst>
            <pc:docMk/>
            <pc:sldMk cId="4278971422" sldId="278"/>
            <ac:spMk id="7" creationId="{66DBD0E0-87A2-4365-BE55-AF4C69507AB3}"/>
          </ac:spMkLst>
        </pc:spChg>
        <pc:cxnChg chg="add mod">
          <ac:chgData name="Edward Tremel" userId="99c4cb7793acbe54" providerId="LiveId" clId="{A6717AC4-B4DA-4BB9-B016-119F9A04DFCB}" dt="2020-01-24T19:12:53.485" v="4213" actId="13822"/>
          <ac:cxnSpMkLst>
            <pc:docMk/>
            <pc:sldMk cId="4278971422" sldId="278"/>
            <ac:cxnSpMk id="6" creationId="{2EDAF20D-7C57-4D0D-9F28-4ADC72C7B737}"/>
          </ac:cxnSpMkLst>
        </pc:cxnChg>
        <pc:cxnChg chg="add mod">
          <ac:chgData name="Edward Tremel" userId="99c4cb7793acbe54" providerId="LiveId" clId="{A6717AC4-B4DA-4BB9-B016-119F9A04DFCB}" dt="2020-01-24T19:13:53.815" v="4244" actId="108"/>
          <ac:cxnSpMkLst>
            <pc:docMk/>
            <pc:sldMk cId="4278971422" sldId="278"/>
            <ac:cxnSpMk id="9" creationId="{7AE81B4F-8236-42BE-9EC8-B4D80B914D9C}"/>
          </ac:cxnSpMkLst>
        </pc:cxnChg>
      </pc:sldChg>
    </pc:docChg>
  </pc:docChgLst>
  <pc:docChgLst>
    <pc:chgData name="Edward Tremel" userId="99c4cb7793acbe54" providerId="LiveId" clId="{535EBD4D-A1A8-4E3A-8D3B-24D94DE3FBDA}"/>
    <pc:docChg chg="modSld">
      <pc:chgData name="Edward Tremel" userId="99c4cb7793acbe54" providerId="LiveId" clId="{535EBD4D-A1A8-4E3A-8D3B-24D94DE3FBDA}" dt="2019-11-28T20:04:37.133" v="10" actId="20577"/>
      <pc:docMkLst>
        <pc:docMk/>
      </pc:docMkLst>
      <pc:sldChg chg="modSp">
        <pc:chgData name="Edward Tremel" userId="99c4cb7793acbe54" providerId="LiveId" clId="{535EBD4D-A1A8-4E3A-8D3B-24D94DE3FBDA}" dt="2019-11-28T20:04:37.133" v="10" actId="20577"/>
        <pc:sldMkLst>
          <pc:docMk/>
          <pc:sldMk cId="2800283070" sldId="256"/>
        </pc:sldMkLst>
        <pc:spChg chg="mod">
          <ac:chgData name="Edward Tremel" userId="99c4cb7793acbe54" providerId="LiveId" clId="{535EBD4D-A1A8-4E3A-8D3B-24D94DE3FBDA}" dt="2019-11-28T20:04:37.133" v="10" actId="20577"/>
          <ac:spMkLst>
            <pc:docMk/>
            <pc:sldMk cId="2800283070" sldId="256"/>
            <ac:spMk id="2" creationId="{00000000-0000-0000-0000-000000000000}"/>
          </ac:spMkLst>
        </pc:spChg>
      </pc:sldChg>
    </pc:docChg>
  </pc:docChgLst>
  <pc:docChgLst>
    <pc:chgData name="Edward Tremel" userId="99c4cb7793acbe54" providerId="LiveId" clId="{43880FCF-20B6-4F67-8B44-B40A859DC74C}"/>
    <pc:docChg chg="undo redo custSel addSld delSld modSld">
      <pc:chgData name="Edward Tremel" userId="99c4cb7793acbe54" providerId="LiveId" clId="{43880FCF-20B6-4F67-8B44-B40A859DC74C}" dt="2019-12-04T04:50:45.322" v="7182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0EFD-B4C4-4849-9D46-55349313B59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58FFA-1A25-4FBE-A22A-9EEA7E866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GitHub is just one possible “remote” for your repository</a:t>
            </a:r>
          </a:p>
          <a:p>
            <a:r>
              <a:rPr lang="en-US" dirty="0"/>
              <a:t>GitHub introduces a new operation: Fork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7724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48615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26099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038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26408"/>
            <a:ext cx="8534399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476750"/>
            <a:ext cx="85344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8534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8537448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8537448" cy="2857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8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4800600"/>
            <a:ext cx="533400" cy="283464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D5DBDE8-2F15-440B-94C9-65D2FF74F3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4800600"/>
            <a:ext cx="5867400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0599"/>
            <a:ext cx="1828799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accent1"/>
                </a:solidFill>
              </a:defRPr>
            </a:lvl1pPr>
          </a:lstStyle>
          <a:p>
            <a:fld id="{43EB0EE4-6096-4DD7-B81E-AD433831DBBE}" type="datetimeFigureOut">
              <a:rPr lang="en-US" smtClean="0"/>
              <a:pPr/>
              <a:t>2/5/2020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lassian.com/git/tutorials/saving-changes/gitignore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docs" TargetMode="External"/><Relationship Id="rId2" Type="http://schemas.openxmlformats.org/officeDocument/2006/relationships/hyperlink" Target="https://www.atlassian.com/git/tutori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hshitgit.com/" TargetMode="External"/><Relationship Id="rId4" Type="http://schemas.openxmlformats.org/officeDocument/2006/relationships/hyperlink" Target="https://happygitwithr.com/workflows-intro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Git and GitHub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CS 4411</a:t>
            </a:r>
          </a:p>
          <a:p>
            <a:pPr algn="ctr"/>
            <a:r>
              <a:rPr lang="en-US" dirty="0"/>
              <a:t>Spring 2020</a:t>
            </a:r>
          </a:p>
        </p:txBody>
      </p:sp>
      <p:pic>
        <p:nvPicPr>
          <p:cNvPr id="1030" name="Picture 6" descr="Git logo">
            <a:extLst>
              <a:ext uri="{FF2B5EF4-FFF2-40B4-BE49-F238E27FC236}">
                <a16:creationId xmlns:a16="http://schemas.microsoft.com/office/drawing/2014/main" xmlns="" id="{4DBEF139-F672-453D-BFF7-921776918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52464"/>
            <a:ext cx="1443038" cy="144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GitHub logo">
            <a:extLst>
              <a:ext uri="{FF2B5EF4-FFF2-40B4-BE49-F238E27FC236}">
                <a16:creationId xmlns:a16="http://schemas.microsoft.com/office/drawing/2014/main" xmlns="" id="{3AFA9390-A635-482A-8D89-57E0EAEBB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164" y="857251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8BAADD-2C34-427D-AC2D-7C9F9BFD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and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14E126-5AD0-4152-A215-E37534550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/>
              <a:t>Make changes to files</a:t>
            </a:r>
          </a:p>
          <a:p>
            <a:pPr marL="5715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/>
              <a:t>Choose some changed files that you’re ready to “publish”</a:t>
            </a:r>
          </a:p>
          <a:p>
            <a:pPr marL="5715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add the changed files</a:t>
            </a:r>
          </a:p>
          <a:p>
            <a:pPr marL="5715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 err="1"/>
              <a:t>git</a:t>
            </a:r>
            <a:r>
              <a:rPr lang="en-US" dirty="0"/>
              <a:t> commit and write a message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55951F3-EBC7-4EA5-B2EE-0323EE8944CB}"/>
              </a:ext>
            </a:extLst>
          </p:cNvPr>
          <p:cNvSpPr/>
          <p:nvPr/>
        </p:nvSpPr>
        <p:spPr>
          <a:xfrm>
            <a:off x="1066800" y="3028950"/>
            <a:ext cx="4267200" cy="1219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dirty="0">
                <a:latin typeface="Consolas" panose="020B0609020204030204" pitchFamily="49" charset="0"/>
              </a:rPr>
              <a:t> vim </a:t>
            </a:r>
            <a:r>
              <a:rPr lang="en-US" dirty="0" err="1">
                <a:latin typeface="Consolas" panose="020B0609020204030204" pitchFamily="49" charset="0"/>
              </a:rPr>
              <a:t>src</a:t>
            </a:r>
            <a:r>
              <a:rPr lang="en-US" dirty="0">
                <a:latin typeface="Consolas" panose="020B0609020204030204" pitchFamily="49" charset="0"/>
              </a:rPr>
              <a:t>/apps/</a:t>
            </a:r>
            <a:r>
              <a:rPr lang="en-US" dirty="0" err="1">
                <a:latin typeface="Consolas" panose="020B0609020204030204" pitchFamily="49" charset="0"/>
              </a:rPr>
              <a:t>mt.c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dirty="0">
                <a:latin typeface="Consolas" panose="020B0609020204030204" pitchFamily="49" charset="0"/>
              </a:rPr>
              <a:t> vim </a:t>
            </a:r>
            <a:r>
              <a:rPr lang="en-US" dirty="0" err="1">
                <a:latin typeface="Consolas" panose="020B0609020204030204" pitchFamily="49" charset="0"/>
              </a:rPr>
              <a:t>src</a:t>
            </a:r>
            <a:r>
              <a:rPr lang="en-US" dirty="0">
                <a:latin typeface="Consolas" panose="020B0609020204030204" pitchFamily="49" charset="0"/>
              </a:rPr>
              <a:t>/grass/</a:t>
            </a:r>
            <a:r>
              <a:rPr lang="en-US" dirty="0" err="1">
                <a:latin typeface="Consolas" panose="020B0609020204030204" pitchFamily="49" charset="0"/>
              </a:rPr>
              <a:t>process.c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add </a:t>
            </a:r>
            <a:r>
              <a:rPr lang="en-US" dirty="0" err="1">
                <a:latin typeface="Consolas" panose="020B0609020204030204" pitchFamily="49" charset="0"/>
              </a:rPr>
              <a:t>src</a:t>
            </a:r>
            <a:r>
              <a:rPr lang="en-US" dirty="0">
                <a:latin typeface="Consolas" panose="020B0609020204030204" pitchFamily="49" charset="0"/>
              </a:rPr>
              <a:t>/apps/</a:t>
            </a:r>
            <a:r>
              <a:rPr lang="en-US" dirty="0" err="1">
                <a:latin typeface="Consolas" panose="020B0609020204030204" pitchFamily="49" charset="0"/>
              </a:rPr>
              <a:t>mt.c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commit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29400" y="3714750"/>
            <a:ext cx="16002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Commit E:</a:t>
            </a:r>
          </a:p>
          <a:p>
            <a:r>
              <a:rPr lang="en-US" sz="1600" dirty="0"/>
              <a:t>/</a:t>
            </a:r>
            <a:r>
              <a:rPr lang="en-US" sz="1600" dirty="0" err="1"/>
              <a:t>src</a:t>
            </a:r>
            <a:r>
              <a:rPr lang="en-US" sz="1600" dirty="0"/>
              <a:t>/apps/</a:t>
            </a:r>
            <a:r>
              <a:rPr lang="en-US" sz="1600" dirty="0" err="1"/>
              <a:t>mt.c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81400" y="4095750"/>
            <a:ext cx="2971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5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0160-AB46-4FBC-A5BB-019AAAE6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and Push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10849E-DAF6-454A-AFD6-0891707C5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first, a commit is only on your local repo</a:t>
            </a:r>
          </a:p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push </a:t>
            </a:r>
            <a:r>
              <a:rPr lang="en-US" dirty="0"/>
              <a:t>copies commits to the “origin” remote repo</a:t>
            </a:r>
          </a:p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pull </a:t>
            </a:r>
            <a:r>
              <a:rPr lang="en-US" dirty="0"/>
              <a:t>downloads commits from origin and applies them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790950"/>
            <a:ext cx="2590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8000" y="43624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62050" y="43629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927100" y="4565134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34132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repo</a:t>
            </a:r>
          </a:p>
        </p:txBody>
      </p:sp>
      <p:cxnSp>
        <p:nvCxnSpPr>
          <p:cNvPr id="9" name="Straight Arrow Connector 8"/>
          <p:cNvCxnSpPr>
            <a:stCxn id="7" idx="3"/>
            <a:endCxn id="10" idx="1"/>
          </p:cNvCxnSpPr>
          <p:nvPr/>
        </p:nvCxnSpPr>
        <p:spPr>
          <a:xfrm flipV="1">
            <a:off x="1581150" y="4565134"/>
            <a:ext cx="2476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28800" y="43624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14600" y="43624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4" name="Oval 13"/>
          <p:cNvSpPr/>
          <p:nvPr/>
        </p:nvSpPr>
        <p:spPr>
          <a:xfrm>
            <a:off x="2457450" y="3853418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15" name="Straight Arrow Connector 14"/>
          <p:cNvCxnSpPr>
            <a:stCxn id="14" idx="4"/>
            <a:endCxn id="13" idx="0"/>
          </p:cNvCxnSpPr>
          <p:nvPr/>
        </p:nvCxnSpPr>
        <p:spPr>
          <a:xfrm>
            <a:off x="2724150" y="4158218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13" idx="1"/>
          </p:cNvCxnSpPr>
          <p:nvPr/>
        </p:nvCxnSpPr>
        <p:spPr>
          <a:xfrm>
            <a:off x="2247900" y="4565134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429000" y="2419350"/>
            <a:ext cx="2590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479800" y="29908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133850" y="29913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47" name="Straight Arrow Connector 46"/>
          <p:cNvCxnSpPr>
            <a:stCxn id="45" idx="3"/>
            <a:endCxn id="46" idx="1"/>
          </p:cNvCxnSpPr>
          <p:nvPr/>
        </p:nvCxnSpPr>
        <p:spPr>
          <a:xfrm>
            <a:off x="3898900" y="3193534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3"/>
            <a:endCxn id="49" idx="1"/>
          </p:cNvCxnSpPr>
          <p:nvPr/>
        </p:nvCxnSpPr>
        <p:spPr>
          <a:xfrm flipV="1">
            <a:off x="4552950" y="3193534"/>
            <a:ext cx="2476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4800600" y="29908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486400" y="29908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51" name="Oval 50"/>
          <p:cNvSpPr/>
          <p:nvPr/>
        </p:nvSpPr>
        <p:spPr>
          <a:xfrm>
            <a:off x="4743450" y="2481818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52" name="Straight Arrow Connector 51"/>
          <p:cNvCxnSpPr>
            <a:stCxn id="51" idx="4"/>
          </p:cNvCxnSpPr>
          <p:nvPr/>
        </p:nvCxnSpPr>
        <p:spPr>
          <a:xfrm>
            <a:off x="5010150" y="2786618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3"/>
            <a:endCxn id="50" idx="1"/>
          </p:cNvCxnSpPr>
          <p:nvPr/>
        </p:nvCxnSpPr>
        <p:spPr>
          <a:xfrm>
            <a:off x="5219700" y="3193534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" idx="3"/>
          </p:cNvCxnSpPr>
          <p:nvPr/>
        </p:nvCxnSpPr>
        <p:spPr>
          <a:xfrm flipV="1">
            <a:off x="3048000" y="348615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479800" y="2449552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Origin repo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324600" y="3726934"/>
            <a:ext cx="25908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375400" y="429843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029450" y="42989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60" name="Straight Arrow Connector 59"/>
          <p:cNvCxnSpPr>
            <a:stCxn id="58" idx="3"/>
            <a:endCxn id="59" idx="1"/>
          </p:cNvCxnSpPr>
          <p:nvPr/>
        </p:nvCxnSpPr>
        <p:spPr>
          <a:xfrm>
            <a:off x="6794500" y="4501118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19850" y="335760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Partner’s repo</a:t>
            </a:r>
          </a:p>
        </p:txBody>
      </p:sp>
      <p:cxnSp>
        <p:nvCxnSpPr>
          <p:cNvPr id="62" name="Straight Arrow Connector 61"/>
          <p:cNvCxnSpPr>
            <a:stCxn id="59" idx="3"/>
            <a:endCxn id="63" idx="1"/>
          </p:cNvCxnSpPr>
          <p:nvPr/>
        </p:nvCxnSpPr>
        <p:spPr>
          <a:xfrm flipV="1">
            <a:off x="7448550" y="4501118"/>
            <a:ext cx="2476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7696200" y="429843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8382000" y="429843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65" name="Oval 64"/>
          <p:cNvSpPr/>
          <p:nvPr/>
        </p:nvSpPr>
        <p:spPr>
          <a:xfrm>
            <a:off x="7639050" y="3789402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66" name="Straight Arrow Connector 65"/>
          <p:cNvCxnSpPr>
            <a:stCxn id="65" idx="4"/>
          </p:cNvCxnSpPr>
          <p:nvPr/>
        </p:nvCxnSpPr>
        <p:spPr>
          <a:xfrm>
            <a:off x="7905750" y="4094202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3" idx="3"/>
            <a:endCxn id="64" idx="1"/>
          </p:cNvCxnSpPr>
          <p:nvPr/>
        </p:nvCxnSpPr>
        <p:spPr>
          <a:xfrm>
            <a:off x="8115300" y="4501118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7" idx="1"/>
          </p:cNvCxnSpPr>
          <p:nvPr/>
        </p:nvCxnSpPr>
        <p:spPr>
          <a:xfrm>
            <a:off x="5695950" y="3486150"/>
            <a:ext cx="628650" cy="774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59150" y="3916402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push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53050" y="3726934"/>
            <a:ext cx="73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pull</a:t>
            </a:r>
          </a:p>
        </p:txBody>
      </p:sp>
    </p:spTree>
    <p:extLst>
      <p:ext uri="{BB962C8B-B14F-4D97-AF65-F5344CB8AC3E}">
        <p14:creationId xmlns:p14="http://schemas.microsoft.com/office/powerpoint/2010/main" val="312616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7708 2.96296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6914E-7 L 0.07708 2.46914E-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7739E-6 L 0.07709 -1.37739E-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9543E-6 L 0.07709 -4.59543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64" grpId="0" animBg="1"/>
      <p:bldP spid="65" grpId="0" animBg="1"/>
      <p:bldP spid="70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5580E-868F-40F5-ACA7-3A7363BB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Git Status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55951F3-EBC7-4EA5-B2EE-0323EE8944CB}"/>
              </a:ext>
            </a:extLst>
          </p:cNvPr>
          <p:cNvSpPr/>
          <p:nvPr/>
        </p:nvSpPr>
        <p:spPr>
          <a:xfrm>
            <a:off x="685800" y="1047750"/>
            <a:ext cx="6324600" cy="396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status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On branch master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Your branch is up to date with 'origin/master'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Changes to be committed: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reset HEAD &lt;file&gt;…" to </a:t>
            </a:r>
            <a:r>
              <a:rPr lang="en-US" sz="1400" dirty="0" err="1">
                <a:latin typeface="Consolas" panose="020B0609020204030204" pitchFamily="49" charset="0"/>
              </a:rPr>
              <a:t>unstage</a:t>
            </a:r>
            <a:r>
              <a:rPr lang="en-US" sz="1400" dirty="0"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modified:  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/grass/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process.c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Changes not staged for commit: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add &lt;file&gt;…" to update what will be committed)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modified:   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/grass/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disksvr.c</a:t>
            </a:r>
            <a:endParaRPr lang="en-US" sz="14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Untracked files: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add &lt;file&gt;…" to include in what will be committed)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/apps/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myprogram.c</a:t>
            </a:r>
            <a:endParaRPr lang="en-US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1028700"/>
            <a:ext cx="14478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Current branch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705600" y="1473200"/>
            <a:ext cx="17526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Whether you have </a:t>
            </a:r>
            <a:r>
              <a:rPr lang="en-US" sz="1400" dirty="0" err="1"/>
              <a:t>unpushed</a:t>
            </a:r>
            <a:r>
              <a:rPr lang="en-US" sz="1400" dirty="0"/>
              <a:t> commits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7900" y="2343150"/>
            <a:ext cx="17907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Changes you have added with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add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0" y="3333750"/>
            <a:ext cx="18288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git</a:t>
            </a:r>
            <a:r>
              <a:rPr lang="en-US" sz="1400" dirty="0"/>
              <a:t> knows a file has changed, but you haven’t added it yet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4400550"/>
            <a:ext cx="2057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New files you have not yet added in any commit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11" name="Straight Arrow Connector 10"/>
          <p:cNvCxnSpPr>
            <a:stCxn id="5" idx="1"/>
          </p:cNvCxnSpPr>
          <p:nvPr/>
        </p:nvCxnSpPr>
        <p:spPr>
          <a:xfrm flipH="1">
            <a:off x="2438400" y="1181100"/>
            <a:ext cx="3810000" cy="2921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>
            <a:off x="5334000" y="1739900"/>
            <a:ext cx="1371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</p:cNvCxnSpPr>
          <p:nvPr/>
        </p:nvCxnSpPr>
        <p:spPr>
          <a:xfrm flipH="1">
            <a:off x="4000500" y="4667250"/>
            <a:ext cx="2933700" cy="1905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>
            <a:off x="4953000" y="2495550"/>
            <a:ext cx="228600" cy="609600"/>
          </a:xfrm>
          <a:prstGeom prst="rightBrace">
            <a:avLst>
              <a:gd name="adj1" fmla="val 277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7" idx="1"/>
            <a:endCxn id="22" idx="1"/>
          </p:cNvCxnSpPr>
          <p:nvPr/>
        </p:nvCxnSpPr>
        <p:spPr>
          <a:xfrm flipH="1">
            <a:off x="5181600" y="2609850"/>
            <a:ext cx="876300" cy="190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>
            <a:off x="4953000" y="3562350"/>
            <a:ext cx="228600" cy="609600"/>
          </a:xfrm>
          <a:prstGeom prst="rightBrace">
            <a:avLst>
              <a:gd name="adj1" fmla="val 277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8" idx="1"/>
          </p:cNvCxnSpPr>
          <p:nvPr/>
        </p:nvCxnSpPr>
        <p:spPr>
          <a:xfrm flipH="1">
            <a:off x="5181600" y="3676650"/>
            <a:ext cx="1676400" cy="190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10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2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5580E-868F-40F5-ACA7-3A7363BB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Status After a Commit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55951F3-EBC7-4EA5-B2EE-0323EE8944CB}"/>
              </a:ext>
            </a:extLst>
          </p:cNvPr>
          <p:cNvSpPr/>
          <p:nvPr/>
        </p:nvSpPr>
        <p:spPr>
          <a:xfrm>
            <a:off x="685800" y="1276350"/>
            <a:ext cx="6324600" cy="30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status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On branch master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Your branch is 1 commit behind 'origin/master'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Changes not staged for commit: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add &lt;file&gt;…" to update what will be committed)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modified:   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/grass/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process.c</a:t>
            </a:r>
            <a:endParaRPr lang="en-US" sz="14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Untracked files: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add &lt;file&gt;…" to include in what will be committed)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/apps/tags</a:t>
            </a:r>
          </a:p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/grass/tags</a:t>
            </a:r>
          </a:p>
        </p:txBody>
      </p:sp>
      <p:sp>
        <p:nvSpPr>
          <p:cNvPr id="6" name="Rectangle 5"/>
          <p:cNvSpPr/>
          <p:nvPr/>
        </p:nvSpPr>
        <p:spPr>
          <a:xfrm>
            <a:off x="6705600" y="1581150"/>
            <a:ext cx="17526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You made a commit, but haven’t pushed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3943350"/>
            <a:ext cx="22098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These files still haven’t been added to any commit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13" name="Straight Arrow Connector 12"/>
          <p:cNvCxnSpPr>
            <a:stCxn id="6" idx="1"/>
          </p:cNvCxnSpPr>
          <p:nvPr/>
        </p:nvCxnSpPr>
        <p:spPr>
          <a:xfrm flipH="1">
            <a:off x="5334000" y="1847850"/>
            <a:ext cx="1371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</p:cNvCxnSpPr>
          <p:nvPr/>
        </p:nvCxnSpPr>
        <p:spPr>
          <a:xfrm flipH="1" flipV="1">
            <a:off x="3200400" y="4095750"/>
            <a:ext cx="3505200" cy="1143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705600" y="2571750"/>
            <a:ext cx="19812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After your last commit, you continued editing this file </a:t>
            </a: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>
            <a:off x="4876800" y="2914650"/>
            <a:ext cx="1828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2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74739-B889-4FCE-8A9F-D1A64246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Ignoring Files You’ll Never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CE241C-EAEA-4EE5-88DB-E1E16D74DE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files you never want to commit: </a:t>
            </a:r>
            <a:r>
              <a:rPr lang="en-US" dirty="0" err="1"/>
              <a:t>ctags</a:t>
            </a:r>
            <a:r>
              <a:rPr lang="en-US" dirty="0"/>
              <a:t> files, compiled output, </a:t>
            </a:r>
            <a:r>
              <a:rPr lang="en-US" dirty="0" err="1"/>
              <a:t>LaTeX</a:t>
            </a:r>
            <a:r>
              <a:rPr lang="en-US" dirty="0"/>
              <a:t> aux files…</a:t>
            </a:r>
          </a:p>
          <a:p>
            <a:r>
              <a:rPr lang="en-US" dirty="0" err="1"/>
              <a:t>Git</a:t>
            </a:r>
            <a:r>
              <a:rPr lang="en-US" dirty="0"/>
              <a:t> will keep bothering you about them in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status</a:t>
            </a:r>
          </a:p>
          <a:p>
            <a:r>
              <a:rPr lang="en-US" dirty="0"/>
              <a:t>Add a file named </a:t>
            </a:r>
            <a:r>
              <a:rPr lang="en-US" dirty="0">
                <a:latin typeface="Consolas" panose="020B0609020204030204" pitchFamily="49" charset="0"/>
              </a:rPr>
              <a:t>.</a:t>
            </a:r>
            <a:r>
              <a:rPr lang="en-US" dirty="0" err="1">
                <a:latin typeface="Consolas" panose="020B0609020204030204" pitchFamily="49" charset="0"/>
              </a:rPr>
              <a:t>gitignore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to the root of your repo, and then add it to a commit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552950"/>
            <a:ext cx="647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https://www.atlassian.com/git/tutorials/saving-changes/gitignore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55951F3-EBC7-4EA5-B2EE-0323EE8944CB}"/>
              </a:ext>
            </a:extLst>
          </p:cNvPr>
          <p:cNvSpPr/>
          <p:nvPr/>
        </p:nvSpPr>
        <p:spPr>
          <a:xfrm>
            <a:off x="4660900" y="1200150"/>
            <a:ext cx="4038600" cy="30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600" dirty="0">
                <a:latin typeface="Consolas" panose="020B0609020204030204" pitchFamily="49" charset="0"/>
              </a:rPr>
              <a:t> cat .</a:t>
            </a:r>
            <a:r>
              <a:rPr lang="en-US" sz="1600" dirty="0" err="1">
                <a:latin typeface="Consolas" panose="020B0609020204030204" pitchFamily="49" charset="0"/>
              </a:rPr>
              <a:t>gitignore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# </a:t>
            </a:r>
            <a:r>
              <a:rPr lang="en-US" sz="1600" dirty="0" err="1">
                <a:latin typeface="Consolas" panose="020B0609020204030204" pitchFamily="49" charset="0"/>
              </a:rPr>
              <a:t>ctags</a:t>
            </a:r>
            <a:r>
              <a:rPr lang="en-US" sz="1600" dirty="0">
                <a:latin typeface="Consolas" panose="020B0609020204030204" pitchFamily="49" charset="0"/>
              </a:rPr>
              <a:t> files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tags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# </a:t>
            </a:r>
            <a:r>
              <a:rPr lang="en-US" sz="1600" dirty="0" err="1">
                <a:latin typeface="Consolas" panose="020B0609020204030204" pitchFamily="49" charset="0"/>
              </a:rPr>
              <a:t>LaTeX</a:t>
            </a:r>
            <a:r>
              <a:rPr lang="en-US" sz="1600" dirty="0">
                <a:latin typeface="Consolas" panose="020B0609020204030204" pitchFamily="49" charset="0"/>
              </a:rPr>
              <a:t> junk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*.aux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*.log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*.</a:t>
            </a:r>
            <a:r>
              <a:rPr lang="en-US" sz="1600" dirty="0" err="1">
                <a:latin typeface="Consolas" panose="020B0609020204030204" pitchFamily="49" charset="0"/>
              </a:rPr>
              <a:t>bbl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# The debug log directory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logs/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# Object files in the build </a:t>
            </a:r>
            <a:r>
              <a:rPr lang="en-US" sz="1600" dirty="0" err="1">
                <a:latin typeface="Consolas" panose="020B0609020204030204" pitchFamily="49" charset="0"/>
              </a:rPr>
              <a:t>dir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build/**/*.o</a:t>
            </a:r>
          </a:p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6BD50-3755-43BD-B83E-828FC2B7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Diff: What Am I Committing?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F99DF-8A17-4EF1-8518-0365B4D57102}"/>
              </a:ext>
            </a:extLst>
          </p:cNvPr>
          <p:cNvSpPr/>
          <p:nvPr/>
        </p:nvSpPr>
        <p:spPr>
          <a:xfrm>
            <a:off x="685800" y="1047750"/>
            <a:ext cx="6743700" cy="396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diff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diff --git a/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r>
              <a:rPr lang="en-US" sz="1400" dirty="0">
                <a:latin typeface="Consolas" panose="020B0609020204030204" pitchFamily="49" charset="0"/>
              </a:rPr>
              <a:t> b/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index c638853..19106c3 100644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--- a/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+++ b/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@@ -19,7 +19,7 @@</a:t>
            </a:r>
            <a:r>
              <a:rPr lang="en-US" sz="1400" dirty="0">
                <a:latin typeface="Consolas" panose="020B0609020204030204" pitchFamily="49" charset="0"/>
              </a:rPr>
              <a:t> struct element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void </a:t>
            </a:r>
            <a:r>
              <a:rPr lang="en-US" sz="1400" dirty="0" err="1">
                <a:latin typeface="Consolas" panose="020B0609020204030204" pitchFamily="49" charset="0"/>
              </a:rPr>
              <a:t>queue_init</a:t>
            </a:r>
            <a:r>
              <a:rPr lang="en-US" sz="1400" dirty="0">
                <a:latin typeface="Consolas" panose="020B0609020204030204" pitchFamily="49" charset="0"/>
              </a:rPr>
              <a:t>(struct queue *q){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q-&gt;first = 0;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q-&gt;last = &amp;q-&gt;first;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-       q-&gt;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nelts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+       q-&gt;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num_elements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}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/* Put it on the wrong side of the queue.  I.e., make it the next</a:t>
            </a:r>
          </a:p>
          <a:p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@@ -34,7 +34,7 @@ </a:t>
            </a:r>
            <a:r>
              <a:rPr lang="en-US" sz="1400" dirty="0">
                <a:latin typeface="Consolas" panose="020B0609020204030204" pitchFamily="49" charset="0"/>
              </a:rPr>
              <a:t>void </a:t>
            </a:r>
            <a:r>
              <a:rPr lang="en-US" sz="1400" dirty="0" err="1">
                <a:latin typeface="Consolas" panose="020B0609020204030204" pitchFamily="49" charset="0"/>
              </a:rPr>
              <a:t>queue_insert</a:t>
            </a:r>
            <a:r>
              <a:rPr lang="en-US" sz="1400" dirty="0">
                <a:latin typeface="Consolas" panose="020B0609020204030204" pitchFamily="49" charset="0"/>
              </a:rPr>
              <a:t>(struct queue *q, void *item){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e-&gt;next = q-&gt;first;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q-&gt;first = e;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45760A-B034-4342-BD68-FEEF22EB684A}"/>
              </a:ext>
            </a:extLst>
          </p:cNvPr>
          <p:cNvSpPr/>
          <p:nvPr/>
        </p:nvSpPr>
        <p:spPr>
          <a:xfrm>
            <a:off x="7315200" y="1123950"/>
            <a:ext cx="1447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First file with changes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60F57DDE-44A7-40E0-BE74-9B8D4A3906B1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448300" y="1352550"/>
            <a:ext cx="1866900" cy="76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C7BF5D1-1A66-48F8-896C-C20322BC7480}"/>
              </a:ext>
            </a:extLst>
          </p:cNvPr>
          <p:cNvSpPr/>
          <p:nvPr/>
        </p:nvSpPr>
        <p:spPr>
          <a:xfrm>
            <a:off x="5105400" y="1633926"/>
            <a:ext cx="1447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Line number skipped to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8C852E47-5350-4124-99E4-34957279F743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057400" y="1862526"/>
            <a:ext cx="3048000" cy="4044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9413BEE-8CB2-4687-AF31-5414071CF149}"/>
              </a:ext>
            </a:extLst>
          </p:cNvPr>
          <p:cNvSpPr/>
          <p:nvPr/>
        </p:nvSpPr>
        <p:spPr>
          <a:xfrm>
            <a:off x="6248400" y="2433223"/>
            <a:ext cx="1905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Deleted from original (last commit)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499E4D80-0B38-412B-A7C6-2DF624678613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2971800" y="2661823"/>
            <a:ext cx="3276600" cy="5105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974AED6-D8C4-4873-9D11-B4D62C966C76}"/>
              </a:ext>
            </a:extLst>
          </p:cNvPr>
          <p:cNvSpPr/>
          <p:nvPr/>
        </p:nvSpPr>
        <p:spPr>
          <a:xfrm>
            <a:off x="6629400" y="3040370"/>
            <a:ext cx="16002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Added in current state of file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7DFA62B1-4923-437E-91D6-8F80EBE9ECBE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3657600" y="3268970"/>
            <a:ext cx="2971800" cy="1409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5FA5656-F356-4903-A9DA-56CE6464FCC1}"/>
              </a:ext>
            </a:extLst>
          </p:cNvPr>
          <p:cNvSpPr/>
          <p:nvPr/>
        </p:nvSpPr>
        <p:spPr>
          <a:xfrm>
            <a:off x="5905500" y="4540012"/>
            <a:ext cx="1447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Skip ahead again to line 34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D4F8ABBD-B56D-48AB-90C9-20559BC82227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1905000" y="4324350"/>
            <a:ext cx="4000500" cy="4442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6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9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3020B-DA44-4E48-AC94-2E234B35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 Details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77BCA5F-55C9-49F6-BEEB-0570A4EB7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/>
          </a:p>
          <a:p>
            <a:r>
              <a:rPr lang="en-US" dirty="0"/>
              <a:t>Shows differences only for that file</a:t>
            </a:r>
          </a:p>
          <a:p>
            <a:endParaRPr lang="en-US" dirty="0"/>
          </a:p>
          <a:p>
            <a:endParaRPr lang="en-US" sz="1400" dirty="0"/>
          </a:p>
          <a:p>
            <a:r>
              <a:rPr lang="en-US" dirty="0"/>
              <a:t>Why does it give no results? I know I made changes!</a:t>
            </a:r>
          </a:p>
          <a:p>
            <a:r>
              <a:rPr lang="en-US" dirty="0"/>
              <a:t>Answer: you have already </a:t>
            </a:r>
            <a:r>
              <a:rPr lang="en-US" dirty="0">
                <a:latin typeface="Consolas" panose="020B0609020204030204" pitchFamily="49" charset="0"/>
              </a:rPr>
              <a:t>git add</a:t>
            </a:r>
            <a:r>
              <a:rPr lang="en-US" dirty="0"/>
              <a:t>ed your changes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685800" y="1200150"/>
            <a:ext cx="74676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diff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/grass/</a:t>
            </a:r>
            <a:r>
              <a:rPr lang="en-US" sz="1400" dirty="0" err="1">
                <a:latin typeface="Consolas" panose="020B0609020204030204" pitchFamily="49" charset="0"/>
              </a:rPr>
              <a:t>process.c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95CE8CD-E72C-4C86-ADC0-D2E9E7DEA126}"/>
              </a:ext>
            </a:extLst>
          </p:cNvPr>
          <p:cNvSpPr/>
          <p:nvPr/>
        </p:nvSpPr>
        <p:spPr>
          <a:xfrm>
            <a:off x="685800" y="1981200"/>
            <a:ext cx="74676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diff</a:t>
            </a:r>
          </a:p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EA0594D-85C2-4094-BADF-911EC1495936}"/>
              </a:ext>
            </a:extLst>
          </p:cNvPr>
          <p:cNvSpPr/>
          <p:nvPr/>
        </p:nvSpPr>
        <p:spPr>
          <a:xfrm>
            <a:off x="685800" y="3416300"/>
            <a:ext cx="74676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diff --staged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diff --git a/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r>
              <a:rPr lang="en-US" sz="1400" dirty="0">
                <a:latin typeface="Consolas" panose="020B0609020204030204" pitchFamily="49" charset="0"/>
              </a:rPr>
              <a:t> b/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index c638853..19106c3 100644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--- a/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+++ b/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@@ -19,7 +19,7 @@</a:t>
            </a:r>
            <a:r>
              <a:rPr lang="en-US" sz="1400" dirty="0">
                <a:latin typeface="Consolas" panose="020B0609020204030204" pitchFamily="49" charset="0"/>
              </a:rPr>
              <a:t> struct element {</a:t>
            </a:r>
          </a:p>
        </p:txBody>
      </p:sp>
    </p:spTree>
    <p:extLst>
      <p:ext uri="{BB962C8B-B14F-4D97-AF65-F5344CB8AC3E}">
        <p14:creationId xmlns:p14="http://schemas.microsoft.com/office/powerpoint/2010/main" val="27223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1069D9-48A5-4F2A-8BDB-510F3796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Un-Adding and Deleting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ED810E-4A7A-408E-9A9D-6AAB0867B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Oops, I didn’t mean to add that file!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Telling git you want to delete </a:t>
            </a:r>
            <a:r>
              <a:rPr lang="en-US" dirty="0" err="1"/>
              <a:t>myprogram.c</a:t>
            </a:r>
            <a:r>
              <a:rPr lang="en-US" dirty="0"/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A4C0F78-0167-4942-990B-309B86CD1AA9}"/>
              </a:ext>
            </a:extLst>
          </p:cNvPr>
          <p:cNvSpPr/>
          <p:nvPr/>
        </p:nvSpPr>
        <p:spPr>
          <a:xfrm>
            <a:off x="685800" y="1657350"/>
            <a:ext cx="74676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add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 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git reset HEAD 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solidFill>
                  <a:schemeClr val="bg1"/>
                </a:solidFill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1EFEB5-2DFF-49B8-B0DB-EB7EAEB818CD}"/>
              </a:ext>
            </a:extLst>
          </p:cNvPr>
          <p:cNvSpPr/>
          <p:nvPr/>
        </p:nvSpPr>
        <p:spPr>
          <a:xfrm>
            <a:off x="685800" y="2876550"/>
            <a:ext cx="7467600" cy="1981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rm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/apps/</a:t>
            </a:r>
            <a:r>
              <a:rPr lang="en-US" sz="1400" dirty="0" err="1">
                <a:latin typeface="Consolas" panose="020B0609020204030204" pitchFamily="49" charset="0"/>
              </a:rPr>
              <a:t>myprogram.c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status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On branch master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Your branch is up to date with 'origin/master'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Changes to be committed: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"git reset HEAD &lt;file&gt;…" to </a:t>
            </a:r>
            <a:r>
              <a:rPr lang="en-US" sz="1400" dirty="0" err="1">
                <a:latin typeface="Consolas" panose="020B0609020204030204" pitchFamily="49" charset="0"/>
              </a:rPr>
              <a:t>unstage</a:t>
            </a:r>
            <a:r>
              <a:rPr lang="en-US" sz="1400" dirty="0"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deleted:  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/apps/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myprogram.c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7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BD7644-5D02-49B7-8D2B-8F71B9EB6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34630-3C1A-4570-A599-6603B76B6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Telling git you want to rename </a:t>
            </a:r>
            <a:r>
              <a:rPr lang="en-US" dirty="0" err="1"/>
              <a:t>myprogram.c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Otherwise, git will think you deleted </a:t>
            </a:r>
            <a:r>
              <a:rPr lang="en-US" dirty="0" err="1" smtClean="0"/>
              <a:t>myprogram.c</a:t>
            </a:r>
            <a:r>
              <a:rPr lang="en-US" dirty="0" smtClean="0"/>
              <a:t>, and both </a:t>
            </a:r>
            <a:r>
              <a:rPr lang="en-US" dirty="0" err="1" smtClean="0"/>
              <a:t>myprogram.c</a:t>
            </a:r>
            <a:r>
              <a:rPr lang="en-US" dirty="0" smtClean="0"/>
              <a:t> and </a:t>
            </a:r>
            <a:r>
              <a:rPr lang="en-US" dirty="0" err="1" smtClean="0"/>
              <a:t>newname.c</a:t>
            </a:r>
            <a:r>
              <a:rPr lang="en-US" dirty="0" smtClean="0"/>
              <a:t> will end up in the repo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A7D7CA-F6D4-4857-B28F-ED205DAB3F62}"/>
              </a:ext>
            </a:extLst>
          </p:cNvPr>
          <p:cNvSpPr/>
          <p:nvPr/>
        </p:nvSpPr>
        <p:spPr>
          <a:xfrm>
            <a:off x="685800" y="1648160"/>
            <a:ext cx="7467600" cy="1981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mv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/apps/</a:t>
            </a:r>
            <a:r>
              <a:rPr lang="en-US" sz="1400" dirty="0" err="1">
                <a:latin typeface="Consolas" panose="020B0609020204030204" pitchFamily="49" charset="0"/>
              </a:rPr>
              <a:t>myprogram.c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/apps/</a:t>
            </a:r>
            <a:r>
              <a:rPr lang="en-US" sz="1400" dirty="0" err="1">
                <a:latin typeface="Consolas" panose="020B0609020204030204" pitchFamily="49" charset="0"/>
              </a:rPr>
              <a:t>newname.c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 </a:t>
            </a:r>
            <a:r>
              <a:rPr lang="en-US" sz="1400" dirty="0">
                <a:latin typeface="Consolas" panose="020B0609020204030204" pitchFamily="49" charset="0"/>
              </a:rPr>
              <a:t>git status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On branch master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Your branch is up to date with 'origin/master'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Changes to be committed: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"git reset HEAD &lt;file&gt;…" to </a:t>
            </a:r>
            <a:r>
              <a:rPr lang="en-US" sz="1400" dirty="0" err="1">
                <a:latin typeface="Consolas" panose="020B0609020204030204" pitchFamily="49" charset="0"/>
              </a:rPr>
              <a:t>unstage</a:t>
            </a:r>
            <a:r>
              <a:rPr lang="en-US" sz="1400" dirty="0"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renamed:   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/apps/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myprogram.c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 -&gt; 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/apps/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newname.c</a:t>
            </a:r>
            <a:endParaRPr lang="en-US" sz="1400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overview</a:t>
            </a:r>
          </a:p>
          <a:p>
            <a:pPr lvl="1"/>
            <a:r>
              <a:rPr lang="en-US" dirty="0"/>
              <a:t>Git vs. GitHub</a:t>
            </a:r>
          </a:p>
          <a:p>
            <a:r>
              <a:rPr lang="en-US" dirty="0"/>
              <a:t>Basic Git commands</a:t>
            </a:r>
          </a:p>
          <a:p>
            <a:r>
              <a:rPr lang="en-US" b="1" dirty="0"/>
              <a:t>Conflicts and merges</a:t>
            </a:r>
          </a:p>
          <a:p>
            <a:r>
              <a:rPr lang="en-US" dirty="0"/>
              <a:t>Branches</a:t>
            </a:r>
          </a:p>
          <a:p>
            <a:r>
              <a:rPr lang="en-US" dirty="0"/>
              <a:t>Recovering from errors</a:t>
            </a:r>
          </a:p>
        </p:txBody>
      </p:sp>
    </p:spTree>
    <p:extLst>
      <p:ext uri="{BB962C8B-B14F-4D97-AF65-F5344CB8AC3E}">
        <p14:creationId xmlns:p14="http://schemas.microsoft.com/office/powerpoint/2010/main" val="1297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1A1930-C951-4A85-840B-87CB369EF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800" y="4476749"/>
            <a:ext cx="8534400" cy="51367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that doesn’t fix it, git.txt contains the phone number of a friend of mine who understands git. Just wait through a few minutes of “It’s really pretty simple, just think of branches as...” and eventually you’ll learn the commands that will fix everything.</a:t>
            </a:r>
          </a:p>
        </p:txBody>
      </p:sp>
      <p:pic>
        <p:nvPicPr>
          <p:cNvPr id="4098" name="Picture 2" descr="Git">
            <a:extLst>
              <a:ext uri="{FF2B5EF4-FFF2-40B4-BE49-F238E27FC236}">
                <a16:creationId xmlns:a16="http://schemas.microsoft.com/office/drawing/2014/main" xmlns="" id="{FBB9D68E-58DB-46E3-BCE2-3A34567E8004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2126" y="153077"/>
            <a:ext cx="2879748" cy="417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E4614-EC26-49ED-8480-F5F49CA9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Changes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68CBEC7-F184-4AE1-8B70-0256618F19D5}"/>
              </a:ext>
            </a:extLst>
          </p:cNvPr>
          <p:cNvSpPr txBox="1"/>
          <p:nvPr/>
        </p:nvSpPr>
        <p:spPr>
          <a:xfrm>
            <a:off x="3121025" y="1190962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GitHub repo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A441DE0-946D-42C2-9939-E7E81BC5C18D}"/>
              </a:ext>
            </a:extLst>
          </p:cNvPr>
          <p:cNvSpPr txBox="1"/>
          <p:nvPr/>
        </p:nvSpPr>
        <p:spPr>
          <a:xfrm>
            <a:off x="892366" y="3267670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My local repo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558C8B0-EDA7-4492-BF75-C5D1BC9515B3}"/>
              </a:ext>
            </a:extLst>
          </p:cNvPr>
          <p:cNvSpPr/>
          <p:nvPr/>
        </p:nvSpPr>
        <p:spPr>
          <a:xfrm>
            <a:off x="3038475" y="1586726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5">
            <a:extLst>
              <a:ext uri="{FF2B5EF4-FFF2-40B4-BE49-F238E27FC236}">
                <a16:creationId xmlns:a16="http://schemas.microsoft.com/office/drawing/2014/main" xmlns="" id="{447E0606-0F55-41AD-B858-CB7240E55143}"/>
              </a:ext>
            </a:extLst>
          </p:cNvPr>
          <p:cNvSpPr/>
          <p:nvPr/>
        </p:nvSpPr>
        <p:spPr>
          <a:xfrm>
            <a:off x="3222625" y="215822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0" name="Rounded Rectangle 86">
            <a:extLst>
              <a:ext uri="{FF2B5EF4-FFF2-40B4-BE49-F238E27FC236}">
                <a16:creationId xmlns:a16="http://schemas.microsoft.com/office/drawing/2014/main" xmlns="" id="{632D1E4B-AF0F-4D08-90ED-0709C679A22F}"/>
              </a:ext>
            </a:extLst>
          </p:cNvPr>
          <p:cNvSpPr/>
          <p:nvPr/>
        </p:nvSpPr>
        <p:spPr>
          <a:xfrm>
            <a:off x="3876675" y="215874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1" name="Rounded Rectangle 87">
            <a:extLst>
              <a:ext uri="{FF2B5EF4-FFF2-40B4-BE49-F238E27FC236}">
                <a16:creationId xmlns:a16="http://schemas.microsoft.com/office/drawing/2014/main" xmlns="" id="{4BE5D921-6BDF-45DC-9C5A-E000EE8454C7}"/>
              </a:ext>
            </a:extLst>
          </p:cNvPr>
          <p:cNvSpPr/>
          <p:nvPr/>
        </p:nvSpPr>
        <p:spPr>
          <a:xfrm>
            <a:off x="4537075" y="215822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A3EF30A0-951A-4269-B713-8716A3954E95}"/>
              </a:ext>
            </a:extLst>
          </p:cNvPr>
          <p:cNvSpPr/>
          <p:nvPr/>
        </p:nvSpPr>
        <p:spPr>
          <a:xfrm>
            <a:off x="4479925" y="1649194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BD93C447-7E10-4500-9B06-BBD2C6770AC0}"/>
              </a:ext>
            </a:extLst>
          </p:cNvPr>
          <p:cNvCxnSpPr>
            <a:stCxn id="12" idx="4"/>
            <a:endCxn id="11" idx="0"/>
          </p:cNvCxnSpPr>
          <p:nvPr/>
        </p:nvCxnSpPr>
        <p:spPr>
          <a:xfrm>
            <a:off x="4746625" y="1953994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D4362DD2-FA12-452D-8AC1-E61A661B8FE4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3641725" y="2360910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AE97EB12-09E9-417C-B5DC-F236B01295A4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4295775" y="2360910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DAE2EBE-4E46-4C7C-8D33-E14CFD5FC34B}"/>
              </a:ext>
            </a:extLst>
          </p:cNvPr>
          <p:cNvSpPr/>
          <p:nvPr/>
        </p:nvSpPr>
        <p:spPr>
          <a:xfrm>
            <a:off x="708216" y="3638550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93">
            <a:extLst>
              <a:ext uri="{FF2B5EF4-FFF2-40B4-BE49-F238E27FC236}">
                <a16:creationId xmlns:a16="http://schemas.microsoft.com/office/drawing/2014/main" xmlns="" id="{B07A0702-97E9-44B4-BD7B-26405F92B4CD}"/>
              </a:ext>
            </a:extLst>
          </p:cNvPr>
          <p:cNvSpPr/>
          <p:nvPr/>
        </p:nvSpPr>
        <p:spPr>
          <a:xfrm>
            <a:off x="892366" y="42100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8" name="Rounded Rectangle 94">
            <a:extLst>
              <a:ext uri="{FF2B5EF4-FFF2-40B4-BE49-F238E27FC236}">
                <a16:creationId xmlns:a16="http://schemas.microsoft.com/office/drawing/2014/main" xmlns="" id="{D6DEFF2A-0A97-4E9D-BF4C-5AA197C0DE23}"/>
              </a:ext>
            </a:extLst>
          </p:cNvPr>
          <p:cNvSpPr/>
          <p:nvPr/>
        </p:nvSpPr>
        <p:spPr>
          <a:xfrm>
            <a:off x="1546416" y="42105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9" name="Rounded Rectangle 95">
            <a:extLst>
              <a:ext uri="{FF2B5EF4-FFF2-40B4-BE49-F238E27FC236}">
                <a16:creationId xmlns:a16="http://schemas.microsoft.com/office/drawing/2014/main" xmlns="" id="{366B774E-1235-4C31-AD76-678298507F99}"/>
              </a:ext>
            </a:extLst>
          </p:cNvPr>
          <p:cNvSpPr/>
          <p:nvPr/>
        </p:nvSpPr>
        <p:spPr>
          <a:xfrm>
            <a:off x="2206816" y="42100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A53D8032-731D-432A-862C-C80A4DF83B70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>
            <a:off x="1311466" y="4412734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ED875FF-DA89-4D26-9146-0EDDAE1556D2}"/>
              </a:ext>
            </a:extLst>
          </p:cNvPr>
          <p:cNvCxnSpPr>
            <a:stCxn id="18" idx="3"/>
            <a:endCxn id="19" idx="1"/>
          </p:cNvCxnSpPr>
          <p:nvPr/>
        </p:nvCxnSpPr>
        <p:spPr>
          <a:xfrm flipV="1">
            <a:off x="1965516" y="4412734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98">
            <a:extLst>
              <a:ext uri="{FF2B5EF4-FFF2-40B4-BE49-F238E27FC236}">
                <a16:creationId xmlns:a16="http://schemas.microsoft.com/office/drawing/2014/main" xmlns="" id="{2EB80B74-1BD7-4C0C-834D-544C79725B84}"/>
              </a:ext>
            </a:extLst>
          </p:cNvPr>
          <p:cNvSpPr/>
          <p:nvPr/>
        </p:nvSpPr>
        <p:spPr>
          <a:xfrm>
            <a:off x="2886266" y="42110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F51B38B-EA4B-41D3-B21B-A7FA55BDABCF}"/>
              </a:ext>
            </a:extLst>
          </p:cNvPr>
          <p:cNvCxnSpPr>
            <a:stCxn id="19" idx="3"/>
            <a:endCxn id="22" idx="1"/>
          </p:cNvCxnSpPr>
          <p:nvPr/>
        </p:nvCxnSpPr>
        <p:spPr>
          <a:xfrm>
            <a:off x="2625916" y="4412734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C40A0B7C-3F17-48CE-BD4F-327D73E1DF30}"/>
              </a:ext>
            </a:extLst>
          </p:cNvPr>
          <p:cNvSpPr/>
          <p:nvPr/>
        </p:nvSpPr>
        <p:spPr>
          <a:xfrm>
            <a:off x="2149666" y="3701018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88FD765F-1740-4E3D-949E-7C304E0B637F}"/>
              </a:ext>
            </a:extLst>
          </p:cNvPr>
          <p:cNvCxnSpPr>
            <a:stCxn id="24" idx="4"/>
          </p:cNvCxnSpPr>
          <p:nvPr/>
        </p:nvCxnSpPr>
        <p:spPr>
          <a:xfrm>
            <a:off x="2416366" y="4005818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103">
            <a:extLst>
              <a:ext uri="{FF2B5EF4-FFF2-40B4-BE49-F238E27FC236}">
                <a16:creationId xmlns:a16="http://schemas.microsoft.com/office/drawing/2014/main" xmlns="" id="{D2021BA5-8AC0-4D54-A530-703706540C0C}"/>
              </a:ext>
            </a:extLst>
          </p:cNvPr>
          <p:cNvSpPr/>
          <p:nvPr/>
        </p:nvSpPr>
        <p:spPr>
          <a:xfrm>
            <a:off x="5210175" y="215187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0F7884BF-E886-454F-A206-601AD7EFCBD4}"/>
              </a:ext>
            </a:extLst>
          </p:cNvPr>
          <p:cNvCxnSpPr>
            <a:endCxn id="26" idx="1"/>
          </p:cNvCxnSpPr>
          <p:nvPr/>
        </p:nvCxnSpPr>
        <p:spPr>
          <a:xfrm>
            <a:off x="4949825" y="2353528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8F45AC2-D7F7-4F44-8408-D158179407C7}"/>
              </a:ext>
            </a:extLst>
          </p:cNvPr>
          <p:cNvSpPr txBox="1"/>
          <p:nvPr/>
        </p:nvSpPr>
        <p:spPr>
          <a:xfrm>
            <a:off x="5827241" y="3212327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Partner’s local repo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E9D1E97-C55D-4879-A2F3-221196AD4B9A}"/>
              </a:ext>
            </a:extLst>
          </p:cNvPr>
          <p:cNvSpPr/>
          <p:nvPr/>
        </p:nvSpPr>
        <p:spPr>
          <a:xfrm>
            <a:off x="5643091" y="3583207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93">
            <a:extLst>
              <a:ext uri="{FF2B5EF4-FFF2-40B4-BE49-F238E27FC236}">
                <a16:creationId xmlns:a16="http://schemas.microsoft.com/office/drawing/2014/main" xmlns="" id="{6FECC007-308E-4626-BC51-5FBCA679DFA0}"/>
              </a:ext>
            </a:extLst>
          </p:cNvPr>
          <p:cNvSpPr/>
          <p:nvPr/>
        </p:nvSpPr>
        <p:spPr>
          <a:xfrm>
            <a:off x="5827241" y="4154707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1" name="Rounded Rectangle 94">
            <a:extLst>
              <a:ext uri="{FF2B5EF4-FFF2-40B4-BE49-F238E27FC236}">
                <a16:creationId xmlns:a16="http://schemas.microsoft.com/office/drawing/2014/main" xmlns="" id="{30329436-7E4B-4D02-81C0-876F4F5AE934}"/>
              </a:ext>
            </a:extLst>
          </p:cNvPr>
          <p:cNvSpPr/>
          <p:nvPr/>
        </p:nvSpPr>
        <p:spPr>
          <a:xfrm>
            <a:off x="6481291" y="4155223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2" name="Rounded Rectangle 95">
            <a:extLst>
              <a:ext uri="{FF2B5EF4-FFF2-40B4-BE49-F238E27FC236}">
                <a16:creationId xmlns:a16="http://schemas.microsoft.com/office/drawing/2014/main" xmlns="" id="{FF61BB34-2246-45D4-8940-FD98BACCA2F8}"/>
              </a:ext>
            </a:extLst>
          </p:cNvPr>
          <p:cNvSpPr/>
          <p:nvPr/>
        </p:nvSpPr>
        <p:spPr>
          <a:xfrm>
            <a:off x="7141691" y="4154707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3C77F79E-8310-4529-8F36-94C47A284F7A}"/>
              </a:ext>
            </a:extLst>
          </p:cNvPr>
          <p:cNvCxnSpPr>
            <a:stCxn id="30" idx="3"/>
            <a:endCxn id="31" idx="1"/>
          </p:cNvCxnSpPr>
          <p:nvPr/>
        </p:nvCxnSpPr>
        <p:spPr>
          <a:xfrm>
            <a:off x="6246341" y="4357391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7E703392-8A92-4086-B3E7-08307ACF66A6}"/>
              </a:ext>
            </a:extLst>
          </p:cNvPr>
          <p:cNvCxnSpPr>
            <a:stCxn id="31" idx="3"/>
            <a:endCxn id="32" idx="1"/>
          </p:cNvCxnSpPr>
          <p:nvPr/>
        </p:nvCxnSpPr>
        <p:spPr>
          <a:xfrm flipV="1">
            <a:off x="6900391" y="4357391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Rounded Rectangle 98">
            <a:extLst>
              <a:ext uri="{FF2B5EF4-FFF2-40B4-BE49-F238E27FC236}">
                <a16:creationId xmlns:a16="http://schemas.microsoft.com/office/drawing/2014/main" xmlns="" id="{46D5862A-63DE-47E8-B35B-CEC499F2CBD4}"/>
              </a:ext>
            </a:extLst>
          </p:cNvPr>
          <p:cNvSpPr/>
          <p:nvPr/>
        </p:nvSpPr>
        <p:spPr>
          <a:xfrm>
            <a:off x="7821141" y="4155739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5E2DF894-2A66-4F7C-A19D-E43FF59D0EE1}"/>
              </a:ext>
            </a:extLst>
          </p:cNvPr>
          <p:cNvCxnSpPr>
            <a:stCxn id="32" idx="3"/>
            <a:endCxn id="35" idx="1"/>
          </p:cNvCxnSpPr>
          <p:nvPr/>
        </p:nvCxnSpPr>
        <p:spPr>
          <a:xfrm>
            <a:off x="7560791" y="4357391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B72E82BB-F0D1-428A-B1DB-D7CC80A398F1}"/>
              </a:ext>
            </a:extLst>
          </p:cNvPr>
          <p:cNvSpPr/>
          <p:nvPr/>
        </p:nvSpPr>
        <p:spPr>
          <a:xfrm>
            <a:off x="7084541" y="3645675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E6FB1347-7F94-467F-8D37-852A2416040A}"/>
              </a:ext>
            </a:extLst>
          </p:cNvPr>
          <p:cNvCxnSpPr>
            <a:stCxn id="37" idx="4"/>
          </p:cNvCxnSpPr>
          <p:nvPr/>
        </p:nvCxnSpPr>
        <p:spPr>
          <a:xfrm>
            <a:off x="7351241" y="3950475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45659560-19BF-495C-8806-CC3ED14C98C9}"/>
              </a:ext>
            </a:extLst>
          </p:cNvPr>
          <p:cNvCxnSpPr>
            <a:cxnSpLocks/>
          </p:cNvCxnSpPr>
          <p:nvPr/>
        </p:nvCxnSpPr>
        <p:spPr>
          <a:xfrm flipV="1">
            <a:off x="3222625" y="2737366"/>
            <a:ext cx="613524" cy="891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54D1495-6176-4430-812F-AA99B2B07D01}"/>
              </a:ext>
            </a:extLst>
          </p:cNvPr>
          <p:cNvSpPr txBox="1"/>
          <p:nvPr/>
        </p:nvSpPr>
        <p:spPr>
          <a:xfrm>
            <a:off x="3557686" y="3068557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push</a:t>
            </a:r>
          </a:p>
        </p:txBody>
      </p:sp>
    </p:spTree>
    <p:extLst>
      <p:ext uri="{BB962C8B-B14F-4D97-AF65-F5344CB8AC3E}">
        <p14:creationId xmlns:p14="http://schemas.microsoft.com/office/powerpoint/2010/main" val="159401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17284E-7 L 0.07222 -6.17284E-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07222 -3.33333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60494E-6 L 0.07223 -1.60494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32099E-6 L 0.07223 -4.32099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07153 -1.85185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679E-6 L 0.07153 -4.5679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  <p:bldP spid="24" grpId="0" animBg="1"/>
      <p:bldP spid="26" grpId="0" animBg="1"/>
      <p:bldP spid="35" grpId="0" animBg="1"/>
      <p:bldP spid="37" grpId="0" animBg="1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1DE3C9-69DD-45E7-99A5-DB6838EB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4BFE9-2C02-47E0-AFF6-D407BA371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conflicts, just merge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5B315DA-3EBC-40DE-9982-6BD358CBEE2B}"/>
              </a:ext>
            </a:extLst>
          </p:cNvPr>
          <p:cNvSpPr/>
          <p:nvPr/>
        </p:nvSpPr>
        <p:spPr>
          <a:xfrm>
            <a:off x="762000" y="1657350"/>
            <a:ext cx="7467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pull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Editor pops up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Merge made by the 'recursive' strategy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r>
              <a:rPr lang="en-US" sz="1400" dirty="0">
                <a:latin typeface="Consolas" panose="020B0609020204030204" pitchFamily="49" charset="0"/>
              </a:rPr>
              <a:t> | 14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+++++++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-------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1 file changed, 7 insertions (+), 7 deletions (-)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xmlns="" id="{744A778D-3275-4434-B8BB-1D2F264A52C4}"/>
              </a:ext>
            </a:extLst>
          </p:cNvPr>
          <p:cNvSpPr/>
          <p:nvPr/>
        </p:nvSpPr>
        <p:spPr>
          <a:xfrm>
            <a:off x="1447800" y="2024062"/>
            <a:ext cx="2171126" cy="561975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E3AF6AD-29A5-4B48-B88C-C53D60109A9E}"/>
              </a:ext>
            </a:extLst>
          </p:cNvPr>
          <p:cNvSpPr txBox="1"/>
          <p:nvPr/>
        </p:nvSpPr>
        <p:spPr>
          <a:xfrm>
            <a:off x="1174750" y="3182063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Partner’s local repo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990600" y="3581042"/>
            <a:ext cx="3657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1174750" y="423416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0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1828800" y="423467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1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2489200" y="423416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1593850" y="4436844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 flipV="1">
            <a:off x="2247900" y="4436844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3168650" y="423519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1" idx="3"/>
            <a:endCxn id="14" idx="1"/>
          </p:cNvCxnSpPr>
          <p:nvPr/>
        </p:nvCxnSpPr>
        <p:spPr>
          <a:xfrm>
            <a:off x="2908300" y="4436844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3810000" y="3705225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16" idx="4"/>
          </p:cNvCxnSpPr>
          <p:nvPr/>
        </p:nvCxnSpPr>
        <p:spPr>
          <a:xfrm>
            <a:off x="4076700" y="4010025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3170580" y="368831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910509" y="3891000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98">
            <a:extLst>
              <a:ext uri="{FF2B5EF4-FFF2-40B4-BE49-F238E27FC236}">
                <a16:creationId xmlns:a16="http://schemas.microsoft.com/office/drawing/2014/main" xmlns="" id="{D6907634-5EAF-4B77-9F40-5D3741BE972D}"/>
              </a:ext>
            </a:extLst>
          </p:cNvPr>
          <p:cNvSpPr/>
          <p:nvPr/>
        </p:nvSpPr>
        <p:spPr>
          <a:xfrm>
            <a:off x="3831947" y="4235083"/>
            <a:ext cx="433044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2275B605-171E-4E21-882C-0BE8E6346B81}"/>
              </a:ext>
            </a:extLst>
          </p:cNvPr>
          <p:cNvCxnSpPr>
            <a:cxnSpLocks/>
            <a:stCxn id="14" idx="3"/>
            <a:endCxn id="22" idx="1"/>
          </p:cNvCxnSpPr>
          <p:nvPr/>
        </p:nvCxnSpPr>
        <p:spPr>
          <a:xfrm flipV="1">
            <a:off x="3587750" y="4437767"/>
            <a:ext cx="244197" cy="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6DE9544C-48ED-4CE0-ABEE-85B73592F0B1}"/>
              </a:ext>
            </a:extLst>
          </p:cNvPr>
          <p:cNvCxnSpPr>
            <a:stCxn id="18" idx="3"/>
          </p:cNvCxnSpPr>
          <p:nvPr/>
        </p:nvCxnSpPr>
        <p:spPr>
          <a:xfrm>
            <a:off x="3589680" y="3891000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DEF98CE-CD19-49CB-8C04-DBC55073CB72}"/>
              </a:ext>
            </a:extLst>
          </p:cNvPr>
          <p:cNvSpPr/>
          <p:nvPr/>
        </p:nvSpPr>
        <p:spPr>
          <a:xfrm>
            <a:off x="2514600" y="2333625"/>
            <a:ext cx="6629400" cy="8477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200" dirty="0">
                <a:solidFill>
                  <a:srgbClr val="FFFF00"/>
                </a:solidFill>
                <a:latin typeface="Consolas" panose="020B0609020204030204" pitchFamily="49" charset="0"/>
              </a:rPr>
              <a:t>Merge branch 'master' of https://github.coecis.cornell.edu/etremel/egos.git</a:t>
            </a:r>
          </a:p>
          <a:p>
            <a:endParaRPr lang="en-US" sz="1200" dirty="0">
              <a:solidFill>
                <a:srgbClr val="FFFF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# Please enter the commit message for your changes. Lines starting</a:t>
            </a:r>
          </a:p>
          <a:p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# with '#' will be ignored, and an empty message aborts the commit</a:t>
            </a:r>
          </a:p>
        </p:txBody>
      </p:sp>
    </p:spTree>
    <p:extLst>
      <p:ext uri="{BB962C8B-B14F-4D97-AF65-F5344CB8AC3E}">
        <p14:creationId xmlns:p14="http://schemas.microsoft.com/office/powerpoint/2010/main" val="218381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8" grpId="0" animBg="1"/>
      <p:bldP spid="22" grpId="0" animBg="1"/>
      <p:bldP spid="30" grpId="0" animBg="1"/>
      <p:bldP spid="3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95FC4E-A26F-4732-89B3-0B71ADFB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Outcomes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839823-2D92-4BA0-AEFC-DE37C7212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Conflicting changes to the same file(s)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91EAE8-5B3E-4A3D-A422-F2B3017B182B}"/>
              </a:ext>
            </a:extLst>
          </p:cNvPr>
          <p:cNvSpPr/>
          <p:nvPr/>
        </p:nvSpPr>
        <p:spPr>
          <a:xfrm>
            <a:off x="838200" y="1657350"/>
            <a:ext cx="7467600" cy="289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pull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Auto-merging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CONFLICT (content): Merge conflict in </a:t>
            </a:r>
            <a:r>
              <a:rPr lang="en-US" sz="1400" dirty="0" err="1">
                <a:latin typeface="Consolas" panose="020B0609020204030204" pitchFamily="49" charset="0"/>
              </a:rPr>
              <a:t>src</a:t>
            </a:r>
            <a:r>
              <a:rPr lang="en-US" sz="1400" dirty="0"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latin typeface="Consolas" panose="020B0609020204030204" pitchFamily="49" charset="0"/>
              </a:rPr>
              <a:t>queue.c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Automatic merge failed; fix conflicts and then commit the result</a:t>
            </a:r>
          </a:p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git status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On branch master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Your branch and 'origin/master' have diverged,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and have 1 and 1 different commits each, respectively.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…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Unmerged paths: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(use "git add &lt;file&gt;..." to mark resolution)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both modified:   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src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/lib/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queue.c</a:t>
            </a: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DAF2A-D54A-4AAF-9EBA-D45C7372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File Syntax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AA56C6-94D5-4A62-8087-7019F6C8F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5486400" cy="3733800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US" sz="4200" b="1" dirty="0"/>
              <a:t>Inside </a:t>
            </a:r>
            <a:r>
              <a:rPr lang="en-US" sz="4200" b="1" dirty="0" err="1"/>
              <a:t>queue.c</a:t>
            </a:r>
            <a:r>
              <a:rPr lang="en-US" sz="4200" b="1" dirty="0"/>
              <a:t>:</a:t>
            </a:r>
            <a:endParaRPr lang="en-US" b="1" dirty="0"/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queue_add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queue</a:t>
            </a:r>
            <a:r>
              <a:rPr lang="en-US" dirty="0">
                <a:latin typeface="Consolas" panose="020B0609020204030204" pitchFamily="49" charset="0"/>
              </a:rPr>
              <a:t> *queue,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</a:rPr>
              <a:t> *item){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element</a:t>
            </a:r>
            <a:r>
              <a:rPr lang="en-US" dirty="0">
                <a:latin typeface="Consolas" panose="020B0609020204030204" pitchFamily="49" charset="0"/>
              </a:rPr>
              <a:t> *e = </a:t>
            </a:r>
            <a:r>
              <a:rPr lang="en-US" dirty="0" err="1">
                <a:solidFill>
                  <a:srgbClr val="9933FF"/>
                </a:solidFill>
                <a:latin typeface="Consolas" panose="020B0609020204030204" pitchFamily="49" charset="0"/>
              </a:rPr>
              <a:t>calloc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latin typeface="Consolas" panose="020B0609020204030204" pitchFamily="49" charset="0"/>
              </a:rPr>
              <a:t>(*e));</a:t>
            </a: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e-&gt;item = item;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e-&gt;next =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&lt;&lt;&lt;&lt;&lt;&lt;&lt; HEAD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*queue-&gt;last = e;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queue-&gt;last = &amp;e-&gt;next;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queue-&gt;</a:t>
            </a:r>
            <a:r>
              <a:rPr lang="en-US" dirty="0" err="1">
                <a:latin typeface="Consolas" panose="020B0609020204030204" pitchFamily="49" charset="0"/>
              </a:rPr>
              <a:t>nelts</a:t>
            </a:r>
            <a:r>
              <a:rPr lang="en-US" dirty="0">
                <a:latin typeface="Consolas" panose="020B0609020204030204" pitchFamily="49" charset="0"/>
              </a:rPr>
              <a:t>++;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=======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*q-&gt;last = e;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q-&gt;last = &amp;e-&gt;next;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q-&gt;</a:t>
            </a:r>
            <a:r>
              <a:rPr lang="en-US" dirty="0" err="1">
                <a:latin typeface="Consolas" panose="020B0609020204030204" pitchFamily="49" charset="0"/>
              </a:rPr>
              <a:t>num_elements</a:t>
            </a:r>
            <a:r>
              <a:rPr lang="en-US" dirty="0">
                <a:latin typeface="Consolas" panose="020B0609020204030204" pitchFamily="49" charset="0"/>
              </a:rPr>
              <a:t>++;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&gt;&gt;&gt;&gt;&gt;&gt;&gt; 354a72479204de581ffa83551843b92e585506b8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402D0DE-A90A-4A0E-B192-08C79C7C210A}"/>
              </a:ext>
            </a:extLst>
          </p:cNvPr>
          <p:cNvSpPr/>
          <p:nvPr/>
        </p:nvSpPr>
        <p:spPr>
          <a:xfrm>
            <a:off x="6115050" y="2800350"/>
            <a:ext cx="17907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Your local version of conflicting lines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9A72DE66-5945-4256-BE17-24206E2EB395}"/>
              </a:ext>
            </a:extLst>
          </p:cNvPr>
          <p:cNvSpPr/>
          <p:nvPr/>
        </p:nvSpPr>
        <p:spPr>
          <a:xfrm>
            <a:off x="3581400" y="2751582"/>
            <a:ext cx="228600" cy="658368"/>
          </a:xfrm>
          <a:prstGeom prst="rightBrace">
            <a:avLst>
              <a:gd name="adj1" fmla="val 277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C48841F-A90F-4489-8B92-72F62764556F}"/>
              </a:ext>
            </a:extLst>
          </p:cNvPr>
          <p:cNvCxnSpPr>
            <a:cxnSpLocks/>
            <a:stCxn id="6" idx="1"/>
            <a:endCxn id="7" idx="1"/>
          </p:cNvCxnSpPr>
          <p:nvPr/>
        </p:nvCxnSpPr>
        <p:spPr>
          <a:xfrm flipH="1">
            <a:off x="3810000" y="3067050"/>
            <a:ext cx="2305050" cy="137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81B0AF5-6107-49F3-94E7-B6849771B583}"/>
              </a:ext>
            </a:extLst>
          </p:cNvPr>
          <p:cNvSpPr/>
          <p:nvPr/>
        </p:nvSpPr>
        <p:spPr>
          <a:xfrm>
            <a:off x="6408841" y="3600450"/>
            <a:ext cx="17907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Origin repo’s version of conflicting lines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xmlns="" id="{AED41BDA-A196-4344-953B-1FF1EAFF4B31}"/>
              </a:ext>
            </a:extLst>
          </p:cNvPr>
          <p:cNvSpPr/>
          <p:nvPr/>
        </p:nvSpPr>
        <p:spPr>
          <a:xfrm>
            <a:off x="3276600" y="3581400"/>
            <a:ext cx="228600" cy="609600"/>
          </a:xfrm>
          <a:prstGeom prst="rightBrace">
            <a:avLst>
              <a:gd name="adj1" fmla="val 277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9536EF55-9CCA-4EB8-B9A3-5A767C1C8924}"/>
              </a:ext>
            </a:extLst>
          </p:cNvPr>
          <p:cNvCxnSpPr>
            <a:cxnSpLocks/>
            <a:stCxn id="19" idx="1"/>
            <a:endCxn id="20" idx="1"/>
          </p:cNvCxnSpPr>
          <p:nvPr/>
        </p:nvCxnSpPr>
        <p:spPr>
          <a:xfrm flipH="1">
            <a:off x="3505200" y="3867150"/>
            <a:ext cx="2903641" cy="190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D932A8A-96D8-4210-9099-E41CD33D8021}"/>
              </a:ext>
            </a:extLst>
          </p:cNvPr>
          <p:cNvSpPr/>
          <p:nvPr/>
        </p:nvSpPr>
        <p:spPr>
          <a:xfrm>
            <a:off x="5905500" y="4400549"/>
            <a:ext cx="2209800" cy="6858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Hash of commit from origin that contains these conflicting changes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714AE4FB-5F72-4A78-8DD4-F7734F0DA434}"/>
              </a:ext>
            </a:extLst>
          </p:cNvPr>
          <p:cNvCxnSpPr>
            <a:cxnSpLocks/>
          </p:cNvCxnSpPr>
          <p:nvPr/>
        </p:nvCxnSpPr>
        <p:spPr>
          <a:xfrm flipH="1" flipV="1">
            <a:off x="5029200" y="4324350"/>
            <a:ext cx="876300" cy="228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90067BFD-4FB4-4BC7-9963-E21AF6541D71}"/>
              </a:ext>
            </a:extLst>
          </p:cNvPr>
          <p:cNvSpPr/>
          <p:nvPr/>
        </p:nvSpPr>
        <p:spPr>
          <a:xfrm>
            <a:off x="5996251" y="1885950"/>
            <a:ext cx="1776149" cy="6858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HEAD means these changes are in your local HEAD commit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42422FCB-C88E-4507-BF7E-9DD61D69800D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1828801" y="2228851"/>
            <a:ext cx="4167450" cy="4620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402D0DE-A90A-4A0E-B192-08C79C7C210A}"/>
              </a:ext>
            </a:extLst>
          </p:cNvPr>
          <p:cNvSpPr/>
          <p:nvPr/>
        </p:nvSpPr>
        <p:spPr>
          <a:xfrm>
            <a:off x="6553200" y="1047750"/>
            <a:ext cx="14478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Merged lines with no conflicts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xmlns="" id="{9A72DE66-5945-4256-BE17-24206E2EB395}"/>
              </a:ext>
            </a:extLst>
          </p:cNvPr>
          <p:cNvSpPr/>
          <p:nvPr/>
        </p:nvSpPr>
        <p:spPr>
          <a:xfrm>
            <a:off x="5172075" y="1480566"/>
            <a:ext cx="228600" cy="658368"/>
          </a:xfrm>
          <a:prstGeom prst="rightBrace">
            <a:avLst>
              <a:gd name="adj1" fmla="val 277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FC48841F-A90F-4489-8B92-72F62764556F}"/>
              </a:ext>
            </a:extLst>
          </p:cNvPr>
          <p:cNvCxnSpPr>
            <a:cxnSpLocks/>
            <a:endCxn id="17" idx="1"/>
          </p:cNvCxnSpPr>
          <p:nvPr/>
        </p:nvCxnSpPr>
        <p:spPr>
          <a:xfrm flipH="1">
            <a:off x="5400675" y="1480566"/>
            <a:ext cx="1152525" cy="3291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3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20" grpId="0" animBg="1"/>
      <p:bldP spid="23" grpId="0" animBg="1"/>
      <p:bldP spid="30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E5A39D-A11B-4BB1-A102-D011803B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the Merge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30C04D-E431-43AD-9012-C79635462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the file to choose a single version of the conflicting lines</a:t>
            </a:r>
          </a:p>
          <a:p>
            <a:r>
              <a:rPr lang="en-US" dirty="0"/>
              <a:t>Make sure to delete the </a:t>
            </a:r>
            <a:r>
              <a:rPr lang="en-US" dirty="0">
                <a:latin typeface="Consolas" panose="020B0609020204030204" pitchFamily="49" charset="0"/>
              </a:rPr>
              <a:t>&lt;&lt;&lt;&lt;&lt;&lt;&lt; </a:t>
            </a:r>
            <a:r>
              <a:rPr lang="en-US" dirty="0"/>
              <a:t>and</a:t>
            </a:r>
            <a:r>
              <a:rPr lang="en-US" dirty="0">
                <a:latin typeface="Consolas" panose="020B0609020204030204" pitchFamily="49" charset="0"/>
              </a:rPr>
              <a:t> ======= </a:t>
            </a:r>
            <a:r>
              <a:rPr lang="en-US" dirty="0"/>
              <a:t>lines!</a:t>
            </a:r>
          </a:p>
          <a:p>
            <a:r>
              <a:rPr lang="en-US" dirty="0"/>
              <a:t>When you have resolved the conflict: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E29375D-AC95-4F6D-9CD4-6E68E057C72E}"/>
              </a:ext>
            </a:extLst>
          </p:cNvPr>
          <p:cNvSpPr/>
          <p:nvPr/>
        </p:nvSpPr>
        <p:spPr>
          <a:xfrm>
            <a:off x="914400" y="2647950"/>
            <a:ext cx="5791200" cy="1219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dirty="0">
                <a:latin typeface="Consolas" panose="020B0609020204030204" pitchFamily="49" charset="0"/>
              </a:rPr>
              <a:t> git add </a:t>
            </a:r>
            <a:r>
              <a:rPr lang="en-US" dirty="0" err="1">
                <a:latin typeface="Consolas" panose="020B0609020204030204" pitchFamily="49" charset="0"/>
              </a:rPr>
              <a:t>src</a:t>
            </a:r>
            <a:r>
              <a:rPr lang="en-US" dirty="0">
                <a:latin typeface="Consolas" panose="020B0609020204030204" pitchFamily="49" charset="0"/>
              </a:rPr>
              <a:t>/lib/</a:t>
            </a:r>
            <a:r>
              <a:rPr lang="en-US" dirty="0" err="1">
                <a:latin typeface="Consolas" panose="020B0609020204030204" pitchFamily="49" charset="0"/>
              </a:rPr>
              <a:t>queue.c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dirty="0">
                <a:latin typeface="Consolas" panose="020B0609020204030204" pitchFamily="49" charset="0"/>
              </a:rPr>
              <a:t> git commit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Write a message for the merge commit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dirty="0">
                <a:latin typeface="Consolas" panose="020B0609020204030204" pitchFamily="49" charset="0"/>
              </a:rPr>
              <a:t> git push</a:t>
            </a:r>
          </a:p>
        </p:txBody>
      </p:sp>
    </p:spTree>
    <p:extLst>
      <p:ext uri="{BB962C8B-B14F-4D97-AF65-F5344CB8AC3E}">
        <p14:creationId xmlns:p14="http://schemas.microsoft.com/office/powerpoint/2010/main" val="20942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overview</a:t>
            </a:r>
          </a:p>
          <a:p>
            <a:pPr lvl="1"/>
            <a:r>
              <a:rPr lang="en-US" dirty="0"/>
              <a:t>Git vs. GitHub</a:t>
            </a:r>
          </a:p>
          <a:p>
            <a:r>
              <a:rPr lang="en-US" dirty="0"/>
              <a:t>Basic Git commands</a:t>
            </a:r>
          </a:p>
          <a:p>
            <a:r>
              <a:rPr lang="en-US" dirty="0"/>
              <a:t>Conflicts and merges</a:t>
            </a:r>
          </a:p>
          <a:p>
            <a:r>
              <a:rPr lang="en-US" b="1" dirty="0"/>
              <a:t>Branches</a:t>
            </a:r>
          </a:p>
          <a:p>
            <a:r>
              <a:rPr lang="en-US" dirty="0"/>
              <a:t>Recovering from errors</a:t>
            </a:r>
          </a:p>
        </p:txBody>
      </p:sp>
    </p:spTree>
    <p:extLst>
      <p:ext uri="{BB962C8B-B14F-4D97-AF65-F5344CB8AC3E}">
        <p14:creationId xmlns:p14="http://schemas.microsoft.com/office/powerpoint/2010/main" val="6139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392F0-4420-4C53-A6CF-5F385AF0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Branches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Track different sequences of commits diverging from common starting point</a:t>
            </a:r>
          </a:p>
          <a:p>
            <a:r>
              <a:rPr lang="en-US" dirty="0" smtClean="0"/>
              <a:t>Make explicit what happened already when you &amp; your partner made conflicting commits</a:t>
            </a:r>
          </a:p>
          <a:p>
            <a:r>
              <a:rPr lang="en-US" dirty="0" smtClean="0"/>
              <a:t>Let you choose when to merge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4648200" y="1352550"/>
            <a:ext cx="3657600" cy="2362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4832350" y="261526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5486400" y="261578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6146800" y="261526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251450" y="2817952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5905500" y="2817952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6826250" y="261630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9" idx="3"/>
            <a:endCxn id="12" idx="1"/>
          </p:cNvCxnSpPr>
          <p:nvPr/>
        </p:nvCxnSpPr>
        <p:spPr>
          <a:xfrm>
            <a:off x="6565900" y="2817952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6828180" y="206942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6568109" y="2272108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423150" y="3314700"/>
            <a:ext cx="6096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16" idx="0"/>
            <a:endCxn id="21" idx="2"/>
          </p:cNvCxnSpPr>
          <p:nvPr/>
        </p:nvCxnSpPr>
        <p:spPr>
          <a:xfrm flipV="1">
            <a:off x="7727950" y="3020636"/>
            <a:ext cx="0" cy="294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7518400" y="261526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2" idx="3"/>
            <a:endCxn id="21" idx="1"/>
          </p:cNvCxnSpPr>
          <p:nvPr/>
        </p:nvCxnSpPr>
        <p:spPr>
          <a:xfrm flipV="1">
            <a:off x="7245350" y="2817952"/>
            <a:ext cx="2730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7520952" y="206942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4" idx="3"/>
            <a:endCxn id="24" idx="1"/>
          </p:cNvCxnSpPr>
          <p:nvPr/>
        </p:nvCxnSpPr>
        <p:spPr>
          <a:xfrm>
            <a:off x="7247280" y="2272108"/>
            <a:ext cx="2736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382840" y="1428750"/>
            <a:ext cx="695325" cy="4191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new- </a:t>
            </a:r>
          </a:p>
          <a:p>
            <a:pPr algn="ctr"/>
            <a:r>
              <a:rPr lang="en-US" sz="1200" dirty="0" smtClean="0"/>
              <a:t>feature</a:t>
            </a:r>
            <a:endParaRPr lang="en-US" sz="12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27" idx="4"/>
            <a:endCxn id="24" idx="0"/>
          </p:cNvCxnSpPr>
          <p:nvPr/>
        </p:nvCxnSpPr>
        <p:spPr>
          <a:xfrm flipH="1">
            <a:off x="7730502" y="1847850"/>
            <a:ext cx="1" cy="2215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4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5334000" cy="3600450"/>
          </a:xfrm>
        </p:spPr>
        <p:txBody>
          <a:bodyPr/>
          <a:lstStyle/>
          <a:p>
            <a:pPr marL="114300" indent="0">
              <a:buNone/>
            </a:pPr>
            <a:endParaRPr lang="en-US" sz="2800" dirty="0"/>
          </a:p>
          <a:p>
            <a:r>
              <a:rPr lang="en-US" dirty="0" smtClean="0"/>
              <a:t>Creates a new branch, pointing to same commit as master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 commit goes on thread-develop, master still points to last commit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457200" y="1200150"/>
            <a:ext cx="4572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checkout -b thread-develop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Switched to a new branch 'thread-develop'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6137275" y="965200"/>
            <a:ext cx="2514600" cy="175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6321425" y="169451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6975475" y="169503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7635875" y="169451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740525" y="1897202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7394575" y="1897202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540623" y="2311400"/>
            <a:ext cx="6096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15" idx="0"/>
            <a:endCxn id="8" idx="2"/>
          </p:cNvCxnSpPr>
          <p:nvPr/>
        </p:nvCxnSpPr>
        <p:spPr>
          <a:xfrm flipV="1">
            <a:off x="7845423" y="2099886"/>
            <a:ext cx="2" cy="211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448116" y="1041400"/>
            <a:ext cx="794615" cy="4320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thread-</a:t>
            </a:r>
            <a:br>
              <a:rPr lang="en-US" sz="1200" dirty="0" smtClean="0"/>
            </a:br>
            <a:r>
              <a:rPr lang="en-US" sz="1200" dirty="0" smtClean="0"/>
              <a:t>develop</a:t>
            </a:r>
            <a:endParaRPr lang="en-US" sz="12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21" idx="4"/>
            <a:endCxn id="8" idx="0"/>
          </p:cNvCxnSpPr>
          <p:nvPr/>
        </p:nvCxnSpPr>
        <p:spPr>
          <a:xfrm>
            <a:off x="7845424" y="1473460"/>
            <a:ext cx="1" cy="221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457200" y="2732693"/>
            <a:ext cx="4572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add </a:t>
            </a:r>
            <a:r>
              <a:rPr lang="en-US" sz="1400" dirty="0" err="1" smtClean="0">
                <a:latin typeface="Consolas" panose="020B0609020204030204" pitchFamily="49" charset="0"/>
              </a:rPr>
              <a:t>src</a:t>
            </a:r>
            <a:r>
              <a:rPr lang="en-US" sz="1400" dirty="0" smtClean="0">
                <a:latin typeface="Consolas" panose="020B0609020204030204" pitchFamily="49" charset="0"/>
              </a:rPr>
              <a:t>/apps/</a:t>
            </a:r>
            <a:r>
              <a:rPr lang="en-US" sz="1400" dirty="0" err="1" smtClean="0">
                <a:latin typeface="Consolas" panose="020B0609020204030204" pitchFamily="49" charset="0"/>
              </a:rPr>
              <a:t>mt.c</a:t>
            </a:r>
            <a:endParaRPr lang="en-US" sz="1400" dirty="0" smtClean="0"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~/egos$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commit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5908675" y="2800350"/>
            <a:ext cx="2743200" cy="22198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6021387" y="399695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5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6675437" y="399747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6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7335837" y="399695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34" idx="3"/>
            <a:endCxn id="35" idx="1"/>
          </p:cNvCxnSpPr>
          <p:nvPr/>
        </p:nvCxnSpPr>
        <p:spPr>
          <a:xfrm>
            <a:off x="6440487" y="4199642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35" idx="3"/>
            <a:endCxn id="36" idx="1"/>
          </p:cNvCxnSpPr>
          <p:nvPr/>
        </p:nvCxnSpPr>
        <p:spPr>
          <a:xfrm flipV="1">
            <a:off x="7094537" y="4199642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240585" y="4613840"/>
            <a:ext cx="6096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39" idx="0"/>
            <a:endCxn id="36" idx="2"/>
          </p:cNvCxnSpPr>
          <p:nvPr/>
        </p:nvCxnSpPr>
        <p:spPr>
          <a:xfrm flipV="1">
            <a:off x="7545385" y="4402326"/>
            <a:ext cx="2" cy="211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808199" y="2827943"/>
            <a:ext cx="794615" cy="4320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thread-</a:t>
            </a:r>
            <a:br>
              <a:rPr lang="en-US" sz="1200" dirty="0" smtClean="0"/>
            </a:br>
            <a:r>
              <a:rPr lang="en-US" sz="1200" dirty="0" smtClean="0"/>
              <a:t>develop</a:t>
            </a:r>
            <a:endParaRPr lang="en-US" sz="1200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41" idx="4"/>
            <a:endCxn id="43" idx="0"/>
          </p:cNvCxnSpPr>
          <p:nvPr/>
        </p:nvCxnSpPr>
        <p:spPr>
          <a:xfrm>
            <a:off x="8205507" y="3260003"/>
            <a:ext cx="1" cy="221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7995958" y="3481061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43" idx="1"/>
          </p:cNvCxnSpPr>
          <p:nvPr/>
        </p:nvCxnSpPr>
        <p:spPr>
          <a:xfrm flipV="1">
            <a:off x="7735887" y="3683745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6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1" grpId="0" animBg="1"/>
      <p:bldP spid="4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5410200" cy="3600450"/>
          </a:xfrm>
        </p:spPr>
        <p:txBody>
          <a:bodyPr/>
          <a:lstStyle/>
          <a:p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Changes your repo’s active branch to master – you’ll notice the changes you made to </a:t>
            </a:r>
            <a:r>
              <a:rPr lang="en-US" dirty="0" err="1" smtClean="0">
                <a:latin typeface="Consolas" panose="020B0609020204030204" pitchFamily="49" charset="0"/>
              </a:rPr>
              <a:t>mt.c</a:t>
            </a:r>
            <a:r>
              <a:rPr lang="en-US" dirty="0" smtClean="0"/>
              <a:t> are gone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commit goes on master, and the HEAD pointer for master moves up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457200" y="1200150"/>
            <a:ext cx="5029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checkout master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Switched to branch 'master'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Your branch is up to date with 'origin/master'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5929312" y="1859990"/>
            <a:ext cx="2743200" cy="22198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6042024" y="305659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6696074" y="305711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7356474" y="305659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461124" y="3259282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7115174" y="3259282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261222" y="3673480"/>
            <a:ext cx="609600" cy="304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11" idx="0"/>
            <a:endCxn id="8" idx="2"/>
          </p:cNvCxnSpPr>
          <p:nvPr/>
        </p:nvCxnSpPr>
        <p:spPr>
          <a:xfrm flipV="1">
            <a:off x="7566022" y="3461966"/>
            <a:ext cx="2" cy="211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828836" y="1887583"/>
            <a:ext cx="794615" cy="4320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thread-</a:t>
            </a:r>
            <a:br>
              <a:rPr lang="en-US" sz="1200" dirty="0" smtClean="0"/>
            </a:br>
            <a:r>
              <a:rPr lang="en-US" sz="1200" dirty="0" smtClean="0"/>
              <a:t>develop</a:t>
            </a:r>
            <a:endParaRPr lang="en-US" sz="12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13" idx="4"/>
            <a:endCxn id="15" idx="0"/>
          </p:cNvCxnSpPr>
          <p:nvPr/>
        </p:nvCxnSpPr>
        <p:spPr>
          <a:xfrm>
            <a:off x="8226144" y="2319643"/>
            <a:ext cx="1" cy="221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8016595" y="2540701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7756524" y="2743385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457200" y="3142273"/>
            <a:ext cx="4572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add </a:t>
            </a:r>
            <a:r>
              <a:rPr lang="en-US" sz="1400" dirty="0" err="1" smtClean="0">
                <a:latin typeface="Consolas" panose="020B0609020204030204" pitchFamily="49" charset="0"/>
              </a:rPr>
              <a:t>src</a:t>
            </a:r>
            <a:r>
              <a:rPr lang="en-US" sz="1400" dirty="0" smtClean="0">
                <a:latin typeface="Consolas" panose="020B0609020204030204" pitchFamily="49" charset="0"/>
              </a:rPr>
              <a:t>/grass/</a:t>
            </a:r>
            <a:r>
              <a:rPr lang="en-US" sz="1400" dirty="0" err="1" smtClean="0">
                <a:latin typeface="Consolas" panose="020B0609020204030204" pitchFamily="49" charset="0"/>
              </a:rPr>
              <a:t>process.c</a:t>
            </a:r>
            <a:endParaRPr lang="en-US" sz="1400" dirty="0" smtClean="0"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~/egos$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commit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18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8013140" y="305659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8" idx="3"/>
            <a:endCxn id="18" idx="1"/>
          </p:cNvCxnSpPr>
          <p:nvPr/>
        </p:nvCxnSpPr>
        <p:spPr>
          <a:xfrm>
            <a:off x="7775574" y="3259282"/>
            <a:ext cx="2375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23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0334E-6 L 0.07257 3.40334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11921E-6 L 0.07257 3.11921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and Pulling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push the commit on your new branch to GitHub: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OK, do what it says</a:t>
            </a:r>
          </a:p>
          <a:p>
            <a:r>
              <a:rPr lang="en-US" dirty="0" smtClean="0"/>
              <a:t>After this point, </a:t>
            </a: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push </a:t>
            </a:r>
            <a:r>
              <a:rPr lang="en-US" dirty="0" smtClean="0"/>
              <a:t>will just work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1143000" y="1657350"/>
            <a:ext cx="6629400" cy="152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checkout thread-develop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Switched to branch 'thread-develop'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~/egos$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push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fatal: The current branch </a:t>
            </a:r>
            <a:r>
              <a:rPr lang="en-US" sz="1400" dirty="0" smtClean="0">
                <a:latin typeface="Consolas" panose="020B0609020204030204" pitchFamily="49" charset="0"/>
              </a:rPr>
              <a:t>thread-develop </a:t>
            </a:r>
            <a:r>
              <a:rPr lang="en-US" sz="1400" dirty="0">
                <a:latin typeface="Consolas" panose="020B0609020204030204" pitchFamily="49" charset="0"/>
              </a:rPr>
              <a:t>has no upstream branch.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To push the current branch and set the remote as upstream, use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push --set-upstream origin </a:t>
            </a:r>
            <a:r>
              <a:rPr lang="en-US" sz="1400" dirty="0" smtClean="0">
                <a:latin typeface="Consolas" panose="020B0609020204030204" pitchFamily="49" charset="0"/>
              </a:rPr>
              <a:t>thread-develop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9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overview</a:t>
            </a:r>
          </a:p>
          <a:p>
            <a:pPr lvl="1"/>
            <a:r>
              <a:rPr lang="en-US" dirty="0"/>
              <a:t>Git vs. GitHub</a:t>
            </a:r>
          </a:p>
          <a:p>
            <a:r>
              <a:rPr lang="en-US" dirty="0"/>
              <a:t>Basic Git commands</a:t>
            </a:r>
          </a:p>
          <a:p>
            <a:r>
              <a:rPr lang="en-US" dirty="0"/>
              <a:t>Conflicts and merges</a:t>
            </a:r>
          </a:p>
          <a:p>
            <a:r>
              <a:rPr lang="en-US" dirty="0"/>
              <a:t>Branches</a:t>
            </a:r>
          </a:p>
          <a:p>
            <a:r>
              <a:rPr lang="en-US" dirty="0"/>
              <a:t>Recovering from errors</a:t>
            </a:r>
          </a:p>
        </p:txBody>
      </p:sp>
    </p:spTree>
    <p:extLst>
      <p:ext uri="{BB962C8B-B14F-4D97-AF65-F5344CB8AC3E}">
        <p14:creationId xmlns:p14="http://schemas.microsoft.com/office/powerpoint/2010/main" val="1919267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That Necessary?</a:t>
            </a:r>
            <a:endParaRPr lang="en-US" dirty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457200" y="1200150"/>
            <a:ext cx="5029200" cy="196478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nsolas" panose="020B0609020204030204" pitchFamily="49" charset="0"/>
              </a:rPr>
              <a:t>checkout -b</a:t>
            </a:r>
            <a:r>
              <a:rPr lang="en-US" sz="2000" dirty="0" smtClean="0"/>
              <a:t> only creates a branch on your local repo</a:t>
            </a:r>
          </a:p>
          <a:p>
            <a:r>
              <a:rPr lang="en-US" sz="2000" dirty="0" smtClean="0"/>
              <a:t>GitHub repo won’t add a commit to a branch that doesn’t exist</a:t>
            </a: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1371600" y="2666970"/>
            <a:ext cx="2971800" cy="2362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1555750" y="392968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2209800" y="393020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2870200" y="392968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1974850" y="4132372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2628900" y="4132372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3549650" y="393072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3289300" y="4132372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3551580" y="338384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3291509" y="3586528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3454400" y="4629120"/>
            <a:ext cx="6096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14" idx="0"/>
            <a:endCxn id="10" idx="2"/>
          </p:cNvCxnSpPr>
          <p:nvPr/>
        </p:nvCxnSpPr>
        <p:spPr>
          <a:xfrm flipV="1">
            <a:off x="3759200" y="4336088"/>
            <a:ext cx="0" cy="293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45167" y="2840128"/>
            <a:ext cx="143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repo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3363822" y="2732879"/>
            <a:ext cx="794615" cy="4320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thread-</a:t>
            </a:r>
            <a:br>
              <a:rPr lang="en-US" sz="1200" dirty="0" smtClean="0"/>
            </a:br>
            <a:r>
              <a:rPr lang="en-US" sz="1200" dirty="0" smtClean="0"/>
              <a:t>develop</a:t>
            </a:r>
            <a:endParaRPr lang="en-US" sz="12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23" idx="4"/>
            <a:endCxn id="12" idx="0"/>
          </p:cNvCxnSpPr>
          <p:nvPr/>
        </p:nvCxnSpPr>
        <p:spPr>
          <a:xfrm>
            <a:off x="3761130" y="3164939"/>
            <a:ext cx="0" cy="2189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6273800" y="1224328"/>
            <a:ext cx="2590800" cy="2362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6457950" y="248704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0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7112000" y="248756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31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7772400" y="248704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29" idx="3"/>
            <a:endCxn id="30" idx="1"/>
          </p:cNvCxnSpPr>
          <p:nvPr/>
        </p:nvCxnSpPr>
        <p:spPr>
          <a:xfrm>
            <a:off x="6877050" y="2689730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30" idx="3"/>
            <a:endCxn id="31" idx="1"/>
          </p:cNvCxnSpPr>
          <p:nvPr/>
        </p:nvCxnSpPr>
        <p:spPr>
          <a:xfrm flipV="1">
            <a:off x="7531100" y="2689730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677150" y="3198891"/>
            <a:ext cx="6096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38" idx="0"/>
            <a:endCxn id="31" idx="2"/>
          </p:cNvCxnSpPr>
          <p:nvPr/>
        </p:nvCxnSpPr>
        <p:spPr>
          <a:xfrm flipV="1">
            <a:off x="7981950" y="2892414"/>
            <a:ext cx="0" cy="306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47367" y="1397486"/>
            <a:ext cx="143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GitHub repo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343400" y="3045652"/>
            <a:ext cx="1930400" cy="1086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76800" y="3670916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</a:t>
            </a:r>
          </a:p>
        </p:txBody>
      </p:sp>
      <p:sp>
        <p:nvSpPr>
          <p:cNvPr id="47" name="Freeform 46"/>
          <p:cNvSpPr/>
          <p:nvPr/>
        </p:nvSpPr>
        <p:spPr>
          <a:xfrm>
            <a:off x="3994150" y="2186078"/>
            <a:ext cx="2559050" cy="1289050"/>
          </a:xfrm>
          <a:custGeom>
            <a:avLst/>
            <a:gdLst>
              <a:gd name="connsiteX0" fmla="*/ 0 w 2127250"/>
              <a:gd name="connsiteY0" fmla="*/ 1289050 h 1289050"/>
              <a:gd name="connsiteX1" fmla="*/ 806450 w 2127250"/>
              <a:gd name="connsiteY1" fmla="*/ 349250 h 1289050"/>
              <a:gd name="connsiteX2" fmla="*/ 2127250 w 2127250"/>
              <a:gd name="connsiteY2" fmla="*/ 0 h 128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7250" h="1289050">
                <a:moveTo>
                  <a:pt x="0" y="1289050"/>
                </a:moveTo>
                <a:cubicBezTo>
                  <a:pt x="225954" y="926571"/>
                  <a:pt x="451908" y="564092"/>
                  <a:pt x="806450" y="349250"/>
                </a:cubicBezTo>
                <a:cubicBezTo>
                  <a:pt x="1160992" y="134408"/>
                  <a:pt x="1644121" y="67204"/>
                  <a:pt x="212725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96317" y="2179269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Push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635402" y="2578518"/>
            <a:ext cx="1761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</a:t>
            </a:r>
            <a:r>
              <a:rPr lang="en-US" sz="1400" dirty="0"/>
              <a:t>add this commit to thread-develop</a:t>
            </a:r>
            <a:r>
              <a:rPr lang="en-US" sz="1400" dirty="0" smtClean="0"/>
              <a:t>”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553200" y="182520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4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and Pulling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switch to a new branch your partner created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didn’t that work?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971550" y="1657350"/>
            <a:ext cx="72009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checkout thread-develop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error: </a:t>
            </a:r>
            <a:r>
              <a:rPr lang="en-US" sz="1400" dirty="0" err="1" smtClean="0">
                <a:latin typeface="Consolas" panose="020B0609020204030204" pitchFamily="49" charset="0"/>
              </a:rPr>
              <a:t>pathspec</a:t>
            </a:r>
            <a:r>
              <a:rPr lang="en-US" sz="1400" dirty="0" smtClean="0">
                <a:latin typeface="Consolas" panose="020B0609020204030204" pitchFamily="49" charset="0"/>
              </a:rPr>
              <a:t> 'thread-develop' did not match any file(s) known to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endParaRPr lang="en-US" sz="1400" dirty="0" smtClean="0"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342900" y="2851150"/>
            <a:ext cx="8458200" cy="19621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pull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Remote: Enumerating objects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…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From </a:t>
            </a:r>
            <a:r>
              <a:rPr lang="en-US" sz="1400" dirty="0" err="1" smtClean="0">
                <a:latin typeface="Consolas" panose="020B0609020204030204" pitchFamily="49" charset="0"/>
              </a:rPr>
              <a:t>github.coecis.cornell.edu:etremel</a:t>
            </a:r>
            <a:r>
              <a:rPr lang="en-US" sz="1400" dirty="0" smtClean="0">
                <a:latin typeface="Consolas" panose="020B0609020204030204" pitchFamily="49" charset="0"/>
              </a:rPr>
              <a:t>/egos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* [new branch]      thread-develop -&gt; origin/thread-develop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Already up to date.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~/egos$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checkout thread-develop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Branch 'thread-develop' set up to track remote branch 'thread-develop' from 'origin'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Switched to a new branch 'thread-develop'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0067BFD-4FB4-4BC7-9963-E21AF6541D71}"/>
              </a:ext>
            </a:extLst>
          </p:cNvPr>
          <p:cNvSpPr/>
          <p:nvPr/>
        </p:nvSpPr>
        <p:spPr>
          <a:xfrm>
            <a:off x="6858000" y="2857501"/>
            <a:ext cx="2133600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Now the local repo knows about the branch</a:t>
            </a:r>
            <a:endParaRPr lang="en-US" sz="1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42422FCB-C88E-4507-BF7E-9DD61D69800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562600" y="3095626"/>
            <a:ext cx="1295400" cy="5667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64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3886200" cy="3600450"/>
          </a:xfrm>
        </p:spPr>
        <p:txBody>
          <a:bodyPr/>
          <a:lstStyle/>
          <a:p>
            <a:r>
              <a:rPr lang="en-US" dirty="0" smtClean="0"/>
              <a:t>Eventually, you’ll want to merge your branch back into master</a:t>
            </a:r>
          </a:p>
          <a:p>
            <a:r>
              <a:rPr lang="en-US" dirty="0" smtClean="0"/>
              <a:t>First, switch your current branch to </a:t>
            </a:r>
            <a:r>
              <a:rPr lang="en-US" b="1" dirty="0" smtClean="0"/>
              <a:t>master</a:t>
            </a:r>
          </a:p>
          <a:p>
            <a:endParaRPr lang="en-US" sz="2800" b="1" dirty="0"/>
          </a:p>
          <a:p>
            <a:r>
              <a:rPr lang="en-US" dirty="0" smtClean="0"/>
              <a:t>Then, merge the feature branch </a:t>
            </a:r>
            <a:r>
              <a:rPr lang="en-US" b="1" dirty="0" smtClean="0"/>
              <a:t>into</a:t>
            </a:r>
            <a:r>
              <a:rPr lang="en-US" dirty="0" smtClean="0"/>
              <a:t> master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85771C5-3E8F-4C07-8FE1-499106095169}"/>
              </a:ext>
            </a:extLst>
          </p:cNvPr>
          <p:cNvSpPr/>
          <p:nvPr/>
        </p:nvSpPr>
        <p:spPr>
          <a:xfrm>
            <a:off x="4393266" y="1259608"/>
            <a:ext cx="4419600" cy="2114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4577416" y="227467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5231466" y="227519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5891866" y="227467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996516" y="2477360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650566" y="2477360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6571316" y="227570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6310966" y="2477360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6573246" y="172883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6313175" y="1931516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860366" y="2974108"/>
            <a:ext cx="6096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master</a:t>
            </a:r>
            <a:endParaRPr lang="en-US" sz="12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14" idx="0"/>
            <a:endCxn id="22" idx="2"/>
          </p:cNvCxnSpPr>
          <p:nvPr/>
        </p:nvCxnSpPr>
        <p:spPr>
          <a:xfrm flipV="1">
            <a:off x="8165166" y="2680044"/>
            <a:ext cx="0" cy="294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7263466" y="227467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 flipV="1">
            <a:off x="6990416" y="2477360"/>
            <a:ext cx="2730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7266018" y="172883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2" idx="3"/>
            <a:endCxn id="18" idx="1"/>
          </p:cNvCxnSpPr>
          <p:nvPr/>
        </p:nvCxnSpPr>
        <p:spPr>
          <a:xfrm>
            <a:off x="6992346" y="1931516"/>
            <a:ext cx="2736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DC6ADFA9-DC6E-46D9-9D5B-E74BE6F27663}"/>
              </a:ext>
            </a:extLst>
          </p:cNvPr>
          <p:cNvSpPr/>
          <p:nvPr/>
        </p:nvSpPr>
        <p:spPr>
          <a:xfrm>
            <a:off x="7817503" y="1413653"/>
            <a:ext cx="695325" cy="4191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new- </a:t>
            </a:r>
          </a:p>
          <a:p>
            <a:pPr algn="ctr"/>
            <a:r>
              <a:rPr lang="en-US" sz="1200" dirty="0" smtClean="0"/>
              <a:t>feature</a:t>
            </a:r>
            <a:endParaRPr lang="en-US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1FA117CB-2078-40A4-B2A8-66845610EE63}"/>
              </a:ext>
            </a:extLst>
          </p:cNvPr>
          <p:cNvCxnSpPr>
            <a:stCxn id="20" idx="4"/>
            <a:endCxn id="22" idx="0"/>
          </p:cNvCxnSpPr>
          <p:nvPr/>
        </p:nvCxnSpPr>
        <p:spPr>
          <a:xfrm>
            <a:off x="8165166" y="1832753"/>
            <a:ext cx="0" cy="441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7955616" y="227467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7682566" y="2477360"/>
            <a:ext cx="2730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3"/>
          </p:cNvCxnSpPr>
          <p:nvPr/>
        </p:nvCxnSpPr>
        <p:spPr>
          <a:xfrm>
            <a:off x="7685118" y="1931516"/>
            <a:ext cx="283198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862666" y="3028950"/>
            <a:ext cx="3099734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pull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~/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checkout master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281867D-3948-4FF4-99C6-8B7AA068D0DD}"/>
              </a:ext>
            </a:extLst>
          </p:cNvPr>
          <p:cNvSpPr/>
          <p:nvPr/>
        </p:nvSpPr>
        <p:spPr>
          <a:xfrm>
            <a:off x="862666" y="4260850"/>
            <a:ext cx="3099734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~/egos$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</a:rPr>
              <a:t>git</a:t>
            </a:r>
            <a:r>
              <a:rPr lang="en-US" sz="1400" dirty="0" smtClean="0">
                <a:latin typeface="Consolas" panose="020B0609020204030204" pitchFamily="49" charset="0"/>
              </a:rPr>
              <a:t> merge new-feature</a:t>
            </a:r>
            <a:endParaRPr lang="en-US" sz="1400" dirty="0" smtClean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~/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egos$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git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</a:rPr>
              <a:t>push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0067BFD-4FB4-4BC7-9963-E21AF6541D71}"/>
              </a:ext>
            </a:extLst>
          </p:cNvPr>
          <p:cNvSpPr/>
          <p:nvPr/>
        </p:nvSpPr>
        <p:spPr>
          <a:xfrm>
            <a:off x="5132418" y="3568701"/>
            <a:ext cx="2823198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Resolve any merge conflicts, same as when you pull and see conflicts</a:t>
            </a:r>
            <a:endParaRPr lang="en-US" sz="14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42422FCB-C88E-4507-BF7E-9DD61D69800D}"/>
              </a:ext>
            </a:extLst>
          </p:cNvPr>
          <p:cNvCxnSpPr>
            <a:cxnSpLocks/>
            <a:stCxn id="35" idx="1"/>
          </p:cNvCxnSpPr>
          <p:nvPr/>
        </p:nvCxnSpPr>
        <p:spPr>
          <a:xfrm flipH="1">
            <a:off x="3837018" y="3806826"/>
            <a:ext cx="1295400" cy="5667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0067BFD-4FB4-4BC7-9963-E21AF6541D71}"/>
              </a:ext>
            </a:extLst>
          </p:cNvPr>
          <p:cNvSpPr/>
          <p:nvPr/>
        </p:nvSpPr>
        <p:spPr>
          <a:xfrm>
            <a:off x="4901576" y="4476750"/>
            <a:ext cx="2823198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Publish the merge commit, so everyone else can see the merge</a:t>
            </a:r>
            <a:endParaRPr lang="en-US" sz="14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42422FCB-C88E-4507-BF7E-9DD61D69800D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2590800" y="4672012"/>
            <a:ext cx="2310776" cy="428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3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Design with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software teams, </a:t>
            </a:r>
            <a:r>
              <a:rPr lang="en-US" b="1" dirty="0" smtClean="0"/>
              <a:t>master</a:t>
            </a:r>
            <a:r>
              <a:rPr lang="en-US" dirty="0" smtClean="0"/>
              <a:t> is the “stable” branch</a:t>
            </a:r>
          </a:p>
          <a:p>
            <a:r>
              <a:rPr lang="en-US" dirty="0" smtClean="0"/>
              <a:t>Each new feature or bug fix is developed on its own branch</a:t>
            </a:r>
          </a:p>
          <a:p>
            <a:r>
              <a:rPr lang="en-US" dirty="0" smtClean="0"/>
              <a:t>When tested and safe, branch is merged into master</a:t>
            </a:r>
          </a:p>
          <a:p>
            <a:r>
              <a:rPr lang="en-US" dirty="0" smtClean="0"/>
              <a:t>While developing on a branch, merge </a:t>
            </a:r>
            <a:r>
              <a:rPr lang="en-US" b="1" dirty="0" smtClean="0"/>
              <a:t>from</a:t>
            </a:r>
            <a:r>
              <a:rPr lang="en-US" dirty="0" smtClean="0"/>
              <a:t> master </a:t>
            </a:r>
            <a:r>
              <a:rPr lang="en-US" b="1" dirty="0" smtClean="0"/>
              <a:t>into </a:t>
            </a:r>
            <a:r>
              <a:rPr lang="en-US" dirty="0" smtClean="0"/>
              <a:t>your branch to get updates and </a:t>
            </a:r>
            <a:r>
              <a:rPr lang="en-US" dirty="0" err="1" smtClean="0"/>
              <a:t>bugfixes</a:t>
            </a:r>
            <a:endParaRPr lang="en-US" dirty="0"/>
          </a:p>
        </p:txBody>
      </p:sp>
      <p:sp>
        <p:nvSpPr>
          <p:cNvPr id="5" name="Rounded Rectangle 93">
            <a:extLst>
              <a:ext uri="{FF2B5EF4-FFF2-40B4-BE49-F238E27FC236}">
                <a16:creationId xmlns:a16="http://schemas.microsoft.com/office/drawing/2014/main" xmlns="" id="{FDCF8454-E6AE-4D98-98B1-8C98EB058FC7}"/>
              </a:ext>
            </a:extLst>
          </p:cNvPr>
          <p:cNvSpPr/>
          <p:nvPr/>
        </p:nvSpPr>
        <p:spPr>
          <a:xfrm>
            <a:off x="2470150" y="388255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Rounded Rectangle 94">
            <a:extLst>
              <a:ext uri="{FF2B5EF4-FFF2-40B4-BE49-F238E27FC236}">
                <a16:creationId xmlns:a16="http://schemas.microsoft.com/office/drawing/2014/main" xmlns="" id="{854CC9B1-301F-4E19-B0EA-A8CBA2FCA059}"/>
              </a:ext>
            </a:extLst>
          </p:cNvPr>
          <p:cNvSpPr/>
          <p:nvPr/>
        </p:nvSpPr>
        <p:spPr>
          <a:xfrm>
            <a:off x="3124200" y="388306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Rounded Rectangle 95">
            <a:extLst>
              <a:ext uri="{FF2B5EF4-FFF2-40B4-BE49-F238E27FC236}">
                <a16:creationId xmlns:a16="http://schemas.microsoft.com/office/drawing/2014/main" xmlns="" id="{85B59A35-A0CA-4F74-A854-E0270FFE7995}"/>
              </a:ext>
            </a:extLst>
          </p:cNvPr>
          <p:cNvSpPr/>
          <p:nvPr/>
        </p:nvSpPr>
        <p:spPr>
          <a:xfrm>
            <a:off x="3784600" y="388255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734207DB-7555-48AA-95F3-4C8E94A0418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889250" y="4085236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2ACD6EF5-9EF9-4E5B-AA43-624C4209157C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3543300" y="4085236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4464050" y="388358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4203700" y="4085236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4465980" y="333670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4203700" y="3539392"/>
            <a:ext cx="262280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5156200" y="388255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 flipV="1">
            <a:off x="4883150" y="4085236"/>
            <a:ext cx="2730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5158752" y="333670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2" idx="3"/>
            <a:endCxn id="18" idx="1"/>
          </p:cNvCxnSpPr>
          <p:nvPr/>
        </p:nvCxnSpPr>
        <p:spPr>
          <a:xfrm>
            <a:off x="4885080" y="3539392"/>
            <a:ext cx="2736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98">
            <a:extLst>
              <a:ext uri="{FF2B5EF4-FFF2-40B4-BE49-F238E27FC236}">
                <a16:creationId xmlns:a16="http://schemas.microsoft.com/office/drawing/2014/main" xmlns="" id="{A128DA2E-B51D-44DB-8BBC-B58362A884B8}"/>
              </a:ext>
            </a:extLst>
          </p:cNvPr>
          <p:cNvSpPr/>
          <p:nvPr/>
        </p:nvSpPr>
        <p:spPr>
          <a:xfrm>
            <a:off x="5848350" y="388255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575300" y="4085236"/>
            <a:ext cx="2730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3"/>
          </p:cNvCxnSpPr>
          <p:nvPr/>
        </p:nvCxnSpPr>
        <p:spPr>
          <a:xfrm>
            <a:off x="5577852" y="3539392"/>
            <a:ext cx="283198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3795572" y="333670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5D79462D-7B7A-4DED-81CF-A320E3157030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3535501" y="3539392"/>
            <a:ext cx="260071" cy="361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C7D088EF-C458-402B-8AEC-55DFD0E764E7}"/>
              </a:ext>
            </a:extLst>
          </p:cNvPr>
          <p:cNvCxnSpPr>
            <a:stCxn id="25" idx="3"/>
            <a:endCxn id="12" idx="1"/>
          </p:cNvCxnSpPr>
          <p:nvPr/>
        </p:nvCxnSpPr>
        <p:spPr>
          <a:xfrm>
            <a:off x="4214672" y="3539392"/>
            <a:ext cx="2513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Rounded Rectangle 95">
            <a:extLst>
              <a:ext uri="{FF2B5EF4-FFF2-40B4-BE49-F238E27FC236}">
                <a16:creationId xmlns:a16="http://schemas.microsoft.com/office/drawing/2014/main" xmlns="" id="{4C658672-13CC-4549-BF46-5A0EDC2B7D07}"/>
              </a:ext>
            </a:extLst>
          </p:cNvPr>
          <p:cNvSpPr/>
          <p:nvPr/>
        </p:nvSpPr>
        <p:spPr>
          <a:xfrm>
            <a:off x="4465980" y="44513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5" idx="1"/>
          </p:cNvCxnSpPr>
          <p:nvPr/>
        </p:nvCxnSpPr>
        <p:spPr>
          <a:xfrm>
            <a:off x="4191000" y="4262520"/>
            <a:ext cx="274980" cy="391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3"/>
          </p:cNvCxnSpPr>
          <p:nvPr/>
        </p:nvCxnSpPr>
        <p:spPr>
          <a:xfrm flipV="1">
            <a:off x="4885080" y="4263552"/>
            <a:ext cx="271120" cy="390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6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overview</a:t>
            </a:r>
          </a:p>
          <a:p>
            <a:pPr lvl="1"/>
            <a:r>
              <a:rPr lang="en-US" dirty="0"/>
              <a:t>Git vs. GitHub</a:t>
            </a:r>
          </a:p>
          <a:p>
            <a:r>
              <a:rPr lang="en-US" dirty="0"/>
              <a:t>Basic Git commands</a:t>
            </a:r>
          </a:p>
          <a:p>
            <a:r>
              <a:rPr lang="en-US" dirty="0"/>
              <a:t>Conflicts and merges</a:t>
            </a:r>
          </a:p>
          <a:p>
            <a:r>
              <a:rPr lang="en-US" dirty="0"/>
              <a:t>Branches</a:t>
            </a:r>
          </a:p>
          <a:p>
            <a:r>
              <a:rPr lang="en-US" b="1" dirty="0"/>
              <a:t>Recovering from errors</a:t>
            </a:r>
          </a:p>
        </p:txBody>
      </p:sp>
    </p:spTree>
    <p:extLst>
      <p:ext uri="{BB962C8B-B14F-4D97-AF65-F5344CB8AC3E}">
        <p14:creationId xmlns:p14="http://schemas.microsoft.com/office/powerpoint/2010/main" val="15558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6B28E3-1F4D-48AD-8DF2-A41E005A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Useful Incantations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C281E6-B928-475E-B7AB-D9000B7D4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Oops! I made a commit but then made one small change</a:t>
            </a:r>
          </a:p>
          <a:p>
            <a:endParaRPr lang="en-US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/>
              <a:t>Oops! I want to edit the message on the commit I just made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Oops! I deleted a file and didn’t mean 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55951F3-EBC7-4EA5-B2EE-0323EE8944CB}"/>
              </a:ext>
            </a:extLst>
          </p:cNvPr>
          <p:cNvSpPr/>
          <p:nvPr/>
        </p:nvSpPr>
        <p:spPr>
          <a:xfrm>
            <a:off x="2394748" y="1670050"/>
            <a:ext cx="4354504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Do this BEFORE you push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add changed-</a:t>
            </a:r>
            <a:r>
              <a:rPr lang="en-US" dirty="0" err="1">
                <a:latin typeface="Consolas" panose="020B0609020204030204" pitchFamily="49" charset="0"/>
              </a:rPr>
              <a:t>file.c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commit --amend --no-edit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C55F43-A9E7-4A39-BDBF-4BB375EE23B3}"/>
              </a:ext>
            </a:extLst>
          </p:cNvPr>
          <p:cNvSpPr/>
          <p:nvPr/>
        </p:nvSpPr>
        <p:spPr>
          <a:xfrm>
            <a:off x="2394748" y="3028950"/>
            <a:ext cx="4354505" cy="6572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commit --amend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Edit the message in your editor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A437349-55EA-403C-A3EB-BD05EC1151AA}"/>
              </a:ext>
            </a:extLst>
          </p:cNvPr>
          <p:cNvSpPr/>
          <p:nvPr/>
        </p:nvSpPr>
        <p:spPr>
          <a:xfrm>
            <a:off x="2394746" y="4254210"/>
            <a:ext cx="4354505" cy="3747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checkout path/to/</a:t>
            </a:r>
            <a:r>
              <a:rPr lang="en-US" dirty="0" err="1">
                <a:latin typeface="Consolas" panose="020B0609020204030204" pitchFamily="49" charset="0"/>
              </a:rPr>
              <a:t>file.c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C634F-2ED2-48B3-898F-7A378737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Branch-Related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CEEC2-3211-4641-ADA3-BE22D9BD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just made a commit to master, but I should have put it on a new branch instead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069C084-44D9-40B2-901A-46D00F1B805B}"/>
              </a:ext>
            </a:extLst>
          </p:cNvPr>
          <p:cNvSpPr/>
          <p:nvPr/>
        </p:nvSpPr>
        <p:spPr>
          <a:xfrm>
            <a:off x="914400" y="2131453"/>
            <a:ext cx="7086600" cy="17378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Create a new branch with the same state as master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branch new-branch-name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Remove the latest commit from master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reset HEAD~ --hard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Switch to the new branch, which still has the commit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checkout new-branch-name</a:t>
            </a:r>
          </a:p>
        </p:txBody>
      </p:sp>
    </p:spTree>
    <p:extLst>
      <p:ext uri="{BB962C8B-B14F-4D97-AF65-F5344CB8AC3E}">
        <p14:creationId xmlns:p14="http://schemas.microsoft.com/office/powerpoint/2010/main" val="5436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C1382-6211-483A-B812-E8096BC6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Branch-Related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C371F3-FD62-48B0-A9DC-45C611DC3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just committed to the wrong branch – I thought I was on the </a:t>
            </a:r>
            <a:r>
              <a:rPr lang="en-US" dirty="0" smtClean="0">
                <a:latin typeface="Consolas" panose="020B0609020204030204" pitchFamily="49" charset="0"/>
              </a:rPr>
              <a:t>queue-develop</a:t>
            </a:r>
            <a:r>
              <a:rPr lang="en-US" dirty="0" smtClean="0"/>
              <a:t> </a:t>
            </a:r>
            <a:r>
              <a:rPr lang="en-US" dirty="0"/>
              <a:t>branch but I’m on the </a:t>
            </a:r>
            <a:r>
              <a:rPr lang="en-US" dirty="0">
                <a:latin typeface="Consolas" panose="020B0609020204030204" pitchFamily="49" charset="0"/>
              </a:rPr>
              <a:t>experiments</a:t>
            </a:r>
            <a:r>
              <a:rPr lang="en-US" dirty="0"/>
              <a:t> branch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F7298A5-3F9B-4E2A-A590-9CFD5B2D4865}"/>
              </a:ext>
            </a:extLst>
          </p:cNvPr>
          <p:cNvSpPr/>
          <p:nvPr/>
        </p:nvSpPr>
        <p:spPr>
          <a:xfrm>
            <a:off x="914400" y="2038351"/>
            <a:ext cx="7239000" cy="25907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Undo the last commit, but leave files changed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reset HEAD~ --soft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Stash the changed files, then move to the right branch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stash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checkout </a:t>
            </a:r>
            <a:r>
              <a:rPr lang="en-US" dirty="0" smtClean="0">
                <a:latin typeface="Consolas" panose="020B0609020204030204" pitchFamily="49" charset="0"/>
              </a:rPr>
              <a:t>queue-develop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stash pop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# Commit the changes on the correct branch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add </a:t>
            </a:r>
            <a:r>
              <a:rPr lang="en-US" dirty="0" err="1">
                <a:latin typeface="Consolas" panose="020B0609020204030204" pitchFamily="49" charset="0"/>
              </a:rPr>
              <a:t>queue.c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queue.h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dirty="0">
                <a:latin typeface="Consolas" panose="020B0609020204030204" pitchFamily="49" charset="0"/>
              </a:rPr>
              <a:t> git commit</a:t>
            </a:r>
          </a:p>
        </p:txBody>
      </p:sp>
    </p:spTree>
    <p:extLst>
      <p:ext uri="{BB962C8B-B14F-4D97-AF65-F5344CB8AC3E}">
        <p14:creationId xmlns:p14="http://schemas.microsoft.com/office/powerpoint/2010/main" val="35620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6B9944-4982-4AB8-9CE4-567F13A8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Unnecessary Merge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223C4D-3F71-4367-BF80-5F8E67F0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changes, commit, push…then realize your repo is stale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Upon pull, you’re prompted to create a merge commit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F05546-C793-4F06-B612-0AA5DB26C7FE}"/>
              </a:ext>
            </a:extLst>
          </p:cNvPr>
          <p:cNvSpPr/>
          <p:nvPr/>
        </p:nvSpPr>
        <p:spPr>
          <a:xfrm>
            <a:off x="914400" y="1657350"/>
            <a:ext cx="70866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200" dirty="0">
                <a:latin typeface="Consolas" panose="020B0609020204030204" pitchFamily="49" charset="0"/>
              </a:rPr>
              <a:t> git push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! [rejected]        master -&gt; master (fetch first)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error: failed to push some refs to 'https://github.com/</a:t>
            </a:r>
            <a:r>
              <a:rPr lang="en-US" sz="1200" dirty="0" err="1">
                <a:latin typeface="Consolas" panose="020B0609020204030204" pitchFamily="49" charset="0"/>
              </a:rPr>
              <a:t>etremel</a:t>
            </a:r>
            <a:r>
              <a:rPr lang="en-US" sz="1200" dirty="0">
                <a:latin typeface="Consolas" panose="020B0609020204030204" pitchFamily="49" charset="0"/>
              </a:rPr>
              <a:t>/</a:t>
            </a:r>
            <a:r>
              <a:rPr lang="en-US" sz="1200" dirty="0" err="1">
                <a:latin typeface="Consolas" panose="020B0609020204030204" pitchFamily="49" charset="0"/>
              </a:rPr>
              <a:t>egos.git</a:t>
            </a:r>
            <a:r>
              <a:rPr lang="en-US" sz="1200" dirty="0">
                <a:latin typeface="Consolas" panose="020B0609020204030204" pitchFamily="49" charset="0"/>
              </a:rPr>
              <a:t>'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hint: Updates were rejected because the remote contains work that you do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hint: not have locally. This is usually caused by another repository pushing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hint: to the same ref. You may want to first integrate the remote changes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hint: (e.g., 'git pull ...') before pushing again.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0A2FB8D-4F39-4006-A884-9DDC4BD160BF}"/>
              </a:ext>
            </a:extLst>
          </p:cNvPr>
          <p:cNvSpPr/>
          <p:nvPr/>
        </p:nvSpPr>
        <p:spPr>
          <a:xfrm>
            <a:off x="914400" y="3609975"/>
            <a:ext cx="16764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200" dirty="0">
                <a:latin typeface="Consolas" panose="020B0609020204030204" pitchFamily="49" charset="0"/>
              </a:rPr>
              <a:t> git pull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F4C97E8-3E93-4022-8B04-1B11DD78983A}"/>
              </a:ext>
            </a:extLst>
          </p:cNvPr>
          <p:cNvSpPr/>
          <p:nvPr/>
        </p:nvSpPr>
        <p:spPr>
          <a:xfrm>
            <a:off x="2743200" y="4019550"/>
            <a:ext cx="5943600" cy="8477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200" dirty="0">
                <a:solidFill>
                  <a:srgbClr val="FFFF00"/>
                </a:solidFill>
                <a:latin typeface="Consolas" panose="020B0609020204030204" pitchFamily="49" charset="0"/>
              </a:rPr>
              <a:t>Merge branch 'master' of https://github.com/etremel/egos.git</a:t>
            </a:r>
          </a:p>
          <a:p>
            <a:endParaRPr lang="en-US" sz="1200" dirty="0">
              <a:solidFill>
                <a:srgbClr val="FFFF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# Please enter the commit message for your changes. Lines starting</a:t>
            </a:r>
          </a:p>
          <a:p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# with '#' will be ignored, and an empty message aborts the commit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DA17F656-E68E-4063-8D8B-E8E6C63DE2AD}"/>
              </a:ext>
            </a:extLst>
          </p:cNvPr>
          <p:cNvSpPr/>
          <p:nvPr/>
        </p:nvSpPr>
        <p:spPr>
          <a:xfrm>
            <a:off x="1524000" y="3709987"/>
            <a:ext cx="2171126" cy="561975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A42CCD-6B93-4E58-9125-3B9B6A7B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Unnecessary Merge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5AFF0A-D603-4EF6-A3F3-479BEFFFC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 had known to pull first, I wouldn’t have to merge!</a:t>
            </a:r>
          </a:p>
          <a:p>
            <a:r>
              <a:rPr lang="en-US" dirty="0"/>
              <a:t>First, ensure the merge aborts without making a merge commit</a:t>
            </a:r>
          </a:p>
          <a:p>
            <a:pPr lvl="1"/>
            <a:r>
              <a:rPr lang="en-US" dirty="0"/>
              <a:t>Either due to genuine conflict, or by deleting the merge commit message and saving (empty commit message aborts the commit)</a:t>
            </a:r>
          </a:p>
          <a:p>
            <a:r>
              <a:rPr lang="en-US" dirty="0"/>
              <a:t>Then: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126D2BE-45F4-4654-B77A-9C432859F9D6}"/>
              </a:ext>
            </a:extLst>
          </p:cNvPr>
          <p:cNvSpPr/>
          <p:nvPr/>
        </p:nvSpPr>
        <p:spPr>
          <a:xfrm>
            <a:off x="533400" y="3105150"/>
            <a:ext cx="3886200" cy="1752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latin typeface="Consolas" panose="020B0609020204030204" pitchFamily="49" charset="0"/>
              </a:rPr>
              <a:t> git reset --hard</a:t>
            </a:r>
          </a:p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latin typeface="Consolas" panose="020B0609020204030204" pitchFamily="49" charset="0"/>
              </a:rPr>
              <a:t> git reset HEAD^</a:t>
            </a:r>
          </a:p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latin typeface="Consolas" panose="020B0609020204030204" pitchFamily="49" charset="0"/>
              </a:rPr>
              <a:t> git stash</a:t>
            </a:r>
          </a:p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latin typeface="Consolas" panose="020B0609020204030204" pitchFamily="49" charset="0"/>
              </a:rPr>
              <a:t> git pull 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# </a:t>
            </a:r>
            <a:r>
              <a:rPr lang="en-US" sz="16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no merge this time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latin typeface="Consolas" panose="020B0609020204030204" pitchFamily="49" charset="0"/>
              </a:rPr>
              <a:t> git stash pop</a:t>
            </a:r>
          </a:p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latin typeface="Consolas" panose="020B0609020204030204" pitchFamily="49" charset="0"/>
              </a:rPr>
              <a:t> git add </a:t>
            </a:r>
            <a:r>
              <a:rPr lang="en-US" sz="1600" dirty="0" err="1">
                <a:latin typeface="Consolas" panose="020B0609020204030204" pitchFamily="49" charset="0"/>
              </a:rPr>
              <a:t>foo.c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bar.c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#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etc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latin typeface="Consolas" panose="020B0609020204030204" pitchFamily="49" charset="0"/>
              </a:rPr>
              <a:t> git commit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B7175E5-497B-4EFE-90CC-1AAE3B2F1CCE}"/>
              </a:ext>
            </a:extLst>
          </p:cNvPr>
          <p:cNvSpPr txBox="1"/>
          <p:nvPr/>
        </p:nvSpPr>
        <p:spPr>
          <a:xfrm>
            <a:off x="4572000" y="3011432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Discard changes made by merge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0D7BAA-E98D-4D36-BB8A-9DC88FE60F60}"/>
              </a:ext>
            </a:extLst>
          </p:cNvPr>
          <p:cNvSpPr txBox="1"/>
          <p:nvPr/>
        </p:nvSpPr>
        <p:spPr>
          <a:xfrm>
            <a:off x="4572000" y="3333019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Undo your last commit, leaving files changed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C27821-D201-4040-ABF0-FA5E47B68C86}"/>
              </a:ext>
            </a:extLst>
          </p:cNvPr>
          <p:cNvSpPr txBox="1"/>
          <p:nvPr/>
        </p:nvSpPr>
        <p:spPr>
          <a:xfrm>
            <a:off x="4588082" y="37147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Stash your changes, then pull again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CAECC1-723B-4640-80B6-DBB961702C96}"/>
              </a:ext>
            </a:extLst>
          </p:cNvPr>
          <p:cNvSpPr txBox="1"/>
          <p:nvPr/>
        </p:nvSpPr>
        <p:spPr>
          <a:xfrm>
            <a:off x="4588082" y="433970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Re-do your commit on the new head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97E2FF1-2C15-4D2B-A9FB-C856B9C3CBB8}"/>
              </a:ext>
            </a:extLst>
          </p:cNvPr>
          <p:cNvCxnSpPr>
            <a:stCxn id="5" idx="1"/>
          </p:cNvCxnSpPr>
          <p:nvPr/>
        </p:nvCxnSpPr>
        <p:spPr>
          <a:xfrm flipH="1">
            <a:off x="2743200" y="3196098"/>
            <a:ext cx="1828800" cy="61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4630367-DC85-40F7-8FC2-8AF846542942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2590800" y="3486150"/>
            <a:ext cx="1981200" cy="315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>
            <a:extLst>
              <a:ext uri="{FF2B5EF4-FFF2-40B4-BE49-F238E27FC236}">
                <a16:creationId xmlns:a16="http://schemas.microsoft.com/office/drawing/2014/main" xmlns="" id="{B8A52969-74A4-4083-9898-DC10F3F20B79}"/>
              </a:ext>
            </a:extLst>
          </p:cNvPr>
          <p:cNvSpPr/>
          <p:nvPr/>
        </p:nvSpPr>
        <p:spPr>
          <a:xfrm>
            <a:off x="4330380" y="3654606"/>
            <a:ext cx="288718" cy="47600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xmlns="" id="{D784645E-8D66-498C-B290-D871D7A97A28}"/>
              </a:ext>
            </a:extLst>
          </p:cNvPr>
          <p:cNvSpPr/>
          <p:nvPr/>
        </p:nvSpPr>
        <p:spPr>
          <a:xfrm>
            <a:off x="4330380" y="4248150"/>
            <a:ext cx="257702" cy="55245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B0954-CEC6-4163-B510-DFDAC565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Model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8C2F297-452C-41C4-92E2-A142A632D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682"/>
            <a:ext cx="2307252" cy="96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1594882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25650" y="120015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Remote repo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9150" y="332001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repo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08150" y="21663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62200" y="216689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22600" y="21663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2965450" y="1657350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15" name="Straight Arrow Connector 14"/>
          <p:cNvCxnSpPr>
            <a:stCxn id="13" idx="4"/>
            <a:endCxn id="12" idx="0"/>
          </p:cNvCxnSpPr>
          <p:nvPr/>
        </p:nvCxnSpPr>
        <p:spPr>
          <a:xfrm>
            <a:off x="3232150" y="1962150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2127250" y="2369066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 flipV="1">
            <a:off x="2781300" y="2369066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219978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Commits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111250" y="2369066"/>
            <a:ext cx="596900" cy="51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517650" y="3689350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701800" y="42608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355850" y="42613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32" name="Straight Arrow Connector 31"/>
          <p:cNvCxnSpPr>
            <a:stCxn id="27" idx="3"/>
            <a:endCxn id="28" idx="1"/>
          </p:cNvCxnSpPr>
          <p:nvPr/>
        </p:nvCxnSpPr>
        <p:spPr>
          <a:xfrm>
            <a:off x="2120900" y="4463534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3"/>
            <a:endCxn id="39" idx="1"/>
          </p:cNvCxnSpPr>
          <p:nvPr/>
        </p:nvCxnSpPr>
        <p:spPr>
          <a:xfrm flipV="1">
            <a:off x="2774950" y="4463534"/>
            <a:ext cx="2476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312876" y="1493282"/>
            <a:ext cx="2057400" cy="1219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Commit C:</a:t>
            </a:r>
          </a:p>
          <a:p>
            <a:r>
              <a:rPr lang="en-US" sz="1600" dirty="0"/>
              <a:t>/</a:t>
            </a:r>
            <a:r>
              <a:rPr lang="en-US" sz="1600" dirty="0" err="1"/>
              <a:t>src</a:t>
            </a:r>
            <a:r>
              <a:rPr lang="en-US" sz="1600" dirty="0"/>
              <a:t>/grass/</a:t>
            </a:r>
            <a:r>
              <a:rPr lang="en-US" sz="1600" dirty="0" err="1"/>
              <a:t>process.c</a:t>
            </a:r>
            <a:endParaRPr lang="en-US" sz="1600" dirty="0"/>
          </a:p>
          <a:p>
            <a:r>
              <a:rPr lang="en-US" sz="1600" dirty="0"/>
              <a:t>/</a:t>
            </a:r>
            <a:r>
              <a:rPr lang="en-US" sz="1600" dirty="0" err="1"/>
              <a:t>src</a:t>
            </a:r>
            <a:r>
              <a:rPr lang="en-US" sz="1600" dirty="0"/>
              <a:t>/grass/</a:t>
            </a:r>
            <a:r>
              <a:rPr lang="en-US" sz="1600" dirty="0" err="1"/>
              <a:t>process.h</a:t>
            </a:r>
            <a:endParaRPr lang="en-US" sz="1600" dirty="0"/>
          </a:p>
          <a:p>
            <a:r>
              <a:rPr lang="en-US" sz="1600" dirty="0"/>
              <a:t>/</a:t>
            </a:r>
            <a:r>
              <a:rPr lang="en-US" sz="1600" dirty="0" err="1"/>
              <a:t>src</a:t>
            </a:r>
            <a:r>
              <a:rPr lang="en-US" sz="1600" dirty="0"/>
              <a:t>/apps/</a:t>
            </a:r>
            <a:r>
              <a:rPr lang="en-US" sz="1600" dirty="0" err="1"/>
              <a:t>mt.c</a:t>
            </a:r>
            <a:endParaRPr lang="en-US" sz="1600" dirty="0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435350" y="1493282"/>
            <a:ext cx="1974850" cy="673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35350" y="2571750"/>
            <a:ext cx="1974850" cy="140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257800" y="3320018"/>
            <a:ext cx="2057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latin typeface="Consolas" panose="020B0609020204030204" pitchFamily="49" charset="0"/>
              </a:rPr>
              <a:t>Makefile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 err="1">
                <a:latin typeface="Consolas" panose="020B0609020204030204" pitchFamily="49" charset="0"/>
              </a:rPr>
              <a:t>src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|---apps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|---earth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|---grass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|   |---</a:t>
            </a:r>
            <a:r>
              <a:rPr lang="en-US" sz="1400" dirty="0" err="1">
                <a:latin typeface="Consolas" panose="020B0609020204030204" pitchFamily="49" charset="0"/>
              </a:rPr>
              <a:t>process.c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|   |---</a:t>
            </a:r>
            <a:r>
              <a:rPr lang="en-US" sz="1400" dirty="0" err="1">
                <a:latin typeface="Consolas" panose="020B0609020204030204" pitchFamily="49" charset="0"/>
              </a:rPr>
              <a:t>process.h</a:t>
            </a:r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|---lib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022600" y="42608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41" name="Oval 40"/>
          <p:cNvSpPr/>
          <p:nvPr/>
        </p:nvSpPr>
        <p:spPr>
          <a:xfrm>
            <a:off x="2965450" y="3751818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44" name="Straight Arrow Connector 43"/>
          <p:cNvCxnSpPr>
            <a:stCxn id="41" idx="4"/>
            <a:endCxn id="39" idx="0"/>
          </p:cNvCxnSpPr>
          <p:nvPr/>
        </p:nvCxnSpPr>
        <p:spPr>
          <a:xfrm>
            <a:off x="3232150" y="4056618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295600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Repo contents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15200" y="3871952"/>
            <a:ext cx="174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“Working tree”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413250" y="3325336"/>
            <a:ext cx="844550" cy="364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2775" y="4832350"/>
            <a:ext cx="835025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917700" y="2737882"/>
            <a:ext cx="0" cy="951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17600" y="302895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</a:t>
            </a:r>
          </a:p>
        </p:txBody>
      </p:sp>
    </p:spTree>
    <p:extLst>
      <p:ext uri="{BB962C8B-B14F-4D97-AF65-F5344CB8AC3E}">
        <p14:creationId xmlns:p14="http://schemas.microsoft.com/office/powerpoint/2010/main" val="871492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Atlassian</a:t>
            </a:r>
            <a:r>
              <a:rPr lang="en-US" dirty="0" smtClean="0"/>
              <a:t> </a:t>
            </a:r>
            <a:r>
              <a:rPr lang="en-US" dirty="0" err="1" smtClean="0"/>
              <a:t>Git</a:t>
            </a:r>
            <a:r>
              <a:rPr lang="en-US" dirty="0" smtClean="0"/>
              <a:t> Tutorials:</a:t>
            </a:r>
          </a:p>
          <a:p>
            <a:pPr marL="114300" indent="0">
              <a:buNone/>
            </a:pPr>
            <a:r>
              <a:rPr lang="en-US" dirty="0" smtClean="0"/>
              <a:t>    </a:t>
            </a:r>
            <a:r>
              <a:rPr lang="en-US" dirty="0">
                <a:hlinkClick r:id="rId2"/>
              </a:rPr>
              <a:t>https://www.atlassian.com/git/tutorials</a:t>
            </a:r>
            <a:endParaRPr lang="en-US" dirty="0"/>
          </a:p>
          <a:p>
            <a:r>
              <a:rPr lang="en-US" dirty="0" smtClean="0"/>
              <a:t>Detailed documentation on every command: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git-scm.com/docs</a:t>
            </a:r>
            <a:endParaRPr lang="en-US" dirty="0" smtClean="0"/>
          </a:p>
          <a:p>
            <a:r>
              <a:rPr lang="en-US" dirty="0" smtClean="0"/>
              <a:t>Happy </a:t>
            </a:r>
            <a:r>
              <a:rPr lang="en-US" dirty="0" err="1" smtClean="0"/>
              <a:t>Git</a:t>
            </a:r>
            <a:r>
              <a:rPr lang="en-US" dirty="0" smtClean="0"/>
              <a:t> with R’s “Useful </a:t>
            </a:r>
            <a:r>
              <a:rPr lang="en-US" dirty="0" err="1" smtClean="0"/>
              <a:t>Git</a:t>
            </a:r>
            <a:r>
              <a:rPr lang="en-US" dirty="0" smtClean="0"/>
              <a:t> Patterns:”</a:t>
            </a:r>
          </a:p>
          <a:p>
            <a:pPr marL="114300" indent="0">
              <a:buNone/>
            </a:pPr>
            <a:r>
              <a:rPr lang="en-US" dirty="0" smtClean="0"/>
              <a:t>    </a:t>
            </a:r>
            <a:r>
              <a:rPr lang="en-US" dirty="0">
                <a:hlinkClick r:id="rId4"/>
              </a:rPr>
              <a:t>https://happygitwithr.com/workflows-intro.html</a:t>
            </a:r>
            <a:endParaRPr lang="en-US" dirty="0"/>
          </a:p>
          <a:p>
            <a:r>
              <a:rPr lang="en-US" dirty="0" smtClean="0"/>
              <a:t>Oh Shit, </a:t>
            </a:r>
            <a:r>
              <a:rPr lang="en-US" dirty="0" err="1" smtClean="0"/>
              <a:t>Git</a:t>
            </a:r>
            <a:r>
              <a:rPr lang="en-US" dirty="0" smtClean="0"/>
              <a:t>!?! (source of my error-recovery examples):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hlinkClick r:id="rId5"/>
              </a:rPr>
              <a:t>https://ohshitgit.com/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B0954-CEC6-4163-B510-DFDAC565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Commit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8C2F297-452C-41C4-92E2-A142A632D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682"/>
            <a:ext cx="2307252" cy="96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1594882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25650" y="120015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Remote repo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9150" y="332001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repo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08150" y="21663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62200" y="216689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22600" y="21663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2965450" y="1657350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15" name="Straight Arrow Connector 14"/>
          <p:cNvCxnSpPr>
            <a:stCxn id="13" idx="4"/>
            <a:endCxn id="12" idx="0"/>
          </p:cNvCxnSpPr>
          <p:nvPr/>
        </p:nvCxnSpPr>
        <p:spPr>
          <a:xfrm>
            <a:off x="3232150" y="1962150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2127250" y="2369066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 flipV="1">
            <a:off x="2781300" y="2369066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517650" y="3689350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701800" y="42608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355850" y="42613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16250" y="4260850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2" name="Straight Arrow Connector 31"/>
          <p:cNvCxnSpPr>
            <a:stCxn id="27" idx="3"/>
            <a:endCxn id="28" idx="1"/>
          </p:cNvCxnSpPr>
          <p:nvPr/>
        </p:nvCxnSpPr>
        <p:spPr>
          <a:xfrm>
            <a:off x="2120900" y="4463534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3"/>
            <a:endCxn id="29" idx="1"/>
          </p:cNvCxnSpPr>
          <p:nvPr/>
        </p:nvCxnSpPr>
        <p:spPr>
          <a:xfrm flipV="1">
            <a:off x="2774950" y="4463534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695700" y="42618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35" name="Straight Arrow Connector 34"/>
          <p:cNvCxnSpPr>
            <a:stCxn id="29" idx="3"/>
            <a:endCxn id="34" idx="1"/>
          </p:cNvCxnSpPr>
          <p:nvPr/>
        </p:nvCxnSpPr>
        <p:spPr>
          <a:xfrm>
            <a:off x="3435350" y="4463534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917700" y="2737882"/>
            <a:ext cx="0" cy="951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17600" y="302895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486400" y="3689350"/>
            <a:ext cx="24384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Commit D:</a:t>
            </a:r>
          </a:p>
          <a:p>
            <a:r>
              <a:rPr lang="en-US" sz="1600" dirty="0"/>
              <a:t>/</a:t>
            </a:r>
            <a:r>
              <a:rPr lang="en-US" sz="1600" dirty="0" err="1"/>
              <a:t>src</a:t>
            </a:r>
            <a:r>
              <a:rPr lang="en-US" sz="1600" dirty="0"/>
              <a:t>/apps/</a:t>
            </a:r>
            <a:r>
              <a:rPr lang="en-US" sz="1600" dirty="0" err="1"/>
              <a:t>mt.c</a:t>
            </a:r>
            <a:endParaRPr lang="en-US" sz="1600" dirty="0"/>
          </a:p>
          <a:p>
            <a:r>
              <a:rPr lang="en-US" sz="1600" dirty="0"/>
              <a:t>/</a:t>
            </a:r>
            <a:r>
              <a:rPr lang="en-US" sz="1600" dirty="0" err="1"/>
              <a:t>src</a:t>
            </a:r>
            <a:r>
              <a:rPr lang="en-US" sz="1600" dirty="0"/>
              <a:t>/apps/</a:t>
            </a:r>
            <a:r>
              <a:rPr lang="en-US" sz="1600" dirty="0" err="1"/>
              <a:t>myprogram.c</a:t>
            </a:r>
            <a:endParaRPr lang="en-US" sz="1600" dirty="0"/>
          </a:p>
          <a:p>
            <a:r>
              <a:rPr lang="en-US" sz="1600" dirty="0"/>
              <a:t>/</a:t>
            </a:r>
            <a:r>
              <a:rPr lang="en-US" sz="1600" dirty="0" err="1"/>
              <a:t>src</a:t>
            </a:r>
            <a:r>
              <a:rPr lang="en-US" sz="1600" dirty="0"/>
              <a:t>/make/</a:t>
            </a:r>
            <a:r>
              <a:rPr lang="en-US" sz="1600" dirty="0" err="1"/>
              <a:t>Makefile.apps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114800" y="3689350"/>
            <a:ext cx="1447800" cy="572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4667250"/>
            <a:ext cx="1524000" cy="88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959100" y="3751818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37" name="Straight Arrow Connector 36"/>
          <p:cNvCxnSpPr>
            <a:stCxn id="36" idx="4"/>
          </p:cNvCxnSpPr>
          <p:nvPr/>
        </p:nvCxnSpPr>
        <p:spPr>
          <a:xfrm>
            <a:off x="3225800" y="4056618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4102100" y="2413000"/>
            <a:ext cx="825705" cy="1962150"/>
          </a:xfrm>
          <a:custGeom>
            <a:avLst/>
            <a:gdLst>
              <a:gd name="connsiteX0" fmla="*/ 0 w 822693"/>
              <a:gd name="connsiteY0" fmla="*/ 1955800 h 1955800"/>
              <a:gd name="connsiteX1" fmla="*/ 819150 w 822693"/>
              <a:gd name="connsiteY1" fmla="*/ 1276350 h 1955800"/>
              <a:gd name="connsiteX2" fmla="*/ 241300 w 822693"/>
              <a:gd name="connsiteY2" fmla="*/ 0 h 1955800"/>
              <a:gd name="connsiteX0" fmla="*/ 0 w 835268"/>
              <a:gd name="connsiteY0" fmla="*/ 1955800 h 1955800"/>
              <a:gd name="connsiteX1" fmla="*/ 831850 w 835268"/>
              <a:gd name="connsiteY1" fmla="*/ 1073150 h 1955800"/>
              <a:gd name="connsiteX2" fmla="*/ 241300 w 835268"/>
              <a:gd name="connsiteY2" fmla="*/ 0 h 1955800"/>
              <a:gd name="connsiteX0" fmla="*/ 0 w 828979"/>
              <a:gd name="connsiteY0" fmla="*/ 1955800 h 1955800"/>
              <a:gd name="connsiteX1" fmla="*/ 825500 w 828979"/>
              <a:gd name="connsiteY1" fmla="*/ 1016000 h 1955800"/>
              <a:gd name="connsiteX2" fmla="*/ 241300 w 828979"/>
              <a:gd name="connsiteY2" fmla="*/ 0 h 1955800"/>
              <a:gd name="connsiteX0" fmla="*/ 0 w 825684"/>
              <a:gd name="connsiteY0" fmla="*/ 1955800 h 1955800"/>
              <a:gd name="connsiteX1" fmla="*/ 825500 w 825684"/>
              <a:gd name="connsiteY1" fmla="*/ 1016000 h 1955800"/>
              <a:gd name="connsiteX2" fmla="*/ 241300 w 825684"/>
              <a:gd name="connsiteY2" fmla="*/ 0 h 1955800"/>
              <a:gd name="connsiteX0" fmla="*/ 0 w 825707"/>
              <a:gd name="connsiteY0" fmla="*/ 1955800 h 1955800"/>
              <a:gd name="connsiteX1" fmla="*/ 825500 w 825707"/>
              <a:gd name="connsiteY1" fmla="*/ 1016000 h 1955800"/>
              <a:gd name="connsiteX2" fmla="*/ 241300 w 825707"/>
              <a:gd name="connsiteY2" fmla="*/ 0 h 1955800"/>
              <a:gd name="connsiteX0" fmla="*/ 0 w 825653"/>
              <a:gd name="connsiteY0" fmla="*/ 1962150 h 1962150"/>
              <a:gd name="connsiteX1" fmla="*/ 825500 w 825653"/>
              <a:gd name="connsiteY1" fmla="*/ 1022350 h 1962150"/>
              <a:gd name="connsiteX2" fmla="*/ 57150 w 825653"/>
              <a:gd name="connsiteY2" fmla="*/ 0 h 1962150"/>
              <a:gd name="connsiteX0" fmla="*/ 0 w 825705"/>
              <a:gd name="connsiteY0" fmla="*/ 1962150 h 1962150"/>
              <a:gd name="connsiteX1" fmla="*/ 825500 w 825705"/>
              <a:gd name="connsiteY1" fmla="*/ 1022350 h 1962150"/>
              <a:gd name="connsiteX2" fmla="*/ 57150 w 825705"/>
              <a:gd name="connsiteY2" fmla="*/ 0 h 196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705" h="1962150">
                <a:moveTo>
                  <a:pt x="0" y="1962150"/>
                </a:moveTo>
                <a:cubicBezTo>
                  <a:pt x="389466" y="1785408"/>
                  <a:pt x="815975" y="1349375"/>
                  <a:pt x="825500" y="1022350"/>
                </a:cubicBezTo>
                <a:cubicBezTo>
                  <a:pt x="835025" y="695325"/>
                  <a:pt x="512233" y="379941"/>
                  <a:pt x="5715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695700" y="216003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39" name="Straight Arrow Connector 38"/>
          <p:cNvCxnSpPr>
            <a:endCxn id="38" idx="1"/>
          </p:cNvCxnSpPr>
          <p:nvPr/>
        </p:nvCxnSpPr>
        <p:spPr>
          <a:xfrm>
            <a:off x="3435350" y="2361684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27805" y="3024743"/>
            <a:ext cx="863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push</a:t>
            </a:r>
          </a:p>
        </p:txBody>
      </p:sp>
    </p:spTree>
    <p:extLst>
      <p:ext uri="{BB962C8B-B14F-4D97-AF65-F5344CB8AC3E}">
        <p14:creationId xmlns:p14="http://schemas.microsoft.com/office/powerpoint/2010/main" val="268107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17284E-7 L 0.07222 -6.17284E-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07222 -3.33333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07153 -1.85185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679E-6 L 0.07153 -4.5679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4" grpId="0" animBg="1"/>
      <p:bldP spid="46" grpId="0" animBg="1"/>
      <p:bldP spid="36" grpId="0" animBg="1"/>
      <p:bldP spid="20" grpId="0" animBg="1"/>
      <p:bldP spid="38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146479-6FA0-438D-B527-4BCB9775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with GitHub</a:t>
            </a:r>
          </a:p>
        </p:txBody>
      </p:sp>
      <p:pic>
        <p:nvPicPr>
          <p:cNvPr id="1026" name="Picture 2" descr="https://github.githubassets.com/images/modules/logos_page/GitHub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419957"/>
            <a:ext cx="2133600" cy="55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GitHub logo">
            <a:extLst>
              <a:ext uri="{FF2B5EF4-FFF2-40B4-BE49-F238E27FC236}">
                <a16:creationId xmlns:a16="http://schemas.microsoft.com/office/drawing/2014/main" xmlns="" id="{3AFA9390-A635-482A-8D89-57E0EAEBB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5259"/>
            <a:ext cx="1066800" cy="106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3325" y="1211818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GitHub repo: </a:t>
            </a:r>
            <a:r>
              <a:rPr lang="en-US" dirty="0" err="1"/>
              <a:t>etremel</a:t>
            </a:r>
            <a:r>
              <a:rPr lang="en-US" dirty="0"/>
              <a:t>/egos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4925" y="3331686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repo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520825" y="2749550"/>
            <a:ext cx="0" cy="951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0725" y="3040618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65800" y="1607066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842000" y="1212334"/>
            <a:ext cx="281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GitHub repo: </a:t>
            </a:r>
            <a:r>
              <a:rPr lang="en-US" dirty="0" err="1"/>
              <a:t>jsmith</a:t>
            </a:r>
            <a:r>
              <a:rPr lang="en-US" dirty="0"/>
              <a:t>/egos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899150" y="22166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553200" y="22171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213600" y="22166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42" name="Oval 41"/>
          <p:cNvSpPr/>
          <p:nvPr/>
        </p:nvSpPr>
        <p:spPr>
          <a:xfrm>
            <a:off x="7156450" y="1707634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43" name="Straight Arrow Connector 42"/>
          <p:cNvCxnSpPr>
            <a:stCxn id="42" idx="4"/>
          </p:cNvCxnSpPr>
          <p:nvPr/>
        </p:nvCxnSpPr>
        <p:spPr>
          <a:xfrm>
            <a:off x="7423150" y="2012434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3"/>
            <a:endCxn id="40" idx="1"/>
          </p:cNvCxnSpPr>
          <p:nvPr/>
        </p:nvCxnSpPr>
        <p:spPr>
          <a:xfrm>
            <a:off x="6318250" y="2419350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3"/>
            <a:endCxn id="41" idx="1"/>
          </p:cNvCxnSpPr>
          <p:nvPr/>
        </p:nvCxnSpPr>
        <p:spPr>
          <a:xfrm flipV="1">
            <a:off x="6972300" y="2419350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7867650" y="22166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47" name="Straight Arrow Connector 46"/>
          <p:cNvCxnSpPr>
            <a:stCxn id="41" idx="3"/>
            <a:endCxn id="46" idx="1"/>
          </p:cNvCxnSpPr>
          <p:nvPr/>
        </p:nvCxnSpPr>
        <p:spPr>
          <a:xfrm>
            <a:off x="7632700" y="2419350"/>
            <a:ext cx="234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7" idx="1"/>
          </p:cNvCxnSpPr>
          <p:nvPr/>
        </p:nvCxnSpPr>
        <p:spPr>
          <a:xfrm>
            <a:off x="4022725" y="2178050"/>
            <a:ext cx="1743075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84722" y="183411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49950" y="3331686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repo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765800" y="3701018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949950" y="427251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604000" y="427303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>
          <a:xfrm>
            <a:off x="6369050" y="4475202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3"/>
            <a:endCxn id="57" idx="1"/>
          </p:cNvCxnSpPr>
          <p:nvPr/>
        </p:nvCxnSpPr>
        <p:spPr>
          <a:xfrm flipV="1">
            <a:off x="7023100" y="4475202"/>
            <a:ext cx="2476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7270750" y="427251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6165850" y="2749550"/>
            <a:ext cx="0" cy="951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65750" y="3040618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Origin</a:t>
            </a:r>
          </a:p>
        </p:txBody>
      </p:sp>
      <p:sp>
        <p:nvSpPr>
          <p:cNvPr id="60" name="Oval 59"/>
          <p:cNvSpPr/>
          <p:nvPr/>
        </p:nvSpPr>
        <p:spPr>
          <a:xfrm>
            <a:off x="7213600" y="3764002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61" name="Straight Arrow Connector 60"/>
          <p:cNvCxnSpPr>
            <a:stCxn id="60" idx="4"/>
          </p:cNvCxnSpPr>
          <p:nvPr/>
        </p:nvCxnSpPr>
        <p:spPr>
          <a:xfrm>
            <a:off x="7480300" y="4068802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7924800" y="4273034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63" name="Straight Arrow Connector 62"/>
          <p:cNvCxnSpPr>
            <a:stCxn id="57" idx="3"/>
            <a:endCxn id="62" idx="1"/>
          </p:cNvCxnSpPr>
          <p:nvPr/>
        </p:nvCxnSpPr>
        <p:spPr>
          <a:xfrm>
            <a:off x="7689850" y="4475202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120775" y="1607582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304925" y="21790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1958975" y="217959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2619375" y="21790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89" name="Oval 88"/>
          <p:cNvSpPr/>
          <p:nvPr/>
        </p:nvSpPr>
        <p:spPr>
          <a:xfrm>
            <a:off x="2562225" y="1670050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90" name="Straight Arrow Connector 89"/>
          <p:cNvCxnSpPr>
            <a:stCxn id="89" idx="4"/>
            <a:endCxn id="88" idx="0"/>
          </p:cNvCxnSpPr>
          <p:nvPr/>
        </p:nvCxnSpPr>
        <p:spPr>
          <a:xfrm>
            <a:off x="2828925" y="1974850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6" idx="3"/>
            <a:endCxn id="87" idx="1"/>
          </p:cNvCxnSpPr>
          <p:nvPr/>
        </p:nvCxnSpPr>
        <p:spPr>
          <a:xfrm>
            <a:off x="1724025" y="2381766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7" idx="3"/>
            <a:endCxn id="88" idx="1"/>
          </p:cNvCxnSpPr>
          <p:nvPr/>
        </p:nvCxnSpPr>
        <p:spPr>
          <a:xfrm flipV="1">
            <a:off x="2378075" y="2381766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120775" y="3702566"/>
            <a:ext cx="2895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1304925" y="42740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958975" y="427458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2619375" y="4274066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97" name="Straight Arrow Connector 96"/>
          <p:cNvCxnSpPr>
            <a:stCxn id="94" idx="3"/>
            <a:endCxn id="95" idx="1"/>
          </p:cNvCxnSpPr>
          <p:nvPr/>
        </p:nvCxnSpPr>
        <p:spPr>
          <a:xfrm>
            <a:off x="1724025" y="4476750"/>
            <a:ext cx="23495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5" idx="3"/>
            <a:endCxn id="96" idx="1"/>
          </p:cNvCxnSpPr>
          <p:nvPr/>
        </p:nvCxnSpPr>
        <p:spPr>
          <a:xfrm flipV="1">
            <a:off x="2378075" y="4476750"/>
            <a:ext cx="241300" cy="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3298825" y="4275098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00" name="Straight Arrow Connector 99"/>
          <p:cNvCxnSpPr>
            <a:stCxn id="96" idx="3"/>
            <a:endCxn id="99" idx="1"/>
          </p:cNvCxnSpPr>
          <p:nvPr/>
        </p:nvCxnSpPr>
        <p:spPr>
          <a:xfrm>
            <a:off x="3038475" y="4476750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2562225" y="3765034"/>
            <a:ext cx="5334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/>
              <a:t>Head</a:t>
            </a:r>
          </a:p>
        </p:txBody>
      </p:sp>
      <p:cxnSp>
        <p:nvCxnSpPr>
          <p:cNvPr id="103" name="Straight Arrow Connector 102"/>
          <p:cNvCxnSpPr>
            <a:stCxn id="102" idx="4"/>
          </p:cNvCxnSpPr>
          <p:nvPr/>
        </p:nvCxnSpPr>
        <p:spPr>
          <a:xfrm>
            <a:off x="2828925" y="4069834"/>
            <a:ext cx="0" cy="20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3292475" y="2172732"/>
            <a:ext cx="419100" cy="4053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05" name="Straight Arrow Connector 104"/>
          <p:cNvCxnSpPr>
            <a:endCxn id="104" idx="1"/>
          </p:cNvCxnSpPr>
          <p:nvPr/>
        </p:nvCxnSpPr>
        <p:spPr>
          <a:xfrm>
            <a:off x="3032125" y="2374384"/>
            <a:ext cx="260350" cy="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17284E-7 L 0.07222 -6.17284E-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07222 -3.33333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07153 -1.85185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5679E-6 L 0.07153 -4.5679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46914E-7 L 0.07361 2.46914E-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79407E-6 L 0.07361 -2.79407E-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60494E-6 L 0.07152 1.60494E-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96357E-6 L 0.07152 1.96357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 animBg="1"/>
      <p:bldP spid="40" grpId="0" animBg="1"/>
      <p:bldP spid="41" grpId="0" animBg="1"/>
      <p:bldP spid="42" grpId="0" animBg="1"/>
      <p:bldP spid="42" grpId="1" animBg="1"/>
      <p:bldP spid="46" grpId="0" animBg="1"/>
      <p:bldP spid="49" grpId="0"/>
      <p:bldP spid="51" grpId="0"/>
      <p:bldP spid="52" grpId="0" animBg="1"/>
      <p:bldP spid="53" grpId="0" animBg="1"/>
      <p:bldP spid="54" grpId="0" animBg="1"/>
      <p:bldP spid="57" grpId="0" animBg="1"/>
      <p:bldP spid="59" grpId="0"/>
      <p:bldP spid="60" grpId="0" animBg="1"/>
      <p:bldP spid="60" grpId="1" animBg="1"/>
      <p:bldP spid="62" grpId="0" animBg="1"/>
      <p:bldP spid="89" grpId="0" animBg="1"/>
      <p:bldP spid="99" grpId="0" animBg="1"/>
      <p:bldP spid="102" grpId="0" animBg="1"/>
      <p:bldP spid="1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overview</a:t>
            </a:r>
          </a:p>
          <a:p>
            <a:pPr lvl="1"/>
            <a:r>
              <a:rPr lang="en-US" dirty="0"/>
              <a:t>Git vs. GitHub</a:t>
            </a:r>
          </a:p>
          <a:p>
            <a:r>
              <a:rPr lang="en-US" b="1" dirty="0"/>
              <a:t>Basic Git commands</a:t>
            </a:r>
          </a:p>
          <a:p>
            <a:r>
              <a:rPr lang="en-US" dirty="0"/>
              <a:t>Conflicts and merges</a:t>
            </a:r>
          </a:p>
          <a:p>
            <a:r>
              <a:rPr lang="en-US" dirty="0"/>
              <a:t>Branches</a:t>
            </a:r>
          </a:p>
          <a:p>
            <a:r>
              <a:rPr lang="en-US" dirty="0"/>
              <a:t>Recovering from errors</a:t>
            </a:r>
          </a:p>
        </p:txBody>
      </p:sp>
    </p:spTree>
    <p:extLst>
      <p:ext uri="{BB962C8B-B14F-4D97-AF65-F5344CB8AC3E}">
        <p14:creationId xmlns:p14="http://schemas.microsoft.com/office/powerpoint/2010/main" val="178696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39CCF-F0DA-4DD4-A21E-FB5A1A31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Clone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B1FC73-6DE9-4C1A-9A31-5F3CDF0D0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800"/>
          </a:xfrm>
        </p:spPr>
        <p:txBody>
          <a:bodyPr>
            <a:noAutofit/>
          </a:bodyPr>
          <a:lstStyle/>
          <a:p>
            <a:r>
              <a:rPr lang="en-US" dirty="0"/>
              <a:t>git clone: Create a new local repository by copying a remote repo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Result: New folder named “ejt64-egos” in current directory, containing new </a:t>
            </a:r>
            <a:r>
              <a:rPr lang="en-US" dirty="0" err="1"/>
              <a:t>git</a:t>
            </a:r>
            <a:r>
              <a:rPr lang="en-US" dirty="0"/>
              <a:t> repo</a:t>
            </a:r>
          </a:p>
          <a:p>
            <a:pPr lvl="1"/>
            <a:r>
              <a:rPr lang="en-US" dirty="0"/>
              <a:t>Contents identical to repo on server</a:t>
            </a:r>
          </a:p>
          <a:p>
            <a:pPr lvl="1"/>
            <a:r>
              <a:rPr lang="en-US" b="1" dirty="0"/>
              <a:t>Origin</a:t>
            </a:r>
            <a:r>
              <a:rPr lang="en-US" dirty="0"/>
              <a:t> set to </a:t>
            </a:r>
            <a:r>
              <a:rPr lang="en-US" sz="1800" dirty="0">
                <a:latin typeface="Consolas" panose="020B0609020204030204" pitchFamily="49" charset="0"/>
              </a:rPr>
              <a:t>https://github.coecis.cornell.edu/cs4411-2020sp/ejt64-egos.git</a:t>
            </a:r>
            <a:endParaRPr lang="en-US" sz="18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35CBF80-D705-4471-9490-4AC60EBBA7B7}"/>
              </a:ext>
            </a:extLst>
          </p:cNvPr>
          <p:cNvSpPr/>
          <p:nvPr/>
        </p:nvSpPr>
        <p:spPr>
          <a:xfrm>
            <a:off x="838200" y="1809750"/>
            <a:ext cx="74676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>
                <a:latin typeface="Consolas" panose="020B0609020204030204" pitchFamily="49" charset="0"/>
              </a:rPr>
              <a:t> git clone https://github.coecis.cornell.edu/cs4411-2020sp/ejt64-egos.git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EF3CFA9B-95F8-492F-A30F-564BD2F3FA0C}"/>
              </a:ext>
            </a:extLst>
          </p:cNvPr>
          <p:cNvCxnSpPr/>
          <p:nvPr/>
        </p:nvCxnSpPr>
        <p:spPr>
          <a:xfrm flipV="1">
            <a:off x="2209800" y="2114550"/>
            <a:ext cx="152400" cy="609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ABC9265-D212-48F0-9538-B4CC7D6C586F}"/>
              </a:ext>
            </a:extLst>
          </p:cNvPr>
          <p:cNvSpPr txBox="1"/>
          <p:nvPr/>
        </p:nvSpPr>
        <p:spPr>
          <a:xfrm>
            <a:off x="1676400" y="262987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Protocol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5515C6E-8709-4E53-B924-B486F8BDB22C}"/>
              </a:ext>
            </a:extLst>
          </p:cNvPr>
          <p:cNvSpPr txBox="1"/>
          <p:nvPr/>
        </p:nvSpPr>
        <p:spPr>
          <a:xfrm>
            <a:off x="5353048" y="262987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Path to repository on server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16B3C0D-A7FB-421B-9719-6C0AD82FF34B}"/>
              </a:ext>
            </a:extLst>
          </p:cNvPr>
          <p:cNvSpPr txBox="1"/>
          <p:nvPr/>
        </p:nvSpPr>
        <p:spPr>
          <a:xfrm>
            <a:off x="3550479" y="2631043"/>
            <a:ext cx="1128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89AC2D31-5D5D-42FC-898F-C1C5023177C0}"/>
              </a:ext>
            </a:extLst>
          </p:cNvPr>
          <p:cNvSpPr/>
          <p:nvPr/>
        </p:nvSpPr>
        <p:spPr>
          <a:xfrm rot="5400000">
            <a:off x="3862420" y="1176373"/>
            <a:ext cx="504760" cy="2438400"/>
          </a:xfrm>
          <a:prstGeom prst="rightBrace">
            <a:avLst>
              <a:gd name="adj1" fmla="val 43836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xmlns="" id="{1581EC31-A321-4EE1-9400-6BE631B390E4}"/>
              </a:ext>
            </a:extLst>
          </p:cNvPr>
          <p:cNvSpPr/>
          <p:nvPr/>
        </p:nvSpPr>
        <p:spPr>
          <a:xfrm rot="5400000">
            <a:off x="6586568" y="961367"/>
            <a:ext cx="504761" cy="2868416"/>
          </a:xfrm>
          <a:prstGeom prst="rightBrace">
            <a:avLst>
              <a:gd name="adj1" fmla="val 43836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 or SSH?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Easy to start, no setup required</a:t>
            </a:r>
          </a:p>
          <a:p>
            <a:r>
              <a:rPr lang="en-US" sz="2000" dirty="0"/>
              <a:t>Must enter username and password every time you pull or push</a:t>
            </a:r>
            <a:endParaRPr lang="en-US" sz="1800" dirty="0"/>
          </a:p>
          <a:p>
            <a:endParaRPr lang="en-US" sz="2400" dirty="0"/>
          </a:p>
          <a:p>
            <a:r>
              <a:rPr lang="en-US" sz="2000" dirty="0"/>
              <a:t>Once set up, no username or password required </a:t>
            </a:r>
          </a:p>
          <a:p>
            <a:r>
              <a:rPr lang="en-US" sz="2000" dirty="0"/>
              <a:t>Need to create an SSH key on your</a:t>
            </a:r>
            <a:br>
              <a:rPr lang="en-US" sz="2000" dirty="0"/>
            </a:br>
            <a:r>
              <a:rPr lang="en-US" sz="2000" dirty="0"/>
              <a:t>computer and add it to your Cornell</a:t>
            </a:r>
            <a:br>
              <a:rPr lang="en-US" sz="2000" dirty="0"/>
            </a:br>
            <a:r>
              <a:rPr lang="en-US" sz="2000" dirty="0"/>
              <a:t>GitHub account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35CBF80-D705-4471-9490-4AC60EBBA7B7}"/>
              </a:ext>
            </a:extLst>
          </p:cNvPr>
          <p:cNvSpPr/>
          <p:nvPr/>
        </p:nvSpPr>
        <p:spPr>
          <a:xfrm>
            <a:off x="838200" y="1276350"/>
            <a:ext cx="74676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>
                <a:latin typeface="Consolas" panose="020B0609020204030204" pitchFamily="49" charset="0"/>
              </a:rPr>
              <a:t> git clone https://github.coecis.cornell.edu/cs4411-2020sp/ejt64-egos.git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35CBF80-D705-4471-9490-4AC60EBBA7B7}"/>
              </a:ext>
            </a:extLst>
          </p:cNvPr>
          <p:cNvSpPr/>
          <p:nvPr/>
        </p:nvSpPr>
        <p:spPr>
          <a:xfrm>
            <a:off x="838200" y="2419350"/>
            <a:ext cx="74676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>
                <a:latin typeface="Consolas" panose="020B0609020204030204" pitchFamily="49" charset="0"/>
              </a:rPr>
              <a:t> git clone git@github.coecis.cornell.edu:cs4411-2020sp/ejt64-egos.git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25" y="3181350"/>
            <a:ext cx="3855762" cy="188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4295775" y="4171950"/>
            <a:ext cx="679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274050" y="3105150"/>
            <a:ext cx="685800" cy="38100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eaching">
      <a:majorFont>
        <a:latin typeface="Constantia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6031</TotalTime>
  <Words>2669</Words>
  <Application>Microsoft Office PowerPoint</Application>
  <PresentationFormat>On-screen Show (16:9)</PresentationFormat>
  <Paragraphs>612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Adjacency</vt:lpstr>
      <vt:lpstr>Git and GitHub</vt:lpstr>
      <vt:lpstr>PowerPoint Presentation</vt:lpstr>
      <vt:lpstr>Outline for Today</vt:lpstr>
      <vt:lpstr>Git Model</vt:lpstr>
      <vt:lpstr>Making a Commit</vt:lpstr>
      <vt:lpstr>Git with GitHub</vt:lpstr>
      <vt:lpstr>Outline</vt:lpstr>
      <vt:lpstr>Getting Started with Clone</vt:lpstr>
      <vt:lpstr>HTTPS or SSH?</vt:lpstr>
      <vt:lpstr>Add and Commit</vt:lpstr>
      <vt:lpstr>Pull and Push</vt:lpstr>
      <vt:lpstr>Understanding Git Status</vt:lpstr>
      <vt:lpstr>Git Status After a Commit</vt:lpstr>
      <vt:lpstr>Ignoring Files You’ll Never Add</vt:lpstr>
      <vt:lpstr>Diff: What Am I Committing?</vt:lpstr>
      <vt:lpstr>Diff Details</vt:lpstr>
      <vt:lpstr>Un-Adding and Deleting</vt:lpstr>
      <vt:lpstr>Renaming</vt:lpstr>
      <vt:lpstr>Outline</vt:lpstr>
      <vt:lpstr>Concurrent Changes</vt:lpstr>
      <vt:lpstr>Possible Outcomes</vt:lpstr>
      <vt:lpstr>Possible Outcomes</vt:lpstr>
      <vt:lpstr>Conflict File Syntax</vt:lpstr>
      <vt:lpstr>Finishing the Merge</vt:lpstr>
      <vt:lpstr>Outline</vt:lpstr>
      <vt:lpstr>Git Branches</vt:lpstr>
      <vt:lpstr>Branch Basics</vt:lpstr>
      <vt:lpstr>Branch Basics</vt:lpstr>
      <vt:lpstr>Pushing and Pulling</vt:lpstr>
      <vt:lpstr>Why Was That Necessary?</vt:lpstr>
      <vt:lpstr>Pushing and Pulling</vt:lpstr>
      <vt:lpstr>Merging Branches</vt:lpstr>
      <vt:lpstr>Repository Design with Branches</vt:lpstr>
      <vt:lpstr>Outline</vt:lpstr>
      <vt:lpstr>Some Useful Incantations</vt:lpstr>
      <vt:lpstr>Branch-Related Problems</vt:lpstr>
      <vt:lpstr>Branch-Related Problems</vt:lpstr>
      <vt:lpstr>The Unnecessary Merge</vt:lpstr>
      <vt:lpstr>The Unnecessary Merge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and GitHub</dc:title>
  <dc:creator>Edward Tremel</dc:creator>
  <cp:lastModifiedBy>Edward Tremel</cp:lastModifiedBy>
  <cp:revision>265</cp:revision>
  <dcterms:created xsi:type="dcterms:W3CDTF">2019-11-18T22:03:20Z</dcterms:created>
  <dcterms:modified xsi:type="dcterms:W3CDTF">2020-02-05T23:32:27Z</dcterms:modified>
</cp:coreProperties>
</file>