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74" r:id="rId4"/>
    <p:sldId id="275" r:id="rId5"/>
    <p:sldId id="273" r:id="rId6"/>
    <p:sldId id="277" r:id="rId7"/>
    <p:sldId id="276" r:id="rId8"/>
    <p:sldId id="278" r:id="rId9"/>
    <p:sldId id="279" r:id="rId10"/>
    <p:sldId id="280" r:id="rId11"/>
    <p:sldId id="282" r:id="rId12"/>
    <p:sldId id="281" r:id="rId13"/>
    <p:sldId id="283" r:id="rId14"/>
    <p:sldId id="284" r:id="rId15"/>
    <p:sldId id="286" r:id="rId16"/>
    <p:sldId id="285" r:id="rId17"/>
    <p:sldId id="287" r:id="rId18"/>
    <p:sldId id="288" r:id="rId19"/>
    <p:sldId id="289" r:id="rId20"/>
    <p:sldId id="291" r:id="rId21"/>
    <p:sldId id="292" r:id="rId22"/>
    <p:sldId id="290" r:id="rId23"/>
    <p:sldId id="294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9900CC"/>
    <a:srgbClr val="FF0000"/>
    <a:srgbClr val="969696"/>
    <a:srgbClr val="9933FF"/>
    <a:srgbClr val="CC00FF"/>
    <a:srgbClr val="00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717AC4-B4DA-4BB9-B016-119F9A04DFCB}" v="230" dt="2020-01-24T19:14:30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24" autoAdjust="0"/>
  </p:normalViewPr>
  <p:slideViewPr>
    <p:cSldViewPr>
      <p:cViewPr varScale="1">
        <p:scale>
          <a:sx n="150" d="100"/>
          <a:sy n="150" d="100"/>
        </p:scale>
        <p:origin x="-4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Tremel" userId="99c4cb7793acbe54" providerId="LiveId" clId="{A6717AC4-B4DA-4BB9-B016-119F9A04DFCB}"/>
    <pc:docChg chg="undo custSel addSld modSld sldOrd">
      <pc:chgData name="Edward Tremel" userId="99c4cb7793acbe54" providerId="LiveId" clId="{A6717AC4-B4DA-4BB9-B016-119F9A04DFCB}" dt="2020-01-24T19:14:30.479" v="4248"/>
      <pc:docMkLst>
        <pc:docMk/>
      </pc:docMkLst>
      <pc:sldChg chg="modSp">
        <pc:chgData name="Edward Tremel" userId="99c4cb7793acbe54" providerId="LiveId" clId="{A6717AC4-B4DA-4BB9-B016-119F9A04DFCB}" dt="2020-01-24T21:00:25.954" v="42" actId="20577"/>
        <pc:sldMkLst>
          <pc:docMk/>
          <pc:sldMk cId="1919267737" sldId="257"/>
        </pc:sldMkLst>
        <pc:spChg chg="mod">
          <ac:chgData name="Edward Tremel" userId="99c4cb7793acbe54" providerId="LiveId" clId="{A6717AC4-B4DA-4BB9-B016-119F9A04DFCB}" dt="2020-01-24T21:00:25.954" v="42" actId="20577"/>
          <ac:spMkLst>
            <pc:docMk/>
            <pc:sldMk cId="1919267737" sldId="257"/>
            <ac:spMk id="3" creationId="{00000000-0000-0000-0000-000000000000}"/>
          </ac:spMkLst>
        </pc:spChg>
      </pc:sldChg>
      <pc:sldChg chg="addSp modSp modAnim">
        <pc:chgData name="Edward Tremel" userId="99c4cb7793acbe54" providerId="LiveId" clId="{A6717AC4-B4DA-4BB9-B016-119F9A04DFCB}" dt="2020-01-24T17:13:30.712" v="1591"/>
        <pc:sldMkLst>
          <pc:docMk/>
          <pc:sldMk cId="2239837010" sldId="261"/>
        </pc:sldMkLst>
        <pc:spChg chg="mod">
          <ac:chgData name="Edward Tremel" userId="99c4cb7793acbe54" providerId="LiveId" clId="{A6717AC4-B4DA-4BB9-B016-119F9A04DFCB}" dt="2020-01-24T21:01:08.229" v="50" actId="20577"/>
          <ac:spMkLst>
            <pc:docMk/>
            <pc:sldMk cId="2239837010" sldId="261"/>
            <ac:spMk id="2" creationId="{00000000-0000-0000-0000-000000000000}"/>
          </ac:spMkLst>
        </pc:spChg>
        <pc:spChg chg="mod">
          <ac:chgData name="Edward Tremel" userId="99c4cb7793acbe54" providerId="LiveId" clId="{A6717AC4-B4DA-4BB9-B016-119F9A04DFCB}" dt="2020-01-24T17:13:14.168" v="1590" actId="20577"/>
          <ac:spMkLst>
            <pc:docMk/>
            <pc:sldMk cId="2239837010" sldId="261"/>
            <ac:spMk id="3" creationId="{00000000-0000-0000-0000-000000000000}"/>
          </ac:spMkLst>
        </pc:spChg>
        <pc:cxnChg chg="add mod">
          <ac:chgData name="Edward Tremel" userId="99c4cb7793acbe54" providerId="LiveId" clId="{A6717AC4-B4DA-4BB9-B016-119F9A04DFCB}" dt="2020-01-24T17:12:18.868" v="1568" actId="13822"/>
          <ac:cxnSpMkLst>
            <pc:docMk/>
            <pc:sldMk cId="2239837010" sldId="261"/>
            <ac:cxnSpMk id="5" creationId="{5F07FFDB-C07A-487F-B9EB-2B340EF63D16}"/>
          </ac:cxnSpMkLst>
        </pc:cxnChg>
      </pc:sldChg>
      <pc:sldChg chg="modSp">
        <pc:chgData name="Edward Tremel" userId="99c4cb7793acbe54" providerId="LiveId" clId="{A6717AC4-B4DA-4BB9-B016-119F9A04DFCB}" dt="2020-01-24T16:34:32.732" v="232" actId="113"/>
        <pc:sldMkLst>
          <pc:docMk/>
          <pc:sldMk cId="757903046" sldId="263"/>
        </pc:sldMkLst>
        <pc:spChg chg="mod">
          <ac:chgData name="Edward Tremel" userId="99c4cb7793acbe54" providerId="LiveId" clId="{A6717AC4-B4DA-4BB9-B016-119F9A04DFCB}" dt="2020-01-24T16:34:32.732" v="232" actId="113"/>
          <ac:spMkLst>
            <pc:docMk/>
            <pc:sldMk cId="757903046" sldId="263"/>
            <ac:spMk id="3" creationId="{00000000-0000-0000-0000-000000000000}"/>
          </ac:spMkLst>
        </pc:spChg>
      </pc:sldChg>
      <pc:sldChg chg="modSp">
        <pc:chgData name="Edward Tremel" userId="99c4cb7793acbe54" providerId="LiveId" clId="{A6717AC4-B4DA-4BB9-B016-119F9A04DFCB}" dt="2020-01-24T17:10:12.057" v="1554" actId="20577"/>
        <pc:sldMkLst>
          <pc:docMk/>
          <pc:sldMk cId="2539188063" sldId="264"/>
        </pc:sldMkLst>
        <pc:spChg chg="mod">
          <ac:chgData name="Edward Tremel" userId="99c4cb7793acbe54" providerId="LiveId" clId="{A6717AC4-B4DA-4BB9-B016-119F9A04DFCB}" dt="2020-01-24T17:10:12.057" v="1554" actId="20577"/>
          <ac:spMkLst>
            <pc:docMk/>
            <pc:sldMk cId="2539188063" sldId="264"/>
            <ac:spMk id="3" creationId="{F4B29114-55AD-4F80-B1B0-5B235AB0F47E}"/>
          </ac:spMkLst>
        </pc:spChg>
        <pc:picChg chg="mod">
          <ac:chgData name="Edward Tremel" userId="99c4cb7793acbe54" providerId="LiveId" clId="{A6717AC4-B4DA-4BB9-B016-119F9A04DFCB}" dt="2020-01-24T16:37:06.634" v="361" actId="1076"/>
          <ac:picMkLst>
            <pc:docMk/>
            <pc:sldMk cId="2539188063" sldId="264"/>
            <ac:picMk id="5" creationId="{FDA41491-6F8D-45B5-B9B0-7DD4F53535B4}"/>
          </ac:picMkLst>
        </pc:picChg>
      </pc:sldChg>
      <pc:sldChg chg="modSp add">
        <pc:chgData name="Edward Tremel" userId="99c4cb7793acbe54" providerId="LiveId" clId="{A6717AC4-B4DA-4BB9-B016-119F9A04DFCB}" dt="2020-01-24T17:20:43.255" v="1597" actId="20577"/>
        <pc:sldMkLst>
          <pc:docMk/>
          <pc:sldMk cId="4187660145" sldId="267"/>
        </pc:sldMkLst>
        <pc:spChg chg="mod">
          <ac:chgData name="Edward Tremel" userId="99c4cb7793acbe54" providerId="LiveId" clId="{A6717AC4-B4DA-4BB9-B016-119F9A04DFCB}" dt="2020-01-24T16:35:24.409" v="245" actId="20577"/>
          <ac:spMkLst>
            <pc:docMk/>
            <pc:sldMk cId="4187660145" sldId="267"/>
            <ac:spMk id="2" creationId="{9314533F-E3A0-4A27-8BC8-011418997584}"/>
          </ac:spMkLst>
        </pc:spChg>
        <pc:spChg chg="mod">
          <ac:chgData name="Edward Tremel" userId="99c4cb7793acbe54" providerId="LiveId" clId="{A6717AC4-B4DA-4BB9-B016-119F9A04DFCB}" dt="2020-01-24T17:20:43.255" v="1597" actId="20577"/>
          <ac:spMkLst>
            <pc:docMk/>
            <pc:sldMk cId="4187660145" sldId="267"/>
            <ac:spMk id="3" creationId="{FF4BB4FA-AED4-4C6D-8453-71D70C35FE59}"/>
          </ac:spMkLst>
        </pc:spChg>
      </pc:sldChg>
      <pc:sldChg chg="modSp add">
        <pc:chgData name="Edward Tremel" userId="99c4cb7793acbe54" providerId="LiveId" clId="{A6717AC4-B4DA-4BB9-B016-119F9A04DFCB}" dt="2020-01-24T16:53:19.537" v="876" actId="20577"/>
        <pc:sldMkLst>
          <pc:docMk/>
          <pc:sldMk cId="3193661337" sldId="268"/>
        </pc:sldMkLst>
        <pc:spChg chg="mod">
          <ac:chgData name="Edward Tremel" userId="99c4cb7793acbe54" providerId="LiveId" clId="{A6717AC4-B4DA-4BB9-B016-119F9A04DFCB}" dt="2020-01-24T16:50:56.769" v="663" actId="20577"/>
          <ac:spMkLst>
            <pc:docMk/>
            <pc:sldMk cId="3193661337" sldId="268"/>
            <ac:spMk id="2" creationId="{9F3015A3-FF24-4629-9AC1-7E017B99941C}"/>
          </ac:spMkLst>
        </pc:spChg>
        <pc:spChg chg="mod">
          <ac:chgData name="Edward Tremel" userId="99c4cb7793acbe54" providerId="LiveId" clId="{A6717AC4-B4DA-4BB9-B016-119F9A04DFCB}" dt="2020-01-24T16:53:19.537" v="876" actId="20577"/>
          <ac:spMkLst>
            <pc:docMk/>
            <pc:sldMk cId="3193661337" sldId="268"/>
            <ac:spMk id="3" creationId="{CE51EA42-683F-40BB-875D-650EE9757632}"/>
          </ac:spMkLst>
        </pc:spChg>
      </pc:sldChg>
      <pc:sldChg chg="modSp add">
        <pc:chgData name="Edward Tremel" userId="99c4cb7793acbe54" providerId="LiveId" clId="{A6717AC4-B4DA-4BB9-B016-119F9A04DFCB}" dt="2020-01-24T17:04:48.692" v="1118" actId="20577"/>
        <pc:sldMkLst>
          <pc:docMk/>
          <pc:sldMk cId="265895843" sldId="269"/>
        </pc:sldMkLst>
        <pc:spChg chg="mod">
          <ac:chgData name="Edward Tremel" userId="99c4cb7793acbe54" providerId="LiveId" clId="{A6717AC4-B4DA-4BB9-B016-119F9A04DFCB}" dt="2020-01-24T16:58:37.965" v="886" actId="20577"/>
          <ac:spMkLst>
            <pc:docMk/>
            <pc:sldMk cId="265895843" sldId="269"/>
            <ac:spMk id="2" creationId="{0743B16E-4C19-4194-A7B9-D9288E39C991}"/>
          </ac:spMkLst>
        </pc:spChg>
        <pc:spChg chg="mod">
          <ac:chgData name="Edward Tremel" userId="99c4cb7793acbe54" providerId="LiveId" clId="{A6717AC4-B4DA-4BB9-B016-119F9A04DFCB}" dt="2020-01-24T17:04:48.692" v="1118" actId="20577"/>
          <ac:spMkLst>
            <pc:docMk/>
            <pc:sldMk cId="265895843" sldId="269"/>
            <ac:spMk id="3" creationId="{1EBE4F35-A439-467A-BE30-EFABFFA1DAE7}"/>
          </ac:spMkLst>
        </pc:spChg>
      </pc:sldChg>
      <pc:sldChg chg="modSp add">
        <pc:chgData name="Edward Tremel" userId="99c4cb7793acbe54" providerId="LiveId" clId="{A6717AC4-B4DA-4BB9-B016-119F9A04DFCB}" dt="2020-01-24T17:09:33.145" v="1525" actId="20577"/>
        <pc:sldMkLst>
          <pc:docMk/>
          <pc:sldMk cId="786444028" sldId="270"/>
        </pc:sldMkLst>
        <pc:spChg chg="mod">
          <ac:chgData name="Edward Tremel" userId="99c4cb7793acbe54" providerId="LiveId" clId="{A6717AC4-B4DA-4BB9-B016-119F9A04DFCB}" dt="2020-01-24T17:05:07.938" v="1141" actId="20577"/>
          <ac:spMkLst>
            <pc:docMk/>
            <pc:sldMk cId="786444028" sldId="270"/>
            <ac:spMk id="2" creationId="{AF810552-0861-4E88-BF72-17CDA23B8C24}"/>
          </ac:spMkLst>
        </pc:spChg>
        <pc:spChg chg="mod">
          <ac:chgData name="Edward Tremel" userId="99c4cb7793acbe54" providerId="LiveId" clId="{A6717AC4-B4DA-4BB9-B016-119F9A04DFCB}" dt="2020-01-24T17:09:33.145" v="1525" actId="20577"/>
          <ac:spMkLst>
            <pc:docMk/>
            <pc:sldMk cId="786444028" sldId="270"/>
            <ac:spMk id="3" creationId="{D6B61CF8-FE09-485F-87BE-8ADB5FF7B056}"/>
          </ac:spMkLst>
        </pc:spChg>
      </pc:sldChg>
      <pc:sldChg chg="modSp add modAnim">
        <pc:chgData name="Edward Tremel" userId="99c4cb7793acbe54" providerId="LiveId" clId="{A6717AC4-B4DA-4BB9-B016-119F9A04DFCB}" dt="2020-01-24T17:41:46.128" v="2414" actId="20577"/>
        <pc:sldMkLst>
          <pc:docMk/>
          <pc:sldMk cId="1059243487" sldId="271"/>
        </pc:sldMkLst>
        <pc:spChg chg="mod">
          <ac:chgData name="Edward Tremel" userId="99c4cb7793acbe54" providerId="LiveId" clId="{A6717AC4-B4DA-4BB9-B016-119F9A04DFCB}" dt="2020-01-24T17:31:06.108" v="2123" actId="20577"/>
          <ac:spMkLst>
            <pc:docMk/>
            <pc:sldMk cId="1059243487" sldId="271"/>
            <ac:spMk id="2" creationId="{16650F70-4CF4-431C-A753-DB40B84A1C2F}"/>
          </ac:spMkLst>
        </pc:spChg>
        <pc:spChg chg="mod">
          <ac:chgData name="Edward Tremel" userId="99c4cb7793acbe54" providerId="LiveId" clId="{A6717AC4-B4DA-4BB9-B016-119F9A04DFCB}" dt="2020-01-24T17:41:46.128" v="2414" actId="20577"/>
          <ac:spMkLst>
            <pc:docMk/>
            <pc:sldMk cId="1059243487" sldId="271"/>
            <ac:spMk id="3" creationId="{B5874FD9-89F8-4426-AABE-C86AE33AE568}"/>
          </ac:spMkLst>
        </pc:spChg>
      </pc:sldChg>
      <pc:sldChg chg="modSp add">
        <pc:chgData name="Edward Tremel" userId="99c4cb7793acbe54" providerId="LiveId" clId="{A6717AC4-B4DA-4BB9-B016-119F9A04DFCB}" dt="2020-01-24T17:10:29.522" v="1557" actId="113"/>
        <pc:sldMkLst>
          <pc:docMk/>
          <pc:sldMk cId="3156962127" sldId="272"/>
        </pc:sldMkLst>
        <pc:spChg chg="mod">
          <ac:chgData name="Edward Tremel" userId="99c4cb7793acbe54" providerId="LiveId" clId="{A6717AC4-B4DA-4BB9-B016-119F9A04DFCB}" dt="2020-01-24T17:10:29.522" v="1557" actId="113"/>
          <ac:spMkLst>
            <pc:docMk/>
            <pc:sldMk cId="3156962127" sldId="272"/>
            <ac:spMk id="3" creationId="{00000000-0000-0000-0000-000000000000}"/>
          </ac:spMkLst>
        </pc:spChg>
      </pc:sldChg>
      <pc:sldChg chg="addSp modSp add">
        <pc:chgData name="Edward Tremel" userId="99c4cb7793acbe54" providerId="LiveId" clId="{A6717AC4-B4DA-4BB9-B016-119F9A04DFCB}" dt="2020-01-24T17:29:51.817" v="2095" actId="20577"/>
        <pc:sldMkLst>
          <pc:docMk/>
          <pc:sldMk cId="86778964" sldId="273"/>
        </pc:sldMkLst>
        <pc:spChg chg="mod">
          <ac:chgData name="Edward Tremel" userId="99c4cb7793acbe54" providerId="LiveId" clId="{A6717AC4-B4DA-4BB9-B016-119F9A04DFCB}" dt="2020-01-24T17:21:18.842" v="1633" actId="20577"/>
          <ac:spMkLst>
            <pc:docMk/>
            <pc:sldMk cId="86778964" sldId="273"/>
            <ac:spMk id="2" creationId="{B282133C-F6C3-4B84-915F-81694D230524}"/>
          </ac:spMkLst>
        </pc:spChg>
        <pc:spChg chg="mod">
          <ac:chgData name="Edward Tremel" userId="99c4cb7793acbe54" providerId="LiveId" clId="{A6717AC4-B4DA-4BB9-B016-119F9A04DFCB}" dt="2020-01-24T17:29:51.817" v="2095" actId="20577"/>
          <ac:spMkLst>
            <pc:docMk/>
            <pc:sldMk cId="86778964" sldId="273"/>
            <ac:spMk id="3" creationId="{DD839CF5-8603-4E52-A1A0-9DA2E807F8C8}"/>
          </ac:spMkLst>
        </pc:spChg>
        <pc:grpChg chg="add mod">
          <ac:chgData name="Edward Tremel" userId="99c4cb7793acbe54" providerId="LiveId" clId="{A6717AC4-B4DA-4BB9-B016-119F9A04DFCB}" dt="2020-01-24T17:25:33.793" v="1716" actId="1076"/>
          <ac:grpSpMkLst>
            <pc:docMk/>
            <pc:sldMk cId="86778964" sldId="273"/>
            <ac:grpSpMk id="4" creationId="{26F4746A-AF07-461B-B131-0EF3A713BC2B}"/>
          </ac:grpSpMkLst>
        </pc:grpChg>
      </pc:sldChg>
      <pc:sldChg chg="addSp delSp modSp add">
        <pc:chgData name="Edward Tremel" userId="99c4cb7793acbe54" providerId="LiveId" clId="{A6717AC4-B4DA-4BB9-B016-119F9A04DFCB}" dt="2020-01-24T18:01:53.783" v="2808" actId="1076"/>
        <pc:sldMkLst>
          <pc:docMk/>
          <pc:sldMk cId="992154684" sldId="274"/>
        </pc:sldMkLst>
        <pc:spChg chg="mod">
          <ac:chgData name="Edward Tremel" userId="99c4cb7793acbe54" providerId="LiveId" clId="{A6717AC4-B4DA-4BB9-B016-119F9A04DFCB}" dt="2020-01-24T17:41:23.313" v="2413" actId="20577"/>
          <ac:spMkLst>
            <pc:docMk/>
            <pc:sldMk cId="992154684" sldId="274"/>
            <ac:spMk id="2" creationId="{2CCC9DD6-0608-411B-A327-0FA90D4ECAEC}"/>
          </ac:spMkLst>
        </pc:spChg>
        <pc:spChg chg="del">
          <ac:chgData name="Edward Tremel" userId="99c4cb7793acbe54" providerId="LiveId" clId="{A6717AC4-B4DA-4BB9-B016-119F9A04DFCB}" dt="2020-01-24T17:42:28.341" v="2415"/>
          <ac:spMkLst>
            <pc:docMk/>
            <pc:sldMk cId="992154684" sldId="274"/>
            <ac:spMk id="3" creationId="{EDA6A019-C0B0-4F91-A6E1-FDBE471C1E8B}"/>
          </ac:spMkLst>
        </pc:spChg>
        <pc:spChg chg="add mod">
          <ac:chgData name="Edward Tremel" userId="99c4cb7793acbe54" providerId="LiveId" clId="{A6717AC4-B4DA-4BB9-B016-119F9A04DFCB}" dt="2020-01-24T17:52:54.323" v="2527" actId="14100"/>
          <ac:spMkLst>
            <pc:docMk/>
            <pc:sldMk cId="992154684" sldId="274"/>
            <ac:spMk id="4" creationId="{4F0824D8-4240-4D66-B6CE-B698ABF81FC8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5" creationId="{1A47DA74-0E03-47C3-91BE-46C8BCE000B4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6" creationId="{76D7C285-DD9D-4E0E-8A34-858B1DA24536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7" creationId="{6B1CE6FF-9634-4E6F-8710-42CD7C0F3D48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8" creationId="{61C03074-B929-47D9-B55A-B0F544C6ED72}"/>
          </ac:spMkLst>
        </pc:spChg>
        <pc:spChg chg="add mod">
          <ac:chgData name="Edward Tremel" userId="99c4cb7793acbe54" providerId="LiveId" clId="{A6717AC4-B4DA-4BB9-B016-119F9A04DFCB}" dt="2020-01-24T17:56:15.473" v="2593" actId="1076"/>
          <ac:spMkLst>
            <pc:docMk/>
            <pc:sldMk cId="992154684" sldId="274"/>
            <ac:spMk id="9" creationId="{131A7FA5-DCC1-4776-95FB-93FAC9139ED6}"/>
          </ac:spMkLst>
        </pc:spChg>
        <pc:spChg chg="add mod">
          <ac:chgData name="Edward Tremel" userId="99c4cb7793acbe54" providerId="LiveId" clId="{A6717AC4-B4DA-4BB9-B016-119F9A04DFCB}" dt="2020-01-24T17:56:15.473" v="2593" actId="1076"/>
          <ac:spMkLst>
            <pc:docMk/>
            <pc:sldMk cId="992154684" sldId="274"/>
            <ac:spMk id="10" creationId="{A77573BB-B787-4EB0-B9A0-277FB93A0CAE}"/>
          </ac:spMkLst>
        </pc:spChg>
        <pc:spChg chg="add mod">
          <ac:chgData name="Edward Tremel" userId="99c4cb7793acbe54" providerId="LiveId" clId="{A6717AC4-B4DA-4BB9-B016-119F9A04DFCB}" dt="2020-01-24T17:54:56.137" v="2574" actId="1038"/>
          <ac:spMkLst>
            <pc:docMk/>
            <pc:sldMk cId="992154684" sldId="274"/>
            <ac:spMk id="13" creationId="{15951C52-4076-431F-97DF-BCA65EF16116}"/>
          </ac:spMkLst>
        </pc:spChg>
        <pc:spChg chg="add mod">
          <ac:chgData name="Edward Tremel" userId="99c4cb7793acbe54" providerId="LiveId" clId="{A6717AC4-B4DA-4BB9-B016-119F9A04DFCB}" dt="2020-01-24T17:57:42.241" v="2611" actId="14100"/>
          <ac:spMkLst>
            <pc:docMk/>
            <pc:sldMk cId="992154684" sldId="274"/>
            <ac:spMk id="14" creationId="{C89121AE-BBE1-4460-9297-91F67C4E48D3}"/>
          </ac:spMkLst>
        </pc:spChg>
        <pc:spChg chg="add mod">
          <ac:chgData name="Edward Tremel" userId="99c4cb7793acbe54" providerId="LiveId" clId="{A6717AC4-B4DA-4BB9-B016-119F9A04DFCB}" dt="2020-01-24T17:53:15.352" v="2546" actId="14100"/>
          <ac:spMkLst>
            <pc:docMk/>
            <pc:sldMk cId="992154684" sldId="274"/>
            <ac:spMk id="15" creationId="{955A4614-B9E3-4C35-B6E8-2CB7CA85DF0D}"/>
          </ac:spMkLst>
        </pc:spChg>
        <pc:spChg chg="add mod">
          <ac:chgData name="Edward Tremel" userId="99c4cb7793acbe54" providerId="LiveId" clId="{A6717AC4-B4DA-4BB9-B016-119F9A04DFCB}" dt="2020-01-24T17:57:49.889" v="2612" actId="1076"/>
          <ac:spMkLst>
            <pc:docMk/>
            <pc:sldMk cId="992154684" sldId="274"/>
            <ac:spMk id="16" creationId="{33E64FD2-06F3-404D-91C8-D1DC5989CDF4}"/>
          </ac:spMkLst>
        </pc:spChg>
        <pc:spChg chg="add del mod">
          <ac:chgData name="Edward Tremel" userId="99c4cb7793acbe54" providerId="LiveId" clId="{A6717AC4-B4DA-4BB9-B016-119F9A04DFCB}" dt="2020-01-24T17:54:48.434" v="2570" actId="478"/>
          <ac:spMkLst>
            <pc:docMk/>
            <pc:sldMk cId="992154684" sldId="274"/>
            <ac:spMk id="20" creationId="{447992F9-F381-47AF-A947-5CA5B99DD8BF}"/>
          </ac:spMkLst>
        </pc:spChg>
        <pc:spChg chg="add mod">
          <ac:chgData name="Edward Tremel" userId="99c4cb7793acbe54" providerId="LiveId" clId="{A6717AC4-B4DA-4BB9-B016-119F9A04DFCB}" dt="2020-01-24T17:55:15.569" v="2582" actId="20577"/>
          <ac:spMkLst>
            <pc:docMk/>
            <pc:sldMk cId="992154684" sldId="274"/>
            <ac:spMk id="21" creationId="{7F8D80C2-AE5D-4E98-AAE7-8EF8254D2722}"/>
          </ac:spMkLst>
        </pc:spChg>
        <pc:spChg chg="add mod">
          <ac:chgData name="Edward Tremel" userId="99c4cb7793acbe54" providerId="LiveId" clId="{A6717AC4-B4DA-4BB9-B016-119F9A04DFCB}" dt="2020-01-24T17:55:31.769" v="2589" actId="14100"/>
          <ac:spMkLst>
            <pc:docMk/>
            <pc:sldMk cId="992154684" sldId="274"/>
            <ac:spMk id="22" creationId="{A49BC360-6E8B-4E6C-A51D-CDAA36CDE44E}"/>
          </ac:spMkLst>
        </pc:spChg>
        <pc:spChg chg="add mod">
          <ac:chgData name="Edward Tremel" userId="99c4cb7793acbe54" providerId="LiveId" clId="{A6717AC4-B4DA-4BB9-B016-119F9A04DFCB}" dt="2020-01-24T17:55:34.233" v="2590" actId="1076"/>
          <ac:spMkLst>
            <pc:docMk/>
            <pc:sldMk cId="992154684" sldId="274"/>
            <ac:spMk id="23" creationId="{A2B6F9CD-9AB5-4A3C-ADBC-250A9B26C8C9}"/>
          </ac:spMkLst>
        </pc:spChg>
        <pc:spChg chg="add mod">
          <ac:chgData name="Edward Tremel" userId="99c4cb7793acbe54" providerId="LiveId" clId="{A6717AC4-B4DA-4BB9-B016-119F9A04DFCB}" dt="2020-01-24T17:56:49.527" v="2605" actId="20577"/>
          <ac:spMkLst>
            <pc:docMk/>
            <pc:sldMk cId="992154684" sldId="274"/>
            <ac:spMk id="27" creationId="{AE772F8E-8E01-4110-9689-1C99715601B5}"/>
          </ac:spMkLst>
        </pc:spChg>
        <pc:spChg chg="add mod">
          <ac:chgData name="Edward Tremel" userId="99c4cb7793acbe54" providerId="LiveId" clId="{A6717AC4-B4DA-4BB9-B016-119F9A04DFCB}" dt="2020-01-24T17:56:42.545" v="2600" actId="14100"/>
          <ac:spMkLst>
            <pc:docMk/>
            <pc:sldMk cId="992154684" sldId="274"/>
            <ac:spMk id="28" creationId="{9318E0DA-B55A-4FB1-A995-E22DD8CB18C7}"/>
          </ac:spMkLst>
        </pc:spChg>
        <pc:spChg chg="add mod">
          <ac:chgData name="Edward Tremel" userId="99c4cb7793acbe54" providerId="LiveId" clId="{A6717AC4-B4DA-4BB9-B016-119F9A04DFCB}" dt="2020-01-24T17:56:48.305" v="2603" actId="1076"/>
          <ac:spMkLst>
            <pc:docMk/>
            <pc:sldMk cId="992154684" sldId="274"/>
            <ac:spMk id="29" creationId="{E7E6A822-316A-4388-ADF4-ECDCAF8D2ADA}"/>
          </ac:spMkLst>
        </pc:spChg>
        <pc:spChg chg="add mod">
          <ac:chgData name="Edward Tremel" userId="99c4cb7793acbe54" providerId="LiveId" clId="{A6717AC4-B4DA-4BB9-B016-119F9A04DFCB}" dt="2020-01-24T17:58:26.440" v="2645" actId="1035"/>
          <ac:spMkLst>
            <pc:docMk/>
            <pc:sldMk cId="992154684" sldId="274"/>
            <ac:spMk id="30" creationId="{47C7FC7D-1BED-4031-BE01-B53456ADA520}"/>
          </ac:spMkLst>
        </pc:spChg>
        <pc:spChg chg="add mod">
          <ac:chgData name="Edward Tremel" userId="99c4cb7793acbe54" providerId="LiveId" clId="{A6717AC4-B4DA-4BB9-B016-119F9A04DFCB}" dt="2020-01-24T17:58:23.904" v="2642" actId="1076"/>
          <ac:spMkLst>
            <pc:docMk/>
            <pc:sldMk cId="992154684" sldId="274"/>
            <ac:spMk id="31" creationId="{E20EB084-7873-4B48-85BD-BA63D04F6077}"/>
          </ac:spMkLst>
        </pc:spChg>
        <pc:spChg chg="add mod">
          <ac:chgData name="Edward Tremel" userId="99c4cb7793acbe54" providerId="LiveId" clId="{A6717AC4-B4DA-4BB9-B016-119F9A04DFCB}" dt="2020-01-24T18:01:53.783" v="2808" actId="1076"/>
          <ac:spMkLst>
            <pc:docMk/>
            <pc:sldMk cId="992154684" sldId="274"/>
            <ac:spMk id="32" creationId="{D1385D9C-2057-4E08-A080-4BFDDCC6FE46}"/>
          </ac:spMkLst>
        </pc:spChg>
        <pc:cxnChg chg="add mod">
          <ac:chgData name="Edward Tremel" userId="99c4cb7793acbe54" providerId="LiveId" clId="{A6717AC4-B4DA-4BB9-B016-119F9A04DFCB}" dt="2020-01-24T17:54:31.138" v="2567" actId="1076"/>
          <ac:cxnSpMkLst>
            <pc:docMk/>
            <pc:sldMk cId="992154684" sldId="274"/>
            <ac:cxnSpMk id="12" creationId="{81800A90-18EB-4AC9-896F-7FAC0D55ACF0}"/>
          </ac:cxnSpMkLst>
        </pc:cxnChg>
        <pc:cxnChg chg="add mod">
          <ac:chgData name="Edward Tremel" userId="99c4cb7793acbe54" providerId="LiveId" clId="{A6717AC4-B4DA-4BB9-B016-119F9A04DFCB}" dt="2020-01-24T17:54:31.138" v="2567" actId="1076"/>
          <ac:cxnSpMkLst>
            <pc:docMk/>
            <pc:sldMk cId="992154684" sldId="274"/>
            <ac:cxnSpMk id="17" creationId="{C5C8DE02-6AC4-4BC7-8A53-6CDA8AA01DF0}"/>
          </ac:cxnSpMkLst>
        </pc:cxnChg>
        <pc:cxnChg chg="add mod">
          <ac:chgData name="Edward Tremel" userId="99c4cb7793acbe54" providerId="LiveId" clId="{A6717AC4-B4DA-4BB9-B016-119F9A04DFCB}" dt="2020-01-24T17:56:23.602" v="2597" actId="14100"/>
          <ac:cxnSpMkLst>
            <pc:docMk/>
            <pc:sldMk cId="992154684" sldId="274"/>
            <ac:cxnSpMk id="24" creationId="{31654367-6EA4-4794-8C0E-DE5867DFB46D}"/>
          </ac:cxnSpMkLst>
        </pc:cxnChg>
      </pc:sldChg>
      <pc:sldChg chg="addSp delSp modSp add">
        <pc:chgData name="Edward Tremel" userId="99c4cb7793acbe54" providerId="LiveId" clId="{A6717AC4-B4DA-4BB9-B016-119F9A04DFCB}" dt="2020-01-24T18:32:16.214" v="3087" actId="20577"/>
        <pc:sldMkLst>
          <pc:docMk/>
          <pc:sldMk cId="3417494189" sldId="275"/>
        </pc:sldMkLst>
        <pc:spChg chg="del">
          <ac:chgData name="Edward Tremel" userId="99c4cb7793acbe54" providerId="LiveId" clId="{A6717AC4-B4DA-4BB9-B016-119F9A04DFCB}" dt="2020-01-24T17:59:24.731" v="2647"/>
          <ac:spMkLst>
            <pc:docMk/>
            <pc:sldMk cId="3417494189" sldId="275"/>
            <ac:spMk id="2" creationId="{6D3B248F-7452-4833-9137-C381003E4BD6}"/>
          </ac:spMkLst>
        </pc:spChg>
        <pc:spChg chg="add mod">
          <ac:chgData name="Edward Tremel" userId="99c4cb7793acbe54" providerId="LiveId" clId="{A6717AC4-B4DA-4BB9-B016-119F9A04DFCB}" dt="2020-01-24T17:59:31.367" v="2660" actId="20577"/>
          <ac:spMkLst>
            <pc:docMk/>
            <pc:sldMk cId="3417494189" sldId="275"/>
            <ac:spMk id="3" creationId="{79BB2CE1-9D25-4F73-9120-4C9FF0EEC172}"/>
          </ac:spMkLst>
        </pc:spChg>
        <pc:spChg chg="add mod">
          <ac:chgData name="Edward Tremel" userId="99c4cb7793acbe54" providerId="LiveId" clId="{A6717AC4-B4DA-4BB9-B016-119F9A04DFCB}" dt="2020-01-24T18:00:26.396" v="2742" actId="20577"/>
          <ac:spMkLst>
            <pc:docMk/>
            <pc:sldMk cId="3417494189" sldId="275"/>
            <ac:spMk id="4" creationId="{5ADEE3B1-6747-4352-A921-12F65ECDF5F3}"/>
          </ac:spMkLst>
        </pc:spChg>
        <pc:spChg chg="add mod">
          <ac:chgData name="Edward Tremel" userId="99c4cb7793acbe54" providerId="LiveId" clId="{A6717AC4-B4DA-4BB9-B016-119F9A04DFCB}" dt="2020-01-24T18:31:23.072" v="3078" actId="1076"/>
          <ac:spMkLst>
            <pc:docMk/>
            <pc:sldMk cId="3417494189" sldId="275"/>
            <ac:spMk id="6" creationId="{CA071690-AEC4-4DA9-BC71-86C16F6FC074}"/>
          </ac:spMkLst>
        </pc:spChg>
        <pc:graphicFrameChg chg="add mod modGraphic">
          <ac:chgData name="Edward Tremel" userId="99c4cb7793acbe54" providerId="LiveId" clId="{A6717AC4-B4DA-4BB9-B016-119F9A04DFCB}" dt="2020-01-24T18:32:16.214" v="3087" actId="20577"/>
          <ac:graphicFrameMkLst>
            <pc:docMk/>
            <pc:sldMk cId="3417494189" sldId="275"/>
            <ac:graphicFrameMk id="5" creationId="{23AFD436-56C0-4277-8F43-1141E86F31F3}"/>
          </ac:graphicFrameMkLst>
        </pc:graphicFrameChg>
        <pc:cxnChg chg="add mod">
          <ac:chgData name="Edward Tremel" userId="99c4cb7793acbe54" providerId="LiveId" clId="{A6717AC4-B4DA-4BB9-B016-119F9A04DFCB}" dt="2020-01-24T18:31:32.631" v="3081" actId="14100"/>
          <ac:cxnSpMkLst>
            <pc:docMk/>
            <pc:sldMk cId="3417494189" sldId="275"/>
            <ac:cxnSpMk id="8" creationId="{8CAFC22C-EA91-4D04-B509-567F9DF19475}"/>
          </ac:cxnSpMkLst>
        </pc:cxnChg>
      </pc:sldChg>
      <pc:sldChg chg="addSp delSp modSp add">
        <pc:chgData name="Edward Tremel" userId="99c4cb7793acbe54" providerId="LiveId" clId="{A6717AC4-B4DA-4BB9-B016-119F9A04DFCB}" dt="2020-01-24T18:44:52.587" v="3575" actId="207"/>
        <pc:sldMkLst>
          <pc:docMk/>
          <pc:sldMk cId="270819630" sldId="276"/>
        </pc:sldMkLst>
        <pc:spChg chg="mod">
          <ac:chgData name="Edward Tremel" userId="99c4cb7793acbe54" providerId="LiveId" clId="{A6717AC4-B4DA-4BB9-B016-119F9A04DFCB}" dt="2020-01-24T18:33:05.840" v="3105" actId="2711"/>
          <ac:spMkLst>
            <pc:docMk/>
            <pc:sldMk cId="270819630" sldId="276"/>
            <ac:spMk id="2" creationId="{6858F432-F029-40A5-8C5D-C9616B5E0540}"/>
          </ac:spMkLst>
        </pc:spChg>
        <pc:spChg chg="mod">
          <ac:chgData name="Edward Tremel" userId="99c4cb7793acbe54" providerId="LiveId" clId="{A6717AC4-B4DA-4BB9-B016-119F9A04DFCB}" dt="2020-01-24T18:44:52.587" v="3575" actId="207"/>
          <ac:spMkLst>
            <pc:docMk/>
            <pc:sldMk cId="270819630" sldId="276"/>
            <ac:spMk id="3" creationId="{69585042-D4CB-4082-81D6-F631D561F4CD}"/>
          </ac:spMkLst>
        </pc:spChg>
        <pc:spChg chg="add del">
          <ac:chgData name="Edward Tremel" userId="99c4cb7793acbe54" providerId="LiveId" clId="{A6717AC4-B4DA-4BB9-B016-119F9A04DFCB}" dt="2020-01-24T18:36:28.412" v="3139"/>
          <ac:spMkLst>
            <pc:docMk/>
            <pc:sldMk cId="270819630" sldId="276"/>
            <ac:spMk id="4" creationId="{3885C4CC-FC35-46AC-B6FA-629875CFE9BE}"/>
          </ac:spMkLst>
        </pc:spChg>
        <pc:spChg chg="add del">
          <ac:chgData name="Edward Tremel" userId="99c4cb7793acbe54" providerId="LiveId" clId="{A6717AC4-B4DA-4BB9-B016-119F9A04DFCB}" dt="2020-01-24T18:36:28.412" v="3139"/>
          <ac:spMkLst>
            <pc:docMk/>
            <pc:sldMk cId="270819630" sldId="276"/>
            <ac:spMk id="5" creationId="{6467F484-2C7A-411D-BD15-C37D5D672F79}"/>
          </ac:spMkLst>
        </pc:spChg>
        <pc:spChg chg="add mod">
          <ac:chgData name="Edward Tremel" userId="99c4cb7793acbe54" providerId="LiveId" clId="{A6717AC4-B4DA-4BB9-B016-119F9A04DFCB}" dt="2020-01-24T18:37:21.320" v="3173"/>
          <ac:spMkLst>
            <pc:docMk/>
            <pc:sldMk cId="270819630" sldId="276"/>
            <ac:spMk id="6" creationId="{9E109B58-596E-4674-ADDD-B7C4710CE02C}"/>
          </ac:spMkLst>
        </pc:spChg>
        <pc:spChg chg="add mod">
          <ac:chgData name="Edward Tremel" userId="99c4cb7793acbe54" providerId="LiveId" clId="{A6717AC4-B4DA-4BB9-B016-119F9A04DFCB}" dt="2020-01-24T18:36:35.605" v="3152" actId="20577"/>
          <ac:spMkLst>
            <pc:docMk/>
            <pc:sldMk cId="270819630" sldId="276"/>
            <ac:spMk id="7" creationId="{B4A94DB3-E6AA-4FF4-A171-BACC3BE5FF26}"/>
          </ac:spMkLst>
        </pc:spChg>
      </pc:sldChg>
      <pc:sldChg chg="addSp delSp modSp add delAnim modAnim">
        <pc:chgData name="Edward Tremel" userId="99c4cb7793acbe54" providerId="LiveId" clId="{A6717AC4-B4DA-4BB9-B016-119F9A04DFCB}" dt="2020-01-24T19:03:03.080" v="3839"/>
        <pc:sldMkLst>
          <pc:docMk/>
          <pc:sldMk cId="1882870323" sldId="277"/>
        </pc:sldMkLst>
        <pc:spChg chg="mod">
          <ac:chgData name="Edward Tremel" userId="99c4cb7793acbe54" providerId="LiveId" clId="{A6717AC4-B4DA-4BB9-B016-119F9A04DFCB}" dt="2020-01-24T18:46:45.944" v="3611" actId="20577"/>
          <ac:spMkLst>
            <pc:docMk/>
            <pc:sldMk cId="1882870323" sldId="277"/>
            <ac:spMk id="2" creationId="{4851DCC9-8755-463C-9A27-41CA61D682DE}"/>
          </ac:spMkLst>
        </pc:spChg>
        <pc:spChg chg="mod">
          <ac:chgData name="Edward Tremel" userId="99c4cb7793acbe54" providerId="LiveId" clId="{A6717AC4-B4DA-4BB9-B016-119F9A04DFCB}" dt="2020-01-24T18:54:08.965" v="3682" actId="14100"/>
          <ac:spMkLst>
            <pc:docMk/>
            <pc:sldMk cId="1882870323" sldId="277"/>
            <ac:spMk id="3" creationId="{A6BCD222-9F29-4422-A2E2-10A119359386}"/>
          </ac:spMkLst>
        </pc:spChg>
        <pc:spChg chg="add mod">
          <ac:chgData name="Edward Tremel" userId="99c4cb7793acbe54" providerId="LiveId" clId="{A6717AC4-B4DA-4BB9-B016-119F9A04DFCB}" dt="2020-01-24T18:53:48.589" v="3681" actId="14100"/>
          <ac:spMkLst>
            <pc:docMk/>
            <pc:sldMk cId="1882870323" sldId="277"/>
            <ac:spMk id="4" creationId="{0AD94BC0-E4E1-4414-A42A-347B42019CEB}"/>
          </ac:spMkLst>
        </pc:spChg>
        <pc:spChg chg="add del mod">
          <ac:chgData name="Edward Tremel" userId="99c4cb7793acbe54" providerId="LiveId" clId="{A6717AC4-B4DA-4BB9-B016-119F9A04DFCB}" dt="2020-01-24T18:55:39.931" v="3727" actId="478"/>
          <ac:spMkLst>
            <pc:docMk/>
            <pc:sldMk cId="1882870323" sldId="277"/>
            <ac:spMk id="7" creationId="{EE0CB7C2-58C8-42F8-9492-87969FC4E2D2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8" creationId="{A9978E8D-A0DB-4837-9798-95460538CA8B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9" creationId="{1FD79580-B356-4F33-86ED-DC0C94365B77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10" creationId="{7D64257F-F4BF-465A-B02C-8498CB4A2671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12" creationId="{FDF9FEEC-950A-47C1-83CB-8F7CD4EAEC3D}"/>
          </ac:spMkLst>
        </pc:spChg>
        <pc:spChg chg="add del mod">
          <ac:chgData name="Edward Tremel" userId="99c4cb7793acbe54" providerId="LiveId" clId="{A6717AC4-B4DA-4BB9-B016-119F9A04DFCB}" dt="2020-01-24T18:56:57.580" v="3736" actId="478"/>
          <ac:spMkLst>
            <pc:docMk/>
            <pc:sldMk cId="1882870323" sldId="277"/>
            <ac:spMk id="13" creationId="{2C20B69A-0633-4C04-ADFA-16E4644EE9FC}"/>
          </ac:spMkLst>
        </pc:spChg>
        <pc:spChg chg="add mod">
          <ac:chgData name="Edward Tremel" userId="99c4cb7793acbe54" providerId="LiveId" clId="{A6717AC4-B4DA-4BB9-B016-119F9A04DFCB}" dt="2020-01-24T19:00:25.306" v="3789" actId="2711"/>
          <ac:spMkLst>
            <pc:docMk/>
            <pc:sldMk cId="1882870323" sldId="277"/>
            <ac:spMk id="14" creationId="{E4B4F013-3AA8-48B3-AFF5-E08AE384432B}"/>
          </ac:spMkLst>
        </pc:spChg>
        <pc:spChg chg="add del mod">
          <ac:chgData name="Edward Tremel" userId="99c4cb7793acbe54" providerId="LiveId" clId="{A6717AC4-B4DA-4BB9-B016-119F9A04DFCB}" dt="2020-01-24T18:58:51.282" v="3773" actId="478"/>
          <ac:spMkLst>
            <pc:docMk/>
            <pc:sldMk cId="1882870323" sldId="277"/>
            <ac:spMk id="15" creationId="{0BB2DEA6-7530-46C7-9F3C-52CDB9363CA2}"/>
          </ac:spMkLst>
        </pc:spChg>
        <pc:spChg chg="add mod">
          <ac:chgData name="Edward Tremel" userId="99c4cb7793acbe54" providerId="LiveId" clId="{A6717AC4-B4DA-4BB9-B016-119F9A04DFCB}" dt="2020-01-24T18:59:43.176" v="3780"/>
          <ac:spMkLst>
            <pc:docMk/>
            <pc:sldMk cId="1882870323" sldId="277"/>
            <ac:spMk id="16" creationId="{064C08F6-A506-4908-8625-BC40507239F6}"/>
          </ac:spMkLst>
        </pc:spChg>
        <pc:spChg chg="add mod">
          <ac:chgData name="Edward Tremel" userId="99c4cb7793acbe54" providerId="LiveId" clId="{A6717AC4-B4DA-4BB9-B016-119F9A04DFCB}" dt="2020-01-24T19:02:56.593" v="3837" actId="1076"/>
          <ac:spMkLst>
            <pc:docMk/>
            <pc:sldMk cId="1882870323" sldId="277"/>
            <ac:spMk id="17" creationId="{431EAFC8-C419-4A71-A0BF-E3A6245F6B55}"/>
          </ac:spMkLst>
        </pc:spChg>
        <pc:spChg chg="add mod">
          <ac:chgData name="Edward Tremel" userId="99c4cb7793acbe54" providerId="LiveId" clId="{A6717AC4-B4DA-4BB9-B016-119F9A04DFCB}" dt="2020-01-24T19:02:29.562" v="3833" actId="1076"/>
          <ac:spMkLst>
            <pc:docMk/>
            <pc:sldMk cId="1882870323" sldId="277"/>
            <ac:spMk id="18" creationId="{D099604D-7192-44F3-BC7A-D7A66DD46B50}"/>
          </ac:spMkLst>
        </pc:spChg>
        <pc:spChg chg="add mod">
          <ac:chgData name="Edward Tremel" userId="99c4cb7793acbe54" providerId="LiveId" clId="{A6717AC4-B4DA-4BB9-B016-119F9A04DFCB}" dt="2020-01-24T19:02:29.562" v="3833" actId="1076"/>
          <ac:spMkLst>
            <pc:docMk/>
            <pc:sldMk cId="1882870323" sldId="277"/>
            <ac:spMk id="19" creationId="{65C4EA38-F70F-4543-BD42-0F19B6BFDF78}"/>
          </ac:spMkLst>
        </pc:spChg>
        <pc:cxnChg chg="add del mod">
          <ac:chgData name="Edward Tremel" userId="99c4cb7793acbe54" providerId="LiveId" clId="{A6717AC4-B4DA-4BB9-B016-119F9A04DFCB}" dt="2020-01-24T18:55:39.931" v="3727" actId="478"/>
          <ac:cxnSpMkLst>
            <pc:docMk/>
            <pc:sldMk cId="1882870323" sldId="277"/>
            <ac:cxnSpMk id="6" creationId="{922BB383-54B9-476B-9641-744AF7812EC7}"/>
          </ac:cxnSpMkLst>
        </pc:cxnChg>
        <pc:cxnChg chg="add mod">
          <ac:chgData name="Edward Tremel" userId="99c4cb7793acbe54" providerId="LiveId" clId="{A6717AC4-B4DA-4BB9-B016-119F9A04DFCB}" dt="2020-01-24T18:58:31.219" v="3771" actId="1076"/>
          <ac:cxnSpMkLst>
            <pc:docMk/>
            <pc:sldMk cId="1882870323" sldId="277"/>
            <ac:cxnSpMk id="11" creationId="{637719F2-2B32-43BC-BBDB-36461D580FCB}"/>
          </ac:cxnSpMkLst>
        </pc:cxnChg>
      </pc:sldChg>
      <pc:sldChg chg="addSp modSp add ord modAnim">
        <pc:chgData name="Edward Tremel" userId="99c4cb7793acbe54" providerId="LiveId" clId="{A6717AC4-B4DA-4BB9-B016-119F9A04DFCB}" dt="2020-01-24T19:14:30.479" v="4248"/>
        <pc:sldMkLst>
          <pc:docMk/>
          <pc:sldMk cId="4278971422" sldId="278"/>
        </pc:sldMkLst>
        <pc:spChg chg="mod">
          <ac:chgData name="Edward Tremel" userId="99c4cb7793acbe54" providerId="LiveId" clId="{A6717AC4-B4DA-4BB9-B016-119F9A04DFCB}" dt="2020-01-24T19:04:09.166" v="3886" actId="20577"/>
          <ac:spMkLst>
            <pc:docMk/>
            <pc:sldMk cId="4278971422" sldId="278"/>
            <ac:spMk id="2" creationId="{E775F4B7-B6E9-49D2-AFCA-4E0004FE9B09}"/>
          </ac:spMkLst>
        </pc:spChg>
        <pc:spChg chg="mod">
          <ac:chgData name="Edward Tremel" userId="99c4cb7793acbe54" providerId="LiveId" clId="{A6717AC4-B4DA-4BB9-B016-119F9A04DFCB}" dt="2020-01-24T19:11:41.125" v="4167" actId="948"/>
          <ac:spMkLst>
            <pc:docMk/>
            <pc:sldMk cId="4278971422" sldId="278"/>
            <ac:spMk id="3" creationId="{3AB8E115-5571-4AE3-B265-AB5BB2F6AF59}"/>
          </ac:spMkLst>
        </pc:spChg>
        <pc:spChg chg="add mod">
          <ac:chgData name="Edward Tremel" userId="99c4cb7793acbe54" providerId="LiveId" clId="{A6717AC4-B4DA-4BB9-B016-119F9A04DFCB}" dt="2020-01-24T19:12:39.940" v="4211" actId="207"/>
          <ac:spMkLst>
            <pc:docMk/>
            <pc:sldMk cId="4278971422" sldId="278"/>
            <ac:spMk id="4" creationId="{665BE5CF-9DFE-4192-97CE-AA87DFE18733}"/>
          </ac:spMkLst>
        </pc:spChg>
        <pc:spChg chg="add mod">
          <ac:chgData name="Edward Tremel" userId="99c4cb7793acbe54" providerId="LiveId" clId="{A6717AC4-B4DA-4BB9-B016-119F9A04DFCB}" dt="2020-01-24T19:13:38.659" v="4242" actId="1076"/>
          <ac:spMkLst>
            <pc:docMk/>
            <pc:sldMk cId="4278971422" sldId="278"/>
            <ac:spMk id="7" creationId="{66DBD0E0-87A2-4365-BE55-AF4C69507AB3}"/>
          </ac:spMkLst>
        </pc:spChg>
        <pc:cxnChg chg="add mod">
          <ac:chgData name="Edward Tremel" userId="99c4cb7793acbe54" providerId="LiveId" clId="{A6717AC4-B4DA-4BB9-B016-119F9A04DFCB}" dt="2020-01-24T19:12:53.485" v="4213" actId="13822"/>
          <ac:cxnSpMkLst>
            <pc:docMk/>
            <pc:sldMk cId="4278971422" sldId="278"/>
            <ac:cxnSpMk id="6" creationId="{2EDAF20D-7C57-4D0D-9F28-4ADC72C7B737}"/>
          </ac:cxnSpMkLst>
        </pc:cxnChg>
        <pc:cxnChg chg="add mod">
          <ac:chgData name="Edward Tremel" userId="99c4cb7793acbe54" providerId="LiveId" clId="{A6717AC4-B4DA-4BB9-B016-119F9A04DFCB}" dt="2020-01-24T19:13:53.815" v="4244" actId="108"/>
          <ac:cxnSpMkLst>
            <pc:docMk/>
            <pc:sldMk cId="4278971422" sldId="278"/>
            <ac:cxnSpMk id="9" creationId="{7AE81B4F-8236-42BE-9EC8-B4D80B914D9C}"/>
          </ac:cxnSpMkLst>
        </pc:cxnChg>
      </pc:sldChg>
    </pc:docChg>
  </pc:docChgLst>
  <pc:docChgLst>
    <pc:chgData name="Edward Tremel" userId="99c4cb7793acbe54" providerId="LiveId" clId="{535EBD4D-A1A8-4E3A-8D3B-24D94DE3FBDA}"/>
    <pc:docChg chg="modSld">
      <pc:chgData name="Edward Tremel" userId="99c4cb7793acbe54" providerId="LiveId" clId="{535EBD4D-A1A8-4E3A-8D3B-24D94DE3FBDA}" dt="2019-11-28T20:04:37.133" v="10" actId="20577"/>
      <pc:docMkLst>
        <pc:docMk/>
      </pc:docMkLst>
      <pc:sldChg chg="modSp">
        <pc:chgData name="Edward Tremel" userId="99c4cb7793acbe54" providerId="LiveId" clId="{535EBD4D-A1A8-4E3A-8D3B-24D94DE3FBDA}" dt="2019-11-28T20:04:37.133" v="10" actId="20577"/>
        <pc:sldMkLst>
          <pc:docMk/>
          <pc:sldMk cId="2800283070" sldId="256"/>
        </pc:sldMkLst>
        <pc:spChg chg="mod">
          <ac:chgData name="Edward Tremel" userId="99c4cb7793acbe54" providerId="LiveId" clId="{535EBD4D-A1A8-4E3A-8D3B-24D94DE3FBDA}" dt="2019-11-28T20:04:37.133" v="10" actId="20577"/>
          <ac:spMkLst>
            <pc:docMk/>
            <pc:sldMk cId="2800283070" sldId="256"/>
            <ac:spMk id="2" creationId="{00000000-0000-0000-0000-000000000000}"/>
          </ac:spMkLst>
        </pc:spChg>
      </pc:sldChg>
    </pc:docChg>
  </pc:docChgLst>
  <pc:docChgLst>
    <pc:chgData name="Edward Tremel" userId="99c4cb7793acbe54" providerId="LiveId" clId="{43880FCF-20B6-4F67-8B44-B40A859DC74C}"/>
    <pc:docChg chg="undo redo custSel addSld delSld modSld">
      <pc:chgData name="Edward Tremel" userId="99c4cb7793acbe54" providerId="LiveId" clId="{43880FCF-20B6-4F67-8B44-B40A859DC74C}" dt="2019-12-04T04:50:45.322" v="7182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0EFD-B4C4-4849-9D46-55349313B59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58FFA-1A25-4FBE-A22A-9EEA7E866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0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9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7724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48615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26099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038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26408"/>
            <a:ext cx="8534399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476750"/>
            <a:ext cx="85344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8534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8537448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8537448" cy="2857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8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4800600"/>
            <a:ext cx="533400" cy="283464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D5DBDE8-2F15-440B-94C9-65D2FF74F3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4800600"/>
            <a:ext cx="5867400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0599"/>
            <a:ext cx="1828799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accent1"/>
                </a:solidFill>
              </a:defRPr>
            </a:lvl1pPr>
          </a:lstStyle>
          <a:p>
            <a:fld id="{43EB0EE4-6096-4DD7-B81E-AD433831DBBE}" type="datetimeFigureOut">
              <a:rPr lang="en-US" smtClean="0"/>
              <a:pPr/>
              <a:t>1/30/2020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c.pxhere.com/photos/80/b2/barley_bottom_section_photo_montage_poppies_earth_agriculture_topsoil_field-388049.jpg!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Project 1, Processes, and Threads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CS 4411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280028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 with Threads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120015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0x00000000"/>
          <p:cNvSpPr txBox="1"/>
          <p:nvPr/>
        </p:nvSpPr>
        <p:spPr>
          <a:xfrm>
            <a:off x="1757464" y="475938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7" name="0x00000000"/>
          <p:cNvSpPr txBox="1"/>
          <p:nvPr/>
        </p:nvSpPr>
        <p:spPr>
          <a:xfrm>
            <a:off x="1750979" y="100341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724401" y="1177982"/>
            <a:ext cx="2422186" cy="129162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" idx="1"/>
          </p:cNvCxnSpPr>
          <p:nvPr/>
        </p:nvCxnSpPr>
        <p:spPr>
          <a:xfrm flipH="1">
            <a:off x="4724401" y="3105150"/>
            <a:ext cx="2438399" cy="18790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162800" y="120015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84136" y="2469610"/>
            <a:ext cx="1481328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84136" y="121971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188200" y="4057650"/>
            <a:ext cx="1481328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88200" y="3409950"/>
            <a:ext cx="148132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Mail</a:t>
            </a:r>
            <a:endParaRPr lang="en-US" dirty="0"/>
          </a:p>
        </p:txBody>
      </p:sp>
      <p:sp>
        <p:nvSpPr>
          <p:cNvPr id="17" name="0x00000000"/>
          <p:cNvSpPr txBox="1"/>
          <p:nvPr/>
        </p:nvSpPr>
        <p:spPr>
          <a:xfrm>
            <a:off x="5719864" y="475938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18" name="0x00000000"/>
          <p:cNvSpPr txBox="1"/>
          <p:nvPr/>
        </p:nvSpPr>
        <p:spPr>
          <a:xfrm>
            <a:off x="5713379" y="100341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19800" y="2114550"/>
            <a:ext cx="3048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8874" y="4381500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Virtual </a:t>
            </a:r>
            <a:r>
              <a:rPr lang="en-US" sz="1400" dirty="0" smtClean="0"/>
              <a:t>addresses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600200" y="4629666"/>
            <a:ext cx="228600" cy="208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21736" y="121971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90800" y="2114550"/>
            <a:ext cx="3048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21736" y="216481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Thread 1 Stack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221736" y="3848100"/>
            <a:ext cx="1481328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221736" y="4686300"/>
            <a:ext cx="1481328" cy="3042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221736" y="438150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>
            <a:off x="3867150" y="2495010"/>
            <a:ext cx="190500" cy="27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flipV="1">
            <a:off x="3867150" y="3553095"/>
            <a:ext cx="190500" cy="2852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21736" y="1733550"/>
            <a:ext cx="1481328" cy="233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62000" y="141307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Interrupt stack</a:t>
            </a:r>
            <a:endParaRPr lang="en-US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019300" y="1566962"/>
            <a:ext cx="1158402" cy="256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10200" y="21907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“User Space”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10200" y="16573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“Kernel Space”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221736" y="281251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Thread 2 Stack</a:t>
            </a:r>
            <a:endParaRPr lang="en-US" sz="1600" dirty="0"/>
          </a:p>
        </p:txBody>
      </p:sp>
      <p:sp>
        <p:nvSpPr>
          <p:cNvPr id="41" name="Down Arrow 40"/>
          <p:cNvSpPr/>
          <p:nvPr/>
        </p:nvSpPr>
        <p:spPr>
          <a:xfrm>
            <a:off x="3867150" y="3142710"/>
            <a:ext cx="190500" cy="27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010187" y="2545810"/>
            <a:ext cx="304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SP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>
          <a:xfrm>
            <a:off x="1377950" y="2545810"/>
            <a:ext cx="304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PC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03837" y="3281330"/>
            <a:ext cx="304800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SP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1371600" y="3281330"/>
            <a:ext cx="304800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PC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5625" y="2239605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 1 </a:t>
            </a:r>
            <a:r>
              <a:rPr lang="en-US" sz="1400" dirty="0" smtClean="0"/>
              <a:t>Registers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533400" y="2988821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 2 Registers</a:t>
            </a:r>
            <a:endParaRPr lang="en-US" sz="1400" dirty="0"/>
          </a:p>
        </p:txBody>
      </p:sp>
      <p:sp>
        <p:nvSpPr>
          <p:cNvPr id="53" name="Freeform 52"/>
          <p:cNvSpPr/>
          <p:nvPr/>
        </p:nvSpPr>
        <p:spPr>
          <a:xfrm>
            <a:off x="1168400" y="2449443"/>
            <a:ext cx="2012950" cy="571411"/>
          </a:xfrm>
          <a:custGeom>
            <a:avLst/>
            <a:gdLst>
              <a:gd name="connsiteX0" fmla="*/ 0 w 2012950"/>
              <a:gd name="connsiteY0" fmla="*/ 325507 h 571411"/>
              <a:gd name="connsiteX1" fmla="*/ 146050 w 2012950"/>
              <a:gd name="connsiteY1" fmla="*/ 528707 h 571411"/>
              <a:gd name="connsiteX2" fmla="*/ 742950 w 2012950"/>
              <a:gd name="connsiteY2" fmla="*/ 528707 h 571411"/>
              <a:gd name="connsiteX3" fmla="*/ 1314450 w 2012950"/>
              <a:gd name="connsiteY3" fmla="*/ 71507 h 571411"/>
              <a:gd name="connsiteX4" fmla="*/ 2012950 w 2012950"/>
              <a:gd name="connsiteY4" fmla="*/ 8007 h 57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950" h="571411">
                <a:moveTo>
                  <a:pt x="0" y="325507"/>
                </a:moveTo>
                <a:cubicBezTo>
                  <a:pt x="11112" y="410173"/>
                  <a:pt x="22225" y="494840"/>
                  <a:pt x="146050" y="528707"/>
                </a:cubicBezTo>
                <a:cubicBezTo>
                  <a:pt x="269875" y="562574"/>
                  <a:pt x="548217" y="604907"/>
                  <a:pt x="742950" y="528707"/>
                </a:cubicBezTo>
                <a:cubicBezTo>
                  <a:pt x="937683" y="452507"/>
                  <a:pt x="1102783" y="158290"/>
                  <a:pt x="1314450" y="71507"/>
                </a:cubicBezTo>
                <a:cubicBezTo>
                  <a:pt x="1526117" y="-15276"/>
                  <a:pt x="1769533" y="-3635"/>
                  <a:pt x="2012950" y="8007"/>
                </a:cubicBezTo>
              </a:path>
            </a:pathLst>
          </a:custGeom>
          <a:noFill/>
          <a:ln w="190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695450" y="2647324"/>
            <a:ext cx="1485900" cy="2121526"/>
          </a:xfrm>
          <a:custGeom>
            <a:avLst/>
            <a:gdLst>
              <a:gd name="connsiteX0" fmla="*/ 0 w 1485900"/>
              <a:gd name="connsiteY0" fmla="*/ 6976 h 2121526"/>
              <a:gd name="connsiteX1" fmla="*/ 711200 w 1485900"/>
              <a:gd name="connsiteY1" fmla="*/ 203826 h 2121526"/>
              <a:gd name="connsiteX2" fmla="*/ 958850 w 1485900"/>
              <a:gd name="connsiteY2" fmla="*/ 1359526 h 2121526"/>
              <a:gd name="connsiteX3" fmla="*/ 1200150 w 1485900"/>
              <a:gd name="connsiteY3" fmla="*/ 1994526 h 2121526"/>
              <a:gd name="connsiteX4" fmla="*/ 1485900 w 1485900"/>
              <a:gd name="connsiteY4" fmla="*/ 2121526 h 2121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900" h="2121526">
                <a:moveTo>
                  <a:pt x="0" y="6976"/>
                </a:moveTo>
                <a:cubicBezTo>
                  <a:pt x="275696" y="-7312"/>
                  <a:pt x="551392" y="-21599"/>
                  <a:pt x="711200" y="203826"/>
                </a:cubicBezTo>
                <a:cubicBezTo>
                  <a:pt x="871008" y="429251"/>
                  <a:pt x="877358" y="1061076"/>
                  <a:pt x="958850" y="1359526"/>
                </a:cubicBezTo>
                <a:cubicBezTo>
                  <a:pt x="1040342" y="1657976"/>
                  <a:pt x="1112308" y="1867526"/>
                  <a:pt x="1200150" y="1994526"/>
                </a:cubicBezTo>
                <a:cubicBezTo>
                  <a:pt x="1287992" y="2121526"/>
                  <a:pt x="1386946" y="2121526"/>
                  <a:pt x="1485900" y="2121526"/>
                </a:cubicBezTo>
              </a:path>
            </a:pathLst>
          </a:custGeom>
          <a:noFill/>
          <a:ln w="190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177275" y="3093830"/>
            <a:ext cx="2010425" cy="722803"/>
          </a:xfrm>
          <a:custGeom>
            <a:avLst/>
            <a:gdLst>
              <a:gd name="connsiteX0" fmla="*/ 3825 w 2010425"/>
              <a:gd name="connsiteY0" fmla="*/ 417720 h 722803"/>
              <a:gd name="connsiteX1" fmla="*/ 92725 w 2010425"/>
              <a:gd name="connsiteY1" fmla="*/ 671720 h 722803"/>
              <a:gd name="connsiteX2" fmla="*/ 626125 w 2010425"/>
              <a:gd name="connsiteY2" fmla="*/ 703470 h 722803"/>
              <a:gd name="connsiteX3" fmla="*/ 1051575 w 2010425"/>
              <a:gd name="connsiteY3" fmla="*/ 443120 h 722803"/>
              <a:gd name="connsiteX4" fmla="*/ 1362725 w 2010425"/>
              <a:gd name="connsiteY4" fmla="*/ 62120 h 722803"/>
              <a:gd name="connsiteX5" fmla="*/ 2010425 w 2010425"/>
              <a:gd name="connsiteY5" fmla="*/ 4970 h 72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0425" h="722803">
                <a:moveTo>
                  <a:pt x="3825" y="417720"/>
                </a:moveTo>
                <a:cubicBezTo>
                  <a:pt x="-3584" y="520907"/>
                  <a:pt x="-10992" y="624095"/>
                  <a:pt x="92725" y="671720"/>
                </a:cubicBezTo>
                <a:cubicBezTo>
                  <a:pt x="196442" y="719345"/>
                  <a:pt x="466317" y="741570"/>
                  <a:pt x="626125" y="703470"/>
                </a:cubicBezTo>
                <a:cubicBezTo>
                  <a:pt x="785933" y="665370"/>
                  <a:pt x="928808" y="550012"/>
                  <a:pt x="1051575" y="443120"/>
                </a:cubicBezTo>
                <a:cubicBezTo>
                  <a:pt x="1174342" y="336228"/>
                  <a:pt x="1202917" y="135145"/>
                  <a:pt x="1362725" y="62120"/>
                </a:cubicBezTo>
                <a:cubicBezTo>
                  <a:pt x="1522533" y="-10905"/>
                  <a:pt x="1766479" y="-2968"/>
                  <a:pt x="2010425" y="4970"/>
                </a:cubicBezTo>
              </a:path>
            </a:pathLst>
          </a:custGeom>
          <a:noFill/>
          <a:ln w="19050"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689100" y="3383112"/>
            <a:ext cx="1466850" cy="1512738"/>
          </a:xfrm>
          <a:custGeom>
            <a:avLst/>
            <a:gdLst>
              <a:gd name="connsiteX0" fmla="*/ 0 w 1466850"/>
              <a:gd name="connsiteY0" fmla="*/ 7788 h 1512738"/>
              <a:gd name="connsiteX1" fmla="*/ 342900 w 1466850"/>
              <a:gd name="connsiteY1" fmla="*/ 64938 h 1512738"/>
              <a:gd name="connsiteX2" fmla="*/ 673100 w 1466850"/>
              <a:gd name="connsiteY2" fmla="*/ 484038 h 1512738"/>
              <a:gd name="connsiteX3" fmla="*/ 889000 w 1466850"/>
              <a:gd name="connsiteY3" fmla="*/ 1328588 h 1512738"/>
              <a:gd name="connsiteX4" fmla="*/ 1466850 w 1466850"/>
              <a:gd name="connsiteY4" fmla="*/ 1512738 h 151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850" h="1512738">
                <a:moveTo>
                  <a:pt x="0" y="7788"/>
                </a:moveTo>
                <a:cubicBezTo>
                  <a:pt x="115358" y="-3325"/>
                  <a:pt x="230717" y="-14437"/>
                  <a:pt x="342900" y="64938"/>
                </a:cubicBezTo>
                <a:cubicBezTo>
                  <a:pt x="455083" y="144313"/>
                  <a:pt x="582083" y="273430"/>
                  <a:pt x="673100" y="484038"/>
                </a:cubicBezTo>
                <a:cubicBezTo>
                  <a:pt x="764117" y="694646"/>
                  <a:pt x="756708" y="1157138"/>
                  <a:pt x="889000" y="1328588"/>
                </a:cubicBezTo>
                <a:cubicBezTo>
                  <a:pt x="1021292" y="1500038"/>
                  <a:pt x="1244071" y="1506388"/>
                  <a:pt x="1466850" y="1512738"/>
                </a:cubicBezTo>
              </a:path>
            </a:pathLst>
          </a:custGeom>
          <a:noFill/>
          <a:ln w="19050"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EGOS and GitHub</a:t>
            </a:r>
          </a:p>
          <a:p>
            <a:r>
              <a:rPr lang="en-US" dirty="0" smtClean="0"/>
              <a:t>Address Space Layout</a:t>
            </a:r>
          </a:p>
          <a:p>
            <a:pPr lvl="1"/>
            <a:r>
              <a:rPr lang="en-US" dirty="0" smtClean="0"/>
              <a:t>Processes vs. Threads</a:t>
            </a:r>
          </a:p>
          <a:p>
            <a:r>
              <a:rPr lang="en-US" b="1" dirty="0" smtClean="0"/>
              <a:t>Context </a:t>
            </a:r>
            <a:r>
              <a:rPr lang="en-US" b="1" dirty="0" smtClean="0"/>
              <a:t>Switching</a:t>
            </a:r>
          </a:p>
          <a:p>
            <a:pPr lvl="1"/>
            <a:r>
              <a:rPr lang="en-US" dirty="0"/>
              <a:t>Kernel </a:t>
            </a:r>
            <a:r>
              <a:rPr lang="en-US" dirty="0" smtClean="0"/>
              <a:t>vs. User-</a:t>
            </a:r>
            <a:r>
              <a:rPr lang="en-US" dirty="0" smtClean="0"/>
              <a:t>Level Threads</a:t>
            </a:r>
            <a:endParaRPr lang="en-US" dirty="0" smtClean="0"/>
          </a:p>
          <a:p>
            <a:r>
              <a:rPr lang="en-US" dirty="0"/>
              <a:t>Project 1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</a:t>
            </a:r>
            <a:r>
              <a:rPr lang="en-US" dirty="0" smtClean="0"/>
              <a:t>Context?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switch from Thread 1 to Thread 2, what needs to be saved?</a:t>
            </a:r>
          </a:p>
          <a:p>
            <a:pPr lvl="1"/>
            <a:r>
              <a:rPr lang="en-US" dirty="0" smtClean="0"/>
              <a:t>Stack Pointer</a:t>
            </a:r>
          </a:p>
          <a:p>
            <a:pPr lvl="1"/>
            <a:r>
              <a:rPr lang="en-US" dirty="0" smtClean="0"/>
              <a:t>Program Counter</a:t>
            </a:r>
          </a:p>
          <a:p>
            <a:pPr lvl="1"/>
            <a:r>
              <a:rPr lang="en-US" dirty="0" smtClean="0"/>
              <a:t>All other CPU registers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39000" y="102843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0x00000000"/>
          <p:cNvSpPr txBox="1"/>
          <p:nvPr/>
        </p:nvSpPr>
        <p:spPr>
          <a:xfrm>
            <a:off x="5796064" y="458766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34" name="0x00000000"/>
          <p:cNvSpPr txBox="1"/>
          <p:nvPr/>
        </p:nvSpPr>
        <p:spPr>
          <a:xfrm>
            <a:off x="5789579" y="83169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260336" y="104799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260336" y="199309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Thread 1 Stack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7260336" y="3676380"/>
            <a:ext cx="1481328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260336" y="4514580"/>
            <a:ext cx="1481328" cy="3042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260336" y="420978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0" name="Down Arrow 39"/>
          <p:cNvSpPr/>
          <p:nvPr/>
        </p:nvSpPr>
        <p:spPr>
          <a:xfrm>
            <a:off x="7905750" y="2323290"/>
            <a:ext cx="190500" cy="27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 flipV="1">
            <a:off x="7905750" y="3381375"/>
            <a:ext cx="190500" cy="2852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60336" y="1561830"/>
            <a:ext cx="1481328" cy="233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800600" y="124135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Interrupt stack</a:t>
            </a:r>
            <a:endParaRPr lang="en-US" sz="14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057900" y="1395242"/>
            <a:ext cx="1158402" cy="256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260336" y="264079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Thread 2 Stack</a:t>
            </a:r>
            <a:endParaRPr lang="en-US" sz="1600" dirty="0"/>
          </a:p>
        </p:txBody>
      </p:sp>
      <p:sp>
        <p:nvSpPr>
          <p:cNvPr id="46" name="Down Arrow 45"/>
          <p:cNvSpPr/>
          <p:nvPr/>
        </p:nvSpPr>
        <p:spPr>
          <a:xfrm>
            <a:off x="7905750" y="2970990"/>
            <a:ext cx="190500" cy="27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48787" y="2374090"/>
            <a:ext cx="304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SP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5416550" y="2374090"/>
            <a:ext cx="304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PC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042437" y="3109610"/>
            <a:ext cx="304800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SP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5410200" y="3109610"/>
            <a:ext cx="304800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48200" y="206788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 </a:t>
            </a:r>
            <a:r>
              <a:rPr lang="en-US" sz="1400" dirty="0"/>
              <a:t>1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654550" y="2817101"/>
            <a:ext cx="144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Thread 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53" name="Freeform 52"/>
          <p:cNvSpPr/>
          <p:nvPr/>
        </p:nvSpPr>
        <p:spPr>
          <a:xfrm>
            <a:off x="5207000" y="2277723"/>
            <a:ext cx="2012950" cy="571411"/>
          </a:xfrm>
          <a:custGeom>
            <a:avLst/>
            <a:gdLst>
              <a:gd name="connsiteX0" fmla="*/ 0 w 2012950"/>
              <a:gd name="connsiteY0" fmla="*/ 325507 h 571411"/>
              <a:gd name="connsiteX1" fmla="*/ 146050 w 2012950"/>
              <a:gd name="connsiteY1" fmla="*/ 528707 h 571411"/>
              <a:gd name="connsiteX2" fmla="*/ 742950 w 2012950"/>
              <a:gd name="connsiteY2" fmla="*/ 528707 h 571411"/>
              <a:gd name="connsiteX3" fmla="*/ 1314450 w 2012950"/>
              <a:gd name="connsiteY3" fmla="*/ 71507 h 571411"/>
              <a:gd name="connsiteX4" fmla="*/ 2012950 w 2012950"/>
              <a:gd name="connsiteY4" fmla="*/ 8007 h 57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950" h="571411">
                <a:moveTo>
                  <a:pt x="0" y="325507"/>
                </a:moveTo>
                <a:cubicBezTo>
                  <a:pt x="11112" y="410173"/>
                  <a:pt x="22225" y="494840"/>
                  <a:pt x="146050" y="528707"/>
                </a:cubicBezTo>
                <a:cubicBezTo>
                  <a:pt x="269875" y="562574"/>
                  <a:pt x="548217" y="604907"/>
                  <a:pt x="742950" y="528707"/>
                </a:cubicBezTo>
                <a:cubicBezTo>
                  <a:pt x="937683" y="452507"/>
                  <a:pt x="1102783" y="158290"/>
                  <a:pt x="1314450" y="71507"/>
                </a:cubicBezTo>
                <a:cubicBezTo>
                  <a:pt x="1526117" y="-15276"/>
                  <a:pt x="1769533" y="-3635"/>
                  <a:pt x="2012950" y="8007"/>
                </a:cubicBezTo>
              </a:path>
            </a:pathLst>
          </a:custGeom>
          <a:noFill/>
          <a:ln w="190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734050" y="2475604"/>
            <a:ext cx="1485900" cy="2121526"/>
          </a:xfrm>
          <a:custGeom>
            <a:avLst/>
            <a:gdLst>
              <a:gd name="connsiteX0" fmla="*/ 0 w 1485900"/>
              <a:gd name="connsiteY0" fmla="*/ 6976 h 2121526"/>
              <a:gd name="connsiteX1" fmla="*/ 711200 w 1485900"/>
              <a:gd name="connsiteY1" fmla="*/ 203826 h 2121526"/>
              <a:gd name="connsiteX2" fmla="*/ 958850 w 1485900"/>
              <a:gd name="connsiteY2" fmla="*/ 1359526 h 2121526"/>
              <a:gd name="connsiteX3" fmla="*/ 1200150 w 1485900"/>
              <a:gd name="connsiteY3" fmla="*/ 1994526 h 2121526"/>
              <a:gd name="connsiteX4" fmla="*/ 1485900 w 1485900"/>
              <a:gd name="connsiteY4" fmla="*/ 2121526 h 2121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900" h="2121526">
                <a:moveTo>
                  <a:pt x="0" y="6976"/>
                </a:moveTo>
                <a:cubicBezTo>
                  <a:pt x="275696" y="-7312"/>
                  <a:pt x="551392" y="-21599"/>
                  <a:pt x="711200" y="203826"/>
                </a:cubicBezTo>
                <a:cubicBezTo>
                  <a:pt x="871008" y="429251"/>
                  <a:pt x="877358" y="1061076"/>
                  <a:pt x="958850" y="1359526"/>
                </a:cubicBezTo>
                <a:cubicBezTo>
                  <a:pt x="1040342" y="1657976"/>
                  <a:pt x="1112308" y="1867526"/>
                  <a:pt x="1200150" y="1994526"/>
                </a:cubicBezTo>
                <a:cubicBezTo>
                  <a:pt x="1287992" y="2121526"/>
                  <a:pt x="1386946" y="2121526"/>
                  <a:pt x="1485900" y="2121526"/>
                </a:cubicBezTo>
              </a:path>
            </a:pathLst>
          </a:custGeom>
          <a:noFill/>
          <a:ln w="190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215875" y="2922110"/>
            <a:ext cx="2010425" cy="722803"/>
          </a:xfrm>
          <a:custGeom>
            <a:avLst/>
            <a:gdLst>
              <a:gd name="connsiteX0" fmla="*/ 3825 w 2010425"/>
              <a:gd name="connsiteY0" fmla="*/ 417720 h 722803"/>
              <a:gd name="connsiteX1" fmla="*/ 92725 w 2010425"/>
              <a:gd name="connsiteY1" fmla="*/ 671720 h 722803"/>
              <a:gd name="connsiteX2" fmla="*/ 626125 w 2010425"/>
              <a:gd name="connsiteY2" fmla="*/ 703470 h 722803"/>
              <a:gd name="connsiteX3" fmla="*/ 1051575 w 2010425"/>
              <a:gd name="connsiteY3" fmla="*/ 443120 h 722803"/>
              <a:gd name="connsiteX4" fmla="*/ 1362725 w 2010425"/>
              <a:gd name="connsiteY4" fmla="*/ 62120 h 722803"/>
              <a:gd name="connsiteX5" fmla="*/ 2010425 w 2010425"/>
              <a:gd name="connsiteY5" fmla="*/ 4970 h 72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0425" h="722803">
                <a:moveTo>
                  <a:pt x="3825" y="417720"/>
                </a:moveTo>
                <a:cubicBezTo>
                  <a:pt x="-3584" y="520907"/>
                  <a:pt x="-10992" y="624095"/>
                  <a:pt x="92725" y="671720"/>
                </a:cubicBezTo>
                <a:cubicBezTo>
                  <a:pt x="196442" y="719345"/>
                  <a:pt x="466317" y="741570"/>
                  <a:pt x="626125" y="703470"/>
                </a:cubicBezTo>
                <a:cubicBezTo>
                  <a:pt x="785933" y="665370"/>
                  <a:pt x="928808" y="550012"/>
                  <a:pt x="1051575" y="443120"/>
                </a:cubicBezTo>
                <a:cubicBezTo>
                  <a:pt x="1174342" y="336228"/>
                  <a:pt x="1202917" y="135145"/>
                  <a:pt x="1362725" y="62120"/>
                </a:cubicBezTo>
                <a:cubicBezTo>
                  <a:pt x="1522533" y="-10905"/>
                  <a:pt x="1766479" y="-2968"/>
                  <a:pt x="2010425" y="4970"/>
                </a:cubicBezTo>
              </a:path>
            </a:pathLst>
          </a:custGeom>
          <a:noFill/>
          <a:ln w="19050"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727700" y="3211392"/>
            <a:ext cx="1466850" cy="1512738"/>
          </a:xfrm>
          <a:custGeom>
            <a:avLst/>
            <a:gdLst>
              <a:gd name="connsiteX0" fmla="*/ 0 w 1466850"/>
              <a:gd name="connsiteY0" fmla="*/ 7788 h 1512738"/>
              <a:gd name="connsiteX1" fmla="*/ 342900 w 1466850"/>
              <a:gd name="connsiteY1" fmla="*/ 64938 h 1512738"/>
              <a:gd name="connsiteX2" fmla="*/ 673100 w 1466850"/>
              <a:gd name="connsiteY2" fmla="*/ 484038 h 1512738"/>
              <a:gd name="connsiteX3" fmla="*/ 889000 w 1466850"/>
              <a:gd name="connsiteY3" fmla="*/ 1328588 h 1512738"/>
              <a:gd name="connsiteX4" fmla="*/ 1466850 w 1466850"/>
              <a:gd name="connsiteY4" fmla="*/ 1512738 h 151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850" h="1512738">
                <a:moveTo>
                  <a:pt x="0" y="7788"/>
                </a:moveTo>
                <a:cubicBezTo>
                  <a:pt x="115358" y="-3325"/>
                  <a:pt x="230717" y="-14437"/>
                  <a:pt x="342900" y="64938"/>
                </a:cubicBezTo>
                <a:cubicBezTo>
                  <a:pt x="455083" y="144313"/>
                  <a:pt x="582083" y="273430"/>
                  <a:pt x="673100" y="484038"/>
                </a:cubicBezTo>
                <a:cubicBezTo>
                  <a:pt x="764117" y="694646"/>
                  <a:pt x="756708" y="1157138"/>
                  <a:pt x="889000" y="1328588"/>
                </a:cubicBezTo>
                <a:cubicBezTo>
                  <a:pt x="1021292" y="1500038"/>
                  <a:pt x="1244071" y="1506388"/>
                  <a:pt x="1466850" y="1512738"/>
                </a:cubicBezTo>
              </a:path>
            </a:pathLst>
          </a:custGeom>
          <a:noFill/>
          <a:ln w="19050"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6737350" y="1885950"/>
            <a:ext cx="240665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12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Save Context?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648200" cy="34427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 should </a:t>
            </a:r>
            <a:r>
              <a:rPr lang="en-US" sz="2400" dirty="0"/>
              <a:t>T</a:t>
            </a:r>
            <a:r>
              <a:rPr lang="en-US" sz="2400" dirty="0" smtClean="0"/>
              <a:t>hread 1’s context go?</a:t>
            </a:r>
          </a:p>
          <a:p>
            <a:endParaRPr lang="en-US" sz="2400" dirty="0" smtClean="0"/>
          </a:p>
          <a:p>
            <a:r>
              <a:rPr lang="en-US" sz="2400" dirty="0" smtClean="0"/>
              <a:t>Ordinary registers: On Thread 1’s stack</a:t>
            </a:r>
          </a:p>
          <a:p>
            <a:r>
              <a:rPr lang="en-US" sz="2400" dirty="0" smtClean="0"/>
              <a:t>SP and PC: In a TCB for Thread 1</a:t>
            </a:r>
          </a:p>
          <a:p>
            <a:r>
              <a:rPr lang="en-US" sz="2400" dirty="0" smtClean="0"/>
              <a:t>Where does TCB go? Depends on type of threads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239000" y="102843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0x00000000"/>
          <p:cNvSpPr txBox="1"/>
          <p:nvPr/>
        </p:nvSpPr>
        <p:spPr>
          <a:xfrm>
            <a:off x="5796064" y="458766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7" name="0x00000000"/>
          <p:cNvSpPr txBox="1"/>
          <p:nvPr/>
        </p:nvSpPr>
        <p:spPr>
          <a:xfrm>
            <a:off x="5789579" y="83169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60336" y="104799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60336" y="199309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Thread 1 Stack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7260336" y="3676380"/>
            <a:ext cx="1481328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60336" y="4514580"/>
            <a:ext cx="1481328" cy="3042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260336" y="420978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260336" y="1561830"/>
            <a:ext cx="1481328" cy="233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60336" y="264079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Thread 2 Stack</a:t>
            </a:r>
            <a:endParaRPr lang="en-US" sz="1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737350" y="1885950"/>
            <a:ext cx="240665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260336" y="2297890"/>
            <a:ext cx="1481328" cy="197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29200" y="206273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Thread 1 saved registers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34200" y="2216622"/>
            <a:ext cx="457200" cy="18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15000" y="2724150"/>
            <a:ext cx="9906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21350" y="2690396"/>
            <a:ext cx="984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TCB 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75499" y="3054350"/>
            <a:ext cx="304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SP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243262" y="3054350"/>
            <a:ext cx="304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PC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875499" y="3397250"/>
            <a:ext cx="680663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Status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6713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6" grpId="0" animBg="1"/>
      <p:bldP spid="27" grpId="0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vs. User-level Threads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Kernel-level </a:t>
            </a:r>
            <a:r>
              <a:rPr lang="en-US" sz="2800" dirty="0" smtClean="0"/>
              <a:t>Threads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keeps track of TCBs for threads in all processes</a:t>
            </a:r>
          </a:p>
          <a:p>
            <a:r>
              <a:rPr lang="en-US" dirty="0"/>
              <a:t>Creating and joining require system </a:t>
            </a:r>
            <a:r>
              <a:rPr lang="en-US" dirty="0" smtClean="0"/>
              <a:t>calls</a:t>
            </a:r>
          </a:p>
          <a:p>
            <a:r>
              <a:rPr lang="en-US" dirty="0" smtClean="0"/>
              <a:t>Scheduled by kernel, can be pre-empted</a:t>
            </a:r>
          </a:p>
          <a:p>
            <a:r>
              <a:rPr lang="en-US" dirty="0" err="1" smtClean="0"/>
              <a:t>pthreads</a:t>
            </a:r>
            <a:r>
              <a:rPr lang="en-US" dirty="0" smtClean="0"/>
              <a:t> library for 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/>
              <a:t>User-level </a:t>
            </a:r>
            <a:r>
              <a:rPr lang="en-US" sz="2800" dirty="0" smtClean="0"/>
              <a:t>Threads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1631156"/>
            <a:ext cx="4038600" cy="30741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Process keeps track of TCBs for its own </a:t>
            </a:r>
            <a:r>
              <a:rPr lang="en-US" dirty="0" smtClean="0"/>
              <a:t>threads</a:t>
            </a:r>
          </a:p>
          <a:p>
            <a:r>
              <a:rPr lang="en-US" dirty="0" smtClean="0"/>
              <a:t>Scheduled by process that created them</a:t>
            </a:r>
          </a:p>
          <a:p>
            <a:r>
              <a:rPr lang="en-US" dirty="0"/>
              <a:t>No system calls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Cannot be pre-empted – user-level process can’t pre-empt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ULTs and Context Switching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does a user-level thread context switch to another user-level thread?</a:t>
            </a:r>
          </a:p>
          <a:p>
            <a:endParaRPr lang="en-US" sz="2800" dirty="0"/>
          </a:p>
          <a:p>
            <a:r>
              <a:rPr lang="en-US" sz="2800" dirty="0" smtClean="0"/>
              <a:t>Thread yields explicitly</a:t>
            </a:r>
          </a:p>
          <a:p>
            <a:r>
              <a:rPr lang="en-US" sz="2800" dirty="0" smtClean="0"/>
              <a:t>Thread blocks on a synchronization function</a:t>
            </a:r>
          </a:p>
          <a:p>
            <a:r>
              <a:rPr lang="en-US" sz="2800" dirty="0" smtClean="0"/>
              <a:t>Thread exits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75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Context Switch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114800" cy="3442716"/>
          </a:xfrm>
        </p:spPr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ctx_switch</a:t>
            </a:r>
            <a:r>
              <a:rPr lang="en-US" dirty="0">
                <a:latin typeface="Consolas" panose="020B0609020204030204" pitchFamily="49" charset="0"/>
              </a:rPr>
              <a:t>: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 smtClean="0">
                <a:latin typeface="Consolas" panose="020B0609020204030204" pitchFamily="49" charset="0"/>
              </a:rPr>
              <a:t>	push</a:t>
            </a:r>
            <a:r>
              <a:rPr lang="en-US" dirty="0">
                <a:latin typeface="Consolas" panose="020B0609020204030204" pitchFamily="49" charset="0"/>
              </a:rPr>
              <a:t>	%</a:t>
            </a:r>
            <a:r>
              <a:rPr lang="en-US" dirty="0" err="1">
                <a:latin typeface="Consolas" panose="020B0609020204030204" pitchFamily="49" charset="0"/>
              </a:rPr>
              <a:t>rbp</a:t>
            </a: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</a:t>
            </a:r>
            <a:r>
              <a:rPr lang="en-US" dirty="0" err="1">
                <a:latin typeface="Consolas" panose="020B0609020204030204" pitchFamily="49" charset="0"/>
              </a:rPr>
              <a:t>rbx</a:t>
            </a: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%r15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%r14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%r13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%r12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%r11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%r10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%r9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push	%r8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mov</a:t>
            </a:r>
            <a:r>
              <a:rPr lang="en-US" dirty="0">
                <a:latin typeface="Consolas" panose="020B0609020204030204" pitchFamily="49" charset="0"/>
              </a:rPr>
              <a:t>	%</a:t>
            </a:r>
            <a:r>
              <a:rPr lang="en-US" dirty="0" err="1">
                <a:latin typeface="Consolas" panose="020B0609020204030204" pitchFamily="49" charset="0"/>
              </a:rPr>
              <a:t>rsp</a:t>
            </a:r>
            <a:r>
              <a:rPr lang="en-US" dirty="0">
                <a:latin typeface="Consolas" panose="020B0609020204030204" pitchFamily="49" charset="0"/>
              </a:rPr>
              <a:t>, (%</a:t>
            </a:r>
            <a:r>
              <a:rPr lang="en-US" dirty="0" err="1">
                <a:latin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mov</a:t>
            </a:r>
            <a:r>
              <a:rPr lang="en-US" dirty="0">
                <a:latin typeface="Consolas" panose="020B0609020204030204" pitchFamily="49" charset="0"/>
              </a:rPr>
              <a:t>	%</a:t>
            </a:r>
            <a:r>
              <a:rPr lang="en-US" dirty="0" err="1">
                <a:latin typeface="Consolas" panose="020B0609020204030204" pitchFamily="49" charset="0"/>
              </a:rPr>
              <a:t>rsi</a:t>
            </a:r>
            <a:r>
              <a:rPr lang="en-US" dirty="0">
                <a:latin typeface="Consolas" panose="020B0609020204030204" pitchFamily="49" charset="0"/>
              </a:rPr>
              <a:t>, %</a:t>
            </a:r>
            <a:r>
              <a:rPr lang="en-US" dirty="0" err="1">
                <a:latin typeface="Consolas" panose="020B0609020204030204" pitchFamily="49" charset="0"/>
              </a:rPr>
              <a:t>rsp</a:t>
            </a: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%r8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%r9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%r10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%r11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%r12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%r13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%r14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%r15</a:t>
            </a: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</a:t>
            </a:r>
            <a:r>
              <a:rPr lang="en-US" dirty="0" err="1">
                <a:latin typeface="Consolas" panose="020B0609020204030204" pitchFamily="49" charset="0"/>
              </a:rPr>
              <a:t>rbx</a:t>
            </a: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pop	%</a:t>
            </a:r>
            <a:r>
              <a:rPr lang="en-US" dirty="0" err="1">
                <a:latin typeface="Consolas" panose="020B0609020204030204" pitchFamily="49" charset="0"/>
              </a:rPr>
              <a:t>rbp</a:t>
            </a: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  <a:tabLst>
                <a:tab pos="342900" algn="l"/>
                <a:tab pos="800100" algn="l"/>
              </a:tabLst>
            </a:pPr>
            <a:r>
              <a:rPr lang="en-US" dirty="0">
                <a:latin typeface="Consolas" panose="020B0609020204030204" pitchFamily="49" charset="0"/>
              </a:rPr>
              <a:t>	ret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04775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ctx_switch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336600"/>
                </a:solidFill>
                <a:latin typeface="Consolas" panose="020B0609020204030204" pitchFamily="49" charset="0"/>
              </a:rPr>
              <a:t>address_t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old_sp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336600"/>
                </a:solidFill>
                <a:latin typeface="Consolas" panose="020B0609020204030204" pitchFamily="49" charset="0"/>
              </a:rPr>
              <a:t>address_t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new_sp</a:t>
            </a:r>
            <a:r>
              <a:rPr lang="en-US" dirty="0"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2209800" y="1581150"/>
            <a:ext cx="457200" cy="13716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7000" y="208228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current thread’s registers onto its stack 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2209800" y="3295649"/>
            <a:ext cx="457200" cy="12954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67000" y="3758683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 next thread’s registers off its stack 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8" idx="1"/>
          </p:cNvCxnSpPr>
          <p:nvPr/>
        </p:nvCxnSpPr>
        <p:spPr>
          <a:xfrm flipH="1">
            <a:off x="2133603" y="2844284"/>
            <a:ext cx="1981197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4800" y="265961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current thread’s stack pointer to </a:t>
            </a:r>
            <a:r>
              <a:rPr lang="en-US" dirty="0" err="1" smtClean="0"/>
              <a:t>arg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76703" y="3110983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Overwrite stack pointer with </a:t>
            </a:r>
            <a:r>
              <a:rPr lang="en-US" dirty="0" err="1" smtClean="0"/>
              <a:t>arg</a:t>
            </a:r>
            <a:r>
              <a:rPr lang="en-US" dirty="0" smtClean="0"/>
              <a:t> 2 (thread 2’s SP) 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>
          <a:xfrm flipH="1" flipV="1">
            <a:off x="2095503" y="3181350"/>
            <a:ext cx="1981200" cy="114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90800" y="462915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to next thread at instruction where it called </a:t>
            </a:r>
            <a:r>
              <a:rPr lang="en-US" dirty="0" err="1" smtClean="0"/>
              <a:t>ctx_switch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1136650" y="4705350"/>
            <a:ext cx="1524000" cy="108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5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Context Switch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1123950"/>
            <a:ext cx="6248400" cy="3442716"/>
          </a:xfrm>
        </p:spPr>
        <p:txBody>
          <a:bodyPr/>
          <a:lstStyle/>
          <a:p>
            <a:r>
              <a:rPr lang="en-US" dirty="0" smtClean="0"/>
              <a:t>Why didn’t we save or restore the PC?</a:t>
            </a:r>
          </a:p>
          <a:p>
            <a:endParaRPr lang="en-US" dirty="0"/>
          </a:p>
          <a:p>
            <a:r>
              <a:rPr lang="en-US" dirty="0" smtClean="0"/>
              <a:t>Threads only switch by calling this function – no pre-emption</a:t>
            </a:r>
          </a:p>
          <a:p>
            <a:r>
              <a:rPr lang="en-US" dirty="0" smtClean="0"/>
              <a:t>Function call instructions already save/restore PC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57200" y="1428750"/>
            <a:ext cx="4114800" cy="34427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mtClean="0">
                <a:latin typeface="Consolas" panose="020B0609020204030204" pitchFamily="49" charset="0"/>
              </a:rPr>
              <a:t>ctx_switch: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%rbp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%rbx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%r15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%r14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%r13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%r12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%r11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%r10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%r9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push	%r8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mov	%rsp, (%rdi)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mov	%rsi, %rsp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%r8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%r9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%r10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%r11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%r12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%r13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%r14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%r15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%rbx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pop	%rbp</a:t>
            </a:r>
          </a:p>
          <a:p>
            <a:pPr marL="114300" indent="0">
              <a:buFont typeface="Arial" pitchFamily="34" charset="0"/>
              <a:buNone/>
              <a:tabLst>
                <a:tab pos="342900" algn="l"/>
                <a:tab pos="800100" algn="l"/>
              </a:tabLst>
            </a:pPr>
            <a:r>
              <a:rPr lang="en-US" smtClean="0">
                <a:latin typeface="Consolas" panose="020B0609020204030204" pitchFamily="49" charset="0"/>
              </a:rPr>
              <a:t>	ret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2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EGOS and GitHub</a:t>
            </a:r>
          </a:p>
          <a:p>
            <a:r>
              <a:rPr lang="en-US" dirty="0" smtClean="0"/>
              <a:t>Address Space Layout</a:t>
            </a:r>
          </a:p>
          <a:p>
            <a:pPr lvl="1"/>
            <a:r>
              <a:rPr lang="en-US" dirty="0" smtClean="0"/>
              <a:t>Processes vs. Threads</a:t>
            </a:r>
          </a:p>
          <a:p>
            <a:r>
              <a:rPr lang="en-US" dirty="0" smtClean="0"/>
              <a:t>Context </a:t>
            </a:r>
            <a:r>
              <a:rPr lang="en-US" dirty="0" smtClean="0"/>
              <a:t>Switching</a:t>
            </a:r>
          </a:p>
          <a:p>
            <a:pPr lvl="1"/>
            <a:r>
              <a:rPr lang="en-US" dirty="0"/>
              <a:t>Kernel </a:t>
            </a:r>
            <a:r>
              <a:rPr lang="en-US" dirty="0" smtClean="0"/>
              <a:t>vs. User-</a:t>
            </a:r>
            <a:r>
              <a:rPr lang="en-US" dirty="0" smtClean="0"/>
              <a:t>Level Threads</a:t>
            </a:r>
            <a:endParaRPr lang="en-US" dirty="0" smtClean="0"/>
          </a:p>
          <a:p>
            <a:r>
              <a:rPr lang="en-US" b="1" dirty="0"/>
              <a:t>Project 1 Overview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25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 Implement a user-level threading library</a:t>
            </a:r>
          </a:p>
          <a:p>
            <a:r>
              <a:rPr lang="en-US" dirty="0" smtClean="0"/>
              <a:t>Part 2: Implement semaphores for your user-level threads</a:t>
            </a:r>
          </a:p>
          <a:p>
            <a:r>
              <a:rPr lang="en-US" dirty="0" smtClean="0"/>
              <a:t>Write test cases for both parts</a:t>
            </a:r>
          </a:p>
          <a:p>
            <a:r>
              <a:rPr lang="en-US" dirty="0" smtClean="0"/>
              <a:t>You will need to use the context-switch code provided with EGOS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/h/</a:t>
            </a:r>
            <a:r>
              <a:rPr lang="en-US" dirty="0" err="1" smtClean="0"/>
              <a:t>context.h</a:t>
            </a:r>
            <a:endParaRPr lang="en-US" dirty="0" smtClean="0"/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/lib/</a:t>
            </a:r>
            <a:r>
              <a:rPr lang="en-US" dirty="0" err="1" smtClean="0"/>
              <a:t>asm</a:t>
            </a:r>
            <a:r>
              <a:rPr lang="en-US" dirty="0" smtClean="0"/>
              <a:t>_&lt;platform&gt;_&lt;architecture&gt;.s</a:t>
            </a:r>
          </a:p>
          <a:p>
            <a:r>
              <a:rPr lang="en-US" dirty="0" smtClean="0"/>
              <a:t>You will also need a queue – EGOS provides one just in case</a:t>
            </a:r>
          </a:p>
          <a:p>
            <a:r>
              <a:rPr lang="en-US" dirty="0" smtClean="0"/>
              <a:t>Your code will be an application that gets bundled with EGOS when you compile and start it (with </a:t>
            </a:r>
            <a:r>
              <a:rPr lang="en-US" dirty="0" smtClean="0">
                <a:latin typeface="Consolas" panose="020B0609020204030204" pitchFamily="49" charset="0"/>
              </a:rPr>
              <a:t>make run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63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EGOS and GitHub</a:t>
            </a:r>
          </a:p>
          <a:p>
            <a:r>
              <a:rPr lang="en-US" dirty="0" smtClean="0"/>
              <a:t>Address Space Layout</a:t>
            </a:r>
          </a:p>
          <a:p>
            <a:pPr lvl="1"/>
            <a:r>
              <a:rPr lang="en-US" dirty="0" smtClean="0"/>
              <a:t>Processes vs. Threads</a:t>
            </a:r>
          </a:p>
          <a:p>
            <a:r>
              <a:rPr lang="en-US" dirty="0" smtClean="0"/>
              <a:t>Context </a:t>
            </a:r>
            <a:r>
              <a:rPr lang="en-US" dirty="0" smtClean="0"/>
              <a:t>Switching</a:t>
            </a:r>
          </a:p>
          <a:p>
            <a:pPr lvl="1"/>
            <a:r>
              <a:rPr lang="en-US" dirty="0"/>
              <a:t>Kernel vs. User-Level </a:t>
            </a:r>
            <a:r>
              <a:rPr lang="en-US" dirty="0" smtClean="0"/>
              <a:t>Threads</a:t>
            </a:r>
            <a:endParaRPr lang="en-US" dirty="0" smtClean="0"/>
          </a:p>
          <a:p>
            <a:r>
              <a:rPr lang="en-US" dirty="0" smtClean="0"/>
              <a:t>Project 1 </a:t>
            </a:r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Threading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100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thread_init</a:t>
            </a:r>
            <a:r>
              <a:rPr lang="en-US" sz="2000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/>
              <a:t>Initializes the threading library, allowing us to create threads.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thread_create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(*f)(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 smtClean="0">
                <a:latin typeface="Consolas" panose="020B0609020204030204" pitchFamily="49" charset="0"/>
              </a:rPr>
              <a:t>* </a:t>
            </a:r>
            <a:r>
              <a:rPr lang="en-US" sz="2000" dirty="0" err="1" smtClean="0">
                <a:latin typeface="Consolas" panose="020B0609020204030204" pitchFamily="49" charset="0"/>
              </a:rPr>
              <a:t>arg</a:t>
            </a:r>
            <a:r>
              <a:rPr lang="en-US" sz="2000" dirty="0">
                <a:latin typeface="Consolas" panose="020B0609020204030204" pitchFamily="49" charset="0"/>
              </a:rPr>
              <a:t>),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 smtClean="0">
                <a:latin typeface="Consolas" panose="020B0609020204030204" pitchFamily="49" charset="0"/>
              </a:rPr>
              <a:t>* </a:t>
            </a:r>
            <a:r>
              <a:rPr lang="en-US" sz="2000" dirty="0" err="1" smtClean="0">
                <a:latin typeface="Consolas" panose="020B0609020204030204" pitchFamily="49" charset="0"/>
              </a:rPr>
              <a:t>arg</a:t>
            </a:r>
            <a:r>
              <a:rPr lang="en-US" sz="2000" dirty="0" smtClean="0"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               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unsigned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stack_size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/>
              <a:t>Creates a new thread that will run function </a:t>
            </a:r>
            <a:r>
              <a:rPr lang="en-US" b="1" dirty="0" smtClean="0"/>
              <a:t>f</a:t>
            </a:r>
            <a:r>
              <a:rPr lang="en-US" dirty="0" smtClean="0"/>
              <a:t>, a void function with one argument. </a:t>
            </a:r>
            <a:r>
              <a:rPr lang="en-US" dirty="0" err="1"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latin typeface="Consolas" panose="020B0609020204030204" pitchFamily="49" charset="0"/>
              </a:rPr>
              <a:t>hread_create</a:t>
            </a:r>
            <a:r>
              <a:rPr lang="en-US" dirty="0" err="1" smtClean="0"/>
              <a:t>’s</a:t>
            </a:r>
            <a:r>
              <a:rPr lang="en-US" dirty="0" smtClean="0"/>
              <a:t> argument </a:t>
            </a:r>
            <a:r>
              <a:rPr lang="en-US" b="1" dirty="0" err="1" smtClean="0"/>
              <a:t>arg</a:t>
            </a:r>
            <a:r>
              <a:rPr lang="en-US" dirty="0"/>
              <a:t> </a:t>
            </a:r>
            <a:r>
              <a:rPr lang="en-US" dirty="0" smtClean="0"/>
              <a:t>will be passed to </a:t>
            </a:r>
            <a:r>
              <a:rPr lang="en-US" b="1" dirty="0" smtClean="0"/>
              <a:t>f</a:t>
            </a:r>
            <a:r>
              <a:rPr lang="en-US" dirty="0" smtClean="0"/>
              <a:t>.</a:t>
            </a:r>
            <a:endParaRPr lang="en-US" b="1" dirty="0" smtClean="0"/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</a:rPr>
              <a:t>thread_yield</a:t>
            </a:r>
            <a:r>
              <a:rPr lang="en-US" sz="2000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/>
              <a:t>Causes the current thread to give up the CPU and allow another thread to run.</a:t>
            </a: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</a:rPr>
              <a:t>thread_exit</a:t>
            </a:r>
            <a:r>
              <a:rPr lang="en-US" sz="2000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/>
              <a:t>Causes the current thread to terminate permanently.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3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ctx_switch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336600"/>
                </a:solidFill>
                <a:latin typeface="Consolas" panose="020B0609020204030204" pitchFamily="49" charset="0"/>
              </a:rPr>
              <a:t>address_t</a:t>
            </a:r>
            <a:r>
              <a:rPr lang="en-US" sz="2000" dirty="0">
                <a:latin typeface="Consolas" panose="020B0609020204030204" pitchFamily="49" charset="0"/>
              </a:rPr>
              <a:t>* </a:t>
            </a:r>
            <a:r>
              <a:rPr lang="en-US" sz="2000" dirty="0" err="1">
                <a:latin typeface="Consolas" panose="020B0609020204030204" pitchFamily="49" charset="0"/>
              </a:rPr>
              <a:t>old_sp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336600"/>
                </a:solidFill>
                <a:latin typeface="Consolas" panose="020B0609020204030204" pitchFamily="49" charset="0"/>
              </a:rPr>
              <a:t>address_t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new_sp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/>
              <a:t>As discussed earlier: Saves current thread’s SP in location pointed to by </a:t>
            </a:r>
            <a:r>
              <a:rPr lang="en-US" dirty="0" err="1" smtClean="0">
                <a:latin typeface="Consolas" panose="020B0609020204030204" pitchFamily="49" charset="0"/>
              </a:rPr>
              <a:t>old_sp</a:t>
            </a:r>
            <a:r>
              <a:rPr lang="en-US" dirty="0" smtClean="0"/>
              <a:t>, then switches to thread whose SP is </a:t>
            </a:r>
            <a:r>
              <a:rPr lang="en-US" dirty="0" err="1" smtClean="0">
                <a:latin typeface="Consolas" panose="020B0609020204030204" pitchFamily="49" charset="0"/>
              </a:rPr>
              <a:t>new_sp</a:t>
            </a:r>
            <a:endParaRPr lang="en-US" dirty="0" smtClean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</a:rPr>
              <a:t>ctx_start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336600"/>
                </a:solidFill>
                <a:latin typeface="Consolas" panose="020B0609020204030204" pitchFamily="49" charset="0"/>
              </a:rPr>
              <a:t>address_t</a:t>
            </a:r>
            <a:r>
              <a:rPr lang="en-US" sz="2000" dirty="0">
                <a:latin typeface="Consolas" panose="020B0609020204030204" pitchFamily="49" charset="0"/>
              </a:rPr>
              <a:t>* </a:t>
            </a:r>
            <a:r>
              <a:rPr lang="en-US" sz="2000" dirty="0" err="1">
                <a:latin typeface="Consolas" panose="020B0609020204030204" pitchFamily="49" charset="0"/>
              </a:rPr>
              <a:t>old_sp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336600"/>
                </a:solidFill>
                <a:latin typeface="Consolas" panose="020B0609020204030204" pitchFamily="49" charset="0"/>
              </a:rPr>
              <a:t>address_t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new_sp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/>
              <a:t>Saves current thread’s SP in </a:t>
            </a:r>
            <a:r>
              <a:rPr lang="en-US" dirty="0" smtClean="0">
                <a:latin typeface="Consolas" panose="020B0609020204030204" pitchFamily="49" charset="0"/>
              </a:rPr>
              <a:t>*</a:t>
            </a:r>
            <a:r>
              <a:rPr lang="en-US" dirty="0" err="1" smtClean="0">
                <a:latin typeface="Consolas" panose="020B0609020204030204" pitchFamily="49" charset="0"/>
              </a:rPr>
              <a:t>old_sp</a:t>
            </a:r>
            <a:r>
              <a:rPr lang="en-US" dirty="0" smtClean="0"/>
              <a:t>, sets SP to </a:t>
            </a:r>
            <a:r>
              <a:rPr lang="en-US" dirty="0" err="1" smtClean="0">
                <a:latin typeface="Consolas" panose="020B0609020204030204" pitchFamily="49" charset="0"/>
              </a:rPr>
              <a:t>new_sp</a:t>
            </a:r>
            <a:r>
              <a:rPr lang="en-US" dirty="0" smtClean="0"/>
              <a:t>, then jumps to a function named </a:t>
            </a:r>
            <a:r>
              <a:rPr lang="en-US" dirty="0" err="1" smtClean="0">
                <a:latin typeface="Consolas" panose="020B0609020204030204" pitchFamily="49" charset="0"/>
              </a:rPr>
              <a:t>ctx_entry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whose job is to start a new thread </a:t>
            </a:r>
          </a:p>
          <a:p>
            <a:r>
              <a:rPr lang="en-US" dirty="0" smtClean="0"/>
              <a:t>You must write </a:t>
            </a:r>
            <a:r>
              <a:rPr lang="en-US" dirty="0" err="1" smtClean="0">
                <a:latin typeface="Consolas" panose="020B0609020204030204" pitchFamily="49" charset="0"/>
              </a:rPr>
              <a:t>ctx_entry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as part of your threading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Technically this is a library for EGOS, but…</a:t>
            </a:r>
          </a:p>
          <a:p>
            <a:r>
              <a:rPr lang="en-US" dirty="0"/>
              <a:t>…since it makes no system calls, you can run it in Linux too</a:t>
            </a:r>
          </a:p>
          <a:p>
            <a:r>
              <a:rPr lang="en-US" dirty="0"/>
              <a:t>Only platform-dependent code is the assembly that implements </a:t>
            </a:r>
            <a:r>
              <a:rPr lang="en-US" dirty="0" err="1" smtClean="0">
                <a:latin typeface="Consolas" panose="020B0609020204030204" pitchFamily="49" charset="0"/>
              </a:rPr>
              <a:t>ctx_switch</a:t>
            </a:r>
            <a:r>
              <a:rPr lang="en-US" dirty="0" smtClean="0">
                <a:latin typeface="Consolas" panose="020B0609020204030204" pitchFamily="49" charset="0"/>
              </a:rPr>
              <a:t>() </a:t>
            </a:r>
            <a:r>
              <a:rPr lang="en-US" dirty="0" smtClean="0"/>
              <a:t>and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ctx_start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/>
              <a:t>If you copy </a:t>
            </a:r>
            <a:r>
              <a:rPr lang="en-US" dirty="0" err="1" smtClean="0"/>
              <a:t>src</a:t>
            </a:r>
            <a:r>
              <a:rPr lang="en-US" dirty="0" smtClean="0"/>
              <a:t>/h/</a:t>
            </a:r>
            <a:r>
              <a:rPr lang="en-US" dirty="0" err="1" smtClean="0"/>
              <a:t>context.h</a:t>
            </a:r>
            <a:r>
              <a:rPr lang="en-US" dirty="0" smtClean="0"/>
              <a:t>  and </a:t>
            </a:r>
            <a:r>
              <a:rPr lang="en-US" dirty="0" err="1" smtClean="0"/>
              <a:t>src</a:t>
            </a:r>
            <a:r>
              <a:rPr lang="en-US" dirty="0" smtClean="0"/>
              <a:t>/lib/</a:t>
            </a:r>
            <a:r>
              <a:rPr lang="en-US" dirty="0" err="1" smtClean="0"/>
              <a:t>asm</a:t>
            </a:r>
            <a:r>
              <a:rPr lang="en-US" dirty="0" smtClean="0"/>
              <a:t>_*_.s to a new project directory, you can build and run your code as a Linux or Mac executable</a:t>
            </a:r>
          </a:p>
          <a:p>
            <a:r>
              <a:rPr lang="en-US" dirty="0" smtClean="0"/>
              <a:t>This makes it easier to debug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44084"/>
            <a:ext cx="4114800" cy="33225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Microkernel OS running on a virtual machine</a:t>
            </a:r>
          </a:p>
          <a:p>
            <a:r>
              <a:rPr lang="en-US" dirty="0" smtClean="0"/>
              <a:t>Earth simulates a machine within a single process of your host OS</a:t>
            </a:r>
          </a:p>
          <a:p>
            <a:r>
              <a:rPr lang="en-US" dirty="0" smtClean="0"/>
              <a:t>Grass implements an OS kernel running on this VM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2209800" y="73637"/>
            <a:ext cx="1330511" cy="1115358"/>
            <a:chOff x="316865" y="3714750"/>
            <a:chExt cx="1704356" cy="1428750"/>
          </a:xfrm>
        </p:grpSpPr>
        <p:pic>
          <p:nvPicPr>
            <p:cNvPr id="54" name="Picture 6" descr="Sod, Earth, Grass, Square, Soil, Natu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3714750"/>
              <a:ext cx="1127125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316865" y="4330700"/>
              <a:ext cx="1087771" cy="74908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en-US" sz="32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Lucida Console" panose="020B0609040504020204" pitchFamily="49" charset="0"/>
                </a:rPr>
                <a:t>EG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33450" y="4337050"/>
              <a:ext cx="1087771" cy="74908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isometricRightUp"/>
                <a:lightRig rig="threePt" dir="t"/>
              </a:scene3d>
            </a:bodyPr>
            <a:lstStyle/>
            <a:p>
              <a:pPr algn="ctr"/>
              <a:r>
                <a:rPr lang="en-US" sz="32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Lucida Console" panose="020B0609040504020204" pitchFamily="49" charset="0"/>
                </a:rPr>
                <a:t>OS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486400" y="874752"/>
            <a:ext cx="3282950" cy="4151888"/>
            <a:chOff x="5486400" y="874752"/>
            <a:chExt cx="3282950" cy="4151888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8367712" y="1853684"/>
              <a:ext cx="0" cy="3370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486400" y="4047708"/>
              <a:ext cx="3276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86400" y="3105150"/>
              <a:ext cx="3276600" cy="609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Host OS (Linux, Mac)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486400" y="2190750"/>
              <a:ext cx="3276600" cy="609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Earth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492750" y="1244084"/>
              <a:ext cx="3276600" cy="609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153400" y="1323459"/>
              <a:ext cx="53340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FS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562600" y="1323459"/>
              <a:ext cx="68580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Threads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69050" y="1323459"/>
              <a:ext cx="79375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Scheduler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315199" y="1323459"/>
              <a:ext cx="682625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en-US" sz="1400" dirty="0"/>
                <a:t>Block Cache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19850" y="874752"/>
              <a:ext cx="142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Grass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077200" y="4125287"/>
              <a:ext cx="581024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Disk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43550" y="4125287"/>
              <a:ext cx="48260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NIC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165850" y="4125287"/>
              <a:ext cx="48260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RAM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8367712" y="3714750"/>
              <a:ext cx="0" cy="3329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5867400" y="3714751"/>
              <a:ext cx="0" cy="3329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5867400" y="280035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8367712" y="280035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5905500" y="1853684"/>
              <a:ext cx="0" cy="3370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8059737" y="2270125"/>
              <a:ext cx="61595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“Disk”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59425" y="2270125"/>
              <a:ext cx="61595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“RAM”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753225" y="4128879"/>
              <a:ext cx="48260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CPU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045200" y="4657308"/>
              <a:ext cx="2171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Hardware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362824" y="4128879"/>
              <a:ext cx="635000" cy="4508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400" dirty="0"/>
                <a:t>Clock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40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EGOS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5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2133C-F6C3-4B84-915F-81694D23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839CF5-8603-4E52-A1A0-9DA2E807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EGOS code will be distributed via a GitHub repository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https://github.coecis.cornell.edu/cs4411-2020sp/egos</a:t>
            </a:r>
          </a:p>
          <a:p>
            <a:r>
              <a:rPr lang="en-US" dirty="0"/>
              <a:t>To access this repository, you will need to join the </a:t>
            </a:r>
            <a:br>
              <a:rPr lang="en-US" dirty="0"/>
            </a:br>
            <a:r>
              <a:rPr lang="en-US" b="1" dirty="0"/>
              <a:t>cs4411-2020sp</a:t>
            </a:r>
            <a:r>
              <a:rPr lang="en-US" dirty="0"/>
              <a:t> </a:t>
            </a:r>
            <a:r>
              <a:rPr lang="en-US" dirty="0" smtClean="0"/>
              <a:t>organization – fill out the Google form</a:t>
            </a:r>
            <a:endParaRPr lang="en-US" dirty="0"/>
          </a:p>
          <a:p>
            <a:r>
              <a:rPr lang="en-US" dirty="0"/>
              <a:t>Suggestion: Fork the EGOS repo and share it with your </a:t>
            </a:r>
            <a:r>
              <a:rPr lang="en-US" dirty="0" smtClean="0"/>
              <a:t>partner</a:t>
            </a:r>
          </a:p>
          <a:p>
            <a:r>
              <a:rPr lang="en-US" dirty="0" smtClean="0"/>
              <a:t>Reminder: All EGOS repos must remain </a:t>
            </a:r>
            <a:r>
              <a:rPr lang="en-US" b="1" dirty="0" smtClean="0"/>
              <a:t>private</a:t>
            </a:r>
            <a:r>
              <a:rPr lang="en-US" dirty="0" smtClean="0"/>
              <a:t>, not public</a:t>
            </a:r>
          </a:p>
          <a:p>
            <a:r>
              <a:rPr lang="en-US" dirty="0" smtClean="0"/>
              <a:t>Question: Would you like a lecture on how to use </a:t>
            </a:r>
            <a:r>
              <a:rPr lang="en-US" dirty="0" err="1" smtClean="0"/>
              <a:t>Git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6F4746A-AF07-461B-B131-0EF3A713BC2B}"/>
              </a:ext>
            </a:extLst>
          </p:cNvPr>
          <p:cNvGrpSpPr/>
          <p:nvPr/>
        </p:nvGrpSpPr>
        <p:grpSpPr>
          <a:xfrm>
            <a:off x="7315200" y="1196866"/>
            <a:ext cx="1704356" cy="1428750"/>
            <a:chOff x="316865" y="3714750"/>
            <a:chExt cx="1704356" cy="1428750"/>
          </a:xfrm>
        </p:grpSpPr>
        <p:pic>
          <p:nvPicPr>
            <p:cNvPr id="5" name="Picture 6" descr="Sod, Earth, Grass, Square, Soil, Nature">
              <a:extLst>
                <a:ext uri="{FF2B5EF4-FFF2-40B4-BE49-F238E27FC236}">
                  <a16:creationId xmlns:a16="http://schemas.microsoft.com/office/drawing/2014/main" xmlns="" id="{2CAC03C3-9799-4748-961B-0ADEF87751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3714750"/>
              <a:ext cx="1127125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9AE498E-AE8A-4DDD-8729-93774F557699}"/>
                </a:ext>
              </a:extLst>
            </p:cNvPr>
            <p:cNvSpPr/>
            <p:nvPr/>
          </p:nvSpPr>
          <p:spPr>
            <a:xfrm>
              <a:off x="316865" y="4330700"/>
              <a:ext cx="1087771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en-US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Lucida Console" panose="020B0609040504020204" pitchFamily="49" charset="0"/>
                </a:rPr>
                <a:t>EG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94AC2FB-B3A9-4FA8-9CD4-47583714A16D}"/>
                </a:ext>
              </a:extLst>
            </p:cNvPr>
            <p:cNvSpPr/>
            <p:nvPr/>
          </p:nvSpPr>
          <p:spPr>
            <a:xfrm>
              <a:off x="933450" y="4337050"/>
              <a:ext cx="1087771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isometricRightUp"/>
                <a:lightRig rig="threePt" dir="t"/>
              </a:scene3d>
            </a:bodyPr>
            <a:lstStyle/>
            <a:p>
              <a:pPr algn="ctr"/>
              <a:r>
                <a:rPr lang="en-US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Lucida Console" panose="020B0609040504020204" pitchFamily="49" charset="0"/>
                </a:rPr>
                <a:t>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7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EGOS and GitHub</a:t>
            </a:r>
          </a:p>
          <a:p>
            <a:r>
              <a:rPr lang="en-US" b="1" dirty="0" smtClean="0"/>
              <a:t>Address Space Layout</a:t>
            </a:r>
          </a:p>
          <a:p>
            <a:pPr lvl="1"/>
            <a:r>
              <a:rPr lang="en-US" dirty="0" smtClean="0"/>
              <a:t>Processes vs. Threads</a:t>
            </a:r>
          </a:p>
          <a:p>
            <a:r>
              <a:rPr lang="en-US" dirty="0" smtClean="0"/>
              <a:t>Context </a:t>
            </a:r>
            <a:r>
              <a:rPr lang="en-US" dirty="0" smtClean="0"/>
              <a:t>Switching</a:t>
            </a:r>
          </a:p>
          <a:p>
            <a:pPr lvl="1"/>
            <a:r>
              <a:rPr lang="en-US" dirty="0"/>
              <a:t>Kernel vs. User-Level </a:t>
            </a:r>
            <a:r>
              <a:rPr lang="en-US" dirty="0" smtClean="0"/>
              <a:t>Threads</a:t>
            </a:r>
            <a:endParaRPr lang="en-US" dirty="0" smtClean="0"/>
          </a:p>
          <a:p>
            <a:r>
              <a:rPr lang="en-US" dirty="0"/>
              <a:t>Project 1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953000" cy="3442716"/>
          </a:xfrm>
        </p:spPr>
        <p:txBody>
          <a:bodyPr/>
          <a:lstStyle/>
          <a:p>
            <a:r>
              <a:rPr lang="en-US" dirty="0" smtClean="0"/>
              <a:t>Two segments of memory: Kernel Space and User Space</a:t>
            </a:r>
          </a:p>
          <a:p>
            <a:r>
              <a:rPr lang="en-US" dirty="0" smtClean="0"/>
              <a:t>User processes cannot access Kernel Space memory</a:t>
            </a:r>
          </a:p>
          <a:p>
            <a:r>
              <a:rPr lang="en-US" dirty="0" smtClean="0"/>
              <a:t>User processes cannot access any other process’s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0" y="120015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84136" y="2469610"/>
            <a:ext cx="1481328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84136" y="121971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88200" y="4057650"/>
            <a:ext cx="1481328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88200" y="3409950"/>
            <a:ext cx="148132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Mail</a:t>
            </a:r>
            <a:endParaRPr lang="en-US" dirty="0"/>
          </a:p>
        </p:txBody>
      </p:sp>
      <p:sp>
        <p:nvSpPr>
          <p:cNvPr id="9" name="0x00000000"/>
          <p:cNvSpPr txBox="1"/>
          <p:nvPr/>
        </p:nvSpPr>
        <p:spPr>
          <a:xfrm>
            <a:off x="5719864" y="475938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10" name="0x00000000"/>
          <p:cNvSpPr txBox="1"/>
          <p:nvPr/>
        </p:nvSpPr>
        <p:spPr>
          <a:xfrm>
            <a:off x="5713379" y="100341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114550"/>
            <a:ext cx="3048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21907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“User Space”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6573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“Kernel Space”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a Process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00400" y="120015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0x00000000"/>
          <p:cNvSpPr txBox="1"/>
          <p:nvPr/>
        </p:nvSpPr>
        <p:spPr>
          <a:xfrm>
            <a:off x="1757464" y="475938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17" name="0x00000000"/>
          <p:cNvSpPr txBox="1"/>
          <p:nvPr/>
        </p:nvSpPr>
        <p:spPr>
          <a:xfrm>
            <a:off x="1750979" y="100341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514350"/>
            <a:ext cx="1604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Physical</a:t>
            </a:r>
            <a:r>
              <a:rPr lang="en-US" sz="1400" dirty="0" smtClean="0"/>
              <a:t> addresses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858000" y="74295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4724401" y="1177982"/>
            <a:ext cx="2422186" cy="129162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8" idx="1"/>
          </p:cNvCxnSpPr>
          <p:nvPr/>
        </p:nvCxnSpPr>
        <p:spPr>
          <a:xfrm flipH="1">
            <a:off x="4724401" y="3105150"/>
            <a:ext cx="2438399" cy="18790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162800" y="120015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184136" y="2469610"/>
            <a:ext cx="1481328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184136" y="121971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188200" y="4057650"/>
            <a:ext cx="1481328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188200" y="3409950"/>
            <a:ext cx="148132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Mail</a:t>
            </a:r>
            <a:endParaRPr lang="en-US" dirty="0"/>
          </a:p>
        </p:txBody>
      </p:sp>
      <p:sp>
        <p:nvSpPr>
          <p:cNvPr id="33" name="0x00000000"/>
          <p:cNvSpPr txBox="1"/>
          <p:nvPr/>
        </p:nvSpPr>
        <p:spPr>
          <a:xfrm>
            <a:off x="5719864" y="475938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34" name="0x00000000"/>
          <p:cNvSpPr txBox="1"/>
          <p:nvPr/>
        </p:nvSpPr>
        <p:spPr>
          <a:xfrm>
            <a:off x="5713379" y="100341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019800" y="2114550"/>
            <a:ext cx="3048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8874" y="4381500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Virtual </a:t>
            </a:r>
            <a:r>
              <a:rPr lang="en-US" sz="1400" dirty="0" smtClean="0"/>
              <a:t>addresses</a:t>
            </a:r>
            <a:endParaRPr lang="en-US" sz="1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00200" y="4629666"/>
            <a:ext cx="228600" cy="208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221736" y="121971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590800" y="2114550"/>
            <a:ext cx="30480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221736" y="2164810"/>
            <a:ext cx="1481328" cy="4069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221736" y="3848100"/>
            <a:ext cx="1481328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221736" y="4686300"/>
            <a:ext cx="1481328" cy="3042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221736" y="4381500"/>
            <a:ext cx="1481328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3848100" y="259715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flipV="1">
            <a:off x="3848100" y="346656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85223" y="1443724"/>
            <a:ext cx="2089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Kernel space reserved in every process</a:t>
            </a:r>
            <a:endParaRPr lang="en-US" sz="14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178050" y="1522220"/>
            <a:ext cx="869950" cy="78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221736" y="1733550"/>
            <a:ext cx="1481328" cy="233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76300" y="209982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Interrupt stack</a:t>
            </a:r>
            <a:endParaRPr lang="en-US" sz="1400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2133600" y="1850248"/>
            <a:ext cx="1066800" cy="403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8600" y="3072320"/>
            <a:ext cx="177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Unmapped memory</a:t>
            </a:r>
            <a:endParaRPr lang="en-US" sz="14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1905000" y="3233099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410200" y="21907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“User Space”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410200" y="16573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“Kernel Space”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if our program needs to do 2 things at once?</a:t>
            </a:r>
          </a:p>
          <a:p>
            <a:pPr lvl="1"/>
            <a:r>
              <a:rPr lang="en-US" dirty="0" smtClean="0"/>
              <a:t>Listen for user input, and also spell-check file</a:t>
            </a:r>
          </a:p>
          <a:p>
            <a:r>
              <a:rPr lang="en-US" dirty="0" smtClean="0"/>
              <a:t>Do we need 2 entire processes?</a:t>
            </a:r>
          </a:p>
          <a:p>
            <a:r>
              <a:rPr lang="en-US" dirty="0" smtClean="0"/>
              <a:t>What is the difference between these 2 processes?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62800" y="1200150"/>
            <a:ext cx="1524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84136" y="2190750"/>
            <a:ext cx="1481328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Emacs</a:t>
            </a:r>
            <a:r>
              <a:rPr lang="en-US" dirty="0" smtClean="0"/>
              <a:t> user-input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184136" y="1219716"/>
            <a:ext cx="1481328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88200" y="4171949"/>
            <a:ext cx="1481328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188200" y="3562350"/>
            <a:ext cx="148132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Mail</a:t>
            </a:r>
            <a:endParaRPr lang="en-US" dirty="0"/>
          </a:p>
        </p:txBody>
      </p:sp>
      <p:sp>
        <p:nvSpPr>
          <p:cNvPr id="21" name="0x00000000"/>
          <p:cNvSpPr txBox="1"/>
          <p:nvPr/>
        </p:nvSpPr>
        <p:spPr>
          <a:xfrm>
            <a:off x="5719864" y="4759382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>
                <a:solidFill>
                  <a:schemeClr val="tx2">
                    <a:lumMod val="50000"/>
                  </a:schemeClr>
                </a:solidFill>
              </a:rPr>
              <a:t>0x00000000</a:t>
            </a:r>
          </a:p>
        </p:txBody>
      </p:sp>
      <p:sp>
        <p:nvSpPr>
          <p:cNvPr id="22" name="0x00000000"/>
          <p:cNvSpPr txBox="1"/>
          <p:nvPr/>
        </p:nvSpPr>
        <p:spPr>
          <a:xfrm>
            <a:off x="5713379" y="1003415"/>
            <a:ext cx="1426723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>
              <a:defRPr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 dirty="0" smtClean="0">
                <a:solidFill>
                  <a:schemeClr val="tx2">
                    <a:lumMod val="50000"/>
                  </a:schemeClr>
                </a:solidFill>
              </a:rPr>
              <a:t>0x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FFFFFFFF</a:t>
            </a:r>
            <a:endParaRPr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629400" y="2114550"/>
            <a:ext cx="243840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184136" y="2832100"/>
            <a:ext cx="1481328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Emacs</a:t>
            </a:r>
            <a:r>
              <a:rPr lang="en-US" dirty="0" smtClean="0"/>
              <a:t> spell-check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953000" y="188595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975860" y="1949966"/>
            <a:ext cx="1097280" cy="1645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Stack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4975860" y="2457450"/>
            <a:ext cx="1097280" cy="1905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Heap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4975860" y="2647950"/>
            <a:ext cx="1097280" cy="1841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4975860" y="2828925"/>
            <a:ext cx="1097280" cy="1841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Code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4953000" y="3385066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975860" y="3449082"/>
            <a:ext cx="1097280" cy="1645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Stack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4975860" y="3956566"/>
            <a:ext cx="1097280" cy="1905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Heap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4975860" y="4147066"/>
            <a:ext cx="1097280" cy="1841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4975860" y="4328041"/>
            <a:ext cx="1097280" cy="1841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Code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6096000" y="1885950"/>
            <a:ext cx="1050587" cy="3048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096000" y="2800350"/>
            <a:ext cx="1088136" cy="2286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096000" y="2832100"/>
            <a:ext cx="1088136" cy="5529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096000" y="3441700"/>
            <a:ext cx="1066800" cy="10863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eaching">
      <a:majorFont>
        <a:latin typeface="Constantia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4057</TotalTime>
  <Words>943</Words>
  <Application>Microsoft Office PowerPoint</Application>
  <PresentationFormat>On-screen Show (16:9)</PresentationFormat>
  <Paragraphs>291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Project 1, Processes, and Threads</vt:lpstr>
      <vt:lpstr>Outline for Today</vt:lpstr>
      <vt:lpstr>EGOS</vt:lpstr>
      <vt:lpstr>EGOS Demo</vt:lpstr>
      <vt:lpstr>GitHub Logistics</vt:lpstr>
      <vt:lpstr>Outline for Today</vt:lpstr>
      <vt:lpstr>Memory Layout</vt:lpstr>
      <vt:lpstr>Within a Process</vt:lpstr>
      <vt:lpstr>Concurrent Execution</vt:lpstr>
      <vt:lpstr>Memory Layout with Threads</vt:lpstr>
      <vt:lpstr>Outline for Today</vt:lpstr>
      <vt:lpstr>What is Context?</vt:lpstr>
      <vt:lpstr>Where to Save Context?</vt:lpstr>
      <vt:lpstr>Kernel vs. User-level Threads</vt:lpstr>
      <vt:lpstr>ULTs and Context Switching</vt:lpstr>
      <vt:lpstr>User-Level Context Switch</vt:lpstr>
      <vt:lpstr>User-Level Context Switch</vt:lpstr>
      <vt:lpstr>Outline for Today</vt:lpstr>
      <vt:lpstr>Project 1 Overview</vt:lpstr>
      <vt:lpstr>User-Level Threading Interface</vt:lpstr>
      <vt:lpstr>Context Switch Interface</vt:lpstr>
      <vt:lpstr>Testing Your Code</vt:lpstr>
      <vt:lpstr>Next Week?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Threads</dc:title>
  <dc:creator>Edward Tremel</dc:creator>
  <cp:lastModifiedBy>Edward Tremel</cp:lastModifiedBy>
  <cp:revision>205</cp:revision>
  <dcterms:created xsi:type="dcterms:W3CDTF">2019-11-18T22:03:20Z</dcterms:created>
  <dcterms:modified xsi:type="dcterms:W3CDTF">2020-01-31T01:44:32Z</dcterms:modified>
</cp:coreProperties>
</file>