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59" r:id="rId4"/>
    <p:sldId id="266" r:id="rId5"/>
    <p:sldId id="258" r:id="rId6"/>
    <p:sldId id="260" r:id="rId7"/>
    <p:sldId id="261" r:id="rId8"/>
    <p:sldId id="263" r:id="rId9"/>
    <p:sldId id="265" r:id="rId10"/>
    <p:sldId id="264" r:id="rId11"/>
    <p:sldId id="267" r:id="rId12"/>
    <p:sldId id="273" r:id="rId13"/>
    <p:sldId id="268" r:id="rId14"/>
    <p:sldId id="269" r:id="rId15"/>
    <p:sldId id="270" r:id="rId16"/>
    <p:sldId id="272" r:id="rId17"/>
    <p:sldId id="271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9900CC"/>
    <a:srgbClr val="FF0000"/>
    <a:srgbClr val="969696"/>
    <a:srgbClr val="9933FF"/>
    <a:srgbClr val="CC00FF"/>
    <a:srgbClr val="0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17AC4-B4DA-4BB9-B016-119F9A04DFCB}" v="230" dt="2020-01-24T19:14:30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24" autoAdjust="0"/>
  </p:normalViewPr>
  <p:slideViewPr>
    <p:cSldViewPr>
      <p:cViewPr varScale="1">
        <p:scale>
          <a:sx n="104" d="100"/>
          <a:sy n="104" d="100"/>
        </p:scale>
        <p:origin x="357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Tremel" userId="99c4cb7793acbe54" providerId="LiveId" clId="{A6717AC4-B4DA-4BB9-B016-119F9A04DFCB}"/>
    <pc:docChg chg="undo custSel addSld modSld sldOrd">
      <pc:chgData name="Edward Tremel" userId="99c4cb7793acbe54" providerId="LiveId" clId="{A6717AC4-B4DA-4BB9-B016-119F9A04DFCB}" dt="2020-01-24T19:14:30.479" v="4248"/>
      <pc:docMkLst>
        <pc:docMk/>
      </pc:docMkLst>
      <pc:sldChg chg="modSp">
        <pc:chgData name="Edward Tremel" userId="99c4cb7793acbe54" providerId="LiveId" clId="{A6717AC4-B4DA-4BB9-B016-119F9A04DFCB}" dt="2020-01-24T21:00:25.954" v="42" actId="20577"/>
        <pc:sldMkLst>
          <pc:docMk/>
          <pc:sldMk cId="1919267737" sldId="257"/>
        </pc:sldMkLst>
        <pc:spChg chg="mod">
          <ac:chgData name="Edward Tremel" userId="99c4cb7793acbe54" providerId="LiveId" clId="{A6717AC4-B4DA-4BB9-B016-119F9A04DFCB}" dt="2020-01-24T21:00:25.954" v="42" actId="20577"/>
          <ac:spMkLst>
            <pc:docMk/>
            <pc:sldMk cId="1919267737" sldId="257"/>
            <ac:spMk id="3" creationId="{00000000-0000-0000-0000-000000000000}"/>
          </ac:spMkLst>
        </pc:spChg>
      </pc:sldChg>
      <pc:sldChg chg="addSp modSp modAnim">
        <pc:chgData name="Edward Tremel" userId="99c4cb7793acbe54" providerId="LiveId" clId="{A6717AC4-B4DA-4BB9-B016-119F9A04DFCB}" dt="2020-01-24T17:13:30.712" v="1591"/>
        <pc:sldMkLst>
          <pc:docMk/>
          <pc:sldMk cId="2239837010" sldId="261"/>
        </pc:sldMkLst>
        <pc:spChg chg="mod">
          <ac:chgData name="Edward Tremel" userId="99c4cb7793acbe54" providerId="LiveId" clId="{A6717AC4-B4DA-4BB9-B016-119F9A04DFCB}" dt="2020-01-24T21:01:08.229" v="50" actId="20577"/>
          <ac:spMkLst>
            <pc:docMk/>
            <pc:sldMk cId="2239837010" sldId="261"/>
            <ac:spMk id="2" creationId="{00000000-0000-0000-0000-000000000000}"/>
          </ac:spMkLst>
        </pc:spChg>
        <pc:spChg chg="mod">
          <ac:chgData name="Edward Tremel" userId="99c4cb7793acbe54" providerId="LiveId" clId="{A6717AC4-B4DA-4BB9-B016-119F9A04DFCB}" dt="2020-01-24T17:13:14.168" v="1590" actId="20577"/>
          <ac:spMkLst>
            <pc:docMk/>
            <pc:sldMk cId="2239837010" sldId="261"/>
            <ac:spMk id="3" creationId="{00000000-0000-0000-0000-000000000000}"/>
          </ac:spMkLst>
        </pc:spChg>
        <pc:cxnChg chg="add mod">
          <ac:chgData name="Edward Tremel" userId="99c4cb7793acbe54" providerId="LiveId" clId="{A6717AC4-B4DA-4BB9-B016-119F9A04DFCB}" dt="2020-01-24T17:12:18.868" v="1568" actId="13822"/>
          <ac:cxnSpMkLst>
            <pc:docMk/>
            <pc:sldMk cId="2239837010" sldId="261"/>
            <ac:cxnSpMk id="5" creationId="{5F07FFDB-C07A-487F-B9EB-2B340EF63D16}"/>
          </ac:cxnSpMkLst>
        </pc:cxnChg>
      </pc:sldChg>
      <pc:sldChg chg="modSp">
        <pc:chgData name="Edward Tremel" userId="99c4cb7793acbe54" providerId="LiveId" clId="{A6717AC4-B4DA-4BB9-B016-119F9A04DFCB}" dt="2020-01-24T16:34:32.732" v="232" actId="113"/>
        <pc:sldMkLst>
          <pc:docMk/>
          <pc:sldMk cId="757903046" sldId="263"/>
        </pc:sldMkLst>
        <pc:spChg chg="mod">
          <ac:chgData name="Edward Tremel" userId="99c4cb7793acbe54" providerId="LiveId" clId="{A6717AC4-B4DA-4BB9-B016-119F9A04DFCB}" dt="2020-01-24T16:34:32.732" v="232" actId="113"/>
          <ac:spMkLst>
            <pc:docMk/>
            <pc:sldMk cId="757903046" sldId="263"/>
            <ac:spMk id="3" creationId="{00000000-0000-0000-0000-000000000000}"/>
          </ac:spMkLst>
        </pc:spChg>
      </pc:sldChg>
      <pc:sldChg chg="modSp">
        <pc:chgData name="Edward Tremel" userId="99c4cb7793acbe54" providerId="LiveId" clId="{A6717AC4-B4DA-4BB9-B016-119F9A04DFCB}" dt="2020-01-24T17:10:12.057" v="1554" actId="20577"/>
        <pc:sldMkLst>
          <pc:docMk/>
          <pc:sldMk cId="2539188063" sldId="264"/>
        </pc:sldMkLst>
        <pc:spChg chg="mod">
          <ac:chgData name="Edward Tremel" userId="99c4cb7793acbe54" providerId="LiveId" clId="{A6717AC4-B4DA-4BB9-B016-119F9A04DFCB}" dt="2020-01-24T17:10:12.057" v="1554" actId="20577"/>
          <ac:spMkLst>
            <pc:docMk/>
            <pc:sldMk cId="2539188063" sldId="264"/>
            <ac:spMk id="3" creationId="{F4B29114-55AD-4F80-B1B0-5B235AB0F47E}"/>
          </ac:spMkLst>
        </pc:spChg>
        <pc:picChg chg="mod">
          <ac:chgData name="Edward Tremel" userId="99c4cb7793acbe54" providerId="LiveId" clId="{A6717AC4-B4DA-4BB9-B016-119F9A04DFCB}" dt="2020-01-24T16:37:06.634" v="361" actId="1076"/>
          <ac:picMkLst>
            <pc:docMk/>
            <pc:sldMk cId="2539188063" sldId="264"/>
            <ac:picMk id="5" creationId="{FDA41491-6F8D-45B5-B9B0-7DD4F53535B4}"/>
          </ac:picMkLst>
        </pc:picChg>
      </pc:sldChg>
      <pc:sldChg chg="modSp add">
        <pc:chgData name="Edward Tremel" userId="99c4cb7793acbe54" providerId="LiveId" clId="{A6717AC4-B4DA-4BB9-B016-119F9A04DFCB}" dt="2020-01-24T17:20:43.255" v="1597" actId="20577"/>
        <pc:sldMkLst>
          <pc:docMk/>
          <pc:sldMk cId="4187660145" sldId="267"/>
        </pc:sldMkLst>
        <pc:spChg chg="mod">
          <ac:chgData name="Edward Tremel" userId="99c4cb7793acbe54" providerId="LiveId" clId="{A6717AC4-B4DA-4BB9-B016-119F9A04DFCB}" dt="2020-01-24T16:35:24.409" v="245" actId="20577"/>
          <ac:spMkLst>
            <pc:docMk/>
            <pc:sldMk cId="4187660145" sldId="267"/>
            <ac:spMk id="2" creationId="{9314533F-E3A0-4A27-8BC8-011418997584}"/>
          </ac:spMkLst>
        </pc:spChg>
        <pc:spChg chg="mod">
          <ac:chgData name="Edward Tremel" userId="99c4cb7793acbe54" providerId="LiveId" clId="{A6717AC4-B4DA-4BB9-B016-119F9A04DFCB}" dt="2020-01-24T17:20:43.255" v="1597" actId="20577"/>
          <ac:spMkLst>
            <pc:docMk/>
            <pc:sldMk cId="4187660145" sldId="267"/>
            <ac:spMk id="3" creationId="{FF4BB4FA-AED4-4C6D-8453-71D70C35FE59}"/>
          </ac:spMkLst>
        </pc:spChg>
      </pc:sldChg>
      <pc:sldChg chg="modSp add">
        <pc:chgData name="Edward Tremel" userId="99c4cb7793acbe54" providerId="LiveId" clId="{A6717AC4-B4DA-4BB9-B016-119F9A04DFCB}" dt="2020-01-24T16:53:19.537" v="876" actId="20577"/>
        <pc:sldMkLst>
          <pc:docMk/>
          <pc:sldMk cId="3193661337" sldId="268"/>
        </pc:sldMkLst>
        <pc:spChg chg="mod">
          <ac:chgData name="Edward Tremel" userId="99c4cb7793acbe54" providerId="LiveId" clId="{A6717AC4-B4DA-4BB9-B016-119F9A04DFCB}" dt="2020-01-24T16:50:56.769" v="663" actId="20577"/>
          <ac:spMkLst>
            <pc:docMk/>
            <pc:sldMk cId="3193661337" sldId="268"/>
            <ac:spMk id="2" creationId="{9F3015A3-FF24-4629-9AC1-7E017B99941C}"/>
          </ac:spMkLst>
        </pc:spChg>
        <pc:spChg chg="mod">
          <ac:chgData name="Edward Tremel" userId="99c4cb7793acbe54" providerId="LiveId" clId="{A6717AC4-B4DA-4BB9-B016-119F9A04DFCB}" dt="2020-01-24T16:53:19.537" v="876" actId="20577"/>
          <ac:spMkLst>
            <pc:docMk/>
            <pc:sldMk cId="3193661337" sldId="268"/>
            <ac:spMk id="3" creationId="{CE51EA42-683F-40BB-875D-650EE9757632}"/>
          </ac:spMkLst>
        </pc:spChg>
      </pc:sldChg>
      <pc:sldChg chg="modSp add">
        <pc:chgData name="Edward Tremel" userId="99c4cb7793acbe54" providerId="LiveId" clId="{A6717AC4-B4DA-4BB9-B016-119F9A04DFCB}" dt="2020-01-24T17:04:48.692" v="1118" actId="20577"/>
        <pc:sldMkLst>
          <pc:docMk/>
          <pc:sldMk cId="265895843" sldId="269"/>
        </pc:sldMkLst>
        <pc:spChg chg="mod">
          <ac:chgData name="Edward Tremel" userId="99c4cb7793acbe54" providerId="LiveId" clId="{A6717AC4-B4DA-4BB9-B016-119F9A04DFCB}" dt="2020-01-24T16:58:37.965" v="886" actId="20577"/>
          <ac:spMkLst>
            <pc:docMk/>
            <pc:sldMk cId="265895843" sldId="269"/>
            <ac:spMk id="2" creationId="{0743B16E-4C19-4194-A7B9-D9288E39C991}"/>
          </ac:spMkLst>
        </pc:spChg>
        <pc:spChg chg="mod">
          <ac:chgData name="Edward Tremel" userId="99c4cb7793acbe54" providerId="LiveId" clId="{A6717AC4-B4DA-4BB9-B016-119F9A04DFCB}" dt="2020-01-24T17:04:48.692" v="1118" actId="20577"/>
          <ac:spMkLst>
            <pc:docMk/>
            <pc:sldMk cId="265895843" sldId="269"/>
            <ac:spMk id="3" creationId="{1EBE4F35-A439-467A-BE30-EFABFFA1DAE7}"/>
          </ac:spMkLst>
        </pc:spChg>
      </pc:sldChg>
      <pc:sldChg chg="modSp add">
        <pc:chgData name="Edward Tremel" userId="99c4cb7793acbe54" providerId="LiveId" clId="{A6717AC4-B4DA-4BB9-B016-119F9A04DFCB}" dt="2020-01-24T17:09:33.145" v="1525" actId="20577"/>
        <pc:sldMkLst>
          <pc:docMk/>
          <pc:sldMk cId="786444028" sldId="270"/>
        </pc:sldMkLst>
        <pc:spChg chg="mod">
          <ac:chgData name="Edward Tremel" userId="99c4cb7793acbe54" providerId="LiveId" clId="{A6717AC4-B4DA-4BB9-B016-119F9A04DFCB}" dt="2020-01-24T17:05:07.938" v="1141" actId="20577"/>
          <ac:spMkLst>
            <pc:docMk/>
            <pc:sldMk cId="786444028" sldId="270"/>
            <ac:spMk id="2" creationId="{AF810552-0861-4E88-BF72-17CDA23B8C24}"/>
          </ac:spMkLst>
        </pc:spChg>
        <pc:spChg chg="mod">
          <ac:chgData name="Edward Tremel" userId="99c4cb7793acbe54" providerId="LiveId" clId="{A6717AC4-B4DA-4BB9-B016-119F9A04DFCB}" dt="2020-01-24T17:09:33.145" v="1525" actId="20577"/>
          <ac:spMkLst>
            <pc:docMk/>
            <pc:sldMk cId="786444028" sldId="270"/>
            <ac:spMk id="3" creationId="{D6B61CF8-FE09-485F-87BE-8ADB5FF7B056}"/>
          </ac:spMkLst>
        </pc:spChg>
      </pc:sldChg>
      <pc:sldChg chg="modSp add modAnim">
        <pc:chgData name="Edward Tremel" userId="99c4cb7793acbe54" providerId="LiveId" clId="{A6717AC4-B4DA-4BB9-B016-119F9A04DFCB}" dt="2020-01-24T17:41:46.128" v="2414" actId="20577"/>
        <pc:sldMkLst>
          <pc:docMk/>
          <pc:sldMk cId="1059243487" sldId="271"/>
        </pc:sldMkLst>
        <pc:spChg chg="mod">
          <ac:chgData name="Edward Tremel" userId="99c4cb7793acbe54" providerId="LiveId" clId="{A6717AC4-B4DA-4BB9-B016-119F9A04DFCB}" dt="2020-01-24T17:31:06.108" v="2123" actId="20577"/>
          <ac:spMkLst>
            <pc:docMk/>
            <pc:sldMk cId="1059243487" sldId="271"/>
            <ac:spMk id="2" creationId="{16650F70-4CF4-431C-A753-DB40B84A1C2F}"/>
          </ac:spMkLst>
        </pc:spChg>
        <pc:spChg chg="mod">
          <ac:chgData name="Edward Tremel" userId="99c4cb7793acbe54" providerId="LiveId" clId="{A6717AC4-B4DA-4BB9-B016-119F9A04DFCB}" dt="2020-01-24T17:41:46.128" v="2414" actId="20577"/>
          <ac:spMkLst>
            <pc:docMk/>
            <pc:sldMk cId="1059243487" sldId="271"/>
            <ac:spMk id="3" creationId="{B5874FD9-89F8-4426-AABE-C86AE33AE568}"/>
          </ac:spMkLst>
        </pc:spChg>
      </pc:sldChg>
      <pc:sldChg chg="modSp add">
        <pc:chgData name="Edward Tremel" userId="99c4cb7793acbe54" providerId="LiveId" clId="{A6717AC4-B4DA-4BB9-B016-119F9A04DFCB}" dt="2020-01-24T17:10:29.522" v="1557" actId="113"/>
        <pc:sldMkLst>
          <pc:docMk/>
          <pc:sldMk cId="3156962127" sldId="272"/>
        </pc:sldMkLst>
        <pc:spChg chg="mod">
          <ac:chgData name="Edward Tremel" userId="99c4cb7793acbe54" providerId="LiveId" clId="{A6717AC4-B4DA-4BB9-B016-119F9A04DFCB}" dt="2020-01-24T17:10:29.522" v="1557" actId="113"/>
          <ac:spMkLst>
            <pc:docMk/>
            <pc:sldMk cId="3156962127" sldId="272"/>
            <ac:spMk id="3" creationId="{00000000-0000-0000-0000-000000000000}"/>
          </ac:spMkLst>
        </pc:spChg>
      </pc:sldChg>
      <pc:sldChg chg="addSp modSp add">
        <pc:chgData name="Edward Tremel" userId="99c4cb7793acbe54" providerId="LiveId" clId="{A6717AC4-B4DA-4BB9-B016-119F9A04DFCB}" dt="2020-01-24T17:29:51.817" v="2095" actId="20577"/>
        <pc:sldMkLst>
          <pc:docMk/>
          <pc:sldMk cId="86778964" sldId="273"/>
        </pc:sldMkLst>
        <pc:spChg chg="mod">
          <ac:chgData name="Edward Tremel" userId="99c4cb7793acbe54" providerId="LiveId" clId="{A6717AC4-B4DA-4BB9-B016-119F9A04DFCB}" dt="2020-01-24T17:21:18.842" v="1633" actId="20577"/>
          <ac:spMkLst>
            <pc:docMk/>
            <pc:sldMk cId="86778964" sldId="273"/>
            <ac:spMk id="2" creationId="{B282133C-F6C3-4B84-915F-81694D230524}"/>
          </ac:spMkLst>
        </pc:spChg>
        <pc:spChg chg="mod">
          <ac:chgData name="Edward Tremel" userId="99c4cb7793acbe54" providerId="LiveId" clId="{A6717AC4-B4DA-4BB9-B016-119F9A04DFCB}" dt="2020-01-24T17:29:51.817" v="2095" actId="20577"/>
          <ac:spMkLst>
            <pc:docMk/>
            <pc:sldMk cId="86778964" sldId="273"/>
            <ac:spMk id="3" creationId="{DD839CF5-8603-4E52-A1A0-9DA2E807F8C8}"/>
          </ac:spMkLst>
        </pc:spChg>
        <pc:grpChg chg="add mod">
          <ac:chgData name="Edward Tremel" userId="99c4cb7793acbe54" providerId="LiveId" clId="{A6717AC4-B4DA-4BB9-B016-119F9A04DFCB}" dt="2020-01-24T17:25:33.793" v="1716" actId="1076"/>
          <ac:grpSpMkLst>
            <pc:docMk/>
            <pc:sldMk cId="86778964" sldId="273"/>
            <ac:grpSpMk id="4" creationId="{26F4746A-AF07-461B-B131-0EF3A713BC2B}"/>
          </ac:grpSpMkLst>
        </pc:grpChg>
      </pc:sldChg>
      <pc:sldChg chg="addSp delSp modSp add">
        <pc:chgData name="Edward Tremel" userId="99c4cb7793acbe54" providerId="LiveId" clId="{A6717AC4-B4DA-4BB9-B016-119F9A04DFCB}" dt="2020-01-24T18:01:53.783" v="2808" actId="1076"/>
        <pc:sldMkLst>
          <pc:docMk/>
          <pc:sldMk cId="992154684" sldId="274"/>
        </pc:sldMkLst>
        <pc:spChg chg="mod">
          <ac:chgData name="Edward Tremel" userId="99c4cb7793acbe54" providerId="LiveId" clId="{A6717AC4-B4DA-4BB9-B016-119F9A04DFCB}" dt="2020-01-24T17:41:23.313" v="2413" actId="20577"/>
          <ac:spMkLst>
            <pc:docMk/>
            <pc:sldMk cId="992154684" sldId="274"/>
            <ac:spMk id="2" creationId="{2CCC9DD6-0608-411B-A327-0FA90D4ECAEC}"/>
          </ac:spMkLst>
        </pc:spChg>
        <pc:spChg chg="del">
          <ac:chgData name="Edward Tremel" userId="99c4cb7793acbe54" providerId="LiveId" clId="{A6717AC4-B4DA-4BB9-B016-119F9A04DFCB}" dt="2020-01-24T17:42:28.341" v="2415"/>
          <ac:spMkLst>
            <pc:docMk/>
            <pc:sldMk cId="992154684" sldId="274"/>
            <ac:spMk id="3" creationId="{EDA6A019-C0B0-4F91-A6E1-FDBE471C1E8B}"/>
          </ac:spMkLst>
        </pc:spChg>
        <pc:spChg chg="add mod">
          <ac:chgData name="Edward Tremel" userId="99c4cb7793acbe54" providerId="LiveId" clId="{A6717AC4-B4DA-4BB9-B016-119F9A04DFCB}" dt="2020-01-24T17:52:54.323" v="2527" actId="14100"/>
          <ac:spMkLst>
            <pc:docMk/>
            <pc:sldMk cId="992154684" sldId="274"/>
            <ac:spMk id="4" creationId="{4F0824D8-4240-4D66-B6CE-B698ABF81FC8}"/>
          </ac:spMkLst>
        </pc:spChg>
        <pc:spChg chg="add mod">
          <ac:chgData name="Edward Tremel" userId="99c4cb7793acbe54" providerId="LiveId" clId="{A6717AC4-B4DA-4BB9-B016-119F9A04DFCB}" dt="2020-01-24T17:54:31.138" v="2567" actId="1076"/>
          <ac:spMkLst>
            <pc:docMk/>
            <pc:sldMk cId="992154684" sldId="274"/>
            <ac:spMk id="5" creationId="{1A47DA74-0E03-47C3-91BE-46C8BCE000B4}"/>
          </ac:spMkLst>
        </pc:spChg>
        <pc:spChg chg="add mod">
          <ac:chgData name="Edward Tremel" userId="99c4cb7793acbe54" providerId="LiveId" clId="{A6717AC4-B4DA-4BB9-B016-119F9A04DFCB}" dt="2020-01-24T17:54:31.138" v="2567" actId="1076"/>
          <ac:spMkLst>
            <pc:docMk/>
            <pc:sldMk cId="992154684" sldId="274"/>
            <ac:spMk id="6" creationId="{76D7C285-DD9D-4E0E-8A34-858B1DA24536}"/>
          </ac:spMkLst>
        </pc:spChg>
        <pc:spChg chg="add mod">
          <ac:chgData name="Edward Tremel" userId="99c4cb7793acbe54" providerId="LiveId" clId="{A6717AC4-B4DA-4BB9-B016-119F9A04DFCB}" dt="2020-01-24T17:54:31.138" v="2567" actId="1076"/>
          <ac:spMkLst>
            <pc:docMk/>
            <pc:sldMk cId="992154684" sldId="274"/>
            <ac:spMk id="7" creationId="{6B1CE6FF-9634-4E6F-8710-42CD7C0F3D48}"/>
          </ac:spMkLst>
        </pc:spChg>
        <pc:spChg chg="add mod">
          <ac:chgData name="Edward Tremel" userId="99c4cb7793acbe54" providerId="LiveId" clId="{A6717AC4-B4DA-4BB9-B016-119F9A04DFCB}" dt="2020-01-24T17:54:31.138" v="2567" actId="1076"/>
          <ac:spMkLst>
            <pc:docMk/>
            <pc:sldMk cId="992154684" sldId="274"/>
            <ac:spMk id="8" creationId="{61C03074-B929-47D9-B55A-B0F544C6ED72}"/>
          </ac:spMkLst>
        </pc:spChg>
        <pc:spChg chg="add mod">
          <ac:chgData name="Edward Tremel" userId="99c4cb7793acbe54" providerId="LiveId" clId="{A6717AC4-B4DA-4BB9-B016-119F9A04DFCB}" dt="2020-01-24T17:56:15.473" v="2593" actId="1076"/>
          <ac:spMkLst>
            <pc:docMk/>
            <pc:sldMk cId="992154684" sldId="274"/>
            <ac:spMk id="9" creationId="{131A7FA5-DCC1-4776-95FB-93FAC9139ED6}"/>
          </ac:spMkLst>
        </pc:spChg>
        <pc:spChg chg="add mod">
          <ac:chgData name="Edward Tremel" userId="99c4cb7793acbe54" providerId="LiveId" clId="{A6717AC4-B4DA-4BB9-B016-119F9A04DFCB}" dt="2020-01-24T17:56:15.473" v="2593" actId="1076"/>
          <ac:spMkLst>
            <pc:docMk/>
            <pc:sldMk cId="992154684" sldId="274"/>
            <ac:spMk id="10" creationId="{A77573BB-B787-4EB0-B9A0-277FB93A0CAE}"/>
          </ac:spMkLst>
        </pc:spChg>
        <pc:spChg chg="add mod">
          <ac:chgData name="Edward Tremel" userId="99c4cb7793acbe54" providerId="LiveId" clId="{A6717AC4-B4DA-4BB9-B016-119F9A04DFCB}" dt="2020-01-24T17:54:56.137" v="2574" actId="1038"/>
          <ac:spMkLst>
            <pc:docMk/>
            <pc:sldMk cId="992154684" sldId="274"/>
            <ac:spMk id="13" creationId="{15951C52-4076-431F-97DF-BCA65EF16116}"/>
          </ac:spMkLst>
        </pc:spChg>
        <pc:spChg chg="add mod">
          <ac:chgData name="Edward Tremel" userId="99c4cb7793acbe54" providerId="LiveId" clId="{A6717AC4-B4DA-4BB9-B016-119F9A04DFCB}" dt="2020-01-24T17:57:42.241" v="2611" actId="14100"/>
          <ac:spMkLst>
            <pc:docMk/>
            <pc:sldMk cId="992154684" sldId="274"/>
            <ac:spMk id="14" creationId="{C89121AE-BBE1-4460-9297-91F67C4E48D3}"/>
          </ac:spMkLst>
        </pc:spChg>
        <pc:spChg chg="add mod">
          <ac:chgData name="Edward Tremel" userId="99c4cb7793acbe54" providerId="LiveId" clId="{A6717AC4-B4DA-4BB9-B016-119F9A04DFCB}" dt="2020-01-24T17:53:15.352" v="2546" actId="14100"/>
          <ac:spMkLst>
            <pc:docMk/>
            <pc:sldMk cId="992154684" sldId="274"/>
            <ac:spMk id="15" creationId="{955A4614-B9E3-4C35-B6E8-2CB7CA85DF0D}"/>
          </ac:spMkLst>
        </pc:spChg>
        <pc:spChg chg="add mod">
          <ac:chgData name="Edward Tremel" userId="99c4cb7793acbe54" providerId="LiveId" clId="{A6717AC4-B4DA-4BB9-B016-119F9A04DFCB}" dt="2020-01-24T17:57:49.889" v="2612" actId="1076"/>
          <ac:spMkLst>
            <pc:docMk/>
            <pc:sldMk cId="992154684" sldId="274"/>
            <ac:spMk id="16" creationId="{33E64FD2-06F3-404D-91C8-D1DC5989CDF4}"/>
          </ac:spMkLst>
        </pc:spChg>
        <pc:spChg chg="add del mod">
          <ac:chgData name="Edward Tremel" userId="99c4cb7793acbe54" providerId="LiveId" clId="{A6717AC4-B4DA-4BB9-B016-119F9A04DFCB}" dt="2020-01-24T17:54:48.434" v="2570" actId="478"/>
          <ac:spMkLst>
            <pc:docMk/>
            <pc:sldMk cId="992154684" sldId="274"/>
            <ac:spMk id="20" creationId="{447992F9-F381-47AF-A947-5CA5B99DD8BF}"/>
          </ac:spMkLst>
        </pc:spChg>
        <pc:spChg chg="add mod">
          <ac:chgData name="Edward Tremel" userId="99c4cb7793acbe54" providerId="LiveId" clId="{A6717AC4-B4DA-4BB9-B016-119F9A04DFCB}" dt="2020-01-24T17:55:15.569" v="2582" actId="20577"/>
          <ac:spMkLst>
            <pc:docMk/>
            <pc:sldMk cId="992154684" sldId="274"/>
            <ac:spMk id="21" creationId="{7F8D80C2-AE5D-4E98-AAE7-8EF8254D2722}"/>
          </ac:spMkLst>
        </pc:spChg>
        <pc:spChg chg="add mod">
          <ac:chgData name="Edward Tremel" userId="99c4cb7793acbe54" providerId="LiveId" clId="{A6717AC4-B4DA-4BB9-B016-119F9A04DFCB}" dt="2020-01-24T17:55:31.769" v="2589" actId="14100"/>
          <ac:spMkLst>
            <pc:docMk/>
            <pc:sldMk cId="992154684" sldId="274"/>
            <ac:spMk id="22" creationId="{A49BC360-6E8B-4E6C-A51D-CDAA36CDE44E}"/>
          </ac:spMkLst>
        </pc:spChg>
        <pc:spChg chg="add mod">
          <ac:chgData name="Edward Tremel" userId="99c4cb7793acbe54" providerId="LiveId" clId="{A6717AC4-B4DA-4BB9-B016-119F9A04DFCB}" dt="2020-01-24T17:55:34.233" v="2590" actId="1076"/>
          <ac:spMkLst>
            <pc:docMk/>
            <pc:sldMk cId="992154684" sldId="274"/>
            <ac:spMk id="23" creationId="{A2B6F9CD-9AB5-4A3C-ADBC-250A9B26C8C9}"/>
          </ac:spMkLst>
        </pc:spChg>
        <pc:spChg chg="add mod">
          <ac:chgData name="Edward Tremel" userId="99c4cb7793acbe54" providerId="LiveId" clId="{A6717AC4-B4DA-4BB9-B016-119F9A04DFCB}" dt="2020-01-24T17:56:49.527" v="2605" actId="20577"/>
          <ac:spMkLst>
            <pc:docMk/>
            <pc:sldMk cId="992154684" sldId="274"/>
            <ac:spMk id="27" creationId="{AE772F8E-8E01-4110-9689-1C99715601B5}"/>
          </ac:spMkLst>
        </pc:spChg>
        <pc:spChg chg="add mod">
          <ac:chgData name="Edward Tremel" userId="99c4cb7793acbe54" providerId="LiveId" clId="{A6717AC4-B4DA-4BB9-B016-119F9A04DFCB}" dt="2020-01-24T17:56:42.545" v="2600" actId="14100"/>
          <ac:spMkLst>
            <pc:docMk/>
            <pc:sldMk cId="992154684" sldId="274"/>
            <ac:spMk id="28" creationId="{9318E0DA-B55A-4FB1-A995-E22DD8CB18C7}"/>
          </ac:spMkLst>
        </pc:spChg>
        <pc:spChg chg="add mod">
          <ac:chgData name="Edward Tremel" userId="99c4cb7793acbe54" providerId="LiveId" clId="{A6717AC4-B4DA-4BB9-B016-119F9A04DFCB}" dt="2020-01-24T17:56:48.305" v="2603" actId="1076"/>
          <ac:spMkLst>
            <pc:docMk/>
            <pc:sldMk cId="992154684" sldId="274"/>
            <ac:spMk id="29" creationId="{E7E6A822-316A-4388-ADF4-ECDCAF8D2ADA}"/>
          </ac:spMkLst>
        </pc:spChg>
        <pc:spChg chg="add mod">
          <ac:chgData name="Edward Tremel" userId="99c4cb7793acbe54" providerId="LiveId" clId="{A6717AC4-B4DA-4BB9-B016-119F9A04DFCB}" dt="2020-01-24T17:58:26.440" v="2645" actId="1035"/>
          <ac:spMkLst>
            <pc:docMk/>
            <pc:sldMk cId="992154684" sldId="274"/>
            <ac:spMk id="30" creationId="{47C7FC7D-1BED-4031-BE01-B53456ADA520}"/>
          </ac:spMkLst>
        </pc:spChg>
        <pc:spChg chg="add mod">
          <ac:chgData name="Edward Tremel" userId="99c4cb7793acbe54" providerId="LiveId" clId="{A6717AC4-B4DA-4BB9-B016-119F9A04DFCB}" dt="2020-01-24T17:58:23.904" v="2642" actId="1076"/>
          <ac:spMkLst>
            <pc:docMk/>
            <pc:sldMk cId="992154684" sldId="274"/>
            <ac:spMk id="31" creationId="{E20EB084-7873-4B48-85BD-BA63D04F6077}"/>
          </ac:spMkLst>
        </pc:spChg>
        <pc:spChg chg="add mod">
          <ac:chgData name="Edward Tremel" userId="99c4cb7793acbe54" providerId="LiveId" clId="{A6717AC4-B4DA-4BB9-B016-119F9A04DFCB}" dt="2020-01-24T18:01:53.783" v="2808" actId="1076"/>
          <ac:spMkLst>
            <pc:docMk/>
            <pc:sldMk cId="992154684" sldId="274"/>
            <ac:spMk id="32" creationId="{D1385D9C-2057-4E08-A080-4BFDDCC6FE46}"/>
          </ac:spMkLst>
        </pc:spChg>
        <pc:cxnChg chg="add mod">
          <ac:chgData name="Edward Tremel" userId="99c4cb7793acbe54" providerId="LiveId" clId="{A6717AC4-B4DA-4BB9-B016-119F9A04DFCB}" dt="2020-01-24T17:54:31.138" v="2567" actId="1076"/>
          <ac:cxnSpMkLst>
            <pc:docMk/>
            <pc:sldMk cId="992154684" sldId="274"/>
            <ac:cxnSpMk id="12" creationId="{81800A90-18EB-4AC9-896F-7FAC0D55ACF0}"/>
          </ac:cxnSpMkLst>
        </pc:cxnChg>
        <pc:cxnChg chg="add mod">
          <ac:chgData name="Edward Tremel" userId="99c4cb7793acbe54" providerId="LiveId" clId="{A6717AC4-B4DA-4BB9-B016-119F9A04DFCB}" dt="2020-01-24T17:54:31.138" v="2567" actId="1076"/>
          <ac:cxnSpMkLst>
            <pc:docMk/>
            <pc:sldMk cId="992154684" sldId="274"/>
            <ac:cxnSpMk id="17" creationId="{C5C8DE02-6AC4-4BC7-8A53-6CDA8AA01DF0}"/>
          </ac:cxnSpMkLst>
        </pc:cxnChg>
        <pc:cxnChg chg="add mod">
          <ac:chgData name="Edward Tremel" userId="99c4cb7793acbe54" providerId="LiveId" clId="{A6717AC4-B4DA-4BB9-B016-119F9A04DFCB}" dt="2020-01-24T17:56:23.602" v="2597" actId="14100"/>
          <ac:cxnSpMkLst>
            <pc:docMk/>
            <pc:sldMk cId="992154684" sldId="274"/>
            <ac:cxnSpMk id="24" creationId="{31654367-6EA4-4794-8C0E-DE5867DFB46D}"/>
          </ac:cxnSpMkLst>
        </pc:cxnChg>
      </pc:sldChg>
      <pc:sldChg chg="addSp delSp modSp add">
        <pc:chgData name="Edward Tremel" userId="99c4cb7793acbe54" providerId="LiveId" clId="{A6717AC4-B4DA-4BB9-B016-119F9A04DFCB}" dt="2020-01-24T18:32:16.214" v="3087" actId="20577"/>
        <pc:sldMkLst>
          <pc:docMk/>
          <pc:sldMk cId="3417494189" sldId="275"/>
        </pc:sldMkLst>
        <pc:spChg chg="del">
          <ac:chgData name="Edward Tremel" userId="99c4cb7793acbe54" providerId="LiveId" clId="{A6717AC4-B4DA-4BB9-B016-119F9A04DFCB}" dt="2020-01-24T17:59:24.731" v="2647"/>
          <ac:spMkLst>
            <pc:docMk/>
            <pc:sldMk cId="3417494189" sldId="275"/>
            <ac:spMk id="2" creationId="{6D3B248F-7452-4833-9137-C381003E4BD6}"/>
          </ac:spMkLst>
        </pc:spChg>
        <pc:spChg chg="add mod">
          <ac:chgData name="Edward Tremel" userId="99c4cb7793acbe54" providerId="LiveId" clId="{A6717AC4-B4DA-4BB9-B016-119F9A04DFCB}" dt="2020-01-24T17:59:31.367" v="2660" actId="20577"/>
          <ac:spMkLst>
            <pc:docMk/>
            <pc:sldMk cId="3417494189" sldId="275"/>
            <ac:spMk id="3" creationId="{79BB2CE1-9D25-4F73-9120-4C9FF0EEC172}"/>
          </ac:spMkLst>
        </pc:spChg>
        <pc:spChg chg="add mod">
          <ac:chgData name="Edward Tremel" userId="99c4cb7793acbe54" providerId="LiveId" clId="{A6717AC4-B4DA-4BB9-B016-119F9A04DFCB}" dt="2020-01-24T18:00:26.396" v="2742" actId="20577"/>
          <ac:spMkLst>
            <pc:docMk/>
            <pc:sldMk cId="3417494189" sldId="275"/>
            <ac:spMk id="4" creationId="{5ADEE3B1-6747-4352-A921-12F65ECDF5F3}"/>
          </ac:spMkLst>
        </pc:spChg>
        <pc:spChg chg="add mod">
          <ac:chgData name="Edward Tremel" userId="99c4cb7793acbe54" providerId="LiveId" clId="{A6717AC4-B4DA-4BB9-B016-119F9A04DFCB}" dt="2020-01-24T18:31:23.072" v="3078" actId="1076"/>
          <ac:spMkLst>
            <pc:docMk/>
            <pc:sldMk cId="3417494189" sldId="275"/>
            <ac:spMk id="6" creationId="{CA071690-AEC4-4DA9-BC71-86C16F6FC074}"/>
          </ac:spMkLst>
        </pc:spChg>
        <pc:graphicFrameChg chg="add mod modGraphic">
          <ac:chgData name="Edward Tremel" userId="99c4cb7793acbe54" providerId="LiveId" clId="{A6717AC4-B4DA-4BB9-B016-119F9A04DFCB}" dt="2020-01-24T18:32:16.214" v="3087" actId="20577"/>
          <ac:graphicFrameMkLst>
            <pc:docMk/>
            <pc:sldMk cId="3417494189" sldId="275"/>
            <ac:graphicFrameMk id="5" creationId="{23AFD436-56C0-4277-8F43-1141E86F31F3}"/>
          </ac:graphicFrameMkLst>
        </pc:graphicFrameChg>
        <pc:cxnChg chg="add mod">
          <ac:chgData name="Edward Tremel" userId="99c4cb7793acbe54" providerId="LiveId" clId="{A6717AC4-B4DA-4BB9-B016-119F9A04DFCB}" dt="2020-01-24T18:31:32.631" v="3081" actId="14100"/>
          <ac:cxnSpMkLst>
            <pc:docMk/>
            <pc:sldMk cId="3417494189" sldId="275"/>
            <ac:cxnSpMk id="8" creationId="{8CAFC22C-EA91-4D04-B509-567F9DF19475}"/>
          </ac:cxnSpMkLst>
        </pc:cxnChg>
      </pc:sldChg>
      <pc:sldChg chg="addSp delSp modSp add">
        <pc:chgData name="Edward Tremel" userId="99c4cb7793acbe54" providerId="LiveId" clId="{A6717AC4-B4DA-4BB9-B016-119F9A04DFCB}" dt="2020-01-24T18:44:52.587" v="3575" actId="207"/>
        <pc:sldMkLst>
          <pc:docMk/>
          <pc:sldMk cId="270819630" sldId="276"/>
        </pc:sldMkLst>
        <pc:spChg chg="mod">
          <ac:chgData name="Edward Tremel" userId="99c4cb7793acbe54" providerId="LiveId" clId="{A6717AC4-B4DA-4BB9-B016-119F9A04DFCB}" dt="2020-01-24T18:33:05.840" v="3105" actId="2711"/>
          <ac:spMkLst>
            <pc:docMk/>
            <pc:sldMk cId="270819630" sldId="276"/>
            <ac:spMk id="2" creationId="{6858F432-F029-40A5-8C5D-C9616B5E0540}"/>
          </ac:spMkLst>
        </pc:spChg>
        <pc:spChg chg="mod">
          <ac:chgData name="Edward Tremel" userId="99c4cb7793acbe54" providerId="LiveId" clId="{A6717AC4-B4DA-4BB9-B016-119F9A04DFCB}" dt="2020-01-24T18:44:52.587" v="3575" actId="207"/>
          <ac:spMkLst>
            <pc:docMk/>
            <pc:sldMk cId="270819630" sldId="276"/>
            <ac:spMk id="3" creationId="{69585042-D4CB-4082-81D6-F631D561F4CD}"/>
          </ac:spMkLst>
        </pc:spChg>
        <pc:spChg chg="add del">
          <ac:chgData name="Edward Tremel" userId="99c4cb7793acbe54" providerId="LiveId" clId="{A6717AC4-B4DA-4BB9-B016-119F9A04DFCB}" dt="2020-01-24T18:36:28.412" v="3139"/>
          <ac:spMkLst>
            <pc:docMk/>
            <pc:sldMk cId="270819630" sldId="276"/>
            <ac:spMk id="4" creationId="{3885C4CC-FC35-46AC-B6FA-629875CFE9BE}"/>
          </ac:spMkLst>
        </pc:spChg>
        <pc:spChg chg="add del">
          <ac:chgData name="Edward Tremel" userId="99c4cb7793acbe54" providerId="LiveId" clId="{A6717AC4-B4DA-4BB9-B016-119F9A04DFCB}" dt="2020-01-24T18:36:28.412" v="3139"/>
          <ac:spMkLst>
            <pc:docMk/>
            <pc:sldMk cId="270819630" sldId="276"/>
            <ac:spMk id="5" creationId="{6467F484-2C7A-411D-BD15-C37D5D672F79}"/>
          </ac:spMkLst>
        </pc:spChg>
        <pc:spChg chg="add mod">
          <ac:chgData name="Edward Tremel" userId="99c4cb7793acbe54" providerId="LiveId" clId="{A6717AC4-B4DA-4BB9-B016-119F9A04DFCB}" dt="2020-01-24T18:37:21.320" v="3173"/>
          <ac:spMkLst>
            <pc:docMk/>
            <pc:sldMk cId="270819630" sldId="276"/>
            <ac:spMk id="6" creationId="{9E109B58-596E-4674-ADDD-B7C4710CE02C}"/>
          </ac:spMkLst>
        </pc:spChg>
        <pc:spChg chg="add mod">
          <ac:chgData name="Edward Tremel" userId="99c4cb7793acbe54" providerId="LiveId" clId="{A6717AC4-B4DA-4BB9-B016-119F9A04DFCB}" dt="2020-01-24T18:36:35.605" v="3152" actId="20577"/>
          <ac:spMkLst>
            <pc:docMk/>
            <pc:sldMk cId="270819630" sldId="276"/>
            <ac:spMk id="7" creationId="{B4A94DB3-E6AA-4FF4-A171-BACC3BE5FF26}"/>
          </ac:spMkLst>
        </pc:spChg>
      </pc:sldChg>
      <pc:sldChg chg="addSp delSp modSp add delAnim modAnim">
        <pc:chgData name="Edward Tremel" userId="99c4cb7793acbe54" providerId="LiveId" clId="{A6717AC4-B4DA-4BB9-B016-119F9A04DFCB}" dt="2020-01-24T19:03:03.080" v="3839"/>
        <pc:sldMkLst>
          <pc:docMk/>
          <pc:sldMk cId="1882870323" sldId="277"/>
        </pc:sldMkLst>
        <pc:spChg chg="mod">
          <ac:chgData name="Edward Tremel" userId="99c4cb7793acbe54" providerId="LiveId" clId="{A6717AC4-B4DA-4BB9-B016-119F9A04DFCB}" dt="2020-01-24T18:46:45.944" v="3611" actId="20577"/>
          <ac:spMkLst>
            <pc:docMk/>
            <pc:sldMk cId="1882870323" sldId="277"/>
            <ac:spMk id="2" creationId="{4851DCC9-8755-463C-9A27-41CA61D682DE}"/>
          </ac:spMkLst>
        </pc:spChg>
        <pc:spChg chg="mod">
          <ac:chgData name="Edward Tremel" userId="99c4cb7793acbe54" providerId="LiveId" clId="{A6717AC4-B4DA-4BB9-B016-119F9A04DFCB}" dt="2020-01-24T18:54:08.965" v="3682" actId="14100"/>
          <ac:spMkLst>
            <pc:docMk/>
            <pc:sldMk cId="1882870323" sldId="277"/>
            <ac:spMk id="3" creationId="{A6BCD222-9F29-4422-A2E2-10A119359386}"/>
          </ac:spMkLst>
        </pc:spChg>
        <pc:spChg chg="add mod">
          <ac:chgData name="Edward Tremel" userId="99c4cb7793acbe54" providerId="LiveId" clId="{A6717AC4-B4DA-4BB9-B016-119F9A04DFCB}" dt="2020-01-24T18:53:48.589" v="3681" actId="14100"/>
          <ac:spMkLst>
            <pc:docMk/>
            <pc:sldMk cId="1882870323" sldId="277"/>
            <ac:spMk id="4" creationId="{0AD94BC0-E4E1-4414-A42A-347B42019CEB}"/>
          </ac:spMkLst>
        </pc:spChg>
        <pc:spChg chg="add del mod">
          <ac:chgData name="Edward Tremel" userId="99c4cb7793acbe54" providerId="LiveId" clId="{A6717AC4-B4DA-4BB9-B016-119F9A04DFCB}" dt="2020-01-24T18:55:39.931" v="3727" actId="478"/>
          <ac:spMkLst>
            <pc:docMk/>
            <pc:sldMk cId="1882870323" sldId="277"/>
            <ac:spMk id="7" creationId="{EE0CB7C2-58C8-42F8-9492-87969FC4E2D2}"/>
          </ac:spMkLst>
        </pc:spChg>
        <pc:spChg chg="add mod">
          <ac:chgData name="Edward Tremel" userId="99c4cb7793acbe54" providerId="LiveId" clId="{A6717AC4-B4DA-4BB9-B016-119F9A04DFCB}" dt="2020-01-24T18:58:31.219" v="3771" actId="1076"/>
          <ac:spMkLst>
            <pc:docMk/>
            <pc:sldMk cId="1882870323" sldId="277"/>
            <ac:spMk id="8" creationId="{A9978E8D-A0DB-4837-9798-95460538CA8B}"/>
          </ac:spMkLst>
        </pc:spChg>
        <pc:spChg chg="add mod">
          <ac:chgData name="Edward Tremel" userId="99c4cb7793acbe54" providerId="LiveId" clId="{A6717AC4-B4DA-4BB9-B016-119F9A04DFCB}" dt="2020-01-24T18:58:31.219" v="3771" actId="1076"/>
          <ac:spMkLst>
            <pc:docMk/>
            <pc:sldMk cId="1882870323" sldId="277"/>
            <ac:spMk id="9" creationId="{1FD79580-B356-4F33-86ED-DC0C94365B77}"/>
          </ac:spMkLst>
        </pc:spChg>
        <pc:spChg chg="add mod">
          <ac:chgData name="Edward Tremel" userId="99c4cb7793acbe54" providerId="LiveId" clId="{A6717AC4-B4DA-4BB9-B016-119F9A04DFCB}" dt="2020-01-24T18:58:31.219" v="3771" actId="1076"/>
          <ac:spMkLst>
            <pc:docMk/>
            <pc:sldMk cId="1882870323" sldId="277"/>
            <ac:spMk id="10" creationId="{7D64257F-F4BF-465A-B02C-8498CB4A2671}"/>
          </ac:spMkLst>
        </pc:spChg>
        <pc:spChg chg="add mod">
          <ac:chgData name="Edward Tremel" userId="99c4cb7793acbe54" providerId="LiveId" clId="{A6717AC4-B4DA-4BB9-B016-119F9A04DFCB}" dt="2020-01-24T18:58:31.219" v="3771" actId="1076"/>
          <ac:spMkLst>
            <pc:docMk/>
            <pc:sldMk cId="1882870323" sldId="277"/>
            <ac:spMk id="12" creationId="{FDF9FEEC-950A-47C1-83CB-8F7CD4EAEC3D}"/>
          </ac:spMkLst>
        </pc:spChg>
        <pc:spChg chg="add del mod">
          <ac:chgData name="Edward Tremel" userId="99c4cb7793acbe54" providerId="LiveId" clId="{A6717AC4-B4DA-4BB9-B016-119F9A04DFCB}" dt="2020-01-24T18:56:57.580" v="3736" actId="478"/>
          <ac:spMkLst>
            <pc:docMk/>
            <pc:sldMk cId="1882870323" sldId="277"/>
            <ac:spMk id="13" creationId="{2C20B69A-0633-4C04-ADFA-16E4644EE9FC}"/>
          </ac:spMkLst>
        </pc:spChg>
        <pc:spChg chg="add mod">
          <ac:chgData name="Edward Tremel" userId="99c4cb7793acbe54" providerId="LiveId" clId="{A6717AC4-B4DA-4BB9-B016-119F9A04DFCB}" dt="2020-01-24T19:00:25.306" v="3789" actId="2711"/>
          <ac:spMkLst>
            <pc:docMk/>
            <pc:sldMk cId="1882870323" sldId="277"/>
            <ac:spMk id="14" creationId="{E4B4F013-3AA8-48B3-AFF5-E08AE384432B}"/>
          </ac:spMkLst>
        </pc:spChg>
        <pc:spChg chg="add del mod">
          <ac:chgData name="Edward Tremel" userId="99c4cb7793acbe54" providerId="LiveId" clId="{A6717AC4-B4DA-4BB9-B016-119F9A04DFCB}" dt="2020-01-24T18:58:51.282" v="3773" actId="478"/>
          <ac:spMkLst>
            <pc:docMk/>
            <pc:sldMk cId="1882870323" sldId="277"/>
            <ac:spMk id="15" creationId="{0BB2DEA6-7530-46C7-9F3C-52CDB9363CA2}"/>
          </ac:spMkLst>
        </pc:spChg>
        <pc:spChg chg="add mod">
          <ac:chgData name="Edward Tremel" userId="99c4cb7793acbe54" providerId="LiveId" clId="{A6717AC4-B4DA-4BB9-B016-119F9A04DFCB}" dt="2020-01-24T18:59:43.176" v="3780"/>
          <ac:spMkLst>
            <pc:docMk/>
            <pc:sldMk cId="1882870323" sldId="277"/>
            <ac:spMk id="16" creationId="{064C08F6-A506-4908-8625-BC40507239F6}"/>
          </ac:spMkLst>
        </pc:spChg>
        <pc:spChg chg="add mod">
          <ac:chgData name="Edward Tremel" userId="99c4cb7793acbe54" providerId="LiveId" clId="{A6717AC4-B4DA-4BB9-B016-119F9A04DFCB}" dt="2020-01-24T19:02:56.593" v="3837" actId="1076"/>
          <ac:spMkLst>
            <pc:docMk/>
            <pc:sldMk cId="1882870323" sldId="277"/>
            <ac:spMk id="17" creationId="{431EAFC8-C419-4A71-A0BF-E3A6245F6B55}"/>
          </ac:spMkLst>
        </pc:spChg>
        <pc:spChg chg="add mod">
          <ac:chgData name="Edward Tremel" userId="99c4cb7793acbe54" providerId="LiveId" clId="{A6717AC4-B4DA-4BB9-B016-119F9A04DFCB}" dt="2020-01-24T19:02:29.562" v="3833" actId="1076"/>
          <ac:spMkLst>
            <pc:docMk/>
            <pc:sldMk cId="1882870323" sldId="277"/>
            <ac:spMk id="18" creationId="{D099604D-7192-44F3-BC7A-D7A66DD46B50}"/>
          </ac:spMkLst>
        </pc:spChg>
        <pc:spChg chg="add mod">
          <ac:chgData name="Edward Tremel" userId="99c4cb7793acbe54" providerId="LiveId" clId="{A6717AC4-B4DA-4BB9-B016-119F9A04DFCB}" dt="2020-01-24T19:02:29.562" v="3833" actId="1076"/>
          <ac:spMkLst>
            <pc:docMk/>
            <pc:sldMk cId="1882870323" sldId="277"/>
            <ac:spMk id="19" creationId="{65C4EA38-F70F-4543-BD42-0F19B6BFDF78}"/>
          </ac:spMkLst>
        </pc:spChg>
        <pc:cxnChg chg="add del mod">
          <ac:chgData name="Edward Tremel" userId="99c4cb7793acbe54" providerId="LiveId" clId="{A6717AC4-B4DA-4BB9-B016-119F9A04DFCB}" dt="2020-01-24T18:55:39.931" v="3727" actId="478"/>
          <ac:cxnSpMkLst>
            <pc:docMk/>
            <pc:sldMk cId="1882870323" sldId="277"/>
            <ac:cxnSpMk id="6" creationId="{922BB383-54B9-476B-9641-744AF7812EC7}"/>
          </ac:cxnSpMkLst>
        </pc:cxnChg>
        <pc:cxnChg chg="add mod">
          <ac:chgData name="Edward Tremel" userId="99c4cb7793acbe54" providerId="LiveId" clId="{A6717AC4-B4DA-4BB9-B016-119F9A04DFCB}" dt="2020-01-24T18:58:31.219" v="3771" actId="1076"/>
          <ac:cxnSpMkLst>
            <pc:docMk/>
            <pc:sldMk cId="1882870323" sldId="277"/>
            <ac:cxnSpMk id="11" creationId="{637719F2-2B32-43BC-BBDB-36461D580FCB}"/>
          </ac:cxnSpMkLst>
        </pc:cxnChg>
      </pc:sldChg>
      <pc:sldChg chg="addSp modSp add ord modAnim">
        <pc:chgData name="Edward Tremel" userId="99c4cb7793acbe54" providerId="LiveId" clId="{A6717AC4-B4DA-4BB9-B016-119F9A04DFCB}" dt="2020-01-24T19:14:30.479" v="4248"/>
        <pc:sldMkLst>
          <pc:docMk/>
          <pc:sldMk cId="4278971422" sldId="278"/>
        </pc:sldMkLst>
        <pc:spChg chg="mod">
          <ac:chgData name="Edward Tremel" userId="99c4cb7793acbe54" providerId="LiveId" clId="{A6717AC4-B4DA-4BB9-B016-119F9A04DFCB}" dt="2020-01-24T19:04:09.166" v="3886" actId="20577"/>
          <ac:spMkLst>
            <pc:docMk/>
            <pc:sldMk cId="4278971422" sldId="278"/>
            <ac:spMk id="2" creationId="{E775F4B7-B6E9-49D2-AFCA-4E0004FE9B09}"/>
          </ac:spMkLst>
        </pc:spChg>
        <pc:spChg chg="mod">
          <ac:chgData name="Edward Tremel" userId="99c4cb7793acbe54" providerId="LiveId" clId="{A6717AC4-B4DA-4BB9-B016-119F9A04DFCB}" dt="2020-01-24T19:11:41.125" v="4167" actId="948"/>
          <ac:spMkLst>
            <pc:docMk/>
            <pc:sldMk cId="4278971422" sldId="278"/>
            <ac:spMk id="3" creationId="{3AB8E115-5571-4AE3-B265-AB5BB2F6AF59}"/>
          </ac:spMkLst>
        </pc:spChg>
        <pc:spChg chg="add mod">
          <ac:chgData name="Edward Tremel" userId="99c4cb7793acbe54" providerId="LiveId" clId="{A6717AC4-B4DA-4BB9-B016-119F9A04DFCB}" dt="2020-01-24T19:12:39.940" v="4211" actId="207"/>
          <ac:spMkLst>
            <pc:docMk/>
            <pc:sldMk cId="4278971422" sldId="278"/>
            <ac:spMk id="4" creationId="{665BE5CF-9DFE-4192-97CE-AA87DFE18733}"/>
          </ac:spMkLst>
        </pc:spChg>
        <pc:spChg chg="add mod">
          <ac:chgData name="Edward Tremel" userId="99c4cb7793acbe54" providerId="LiveId" clId="{A6717AC4-B4DA-4BB9-B016-119F9A04DFCB}" dt="2020-01-24T19:13:38.659" v="4242" actId="1076"/>
          <ac:spMkLst>
            <pc:docMk/>
            <pc:sldMk cId="4278971422" sldId="278"/>
            <ac:spMk id="7" creationId="{66DBD0E0-87A2-4365-BE55-AF4C69507AB3}"/>
          </ac:spMkLst>
        </pc:spChg>
        <pc:cxnChg chg="add mod">
          <ac:chgData name="Edward Tremel" userId="99c4cb7793acbe54" providerId="LiveId" clId="{A6717AC4-B4DA-4BB9-B016-119F9A04DFCB}" dt="2020-01-24T19:12:53.485" v="4213" actId="13822"/>
          <ac:cxnSpMkLst>
            <pc:docMk/>
            <pc:sldMk cId="4278971422" sldId="278"/>
            <ac:cxnSpMk id="6" creationId="{2EDAF20D-7C57-4D0D-9F28-4ADC72C7B737}"/>
          </ac:cxnSpMkLst>
        </pc:cxnChg>
        <pc:cxnChg chg="add mod">
          <ac:chgData name="Edward Tremel" userId="99c4cb7793acbe54" providerId="LiveId" clId="{A6717AC4-B4DA-4BB9-B016-119F9A04DFCB}" dt="2020-01-24T19:13:53.815" v="4244" actId="108"/>
          <ac:cxnSpMkLst>
            <pc:docMk/>
            <pc:sldMk cId="4278971422" sldId="278"/>
            <ac:cxnSpMk id="9" creationId="{7AE81B4F-8236-42BE-9EC8-B4D80B914D9C}"/>
          </ac:cxnSpMkLst>
        </pc:cxnChg>
      </pc:sldChg>
    </pc:docChg>
  </pc:docChgLst>
  <pc:docChgLst>
    <pc:chgData name="Edward Tremel" userId="99c4cb7793acbe54" providerId="LiveId" clId="{535EBD4D-A1A8-4E3A-8D3B-24D94DE3FBDA}"/>
    <pc:docChg chg="modSld">
      <pc:chgData name="Edward Tremel" userId="99c4cb7793acbe54" providerId="LiveId" clId="{535EBD4D-A1A8-4E3A-8D3B-24D94DE3FBDA}" dt="2019-11-28T20:04:37.133" v="10" actId="20577"/>
      <pc:docMkLst>
        <pc:docMk/>
      </pc:docMkLst>
      <pc:sldChg chg="modSp">
        <pc:chgData name="Edward Tremel" userId="99c4cb7793acbe54" providerId="LiveId" clId="{535EBD4D-A1A8-4E3A-8D3B-24D94DE3FBDA}" dt="2019-11-28T20:04:37.133" v="10" actId="20577"/>
        <pc:sldMkLst>
          <pc:docMk/>
          <pc:sldMk cId="2800283070" sldId="256"/>
        </pc:sldMkLst>
        <pc:spChg chg="mod">
          <ac:chgData name="Edward Tremel" userId="99c4cb7793acbe54" providerId="LiveId" clId="{535EBD4D-A1A8-4E3A-8D3B-24D94DE3FBDA}" dt="2019-11-28T20:04:37.133" v="10" actId="20577"/>
          <ac:spMkLst>
            <pc:docMk/>
            <pc:sldMk cId="2800283070" sldId="256"/>
            <ac:spMk id="2" creationId="{00000000-0000-0000-0000-000000000000}"/>
          </ac:spMkLst>
        </pc:spChg>
      </pc:sldChg>
    </pc:docChg>
  </pc:docChgLst>
  <pc:docChgLst>
    <pc:chgData name="Edward Tremel" userId="99c4cb7793acbe54" providerId="LiveId" clId="{43880FCF-20B6-4F67-8B44-B40A859DC74C}"/>
    <pc:docChg chg="undo redo custSel addSld delSld modSld">
      <pc:chgData name="Edward Tremel" userId="99c4cb7793acbe54" providerId="LiveId" clId="{43880FCF-20B6-4F67-8B44-B40A859DC74C}" dt="2019-12-04T04:50:45.322" v="7182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50EFD-B4C4-4849-9D46-55349313B59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58FFA-1A25-4FBE-A22A-9EEA7E866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5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58FFA-1A25-4FBE-A22A-9EEA7E8665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3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58FFA-1A25-4FBE-A22A-9EEA7E8665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73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58FFA-1A25-4FBE-A22A-9EEA7E8665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4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7724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48615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26099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1148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038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38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38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51335"/>
            <a:ext cx="4038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31156"/>
            <a:ext cx="4038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26408"/>
            <a:ext cx="8534399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476750"/>
            <a:ext cx="85344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8534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8537448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8537448" cy="2857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</a:schemeClr>
            </a:gs>
            <a:gs pos="8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4800600"/>
            <a:ext cx="533400" cy="283464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D5DBDE8-2F15-440B-94C9-65D2FF74F3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4800600"/>
            <a:ext cx="5867400" cy="283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0599"/>
            <a:ext cx="1828799" cy="283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accent1"/>
                </a:solidFill>
              </a:defRPr>
            </a:lvl1pPr>
          </a:lstStyle>
          <a:p>
            <a:fld id="{43EB0EE4-6096-4DD7-B81E-AD433831DBBE}" type="datetimeFigureOut">
              <a:rPr lang="en-US" smtClean="0"/>
              <a:pPr/>
              <a:t>1/24/2020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c.pxhere.com/photos/80/b2/barley_bottom_section_photo_montage_poppies_earth_agriculture_topsoil_field-388049.jpg!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CS 4411: Operating Systems Practicum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Edward Tremel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Spring 2020</a:t>
            </a:r>
          </a:p>
        </p:txBody>
      </p:sp>
    </p:spTree>
    <p:extLst>
      <p:ext uri="{BB962C8B-B14F-4D97-AF65-F5344CB8AC3E}">
        <p14:creationId xmlns:p14="http://schemas.microsoft.com/office/powerpoint/2010/main" val="280028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C9EA7-260B-44E2-BE7A-EB345C87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29114-55AD-4F80-B1B0-5B235AB0F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Lecture: Fridays at 2:30</a:t>
            </a:r>
          </a:p>
          <a:p>
            <a:pPr lvl="1"/>
            <a:r>
              <a:rPr lang="en-US" dirty="0"/>
              <a:t>Goal is to prepare you for each project</a:t>
            </a:r>
          </a:p>
          <a:p>
            <a:pPr lvl="1"/>
            <a:r>
              <a:rPr lang="en-US" dirty="0"/>
              <a:t>Some weeks have no lecture, class meeting time is extra office hours</a:t>
            </a:r>
          </a:p>
          <a:p>
            <a:r>
              <a:rPr lang="en-US" dirty="0"/>
              <a:t>Class rules: Just like 4410</a:t>
            </a:r>
          </a:p>
          <a:p>
            <a:pPr lvl="1"/>
            <a:r>
              <a:rPr lang="en-US" dirty="0"/>
              <a:t>No cell phones</a:t>
            </a:r>
          </a:p>
          <a:p>
            <a:pPr lvl="1"/>
            <a:r>
              <a:rPr lang="en-US" dirty="0"/>
              <a:t>No laptops</a:t>
            </a:r>
          </a:p>
          <a:p>
            <a:pPr lvl="1"/>
            <a:r>
              <a:rPr lang="en-US" dirty="0"/>
              <a:t>Asking questions is good, </a:t>
            </a:r>
            <a:br>
              <a:rPr lang="en-US" dirty="0"/>
            </a:br>
            <a:r>
              <a:rPr lang="en-US" dirty="0"/>
              <a:t>private discussions are disruptive</a:t>
            </a:r>
          </a:p>
          <a:p>
            <a:r>
              <a:rPr lang="en-US" dirty="0"/>
              <a:t>Textbook: Same as 4410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41491-6F8D-45B5-B9B0-7DD4F5353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80035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8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533F-E3A0-4A27-8BC8-011418997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BB4FA-AED4-4C6D-8453-71D70C35F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website: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http://www.cs.cornell.edu/courses/cs4411/2020sp/</a:t>
            </a:r>
          </a:p>
          <a:p>
            <a:pPr lvl="1"/>
            <a:r>
              <a:rPr lang="en-US" dirty="0"/>
              <a:t>Schedule and lecture slides</a:t>
            </a:r>
          </a:p>
          <a:p>
            <a:pPr lvl="1"/>
            <a:r>
              <a:rPr lang="en-US" dirty="0"/>
              <a:t>Office hours information</a:t>
            </a:r>
          </a:p>
          <a:p>
            <a:r>
              <a:rPr lang="en-US" dirty="0"/>
              <a:t>Piazza: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http://piazza.com/cornell/spring2020/cs4411</a:t>
            </a:r>
          </a:p>
          <a:p>
            <a:pPr lvl="1"/>
            <a:r>
              <a:rPr lang="en-US" dirty="0"/>
              <a:t>Questions, announcements, and finding teammates</a:t>
            </a:r>
          </a:p>
          <a:p>
            <a:r>
              <a:rPr lang="en-US" b="1" dirty="0"/>
              <a:t>CMS</a:t>
            </a:r>
            <a:r>
              <a:rPr lang="en-US" dirty="0"/>
              <a:t> for assignments</a:t>
            </a:r>
          </a:p>
          <a:p>
            <a:r>
              <a:rPr lang="en-US" dirty="0"/>
              <a:t>GitHub for code: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https://github.coecis.cornell.edu</a:t>
            </a:r>
          </a:p>
        </p:txBody>
      </p:sp>
    </p:spTree>
    <p:extLst>
      <p:ext uri="{BB962C8B-B14F-4D97-AF65-F5344CB8AC3E}">
        <p14:creationId xmlns:p14="http://schemas.microsoft.com/office/powerpoint/2010/main" val="4187660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133C-F6C3-4B84-915F-81694D23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39CF5-8603-4E52-A1A0-9DA2E807F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EGOS code will be distributed via a GitHub repository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https://github.coecis.cornell.edu/cs4411-2020sp/egos</a:t>
            </a:r>
          </a:p>
          <a:p>
            <a:r>
              <a:rPr lang="en-US" dirty="0"/>
              <a:t>To access this repository, you will need to join the </a:t>
            </a:r>
            <a:br>
              <a:rPr lang="en-US" dirty="0"/>
            </a:br>
            <a:r>
              <a:rPr lang="en-US" b="1" dirty="0"/>
              <a:t>cs4411-2020sp</a:t>
            </a:r>
            <a:r>
              <a:rPr lang="en-US" dirty="0"/>
              <a:t> organization and the </a:t>
            </a:r>
            <a:r>
              <a:rPr lang="en-US" b="1" dirty="0"/>
              <a:t>students</a:t>
            </a:r>
            <a:r>
              <a:rPr lang="en-US" dirty="0"/>
              <a:t> team within it</a:t>
            </a:r>
          </a:p>
          <a:p>
            <a:r>
              <a:rPr lang="en-US" dirty="0"/>
              <a:t>Submit your Cornell GitHub username via a Google form (coming soon) so that we can add you</a:t>
            </a:r>
          </a:p>
          <a:p>
            <a:pPr lvl="1"/>
            <a:r>
              <a:rPr lang="en-US" dirty="0"/>
              <a:t>Details on your Cornell GitHub username on the course website</a:t>
            </a:r>
          </a:p>
          <a:p>
            <a:r>
              <a:rPr lang="en-US" dirty="0"/>
              <a:t>Suggestion: Fork the EGOS repo and share it with your partner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F4746A-AF07-461B-B131-0EF3A713BC2B}"/>
              </a:ext>
            </a:extLst>
          </p:cNvPr>
          <p:cNvGrpSpPr/>
          <p:nvPr/>
        </p:nvGrpSpPr>
        <p:grpSpPr>
          <a:xfrm>
            <a:off x="7315200" y="1196866"/>
            <a:ext cx="1704356" cy="1428750"/>
            <a:chOff x="316865" y="3714750"/>
            <a:chExt cx="1704356" cy="1428750"/>
          </a:xfrm>
        </p:grpSpPr>
        <p:pic>
          <p:nvPicPr>
            <p:cNvPr id="5" name="Picture 6" descr="Sod, Earth, Grass, Square, Soil, Nature">
              <a:extLst>
                <a:ext uri="{FF2B5EF4-FFF2-40B4-BE49-F238E27FC236}">
                  <a16:creationId xmlns:a16="http://schemas.microsoft.com/office/drawing/2014/main" id="{2CAC03C3-9799-4748-961B-0ADEF8775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3714750"/>
              <a:ext cx="11271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AE498E-AE8A-4DDD-8729-93774F557699}"/>
                </a:ext>
              </a:extLst>
            </p:cNvPr>
            <p:cNvSpPr/>
            <p:nvPr/>
          </p:nvSpPr>
          <p:spPr>
            <a:xfrm>
              <a:off x="316865" y="4330700"/>
              <a:ext cx="108777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isometricLeftDown"/>
                <a:lightRig rig="threePt" dir="t"/>
              </a:scene3d>
            </a:bodyPr>
            <a:lstStyle/>
            <a:p>
              <a:pPr algn="ctr"/>
              <a:r>
                <a:rPr lang="en-US" sz="4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Lucida Console" panose="020B0609040504020204" pitchFamily="49" charset="0"/>
                </a:rPr>
                <a:t>EG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4AC2FB-B3A9-4FA8-9CD4-47583714A16D}"/>
                </a:ext>
              </a:extLst>
            </p:cNvPr>
            <p:cNvSpPr/>
            <p:nvPr/>
          </p:nvSpPr>
          <p:spPr>
            <a:xfrm>
              <a:off x="933450" y="4337050"/>
              <a:ext cx="108777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isometricRightUp"/>
                <a:lightRig rig="threePt" dir="t"/>
              </a:scene3d>
            </a:bodyPr>
            <a:lstStyle/>
            <a:p>
              <a:pPr algn="ctr"/>
              <a:r>
                <a:rPr lang="en-US" sz="4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Lucida Console" panose="020B0609040504020204" pitchFamily="49" charset="0"/>
                </a:rPr>
                <a:t>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78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015A3-FF24-4629-9AC1-7E017B99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1EA42-683F-40BB-875D-650EE9757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 :</a:t>
            </a:r>
          </a:p>
          <a:p>
            <a:pPr lvl="1"/>
            <a:r>
              <a:rPr lang="en-US" dirty="0"/>
              <a:t>Wednesdays 9:45-11:45 am</a:t>
            </a:r>
          </a:p>
          <a:p>
            <a:pPr lvl="1"/>
            <a:r>
              <a:rPr lang="en-US" dirty="0"/>
              <a:t>Rhodes 402</a:t>
            </a:r>
          </a:p>
          <a:p>
            <a:pPr lvl="1"/>
            <a:r>
              <a:rPr lang="en-US" dirty="0"/>
              <a:t>Also during class period when there is no lecture</a:t>
            </a:r>
          </a:p>
          <a:p>
            <a:r>
              <a:rPr lang="en-US" dirty="0"/>
              <a:t>PhD TA:</a:t>
            </a:r>
          </a:p>
          <a:p>
            <a:pPr lvl="1"/>
            <a:r>
              <a:rPr lang="en-US" dirty="0"/>
              <a:t>Mondays 1:00-2:45 pm</a:t>
            </a:r>
          </a:p>
          <a:p>
            <a:pPr lvl="1"/>
            <a:r>
              <a:rPr lang="en-US" dirty="0"/>
              <a:t>Rhodes 597</a:t>
            </a:r>
          </a:p>
          <a:p>
            <a:r>
              <a:rPr lang="en-US" dirty="0"/>
              <a:t>Course staff:</a:t>
            </a:r>
          </a:p>
          <a:p>
            <a:pPr lvl="1"/>
            <a:r>
              <a:rPr lang="en-US" dirty="0"/>
              <a:t>See website</a:t>
            </a:r>
          </a:p>
        </p:txBody>
      </p:sp>
    </p:spTree>
    <p:extLst>
      <p:ext uri="{BB962C8B-B14F-4D97-AF65-F5344CB8AC3E}">
        <p14:creationId xmlns:p14="http://schemas.microsoft.com/office/powerpoint/2010/main" val="319366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3B16E-4C19-4194-A7B9-D9288E39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E4F35-A439-467A-BE30-EFABFFA1D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grades come from projects</a:t>
            </a:r>
          </a:p>
          <a:p>
            <a:r>
              <a:rPr lang="en-US" dirty="0"/>
              <a:t>All projects equally weighted</a:t>
            </a:r>
          </a:p>
          <a:p>
            <a:r>
              <a:rPr lang="en-US" dirty="0"/>
              <a:t>Late Policy:</a:t>
            </a:r>
          </a:p>
          <a:p>
            <a:pPr lvl="1"/>
            <a:r>
              <a:rPr lang="en-US" dirty="0"/>
              <a:t>Each </a:t>
            </a:r>
            <a:r>
              <a:rPr lang="en-US" b="1" dirty="0"/>
              <a:t>team</a:t>
            </a:r>
            <a:r>
              <a:rPr lang="en-US" dirty="0"/>
              <a:t> has a total of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“slip days”</a:t>
            </a:r>
          </a:p>
          <a:p>
            <a:pPr lvl="1"/>
            <a:r>
              <a:rPr lang="en-US" dirty="0"/>
              <a:t>You can use at most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per project</a:t>
            </a:r>
          </a:p>
          <a:p>
            <a:pPr lvl="1"/>
            <a:r>
              <a:rPr lang="en-US" dirty="0"/>
              <a:t>After 24 hours, or with no slip days remaining, no credit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10552-0861-4E88-BF72-17CDA23B8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61CF8-FE09-485F-87BE-8ADB5FF7B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All submitted work must be your own</a:t>
            </a:r>
          </a:p>
          <a:p>
            <a:r>
              <a:rPr lang="en-US" dirty="0"/>
              <a:t>First project must be entirely your own work</a:t>
            </a:r>
          </a:p>
          <a:p>
            <a:r>
              <a:rPr lang="en-US" dirty="0"/>
              <a:t>Other projects must represent solely the work of the two members of the team</a:t>
            </a:r>
          </a:p>
          <a:p>
            <a:pPr marL="114300" indent="0"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Do not put project code in a public GitHub repository</a:t>
            </a:r>
          </a:p>
          <a:p>
            <a:r>
              <a:rPr lang="en-US" dirty="0"/>
              <a:t>This is equivalent to letting someone else look at your code</a:t>
            </a:r>
          </a:p>
        </p:txBody>
      </p:sp>
    </p:spTree>
    <p:extLst>
      <p:ext uri="{BB962C8B-B14F-4D97-AF65-F5344CB8AC3E}">
        <p14:creationId xmlns:p14="http://schemas.microsoft.com/office/powerpoint/2010/main" val="786444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  <a:p>
            <a:r>
              <a:rPr lang="en-US" dirty="0"/>
              <a:t>Introductions</a:t>
            </a:r>
          </a:p>
          <a:p>
            <a:r>
              <a:rPr lang="en-US" dirty="0"/>
              <a:t>Course Goals</a:t>
            </a:r>
          </a:p>
          <a:p>
            <a:r>
              <a:rPr lang="en-US" dirty="0"/>
              <a:t>Warm-up Activity</a:t>
            </a:r>
          </a:p>
          <a:p>
            <a:r>
              <a:rPr lang="en-US" dirty="0"/>
              <a:t>Logistics and Administrivia</a:t>
            </a:r>
          </a:p>
          <a:p>
            <a:r>
              <a:rPr lang="en-US" b="1" dirty="0"/>
              <a:t>C and Pointers</a:t>
            </a:r>
          </a:p>
        </p:txBody>
      </p:sp>
    </p:spTree>
    <p:extLst>
      <p:ext uri="{BB962C8B-B14F-4D97-AF65-F5344CB8AC3E}">
        <p14:creationId xmlns:p14="http://schemas.microsoft.com/office/powerpoint/2010/main" val="3156962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50F70-4CF4-431C-A753-DB40B84A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74FD9-89F8-4426-AABE-C86AE33AE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these function declarations?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queue_append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queue</a:t>
            </a:r>
            <a:r>
              <a:rPr lang="en-US" dirty="0">
                <a:latin typeface="Consolas" panose="020B0609020204030204" pitchFamily="49" charset="0"/>
              </a:rPr>
              <a:t> q,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*item);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queue_append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queue</a:t>
            </a:r>
            <a:r>
              <a:rPr lang="en-US" dirty="0">
                <a:latin typeface="Consolas" panose="020B0609020204030204" pitchFamily="49" charset="0"/>
              </a:rPr>
              <a:t> *q,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*item);</a:t>
            </a: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Which one is better?</a:t>
            </a:r>
          </a:p>
          <a:p>
            <a:endParaRPr lang="en-US" dirty="0"/>
          </a:p>
          <a:p>
            <a:r>
              <a:rPr lang="en-US" dirty="0"/>
              <a:t>Style I prefer: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queue_append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queue</a:t>
            </a:r>
            <a:r>
              <a:rPr lang="en-US" dirty="0">
                <a:latin typeface="Consolas" panose="020B0609020204030204" pitchFamily="49" charset="0"/>
              </a:rPr>
              <a:t>* q,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* item);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4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9DD6-0608-411B-A327-0FA90D4E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 and Memory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0824D8-4240-4D66-B6CE-B698ABF81FC8}"/>
              </a:ext>
            </a:extLst>
          </p:cNvPr>
          <p:cNvSpPr/>
          <p:nvPr/>
        </p:nvSpPr>
        <p:spPr>
          <a:xfrm>
            <a:off x="5334000" y="1581154"/>
            <a:ext cx="2362200" cy="3356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47DA74-0E03-47C3-91BE-46C8BCE000B4}"/>
              </a:ext>
            </a:extLst>
          </p:cNvPr>
          <p:cNvSpPr/>
          <p:nvPr/>
        </p:nvSpPr>
        <p:spPr>
          <a:xfrm>
            <a:off x="1208690" y="2243964"/>
            <a:ext cx="2209800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18ed009ffff78a42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D7C285-DD9D-4E0E-8A34-858B1DA24536}"/>
              </a:ext>
            </a:extLst>
          </p:cNvPr>
          <p:cNvSpPr txBox="1"/>
          <p:nvPr/>
        </p:nvSpPr>
        <p:spPr>
          <a:xfrm>
            <a:off x="112987" y="221169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int* 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1CE6FF-9634-4E6F-8710-42CD7C0F3D48}"/>
              </a:ext>
            </a:extLst>
          </p:cNvPr>
          <p:cNvSpPr/>
          <p:nvPr/>
        </p:nvSpPr>
        <p:spPr>
          <a:xfrm>
            <a:off x="1208690" y="2981945"/>
            <a:ext cx="2209800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18ed009ffff78a00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03074-B929-47D9-B55A-B0F544C6ED72}"/>
              </a:ext>
            </a:extLst>
          </p:cNvPr>
          <p:cNvSpPr txBox="1"/>
          <p:nvPr/>
        </p:nvSpPr>
        <p:spPr>
          <a:xfrm>
            <a:off x="112987" y="294967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char* 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1A7FA5-DCC1-4776-95FB-93FAC9139ED6}"/>
              </a:ext>
            </a:extLst>
          </p:cNvPr>
          <p:cNvSpPr/>
          <p:nvPr/>
        </p:nvSpPr>
        <p:spPr>
          <a:xfrm>
            <a:off x="1208690" y="4024725"/>
            <a:ext cx="2209800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18ed009ffff789da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573BB-B787-4EB0-B9A0-277FB93A0CAE}"/>
              </a:ext>
            </a:extLst>
          </p:cNvPr>
          <p:cNvSpPr txBox="1"/>
          <p:nvPr/>
        </p:nvSpPr>
        <p:spPr>
          <a:xfrm>
            <a:off x="112987" y="399245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long* z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800A90-18EB-4AC9-896F-7FAC0D55ACF0}"/>
              </a:ext>
            </a:extLst>
          </p:cNvPr>
          <p:cNvCxnSpPr>
            <a:stCxn id="5" idx="3"/>
          </p:cNvCxnSpPr>
          <p:nvPr/>
        </p:nvCxnSpPr>
        <p:spPr>
          <a:xfrm>
            <a:off x="3418490" y="2396364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5951C52-4076-431F-97DF-BCA65EF16116}"/>
              </a:ext>
            </a:extLst>
          </p:cNvPr>
          <p:cNvSpPr/>
          <p:nvPr/>
        </p:nvSpPr>
        <p:spPr>
          <a:xfrm>
            <a:off x="5366845" y="1885950"/>
            <a:ext cx="2304288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*x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C89121AE-BBE1-4460-9297-91F67C4E48D3}"/>
              </a:ext>
            </a:extLst>
          </p:cNvPr>
          <p:cNvSpPr/>
          <p:nvPr/>
        </p:nvSpPr>
        <p:spPr>
          <a:xfrm>
            <a:off x="7734300" y="1885950"/>
            <a:ext cx="266700" cy="533400"/>
          </a:xfrm>
          <a:prstGeom prst="rightBrace">
            <a:avLst>
              <a:gd name="adj1" fmla="val 20594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5A4614-B9E3-4C35-B6E8-2CB7CA85DF0D}"/>
              </a:ext>
            </a:extLst>
          </p:cNvPr>
          <p:cNvSpPr txBox="1"/>
          <p:nvPr/>
        </p:nvSpPr>
        <p:spPr>
          <a:xfrm>
            <a:off x="5334000" y="122943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Heap Memory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64FD2-06F3-404D-91C8-D1DC5989CDF4}"/>
              </a:ext>
            </a:extLst>
          </p:cNvPr>
          <p:cNvSpPr txBox="1"/>
          <p:nvPr/>
        </p:nvSpPr>
        <p:spPr>
          <a:xfrm>
            <a:off x="7966841" y="19430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bytes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5C8DE02-6AC4-4BC7-8A53-6CDA8AA01DF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418490" y="3134345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F8D80C2-AE5D-4E98-AAE7-8EF8254D2722}"/>
              </a:ext>
            </a:extLst>
          </p:cNvPr>
          <p:cNvSpPr/>
          <p:nvPr/>
        </p:nvSpPr>
        <p:spPr>
          <a:xfrm>
            <a:off x="5364217" y="2876549"/>
            <a:ext cx="2304288" cy="268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*y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A49BC360-6E8B-4E6C-A51D-CDAA36CDE44E}"/>
              </a:ext>
            </a:extLst>
          </p:cNvPr>
          <p:cNvSpPr/>
          <p:nvPr/>
        </p:nvSpPr>
        <p:spPr>
          <a:xfrm>
            <a:off x="7731672" y="2876549"/>
            <a:ext cx="193128" cy="268311"/>
          </a:xfrm>
          <a:prstGeom prst="rightBrace">
            <a:avLst>
              <a:gd name="adj1" fmla="val 20594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B6F9CD-9AB5-4A3C-ADBC-250A9B26C8C9}"/>
              </a:ext>
            </a:extLst>
          </p:cNvPr>
          <p:cNvSpPr txBox="1"/>
          <p:nvPr/>
        </p:nvSpPr>
        <p:spPr>
          <a:xfrm>
            <a:off x="7881444" y="28120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byte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54367-6EA4-4794-8C0E-DE5867DFB46D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418490" y="4177125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E772F8E-8E01-4110-9689-1C99715601B5}"/>
              </a:ext>
            </a:extLst>
          </p:cNvPr>
          <p:cNvSpPr/>
          <p:nvPr/>
        </p:nvSpPr>
        <p:spPr>
          <a:xfrm>
            <a:off x="5364217" y="3257550"/>
            <a:ext cx="2304288" cy="9283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*z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9318E0DA-B55A-4FB1-A995-E22DD8CB18C7}"/>
              </a:ext>
            </a:extLst>
          </p:cNvPr>
          <p:cNvSpPr/>
          <p:nvPr/>
        </p:nvSpPr>
        <p:spPr>
          <a:xfrm>
            <a:off x="7731672" y="3257550"/>
            <a:ext cx="342900" cy="928309"/>
          </a:xfrm>
          <a:prstGeom prst="rightBrace">
            <a:avLst>
              <a:gd name="adj1" fmla="val 20594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E6A822-316A-4388-ADF4-ECDCAF8D2ADA}"/>
              </a:ext>
            </a:extLst>
          </p:cNvPr>
          <p:cNvSpPr txBox="1"/>
          <p:nvPr/>
        </p:nvSpPr>
        <p:spPr>
          <a:xfrm>
            <a:off x="8054865" y="353703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bytes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47C7FC7D-1BED-4031-BE01-B53456ADA520}"/>
              </a:ext>
            </a:extLst>
          </p:cNvPr>
          <p:cNvSpPr/>
          <p:nvPr/>
        </p:nvSpPr>
        <p:spPr>
          <a:xfrm rot="5400000">
            <a:off x="2163818" y="3448050"/>
            <a:ext cx="304800" cy="2209800"/>
          </a:xfrm>
          <a:prstGeom prst="rightBrace">
            <a:avLst>
              <a:gd name="adj1" fmla="val 3247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0EB084-7873-4B48-85BD-BA63D04F6077}"/>
              </a:ext>
            </a:extLst>
          </p:cNvPr>
          <p:cNvSpPr txBox="1"/>
          <p:nvPr/>
        </p:nvSpPr>
        <p:spPr>
          <a:xfrm>
            <a:off x="1066800" y="4659995"/>
            <a:ext cx="2477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64-bit memory address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385D9C-2057-4E08-A080-4BFDDCC6FE46}"/>
              </a:ext>
            </a:extLst>
          </p:cNvPr>
          <p:cNvSpPr txBox="1"/>
          <p:nvPr/>
        </p:nvSpPr>
        <p:spPr>
          <a:xfrm>
            <a:off x="525517" y="116891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pointer is just a number! </a:t>
            </a:r>
          </a:p>
          <a:p>
            <a:r>
              <a:rPr lang="en-US" dirty="0"/>
              <a:t>It’s a </a:t>
            </a:r>
            <a:r>
              <a:rPr lang="en-US" b="1" dirty="0"/>
              <a:t>memory address</a:t>
            </a:r>
          </a:p>
        </p:txBody>
      </p:sp>
    </p:spTree>
    <p:extLst>
      <p:ext uri="{BB962C8B-B14F-4D97-AF65-F5344CB8AC3E}">
        <p14:creationId xmlns:p14="http://schemas.microsoft.com/office/powerpoint/2010/main" val="992154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BB2CE1-9D25-4F73-9120-4C9FF0EE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EE3B1-6747-4352-A921-12F65ECDF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type</a:t>
            </a:r>
            <a:r>
              <a:rPr lang="en-US" dirty="0"/>
              <a:t> of a pointer determines how much memory it points to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AFD436-56C0-4277-8F43-1141E86F3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76912"/>
              </p:ext>
            </p:extLst>
          </p:nvPr>
        </p:nvGraphicFramePr>
        <p:xfrm>
          <a:off x="2476500" y="1733550"/>
          <a:ext cx="41910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48790199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871934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Pointer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Size of 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8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char*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byte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123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int*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30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long*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46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float*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357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double*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982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struct foo*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sizeof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(struct foo)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166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void*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?????????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8369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A071690-AEC4-4DA9-BC71-86C16F6FC074}"/>
              </a:ext>
            </a:extLst>
          </p:cNvPr>
          <p:cNvSpPr txBox="1"/>
          <p:nvPr/>
        </p:nvSpPr>
        <p:spPr>
          <a:xfrm>
            <a:off x="6934200" y="238125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sizeof</a:t>
            </a:r>
            <a:r>
              <a:rPr lang="en-US" dirty="0">
                <a:latin typeface="Consolas" panose="020B0609020204030204" pitchFamily="49" charset="0"/>
              </a:rPr>
              <a:t>(int)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AFC22C-EA91-4D04-B509-567F9DF19475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029200" y="2571750"/>
            <a:ext cx="1905000" cy="76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49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  <a:p>
            <a:r>
              <a:rPr lang="en-US" dirty="0"/>
              <a:t>Introductions</a:t>
            </a:r>
          </a:p>
          <a:p>
            <a:r>
              <a:rPr lang="en-US" dirty="0"/>
              <a:t>Course Goals</a:t>
            </a:r>
          </a:p>
          <a:p>
            <a:r>
              <a:rPr lang="en-US" dirty="0"/>
              <a:t>Warm-up Activity</a:t>
            </a:r>
          </a:p>
          <a:p>
            <a:r>
              <a:rPr lang="en-US" dirty="0"/>
              <a:t>Logistics and </a:t>
            </a:r>
            <a:r>
              <a:rPr lang="en-US" dirty="0" err="1"/>
              <a:t>Administrivia</a:t>
            </a:r>
            <a:endParaRPr lang="en-US" dirty="0"/>
          </a:p>
          <a:p>
            <a:r>
              <a:rPr lang="en-US" dirty="0"/>
              <a:t>C and Pointers</a:t>
            </a:r>
          </a:p>
        </p:txBody>
      </p:sp>
    </p:spTree>
    <p:extLst>
      <p:ext uri="{BB962C8B-B14F-4D97-AF65-F5344CB8AC3E}">
        <p14:creationId xmlns:p14="http://schemas.microsoft.com/office/powerpoint/2010/main" val="1919267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F432-F029-40A5-8C5D-C9616B5E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latin typeface="Consolas" panose="020B0609020204030204" pitchFamily="49" charset="0"/>
              </a:rPr>
              <a:t>void*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5042-D4CB-4082-81D6-F631D561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queue_append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queue</a:t>
            </a:r>
            <a:r>
              <a:rPr lang="en-US" dirty="0">
                <a:latin typeface="Consolas" panose="020B0609020204030204" pitchFamily="49" charset="0"/>
              </a:rPr>
              <a:t>* q,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* item);</a:t>
            </a:r>
          </a:p>
          <a:p>
            <a:endParaRPr lang="en-US" sz="1100" dirty="0"/>
          </a:p>
          <a:p>
            <a:r>
              <a:rPr lang="en-US" dirty="0"/>
              <a:t>“Generic Pointer”</a:t>
            </a:r>
          </a:p>
          <a:p>
            <a:r>
              <a:rPr lang="en-US" dirty="0"/>
              <a:t>Contains a memory address</a:t>
            </a:r>
          </a:p>
          <a:p>
            <a:r>
              <a:rPr lang="en-US" dirty="0"/>
              <a:t>Cannot be dereferenced – you don’t know what type it points to</a:t>
            </a:r>
          </a:p>
          <a:p>
            <a:r>
              <a:rPr lang="en-US" dirty="0"/>
              <a:t>Must be cast or assigned to its “real” type to dereference: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long</a:t>
            </a:r>
            <a:r>
              <a:rPr lang="en-US" dirty="0">
                <a:latin typeface="Consolas" panose="020B0609020204030204" pitchFamily="49" charset="0"/>
              </a:rPr>
              <a:t> x =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100</a:t>
            </a:r>
            <a:r>
              <a:rPr lang="en-US" dirty="0">
                <a:latin typeface="Consolas" panose="020B0609020204030204" pitchFamily="49" charset="0"/>
              </a:rPr>
              <a:t> + *(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long</a:t>
            </a:r>
            <a:r>
              <a:rPr lang="en-US" dirty="0">
                <a:latin typeface="Consolas" panose="020B0609020204030204" pitchFamily="49" charset="0"/>
              </a:rPr>
              <a:t>*)(item);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long</a:t>
            </a:r>
            <a:r>
              <a:rPr lang="en-US" dirty="0">
                <a:latin typeface="Consolas" panose="020B0609020204030204" pitchFamily="49" charset="0"/>
              </a:rPr>
              <a:t>* z = item;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long</a:t>
            </a:r>
            <a:r>
              <a:rPr lang="en-US" dirty="0">
                <a:latin typeface="Consolas" panose="020B0609020204030204" pitchFamily="49" charset="0"/>
              </a:rPr>
              <a:t> x2 =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200</a:t>
            </a:r>
            <a:r>
              <a:rPr lang="en-US" dirty="0">
                <a:latin typeface="Consolas" panose="020B0609020204030204" pitchFamily="49" charset="0"/>
              </a:rPr>
              <a:t> + *z;</a:t>
            </a:r>
          </a:p>
          <a:p>
            <a:r>
              <a:rPr lang="en-US" dirty="0"/>
              <a:t>Casting to the wrong type is dangerous!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09B58-596E-4674-ADDD-B7C4710CE02C}"/>
              </a:ext>
            </a:extLst>
          </p:cNvPr>
          <p:cNvSpPr/>
          <p:nvPr/>
        </p:nvSpPr>
        <p:spPr>
          <a:xfrm>
            <a:off x="5029200" y="1918216"/>
            <a:ext cx="2209800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18ed009ffff789da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A94DB3-E6AA-4FF4-A171-BACC3BE5FF26}"/>
              </a:ext>
            </a:extLst>
          </p:cNvPr>
          <p:cNvSpPr txBox="1"/>
          <p:nvPr/>
        </p:nvSpPr>
        <p:spPr>
          <a:xfrm>
            <a:off x="3933497" y="18859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item</a:t>
            </a:r>
          </a:p>
        </p:txBody>
      </p:sp>
    </p:spTree>
    <p:extLst>
      <p:ext uri="{BB962C8B-B14F-4D97-AF65-F5344CB8AC3E}">
        <p14:creationId xmlns:p14="http://schemas.microsoft.com/office/powerpoint/2010/main" val="270819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1DCC9-8755-463C-9A27-41CA61D68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Another Asterisk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CD222-9F29-4422-A2E2-10A119359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762000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queue_dequeue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queue</a:t>
            </a:r>
            <a:r>
              <a:rPr lang="en-US" dirty="0">
                <a:latin typeface="Consolas" panose="020B0609020204030204" pitchFamily="49" charset="0"/>
              </a:rPr>
              <a:t>* q,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** </a:t>
            </a:r>
            <a:r>
              <a:rPr lang="en-US" dirty="0" err="1">
                <a:latin typeface="Consolas" panose="020B0609020204030204" pitchFamily="49" charset="0"/>
              </a:rPr>
              <a:t>pitem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D94BC0-E4E1-4414-A42A-347B42019CEB}"/>
              </a:ext>
            </a:extLst>
          </p:cNvPr>
          <p:cNvSpPr/>
          <p:nvPr/>
        </p:nvSpPr>
        <p:spPr>
          <a:xfrm>
            <a:off x="5943600" y="1115410"/>
            <a:ext cx="1143000" cy="60960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978E8D-A0DB-4837-9798-95460538CA8B}"/>
              </a:ext>
            </a:extLst>
          </p:cNvPr>
          <p:cNvSpPr/>
          <p:nvPr/>
        </p:nvSpPr>
        <p:spPr>
          <a:xfrm>
            <a:off x="4648200" y="2038350"/>
            <a:ext cx="2362200" cy="2890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D79580-B356-4F33-86ED-DC0C94365B77}"/>
              </a:ext>
            </a:extLst>
          </p:cNvPr>
          <p:cNvSpPr/>
          <p:nvPr/>
        </p:nvSpPr>
        <p:spPr>
          <a:xfrm>
            <a:off x="522890" y="2235424"/>
            <a:ext cx="2209800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18ed009ffff78a42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4257F-F4BF-465A-B02C-8498CB4A2671}"/>
              </a:ext>
            </a:extLst>
          </p:cNvPr>
          <p:cNvSpPr txBox="1"/>
          <p:nvPr/>
        </p:nvSpPr>
        <p:spPr>
          <a:xfrm>
            <a:off x="580696" y="1871353"/>
            <a:ext cx="209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void** </a:t>
            </a:r>
            <a:r>
              <a:rPr lang="en-US" dirty="0" err="1">
                <a:latin typeface="Consolas" panose="020B0609020204030204" pitchFamily="49" charset="0"/>
              </a:rPr>
              <a:t>pitem</a:t>
            </a: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7719F2-2B32-43BC-BBDB-36461D580FCB}"/>
              </a:ext>
            </a:extLst>
          </p:cNvPr>
          <p:cNvCxnSpPr>
            <a:stCxn id="9" idx="3"/>
          </p:cNvCxnSpPr>
          <p:nvPr/>
        </p:nvCxnSpPr>
        <p:spPr>
          <a:xfrm>
            <a:off x="2732690" y="2387824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DF9FEEC-950A-47C1-83CB-8F7CD4EAEC3D}"/>
              </a:ext>
            </a:extLst>
          </p:cNvPr>
          <p:cNvSpPr/>
          <p:nvPr/>
        </p:nvSpPr>
        <p:spPr>
          <a:xfrm>
            <a:off x="4677156" y="2202501"/>
            <a:ext cx="2304288" cy="337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onsolas" panose="020B0609020204030204" pitchFamily="49" charset="0"/>
              </a:rPr>
              <a:t>18ed009ffff78a00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B4F013-3AA8-48B3-AFF5-E08AE384432B}"/>
              </a:ext>
            </a:extLst>
          </p:cNvPr>
          <p:cNvSpPr/>
          <p:nvPr/>
        </p:nvSpPr>
        <p:spPr>
          <a:xfrm>
            <a:off x="4678417" y="3249010"/>
            <a:ext cx="2304288" cy="9283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item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64C08F6-A506-4908-8625-BC40507239F6}"/>
              </a:ext>
            </a:extLst>
          </p:cNvPr>
          <p:cNvSpPr/>
          <p:nvPr/>
        </p:nvSpPr>
        <p:spPr>
          <a:xfrm>
            <a:off x="6235920" y="2384545"/>
            <a:ext cx="1612680" cy="1792774"/>
          </a:xfrm>
          <a:prstGeom prst="arc">
            <a:avLst>
              <a:gd name="adj1" fmla="val 16200000"/>
              <a:gd name="adj2" fmla="val 5409219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1EAFC8-C419-4A71-A0BF-E3A6245F6B55}"/>
              </a:ext>
            </a:extLst>
          </p:cNvPr>
          <p:cNvSpPr txBox="1"/>
          <p:nvPr/>
        </p:nvSpPr>
        <p:spPr>
          <a:xfrm>
            <a:off x="580696" y="3442635"/>
            <a:ext cx="292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“Pointer to pointer to void”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D099604D-7192-44F3-BC7A-D7A66DD46B50}"/>
              </a:ext>
            </a:extLst>
          </p:cNvPr>
          <p:cNvSpPr/>
          <p:nvPr/>
        </p:nvSpPr>
        <p:spPr>
          <a:xfrm rot="5400000">
            <a:off x="1475390" y="1642241"/>
            <a:ext cx="304800" cy="2209800"/>
          </a:xfrm>
          <a:prstGeom prst="rightBrace">
            <a:avLst>
              <a:gd name="adj1" fmla="val 3247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C4EA38-F70F-4543-BD42-0F19B6BFDF78}"/>
              </a:ext>
            </a:extLst>
          </p:cNvPr>
          <p:cNvSpPr txBox="1"/>
          <p:nvPr/>
        </p:nvSpPr>
        <p:spPr>
          <a:xfrm>
            <a:off x="378372" y="2854186"/>
            <a:ext cx="2477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64-bit memory address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788EB8-93B7-4646-8069-5E8DEFADAF9B}"/>
              </a:ext>
            </a:extLst>
          </p:cNvPr>
          <p:cNvSpPr txBox="1"/>
          <p:nvPr/>
        </p:nvSpPr>
        <p:spPr>
          <a:xfrm>
            <a:off x="580696" y="3968997"/>
            <a:ext cx="345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how dequeue “returns” an item to the caller</a:t>
            </a:r>
          </a:p>
        </p:txBody>
      </p:sp>
    </p:spTree>
    <p:extLst>
      <p:ext uri="{BB962C8B-B14F-4D97-AF65-F5344CB8AC3E}">
        <p14:creationId xmlns:p14="http://schemas.microsoft.com/office/powerpoint/2010/main" val="18828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/>
      <p:bldP spid="12" grpId="0" animBg="1"/>
      <p:bldP spid="14" grpId="0" animBg="1"/>
      <p:bldP spid="16" grpId="0" animBg="1"/>
      <p:bldP spid="17" grpId="0"/>
      <p:bldP spid="18" grpId="0" animBg="1"/>
      <p:bldP spid="19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F4B7-B6E9-49D2-AFCA-4E0004FE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Typedefs and Hiding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8E115-5571-4AE3-B265-AB5BB2F6A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Ordinary typedef: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typedef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unsigned 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36600"/>
                </a:solidFill>
                <a:latin typeface="Consolas" panose="020B0609020204030204" pitchFamily="49" charset="0"/>
              </a:rPr>
              <a:t>msg_id_t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/>
              <a:t>Common “struct defining” typedef:</a:t>
            </a:r>
          </a:p>
          <a:p>
            <a:pPr marL="41148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typedef struct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message</a:t>
            </a:r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pPr marL="41148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336600"/>
                </a:solidFill>
                <a:latin typeface="Consolas" panose="020B0609020204030204" pitchFamily="49" charset="0"/>
              </a:rPr>
              <a:t>msg_id_t</a:t>
            </a:r>
            <a:r>
              <a:rPr lang="en-US" dirty="0">
                <a:latin typeface="Consolas" panose="020B0609020204030204" pitchFamily="49" charset="0"/>
              </a:rPr>
              <a:t> id;</a:t>
            </a:r>
          </a:p>
          <a:p>
            <a:pPr marL="41148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char</a:t>
            </a:r>
            <a:r>
              <a:rPr lang="en-US" dirty="0">
                <a:latin typeface="Consolas" panose="020B0609020204030204" pitchFamily="49" charset="0"/>
              </a:rPr>
              <a:t> body[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256</a:t>
            </a:r>
            <a:r>
              <a:rPr lang="en-US" dirty="0">
                <a:latin typeface="Consolas" panose="020B0609020204030204" pitchFamily="49" charset="0"/>
              </a:rPr>
              <a:t>];</a:t>
            </a:r>
          </a:p>
          <a:p>
            <a:pPr marL="41148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 </a:t>
            </a:r>
            <a:r>
              <a:rPr lang="en-US" dirty="0" err="1">
                <a:solidFill>
                  <a:srgbClr val="336600"/>
                </a:solidFill>
                <a:latin typeface="Consolas" panose="020B0609020204030204" pitchFamily="49" charset="0"/>
              </a:rPr>
              <a:t>message_t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>
              <a:spcBef>
                <a:spcPts val="1800"/>
              </a:spcBef>
            </a:pPr>
            <a:r>
              <a:rPr lang="en-US" dirty="0"/>
              <a:t>Pointer-hiding typedef: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typedef struct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queue</a:t>
            </a:r>
            <a:r>
              <a:rPr lang="en-US" dirty="0">
                <a:latin typeface="Consolas" panose="020B0609020204030204" pitchFamily="49" charset="0"/>
              </a:rPr>
              <a:t>* </a:t>
            </a:r>
            <a:r>
              <a:rPr lang="en-US" dirty="0" err="1">
                <a:solidFill>
                  <a:srgbClr val="336600"/>
                </a:solidFill>
                <a:latin typeface="Consolas" panose="020B0609020204030204" pitchFamily="49" charset="0"/>
              </a:rPr>
              <a:t>queue_t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BE5CF-9DFE-4192-97CE-AA87DFE18733}"/>
              </a:ext>
            </a:extLst>
          </p:cNvPr>
          <p:cNvSpPr txBox="1"/>
          <p:nvPr/>
        </p:nvSpPr>
        <p:spPr>
          <a:xfrm>
            <a:off x="4953000" y="264795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336600"/>
                </a:solidFill>
                <a:latin typeface="Consolas" panose="020B0609020204030204" pitchFamily="49" charset="0"/>
              </a:rPr>
              <a:t>message_t</a:t>
            </a:r>
            <a:r>
              <a:rPr lang="en-US" dirty="0"/>
              <a:t> is now an alias for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message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DAF20D-7C57-4D0D-9F28-4ADC72C7B737}"/>
              </a:ext>
            </a:extLst>
          </p:cNvPr>
          <p:cNvCxnSpPr>
            <a:stCxn id="4" idx="1"/>
          </p:cNvCxnSpPr>
          <p:nvPr/>
        </p:nvCxnSpPr>
        <p:spPr>
          <a:xfrm flipH="1">
            <a:off x="2819400" y="2971116"/>
            <a:ext cx="2133600" cy="286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6DBD0E0-87A2-4365-BE55-AF4C69507AB3}"/>
              </a:ext>
            </a:extLst>
          </p:cNvPr>
          <p:cNvSpPr txBox="1"/>
          <p:nvPr/>
        </p:nvSpPr>
        <p:spPr>
          <a:xfrm>
            <a:off x="5715000" y="440055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336600"/>
                </a:solidFill>
                <a:latin typeface="Consolas" panose="020B0609020204030204" pitchFamily="49" charset="0"/>
              </a:rPr>
              <a:t>queue_t</a:t>
            </a:r>
            <a:r>
              <a:rPr lang="en-US" dirty="0"/>
              <a:t> is now an alias for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queue</a:t>
            </a:r>
            <a:r>
              <a:rPr lang="en-US" dirty="0">
                <a:latin typeface="Consolas" panose="020B0609020204030204" pitchFamily="49" charset="0"/>
              </a:rPr>
              <a:t>*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E81B4F-8236-42BE-9EC8-B4D80B914D9C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4343400" y="4400550"/>
            <a:ext cx="1371600" cy="3231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7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4411?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724400" cy="3442716"/>
          </a:xfrm>
        </p:spPr>
        <p:txBody>
          <a:bodyPr>
            <a:noAutofit/>
          </a:bodyPr>
          <a:lstStyle/>
          <a:p>
            <a:r>
              <a:rPr lang="en-US" sz="2200" dirty="0"/>
              <a:t>Hands-on experience developing an operating system</a:t>
            </a:r>
          </a:p>
          <a:p>
            <a:r>
              <a:rPr lang="en-US" sz="2200" dirty="0"/>
              <a:t>Write code to implement the concepts you’ll learn in 4410</a:t>
            </a:r>
          </a:p>
          <a:p>
            <a:r>
              <a:rPr lang="en-US" sz="2200" dirty="0"/>
              <a:t>All projects add components and features to the same operating system, EGOS (Earth and Grass OS)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99264" y="3609836"/>
            <a:ext cx="1704356" cy="1428750"/>
            <a:chOff x="316865" y="3714750"/>
            <a:chExt cx="1704356" cy="1428750"/>
          </a:xfrm>
        </p:grpSpPr>
        <p:pic>
          <p:nvPicPr>
            <p:cNvPr id="3078" name="Picture 6" descr="Sod, Earth, Grass, Square, Soil, Natu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3714750"/>
              <a:ext cx="11271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16865" y="4330700"/>
              <a:ext cx="108777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isometricLeftDown"/>
                <a:lightRig rig="threePt" dir="t"/>
              </a:scene3d>
            </a:bodyPr>
            <a:lstStyle/>
            <a:p>
              <a:pPr algn="ctr"/>
              <a:r>
                <a:rPr lang="en-US" sz="4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Lucida Console" panose="020B0609040504020204" pitchFamily="49" charset="0"/>
                </a:rPr>
                <a:t>EG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3450" y="4337050"/>
              <a:ext cx="108777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isometricRightUp"/>
                <a:lightRig rig="threePt" dir="t"/>
              </a:scene3d>
            </a:bodyPr>
            <a:lstStyle/>
            <a:p>
              <a:pPr algn="ctr"/>
              <a:r>
                <a:rPr lang="en-US" sz="4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Lucida Console" panose="020B0609040504020204" pitchFamily="49" charset="0"/>
                </a:rPr>
                <a:t>OS</a:t>
              </a:r>
            </a:p>
          </p:txBody>
        </p:sp>
      </p:grpSp>
      <p:cxnSp>
        <p:nvCxnSpPr>
          <p:cNvPr id="1025" name="Straight Arrow Connector 1024"/>
          <p:cNvCxnSpPr/>
          <p:nvPr/>
        </p:nvCxnSpPr>
        <p:spPr>
          <a:xfrm>
            <a:off x="8367712" y="1853684"/>
            <a:ext cx="0" cy="337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32" name="Group 1031"/>
          <p:cNvGrpSpPr/>
          <p:nvPr/>
        </p:nvGrpSpPr>
        <p:grpSpPr>
          <a:xfrm>
            <a:off x="5486400" y="874752"/>
            <a:ext cx="3282950" cy="4151888"/>
            <a:chOff x="5486400" y="874752"/>
            <a:chExt cx="3282950" cy="4151888"/>
          </a:xfrm>
        </p:grpSpPr>
        <p:sp>
          <p:nvSpPr>
            <p:cNvPr id="8" name="Rectangle 7"/>
            <p:cNvSpPr/>
            <p:nvPr/>
          </p:nvSpPr>
          <p:spPr>
            <a:xfrm>
              <a:off x="5486400" y="4047708"/>
              <a:ext cx="32766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86400" y="3105150"/>
              <a:ext cx="3276600" cy="6096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Host OS (Linux, Mac)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86400" y="2190750"/>
              <a:ext cx="3276600" cy="6096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Earth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92750" y="1244084"/>
              <a:ext cx="3276600" cy="609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153400" y="1323459"/>
              <a:ext cx="533400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62600" y="1323459"/>
              <a:ext cx="685800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/>
                <a:t>Threads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69050" y="1323459"/>
              <a:ext cx="793750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/>
                <a:t>Scheduler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15199" y="1323459"/>
              <a:ext cx="682625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US" sz="1400" dirty="0"/>
                <a:t>Block Cache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19850" y="874752"/>
              <a:ext cx="142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Grass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77200" y="4125287"/>
              <a:ext cx="581024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/>
                <a:t>Disk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43550" y="4125287"/>
              <a:ext cx="482600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/>
                <a:t>NIC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65850" y="4125287"/>
              <a:ext cx="482600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/>
                <a:t>RAM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8367712" y="3714750"/>
              <a:ext cx="0" cy="3329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5867400" y="3714751"/>
              <a:ext cx="0" cy="3329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867400" y="280035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8367712" y="280035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905500" y="1853684"/>
              <a:ext cx="0" cy="3370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8059737" y="2270125"/>
              <a:ext cx="615950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/>
                <a:t>“Disk”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559425" y="2270125"/>
              <a:ext cx="615950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/>
                <a:t>“RAM”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753225" y="4128879"/>
              <a:ext cx="482600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/>
                <a:t>CPU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45200" y="4657308"/>
              <a:ext cx="217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Hardware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362824" y="4128879"/>
              <a:ext cx="635000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/>
                <a:t>Clock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1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Take This Class?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6248400" cy="3600450"/>
          </a:xfrm>
        </p:spPr>
        <p:txBody>
          <a:bodyPr>
            <a:normAutofit/>
          </a:bodyPr>
          <a:lstStyle/>
          <a:p>
            <a:r>
              <a:rPr lang="en-US" sz="2800" dirty="0"/>
              <a:t>Lots of practical C programming experience</a:t>
            </a:r>
          </a:p>
          <a:p>
            <a:r>
              <a:rPr lang="en-US" sz="2800" dirty="0"/>
              <a:t>Learn the “nuts and bolts” of how an OS works</a:t>
            </a:r>
          </a:p>
          <a:p>
            <a:r>
              <a:rPr lang="en-US" sz="2800" dirty="0"/>
              <a:t>Practice working on a large software project, not just self-contained homework assignments</a:t>
            </a:r>
          </a:p>
        </p:txBody>
      </p:sp>
      <p:pic>
        <p:nvPicPr>
          <p:cNvPr id="5" name="Picture 2" descr="Image result for gears">
            <a:extLst>
              <a:ext uri="{FF2B5EF4-FFF2-40B4-BE49-F238E27FC236}">
                <a16:creationId xmlns:a16="http://schemas.microsoft.com/office/drawing/2014/main" id="{BDA3BE7A-684A-4F67-9876-067C6568E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76350"/>
            <a:ext cx="177403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16637" y="3118951"/>
            <a:ext cx="1704356" cy="1428750"/>
            <a:chOff x="316865" y="3714750"/>
            <a:chExt cx="1704356" cy="1428750"/>
          </a:xfrm>
        </p:grpSpPr>
        <p:pic>
          <p:nvPicPr>
            <p:cNvPr id="7" name="Picture 6" descr="Sod, Earth, Grass, Square, Soil, Natu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3714750"/>
              <a:ext cx="11271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16865" y="4330700"/>
              <a:ext cx="108777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isometricLeftDown"/>
                <a:lightRig rig="threePt" dir="t"/>
              </a:scene3d>
            </a:bodyPr>
            <a:lstStyle/>
            <a:p>
              <a:pPr algn="ctr"/>
              <a:r>
                <a:rPr lang="en-US" sz="4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Lucida Console" panose="020B0609040504020204" pitchFamily="49" charset="0"/>
                </a:rPr>
                <a:t>EG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3450" y="4337050"/>
              <a:ext cx="108777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isometricRightUp"/>
                <a:lightRig rig="threePt" dir="t"/>
              </a:scene3d>
            </a:bodyPr>
            <a:lstStyle/>
            <a:p>
              <a:pPr algn="ctr"/>
              <a:r>
                <a:rPr lang="en-US" sz="4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Lucida Console" panose="020B0609040504020204" pitchFamily="49" charset="0"/>
                </a:rPr>
                <a:t>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88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82296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Research: Distributed systems</a:t>
            </a:r>
          </a:p>
          <a:p>
            <a:pPr lvl="1"/>
            <a:r>
              <a:rPr lang="en-US" sz="2000" dirty="0"/>
              <a:t>Replicated services over RDMA networks</a:t>
            </a:r>
          </a:p>
          <a:p>
            <a:pPr lvl="1"/>
            <a:r>
              <a:rPr lang="en-US" sz="2000" dirty="0"/>
              <a:t>Data collection from </a:t>
            </a:r>
            <a:r>
              <a:rPr lang="en-US" sz="2000" dirty="0" err="1"/>
              <a:t>IoT</a:t>
            </a:r>
            <a:r>
              <a:rPr lang="en-US" sz="2000" dirty="0"/>
              <a:t> devices</a:t>
            </a:r>
          </a:p>
          <a:p>
            <a:r>
              <a:rPr lang="en-US" sz="2400" dirty="0"/>
              <a:t>Teaching: Mostly OS</a:t>
            </a:r>
          </a:p>
          <a:p>
            <a:pPr lvl="1"/>
            <a:r>
              <a:rPr lang="en-US" sz="2000" dirty="0"/>
              <a:t>Summer 2019’s 4410</a:t>
            </a:r>
          </a:p>
          <a:p>
            <a:pPr lvl="1"/>
            <a:r>
              <a:rPr lang="en-US" sz="2000" dirty="0"/>
              <a:t>Many semesters of </a:t>
            </a:r>
            <a:r>
              <a:rPr lang="en-US" sz="2000" dirty="0" err="1"/>
              <a:t>TAing</a:t>
            </a:r>
            <a:r>
              <a:rPr lang="en-US" sz="2000" dirty="0"/>
              <a:t> 4410/11</a:t>
            </a:r>
          </a:p>
          <a:p>
            <a:r>
              <a:rPr lang="en-US" sz="2400" dirty="0"/>
              <a:t>Ph.D. at Cornell – graduating this semester</a:t>
            </a:r>
          </a:p>
          <a:p>
            <a:r>
              <a:rPr lang="en-US" sz="2400" dirty="0"/>
              <a:t>Non-CS interests: Board games, running, Victorian literature, Pokémon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8150"/>
            <a:ext cx="121690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81800" y="22669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Edward Tremel</a:t>
            </a:r>
          </a:p>
        </p:txBody>
      </p:sp>
      <p:pic>
        <p:nvPicPr>
          <p:cNvPr id="2053" name="Picture 5" descr="brand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47" y="2636282"/>
            <a:ext cx="2215506" cy="13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6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00"/>
          </a:xfrm>
        </p:spPr>
        <p:txBody>
          <a:bodyPr>
            <a:normAutofit/>
          </a:bodyPr>
          <a:lstStyle/>
          <a:p>
            <a:r>
              <a:rPr lang="en-US" b="1" dirty="0"/>
              <a:t>Threads: </a:t>
            </a:r>
            <a:r>
              <a:rPr lang="en-US" dirty="0"/>
              <a:t>Design and implement a library that enables applications to create multiple threads, scheduled by the OS</a:t>
            </a:r>
          </a:p>
          <a:p>
            <a:r>
              <a:rPr lang="en-US" b="1" dirty="0"/>
              <a:t>Scheduling: </a:t>
            </a:r>
            <a:r>
              <a:rPr lang="en-US" dirty="0"/>
              <a:t>Understand the multilevel-feedback-queue scheduling algorithm and create an implementation of it </a:t>
            </a:r>
          </a:p>
          <a:p>
            <a:r>
              <a:rPr lang="en-US" b="1" dirty="0"/>
              <a:t>Caches</a:t>
            </a:r>
            <a:r>
              <a:rPr lang="en-US" dirty="0"/>
              <a:t>: Compare and contrast caching strategies; design and implement a block cache for disk storage that uses the CLOCK algorithm</a:t>
            </a:r>
          </a:p>
          <a:p>
            <a:r>
              <a:rPr lang="en-US" b="1" dirty="0"/>
              <a:t>Filesystems</a:t>
            </a:r>
            <a:r>
              <a:rPr lang="en-US" dirty="0"/>
              <a:t>: Design and implement a FAT-based filesystem that allows the OS to store and retrieve files from block storage (disk)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6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C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What are all the differences between these two variables?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int x = 100;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int *y = malloc(</a:t>
            </a:r>
            <a:r>
              <a:rPr lang="en-US" dirty="0" err="1">
                <a:latin typeface="Consolas" panose="020B0609020204030204" pitchFamily="49" charset="0"/>
              </a:rPr>
              <a:t>sizeof</a:t>
            </a:r>
            <a:r>
              <a:rPr lang="en-US" dirty="0">
                <a:latin typeface="Consolas" panose="020B0609020204030204" pitchFamily="49" charset="0"/>
              </a:rPr>
              <a:t>(int));</a:t>
            </a: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/>
              <a:t>What is </a:t>
            </a:r>
            <a:r>
              <a:rPr lang="en-US" dirty="0">
                <a:latin typeface="Consolas" panose="020B0609020204030204" pitchFamily="49" charset="0"/>
              </a:rPr>
              <a:t>x + y</a:t>
            </a:r>
            <a:r>
              <a:rPr lang="en-US" dirty="0"/>
              <a:t>?</a:t>
            </a:r>
          </a:p>
          <a:p>
            <a:pPr marL="114300" indent="0">
              <a:buNone/>
            </a:pPr>
            <a:r>
              <a:rPr lang="en-US" dirty="0"/>
              <a:t>What is </a:t>
            </a:r>
            <a:r>
              <a:rPr lang="en-US" dirty="0">
                <a:latin typeface="Consolas" panose="020B0609020204030204" pitchFamily="49" charset="0"/>
              </a:rPr>
              <a:t>x + *y</a:t>
            </a:r>
            <a:r>
              <a:rPr lang="en-US" dirty="0"/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07FFDB-C07A-487F-B9EB-2B340EF63D16}"/>
              </a:ext>
            </a:extLst>
          </p:cNvPr>
          <p:cNvCxnSpPr/>
          <p:nvPr/>
        </p:nvCxnSpPr>
        <p:spPr>
          <a:xfrm>
            <a:off x="533400" y="3436225"/>
            <a:ext cx="205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8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  <a:p>
            <a:r>
              <a:rPr lang="en-US" dirty="0"/>
              <a:t>Introductions</a:t>
            </a:r>
          </a:p>
          <a:p>
            <a:r>
              <a:rPr lang="en-US" dirty="0"/>
              <a:t>Course Goals</a:t>
            </a:r>
          </a:p>
          <a:p>
            <a:r>
              <a:rPr lang="en-US" dirty="0"/>
              <a:t>Warm-up Activity</a:t>
            </a:r>
          </a:p>
          <a:p>
            <a:r>
              <a:rPr lang="en-US" b="1" dirty="0"/>
              <a:t>Logistics and Administrivia</a:t>
            </a:r>
          </a:p>
          <a:p>
            <a:r>
              <a:rPr lang="en-US" dirty="0"/>
              <a:t>C and Pointers</a:t>
            </a:r>
          </a:p>
        </p:txBody>
      </p:sp>
    </p:spTree>
    <p:extLst>
      <p:ext uri="{BB962C8B-B14F-4D97-AF65-F5344CB8AC3E}">
        <p14:creationId xmlns:p14="http://schemas.microsoft.com/office/powerpoint/2010/main" val="75790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04D0-5DA6-4253-A018-F5CAB86C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9256E-F65C-44FE-99B3-F62C202F4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Biweekly project assignments:</a:t>
            </a:r>
          </a:p>
          <a:p>
            <a:pPr lvl="1"/>
            <a:r>
              <a:rPr lang="en-US" dirty="0"/>
              <a:t>User-Level Threading</a:t>
            </a:r>
          </a:p>
          <a:p>
            <a:pPr lvl="1"/>
            <a:r>
              <a:rPr lang="en-US" dirty="0"/>
              <a:t>Multi-level Scheduling Queue</a:t>
            </a:r>
          </a:p>
          <a:p>
            <a:pPr lvl="1"/>
            <a:r>
              <a:rPr lang="en-US" dirty="0"/>
              <a:t>Filesystems I – Block Cache</a:t>
            </a:r>
          </a:p>
          <a:p>
            <a:pPr lvl="1"/>
            <a:r>
              <a:rPr lang="en-US" dirty="0"/>
              <a:t>Tracing and Debugging</a:t>
            </a:r>
          </a:p>
          <a:p>
            <a:pPr lvl="1"/>
            <a:r>
              <a:rPr lang="en-US" dirty="0"/>
              <a:t>Filesystems II – FAT filesystem</a:t>
            </a:r>
          </a:p>
          <a:p>
            <a:r>
              <a:rPr lang="en-US" dirty="0"/>
              <a:t>Plus initial “mini” assignment: Queue</a:t>
            </a:r>
          </a:p>
          <a:p>
            <a:r>
              <a:rPr lang="en-US" dirty="0"/>
              <a:t>All projects done in teams of 2 students</a:t>
            </a:r>
          </a:p>
          <a:p>
            <a:r>
              <a:rPr lang="en-US" dirty="0"/>
              <a:t>No exams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67375" y="874752"/>
            <a:ext cx="3282950" cy="4151888"/>
            <a:chOff x="5486400" y="874752"/>
            <a:chExt cx="3282950" cy="4151888"/>
          </a:xfrm>
        </p:grpSpPr>
        <p:sp>
          <p:nvSpPr>
            <p:cNvPr id="5" name="Rectangle 4"/>
            <p:cNvSpPr/>
            <p:nvPr/>
          </p:nvSpPr>
          <p:spPr>
            <a:xfrm>
              <a:off x="5486400" y="4047708"/>
              <a:ext cx="32766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86400" y="3105150"/>
              <a:ext cx="3276600" cy="6096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Host OS (Linux, Mac)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86400" y="2190750"/>
              <a:ext cx="3276600" cy="6096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Earth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92750" y="1244084"/>
              <a:ext cx="3276600" cy="609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153400" y="1323459"/>
              <a:ext cx="533400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62600" y="1323459"/>
              <a:ext cx="685800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/>
                <a:t>Threads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69050" y="1323459"/>
              <a:ext cx="793750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/>
                <a:t>Scheduler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15199" y="1323459"/>
              <a:ext cx="682625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US" sz="1400" dirty="0"/>
                <a:t>Block Cache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19850" y="874752"/>
              <a:ext cx="142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Grass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77200" y="4125287"/>
              <a:ext cx="581024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/>
                <a:t>Disk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43550" y="4125287"/>
              <a:ext cx="482600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/>
                <a:t>NIC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65850" y="4125287"/>
              <a:ext cx="482600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/>
                <a:t>RAM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8367712" y="3714750"/>
              <a:ext cx="0" cy="3329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5867400" y="3714751"/>
              <a:ext cx="0" cy="3329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867400" y="280035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367712" y="280035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5905500" y="1853684"/>
              <a:ext cx="0" cy="3370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8059737" y="2270125"/>
              <a:ext cx="615950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/>
                <a:t>“Disk”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59425" y="2270125"/>
              <a:ext cx="615950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/>
                <a:t>“RAM”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53225" y="4128879"/>
              <a:ext cx="482600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/>
                <a:t>CPU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45200" y="4657308"/>
              <a:ext cx="217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Hardware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62824" y="4128879"/>
              <a:ext cx="635000" cy="4508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/>
                <a:t>Clock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8489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Teaching">
      <a:majorFont>
        <a:latin typeface="Constantia"/>
        <a:ea typeface=""/>
        <a:cs typeface=""/>
      </a:majorFont>
      <a:minorFont>
        <a:latin typeface="Candara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3615</TotalTime>
  <Words>1112</Words>
  <Application>Microsoft Office PowerPoint</Application>
  <PresentationFormat>On-screen Show (16:9)</PresentationFormat>
  <Paragraphs>225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Candara</vt:lpstr>
      <vt:lpstr>Consolas</vt:lpstr>
      <vt:lpstr>Constantia</vt:lpstr>
      <vt:lpstr>Lucida Console</vt:lpstr>
      <vt:lpstr>Adjacency</vt:lpstr>
      <vt:lpstr>CS 4411: Operating Systems Practicum</vt:lpstr>
      <vt:lpstr>Outline for Today</vt:lpstr>
      <vt:lpstr>What is 4411?</vt:lpstr>
      <vt:lpstr>Why Take This Class?</vt:lpstr>
      <vt:lpstr>About Me</vt:lpstr>
      <vt:lpstr>Learning Goals</vt:lpstr>
      <vt:lpstr>Activity: C Syntax</vt:lpstr>
      <vt:lpstr>Outline for Today</vt:lpstr>
      <vt:lpstr>Content Overview</vt:lpstr>
      <vt:lpstr>Logistics Overview</vt:lpstr>
      <vt:lpstr>Resources</vt:lpstr>
      <vt:lpstr>GitHub Logistics</vt:lpstr>
      <vt:lpstr>Office Hours</vt:lpstr>
      <vt:lpstr>Grading</vt:lpstr>
      <vt:lpstr>Academic Integrity</vt:lpstr>
      <vt:lpstr>Outline for Today</vt:lpstr>
      <vt:lpstr>Pointers Again</vt:lpstr>
      <vt:lpstr>Pointers and Memory</vt:lpstr>
      <vt:lpstr>Pointer Types</vt:lpstr>
      <vt:lpstr>What is a void*?</vt:lpstr>
      <vt:lpstr>Adding Another Asterisk</vt:lpstr>
      <vt:lpstr>Typedefs and Hiding Pointers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CS4411</dc:title>
  <dc:creator>Edward Tremel</dc:creator>
  <cp:lastModifiedBy>Edward Tremel</cp:lastModifiedBy>
  <cp:revision>181</cp:revision>
  <dcterms:created xsi:type="dcterms:W3CDTF">2019-11-18T22:03:20Z</dcterms:created>
  <dcterms:modified xsi:type="dcterms:W3CDTF">2020-01-24T21:16:51Z</dcterms:modified>
</cp:coreProperties>
</file>