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tags/tag30.xml" ContentType="application/vnd.openxmlformats-officedocument.presentationml.tags+xml"/>
  <Override PartName="/ppt/tags/tag31.xml" ContentType="application/vnd.openxmlformats-officedocument.presentationml.tags+xml"/>
  <Override PartName="/ppt/tags/tag32.xml" ContentType="application/vnd.openxmlformats-officedocument.presentationml.tags+xml"/>
  <Override PartName="/ppt/tags/tag33.xml" ContentType="application/vnd.openxmlformats-officedocument.presentationml.tags+xml"/>
  <Override PartName="/ppt/tags/tag34.xml" ContentType="application/vnd.openxmlformats-officedocument.presentationml.tags+xml"/>
  <Override PartName="/ppt/tags/tag35.xml" ContentType="application/vnd.openxmlformats-officedocument.presentationml.tags+xml"/>
  <Override PartName="/ppt/tags/tag36.xml" ContentType="application/vnd.openxmlformats-officedocument.presentationml.tags+xml"/>
  <Override PartName="/ppt/tags/tag37.xml" ContentType="application/vnd.openxmlformats-officedocument.presentationml.tags+xml"/>
  <Override PartName="/ppt/tags/tag38.xml" ContentType="application/vnd.openxmlformats-officedocument.presentationml.tags+xml"/>
  <Override PartName="/ppt/tags/tag39.xml" ContentType="application/vnd.openxmlformats-officedocument.presentationml.tags+xml"/>
  <Override PartName="/ppt/tags/tag40.xml" ContentType="application/vnd.openxmlformats-officedocument.presentationml.tags+xml"/>
  <Override PartName="/ppt/tags/tag41.xml" ContentType="application/vnd.openxmlformats-officedocument.presentationml.tags+xml"/>
  <Override PartName="/ppt/tags/tag42.xml" ContentType="application/vnd.openxmlformats-officedocument.presentationml.tags+xml"/>
  <Override PartName="/ppt/tags/tag43.xml" ContentType="application/vnd.openxmlformats-officedocument.presentationml.tags+xml"/>
  <Override PartName="/ppt/tags/tag44.xml" ContentType="application/vnd.openxmlformats-officedocument.presentationml.tags+xml"/>
  <Override PartName="/ppt/tags/tag45.xml" ContentType="application/vnd.openxmlformats-officedocument.presentationml.tags+xml"/>
  <Override PartName="/ppt/tags/tag46.xml" ContentType="application/vnd.openxmlformats-officedocument.presentationml.tags+xml"/>
  <Override PartName="/ppt/tags/tag47.xml" ContentType="application/vnd.openxmlformats-officedocument.presentationml.tags+xml"/>
  <Override PartName="/ppt/tags/tag48.xml" ContentType="application/vnd.openxmlformats-officedocument.presentationml.tags+xml"/>
  <Override PartName="/ppt/tags/tag49.xml" ContentType="application/vnd.openxmlformats-officedocument.presentationml.tags+xml"/>
  <Override PartName="/ppt/tags/tag50.xml" ContentType="application/vnd.openxmlformats-officedocument.presentationml.tags+xml"/>
  <Override PartName="/ppt/tags/tag51.xml" ContentType="application/vnd.openxmlformats-officedocument.presentationml.tags+xml"/>
  <Override PartName="/ppt/tags/tag52.xml" ContentType="application/vnd.openxmlformats-officedocument.presentationml.tags+xml"/>
  <Override PartName="/ppt/tags/tag53.xml" ContentType="application/vnd.openxmlformats-officedocument.presentationml.tags+xml"/>
  <Override PartName="/ppt/tags/tag54.xml" ContentType="application/vnd.openxmlformats-officedocument.presentationml.tags+xml"/>
  <Override PartName="/ppt/tags/tag55.xml" ContentType="application/vnd.openxmlformats-officedocument.presentationml.tags+xml"/>
  <Override PartName="/ppt/tags/tag56.xml" ContentType="application/vnd.openxmlformats-officedocument.presentationml.tags+xml"/>
  <Override PartName="/ppt/tags/tag57.xml" ContentType="application/vnd.openxmlformats-officedocument.presentationml.tags+xml"/>
  <Override PartName="/ppt/tags/tag58.xml" ContentType="application/vnd.openxmlformats-officedocument.presentationml.tags+xml"/>
  <Override PartName="/ppt/tags/tag59.xml" ContentType="application/vnd.openxmlformats-officedocument.presentationml.tags+xml"/>
  <Override PartName="/ppt/tags/tag60.xml" ContentType="application/vnd.openxmlformats-officedocument.presentationml.tags+xml"/>
  <Override PartName="/ppt/tags/tag61.xml" ContentType="application/vnd.openxmlformats-officedocument.presentationml.tags+xml"/>
  <Override PartName="/ppt/tags/tag62.xml" ContentType="application/vnd.openxmlformats-officedocument.presentationml.tags+xml"/>
  <Override PartName="/ppt/tags/tag63.xml" ContentType="application/vnd.openxmlformats-officedocument.presentationml.tags+xml"/>
  <Override PartName="/ppt/tags/tag64.xml" ContentType="application/vnd.openxmlformats-officedocument.presentationml.tags+xml"/>
  <Override PartName="/ppt/tags/tag65.xml" ContentType="application/vnd.openxmlformats-officedocument.presentationml.tags+xml"/>
  <Override PartName="/ppt/tags/tag66.xml" ContentType="application/vnd.openxmlformats-officedocument.presentationml.tags+xml"/>
  <Override PartName="/ppt/tags/tag67.xml" ContentType="application/vnd.openxmlformats-officedocument.presentationml.tags+xml"/>
  <Override PartName="/ppt/tags/tag68.xml" ContentType="application/vnd.openxmlformats-officedocument.presentationml.tags+xml"/>
  <Override PartName="/ppt/tags/tag69.xml" ContentType="application/vnd.openxmlformats-officedocument.presentationml.tags+xml"/>
  <Override PartName="/ppt/tags/tag70.xml" ContentType="application/vnd.openxmlformats-officedocument.presentationml.tags+xml"/>
  <Override PartName="/ppt/tags/tag71.xml" ContentType="application/vnd.openxmlformats-officedocument.presentationml.tags+xml"/>
  <Override PartName="/ppt/tags/tag72.xml" ContentType="application/vnd.openxmlformats-officedocument.presentationml.tags+xml"/>
  <Override PartName="/ppt/tags/tag73.xml" ContentType="application/vnd.openxmlformats-officedocument.presentationml.tags+xml"/>
  <Override PartName="/ppt/tags/tag74.xml" ContentType="application/vnd.openxmlformats-officedocument.presentationml.tags+xml"/>
  <Override PartName="/ppt/tags/tag75.xml" ContentType="application/vnd.openxmlformats-officedocument.presentationml.tags+xml"/>
  <Override PartName="/ppt/tags/tag76.xml" ContentType="application/vnd.openxmlformats-officedocument.presentationml.tags+xml"/>
  <Override PartName="/ppt/tags/tag77.xml" ContentType="application/vnd.openxmlformats-officedocument.presentationml.tags+xml"/>
  <Override PartName="/ppt/tags/tag78.xml" ContentType="application/vnd.openxmlformats-officedocument.presentationml.tags+xml"/>
  <Override PartName="/ppt/tags/tag79.xml" ContentType="application/vnd.openxmlformats-officedocument.presentationml.tags+xml"/>
  <Override PartName="/ppt/tags/tag80.xml" ContentType="application/vnd.openxmlformats-officedocument.presentationml.tags+xml"/>
  <Override PartName="/ppt/tags/tag81.xml" ContentType="application/vnd.openxmlformats-officedocument.presentationml.tags+xml"/>
  <Override PartName="/ppt/tags/tag82.xml" ContentType="application/vnd.openxmlformats-officedocument.presentationml.tags+xml"/>
  <Override PartName="/ppt/tags/tag83.xml" ContentType="application/vnd.openxmlformats-officedocument.presentationml.tags+xml"/>
  <Override PartName="/ppt/tags/tag84.xml" ContentType="application/vnd.openxmlformats-officedocument.presentationml.tags+xml"/>
  <Override PartName="/ppt/tags/tag85.xml" ContentType="application/vnd.openxmlformats-officedocument.presentationml.tags+xml"/>
  <Override PartName="/ppt/tags/tag86.xml" ContentType="application/vnd.openxmlformats-officedocument.presentationml.tags+xml"/>
  <Override PartName="/ppt/tags/tag87.xml" ContentType="application/vnd.openxmlformats-officedocument.presentationml.tags+xml"/>
  <Override PartName="/ppt/tags/tag88.xml" ContentType="application/vnd.openxmlformats-officedocument.presentationml.tags+xml"/>
  <Override PartName="/ppt/tags/tag89.xml" ContentType="application/vnd.openxmlformats-officedocument.presentationml.tags+xml"/>
  <Override PartName="/ppt/tags/tag90.xml" ContentType="application/vnd.openxmlformats-officedocument.presentationml.tags+xml"/>
  <Override PartName="/ppt/tags/tag91.xml" ContentType="application/vnd.openxmlformats-officedocument.presentationml.tags+xml"/>
  <Override PartName="/ppt/tags/tag92.xml" ContentType="application/vnd.openxmlformats-officedocument.presentationml.tags+xml"/>
  <Override PartName="/ppt/tags/tag93.xml" ContentType="application/vnd.openxmlformats-officedocument.presentationml.tags+xml"/>
  <Override PartName="/ppt/tags/tag94.xml" ContentType="application/vnd.openxmlformats-officedocument.presentationml.tags+xml"/>
  <Override PartName="/ppt/tags/tag95.xml" ContentType="application/vnd.openxmlformats-officedocument.presentationml.tags+xml"/>
  <Override PartName="/ppt/tags/tag96.xml" ContentType="application/vnd.openxmlformats-officedocument.presentationml.tags+xml"/>
  <Override PartName="/ppt/tags/tag97.xml" ContentType="application/vnd.openxmlformats-officedocument.presentationml.tags+xml"/>
  <Override PartName="/ppt/tags/tag98.xml" ContentType="application/vnd.openxmlformats-officedocument.presentationml.tags+xml"/>
  <Override PartName="/ppt/tags/tag99.xml" ContentType="application/vnd.openxmlformats-officedocument.presentationml.tags+xml"/>
  <Override PartName="/ppt/tags/tag100.xml" ContentType="application/vnd.openxmlformats-officedocument.presentationml.tags+xml"/>
  <Override PartName="/ppt/tags/tag101.xml" ContentType="application/vnd.openxmlformats-officedocument.presentationml.tags+xml"/>
  <Override PartName="/ppt/tags/tag102.xml" ContentType="application/vnd.openxmlformats-officedocument.presentationml.tags+xml"/>
  <Override PartName="/ppt/tags/tag103.xml" ContentType="application/vnd.openxmlformats-officedocument.presentationml.tags+xml"/>
  <Override PartName="/ppt/tags/tag104.xml" ContentType="application/vnd.openxmlformats-officedocument.presentationml.tags+xml"/>
  <Override PartName="/ppt/tags/tag105.xml" ContentType="application/vnd.openxmlformats-officedocument.presentationml.tags+xml"/>
  <Override PartName="/ppt/tags/tag106.xml" ContentType="application/vnd.openxmlformats-officedocument.presentationml.tags+xml"/>
  <Override PartName="/ppt/tags/tag107.xml" ContentType="application/vnd.openxmlformats-officedocument.presentationml.tags+xml"/>
  <Override PartName="/ppt/tags/tag108.xml" ContentType="application/vnd.openxmlformats-officedocument.presentationml.tags+xml"/>
  <Override PartName="/ppt/tags/tag109.xml" ContentType="application/vnd.openxmlformats-officedocument.presentationml.tags+xml"/>
  <Override PartName="/ppt/tags/tag110.xml" ContentType="application/vnd.openxmlformats-officedocument.presentationml.tags+xml"/>
  <Override PartName="/ppt/tags/tag111.xml" ContentType="application/vnd.openxmlformats-officedocument.presentationml.tags+xml"/>
  <Override PartName="/ppt/tags/tag112.xml" ContentType="application/vnd.openxmlformats-officedocument.presentationml.tags+xml"/>
  <Override PartName="/ppt/tags/tag113.xml" ContentType="application/vnd.openxmlformats-officedocument.presentationml.tags+xml"/>
  <Override PartName="/ppt/tags/tag114.xml" ContentType="application/vnd.openxmlformats-officedocument.presentationml.tags+xml"/>
  <Override PartName="/ppt/tags/tag115.xml" ContentType="application/vnd.openxmlformats-officedocument.presentationml.tags+xml"/>
  <Override PartName="/ppt/tags/tag116.xml" ContentType="application/vnd.openxmlformats-officedocument.presentationml.tags+xml"/>
  <Override PartName="/ppt/tags/tag117.xml" ContentType="application/vnd.openxmlformats-officedocument.presentationml.tags+xml"/>
  <Override PartName="/ppt/tags/tag118.xml" ContentType="application/vnd.openxmlformats-officedocument.presentationml.tags+xml"/>
  <Override PartName="/ppt/tags/tag119.xml" ContentType="application/vnd.openxmlformats-officedocument.presentationml.tags+xml"/>
  <Override PartName="/ppt/tags/tag120.xml" ContentType="application/vnd.openxmlformats-officedocument.presentationml.tags+xml"/>
  <Override PartName="/ppt/tags/tag121.xml" ContentType="application/vnd.openxmlformats-officedocument.presentationml.tags+xml"/>
  <Override PartName="/ppt/tags/tag122.xml" ContentType="application/vnd.openxmlformats-officedocument.presentationml.tags+xml"/>
  <Override PartName="/ppt/tags/tag123.xml" ContentType="application/vnd.openxmlformats-officedocument.presentationml.tags+xml"/>
  <Override PartName="/ppt/tags/tag124.xml" ContentType="application/vnd.openxmlformats-officedocument.presentationml.tags+xml"/>
  <Override PartName="/ppt/tags/tag125.xml" ContentType="application/vnd.openxmlformats-officedocument.presentationml.tags+xml"/>
  <Override PartName="/ppt/tags/tag126.xml" ContentType="application/vnd.openxmlformats-officedocument.presentationml.tags+xml"/>
  <Override PartName="/ppt/tags/tag127.xml" ContentType="application/vnd.openxmlformats-officedocument.presentationml.tags+xml"/>
  <Override PartName="/ppt/tags/tag128.xml" ContentType="application/vnd.openxmlformats-officedocument.presentationml.tags+xml"/>
  <Override PartName="/ppt/tags/tag129.xml" ContentType="application/vnd.openxmlformats-officedocument.presentationml.tags+xml"/>
  <Override PartName="/ppt/tags/tag130.xml" ContentType="application/vnd.openxmlformats-officedocument.presentationml.tags+xml"/>
  <Override PartName="/ppt/tags/tag131.xml" ContentType="application/vnd.openxmlformats-officedocument.presentationml.tags+xml"/>
  <Override PartName="/ppt/tags/tag132.xml" ContentType="application/vnd.openxmlformats-officedocument.presentationml.tags+xml"/>
  <Override PartName="/ppt/tags/tag133.xml" ContentType="application/vnd.openxmlformats-officedocument.presentationml.tags+xml"/>
  <Override PartName="/ppt/tags/tag134.xml" ContentType="application/vnd.openxmlformats-officedocument.presentationml.tags+xml"/>
  <Override PartName="/ppt/tags/tag135.xml" ContentType="application/vnd.openxmlformats-officedocument.presentationml.tags+xml"/>
  <Override PartName="/ppt/tags/tag136.xml" ContentType="application/vnd.openxmlformats-officedocument.presentationml.tags+xml"/>
  <Override PartName="/ppt/tags/tag137.xml" ContentType="application/vnd.openxmlformats-officedocument.presentationml.tags+xml"/>
  <Override PartName="/ppt/tags/tag138.xml" ContentType="application/vnd.openxmlformats-officedocument.presentationml.tags+xml"/>
  <Override PartName="/ppt/tags/tag139.xml" ContentType="application/vnd.openxmlformats-officedocument.presentationml.tags+xml"/>
  <Override PartName="/ppt/tags/tag140.xml" ContentType="application/vnd.openxmlformats-officedocument.presentationml.tags+xml"/>
  <Override PartName="/ppt/tags/tag141.xml" ContentType="application/vnd.openxmlformats-officedocument.presentationml.tags+xml"/>
  <Override PartName="/ppt/tags/tag142.xml" ContentType="application/vnd.openxmlformats-officedocument.presentationml.tags+xml"/>
  <Override PartName="/ppt/tags/tag143.xml" ContentType="application/vnd.openxmlformats-officedocument.presentationml.tags+xml"/>
  <Override PartName="/ppt/tags/tag144.xml" ContentType="application/vnd.openxmlformats-officedocument.presentationml.tags+xml"/>
  <Override PartName="/ppt/tags/tag145.xml" ContentType="application/vnd.openxmlformats-officedocument.presentationml.tags+xml"/>
  <Override PartName="/ppt/tags/tag146.xml" ContentType="application/vnd.openxmlformats-officedocument.presentationml.tags+xml"/>
  <Override PartName="/ppt/tags/tag147.xml" ContentType="application/vnd.openxmlformats-officedocument.presentationml.tags+xml"/>
  <Override PartName="/ppt/tags/tag148.xml" ContentType="application/vnd.openxmlformats-officedocument.presentationml.tags+xml"/>
  <Override PartName="/ppt/tags/tag149.xml" ContentType="application/vnd.openxmlformats-officedocument.presentationml.tags+xml"/>
  <Override PartName="/ppt/tags/tag150.xml" ContentType="application/vnd.openxmlformats-officedocument.presentationml.tags+xml"/>
  <Override PartName="/ppt/tags/tag151.xml" ContentType="application/vnd.openxmlformats-officedocument.presentationml.tags+xml"/>
  <Override PartName="/ppt/tags/tag152.xml" ContentType="application/vnd.openxmlformats-officedocument.presentationml.tags+xml"/>
  <Override PartName="/ppt/tags/tag153.xml" ContentType="application/vnd.openxmlformats-officedocument.presentationml.tags+xml"/>
  <Override PartName="/ppt/tags/tag154.xml" ContentType="application/vnd.openxmlformats-officedocument.presentationml.tags+xml"/>
  <Override PartName="/ppt/tags/tag155.xml" ContentType="application/vnd.openxmlformats-officedocument.presentationml.tags+xml"/>
  <Override PartName="/ppt/tags/tag156.xml" ContentType="application/vnd.openxmlformats-officedocument.presentationml.tags+xml"/>
  <Override PartName="/ppt/tags/tag157.xml" ContentType="application/vnd.openxmlformats-officedocument.presentationml.tags+xml"/>
  <Override PartName="/ppt/tags/tag158.xml" ContentType="application/vnd.openxmlformats-officedocument.presentationml.tags+xml"/>
  <Override PartName="/ppt/tags/tag159.xml" ContentType="application/vnd.openxmlformats-officedocument.presentationml.tags+xml"/>
  <Override PartName="/ppt/tags/tag160.xml" ContentType="application/vnd.openxmlformats-officedocument.presentationml.tags+xml"/>
  <Override PartName="/ppt/tags/tag161.xml" ContentType="application/vnd.openxmlformats-officedocument.presentationml.tags+xml"/>
  <Override PartName="/ppt/tags/tag162.xml" ContentType="application/vnd.openxmlformats-officedocument.presentationml.tags+xml"/>
  <Override PartName="/ppt/tags/tag163.xml" ContentType="application/vnd.openxmlformats-officedocument.presentationml.tags+xml"/>
  <Override PartName="/ppt/tags/tag164.xml" ContentType="application/vnd.openxmlformats-officedocument.presentationml.tags+xml"/>
  <Override PartName="/ppt/tags/tag165.xml" ContentType="application/vnd.openxmlformats-officedocument.presentationml.tags+xml"/>
  <Override PartName="/ppt/tags/tag166.xml" ContentType="application/vnd.openxmlformats-officedocument.presentationml.tags+xml"/>
  <Override PartName="/ppt/tags/tag167.xml" ContentType="application/vnd.openxmlformats-officedocument.presentationml.tags+xml"/>
  <Override PartName="/ppt/tags/tag168.xml" ContentType="application/vnd.openxmlformats-officedocument.presentationml.tags+xml"/>
  <Override PartName="/ppt/tags/tag169.xml" ContentType="application/vnd.openxmlformats-officedocument.presentationml.tags+xml"/>
  <Override PartName="/ppt/tags/tag170.xml" ContentType="application/vnd.openxmlformats-officedocument.presentationml.tags+xml"/>
  <Override PartName="/ppt/tags/tag171.xml" ContentType="application/vnd.openxmlformats-officedocument.presentationml.tags+xml"/>
  <Override PartName="/ppt/tags/tag172.xml" ContentType="application/vnd.openxmlformats-officedocument.presentationml.tags+xml"/>
  <Override PartName="/ppt/tags/tag173.xml" ContentType="application/vnd.openxmlformats-officedocument.presentationml.tags+xml"/>
  <Override PartName="/ppt/tags/tag174.xml" ContentType="application/vnd.openxmlformats-officedocument.presentationml.tags+xml"/>
  <Override PartName="/ppt/tags/tag175.xml" ContentType="application/vnd.openxmlformats-officedocument.presentationml.tags+xml"/>
  <Override PartName="/ppt/tags/tag176.xml" ContentType="application/vnd.openxmlformats-officedocument.presentationml.tags+xml"/>
  <Override PartName="/ppt/tags/tag177.xml" ContentType="application/vnd.openxmlformats-officedocument.presentationml.tags+xml"/>
  <Override PartName="/ppt/tags/tag178.xml" ContentType="application/vnd.openxmlformats-officedocument.presentationml.tags+xml"/>
  <Override PartName="/ppt/tags/tag179.xml" ContentType="application/vnd.openxmlformats-officedocument.presentationml.tags+xml"/>
  <Override PartName="/ppt/tags/tag180.xml" ContentType="application/vnd.openxmlformats-officedocument.presentationml.tags+xml"/>
  <Override PartName="/ppt/tags/tag181.xml" ContentType="application/vnd.openxmlformats-officedocument.presentationml.tags+xml"/>
  <Override PartName="/ppt/tags/tag182.xml" ContentType="application/vnd.openxmlformats-officedocument.presentationml.tags+xml"/>
  <Override PartName="/ppt/tags/tag183.xml" ContentType="application/vnd.openxmlformats-officedocument.presentationml.tags+xml"/>
  <Override PartName="/ppt/tags/tag184.xml" ContentType="application/vnd.openxmlformats-officedocument.presentationml.tags+xml"/>
  <Override PartName="/ppt/tags/tag185.xml" ContentType="application/vnd.openxmlformats-officedocument.presentationml.tags+xml"/>
  <Override PartName="/ppt/tags/tag186.xml" ContentType="application/vnd.openxmlformats-officedocument.presentationml.tags+xml"/>
  <Override PartName="/ppt/tags/tag187.xml" ContentType="application/vnd.openxmlformats-officedocument.presentationml.tags+xml"/>
  <Override PartName="/ppt/tags/tag188.xml" ContentType="application/vnd.openxmlformats-officedocument.presentationml.tags+xml"/>
  <Override PartName="/ppt/tags/tag189.xml" ContentType="application/vnd.openxmlformats-officedocument.presentationml.tags+xml"/>
  <Override PartName="/ppt/tags/tag190.xml" ContentType="application/vnd.openxmlformats-officedocument.presentationml.tags+xml"/>
  <Override PartName="/ppt/tags/tag191.xml" ContentType="application/vnd.openxmlformats-officedocument.presentationml.tags+xml"/>
  <Override PartName="/ppt/tags/tag192.xml" ContentType="application/vnd.openxmlformats-officedocument.presentationml.tags+xml"/>
  <Override PartName="/ppt/tags/tag193.xml" ContentType="application/vnd.openxmlformats-officedocument.presentationml.tags+xml"/>
  <Override PartName="/ppt/tags/tag194.xml" ContentType="application/vnd.openxmlformats-officedocument.presentationml.tags+xml"/>
  <Override PartName="/ppt/tags/tag195.xml" ContentType="application/vnd.openxmlformats-officedocument.presentationml.tags+xml"/>
  <Override PartName="/ppt/tags/tag196.xml" ContentType="application/vnd.openxmlformats-officedocument.presentationml.tags+xml"/>
  <Override PartName="/ppt/tags/tag197.xml" ContentType="application/vnd.openxmlformats-officedocument.presentationml.tags+xml"/>
  <Override PartName="/ppt/tags/tag198.xml" ContentType="application/vnd.openxmlformats-officedocument.presentationml.tags+xml"/>
  <Override PartName="/ppt/tags/tag199.xml" ContentType="application/vnd.openxmlformats-officedocument.presentationml.tags+xml"/>
  <Override PartName="/ppt/tags/tag200.xml" ContentType="application/vnd.openxmlformats-officedocument.presentationml.tags+xml"/>
  <Override PartName="/ppt/tags/tag201.xml" ContentType="application/vnd.openxmlformats-officedocument.presentationml.tags+xml"/>
  <Override PartName="/ppt/tags/tag202.xml" ContentType="application/vnd.openxmlformats-officedocument.presentationml.tags+xml"/>
  <Override PartName="/ppt/tags/tag203.xml" ContentType="application/vnd.openxmlformats-officedocument.presentationml.tags+xml"/>
  <Override PartName="/ppt/tags/tag204.xml" ContentType="application/vnd.openxmlformats-officedocument.presentationml.tags+xml"/>
  <Override PartName="/ppt/tags/tag205.xml" ContentType="application/vnd.openxmlformats-officedocument.presentationml.tags+xml"/>
  <Override PartName="/ppt/tags/tag206.xml" ContentType="application/vnd.openxmlformats-officedocument.presentationml.tags+xml"/>
  <Override PartName="/ppt/tags/tag207.xml" ContentType="application/vnd.openxmlformats-officedocument.presentationml.tags+xml"/>
  <Override PartName="/ppt/tags/tag208.xml" ContentType="application/vnd.openxmlformats-officedocument.presentationml.tags+xml"/>
  <Override PartName="/ppt/tags/tag209.xml" ContentType="application/vnd.openxmlformats-officedocument.presentationml.tags+xml"/>
  <Override PartName="/ppt/tags/tag210.xml" ContentType="application/vnd.openxmlformats-officedocument.presentationml.tags+xml"/>
  <Override PartName="/ppt/tags/tag211.xml" ContentType="application/vnd.openxmlformats-officedocument.presentationml.tags+xml"/>
  <Override PartName="/ppt/tags/tag212.xml" ContentType="application/vnd.openxmlformats-officedocument.presentationml.tags+xml"/>
  <Override PartName="/ppt/tags/tag213.xml" ContentType="application/vnd.openxmlformats-officedocument.presentationml.tags+xml"/>
  <Override PartName="/ppt/tags/tag214.xml" ContentType="application/vnd.openxmlformats-officedocument.presentationml.tags+xml"/>
  <Override PartName="/ppt/tags/tag215.xml" ContentType="application/vnd.openxmlformats-officedocument.presentationml.tags+xml"/>
  <Override PartName="/ppt/tags/tag216.xml" ContentType="application/vnd.openxmlformats-officedocument.presentationml.tags+xml"/>
  <Override PartName="/ppt/tags/tag217.xml" ContentType="application/vnd.openxmlformats-officedocument.presentationml.tags+xml"/>
  <Override PartName="/ppt/tags/tag218.xml" ContentType="application/vnd.openxmlformats-officedocument.presentationml.tags+xml"/>
  <Override PartName="/ppt/tags/tag219.xml" ContentType="application/vnd.openxmlformats-officedocument.presentationml.tags+xml"/>
  <Override PartName="/ppt/tags/tag220.xml" ContentType="application/vnd.openxmlformats-officedocument.presentationml.tags+xml"/>
  <Override PartName="/ppt/tags/tag221.xml" ContentType="application/vnd.openxmlformats-officedocument.presentationml.tags+xml"/>
  <Override PartName="/ppt/tags/tag222.xml" ContentType="application/vnd.openxmlformats-officedocument.presentationml.tags+xml"/>
  <Override PartName="/ppt/tags/tag223.xml" ContentType="application/vnd.openxmlformats-officedocument.presentationml.tags+xml"/>
  <Override PartName="/ppt/tags/tag224.xml" ContentType="application/vnd.openxmlformats-officedocument.presentationml.tags+xml"/>
  <Override PartName="/ppt/tags/tag225.xml" ContentType="application/vnd.openxmlformats-officedocument.presentationml.tags+xml"/>
  <Override PartName="/ppt/tags/tag226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73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  <p:sldId id="274" r:id="rId19"/>
    <p:sldId id="315" r:id="rId20"/>
    <p:sldId id="275" r:id="rId21"/>
  </p:sldIdLst>
  <p:sldSz cx="9144000" cy="6858000" type="screen4x3"/>
  <p:notesSz cx="7315200" cy="9601200"/>
  <p:defaultTextStyle>
    <a:defPPr>
      <a:defRPr lang="en-GB"/>
    </a:defPPr>
    <a:lvl1pPr algn="l" defTabSz="457200" rtl="0" fontAlgn="base">
      <a:spcBef>
        <a:spcPct val="0"/>
      </a:spcBef>
      <a:spcAft>
        <a:spcPct val="0"/>
      </a:spcAft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1pPr>
    <a:lvl2pPr marL="742950" indent="-285750" algn="l" defTabSz="457200" rtl="0" fontAlgn="base">
      <a:spcBef>
        <a:spcPct val="0"/>
      </a:spcBef>
      <a:spcAft>
        <a:spcPct val="0"/>
      </a:spcAft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2pPr>
    <a:lvl3pPr marL="1143000" indent="-228600" algn="l" defTabSz="457200" rtl="0" fontAlgn="base">
      <a:spcBef>
        <a:spcPct val="0"/>
      </a:spcBef>
      <a:spcAft>
        <a:spcPct val="0"/>
      </a:spcAft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3pPr>
    <a:lvl4pPr marL="1600200" indent="-228600" algn="l" defTabSz="457200" rtl="0" fontAlgn="base">
      <a:spcBef>
        <a:spcPct val="0"/>
      </a:spcBef>
      <a:spcAft>
        <a:spcPct val="0"/>
      </a:spcAft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4pPr>
    <a:lvl5pPr marL="2057400" indent="-228600" algn="l" defTabSz="457200" rtl="0" fontAlgn="base">
      <a:spcBef>
        <a:spcPct val="0"/>
      </a:spcBef>
      <a:spcAft>
        <a:spcPct val="0"/>
      </a:spcAft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5pPr>
    <a:lvl6pPr marL="2286000" algn="l" defTabSz="914400" rtl="0" eaLnBrk="1" latinLnBrk="0" hangingPunct="1"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6pPr>
    <a:lvl7pPr marL="2743200" algn="l" defTabSz="914400" rtl="0" eaLnBrk="1" latinLnBrk="0" hangingPunct="1"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7pPr>
    <a:lvl8pPr marL="3200400" algn="l" defTabSz="914400" rtl="0" eaLnBrk="1" latinLnBrk="0" hangingPunct="1"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8pPr>
    <a:lvl9pPr marL="3657600" algn="l" defTabSz="914400" rtl="0" eaLnBrk="1" latinLnBrk="0" hangingPunct="1">
      <a:defRPr sz="2400" kern="1200">
        <a:solidFill>
          <a:schemeClr val="bg1"/>
        </a:solidFill>
        <a:latin typeface="Times New Roman" pitchFamily="18" charset="0"/>
        <a:ea typeface="Osaka"/>
        <a:cs typeface="Osaka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9630" autoAdjust="0"/>
    <p:restoredTop sz="94660"/>
  </p:normalViewPr>
  <p:slideViewPr>
    <p:cSldViewPr snapToGrid="0">
      <p:cViewPr varScale="1">
        <p:scale>
          <a:sx n="86" d="100"/>
          <a:sy n="86" d="100"/>
        </p:scale>
        <p:origin x="447" y="45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66" d="100"/>
          <a:sy n="66" d="100"/>
        </p:scale>
        <p:origin x="0" y="0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447800"/>
            <a:ext cx="7772400" cy="1082675"/>
          </a:xfrm>
        </p:spPr>
        <p:txBody>
          <a:bodyPr anchor="ctr">
            <a:noAutofit/>
          </a:bodyPr>
          <a:lstStyle>
            <a:lvl1pPr algn="ctr">
              <a:defRPr sz="4800" b="0" i="0">
                <a:solidFill>
                  <a:srgbClr val="262626"/>
                </a:solidFill>
                <a:latin typeface="Source Sans Pro Light"/>
                <a:cs typeface="Source Sans Pro Ligh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pic>
        <p:nvPicPr>
          <p:cNvPr id="5" name="Picture 4" descr="graphic-1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"/>
            <a:ext cx="9144000" cy="1155700"/>
          </a:xfrm>
          <a:prstGeom prst="rect">
            <a:avLst/>
          </a:prstGeom>
        </p:spPr>
      </p:pic>
      <p:pic>
        <p:nvPicPr>
          <p:cNvPr id="8" name="Picture 7" descr="cis-standard-lockup-with-seal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45069" y="5022672"/>
            <a:ext cx="3653862" cy="1042528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and Content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8686800" y="6253357"/>
            <a:ext cx="457200" cy="604647"/>
          </a:xfrm>
          <a:prstGeom prst="rect">
            <a:avLst/>
          </a:prstGeom>
          <a:solidFill>
            <a:srgbClr val="3ABCF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dirty="0">
              <a:latin typeface="Source Sans Pro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990600"/>
            <a:ext cx="8686800" cy="5741984"/>
          </a:xfrm>
        </p:spPr>
        <p:txBody>
          <a:bodyPr/>
          <a:lstStyle>
            <a:lvl1pPr>
              <a:defRPr sz="3200" b="0" i="0" cap="none">
                <a:solidFill>
                  <a:srgbClr val="262626"/>
                </a:solidFill>
              </a:defRPr>
            </a:lvl1pPr>
            <a:lvl2pPr marL="584200" indent="-355600">
              <a:tabLst/>
              <a:defRPr lang="en-US" sz="2800" dirty="0" smtClean="0"/>
            </a:lvl2pPr>
            <a:lvl3pPr marL="755650" indent="-285750">
              <a:tabLst/>
              <a:defRPr sz="2400">
                <a:solidFill>
                  <a:srgbClr val="262626"/>
                </a:solidFill>
              </a:defRPr>
            </a:lvl3pPr>
            <a:lvl4pPr marL="927100" indent="-228600">
              <a:tabLst/>
              <a:defRPr sz="2000">
                <a:solidFill>
                  <a:srgbClr val="262626"/>
                </a:solidFill>
              </a:defRPr>
            </a:lvl4pPr>
            <a:lvl5pPr marL="1155700" indent="-228600">
              <a:tabLst/>
              <a:defRPr sz="1600">
                <a:solidFill>
                  <a:srgbClr val="262626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4" name="Title 13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ontent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8686800" y="6253357"/>
            <a:ext cx="457200" cy="604647"/>
          </a:xfrm>
          <a:prstGeom prst="rect">
            <a:avLst/>
          </a:prstGeom>
          <a:solidFill>
            <a:srgbClr val="3ABCF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dirty="0">
              <a:latin typeface="Source Sans Pro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990600"/>
            <a:ext cx="8686800" cy="5741984"/>
          </a:xfrm>
        </p:spPr>
        <p:txBody>
          <a:bodyPr/>
          <a:lstStyle>
            <a:lvl1pPr>
              <a:defRPr sz="3200" b="0" i="0" cap="none">
                <a:solidFill>
                  <a:srgbClr val="262626"/>
                </a:solidFill>
              </a:defRPr>
            </a:lvl1pPr>
            <a:lvl2pPr marL="584200" indent="-355600">
              <a:tabLst/>
              <a:defRPr lang="en-US" sz="2800" dirty="0" smtClean="0"/>
            </a:lvl2pPr>
            <a:lvl3pPr marL="755650" indent="-285750">
              <a:tabLst/>
              <a:defRPr sz="2400">
                <a:solidFill>
                  <a:srgbClr val="262626"/>
                </a:solidFill>
              </a:defRPr>
            </a:lvl3pPr>
            <a:lvl4pPr marL="927100" indent="-228600">
              <a:tabLst/>
              <a:defRPr sz="2000">
                <a:solidFill>
                  <a:srgbClr val="262626"/>
                </a:solidFill>
              </a:defRPr>
            </a:lvl4pPr>
            <a:lvl5pPr marL="1155700" indent="-228600">
              <a:tabLst/>
              <a:defRPr sz="1600">
                <a:solidFill>
                  <a:srgbClr val="262626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pic>
        <p:nvPicPr>
          <p:cNvPr id="4" name="Picture 3" descr="graphic-3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81206" y="4"/>
            <a:ext cx="462799" cy="6253353"/>
          </a:xfrm>
          <a:prstGeom prst="rect">
            <a:avLst/>
          </a:prstGeom>
        </p:spPr>
      </p:pic>
      <p:sp>
        <p:nvSpPr>
          <p:cNvPr id="14" name="Title 13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pic>
        <p:nvPicPr>
          <p:cNvPr id="8" name="Picture 7" descr="logo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84788" y="6404515"/>
            <a:ext cx="1310066" cy="45348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Slid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graphic-1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702303"/>
            <a:ext cx="9144000" cy="1155700"/>
          </a:xfrm>
          <a:prstGeom prst="rect">
            <a:avLst/>
          </a:prstGeom>
        </p:spPr>
      </p:pic>
      <p:pic>
        <p:nvPicPr>
          <p:cNvPr id="6" name="Picture 5" descr="cis-standard-lockup-with-seal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62376" y="2554093"/>
            <a:ext cx="4019248" cy="1146781"/>
          </a:xfrm>
          <a:prstGeom prst="rect">
            <a:avLst/>
          </a:prstGeom>
        </p:spPr>
      </p:pic>
    </p:spTree>
    <p:extLst/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/>
          <p:cNvSpPr>
            <a:spLocks noGrp="1"/>
          </p:cNvSpPr>
          <p:nvPr>
            <p:ph type="ctrTitle"/>
          </p:nvPr>
        </p:nvSpPr>
        <p:spPr>
          <a:xfrm>
            <a:off x="4201935" y="1179484"/>
            <a:ext cx="3985931" cy="3422669"/>
          </a:xfrm>
        </p:spPr>
        <p:txBody>
          <a:bodyPr anchor="ctr">
            <a:noAutofit/>
          </a:bodyPr>
          <a:lstStyle>
            <a:lvl1pPr algn="ctr">
              <a:defRPr sz="4800" cap="none">
                <a:solidFill>
                  <a:srgbClr val="262626"/>
                </a:solidFill>
                <a:latin typeface="Source Sans Pro Light"/>
                <a:cs typeface="Source Sans Pro Ligh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pic>
        <p:nvPicPr>
          <p:cNvPr id="6" name="Picture 5" descr="graphic-2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3143250" cy="6858000"/>
          </a:xfrm>
          <a:prstGeom prst="rect">
            <a:avLst/>
          </a:prstGeom>
        </p:spPr>
      </p:pic>
      <p:pic>
        <p:nvPicPr>
          <p:cNvPr id="5" name="Picture 4" descr="cis-standard-lockup-with-seal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01935" y="5160816"/>
            <a:ext cx="4019248" cy="1146781"/>
          </a:xfrm>
          <a:prstGeom prst="rect">
            <a:avLst/>
          </a:prstGeom>
        </p:spPr>
      </p:pic>
    </p:spTree>
    <p:extLst/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ontent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8686800" y="6253357"/>
            <a:ext cx="457200" cy="604647"/>
          </a:xfrm>
          <a:prstGeom prst="rect">
            <a:avLst/>
          </a:prstGeom>
          <a:solidFill>
            <a:srgbClr val="3ABCF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dirty="0">
              <a:latin typeface="Source Sans Pro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228600" y="990600"/>
            <a:ext cx="8686800" cy="5742048"/>
          </a:xfrm>
        </p:spPr>
        <p:txBody>
          <a:bodyPr/>
          <a:lstStyle>
            <a:lvl1pPr>
              <a:defRPr sz="3200" b="0" i="0" cap="none">
                <a:solidFill>
                  <a:srgbClr val="262626"/>
                </a:solidFill>
              </a:defRPr>
            </a:lvl1pPr>
            <a:lvl2pPr marL="527050" indent="-298450">
              <a:tabLst/>
              <a:defRPr lang="en-US" sz="2800" dirty="0" smtClean="0"/>
            </a:lvl2pPr>
            <a:lvl3pPr>
              <a:defRPr sz="2400">
                <a:solidFill>
                  <a:srgbClr val="262626"/>
                </a:solidFill>
              </a:defRPr>
            </a:lvl3pPr>
            <a:lvl4pPr>
              <a:defRPr sz="2000">
                <a:solidFill>
                  <a:srgbClr val="262626"/>
                </a:solidFill>
              </a:defRPr>
            </a:lvl4pPr>
            <a:lvl5pPr>
              <a:defRPr sz="1600">
                <a:solidFill>
                  <a:srgbClr val="262626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pic>
        <p:nvPicPr>
          <p:cNvPr id="10" name="Picture 9" descr="graphic-4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" y="6253357"/>
            <a:ext cx="7256583" cy="606991"/>
          </a:xfrm>
          <a:prstGeom prst="rect">
            <a:avLst/>
          </a:prstGeom>
        </p:spPr>
      </p:pic>
      <p:pic>
        <p:nvPicPr>
          <p:cNvPr id="11" name="Picture 10" descr="logo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16661" y="6328937"/>
            <a:ext cx="1310066" cy="453485"/>
          </a:xfrm>
          <a:prstGeom prst="rect">
            <a:avLst/>
          </a:prstGeom>
        </p:spPr>
      </p:pic>
    </p:spTree>
    <p:extLst/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Slid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graphic-6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00750" y="0"/>
            <a:ext cx="3143250" cy="6858000"/>
          </a:xfrm>
          <a:prstGeom prst="rect">
            <a:avLst/>
          </a:prstGeom>
        </p:spPr>
      </p:pic>
      <p:pic>
        <p:nvPicPr>
          <p:cNvPr id="6" name="Picture 5" descr="cis-standard-lockup-with-seal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3594" y="2855609"/>
            <a:ext cx="4019248" cy="1146781"/>
          </a:xfrm>
          <a:prstGeom prst="rect">
            <a:avLst/>
          </a:prstGeom>
        </p:spPr>
      </p:pic>
    </p:spTree>
    <p:extLst/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1600"/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A8B78821-17AC-405A-B8E4-C4DF8A6ABB41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/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91440" y="103183"/>
            <a:ext cx="8961120" cy="88741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990600"/>
            <a:ext cx="8686800" cy="574198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</a:p>
        </p:txBody>
      </p:sp>
      <p:sp>
        <p:nvSpPr>
          <p:cNvPr id="15" name="Slide Number Placeholder 10"/>
          <p:cNvSpPr>
            <a:spLocks noGrp="1"/>
          </p:cNvSpPr>
          <p:nvPr>
            <p:ph type="sldNum" sz="quarter" idx="4"/>
          </p:nvPr>
        </p:nvSpPr>
        <p:spPr>
          <a:xfrm>
            <a:off x="8686800" y="6253357"/>
            <a:ext cx="457200" cy="604647"/>
          </a:xfrm>
          <a:prstGeom prst="rect">
            <a:avLst/>
          </a:prstGeom>
        </p:spPr>
        <p:txBody>
          <a:bodyPr vert="horz" wrap="none" lIns="91440" tIns="45720" rIns="91440" bIns="45720" rtlCol="0" anchor="ctr"/>
          <a:lstStyle>
            <a:lvl1pPr algn="ctr">
              <a:defRPr sz="1600" b="0" i="0" cap="small">
                <a:solidFill>
                  <a:schemeClr val="tx2">
                    <a:lumMod val="75000"/>
                  </a:schemeClr>
                </a:solidFill>
                <a:latin typeface="Source Sans Pro"/>
                <a:cs typeface="Source Sans Pro"/>
              </a:defRPr>
            </a:lvl1pPr>
          </a:lstStyle>
          <a:p>
            <a:pPr>
              <a:defRPr/>
            </a:pPr>
            <a:fld id="{867E2119-C512-435A-8A99-A0B6D78DBB4A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12642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  <p:sldLayoutId id="2147483674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</p:sldLayoutIdLst>
  <p:hf hdr="0" ftr="0" dt="0"/>
  <p:txStyles>
    <p:titleStyle>
      <a:lvl1pPr algn="l" defTabSz="609570" rtl="0" eaLnBrk="1" latinLnBrk="0" hangingPunct="1">
        <a:spcBef>
          <a:spcPct val="0"/>
        </a:spcBef>
        <a:buNone/>
        <a:defRPr sz="4400" b="0" i="0" kern="1200" cap="none">
          <a:solidFill>
            <a:srgbClr val="262626"/>
          </a:solidFill>
          <a:latin typeface="Source Sans Pro"/>
          <a:ea typeface="+mj-ea"/>
          <a:cs typeface="Source Sans Pro"/>
        </a:defRPr>
      </a:lvl1pPr>
    </p:titleStyle>
    <p:bodyStyle>
      <a:lvl1pPr marL="298450" indent="-298450" algn="l" defTabSz="609570" rtl="0" eaLnBrk="1" latinLnBrk="0" hangingPunct="1">
        <a:spcBef>
          <a:spcPts val="0"/>
        </a:spcBef>
        <a:spcAft>
          <a:spcPts val="0"/>
        </a:spcAft>
        <a:buFont typeface="Arial" charset="0"/>
        <a:buChar char="•"/>
        <a:tabLst/>
        <a:defRPr sz="3200" b="0" i="0" strike="noStrike" kern="1200" cap="none" normalizeH="0" baseline="0">
          <a:solidFill>
            <a:srgbClr val="262626"/>
          </a:solidFill>
          <a:latin typeface="Source Sans Pro"/>
          <a:ea typeface="+mn-ea"/>
          <a:cs typeface="Source Sans Pro"/>
        </a:defRPr>
      </a:lvl1pPr>
      <a:lvl2pPr marL="469900" indent="-241300" algn="l" defTabSz="609570" rtl="0" eaLnBrk="1" latinLnBrk="0" hangingPunct="1">
        <a:spcBef>
          <a:spcPts val="0"/>
        </a:spcBef>
        <a:buFont typeface="Arial"/>
        <a:buChar char="•"/>
        <a:tabLst/>
        <a:defRPr sz="2800" kern="1200">
          <a:solidFill>
            <a:srgbClr val="262626"/>
          </a:solidFill>
          <a:latin typeface="Source Sans Pro"/>
          <a:ea typeface="+mn-ea"/>
          <a:cs typeface="Source Sans Pro"/>
        </a:defRPr>
      </a:lvl2pPr>
      <a:lvl3pPr marL="641350" indent="-171450" algn="l" defTabSz="609570" rtl="0" eaLnBrk="1" latinLnBrk="0" hangingPunct="1">
        <a:spcBef>
          <a:spcPct val="20000"/>
        </a:spcBef>
        <a:buFont typeface="Lucida Grande"/>
        <a:buChar char="-"/>
        <a:tabLst/>
        <a:defRPr sz="2400" kern="1200">
          <a:solidFill>
            <a:srgbClr val="262626"/>
          </a:solidFill>
          <a:latin typeface="Source Sans Pro"/>
          <a:ea typeface="+mn-ea"/>
          <a:cs typeface="Source Sans Pro"/>
        </a:defRPr>
      </a:lvl3pPr>
      <a:lvl4pPr marL="1041400" indent="-228600" algn="l" defTabSz="609570" rtl="0" eaLnBrk="1" latinLnBrk="0" hangingPunct="1">
        <a:spcBef>
          <a:spcPct val="20000"/>
        </a:spcBef>
        <a:buFont typeface="Arial"/>
        <a:buChar char="•"/>
        <a:tabLst/>
        <a:defRPr sz="2000" kern="1200" baseline="0">
          <a:solidFill>
            <a:srgbClr val="262626"/>
          </a:solidFill>
          <a:latin typeface="Source Sans Pro"/>
          <a:ea typeface="+mn-ea"/>
          <a:cs typeface="Source Sans Pro"/>
        </a:defRPr>
      </a:lvl4pPr>
      <a:lvl5pPr marL="1439863" indent="-284163" algn="l" defTabSz="609570" rtl="0" eaLnBrk="1" latinLnBrk="0" hangingPunct="1">
        <a:spcBef>
          <a:spcPct val="20000"/>
        </a:spcBef>
        <a:buFont typeface="Arial"/>
        <a:buChar char="»"/>
        <a:tabLst/>
        <a:defRPr sz="1600" kern="1200">
          <a:solidFill>
            <a:srgbClr val="262626"/>
          </a:solidFill>
          <a:latin typeface="Source Sans Pro"/>
          <a:ea typeface="+mn-ea"/>
          <a:cs typeface="Source Sans Pro"/>
        </a:defRPr>
      </a:lvl5pPr>
      <a:lvl6pPr marL="3352632" indent="-304784" algn="l" defTabSz="609570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202" indent="-304784" algn="l" defTabSz="609570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772" indent="-304784" algn="l" defTabSz="609570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341" indent="-304784" algn="l" defTabSz="609570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70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40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09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278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848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418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6987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557" algn="l" defTabSz="6095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tags" Target="../tags/tag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.xml"/><Relationship Id="rId1" Type="http://schemas.openxmlformats.org/officeDocument/2006/relationships/tags" Target="../tags/tag2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tags" Target="../tags/tag11.xml"/><Relationship Id="rId3" Type="http://schemas.openxmlformats.org/officeDocument/2006/relationships/tags" Target="../tags/tag6.xml"/><Relationship Id="rId7" Type="http://schemas.openxmlformats.org/officeDocument/2006/relationships/tags" Target="../tags/tag10.xml"/><Relationship Id="rId12" Type="http://schemas.openxmlformats.org/officeDocument/2006/relationships/slideLayout" Target="../slideLayouts/slideLayout2.xml"/><Relationship Id="rId2" Type="http://schemas.openxmlformats.org/officeDocument/2006/relationships/tags" Target="../tags/tag5.xml"/><Relationship Id="rId1" Type="http://schemas.openxmlformats.org/officeDocument/2006/relationships/tags" Target="../tags/tag4.xml"/><Relationship Id="rId6" Type="http://schemas.openxmlformats.org/officeDocument/2006/relationships/tags" Target="../tags/tag9.xml"/><Relationship Id="rId11" Type="http://schemas.openxmlformats.org/officeDocument/2006/relationships/tags" Target="../tags/tag14.xml"/><Relationship Id="rId5" Type="http://schemas.openxmlformats.org/officeDocument/2006/relationships/tags" Target="../tags/tag8.xml"/><Relationship Id="rId10" Type="http://schemas.openxmlformats.org/officeDocument/2006/relationships/tags" Target="../tags/tag13.xml"/><Relationship Id="rId4" Type="http://schemas.openxmlformats.org/officeDocument/2006/relationships/tags" Target="../tags/tag7.xml"/><Relationship Id="rId9" Type="http://schemas.openxmlformats.org/officeDocument/2006/relationships/tags" Target="../tags/tag12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tags" Target="../tags/tag22.xml"/><Relationship Id="rId13" Type="http://schemas.openxmlformats.org/officeDocument/2006/relationships/tags" Target="../tags/tag27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17.xml"/><Relationship Id="rId7" Type="http://schemas.openxmlformats.org/officeDocument/2006/relationships/tags" Target="../tags/tag21.xml"/><Relationship Id="rId12" Type="http://schemas.openxmlformats.org/officeDocument/2006/relationships/tags" Target="../tags/tag26.xml"/><Relationship Id="rId17" Type="http://schemas.openxmlformats.org/officeDocument/2006/relationships/tags" Target="../tags/tag31.xml"/><Relationship Id="rId2" Type="http://schemas.openxmlformats.org/officeDocument/2006/relationships/tags" Target="../tags/tag16.xml"/><Relationship Id="rId16" Type="http://schemas.openxmlformats.org/officeDocument/2006/relationships/tags" Target="../tags/tag30.xml"/><Relationship Id="rId1" Type="http://schemas.openxmlformats.org/officeDocument/2006/relationships/tags" Target="../tags/tag15.xml"/><Relationship Id="rId6" Type="http://schemas.openxmlformats.org/officeDocument/2006/relationships/tags" Target="../tags/tag20.xml"/><Relationship Id="rId11" Type="http://schemas.openxmlformats.org/officeDocument/2006/relationships/tags" Target="../tags/tag25.xml"/><Relationship Id="rId5" Type="http://schemas.openxmlformats.org/officeDocument/2006/relationships/tags" Target="../tags/tag19.xml"/><Relationship Id="rId15" Type="http://schemas.openxmlformats.org/officeDocument/2006/relationships/tags" Target="../tags/tag29.xml"/><Relationship Id="rId10" Type="http://schemas.openxmlformats.org/officeDocument/2006/relationships/tags" Target="../tags/tag24.xml"/><Relationship Id="rId4" Type="http://schemas.openxmlformats.org/officeDocument/2006/relationships/tags" Target="../tags/tag18.xml"/><Relationship Id="rId9" Type="http://schemas.openxmlformats.org/officeDocument/2006/relationships/tags" Target="../tags/tag23.xml"/><Relationship Id="rId14" Type="http://schemas.openxmlformats.org/officeDocument/2006/relationships/tags" Target="../tags/tag28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tags" Target="../tags/tag39.xml"/><Relationship Id="rId13" Type="http://schemas.openxmlformats.org/officeDocument/2006/relationships/tags" Target="../tags/tag44.xml"/><Relationship Id="rId18" Type="http://schemas.openxmlformats.org/officeDocument/2006/relationships/slideLayout" Target="../slideLayouts/slideLayout2.xml"/><Relationship Id="rId3" Type="http://schemas.openxmlformats.org/officeDocument/2006/relationships/tags" Target="../tags/tag34.xml"/><Relationship Id="rId7" Type="http://schemas.openxmlformats.org/officeDocument/2006/relationships/tags" Target="../tags/tag38.xml"/><Relationship Id="rId12" Type="http://schemas.openxmlformats.org/officeDocument/2006/relationships/tags" Target="../tags/tag43.xml"/><Relationship Id="rId17" Type="http://schemas.openxmlformats.org/officeDocument/2006/relationships/tags" Target="../tags/tag48.xml"/><Relationship Id="rId2" Type="http://schemas.openxmlformats.org/officeDocument/2006/relationships/tags" Target="../tags/tag33.xml"/><Relationship Id="rId16" Type="http://schemas.openxmlformats.org/officeDocument/2006/relationships/tags" Target="../tags/tag47.xml"/><Relationship Id="rId1" Type="http://schemas.openxmlformats.org/officeDocument/2006/relationships/tags" Target="../tags/tag32.xml"/><Relationship Id="rId6" Type="http://schemas.openxmlformats.org/officeDocument/2006/relationships/tags" Target="../tags/tag37.xml"/><Relationship Id="rId11" Type="http://schemas.openxmlformats.org/officeDocument/2006/relationships/tags" Target="../tags/tag42.xml"/><Relationship Id="rId5" Type="http://schemas.openxmlformats.org/officeDocument/2006/relationships/tags" Target="../tags/tag36.xml"/><Relationship Id="rId15" Type="http://schemas.openxmlformats.org/officeDocument/2006/relationships/tags" Target="../tags/tag46.xml"/><Relationship Id="rId10" Type="http://schemas.openxmlformats.org/officeDocument/2006/relationships/tags" Target="../tags/tag41.xml"/><Relationship Id="rId4" Type="http://schemas.openxmlformats.org/officeDocument/2006/relationships/tags" Target="../tags/tag35.xml"/><Relationship Id="rId9" Type="http://schemas.openxmlformats.org/officeDocument/2006/relationships/tags" Target="../tags/tag40.xml"/><Relationship Id="rId14" Type="http://schemas.openxmlformats.org/officeDocument/2006/relationships/tags" Target="../tags/tag45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tags" Target="../tags/tag56.xml"/><Relationship Id="rId13" Type="http://schemas.openxmlformats.org/officeDocument/2006/relationships/tags" Target="../tags/tag61.xml"/><Relationship Id="rId3" Type="http://schemas.openxmlformats.org/officeDocument/2006/relationships/tags" Target="../tags/tag51.xml"/><Relationship Id="rId7" Type="http://schemas.openxmlformats.org/officeDocument/2006/relationships/tags" Target="../tags/tag55.xml"/><Relationship Id="rId12" Type="http://schemas.openxmlformats.org/officeDocument/2006/relationships/tags" Target="../tags/tag60.xml"/><Relationship Id="rId2" Type="http://schemas.openxmlformats.org/officeDocument/2006/relationships/tags" Target="../tags/tag50.xml"/><Relationship Id="rId1" Type="http://schemas.openxmlformats.org/officeDocument/2006/relationships/tags" Target="../tags/tag49.xml"/><Relationship Id="rId6" Type="http://schemas.openxmlformats.org/officeDocument/2006/relationships/tags" Target="../tags/tag54.xml"/><Relationship Id="rId11" Type="http://schemas.openxmlformats.org/officeDocument/2006/relationships/tags" Target="../tags/tag59.xml"/><Relationship Id="rId5" Type="http://schemas.openxmlformats.org/officeDocument/2006/relationships/tags" Target="../tags/tag53.xml"/><Relationship Id="rId15" Type="http://schemas.openxmlformats.org/officeDocument/2006/relationships/slideLayout" Target="../slideLayouts/slideLayout2.xml"/><Relationship Id="rId10" Type="http://schemas.openxmlformats.org/officeDocument/2006/relationships/tags" Target="../tags/tag58.xml"/><Relationship Id="rId4" Type="http://schemas.openxmlformats.org/officeDocument/2006/relationships/tags" Target="../tags/tag52.xml"/><Relationship Id="rId9" Type="http://schemas.openxmlformats.org/officeDocument/2006/relationships/tags" Target="../tags/tag57.xml"/><Relationship Id="rId14" Type="http://schemas.openxmlformats.org/officeDocument/2006/relationships/tags" Target="../tags/tag62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tags" Target="../tags/tag70.xml"/><Relationship Id="rId13" Type="http://schemas.openxmlformats.org/officeDocument/2006/relationships/tags" Target="../tags/tag75.xml"/><Relationship Id="rId3" Type="http://schemas.openxmlformats.org/officeDocument/2006/relationships/tags" Target="../tags/tag65.xml"/><Relationship Id="rId7" Type="http://schemas.openxmlformats.org/officeDocument/2006/relationships/tags" Target="../tags/tag69.xml"/><Relationship Id="rId12" Type="http://schemas.openxmlformats.org/officeDocument/2006/relationships/tags" Target="../tags/tag74.xml"/><Relationship Id="rId2" Type="http://schemas.openxmlformats.org/officeDocument/2006/relationships/tags" Target="../tags/tag64.xml"/><Relationship Id="rId1" Type="http://schemas.openxmlformats.org/officeDocument/2006/relationships/tags" Target="../tags/tag63.xml"/><Relationship Id="rId6" Type="http://schemas.openxmlformats.org/officeDocument/2006/relationships/tags" Target="../tags/tag68.xml"/><Relationship Id="rId11" Type="http://schemas.openxmlformats.org/officeDocument/2006/relationships/tags" Target="../tags/tag73.xml"/><Relationship Id="rId5" Type="http://schemas.openxmlformats.org/officeDocument/2006/relationships/tags" Target="../tags/tag67.xml"/><Relationship Id="rId10" Type="http://schemas.openxmlformats.org/officeDocument/2006/relationships/tags" Target="../tags/tag72.xml"/><Relationship Id="rId4" Type="http://schemas.openxmlformats.org/officeDocument/2006/relationships/tags" Target="../tags/tag66.xml"/><Relationship Id="rId9" Type="http://schemas.openxmlformats.org/officeDocument/2006/relationships/tags" Target="../tags/tag71.xml"/><Relationship Id="rId14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tags" Target="../tags/tag83.xml"/><Relationship Id="rId13" Type="http://schemas.openxmlformats.org/officeDocument/2006/relationships/tags" Target="../tags/tag88.xml"/><Relationship Id="rId18" Type="http://schemas.openxmlformats.org/officeDocument/2006/relationships/tags" Target="../tags/tag93.xml"/><Relationship Id="rId3" Type="http://schemas.openxmlformats.org/officeDocument/2006/relationships/tags" Target="../tags/tag78.xml"/><Relationship Id="rId21" Type="http://schemas.openxmlformats.org/officeDocument/2006/relationships/tags" Target="../tags/tag96.xml"/><Relationship Id="rId7" Type="http://schemas.openxmlformats.org/officeDocument/2006/relationships/tags" Target="../tags/tag82.xml"/><Relationship Id="rId12" Type="http://schemas.openxmlformats.org/officeDocument/2006/relationships/tags" Target="../tags/tag87.xml"/><Relationship Id="rId17" Type="http://schemas.openxmlformats.org/officeDocument/2006/relationships/tags" Target="../tags/tag92.xml"/><Relationship Id="rId2" Type="http://schemas.openxmlformats.org/officeDocument/2006/relationships/tags" Target="../tags/tag77.xml"/><Relationship Id="rId16" Type="http://schemas.openxmlformats.org/officeDocument/2006/relationships/tags" Target="../tags/tag91.xml"/><Relationship Id="rId20" Type="http://schemas.openxmlformats.org/officeDocument/2006/relationships/tags" Target="../tags/tag95.xml"/><Relationship Id="rId1" Type="http://schemas.openxmlformats.org/officeDocument/2006/relationships/tags" Target="../tags/tag76.xml"/><Relationship Id="rId6" Type="http://schemas.openxmlformats.org/officeDocument/2006/relationships/tags" Target="../tags/tag81.xml"/><Relationship Id="rId11" Type="http://schemas.openxmlformats.org/officeDocument/2006/relationships/tags" Target="../tags/tag86.xml"/><Relationship Id="rId24" Type="http://schemas.openxmlformats.org/officeDocument/2006/relationships/slideLayout" Target="../slideLayouts/slideLayout2.xml"/><Relationship Id="rId5" Type="http://schemas.openxmlformats.org/officeDocument/2006/relationships/tags" Target="../tags/tag80.xml"/><Relationship Id="rId15" Type="http://schemas.openxmlformats.org/officeDocument/2006/relationships/tags" Target="../tags/tag90.xml"/><Relationship Id="rId23" Type="http://schemas.openxmlformats.org/officeDocument/2006/relationships/tags" Target="../tags/tag98.xml"/><Relationship Id="rId10" Type="http://schemas.openxmlformats.org/officeDocument/2006/relationships/tags" Target="../tags/tag85.xml"/><Relationship Id="rId19" Type="http://schemas.openxmlformats.org/officeDocument/2006/relationships/tags" Target="../tags/tag94.xml"/><Relationship Id="rId4" Type="http://schemas.openxmlformats.org/officeDocument/2006/relationships/tags" Target="../tags/tag79.xml"/><Relationship Id="rId9" Type="http://schemas.openxmlformats.org/officeDocument/2006/relationships/tags" Target="../tags/tag84.xml"/><Relationship Id="rId14" Type="http://schemas.openxmlformats.org/officeDocument/2006/relationships/tags" Target="../tags/tag89.xml"/><Relationship Id="rId22" Type="http://schemas.openxmlformats.org/officeDocument/2006/relationships/tags" Target="../tags/tag97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tags" Target="../tags/tag106.xml"/><Relationship Id="rId13" Type="http://schemas.openxmlformats.org/officeDocument/2006/relationships/tags" Target="../tags/tag111.xml"/><Relationship Id="rId18" Type="http://schemas.openxmlformats.org/officeDocument/2006/relationships/tags" Target="../tags/tag116.xml"/><Relationship Id="rId3" Type="http://schemas.openxmlformats.org/officeDocument/2006/relationships/tags" Target="../tags/tag101.xml"/><Relationship Id="rId21" Type="http://schemas.openxmlformats.org/officeDocument/2006/relationships/tags" Target="../tags/tag119.xml"/><Relationship Id="rId7" Type="http://schemas.openxmlformats.org/officeDocument/2006/relationships/tags" Target="../tags/tag105.xml"/><Relationship Id="rId12" Type="http://schemas.openxmlformats.org/officeDocument/2006/relationships/tags" Target="../tags/tag110.xml"/><Relationship Id="rId17" Type="http://schemas.openxmlformats.org/officeDocument/2006/relationships/tags" Target="../tags/tag115.xml"/><Relationship Id="rId2" Type="http://schemas.openxmlformats.org/officeDocument/2006/relationships/tags" Target="../tags/tag100.xml"/><Relationship Id="rId16" Type="http://schemas.openxmlformats.org/officeDocument/2006/relationships/tags" Target="../tags/tag114.xml"/><Relationship Id="rId20" Type="http://schemas.openxmlformats.org/officeDocument/2006/relationships/tags" Target="../tags/tag118.xml"/><Relationship Id="rId1" Type="http://schemas.openxmlformats.org/officeDocument/2006/relationships/tags" Target="../tags/tag99.xml"/><Relationship Id="rId6" Type="http://schemas.openxmlformats.org/officeDocument/2006/relationships/tags" Target="../tags/tag104.xml"/><Relationship Id="rId11" Type="http://schemas.openxmlformats.org/officeDocument/2006/relationships/tags" Target="../tags/tag109.xml"/><Relationship Id="rId24" Type="http://schemas.openxmlformats.org/officeDocument/2006/relationships/slideLayout" Target="../slideLayouts/slideLayout2.xml"/><Relationship Id="rId5" Type="http://schemas.openxmlformats.org/officeDocument/2006/relationships/tags" Target="../tags/tag103.xml"/><Relationship Id="rId15" Type="http://schemas.openxmlformats.org/officeDocument/2006/relationships/tags" Target="../tags/tag113.xml"/><Relationship Id="rId23" Type="http://schemas.openxmlformats.org/officeDocument/2006/relationships/tags" Target="../tags/tag121.xml"/><Relationship Id="rId10" Type="http://schemas.openxmlformats.org/officeDocument/2006/relationships/tags" Target="../tags/tag108.xml"/><Relationship Id="rId19" Type="http://schemas.openxmlformats.org/officeDocument/2006/relationships/tags" Target="../tags/tag117.xml"/><Relationship Id="rId4" Type="http://schemas.openxmlformats.org/officeDocument/2006/relationships/tags" Target="../tags/tag102.xml"/><Relationship Id="rId9" Type="http://schemas.openxmlformats.org/officeDocument/2006/relationships/tags" Target="../tags/tag107.xml"/><Relationship Id="rId14" Type="http://schemas.openxmlformats.org/officeDocument/2006/relationships/tags" Target="../tags/tag112.xml"/><Relationship Id="rId22" Type="http://schemas.openxmlformats.org/officeDocument/2006/relationships/tags" Target="../tags/tag120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tags" Target="../tags/tag129.xml"/><Relationship Id="rId13" Type="http://schemas.openxmlformats.org/officeDocument/2006/relationships/tags" Target="../tags/tag134.xml"/><Relationship Id="rId18" Type="http://schemas.openxmlformats.org/officeDocument/2006/relationships/tags" Target="../tags/tag139.xml"/><Relationship Id="rId3" Type="http://schemas.openxmlformats.org/officeDocument/2006/relationships/tags" Target="../tags/tag124.xml"/><Relationship Id="rId21" Type="http://schemas.openxmlformats.org/officeDocument/2006/relationships/tags" Target="../tags/tag142.xml"/><Relationship Id="rId7" Type="http://schemas.openxmlformats.org/officeDocument/2006/relationships/tags" Target="../tags/tag128.xml"/><Relationship Id="rId12" Type="http://schemas.openxmlformats.org/officeDocument/2006/relationships/tags" Target="../tags/tag133.xml"/><Relationship Id="rId17" Type="http://schemas.openxmlformats.org/officeDocument/2006/relationships/tags" Target="../tags/tag138.xml"/><Relationship Id="rId2" Type="http://schemas.openxmlformats.org/officeDocument/2006/relationships/tags" Target="../tags/tag123.xml"/><Relationship Id="rId16" Type="http://schemas.openxmlformats.org/officeDocument/2006/relationships/tags" Target="../tags/tag137.xml"/><Relationship Id="rId20" Type="http://schemas.openxmlformats.org/officeDocument/2006/relationships/tags" Target="../tags/tag141.xml"/><Relationship Id="rId1" Type="http://schemas.openxmlformats.org/officeDocument/2006/relationships/tags" Target="../tags/tag122.xml"/><Relationship Id="rId6" Type="http://schemas.openxmlformats.org/officeDocument/2006/relationships/tags" Target="../tags/tag127.xml"/><Relationship Id="rId11" Type="http://schemas.openxmlformats.org/officeDocument/2006/relationships/tags" Target="../tags/tag132.xml"/><Relationship Id="rId24" Type="http://schemas.openxmlformats.org/officeDocument/2006/relationships/slideLayout" Target="../slideLayouts/slideLayout2.xml"/><Relationship Id="rId5" Type="http://schemas.openxmlformats.org/officeDocument/2006/relationships/tags" Target="../tags/tag126.xml"/><Relationship Id="rId15" Type="http://schemas.openxmlformats.org/officeDocument/2006/relationships/tags" Target="../tags/tag136.xml"/><Relationship Id="rId23" Type="http://schemas.openxmlformats.org/officeDocument/2006/relationships/tags" Target="../tags/tag144.xml"/><Relationship Id="rId10" Type="http://schemas.openxmlformats.org/officeDocument/2006/relationships/tags" Target="../tags/tag131.xml"/><Relationship Id="rId19" Type="http://schemas.openxmlformats.org/officeDocument/2006/relationships/tags" Target="../tags/tag140.xml"/><Relationship Id="rId4" Type="http://schemas.openxmlformats.org/officeDocument/2006/relationships/tags" Target="../tags/tag125.xml"/><Relationship Id="rId9" Type="http://schemas.openxmlformats.org/officeDocument/2006/relationships/tags" Target="../tags/tag130.xml"/><Relationship Id="rId14" Type="http://schemas.openxmlformats.org/officeDocument/2006/relationships/tags" Target="../tags/tag135.xml"/><Relationship Id="rId22" Type="http://schemas.openxmlformats.org/officeDocument/2006/relationships/tags" Target="../tags/tag143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tags" Target="../tags/tag152.xml"/><Relationship Id="rId13" Type="http://schemas.openxmlformats.org/officeDocument/2006/relationships/tags" Target="../tags/tag157.xml"/><Relationship Id="rId18" Type="http://schemas.openxmlformats.org/officeDocument/2006/relationships/tags" Target="../tags/tag162.xml"/><Relationship Id="rId3" Type="http://schemas.openxmlformats.org/officeDocument/2006/relationships/tags" Target="../tags/tag147.xml"/><Relationship Id="rId21" Type="http://schemas.openxmlformats.org/officeDocument/2006/relationships/tags" Target="../tags/tag165.xml"/><Relationship Id="rId7" Type="http://schemas.openxmlformats.org/officeDocument/2006/relationships/tags" Target="../tags/tag151.xml"/><Relationship Id="rId12" Type="http://schemas.openxmlformats.org/officeDocument/2006/relationships/tags" Target="../tags/tag156.xml"/><Relationship Id="rId17" Type="http://schemas.openxmlformats.org/officeDocument/2006/relationships/tags" Target="../tags/tag161.xml"/><Relationship Id="rId2" Type="http://schemas.openxmlformats.org/officeDocument/2006/relationships/tags" Target="../tags/tag146.xml"/><Relationship Id="rId16" Type="http://schemas.openxmlformats.org/officeDocument/2006/relationships/tags" Target="../tags/tag160.xml"/><Relationship Id="rId20" Type="http://schemas.openxmlformats.org/officeDocument/2006/relationships/tags" Target="../tags/tag164.xml"/><Relationship Id="rId1" Type="http://schemas.openxmlformats.org/officeDocument/2006/relationships/tags" Target="../tags/tag145.xml"/><Relationship Id="rId6" Type="http://schemas.openxmlformats.org/officeDocument/2006/relationships/tags" Target="../tags/tag150.xml"/><Relationship Id="rId11" Type="http://schemas.openxmlformats.org/officeDocument/2006/relationships/tags" Target="../tags/tag155.xml"/><Relationship Id="rId24" Type="http://schemas.openxmlformats.org/officeDocument/2006/relationships/slideLayout" Target="../slideLayouts/slideLayout2.xml"/><Relationship Id="rId5" Type="http://schemas.openxmlformats.org/officeDocument/2006/relationships/tags" Target="../tags/tag149.xml"/><Relationship Id="rId15" Type="http://schemas.openxmlformats.org/officeDocument/2006/relationships/tags" Target="../tags/tag159.xml"/><Relationship Id="rId23" Type="http://schemas.openxmlformats.org/officeDocument/2006/relationships/tags" Target="../tags/tag167.xml"/><Relationship Id="rId10" Type="http://schemas.openxmlformats.org/officeDocument/2006/relationships/tags" Target="../tags/tag154.xml"/><Relationship Id="rId19" Type="http://schemas.openxmlformats.org/officeDocument/2006/relationships/tags" Target="../tags/tag163.xml"/><Relationship Id="rId4" Type="http://schemas.openxmlformats.org/officeDocument/2006/relationships/tags" Target="../tags/tag148.xml"/><Relationship Id="rId9" Type="http://schemas.openxmlformats.org/officeDocument/2006/relationships/tags" Target="../tags/tag153.xml"/><Relationship Id="rId14" Type="http://schemas.openxmlformats.org/officeDocument/2006/relationships/tags" Target="../tags/tag158.xml"/><Relationship Id="rId22" Type="http://schemas.openxmlformats.org/officeDocument/2006/relationships/tags" Target="../tags/tag166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tags" Target="../tags/tag175.xml"/><Relationship Id="rId13" Type="http://schemas.openxmlformats.org/officeDocument/2006/relationships/tags" Target="../tags/tag180.xml"/><Relationship Id="rId18" Type="http://schemas.openxmlformats.org/officeDocument/2006/relationships/tags" Target="../tags/tag185.xml"/><Relationship Id="rId3" Type="http://schemas.openxmlformats.org/officeDocument/2006/relationships/tags" Target="../tags/tag170.xml"/><Relationship Id="rId21" Type="http://schemas.openxmlformats.org/officeDocument/2006/relationships/tags" Target="../tags/tag188.xml"/><Relationship Id="rId7" Type="http://schemas.openxmlformats.org/officeDocument/2006/relationships/tags" Target="../tags/tag174.xml"/><Relationship Id="rId12" Type="http://schemas.openxmlformats.org/officeDocument/2006/relationships/tags" Target="../tags/tag179.xml"/><Relationship Id="rId17" Type="http://schemas.openxmlformats.org/officeDocument/2006/relationships/tags" Target="../tags/tag184.xml"/><Relationship Id="rId2" Type="http://schemas.openxmlformats.org/officeDocument/2006/relationships/tags" Target="../tags/tag169.xml"/><Relationship Id="rId16" Type="http://schemas.openxmlformats.org/officeDocument/2006/relationships/tags" Target="../tags/tag183.xml"/><Relationship Id="rId20" Type="http://schemas.openxmlformats.org/officeDocument/2006/relationships/tags" Target="../tags/tag187.xml"/><Relationship Id="rId1" Type="http://schemas.openxmlformats.org/officeDocument/2006/relationships/tags" Target="../tags/tag168.xml"/><Relationship Id="rId6" Type="http://schemas.openxmlformats.org/officeDocument/2006/relationships/tags" Target="../tags/tag173.xml"/><Relationship Id="rId11" Type="http://schemas.openxmlformats.org/officeDocument/2006/relationships/tags" Target="../tags/tag178.xml"/><Relationship Id="rId24" Type="http://schemas.openxmlformats.org/officeDocument/2006/relationships/slideLayout" Target="../slideLayouts/slideLayout2.xml"/><Relationship Id="rId5" Type="http://schemas.openxmlformats.org/officeDocument/2006/relationships/tags" Target="../tags/tag172.xml"/><Relationship Id="rId15" Type="http://schemas.openxmlformats.org/officeDocument/2006/relationships/tags" Target="../tags/tag182.xml"/><Relationship Id="rId23" Type="http://schemas.openxmlformats.org/officeDocument/2006/relationships/tags" Target="../tags/tag190.xml"/><Relationship Id="rId10" Type="http://schemas.openxmlformats.org/officeDocument/2006/relationships/tags" Target="../tags/tag177.xml"/><Relationship Id="rId19" Type="http://schemas.openxmlformats.org/officeDocument/2006/relationships/tags" Target="../tags/tag186.xml"/><Relationship Id="rId4" Type="http://schemas.openxmlformats.org/officeDocument/2006/relationships/tags" Target="../tags/tag171.xml"/><Relationship Id="rId9" Type="http://schemas.openxmlformats.org/officeDocument/2006/relationships/tags" Target="../tags/tag176.xml"/><Relationship Id="rId14" Type="http://schemas.openxmlformats.org/officeDocument/2006/relationships/tags" Target="../tags/tag181.xml"/><Relationship Id="rId22" Type="http://schemas.openxmlformats.org/officeDocument/2006/relationships/tags" Target="../tags/tag189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tags" Target="../tags/tag198.xml"/><Relationship Id="rId3" Type="http://schemas.openxmlformats.org/officeDocument/2006/relationships/tags" Target="../tags/tag193.xml"/><Relationship Id="rId7" Type="http://schemas.openxmlformats.org/officeDocument/2006/relationships/tags" Target="../tags/tag197.xml"/><Relationship Id="rId2" Type="http://schemas.openxmlformats.org/officeDocument/2006/relationships/tags" Target="../tags/tag192.xml"/><Relationship Id="rId1" Type="http://schemas.openxmlformats.org/officeDocument/2006/relationships/tags" Target="../tags/tag191.xml"/><Relationship Id="rId6" Type="http://schemas.openxmlformats.org/officeDocument/2006/relationships/tags" Target="../tags/tag196.xml"/><Relationship Id="rId5" Type="http://schemas.openxmlformats.org/officeDocument/2006/relationships/tags" Target="../tags/tag195.xml"/><Relationship Id="rId10" Type="http://schemas.openxmlformats.org/officeDocument/2006/relationships/slideLayout" Target="../slideLayouts/slideLayout2.xml"/><Relationship Id="rId4" Type="http://schemas.openxmlformats.org/officeDocument/2006/relationships/tags" Target="../tags/tag194.xml"/><Relationship Id="rId9" Type="http://schemas.openxmlformats.org/officeDocument/2006/relationships/tags" Target="../tags/tag199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tags" Target="../tags/tag207.xml"/><Relationship Id="rId3" Type="http://schemas.openxmlformats.org/officeDocument/2006/relationships/tags" Target="../tags/tag202.xml"/><Relationship Id="rId7" Type="http://schemas.openxmlformats.org/officeDocument/2006/relationships/tags" Target="../tags/tag206.xml"/><Relationship Id="rId2" Type="http://schemas.openxmlformats.org/officeDocument/2006/relationships/tags" Target="../tags/tag201.xml"/><Relationship Id="rId1" Type="http://schemas.openxmlformats.org/officeDocument/2006/relationships/tags" Target="../tags/tag200.xml"/><Relationship Id="rId6" Type="http://schemas.openxmlformats.org/officeDocument/2006/relationships/tags" Target="../tags/tag205.xml"/><Relationship Id="rId5" Type="http://schemas.openxmlformats.org/officeDocument/2006/relationships/tags" Target="../tags/tag204.xml"/><Relationship Id="rId10" Type="http://schemas.openxmlformats.org/officeDocument/2006/relationships/slideLayout" Target="../slideLayouts/slideLayout2.xml"/><Relationship Id="rId4" Type="http://schemas.openxmlformats.org/officeDocument/2006/relationships/tags" Target="../tags/tag203.xml"/><Relationship Id="rId9" Type="http://schemas.openxmlformats.org/officeDocument/2006/relationships/tags" Target="../tags/tag208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tags" Target="../tags/tag216.xml"/><Relationship Id="rId3" Type="http://schemas.openxmlformats.org/officeDocument/2006/relationships/tags" Target="../tags/tag211.xml"/><Relationship Id="rId7" Type="http://schemas.openxmlformats.org/officeDocument/2006/relationships/tags" Target="../tags/tag215.xml"/><Relationship Id="rId2" Type="http://schemas.openxmlformats.org/officeDocument/2006/relationships/tags" Target="../tags/tag210.xml"/><Relationship Id="rId1" Type="http://schemas.openxmlformats.org/officeDocument/2006/relationships/tags" Target="../tags/tag209.xml"/><Relationship Id="rId6" Type="http://schemas.openxmlformats.org/officeDocument/2006/relationships/tags" Target="../tags/tag214.xml"/><Relationship Id="rId5" Type="http://schemas.openxmlformats.org/officeDocument/2006/relationships/tags" Target="../tags/tag213.xml"/><Relationship Id="rId10" Type="http://schemas.openxmlformats.org/officeDocument/2006/relationships/slideLayout" Target="../slideLayouts/slideLayout2.xml"/><Relationship Id="rId4" Type="http://schemas.openxmlformats.org/officeDocument/2006/relationships/tags" Target="../tags/tag212.xml"/><Relationship Id="rId9" Type="http://schemas.openxmlformats.org/officeDocument/2006/relationships/tags" Target="../tags/tag217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tags" Target="../tags/tag225.xml"/><Relationship Id="rId3" Type="http://schemas.openxmlformats.org/officeDocument/2006/relationships/tags" Target="../tags/tag220.xml"/><Relationship Id="rId7" Type="http://schemas.openxmlformats.org/officeDocument/2006/relationships/tags" Target="../tags/tag224.xml"/><Relationship Id="rId2" Type="http://schemas.openxmlformats.org/officeDocument/2006/relationships/tags" Target="../tags/tag219.xml"/><Relationship Id="rId1" Type="http://schemas.openxmlformats.org/officeDocument/2006/relationships/tags" Target="../tags/tag218.xml"/><Relationship Id="rId6" Type="http://schemas.openxmlformats.org/officeDocument/2006/relationships/tags" Target="../tags/tag223.xml"/><Relationship Id="rId5" Type="http://schemas.openxmlformats.org/officeDocument/2006/relationships/tags" Target="../tags/tag222.xml"/><Relationship Id="rId10" Type="http://schemas.openxmlformats.org/officeDocument/2006/relationships/slideLayout" Target="../slideLayouts/slideLayout2.xml"/><Relationship Id="rId4" Type="http://schemas.openxmlformats.org/officeDocument/2006/relationships/tags" Target="../tags/tag221.xml"/><Relationship Id="rId9" Type="http://schemas.openxmlformats.org/officeDocument/2006/relationships/tags" Target="../tags/tag226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/>
          <p:cNvSpPr>
            <a:spLocks noGrp="1"/>
          </p:cNvSpPr>
          <p:nvPr>
            <p:ph type="ctrTitle"/>
          </p:nvPr>
        </p:nvSpPr>
        <p:spPr>
          <a:xfrm>
            <a:off x="685800" y="1447800"/>
            <a:ext cx="7772400" cy="1082675"/>
          </a:xfrm>
        </p:spPr>
        <p:txBody>
          <a:bodyPr/>
          <a:lstStyle/>
          <a:p>
            <a:r>
              <a:rPr lang="en-US" sz="4400" dirty="0" smtClean="0"/>
              <a:t>Virtual Memory</a:t>
            </a:r>
            <a:endParaRPr lang="en-US" sz="4400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800100" y="2882660"/>
            <a:ext cx="7543800" cy="2057400"/>
          </a:xfrm>
          <a:prstGeom prst="rect">
            <a:avLst/>
          </a:prstGeom>
        </p:spPr>
        <p:txBody>
          <a:bodyPr/>
          <a:lstStyle>
            <a:lvl1pPr marL="298450" indent="-298450" algn="l" defTabSz="609570" rtl="0" eaLnBrk="1" latinLnBrk="0" hangingPunct="1">
              <a:spcBef>
                <a:spcPts val="0"/>
              </a:spcBef>
              <a:spcAft>
                <a:spcPts val="0"/>
              </a:spcAft>
              <a:buFont typeface="Arial" charset="0"/>
              <a:buChar char="•"/>
              <a:tabLst/>
              <a:defRPr sz="3200" b="0" i="0" strike="noStrike" kern="1200" cap="none" normalizeH="0" baseline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1pPr>
            <a:lvl2pPr marL="469900" indent="-241300" algn="l" defTabSz="609570" rtl="0" eaLnBrk="1" latinLnBrk="0" hangingPunct="1">
              <a:spcBef>
                <a:spcPts val="0"/>
              </a:spcBef>
              <a:buFont typeface="Arial"/>
              <a:buChar char="•"/>
              <a:tabLst/>
              <a:defRPr sz="2800" kern="120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2pPr>
            <a:lvl3pPr marL="641350" indent="-171450" algn="l" defTabSz="609570" rtl="0" eaLnBrk="1" latinLnBrk="0" hangingPunct="1">
              <a:spcBef>
                <a:spcPct val="20000"/>
              </a:spcBef>
              <a:buFont typeface="Lucida Grande"/>
              <a:buChar char="-"/>
              <a:tabLst/>
              <a:defRPr sz="2400" kern="120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3pPr>
            <a:lvl4pPr marL="1041400" indent="-228600" algn="l" defTabSz="609570" rtl="0" eaLnBrk="1" latinLnBrk="0" hangingPunct="1">
              <a:spcBef>
                <a:spcPct val="20000"/>
              </a:spcBef>
              <a:buFont typeface="Arial"/>
              <a:buChar char="•"/>
              <a:tabLst/>
              <a:defRPr sz="2000" kern="1200" baseline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4pPr>
            <a:lvl5pPr marL="1439863" indent="-284163" algn="l" defTabSz="609570" rtl="0" eaLnBrk="1" latinLnBrk="0" hangingPunct="1">
              <a:spcBef>
                <a:spcPct val="20000"/>
              </a:spcBef>
              <a:buFont typeface="Arial"/>
              <a:buChar char="»"/>
              <a:tabLst/>
              <a:defRPr sz="1600" kern="120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5pPr>
            <a:lvl6pPr marL="335263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96220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457177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5181341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 fontAlgn="auto">
              <a:buNone/>
            </a:pPr>
            <a:r>
              <a:rPr lang="en-US" sz="2800" b="1" dirty="0" smtClean="0"/>
              <a:t>Hakim Weatherspoon</a:t>
            </a:r>
          </a:p>
          <a:p>
            <a:pPr marL="0" indent="0" algn="ctr" fontAlgn="auto">
              <a:buNone/>
            </a:pPr>
            <a:r>
              <a:rPr lang="en-US" sz="2800" b="1" dirty="0" smtClean="0"/>
              <a:t>CS 3410</a:t>
            </a:r>
          </a:p>
          <a:p>
            <a:pPr marL="0" indent="0" algn="ctr" fontAlgn="auto">
              <a:buNone/>
            </a:pPr>
            <a:r>
              <a:rPr lang="en-US" sz="2800" dirty="0" smtClean="0"/>
              <a:t>Computer Science</a:t>
            </a:r>
          </a:p>
          <a:p>
            <a:pPr marL="0" indent="0" algn="ctr" fontAlgn="auto">
              <a:buNone/>
            </a:pPr>
            <a:r>
              <a:rPr lang="en-US" sz="2800" dirty="0" smtClean="0"/>
              <a:t>Cornell University</a:t>
            </a:r>
            <a:endParaRPr lang="en-US" sz="2800" dirty="0"/>
          </a:p>
        </p:txBody>
      </p:sp>
      <p:sp>
        <p:nvSpPr>
          <p:cNvPr id="5" name="Rectangle 4"/>
          <p:cNvSpPr/>
          <p:nvPr/>
        </p:nvSpPr>
        <p:spPr>
          <a:xfrm>
            <a:off x="1170033" y="6230459"/>
            <a:ext cx="6803933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ts val="700"/>
              </a:spcBef>
              <a:buClr>
                <a:srgbClr val="6F89F7"/>
              </a:buCl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US" dirty="0" smtClean="0">
                <a:solidFill>
                  <a:schemeClr val="accent1"/>
                </a:solidFill>
                <a:latin typeface="Source Sans Pro" panose="020B0503030403020204"/>
              </a:rPr>
              <a:t>[Weatherspoon, </a:t>
            </a:r>
            <a:r>
              <a:rPr lang="en-US" dirty="0" err="1" smtClean="0">
                <a:solidFill>
                  <a:schemeClr val="accent1"/>
                </a:solidFill>
                <a:latin typeface="Source Sans Pro" panose="020B0503030403020204"/>
              </a:rPr>
              <a:t>Bala</a:t>
            </a:r>
            <a:r>
              <a:rPr lang="en-US" dirty="0" smtClean="0">
                <a:solidFill>
                  <a:schemeClr val="accent1"/>
                </a:solidFill>
                <a:latin typeface="Source Sans Pro" panose="020B0503030403020204"/>
              </a:rPr>
              <a:t>, Bracy</a:t>
            </a:r>
            <a:r>
              <a:rPr lang="en-US" dirty="0">
                <a:solidFill>
                  <a:schemeClr val="accent1"/>
                </a:solidFill>
                <a:latin typeface="Source Sans Pro" panose="020B0503030403020204"/>
              </a:rPr>
              <a:t>, </a:t>
            </a:r>
            <a:r>
              <a:rPr lang="en-US" dirty="0" smtClean="0">
                <a:solidFill>
                  <a:schemeClr val="accent1"/>
                </a:solidFill>
                <a:latin typeface="Source Sans Pro" panose="020B0503030403020204"/>
              </a:rPr>
              <a:t>McKee, and </a:t>
            </a:r>
            <a:r>
              <a:rPr lang="en-US" dirty="0" err="1" smtClean="0">
                <a:solidFill>
                  <a:schemeClr val="accent1"/>
                </a:solidFill>
                <a:latin typeface="Source Sans Pro" panose="020B0503030403020204"/>
              </a:rPr>
              <a:t>Sirer</a:t>
            </a:r>
            <a:r>
              <a:rPr lang="en-US" dirty="0">
                <a:solidFill>
                  <a:schemeClr val="accent1"/>
                </a:solidFill>
                <a:latin typeface="Source Sans Pro" panose="020B0503030403020204"/>
              </a:rPr>
              <a:t>]</a:t>
            </a:r>
            <a:endParaRPr lang="en-US" dirty="0">
              <a:solidFill>
                <a:schemeClr val="accent1"/>
              </a:solidFill>
              <a:latin typeface="Source Sans Pro" panose="020B0503030403020204"/>
              <a:cs typeface="Tahoma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664611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2</a:t>
            </a:fld>
            <a:endParaRPr lang="en-US" dirty="0"/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365750"/>
          </a:xfrm>
        </p:spPr>
        <p:txBody>
          <a:bodyPr/>
          <a:lstStyle/>
          <a:p>
            <a:r>
              <a:rPr lang="en-US" dirty="0"/>
              <a:t>How many programs do you run at once?</a:t>
            </a:r>
          </a:p>
          <a:p>
            <a:endParaRPr lang="en-US" dirty="0"/>
          </a:p>
          <a:p>
            <a:r>
              <a:rPr lang="en-US" dirty="0"/>
              <a:t>a) 1</a:t>
            </a:r>
          </a:p>
          <a:p>
            <a:r>
              <a:rPr lang="en-US" dirty="0"/>
              <a:t>b) 2</a:t>
            </a:r>
          </a:p>
          <a:p>
            <a:r>
              <a:rPr lang="en-US" dirty="0"/>
              <a:t>c) 3-5</a:t>
            </a:r>
          </a:p>
          <a:p>
            <a:r>
              <a:rPr lang="en-US" dirty="0"/>
              <a:t>d) 6-10</a:t>
            </a:r>
          </a:p>
          <a:p>
            <a:r>
              <a:rPr lang="en-US" dirty="0"/>
              <a:t>e) 11+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6" name="Title 4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xfrm>
            <a:off x="228599" y="76200"/>
            <a:ext cx="8803105" cy="914400"/>
          </a:xfrm>
        </p:spPr>
        <p:txBody>
          <a:bodyPr>
            <a:noAutofit/>
          </a:bodyPr>
          <a:lstStyle/>
          <a:p>
            <a:r>
              <a:rPr lang="en-US" sz="3200" dirty="0"/>
              <a:t>Where are we now and where are we going?</a:t>
            </a:r>
          </a:p>
        </p:txBody>
      </p:sp>
    </p:spTree>
    <p:extLst>
      <p:ext uri="{BB962C8B-B14F-4D97-AF65-F5344CB8AC3E}">
        <p14:creationId xmlns:p14="http://schemas.microsoft.com/office/powerpoint/2010/main" val="41267227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uiExpand="1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3</a:t>
            </a:fld>
            <a:endParaRPr lang="en-US" dirty="0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>
          <a:xfrm>
            <a:off x="457200" y="0"/>
            <a:ext cx="8229600" cy="990600"/>
          </a:xfrm>
        </p:spPr>
        <p:txBody>
          <a:bodyPr>
            <a:normAutofit/>
          </a:bodyPr>
          <a:lstStyle/>
          <a:p>
            <a:r>
              <a:rPr lang="en-US" dirty="0"/>
              <a:t>Big Picture: Multiple Processes</a:t>
            </a:r>
          </a:p>
        </p:txBody>
      </p:sp>
      <p:sp>
        <p:nvSpPr>
          <p:cNvPr id="6" name="Rectangle 3"/>
          <p:cNvSpPr txBox="1">
            <a:spLocks noChangeArrowheads="1"/>
          </p:cNvSpPr>
          <p:nvPr>
            <p:custDataLst>
              <p:tags r:id="rId2"/>
            </p:custDataLst>
          </p:nvPr>
        </p:nvSpPr>
        <p:spPr>
          <a:xfrm>
            <a:off x="457200" y="990600"/>
            <a:ext cx="8839200" cy="536575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98450" indent="-298450" algn="l" defTabSz="609570" rtl="0" eaLnBrk="1" latinLnBrk="0" hangingPunct="1">
              <a:spcBef>
                <a:spcPts val="0"/>
              </a:spcBef>
              <a:spcAft>
                <a:spcPts val="0"/>
              </a:spcAft>
              <a:buFont typeface="Arial" charset="0"/>
              <a:buChar char="•"/>
              <a:tabLst/>
              <a:defRPr sz="3200" b="0" i="0" strike="noStrike" kern="1200" cap="none" normalizeH="0" baseline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1pPr>
            <a:lvl2pPr marL="584200" indent="-355600" algn="l" defTabSz="609570" rtl="0" eaLnBrk="1" latinLnBrk="0" hangingPunct="1">
              <a:spcBef>
                <a:spcPts val="0"/>
              </a:spcBef>
              <a:buFont typeface="Arial"/>
              <a:buChar char="•"/>
              <a:tabLst/>
              <a:defRPr lang="en-US" sz="2800" kern="1200" dirty="0" smtClean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2pPr>
            <a:lvl3pPr marL="755650" indent="-285750" algn="l" defTabSz="609570" rtl="0" eaLnBrk="1" latinLnBrk="0" hangingPunct="1">
              <a:spcBef>
                <a:spcPct val="20000"/>
              </a:spcBef>
              <a:buFont typeface="Lucida Grande"/>
              <a:buChar char="-"/>
              <a:tabLst/>
              <a:defRPr sz="2400" kern="120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3pPr>
            <a:lvl4pPr marL="927100" indent="-228600" algn="l" defTabSz="609570" rtl="0" eaLnBrk="1" latinLnBrk="0" hangingPunct="1">
              <a:spcBef>
                <a:spcPct val="20000"/>
              </a:spcBef>
              <a:buFont typeface="Arial"/>
              <a:buChar char="•"/>
              <a:tabLst/>
              <a:defRPr sz="2000" kern="1200" baseline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4pPr>
            <a:lvl5pPr marL="1155700" indent="-228600" algn="l" defTabSz="609570" rtl="0" eaLnBrk="1" latinLnBrk="0" hangingPunct="1">
              <a:spcBef>
                <a:spcPct val="20000"/>
              </a:spcBef>
              <a:buFont typeface="Arial"/>
              <a:buChar char="»"/>
              <a:tabLst/>
              <a:defRPr sz="1600" kern="120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5pPr>
            <a:lvl6pPr marL="335263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96220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457177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5181341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fontAlgn="auto">
              <a:buFont typeface="Arial" charset="0"/>
              <a:buNone/>
            </a:pPr>
            <a:r>
              <a:rPr lang="en-US" smtClean="0"/>
              <a:t>How to run multiple processes?</a:t>
            </a:r>
          </a:p>
          <a:p>
            <a:pPr marL="0" indent="0" fontAlgn="auto">
              <a:buFont typeface="Arial" charset="0"/>
              <a:buNone/>
            </a:pPr>
            <a:endParaRPr lang="en-US" smtClean="0"/>
          </a:p>
          <a:p>
            <a:pPr fontAlgn="auto"/>
            <a:r>
              <a:rPr lang="en-US" i="1" smtClean="0"/>
              <a:t>Time-multiplex </a:t>
            </a:r>
            <a:r>
              <a:rPr lang="en-US" smtClean="0"/>
              <a:t>a single CPU core (</a:t>
            </a:r>
            <a:r>
              <a:rPr lang="en-US" smtClean="0">
                <a:solidFill>
                  <a:srgbClr val="0070C0"/>
                </a:solidFill>
              </a:rPr>
              <a:t>multi-tasking</a:t>
            </a:r>
            <a:r>
              <a:rPr lang="en-US" smtClean="0"/>
              <a:t>)</a:t>
            </a:r>
          </a:p>
          <a:p>
            <a:pPr lvl="1" fontAlgn="auto">
              <a:spcAft>
                <a:spcPts val="0"/>
              </a:spcAft>
            </a:pPr>
            <a:r>
              <a:rPr lang="en-US" smtClean="0"/>
              <a:t>Web browser, skype, office, … all must co-exist</a:t>
            </a:r>
          </a:p>
          <a:p>
            <a:pPr lvl="2" fontAlgn="auto">
              <a:spcAft>
                <a:spcPts val="0"/>
              </a:spcAft>
              <a:buFont typeface="Lucida Grande"/>
              <a:buNone/>
            </a:pPr>
            <a:endParaRPr lang="en-US" smtClean="0"/>
          </a:p>
          <a:p>
            <a:pPr fontAlgn="auto"/>
            <a:r>
              <a:rPr lang="en-US" smtClean="0"/>
              <a:t>Many cores per processor (</a:t>
            </a:r>
            <a:r>
              <a:rPr lang="en-US" smtClean="0">
                <a:solidFill>
                  <a:srgbClr val="0070C0"/>
                </a:solidFill>
              </a:rPr>
              <a:t>multi-core</a:t>
            </a:r>
            <a:r>
              <a:rPr lang="en-US" smtClean="0"/>
              <a:t>)</a:t>
            </a:r>
            <a:br>
              <a:rPr lang="en-US" smtClean="0"/>
            </a:br>
            <a:r>
              <a:rPr lang="en-US" smtClean="0"/>
              <a:t> or many processors (</a:t>
            </a:r>
            <a:r>
              <a:rPr lang="en-US" smtClean="0">
                <a:solidFill>
                  <a:srgbClr val="0070C0"/>
                </a:solidFill>
              </a:rPr>
              <a:t>multi-processor</a:t>
            </a:r>
            <a:r>
              <a:rPr lang="en-US" smtClean="0"/>
              <a:t>)</a:t>
            </a:r>
          </a:p>
          <a:p>
            <a:pPr lvl="1" fontAlgn="auto">
              <a:spcAft>
                <a:spcPts val="0"/>
              </a:spcAft>
            </a:pPr>
            <a:r>
              <a:rPr lang="en-US" smtClean="0"/>
              <a:t>Multiple programs run </a:t>
            </a:r>
            <a:r>
              <a:rPr lang="en-US" i="1" smtClean="0"/>
              <a:t>simultaneously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04675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4</a:t>
            </a:fld>
            <a:endParaRPr lang="en-US" dirty="0"/>
          </a:p>
        </p:txBody>
      </p:sp>
      <p:sp>
        <p:nvSpPr>
          <p:cNvPr id="20" name="Rectangle 2"/>
          <p:cNvSpPr txBox="1">
            <a:spLocks noChangeArrowheads="1"/>
          </p:cNvSpPr>
          <p:nvPr>
            <p:custDataLst>
              <p:tags r:id="rId1"/>
            </p:custDataLst>
          </p:nvPr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Processor &amp; Memory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1" name="Rectangle 3"/>
          <p:cNvSpPr txBox="1">
            <a:spLocks noChangeArrowheads="1"/>
          </p:cNvSpPr>
          <p:nvPr>
            <p:custDataLst>
              <p:tags r:id="rId2"/>
            </p:custDataLst>
          </p:nvPr>
        </p:nvSpPr>
        <p:spPr>
          <a:xfrm>
            <a:off x="228600" y="609600"/>
            <a:ext cx="6096000" cy="6400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200"/>
              </a:spcBef>
              <a:buSzPct val="80000"/>
              <a:buFont typeface="Wingdings" charset="2"/>
              <a:buChar char="§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200"/>
              </a:spcBef>
              <a:buFont typeface="Wingdings" charset="2"/>
              <a:buChar char="§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2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CPU address/data bus...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	… routed through caches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	… to main memory</a:t>
            </a: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r>
              <a:rPr kumimoji="0" lang="en-US" sz="28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Simple, fast, but…</a:t>
            </a: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2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4724400" y="1818230"/>
            <a:ext cx="12192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CPU</a:t>
            </a:r>
          </a:p>
        </p:txBody>
      </p:sp>
      <p:sp>
        <p:nvSpPr>
          <p:cNvPr id="23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086600" y="1894430"/>
            <a:ext cx="1371600" cy="4038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4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5257800" y="3266030"/>
            <a:ext cx="1828800" cy="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5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5257800" y="2580230"/>
            <a:ext cx="0" cy="68580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086600" y="479003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Text</a:t>
            </a:r>
          </a:p>
        </p:txBody>
      </p:sp>
      <p:sp>
        <p:nvSpPr>
          <p:cNvPr id="27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086600" y="423758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Data</a:t>
            </a:r>
          </a:p>
        </p:txBody>
      </p:sp>
      <p:sp>
        <p:nvSpPr>
          <p:cNvPr id="28" name="Rectangle 11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086600" y="250403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Stack</a:t>
            </a:r>
          </a:p>
        </p:txBody>
      </p:sp>
      <p:sp>
        <p:nvSpPr>
          <p:cNvPr id="29" name="Rectangle 12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086600" y="3667668"/>
            <a:ext cx="1371600" cy="569912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Heap</a:t>
            </a:r>
          </a:p>
        </p:txBody>
      </p:sp>
      <p:sp>
        <p:nvSpPr>
          <p:cNvPr id="30" name="Text Box 13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023064" y="5856830"/>
            <a:ext cx="1435136" cy="620170"/>
          </a:xfrm>
          <a:prstGeom prst="rect">
            <a:avLst/>
          </a:prstGeom>
          <a:noFill/>
          <a:ln w="28575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Memory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6019800" y="5715000"/>
            <a:ext cx="10278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0x000…0</a:t>
            </a:r>
          </a:p>
        </p:txBody>
      </p:sp>
      <p:sp>
        <p:nvSpPr>
          <p:cNvPr id="32" name="TextBox 31"/>
          <p:cNvSpPr txBox="1"/>
          <p:nvPr/>
        </p:nvSpPr>
        <p:spPr>
          <a:xfrm>
            <a:off x="6200460" y="2450068"/>
            <a:ext cx="8861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0x7ff…f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6200460" y="1828800"/>
            <a:ext cx="83740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0xfff…f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4953000" y="2743200"/>
            <a:ext cx="60144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3200" dirty="0">
                <a:solidFill>
                  <a:srgbClr val="0070C0"/>
                </a:solidFill>
                <a:latin typeface="Calibri"/>
                <a:ea typeface="+mn-ea"/>
                <a:cs typeface="+mn-cs"/>
              </a:rPr>
              <a:t>$$</a:t>
            </a:r>
          </a:p>
        </p:txBody>
      </p:sp>
    </p:spTree>
    <p:extLst>
      <p:ext uri="{BB962C8B-B14F-4D97-AF65-F5344CB8AC3E}">
        <p14:creationId xmlns:p14="http://schemas.microsoft.com/office/powerpoint/2010/main" val="29975143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" grpId="0" animBg="1"/>
      <p:bldP spid="24" grpId="0" animBg="1"/>
      <p:bldP spid="25" grpId="0" animBg="1"/>
      <p:bldP spid="30" grpId="0"/>
      <p:bldP spid="34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5</a:t>
            </a:fld>
            <a:endParaRPr lang="en-US" dirty="0"/>
          </a:p>
        </p:txBody>
      </p:sp>
      <p:sp>
        <p:nvSpPr>
          <p:cNvPr id="27" name="Rectangle 2"/>
          <p:cNvSpPr txBox="1">
            <a:spLocks noChangeArrowheads="1"/>
          </p:cNvSpPr>
          <p:nvPr>
            <p:custDataLst>
              <p:tags r:id="rId1"/>
            </p:custDataLst>
          </p:nvPr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Multiple Processes 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8" name="Rectangle 3"/>
          <p:cNvSpPr txBox="1">
            <a:spLocks noChangeArrowheads="1"/>
          </p:cNvSpPr>
          <p:nvPr>
            <p:custDataLst>
              <p:tags r:id="rId2"/>
            </p:custDataLst>
          </p:nvPr>
        </p:nvSpPr>
        <p:spPr>
          <a:xfrm>
            <a:off x="457200" y="838200"/>
            <a:ext cx="8229600" cy="5943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200"/>
              </a:spcBef>
              <a:buSzPct val="80000"/>
              <a:buFont typeface="Wingdings" charset="2"/>
              <a:buChar char="§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200"/>
              </a:spcBef>
              <a:buFont typeface="Wingdings" charset="2"/>
              <a:buChar char="§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2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Q: What happens when another program is executed concurrently on </a:t>
            </a: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Source Sans Pro"/>
              </a:rPr>
              <a:t>another</a:t>
            </a: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 processor?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9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4724400" y="1818230"/>
            <a:ext cx="12192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CPU</a:t>
            </a:r>
          </a:p>
        </p:txBody>
      </p:sp>
      <p:sp>
        <p:nvSpPr>
          <p:cNvPr id="30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086600" y="1894430"/>
            <a:ext cx="1371600" cy="4038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1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5257800" y="3266030"/>
            <a:ext cx="1828800" cy="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2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5257800" y="2580230"/>
            <a:ext cx="0" cy="68580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3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086600" y="479003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Text</a:t>
            </a:r>
          </a:p>
        </p:txBody>
      </p:sp>
      <p:sp>
        <p:nvSpPr>
          <p:cNvPr id="34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086600" y="423758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Data</a:t>
            </a:r>
          </a:p>
        </p:txBody>
      </p:sp>
      <p:sp>
        <p:nvSpPr>
          <p:cNvPr id="35" name="Rectangle 11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086600" y="250403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Stack</a:t>
            </a:r>
          </a:p>
        </p:txBody>
      </p:sp>
      <p:sp>
        <p:nvSpPr>
          <p:cNvPr id="36" name="Rectangle 12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086600" y="3667668"/>
            <a:ext cx="1371600" cy="569912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Heap</a:t>
            </a:r>
          </a:p>
        </p:txBody>
      </p:sp>
      <p:sp>
        <p:nvSpPr>
          <p:cNvPr id="37" name="Text Box 13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023064" y="5856830"/>
            <a:ext cx="1435136" cy="620170"/>
          </a:xfrm>
          <a:prstGeom prst="rect">
            <a:avLst/>
          </a:prstGeom>
          <a:noFill/>
          <a:ln w="28575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Memory</a:t>
            </a:r>
          </a:p>
        </p:txBody>
      </p:sp>
      <p:sp>
        <p:nvSpPr>
          <p:cNvPr id="38" name="Rectangle 4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4724400" y="3962400"/>
            <a:ext cx="1219200" cy="7620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800" dirty="0">
                <a:solidFill>
                  <a:prstClr val="white"/>
                </a:solidFill>
                <a:latin typeface="Calibri"/>
                <a:ea typeface="+mn-ea"/>
                <a:cs typeface="+mn-cs"/>
              </a:rPr>
              <a:t>CPU</a:t>
            </a:r>
          </a:p>
        </p:txBody>
      </p:sp>
      <p:sp>
        <p:nvSpPr>
          <p:cNvPr id="39" name="Rectangle 9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7239000" y="494243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Text</a:t>
            </a:r>
          </a:p>
        </p:txBody>
      </p:sp>
      <p:sp>
        <p:nvSpPr>
          <p:cNvPr id="40" name="Rectangle 1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239000" y="438998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Data</a:t>
            </a:r>
          </a:p>
        </p:txBody>
      </p:sp>
      <p:sp>
        <p:nvSpPr>
          <p:cNvPr id="41" name="Rectangle 11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7239000" y="265643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Stack</a:t>
            </a:r>
          </a:p>
        </p:txBody>
      </p:sp>
      <p:sp>
        <p:nvSpPr>
          <p:cNvPr id="42" name="Rectangle 12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7239000" y="3820068"/>
            <a:ext cx="1371600" cy="569912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Heap</a:t>
            </a:r>
          </a:p>
        </p:txBody>
      </p:sp>
      <p:sp>
        <p:nvSpPr>
          <p:cNvPr id="43" name="Line 7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5257800" y="3276600"/>
            <a:ext cx="0" cy="62017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4" name="TextBox 43"/>
          <p:cNvSpPr txBox="1"/>
          <p:nvPr/>
        </p:nvSpPr>
        <p:spPr>
          <a:xfrm>
            <a:off x="6019800" y="5706059"/>
            <a:ext cx="10278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0x000…0</a:t>
            </a:r>
          </a:p>
        </p:txBody>
      </p:sp>
      <p:sp>
        <p:nvSpPr>
          <p:cNvPr id="45" name="TextBox 44"/>
          <p:cNvSpPr txBox="1"/>
          <p:nvPr/>
        </p:nvSpPr>
        <p:spPr>
          <a:xfrm>
            <a:off x="6200460" y="2441127"/>
            <a:ext cx="8861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0x7ff…f</a:t>
            </a:r>
          </a:p>
        </p:txBody>
      </p:sp>
      <p:sp>
        <p:nvSpPr>
          <p:cNvPr id="46" name="TextBox 45"/>
          <p:cNvSpPr txBox="1"/>
          <p:nvPr/>
        </p:nvSpPr>
        <p:spPr>
          <a:xfrm>
            <a:off x="6200460" y="1819859"/>
            <a:ext cx="83740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0xfff…f</a:t>
            </a:r>
          </a:p>
        </p:txBody>
      </p:sp>
      <p:sp>
        <p:nvSpPr>
          <p:cNvPr id="47" name="TextBox 46"/>
          <p:cNvSpPr txBox="1"/>
          <p:nvPr/>
        </p:nvSpPr>
        <p:spPr>
          <a:xfrm>
            <a:off x="4953000" y="2734259"/>
            <a:ext cx="60144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3200" dirty="0">
                <a:solidFill>
                  <a:srgbClr val="4F81BD"/>
                </a:solidFill>
                <a:latin typeface="Calibri"/>
                <a:ea typeface="+mn-ea"/>
                <a:cs typeface="+mn-cs"/>
              </a:rPr>
              <a:t>$$</a:t>
            </a:r>
          </a:p>
        </p:txBody>
      </p:sp>
      <p:sp>
        <p:nvSpPr>
          <p:cNvPr id="48" name="TextBox 47"/>
          <p:cNvSpPr txBox="1"/>
          <p:nvPr/>
        </p:nvSpPr>
        <p:spPr>
          <a:xfrm>
            <a:off x="4953000" y="3216284"/>
            <a:ext cx="60144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3200" dirty="0">
                <a:solidFill>
                  <a:srgbClr val="4F81BD"/>
                </a:solidFill>
                <a:latin typeface="Calibri"/>
                <a:ea typeface="+mn-ea"/>
                <a:cs typeface="+mn-cs"/>
              </a:rPr>
              <a:t>$$</a:t>
            </a:r>
          </a:p>
        </p:txBody>
      </p:sp>
    </p:spTree>
    <p:extLst>
      <p:ext uri="{BB962C8B-B14F-4D97-AF65-F5344CB8AC3E}">
        <p14:creationId xmlns:p14="http://schemas.microsoft.com/office/powerpoint/2010/main" val="28988809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animBg="1"/>
      <p:bldP spid="39" grpId="0" animBg="1"/>
      <p:bldP spid="40" grpId="0" animBg="1"/>
      <p:bldP spid="41" grpId="0" animBg="1"/>
      <p:bldP spid="42" grpId="0" animBg="1"/>
      <p:bldP spid="43" grpId="0" animBg="1"/>
      <p:bldP spid="4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6</a:t>
            </a:fld>
            <a:endParaRPr lang="en-US" dirty="0"/>
          </a:p>
        </p:txBody>
      </p:sp>
      <p:sp>
        <p:nvSpPr>
          <p:cNvPr id="27" name="Rectangle 2"/>
          <p:cNvSpPr txBox="1">
            <a:spLocks noChangeArrowheads="1"/>
          </p:cNvSpPr>
          <p:nvPr>
            <p:custDataLst>
              <p:tags r:id="rId1"/>
            </p:custDataLst>
          </p:nvPr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j-ea"/>
                <a:cs typeface="+mj-cs"/>
              </a:rPr>
              <a:t>Multiple Processes 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Calibri"/>
              <a:ea typeface="+mj-ea"/>
              <a:cs typeface="+mj-cs"/>
            </a:endParaRPr>
          </a:p>
        </p:txBody>
      </p:sp>
      <p:sp>
        <p:nvSpPr>
          <p:cNvPr id="29" name="Rectangle 4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4724400" y="1818230"/>
            <a:ext cx="12192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CPU</a:t>
            </a:r>
          </a:p>
        </p:txBody>
      </p:sp>
      <p:sp>
        <p:nvSpPr>
          <p:cNvPr id="30" name="Rectangle 5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7086600" y="1894430"/>
            <a:ext cx="1371600" cy="4038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1" name="Line 6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5257800" y="3266030"/>
            <a:ext cx="1828800" cy="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2" name="Line 7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V="1">
            <a:off x="5257800" y="2580230"/>
            <a:ext cx="0" cy="68580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3" name="Rectangle 9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086600" y="479003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Text</a:t>
            </a:r>
          </a:p>
        </p:txBody>
      </p:sp>
      <p:sp>
        <p:nvSpPr>
          <p:cNvPr id="34" name="Rectangle 10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086600" y="423758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Data</a:t>
            </a:r>
          </a:p>
        </p:txBody>
      </p:sp>
      <p:sp>
        <p:nvSpPr>
          <p:cNvPr id="35" name="Rectangle 11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086600" y="2504030"/>
            <a:ext cx="1371600" cy="569913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Stack</a:t>
            </a:r>
          </a:p>
        </p:txBody>
      </p:sp>
      <p:sp>
        <p:nvSpPr>
          <p:cNvPr id="36" name="Rectangle 12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086600" y="3667668"/>
            <a:ext cx="1371600" cy="569912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Heap</a:t>
            </a:r>
          </a:p>
        </p:txBody>
      </p:sp>
      <p:sp>
        <p:nvSpPr>
          <p:cNvPr id="37" name="Text Box 13"/>
          <p:cNvSpPr txBox="1"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023064" y="5856830"/>
            <a:ext cx="1435136" cy="620170"/>
          </a:xfrm>
          <a:prstGeom prst="rect">
            <a:avLst/>
          </a:prstGeom>
          <a:noFill/>
          <a:ln w="28575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Memory</a:t>
            </a:r>
          </a:p>
        </p:txBody>
      </p:sp>
      <p:sp>
        <p:nvSpPr>
          <p:cNvPr id="38" name="Rectangle 4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724400" y="3962400"/>
            <a:ext cx="1219200" cy="762000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800" dirty="0">
                <a:solidFill>
                  <a:prstClr val="white"/>
                </a:solidFill>
                <a:latin typeface="Calibri"/>
                <a:ea typeface="+mn-ea"/>
                <a:cs typeface="+mn-cs"/>
              </a:rPr>
              <a:t>CPU</a:t>
            </a:r>
          </a:p>
        </p:txBody>
      </p:sp>
      <p:sp>
        <p:nvSpPr>
          <p:cNvPr id="39" name="Rectangle 9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7239000" y="494243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Text</a:t>
            </a:r>
          </a:p>
        </p:txBody>
      </p:sp>
      <p:sp>
        <p:nvSpPr>
          <p:cNvPr id="40" name="Rectangle 10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7239000" y="438998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Data</a:t>
            </a:r>
          </a:p>
        </p:txBody>
      </p:sp>
      <p:sp>
        <p:nvSpPr>
          <p:cNvPr id="41" name="Rectangle 11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239000" y="2656430"/>
            <a:ext cx="1371600" cy="569913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Stack</a:t>
            </a:r>
          </a:p>
        </p:txBody>
      </p:sp>
      <p:sp>
        <p:nvSpPr>
          <p:cNvPr id="42" name="Rectangle 12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7239000" y="3820068"/>
            <a:ext cx="1371600" cy="569912"/>
          </a:xfrm>
          <a:prstGeom prst="rect">
            <a:avLst/>
          </a:prstGeom>
          <a:solidFill>
            <a:srgbClr val="006600"/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 defTabSz="914400" fontAlgn="auto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>
                <a:solidFill>
                  <a:srgbClr val="FFFFFF"/>
                </a:solidFill>
                <a:latin typeface="Calibri"/>
                <a:ea typeface="+mn-ea"/>
                <a:cs typeface="+mn-cs"/>
              </a:rPr>
              <a:t>Heap</a:t>
            </a:r>
          </a:p>
        </p:txBody>
      </p:sp>
      <p:sp>
        <p:nvSpPr>
          <p:cNvPr id="43" name="Line 7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5257800" y="3276600"/>
            <a:ext cx="0" cy="620170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4" name="TextBox 43"/>
          <p:cNvSpPr txBox="1"/>
          <p:nvPr/>
        </p:nvSpPr>
        <p:spPr>
          <a:xfrm>
            <a:off x="6019800" y="5706059"/>
            <a:ext cx="10278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0x000…0</a:t>
            </a:r>
          </a:p>
        </p:txBody>
      </p:sp>
      <p:sp>
        <p:nvSpPr>
          <p:cNvPr id="45" name="TextBox 44"/>
          <p:cNvSpPr txBox="1"/>
          <p:nvPr/>
        </p:nvSpPr>
        <p:spPr>
          <a:xfrm>
            <a:off x="6200460" y="2441127"/>
            <a:ext cx="8861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0x7ff…f</a:t>
            </a:r>
          </a:p>
        </p:txBody>
      </p:sp>
      <p:sp>
        <p:nvSpPr>
          <p:cNvPr id="46" name="TextBox 45"/>
          <p:cNvSpPr txBox="1"/>
          <p:nvPr/>
        </p:nvSpPr>
        <p:spPr>
          <a:xfrm>
            <a:off x="6200460" y="1819859"/>
            <a:ext cx="83740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0xfff…f</a:t>
            </a:r>
          </a:p>
        </p:txBody>
      </p:sp>
      <p:sp>
        <p:nvSpPr>
          <p:cNvPr id="47" name="TextBox 46"/>
          <p:cNvSpPr txBox="1"/>
          <p:nvPr/>
        </p:nvSpPr>
        <p:spPr>
          <a:xfrm>
            <a:off x="4953000" y="2734259"/>
            <a:ext cx="60144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3200" dirty="0">
                <a:solidFill>
                  <a:srgbClr val="4F81BD"/>
                </a:solidFill>
                <a:latin typeface="Calibri"/>
                <a:ea typeface="+mn-ea"/>
                <a:cs typeface="+mn-cs"/>
              </a:rPr>
              <a:t>$$</a:t>
            </a:r>
          </a:p>
        </p:txBody>
      </p:sp>
      <p:sp>
        <p:nvSpPr>
          <p:cNvPr id="48" name="TextBox 47"/>
          <p:cNvSpPr txBox="1"/>
          <p:nvPr/>
        </p:nvSpPr>
        <p:spPr>
          <a:xfrm>
            <a:off x="4953000" y="3216284"/>
            <a:ext cx="60144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3200" dirty="0">
                <a:solidFill>
                  <a:srgbClr val="4F81BD"/>
                </a:solidFill>
                <a:latin typeface="Calibri"/>
                <a:ea typeface="+mn-ea"/>
                <a:cs typeface="+mn-cs"/>
              </a:rPr>
              <a:t>$$</a:t>
            </a:r>
          </a:p>
        </p:txBody>
      </p:sp>
      <p:sp>
        <p:nvSpPr>
          <p:cNvPr id="25" name="Rectangle 3"/>
          <p:cNvSpPr txBox="1">
            <a:spLocks noChangeArrowheads="1"/>
          </p:cNvSpPr>
          <p:nvPr>
            <p:custDataLst>
              <p:tags r:id="rId17"/>
            </p:custDataLst>
          </p:nvPr>
        </p:nvSpPr>
        <p:spPr>
          <a:xfrm>
            <a:off x="457200" y="990600"/>
            <a:ext cx="8229600" cy="536575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98450" indent="-298450" algn="l" defTabSz="609570" rtl="0" eaLnBrk="1" latinLnBrk="0" hangingPunct="1">
              <a:spcBef>
                <a:spcPts val="0"/>
              </a:spcBef>
              <a:spcAft>
                <a:spcPts val="0"/>
              </a:spcAft>
              <a:buFont typeface="Arial" charset="0"/>
              <a:buChar char="•"/>
              <a:tabLst/>
              <a:defRPr sz="3200" b="0" i="0" strike="noStrike" kern="1200" cap="none" normalizeH="0" baseline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1pPr>
            <a:lvl2pPr marL="584200" indent="-355600" algn="l" defTabSz="609570" rtl="0" eaLnBrk="1" latinLnBrk="0" hangingPunct="1">
              <a:spcBef>
                <a:spcPts val="0"/>
              </a:spcBef>
              <a:buFont typeface="Arial"/>
              <a:buChar char="•"/>
              <a:tabLst/>
              <a:defRPr lang="en-US" sz="2800" kern="1200" dirty="0" smtClean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2pPr>
            <a:lvl3pPr marL="755650" indent="-285750" algn="l" defTabSz="609570" rtl="0" eaLnBrk="1" latinLnBrk="0" hangingPunct="1">
              <a:spcBef>
                <a:spcPct val="20000"/>
              </a:spcBef>
              <a:buFont typeface="Lucida Grande"/>
              <a:buChar char="-"/>
              <a:tabLst/>
              <a:defRPr sz="2400" kern="120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3pPr>
            <a:lvl4pPr marL="927100" indent="-228600" algn="l" defTabSz="609570" rtl="0" eaLnBrk="1" latinLnBrk="0" hangingPunct="1">
              <a:spcBef>
                <a:spcPct val="20000"/>
              </a:spcBef>
              <a:buFont typeface="Arial"/>
              <a:buChar char="•"/>
              <a:tabLst/>
              <a:defRPr sz="2000" kern="1200" baseline="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4pPr>
            <a:lvl5pPr marL="1155700" indent="-228600" algn="l" defTabSz="609570" rtl="0" eaLnBrk="1" latinLnBrk="0" hangingPunct="1">
              <a:spcBef>
                <a:spcPct val="20000"/>
              </a:spcBef>
              <a:buFont typeface="Arial"/>
              <a:buChar char="»"/>
              <a:tabLst/>
              <a:defRPr sz="1600" kern="1200">
                <a:solidFill>
                  <a:srgbClr val="262626"/>
                </a:solidFill>
                <a:latin typeface="Source Sans Pro"/>
                <a:ea typeface="+mn-ea"/>
                <a:cs typeface="Source Sans Pro"/>
              </a:defRPr>
            </a:lvl5pPr>
            <a:lvl6pPr marL="335263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96220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4571772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5181341" indent="-304784" algn="l" defTabSz="609570" rtl="0" eaLnBrk="1" latinLnBrk="0" hangingPunct="1">
              <a:spcBef>
                <a:spcPct val="20000"/>
              </a:spcBef>
              <a:buFont typeface="Arial"/>
              <a:buChar char="•"/>
              <a:defRPr sz="2667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/>
            <a:r>
              <a:rPr lang="en-US" dirty="0" smtClean="0"/>
              <a:t>Q: Can we relocate second program?</a:t>
            </a:r>
          </a:p>
          <a:p>
            <a:pPr fontAlgn="auto"/>
            <a:endParaRPr lang="en-US" dirty="0" smtClean="0"/>
          </a:p>
          <a:p>
            <a:pPr fontAlgn="auto"/>
            <a:endParaRPr lang="en-US" dirty="0" smtClean="0"/>
          </a:p>
          <a:p>
            <a:pPr fontAlgn="auto"/>
            <a:endParaRPr lang="en-US" dirty="0" smtClean="0"/>
          </a:p>
          <a:p>
            <a:pPr fontAlgn="auto"/>
            <a:endParaRPr lang="en-US" dirty="0" smtClean="0"/>
          </a:p>
          <a:p>
            <a:pPr fontAlgn="auto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5097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animBg="1"/>
      <p:bldP spid="39" grpId="0" animBg="1"/>
      <p:bldP spid="40" grpId="0" animBg="1"/>
      <p:bldP spid="41" grpId="0" animBg="1"/>
      <p:bldP spid="42" grpId="0" animBg="1"/>
      <p:bldP spid="43" grpId="0" animBg="1"/>
      <p:bldP spid="48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7</a:t>
            </a:fld>
            <a:endParaRPr lang="en-US" dirty="0"/>
          </a:p>
        </p:txBody>
      </p:sp>
      <p:sp>
        <p:nvSpPr>
          <p:cNvPr id="23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Big Picture: (Virtual) Memory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625F99E3-F2A5-B34B-AD36-C5BBD37B37A1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81000" y="1828800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25" name="Line 6">
            <a:extLst>
              <a:ext uri="{FF2B5EF4-FFF2-40B4-BE49-F238E27FC236}">
                <a16:creationId xmlns:a16="http://schemas.microsoft.com/office/drawing/2014/main" id="{9FDC178B-BDBB-D74F-8509-35B5AA6B0CEB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1943100" y="2198132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9AF3E31E-0CFD-7542-A3C8-85467600A05E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667000" y="1465832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7" name="Rectangle 10">
            <a:extLst>
              <a:ext uri="{FF2B5EF4-FFF2-40B4-BE49-F238E27FC236}">
                <a16:creationId xmlns:a16="http://schemas.microsoft.com/office/drawing/2014/main" id="{DF7BC2EC-0F14-634B-8A6A-03AECBD1B67E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667000" y="1923033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28" name="Rectangle 10">
            <a:extLst>
              <a:ext uri="{FF2B5EF4-FFF2-40B4-BE49-F238E27FC236}">
                <a16:creationId xmlns:a16="http://schemas.microsoft.com/office/drawing/2014/main" id="{5B7601BF-401A-F449-9497-025E7D239A72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667000" y="2227832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29" name="Rectangle 10">
            <a:extLst>
              <a:ext uri="{FF2B5EF4-FFF2-40B4-BE49-F238E27FC236}">
                <a16:creationId xmlns:a16="http://schemas.microsoft.com/office/drawing/2014/main" id="{3AD5453E-DCD5-7C47-A32C-69035D752DA1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667000" y="2532632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30" name="Rectangle 10">
            <a:extLst>
              <a:ext uri="{FF2B5EF4-FFF2-40B4-BE49-F238E27FC236}">
                <a16:creationId xmlns:a16="http://schemas.microsoft.com/office/drawing/2014/main" id="{C31ACAD9-CFA9-E847-A266-63AD483EE5D9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67000" y="283743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B5F3CE52-B2AB-A541-A451-0B1C14C5E017}"/>
              </a:ext>
            </a:extLst>
          </p:cNvPr>
          <p:cNvSpPr/>
          <p:nvPr/>
        </p:nvSpPr>
        <p:spPr>
          <a:xfrm>
            <a:off x="2361990" y="1894993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19347D42-5D23-4440-A4BD-56A6B0A8C974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381000" y="4198926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2</a:t>
            </a:r>
          </a:p>
        </p:txBody>
      </p:sp>
      <p:sp>
        <p:nvSpPr>
          <p:cNvPr id="33" name="Line 6">
            <a:extLst>
              <a:ext uri="{FF2B5EF4-FFF2-40B4-BE49-F238E27FC236}">
                <a16:creationId xmlns:a16="http://schemas.microsoft.com/office/drawing/2014/main" id="{F0B24AD5-8D25-7546-8B39-9FB919396AD3}"/>
              </a:ext>
            </a:extLst>
          </p:cNvPr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1943100" y="4568258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D02FB673-4C68-8F44-84F1-8BE1AA203271}"/>
              </a:ext>
            </a:extLst>
          </p:cNvPr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667000" y="3810000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5" name="Rectangle 10">
            <a:extLst>
              <a:ext uri="{FF2B5EF4-FFF2-40B4-BE49-F238E27FC236}">
                <a16:creationId xmlns:a16="http://schemas.microsoft.com/office/drawing/2014/main" id="{BCDC4CCF-84BB-BA4E-A2C4-6EA33A30B49C}"/>
              </a:ext>
            </a:extLst>
          </p:cNvPr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667000" y="4267201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36" name="Rectangle 10">
            <a:extLst>
              <a:ext uri="{FF2B5EF4-FFF2-40B4-BE49-F238E27FC236}">
                <a16:creationId xmlns:a16="http://schemas.microsoft.com/office/drawing/2014/main" id="{AC17E22F-D351-3C46-AF8A-E29C00D68CD3}"/>
              </a:ext>
            </a:extLst>
          </p:cNvPr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667000" y="45720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37" name="Rectangle 10">
            <a:extLst>
              <a:ext uri="{FF2B5EF4-FFF2-40B4-BE49-F238E27FC236}">
                <a16:creationId xmlns:a16="http://schemas.microsoft.com/office/drawing/2014/main" id="{00413AC6-3990-0245-99F0-FD49D35C5651}"/>
              </a:ext>
            </a:extLst>
          </p:cNvPr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2667000" y="4876800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38" name="Rectangle 10">
            <a:extLst>
              <a:ext uri="{FF2B5EF4-FFF2-40B4-BE49-F238E27FC236}">
                <a16:creationId xmlns:a16="http://schemas.microsoft.com/office/drawing/2014/main" id="{F995114E-A174-D341-BA16-A63417DDF54A}"/>
              </a:ext>
            </a:extLst>
          </p:cNvPr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667000" y="518160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FDC3553E-46A3-674F-B7CD-90F036C550FD}"/>
              </a:ext>
            </a:extLst>
          </p:cNvPr>
          <p:cNvSpPr/>
          <p:nvPr/>
        </p:nvSpPr>
        <p:spPr>
          <a:xfrm>
            <a:off x="2361990" y="4239161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1955F454-E169-B442-A87B-9566A3902C2B}"/>
              </a:ext>
            </a:extLst>
          </p:cNvPr>
          <p:cNvSpPr txBox="1"/>
          <p:nvPr/>
        </p:nvSpPr>
        <p:spPr>
          <a:xfrm>
            <a:off x="4343611" y="2635573"/>
            <a:ext cx="4190790" cy="16927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600" b="1" dirty="0">
                <a:solidFill>
                  <a:prstClr val="black"/>
                </a:solidFill>
                <a:latin typeface="Source Sans Pro"/>
                <a:ea typeface="+mn-ea"/>
                <a:cs typeface="+mn-cs"/>
              </a:rPr>
              <a:t>Give each process an </a:t>
            </a:r>
            <a:r>
              <a:rPr lang="en-US" sz="2600" b="1" dirty="0">
                <a:solidFill>
                  <a:srgbClr val="C00000"/>
                </a:solidFill>
                <a:latin typeface="Source Sans Pro"/>
                <a:ea typeface="+mn-ea"/>
                <a:cs typeface="+mn-cs"/>
              </a:rPr>
              <a:t>illusion </a:t>
            </a:r>
            <a:r>
              <a:rPr lang="en-US" sz="2600" b="1" dirty="0">
                <a:solidFill>
                  <a:prstClr val="black"/>
                </a:solidFill>
                <a:latin typeface="Source Sans Pro"/>
                <a:ea typeface="+mn-ea"/>
                <a:cs typeface="+mn-cs"/>
              </a:rPr>
              <a:t>that it has exclusive access to entire main memory</a:t>
            </a:r>
          </a:p>
        </p:txBody>
      </p:sp>
    </p:spTree>
    <p:extLst>
      <p:ext uri="{BB962C8B-B14F-4D97-AF65-F5344CB8AC3E}">
        <p14:creationId xmlns:p14="http://schemas.microsoft.com/office/powerpoint/2010/main" val="801796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8</a:t>
            </a:fld>
            <a:endParaRPr lang="en-US" dirty="0"/>
          </a:p>
        </p:txBody>
      </p:sp>
      <p:sp>
        <p:nvSpPr>
          <p:cNvPr id="35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But In Reality…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625F99E3-F2A5-B34B-AD36-C5BBD37B37A1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81000" y="1828800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19347D42-5D23-4440-A4BD-56A6B0A8C974}"/>
              </a:ext>
            </a:extLst>
          </p:cNvPr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381000" y="4198926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2</a:t>
            </a: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B37B8FA3-3C1F-6044-B447-1B2DCA360DD0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6934200" y="990600"/>
            <a:ext cx="1371600" cy="5181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9" name="Rectangle 10">
            <a:extLst>
              <a:ext uri="{FF2B5EF4-FFF2-40B4-BE49-F238E27FC236}">
                <a16:creationId xmlns:a16="http://schemas.microsoft.com/office/drawing/2014/main" id="{0950BCDD-DFD5-F741-9A9F-67DF721F737C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6934200" y="2750343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40" name="Rectangle 10">
            <a:extLst>
              <a:ext uri="{FF2B5EF4-FFF2-40B4-BE49-F238E27FC236}">
                <a16:creationId xmlns:a16="http://schemas.microsoft.com/office/drawing/2014/main" id="{8B698E48-C139-854A-A674-2EE03913CD25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6934200" y="33528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41" name="Rectangle 10">
            <a:extLst>
              <a:ext uri="{FF2B5EF4-FFF2-40B4-BE49-F238E27FC236}">
                <a16:creationId xmlns:a16="http://schemas.microsoft.com/office/drawing/2014/main" id="{0EAA5D69-7802-8140-BA69-79D08AC55E07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6934200" y="47244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42" name="Rectangle 10">
            <a:extLst>
              <a:ext uri="{FF2B5EF4-FFF2-40B4-BE49-F238E27FC236}">
                <a16:creationId xmlns:a16="http://schemas.microsoft.com/office/drawing/2014/main" id="{28F60909-5FFB-8845-A2BF-249093A94CE3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6934200" y="1329537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43" name="Rectangle 10">
            <a:extLst>
              <a:ext uri="{FF2B5EF4-FFF2-40B4-BE49-F238E27FC236}">
                <a16:creationId xmlns:a16="http://schemas.microsoft.com/office/drawing/2014/main" id="{E5CBC864-429D-9640-97DF-3C7D2B7C14FF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934200" y="20193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44" name="Rectangle 10">
            <a:extLst>
              <a:ext uri="{FF2B5EF4-FFF2-40B4-BE49-F238E27FC236}">
                <a16:creationId xmlns:a16="http://schemas.microsoft.com/office/drawing/2014/main" id="{4F55F00F-5125-6447-87A3-8D1C297F637E}"/>
              </a:ext>
            </a:extLst>
          </p:cNvPr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6934200" y="5487965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45" name="Rectangle 10">
            <a:extLst>
              <a:ext uri="{FF2B5EF4-FFF2-40B4-BE49-F238E27FC236}">
                <a16:creationId xmlns:a16="http://schemas.microsoft.com/office/drawing/2014/main" id="{2D238D72-F0AA-2B48-8103-F6FAD9FECCE5}"/>
              </a:ext>
            </a:extLst>
          </p:cNvPr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6934200" y="3665526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46" name="Rectangle 10">
            <a:extLst>
              <a:ext uri="{FF2B5EF4-FFF2-40B4-BE49-F238E27FC236}">
                <a16:creationId xmlns:a16="http://schemas.microsoft.com/office/drawing/2014/main" id="{103CA4F8-DDD4-8343-BD87-E1A12552931E}"/>
              </a:ext>
            </a:extLst>
          </p:cNvPr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6934200" y="397825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F5A83F79-B589-AD4C-BC5C-82039A59EDC1}"/>
              </a:ext>
            </a:extLst>
          </p:cNvPr>
          <p:cNvSpPr txBox="1"/>
          <p:nvPr/>
        </p:nvSpPr>
        <p:spPr>
          <a:xfrm>
            <a:off x="6728954" y="632037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48" name="Line 6">
            <a:extLst>
              <a:ext uri="{FF2B5EF4-FFF2-40B4-BE49-F238E27FC236}">
                <a16:creationId xmlns:a16="http://schemas.microsoft.com/office/drawing/2014/main" id="{FE13CB4E-7073-664F-84F2-7FEB3AC600CA}"/>
              </a:ext>
            </a:extLst>
          </p:cNvPr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1943100" y="2198132"/>
            <a:ext cx="4991100" cy="1154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9" name="Line 6">
            <a:extLst>
              <a:ext uri="{FF2B5EF4-FFF2-40B4-BE49-F238E27FC236}">
                <a16:creationId xmlns:a16="http://schemas.microsoft.com/office/drawing/2014/main" id="{D315B77B-85AF-C546-91ED-639F0228F603}"/>
              </a:ext>
            </a:extLst>
          </p:cNvPr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 flipV="1">
            <a:off x="1943100" y="3436926"/>
            <a:ext cx="4991100" cy="1131332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7130B96F-74C2-4545-B1CB-DDBB34207825}"/>
              </a:ext>
            </a:extLst>
          </p:cNvPr>
          <p:cNvSpPr txBox="1"/>
          <p:nvPr/>
        </p:nvSpPr>
        <p:spPr>
          <a:xfrm>
            <a:off x="8324886" y="580286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7CFD5257-0D2A-9849-83EB-2AB7E3D4FA68}"/>
              </a:ext>
            </a:extLst>
          </p:cNvPr>
          <p:cNvSpPr txBox="1"/>
          <p:nvPr/>
        </p:nvSpPr>
        <p:spPr>
          <a:xfrm>
            <a:off x="8324886" y="5487965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993F66E9-2A7F-D64B-ADCD-78F2006BAD85}"/>
              </a:ext>
            </a:extLst>
          </p:cNvPr>
          <p:cNvSpPr txBox="1"/>
          <p:nvPr/>
        </p:nvSpPr>
        <p:spPr>
          <a:xfrm>
            <a:off x="8318863" y="505198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3D54D5D6-57C8-944F-B1EA-E90160973EA8}"/>
              </a:ext>
            </a:extLst>
          </p:cNvPr>
          <p:cNvSpPr txBox="1"/>
          <p:nvPr/>
        </p:nvSpPr>
        <p:spPr>
          <a:xfrm>
            <a:off x="8305800" y="467606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F2C2D443-BB9B-9846-A243-B74D714CCBCF}"/>
              </a:ext>
            </a:extLst>
          </p:cNvPr>
          <p:cNvSpPr txBox="1"/>
          <p:nvPr/>
        </p:nvSpPr>
        <p:spPr>
          <a:xfrm>
            <a:off x="8305800" y="4321746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4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0349027E-DEC2-CE48-919E-37A4CDD96A93}"/>
              </a:ext>
            </a:extLst>
          </p:cNvPr>
          <p:cNvSpPr txBox="1"/>
          <p:nvPr/>
        </p:nvSpPr>
        <p:spPr>
          <a:xfrm>
            <a:off x="8306268" y="3955214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5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A387FF90-A34F-DA48-9EA0-CA7A31EDC00B}"/>
              </a:ext>
            </a:extLst>
          </p:cNvPr>
          <p:cNvSpPr txBox="1"/>
          <p:nvPr/>
        </p:nvSpPr>
        <p:spPr>
          <a:xfrm>
            <a:off x="8305800" y="3618073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6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41DB88A3-F709-3043-896D-7114386CA9FE}"/>
              </a:ext>
            </a:extLst>
          </p:cNvPr>
          <p:cNvSpPr txBox="1"/>
          <p:nvPr/>
        </p:nvSpPr>
        <p:spPr>
          <a:xfrm>
            <a:off x="8318863" y="3277137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7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91C8434E-8CAD-074C-B59B-E19B110FA731}"/>
              </a:ext>
            </a:extLst>
          </p:cNvPr>
          <p:cNvSpPr txBox="1"/>
          <p:nvPr/>
        </p:nvSpPr>
        <p:spPr>
          <a:xfrm>
            <a:off x="8318863" y="2989989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8</a:t>
            </a: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6EAD9260-FA3A-3541-898B-C0B943DEBD89}"/>
              </a:ext>
            </a:extLst>
          </p:cNvPr>
          <p:cNvSpPr txBox="1"/>
          <p:nvPr/>
        </p:nvSpPr>
        <p:spPr>
          <a:xfrm>
            <a:off x="8318863" y="270284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9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E092138D-2168-984E-9337-6D6F78253D60}"/>
              </a:ext>
            </a:extLst>
          </p:cNvPr>
          <p:cNvSpPr txBox="1"/>
          <p:nvPr/>
        </p:nvSpPr>
        <p:spPr>
          <a:xfrm>
            <a:off x="8305800" y="236356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10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7CECEDE2-9986-B24B-BB2C-65CF53B71B07}"/>
              </a:ext>
            </a:extLst>
          </p:cNvPr>
          <p:cNvSpPr txBox="1"/>
          <p:nvPr/>
        </p:nvSpPr>
        <p:spPr>
          <a:xfrm>
            <a:off x="8318863" y="1997029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11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CFC63E9F-DDF1-CE42-92B8-F2FD8A56D985}"/>
              </a:ext>
            </a:extLst>
          </p:cNvPr>
          <p:cNvSpPr txBox="1"/>
          <p:nvPr/>
        </p:nvSpPr>
        <p:spPr>
          <a:xfrm>
            <a:off x="8305800" y="160584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12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D15D7C98-EECC-784D-B851-8A1746FB7509}"/>
              </a:ext>
            </a:extLst>
          </p:cNvPr>
          <p:cNvSpPr txBox="1"/>
          <p:nvPr/>
        </p:nvSpPr>
        <p:spPr>
          <a:xfrm>
            <a:off x="8318863" y="1291470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13</a:t>
            </a:r>
          </a:p>
        </p:txBody>
      </p:sp>
      <p:sp>
        <p:nvSpPr>
          <p:cNvPr id="64" name="TextBox 63">
            <a:extLst>
              <a:ext uri="{FF2B5EF4-FFF2-40B4-BE49-F238E27FC236}">
                <a16:creationId xmlns:a16="http://schemas.microsoft.com/office/drawing/2014/main" id="{1FFC04E8-FE51-2542-8CE3-6179E85BED4F}"/>
              </a:ext>
            </a:extLst>
          </p:cNvPr>
          <p:cNvSpPr txBox="1"/>
          <p:nvPr/>
        </p:nvSpPr>
        <p:spPr>
          <a:xfrm>
            <a:off x="8305800" y="978024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14</a:t>
            </a:r>
          </a:p>
        </p:txBody>
      </p:sp>
    </p:spTree>
    <p:extLst>
      <p:ext uri="{BB962C8B-B14F-4D97-AF65-F5344CB8AC3E}">
        <p14:creationId xmlns:p14="http://schemas.microsoft.com/office/powerpoint/2010/main" val="12383076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9</a:t>
            </a:fld>
            <a:endParaRPr lang="en-US" dirty="0"/>
          </a:p>
        </p:txBody>
      </p:sp>
      <p:sp>
        <p:nvSpPr>
          <p:cNvPr id="47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How do we create the illusion?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625F99E3-F2A5-B34B-AD36-C5BBD37B37A1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81000" y="1828800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49" name="Line 6">
            <a:extLst>
              <a:ext uri="{FF2B5EF4-FFF2-40B4-BE49-F238E27FC236}">
                <a16:creationId xmlns:a16="http://schemas.microsoft.com/office/drawing/2014/main" id="{9FDC178B-BDBB-D74F-8509-35B5AA6B0CEB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1943100" y="2198132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9AF3E31E-0CFD-7542-A3C8-85467600A05E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667000" y="1465832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1" name="Rectangle 10">
            <a:extLst>
              <a:ext uri="{FF2B5EF4-FFF2-40B4-BE49-F238E27FC236}">
                <a16:creationId xmlns:a16="http://schemas.microsoft.com/office/drawing/2014/main" id="{DF7BC2EC-0F14-634B-8A6A-03AECBD1B67E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667000" y="1923033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52" name="Rectangle 10">
            <a:extLst>
              <a:ext uri="{FF2B5EF4-FFF2-40B4-BE49-F238E27FC236}">
                <a16:creationId xmlns:a16="http://schemas.microsoft.com/office/drawing/2014/main" id="{5B7601BF-401A-F449-9497-025E7D239A72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667000" y="2227832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53" name="Rectangle 10">
            <a:extLst>
              <a:ext uri="{FF2B5EF4-FFF2-40B4-BE49-F238E27FC236}">
                <a16:creationId xmlns:a16="http://schemas.microsoft.com/office/drawing/2014/main" id="{3AD5453E-DCD5-7C47-A32C-69035D752DA1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667000" y="2532632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54" name="Rectangle 10">
            <a:extLst>
              <a:ext uri="{FF2B5EF4-FFF2-40B4-BE49-F238E27FC236}">
                <a16:creationId xmlns:a16="http://schemas.microsoft.com/office/drawing/2014/main" id="{C31ACAD9-CFA9-E847-A266-63AD483EE5D9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67000" y="283743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B5F3CE52-B2AB-A541-A451-0B1C14C5E017}"/>
              </a:ext>
            </a:extLst>
          </p:cNvPr>
          <p:cNvSpPr/>
          <p:nvPr/>
        </p:nvSpPr>
        <p:spPr>
          <a:xfrm>
            <a:off x="2361990" y="1894993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19347D42-5D23-4440-A4BD-56A6B0A8C974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381000" y="4198926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2</a:t>
            </a:r>
          </a:p>
        </p:txBody>
      </p:sp>
      <p:sp>
        <p:nvSpPr>
          <p:cNvPr id="57" name="Line 6">
            <a:extLst>
              <a:ext uri="{FF2B5EF4-FFF2-40B4-BE49-F238E27FC236}">
                <a16:creationId xmlns:a16="http://schemas.microsoft.com/office/drawing/2014/main" id="{F0B24AD5-8D25-7546-8B39-9FB919396AD3}"/>
              </a:ext>
            </a:extLst>
          </p:cNvPr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1943100" y="4568258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8" name="Rectangle 57">
            <a:extLst>
              <a:ext uri="{FF2B5EF4-FFF2-40B4-BE49-F238E27FC236}">
                <a16:creationId xmlns:a16="http://schemas.microsoft.com/office/drawing/2014/main" id="{D02FB673-4C68-8F44-84F1-8BE1AA203271}"/>
              </a:ext>
            </a:extLst>
          </p:cNvPr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667000" y="3810000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9" name="Rectangle 10">
            <a:extLst>
              <a:ext uri="{FF2B5EF4-FFF2-40B4-BE49-F238E27FC236}">
                <a16:creationId xmlns:a16="http://schemas.microsoft.com/office/drawing/2014/main" id="{BCDC4CCF-84BB-BA4E-A2C4-6EA33A30B49C}"/>
              </a:ext>
            </a:extLst>
          </p:cNvPr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667000" y="4267201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60" name="Rectangle 10">
            <a:extLst>
              <a:ext uri="{FF2B5EF4-FFF2-40B4-BE49-F238E27FC236}">
                <a16:creationId xmlns:a16="http://schemas.microsoft.com/office/drawing/2014/main" id="{AC17E22F-D351-3C46-AF8A-E29C00D68CD3}"/>
              </a:ext>
            </a:extLst>
          </p:cNvPr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667000" y="45720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61" name="Rectangle 10">
            <a:extLst>
              <a:ext uri="{FF2B5EF4-FFF2-40B4-BE49-F238E27FC236}">
                <a16:creationId xmlns:a16="http://schemas.microsoft.com/office/drawing/2014/main" id="{00413AC6-3990-0245-99F0-FD49D35C5651}"/>
              </a:ext>
            </a:extLst>
          </p:cNvPr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2667000" y="4876800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62" name="Rectangle 10">
            <a:extLst>
              <a:ext uri="{FF2B5EF4-FFF2-40B4-BE49-F238E27FC236}">
                <a16:creationId xmlns:a16="http://schemas.microsoft.com/office/drawing/2014/main" id="{F995114E-A174-D341-BA16-A63417DDF54A}"/>
              </a:ext>
            </a:extLst>
          </p:cNvPr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667000" y="518160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63" name="Rectangle 62">
            <a:extLst>
              <a:ext uri="{FF2B5EF4-FFF2-40B4-BE49-F238E27FC236}">
                <a16:creationId xmlns:a16="http://schemas.microsoft.com/office/drawing/2014/main" id="{FDC3553E-46A3-674F-B7CD-90F036C550FD}"/>
              </a:ext>
            </a:extLst>
          </p:cNvPr>
          <p:cNvSpPr/>
          <p:nvPr/>
        </p:nvSpPr>
        <p:spPr>
          <a:xfrm>
            <a:off x="2361990" y="4239161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64" name="Rectangle 63">
            <a:extLst>
              <a:ext uri="{FF2B5EF4-FFF2-40B4-BE49-F238E27FC236}">
                <a16:creationId xmlns:a16="http://schemas.microsoft.com/office/drawing/2014/main" id="{B37B8FA3-3C1F-6044-B447-1B2DCA360DD0}"/>
              </a:ext>
            </a:extLst>
          </p:cNvPr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934200" y="990600"/>
            <a:ext cx="1371600" cy="5181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5" name="Rectangle 10">
            <a:extLst>
              <a:ext uri="{FF2B5EF4-FFF2-40B4-BE49-F238E27FC236}">
                <a16:creationId xmlns:a16="http://schemas.microsoft.com/office/drawing/2014/main" id="{0950BCDD-DFD5-F741-9A9F-67DF721F737C}"/>
              </a:ext>
            </a:extLst>
          </p:cNvPr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6934200" y="2750343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66" name="Rectangle 10">
            <a:extLst>
              <a:ext uri="{FF2B5EF4-FFF2-40B4-BE49-F238E27FC236}">
                <a16:creationId xmlns:a16="http://schemas.microsoft.com/office/drawing/2014/main" id="{8B698E48-C139-854A-A674-2EE03913CD25}"/>
              </a:ext>
            </a:extLst>
          </p:cNvPr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6934200" y="33528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67" name="Rectangle 10">
            <a:extLst>
              <a:ext uri="{FF2B5EF4-FFF2-40B4-BE49-F238E27FC236}">
                <a16:creationId xmlns:a16="http://schemas.microsoft.com/office/drawing/2014/main" id="{0EAA5D69-7802-8140-BA69-79D08AC55E07}"/>
              </a:ext>
            </a:extLst>
          </p:cNvPr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934200" y="47244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68" name="Rectangle 10">
            <a:extLst>
              <a:ext uri="{FF2B5EF4-FFF2-40B4-BE49-F238E27FC236}">
                <a16:creationId xmlns:a16="http://schemas.microsoft.com/office/drawing/2014/main" id="{28F60909-5FFB-8845-A2BF-249093A94CE3}"/>
              </a:ext>
            </a:extLst>
          </p:cNvPr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934200" y="1329537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69" name="Rectangle 10">
            <a:extLst>
              <a:ext uri="{FF2B5EF4-FFF2-40B4-BE49-F238E27FC236}">
                <a16:creationId xmlns:a16="http://schemas.microsoft.com/office/drawing/2014/main" id="{E5CBC864-429D-9640-97DF-3C7D2B7C14FF}"/>
              </a:ext>
            </a:extLst>
          </p:cNvPr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934200" y="20193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70" name="Rectangle 10">
            <a:extLst>
              <a:ext uri="{FF2B5EF4-FFF2-40B4-BE49-F238E27FC236}">
                <a16:creationId xmlns:a16="http://schemas.microsoft.com/office/drawing/2014/main" id="{4F55F00F-5125-6447-87A3-8D1C297F637E}"/>
              </a:ext>
            </a:extLst>
          </p:cNvPr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6934200" y="5487965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71" name="Rectangle 10">
            <a:extLst>
              <a:ext uri="{FF2B5EF4-FFF2-40B4-BE49-F238E27FC236}">
                <a16:creationId xmlns:a16="http://schemas.microsoft.com/office/drawing/2014/main" id="{2D238D72-F0AA-2B48-8103-F6FAD9FECCE5}"/>
              </a:ext>
            </a:extLst>
          </p:cNvPr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6934200" y="3665526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72" name="Rectangle 10">
            <a:extLst>
              <a:ext uri="{FF2B5EF4-FFF2-40B4-BE49-F238E27FC236}">
                <a16:creationId xmlns:a16="http://schemas.microsoft.com/office/drawing/2014/main" id="{103CA4F8-DDD4-8343-BD87-E1A12552931E}"/>
              </a:ext>
            </a:extLst>
          </p:cNvPr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6934200" y="397825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F5A83F79-B589-AD4C-BC5C-82039A59EDC1}"/>
              </a:ext>
            </a:extLst>
          </p:cNvPr>
          <p:cNvSpPr txBox="1"/>
          <p:nvPr/>
        </p:nvSpPr>
        <p:spPr>
          <a:xfrm>
            <a:off x="6728954" y="632037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423ABFC5-45BF-0B4E-BC9D-5284A4B37ECE}"/>
              </a:ext>
            </a:extLst>
          </p:cNvPr>
          <p:cNvSpPr txBox="1"/>
          <p:nvPr/>
        </p:nvSpPr>
        <p:spPr>
          <a:xfrm>
            <a:off x="8324886" y="580286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D7760535-A1FB-F54F-A040-224C2C9A4A8C}"/>
              </a:ext>
            </a:extLst>
          </p:cNvPr>
          <p:cNvSpPr txBox="1"/>
          <p:nvPr/>
        </p:nvSpPr>
        <p:spPr>
          <a:xfrm>
            <a:off x="8324886" y="5487965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65804653-ED4F-0E4A-9D37-8BF27AF9D832}"/>
              </a:ext>
            </a:extLst>
          </p:cNvPr>
          <p:cNvSpPr txBox="1"/>
          <p:nvPr/>
        </p:nvSpPr>
        <p:spPr>
          <a:xfrm>
            <a:off x="8318863" y="505198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F5E88B6A-8F2A-6548-B260-9B3B06435393}"/>
              </a:ext>
            </a:extLst>
          </p:cNvPr>
          <p:cNvSpPr txBox="1"/>
          <p:nvPr/>
        </p:nvSpPr>
        <p:spPr>
          <a:xfrm>
            <a:off x="8305800" y="467606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850824DE-88BB-9E41-92E2-5329863D3E5F}"/>
              </a:ext>
            </a:extLst>
          </p:cNvPr>
          <p:cNvSpPr txBox="1"/>
          <p:nvPr/>
        </p:nvSpPr>
        <p:spPr>
          <a:xfrm>
            <a:off x="8305800" y="4321746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4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F471639B-C2A8-D04E-8DFC-F91808CE6CF5}"/>
              </a:ext>
            </a:extLst>
          </p:cNvPr>
          <p:cNvSpPr txBox="1"/>
          <p:nvPr/>
        </p:nvSpPr>
        <p:spPr>
          <a:xfrm>
            <a:off x="8306268" y="3955214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5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2D69A763-937B-4749-99F6-AD38FA2B487D}"/>
              </a:ext>
            </a:extLst>
          </p:cNvPr>
          <p:cNvSpPr txBox="1"/>
          <p:nvPr/>
        </p:nvSpPr>
        <p:spPr>
          <a:xfrm>
            <a:off x="8305800" y="3618073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6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F6F995A6-1A89-F94B-9A3A-48BDA2D7D102}"/>
              </a:ext>
            </a:extLst>
          </p:cNvPr>
          <p:cNvSpPr txBox="1"/>
          <p:nvPr/>
        </p:nvSpPr>
        <p:spPr>
          <a:xfrm>
            <a:off x="8318863" y="3277137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7</a:t>
            </a:r>
          </a:p>
        </p:txBody>
      </p:sp>
      <p:sp>
        <p:nvSpPr>
          <p:cNvPr id="82" name="TextBox 81">
            <a:extLst>
              <a:ext uri="{FF2B5EF4-FFF2-40B4-BE49-F238E27FC236}">
                <a16:creationId xmlns:a16="http://schemas.microsoft.com/office/drawing/2014/main" id="{4E1FD214-38BD-7445-99F7-365B4407F6F1}"/>
              </a:ext>
            </a:extLst>
          </p:cNvPr>
          <p:cNvSpPr txBox="1"/>
          <p:nvPr/>
        </p:nvSpPr>
        <p:spPr>
          <a:xfrm>
            <a:off x="8318863" y="2989989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8</a:t>
            </a:r>
          </a:p>
        </p:txBody>
      </p:sp>
      <p:sp>
        <p:nvSpPr>
          <p:cNvPr id="83" name="TextBox 82">
            <a:extLst>
              <a:ext uri="{FF2B5EF4-FFF2-40B4-BE49-F238E27FC236}">
                <a16:creationId xmlns:a16="http://schemas.microsoft.com/office/drawing/2014/main" id="{F0465A69-2833-394C-BB36-85EE6D2ACBD6}"/>
              </a:ext>
            </a:extLst>
          </p:cNvPr>
          <p:cNvSpPr txBox="1"/>
          <p:nvPr/>
        </p:nvSpPr>
        <p:spPr>
          <a:xfrm>
            <a:off x="8318863" y="270284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9</a:t>
            </a:r>
          </a:p>
        </p:txBody>
      </p:sp>
      <p:sp>
        <p:nvSpPr>
          <p:cNvPr id="84" name="TextBox 83">
            <a:extLst>
              <a:ext uri="{FF2B5EF4-FFF2-40B4-BE49-F238E27FC236}">
                <a16:creationId xmlns:a16="http://schemas.microsoft.com/office/drawing/2014/main" id="{AFC12081-FB68-1E4A-BA47-879957F1951E}"/>
              </a:ext>
            </a:extLst>
          </p:cNvPr>
          <p:cNvSpPr txBox="1"/>
          <p:nvPr/>
        </p:nvSpPr>
        <p:spPr>
          <a:xfrm>
            <a:off x="8305800" y="236356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10</a:t>
            </a:r>
          </a:p>
        </p:txBody>
      </p:sp>
      <p:sp>
        <p:nvSpPr>
          <p:cNvPr id="85" name="TextBox 84">
            <a:extLst>
              <a:ext uri="{FF2B5EF4-FFF2-40B4-BE49-F238E27FC236}">
                <a16:creationId xmlns:a16="http://schemas.microsoft.com/office/drawing/2014/main" id="{FFE09BF2-6DD3-D04E-95E5-505324EDEC69}"/>
              </a:ext>
            </a:extLst>
          </p:cNvPr>
          <p:cNvSpPr txBox="1"/>
          <p:nvPr/>
        </p:nvSpPr>
        <p:spPr>
          <a:xfrm>
            <a:off x="8318863" y="1997029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11</a:t>
            </a:r>
          </a:p>
        </p:txBody>
      </p:sp>
      <p:sp>
        <p:nvSpPr>
          <p:cNvPr id="86" name="TextBox 85">
            <a:extLst>
              <a:ext uri="{FF2B5EF4-FFF2-40B4-BE49-F238E27FC236}">
                <a16:creationId xmlns:a16="http://schemas.microsoft.com/office/drawing/2014/main" id="{02B685DE-BDFB-404D-A18B-BE4011BF748F}"/>
              </a:ext>
            </a:extLst>
          </p:cNvPr>
          <p:cNvSpPr txBox="1"/>
          <p:nvPr/>
        </p:nvSpPr>
        <p:spPr>
          <a:xfrm>
            <a:off x="8305800" y="160584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12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4343B29E-B176-6847-AD23-98721C0F09F0}"/>
              </a:ext>
            </a:extLst>
          </p:cNvPr>
          <p:cNvSpPr txBox="1"/>
          <p:nvPr/>
        </p:nvSpPr>
        <p:spPr>
          <a:xfrm>
            <a:off x="8318863" y="1291470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13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56B6FA59-3B47-F54B-A8B9-D8C17E7F78F4}"/>
              </a:ext>
            </a:extLst>
          </p:cNvPr>
          <p:cNvSpPr txBox="1"/>
          <p:nvPr/>
        </p:nvSpPr>
        <p:spPr>
          <a:xfrm>
            <a:off x="8305800" y="978024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14</a:t>
            </a:r>
          </a:p>
        </p:txBody>
      </p:sp>
    </p:spTree>
    <p:extLst>
      <p:ext uri="{BB962C8B-B14F-4D97-AF65-F5344CB8AC3E}">
        <p14:creationId xmlns:p14="http://schemas.microsoft.com/office/powerpoint/2010/main" val="38198942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10</a:t>
            </a:fld>
            <a:endParaRPr lang="en-US" dirty="0"/>
          </a:p>
        </p:txBody>
      </p:sp>
      <p:sp>
        <p:nvSpPr>
          <p:cNvPr id="47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How do we create the illusion?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625F99E3-F2A5-B34B-AD36-C5BBD37B37A1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81000" y="1828800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49" name="Line 6">
            <a:extLst>
              <a:ext uri="{FF2B5EF4-FFF2-40B4-BE49-F238E27FC236}">
                <a16:creationId xmlns:a16="http://schemas.microsoft.com/office/drawing/2014/main" id="{9FDC178B-BDBB-D74F-8509-35B5AA6B0CEB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1943100" y="2198132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9AF3E31E-0CFD-7542-A3C8-85467600A05E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667000" y="1465832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1" name="Rectangle 10">
            <a:extLst>
              <a:ext uri="{FF2B5EF4-FFF2-40B4-BE49-F238E27FC236}">
                <a16:creationId xmlns:a16="http://schemas.microsoft.com/office/drawing/2014/main" id="{DF7BC2EC-0F14-634B-8A6A-03AECBD1B67E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667000" y="1923033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52" name="Rectangle 10">
            <a:extLst>
              <a:ext uri="{FF2B5EF4-FFF2-40B4-BE49-F238E27FC236}">
                <a16:creationId xmlns:a16="http://schemas.microsoft.com/office/drawing/2014/main" id="{5B7601BF-401A-F449-9497-025E7D239A72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667000" y="2227832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53" name="Rectangle 10">
            <a:extLst>
              <a:ext uri="{FF2B5EF4-FFF2-40B4-BE49-F238E27FC236}">
                <a16:creationId xmlns:a16="http://schemas.microsoft.com/office/drawing/2014/main" id="{3AD5453E-DCD5-7C47-A32C-69035D752DA1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667000" y="2532632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54" name="Rectangle 10">
            <a:extLst>
              <a:ext uri="{FF2B5EF4-FFF2-40B4-BE49-F238E27FC236}">
                <a16:creationId xmlns:a16="http://schemas.microsoft.com/office/drawing/2014/main" id="{C31ACAD9-CFA9-E847-A266-63AD483EE5D9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67000" y="283743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B5F3CE52-B2AB-A541-A451-0B1C14C5E017}"/>
              </a:ext>
            </a:extLst>
          </p:cNvPr>
          <p:cNvSpPr/>
          <p:nvPr/>
        </p:nvSpPr>
        <p:spPr>
          <a:xfrm>
            <a:off x="2361990" y="1894993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19347D42-5D23-4440-A4BD-56A6B0A8C974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381000" y="4198926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2</a:t>
            </a:r>
          </a:p>
        </p:txBody>
      </p:sp>
      <p:sp>
        <p:nvSpPr>
          <p:cNvPr id="57" name="Line 6">
            <a:extLst>
              <a:ext uri="{FF2B5EF4-FFF2-40B4-BE49-F238E27FC236}">
                <a16:creationId xmlns:a16="http://schemas.microsoft.com/office/drawing/2014/main" id="{F0B24AD5-8D25-7546-8B39-9FB919396AD3}"/>
              </a:ext>
            </a:extLst>
          </p:cNvPr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1943100" y="4568258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8" name="Rectangle 57">
            <a:extLst>
              <a:ext uri="{FF2B5EF4-FFF2-40B4-BE49-F238E27FC236}">
                <a16:creationId xmlns:a16="http://schemas.microsoft.com/office/drawing/2014/main" id="{D02FB673-4C68-8F44-84F1-8BE1AA203271}"/>
              </a:ext>
            </a:extLst>
          </p:cNvPr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667000" y="3810000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9" name="Rectangle 10">
            <a:extLst>
              <a:ext uri="{FF2B5EF4-FFF2-40B4-BE49-F238E27FC236}">
                <a16:creationId xmlns:a16="http://schemas.microsoft.com/office/drawing/2014/main" id="{BCDC4CCF-84BB-BA4E-A2C4-6EA33A30B49C}"/>
              </a:ext>
            </a:extLst>
          </p:cNvPr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667000" y="4267201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60" name="Rectangle 10">
            <a:extLst>
              <a:ext uri="{FF2B5EF4-FFF2-40B4-BE49-F238E27FC236}">
                <a16:creationId xmlns:a16="http://schemas.microsoft.com/office/drawing/2014/main" id="{AC17E22F-D351-3C46-AF8A-E29C00D68CD3}"/>
              </a:ext>
            </a:extLst>
          </p:cNvPr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667000" y="45720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61" name="Rectangle 10">
            <a:extLst>
              <a:ext uri="{FF2B5EF4-FFF2-40B4-BE49-F238E27FC236}">
                <a16:creationId xmlns:a16="http://schemas.microsoft.com/office/drawing/2014/main" id="{00413AC6-3990-0245-99F0-FD49D35C5651}"/>
              </a:ext>
            </a:extLst>
          </p:cNvPr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2667000" y="4876800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62" name="Rectangle 10">
            <a:extLst>
              <a:ext uri="{FF2B5EF4-FFF2-40B4-BE49-F238E27FC236}">
                <a16:creationId xmlns:a16="http://schemas.microsoft.com/office/drawing/2014/main" id="{F995114E-A174-D341-BA16-A63417DDF54A}"/>
              </a:ext>
            </a:extLst>
          </p:cNvPr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667000" y="518160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63" name="Rectangle 62">
            <a:extLst>
              <a:ext uri="{FF2B5EF4-FFF2-40B4-BE49-F238E27FC236}">
                <a16:creationId xmlns:a16="http://schemas.microsoft.com/office/drawing/2014/main" id="{FDC3553E-46A3-674F-B7CD-90F036C550FD}"/>
              </a:ext>
            </a:extLst>
          </p:cNvPr>
          <p:cNvSpPr/>
          <p:nvPr/>
        </p:nvSpPr>
        <p:spPr>
          <a:xfrm>
            <a:off x="2361990" y="4239161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64" name="Rectangle 63">
            <a:extLst>
              <a:ext uri="{FF2B5EF4-FFF2-40B4-BE49-F238E27FC236}">
                <a16:creationId xmlns:a16="http://schemas.microsoft.com/office/drawing/2014/main" id="{B37B8FA3-3C1F-6044-B447-1B2DCA360DD0}"/>
              </a:ext>
            </a:extLst>
          </p:cNvPr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934200" y="990600"/>
            <a:ext cx="1371600" cy="5181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5" name="Rectangle 10">
            <a:extLst>
              <a:ext uri="{FF2B5EF4-FFF2-40B4-BE49-F238E27FC236}">
                <a16:creationId xmlns:a16="http://schemas.microsoft.com/office/drawing/2014/main" id="{0950BCDD-DFD5-F741-9A9F-67DF721F737C}"/>
              </a:ext>
            </a:extLst>
          </p:cNvPr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6934200" y="2750343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66" name="Rectangle 10">
            <a:extLst>
              <a:ext uri="{FF2B5EF4-FFF2-40B4-BE49-F238E27FC236}">
                <a16:creationId xmlns:a16="http://schemas.microsoft.com/office/drawing/2014/main" id="{8B698E48-C139-854A-A674-2EE03913CD25}"/>
              </a:ext>
            </a:extLst>
          </p:cNvPr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6934200" y="33528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67" name="Rectangle 10">
            <a:extLst>
              <a:ext uri="{FF2B5EF4-FFF2-40B4-BE49-F238E27FC236}">
                <a16:creationId xmlns:a16="http://schemas.microsoft.com/office/drawing/2014/main" id="{0EAA5D69-7802-8140-BA69-79D08AC55E07}"/>
              </a:ext>
            </a:extLst>
          </p:cNvPr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934200" y="47244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68" name="Rectangle 10">
            <a:extLst>
              <a:ext uri="{FF2B5EF4-FFF2-40B4-BE49-F238E27FC236}">
                <a16:creationId xmlns:a16="http://schemas.microsoft.com/office/drawing/2014/main" id="{28F60909-5FFB-8845-A2BF-249093A94CE3}"/>
              </a:ext>
            </a:extLst>
          </p:cNvPr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934200" y="1329537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69" name="Rectangle 10">
            <a:extLst>
              <a:ext uri="{FF2B5EF4-FFF2-40B4-BE49-F238E27FC236}">
                <a16:creationId xmlns:a16="http://schemas.microsoft.com/office/drawing/2014/main" id="{E5CBC864-429D-9640-97DF-3C7D2B7C14FF}"/>
              </a:ext>
            </a:extLst>
          </p:cNvPr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934200" y="20193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70" name="Rectangle 10">
            <a:extLst>
              <a:ext uri="{FF2B5EF4-FFF2-40B4-BE49-F238E27FC236}">
                <a16:creationId xmlns:a16="http://schemas.microsoft.com/office/drawing/2014/main" id="{4F55F00F-5125-6447-87A3-8D1C297F637E}"/>
              </a:ext>
            </a:extLst>
          </p:cNvPr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6934200" y="5487965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71" name="Rectangle 10">
            <a:extLst>
              <a:ext uri="{FF2B5EF4-FFF2-40B4-BE49-F238E27FC236}">
                <a16:creationId xmlns:a16="http://schemas.microsoft.com/office/drawing/2014/main" id="{2D238D72-F0AA-2B48-8103-F6FAD9FECCE5}"/>
              </a:ext>
            </a:extLst>
          </p:cNvPr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6934200" y="3665526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72" name="Rectangle 10">
            <a:extLst>
              <a:ext uri="{FF2B5EF4-FFF2-40B4-BE49-F238E27FC236}">
                <a16:creationId xmlns:a16="http://schemas.microsoft.com/office/drawing/2014/main" id="{103CA4F8-DDD4-8343-BD87-E1A12552931E}"/>
              </a:ext>
            </a:extLst>
          </p:cNvPr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6934200" y="397825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F5A83F79-B589-AD4C-BC5C-82039A59EDC1}"/>
              </a:ext>
            </a:extLst>
          </p:cNvPr>
          <p:cNvSpPr txBox="1"/>
          <p:nvPr/>
        </p:nvSpPr>
        <p:spPr>
          <a:xfrm>
            <a:off x="6728954" y="632037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423ABFC5-45BF-0B4E-BC9D-5284A4B37ECE}"/>
              </a:ext>
            </a:extLst>
          </p:cNvPr>
          <p:cNvSpPr txBox="1"/>
          <p:nvPr/>
        </p:nvSpPr>
        <p:spPr>
          <a:xfrm>
            <a:off x="8324886" y="580286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D7760535-A1FB-F54F-A040-224C2C9A4A8C}"/>
              </a:ext>
            </a:extLst>
          </p:cNvPr>
          <p:cNvSpPr txBox="1"/>
          <p:nvPr/>
        </p:nvSpPr>
        <p:spPr>
          <a:xfrm>
            <a:off x="8324886" y="5487965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65804653-ED4F-0E4A-9D37-8BF27AF9D832}"/>
              </a:ext>
            </a:extLst>
          </p:cNvPr>
          <p:cNvSpPr txBox="1"/>
          <p:nvPr/>
        </p:nvSpPr>
        <p:spPr>
          <a:xfrm>
            <a:off x="8318863" y="505198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F5E88B6A-8F2A-6548-B260-9B3B06435393}"/>
              </a:ext>
            </a:extLst>
          </p:cNvPr>
          <p:cNvSpPr txBox="1"/>
          <p:nvPr/>
        </p:nvSpPr>
        <p:spPr>
          <a:xfrm>
            <a:off x="8305800" y="467606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850824DE-88BB-9E41-92E2-5329863D3E5F}"/>
              </a:ext>
            </a:extLst>
          </p:cNvPr>
          <p:cNvSpPr txBox="1"/>
          <p:nvPr/>
        </p:nvSpPr>
        <p:spPr>
          <a:xfrm>
            <a:off x="8305800" y="4321746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4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F471639B-C2A8-D04E-8DFC-F91808CE6CF5}"/>
              </a:ext>
            </a:extLst>
          </p:cNvPr>
          <p:cNvSpPr txBox="1"/>
          <p:nvPr/>
        </p:nvSpPr>
        <p:spPr>
          <a:xfrm>
            <a:off x="8306268" y="3955214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5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2D69A763-937B-4749-99F6-AD38FA2B487D}"/>
              </a:ext>
            </a:extLst>
          </p:cNvPr>
          <p:cNvSpPr txBox="1"/>
          <p:nvPr/>
        </p:nvSpPr>
        <p:spPr>
          <a:xfrm>
            <a:off x="8305800" y="3618073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6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F6F995A6-1A89-F94B-9A3A-48BDA2D7D102}"/>
              </a:ext>
            </a:extLst>
          </p:cNvPr>
          <p:cNvSpPr txBox="1"/>
          <p:nvPr/>
        </p:nvSpPr>
        <p:spPr>
          <a:xfrm>
            <a:off x="8318863" y="3277137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7</a:t>
            </a:r>
          </a:p>
        </p:txBody>
      </p:sp>
      <p:sp>
        <p:nvSpPr>
          <p:cNvPr id="82" name="TextBox 81">
            <a:extLst>
              <a:ext uri="{FF2B5EF4-FFF2-40B4-BE49-F238E27FC236}">
                <a16:creationId xmlns:a16="http://schemas.microsoft.com/office/drawing/2014/main" id="{4E1FD214-38BD-7445-99F7-365B4407F6F1}"/>
              </a:ext>
            </a:extLst>
          </p:cNvPr>
          <p:cNvSpPr txBox="1"/>
          <p:nvPr/>
        </p:nvSpPr>
        <p:spPr>
          <a:xfrm>
            <a:off x="8318863" y="2989989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8</a:t>
            </a:r>
          </a:p>
        </p:txBody>
      </p:sp>
      <p:sp>
        <p:nvSpPr>
          <p:cNvPr id="83" name="TextBox 82">
            <a:extLst>
              <a:ext uri="{FF2B5EF4-FFF2-40B4-BE49-F238E27FC236}">
                <a16:creationId xmlns:a16="http://schemas.microsoft.com/office/drawing/2014/main" id="{F0465A69-2833-394C-BB36-85EE6D2ACBD6}"/>
              </a:ext>
            </a:extLst>
          </p:cNvPr>
          <p:cNvSpPr txBox="1"/>
          <p:nvPr/>
        </p:nvSpPr>
        <p:spPr>
          <a:xfrm>
            <a:off x="8318863" y="270284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9</a:t>
            </a:r>
          </a:p>
        </p:txBody>
      </p:sp>
      <p:sp>
        <p:nvSpPr>
          <p:cNvPr id="84" name="TextBox 83">
            <a:extLst>
              <a:ext uri="{FF2B5EF4-FFF2-40B4-BE49-F238E27FC236}">
                <a16:creationId xmlns:a16="http://schemas.microsoft.com/office/drawing/2014/main" id="{AFC12081-FB68-1E4A-BA47-879957F1951E}"/>
              </a:ext>
            </a:extLst>
          </p:cNvPr>
          <p:cNvSpPr txBox="1"/>
          <p:nvPr/>
        </p:nvSpPr>
        <p:spPr>
          <a:xfrm>
            <a:off x="8305800" y="236356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10</a:t>
            </a:r>
          </a:p>
        </p:txBody>
      </p:sp>
      <p:sp>
        <p:nvSpPr>
          <p:cNvPr id="85" name="TextBox 84">
            <a:extLst>
              <a:ext uri="{FF2B5EF4-FFF2-40B4-BE49-F238E27FC236}">
                <a16:creationId xmlns:a16="http://schemas.microsoft.com/office/drawing/2014/main" id="{FFE09BF2-6DD3-D04E-95E5-505324EDEC69}"/>
              </a:ext>
            </a:extLst>
          </p:cNvPr>
          <p:cNvSpPr txBox="1"/>
          <p:nvPr/>
        </p:nvSpPr>
        <p:spPr>
          <a:xfrm>
            <a:off x="8318863" y="1997029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11</a:t>
            </a:r>
          </a:p>
        </p:txBody>
      </p:sp>
      <p:sp>
        <p:nvSpPr>
          <p:cNvPr id="86" name="TextBox 85">
            <a:extLst>
              <a:ext uri="{FF2B5EF4-FFF2-40B4-BE49-F238E27FC236}">
                <a16:creationId xmlns:a16="http://schemas.microsoft.com/office/drawing/2014/main" id="{02B685DE-BDFB-404D-A18B-BE4011BF748F}"/>
              </a:ext>
            </a:extLst>
          </p:cNvPr>
          <p:cNvSpPr txBox="1"/>
          <p:nvPr/>
        </p:nvSpPr>
        <p:spPr>
          <a:xfrm>
            <a:off x="8305800" y="160584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12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4343B29E-B176-6847-AD23-98721C0F09F0}"/>
              </a:ext>
            </a:extLst>
          </p:cNvPr>
          <p:cNvSpPr txBox="1"/>
          <p:nvPr/>
        </p:nvSpPr>
        <p:spPr>
          <a:xfrm>
            <a:off x="8318863" y="1291470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13</a:t>
            </a: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56B6FA59-3B47-F54B-A8B9-D8C17E7F78F4}"/>
              </a:ext>
            </a:extLst>
          </p:cNvPr>
          <p:cNvSpPr txBox="1"/>
          <p:nvPr/>
        </p:nvSpPr>
        <p:spPr>
          <a:xfrm>
            <a:off x="8305800" y="978024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14</a:t>
            </a:r>
          </a:p>
        </p:txBody>
      </p:sp>
      <p:sp>
        <p:nvSpPr>
          <p:cNvPr id="46" name="Rounded Rectangle 45">
            <a:extLst>
              <a:ext uri="{FF2B5EF4-FFF2-40B4-BE49-F238E27FC236}">
                <a16:creationId xmlns:a16="http://schemas.microsoft.com/office/drawing/2014/main" id="{CBCF330A-D482-484E-AD33-6A7D57BBB1AF}"/>
              </a:ext>
            </a:extLst>
          </p:cNvPr>
          <p:cNvSpPr/>
          <p:nvPr/>
        </p:nvSpPr>
        <p:spPr>
          <a:xfrm>
            <a:off x="1085375" y="2702866"/>
            <a:ext cx="7672845" cy="1364458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1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All problems in computer science can be solved by another level of indirection.</a:t>
            </a:r>
            <a:endParaRPr kumimoji="0" lang="en-US" sz="1800" b="0" i="1" u="none" strike="noStrike" kern="0" cap="none" spc="0" normalizeH="0" baseline="0" noProof="0" dirty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  <a:p>
            <a:pPr marL="0" marR="0" lvl="0" indent="0" algn="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1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–  David Wheeler</a:t>
            </a:r>
          </a:p>
        </p:txBody>
      </p:sp>
    </p:spTree>
    <p:extLst>
      <p:ext uri="{BB962C8B-B14F-4D97-AF65-F5344CB8AC3E}">
        <p14:creationId xmlns:p14="http://schemas.microsoft.com/office/powerpoint/2010/main" val="40502666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11</a:t>
            </a:fld>
            <a:endParaRPr lang="en-US" dirty="0"/>
          </a:p>
        </p:txBody>
      </p:sp>
      <p:sp>
        <p:nvSpPr>
          <p:cNvPr id="65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How do we create the illusion?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66" name="Rectangle 65">
            <a:extLst>
              <a:ext uri="{FF2B5EF4-FFF2-40B4-BE49-F238E27FC236}">
                <a16:creationId xmlns:a16="http://schemas.microsoft.com/office/drawing/2014/main" id="{625F99E3-F2A5-B34B-AD36-C5BBD37B37A1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81000" y="1828800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67" name="Line 6">
            <a:extLst>
              <a:ext uri="{FF2B5EF4-FFF2-40B4-BE49-F238E27FC236}">
                <a16:creationId xmlns:a16="http://schemas.microsoft.com/office/drawing/2014/main" id="{9FDC178B-BDBB-D74F-8509-35B5AA6B0CEB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1943100" y="2198132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8" name="Rectangle 67">
            <a:extLst>
              <a:ext uri="{FF2B5EF4-FFF2-40B4-BE49-F238E27FC236}">
                <a16:creationId xmlns:a16="http://schemas.microsoft.com/office/drawing/2014/main" id="{9AF3E31E-0CFD-7542-A3C8-85467600A05E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667000" y="1465832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9" name="Rectangle 10">
            <a:extLst>
              <a:ext uri="{FF2B5EF4-FFF2-40B4-BE49-F238E27FC236}">
                <a16:creationId xmlns:a16="http://schemas.microsoft.com/office/drawing/2014/main" id="{DF7BC2EC-0F14-634B-8A6A-03AECBD1B67E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667000" y="1923033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70" name="Rectangle 10">
            <a:extLst>
              <a:ext uri="{FF2B5EF4-FFF2-40B4-BE49-F238E27FC236}">
                <a16:creationId xmlns:a16="http://schemas.microsoft.com/office/drawing/2014/main" id="{5B7601BF-401A-F449-9497-025E7D239A72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667000" y="2227832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71" name="Rectangle 10">
            <a:extLst>
              <a:ext uri="{FF2B5EF4-FFF2-40B4-BE49-F238E27FC236}">
                <a16:creationId xmlns:a16="http://schemas.microsoft.com/office/drawing/2014/main" id="{3AD5453E-DCD5-7C47-A32C-69035D752DA1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667000" y="2532632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72" name="Rectangle 10">
            <a:extLst>
              <a:ext uri="{FF2B5EF4-FFF2-40B4-BE49-F238E27FC236}">
                <a16:creationId xmlns:a16="http://schemas.microsoft.com/office/drawing/2014/main" id="{C31ACAD9-CFA9-E847-A266-63AD483EE5D9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67000" y="283743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73" name="Rectangle 72">
            <a:extLst>
              <a:ext uri="{FF2B5EF4-FFF2-40B4-BE49-F238E27FC236}">
                <a16:creationId xmlns:a16="http://schemas.microsoft.com/office/drawing/2014/main" id="{B5F3CE52-B2AB-A541-A451-0B1C14C5E017}"/>
              </a:ext>
            </a:extLst>
          </p:cNvPr>
          <p:cNvSpPr/>
          <p:nvPr/>
        </p:nvSpPr>
        <p:spPr>
          <a:xfrm>
            <a:off x="2361990" y="1894993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74" name="Rectangle 73">
            <a:extLst>
              <a:ext uri="{FF2B5EF4-FFF2-40B4-BE49-F238E27FC236}">
                <a16:creationId xmlns:a16="http://schemas.microsoft.com/office/drawing/2014/main" id="{19347D42-5D23-4440-A4BD-56A6B0A8C974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381000" y="4198926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2</a:t>
            </a:r>
          </a:p>
        </p:txBody>
      </p:sp>
      <p:sp>
        <p:nvSpPr>
          <p:cNvPr id="75" name="Line 6">
            <a:extLst>
              <a:ext uri="{FF2B5EF4-FFF2-40B4-BE49-F238E27FC236}">
                <a16:creationId xmlns:a16="http://schemas.microsoft.com/office/drawing/2014/main" id="{F0B24AD5-8D25-7546-8B39-9FB919396AD3}"/>
              </a:ext>
            </a:extLst>
          </p:cNvPr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1943100" y="4568258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6" name="Rectangle 75">
            <a:extLst>
              <a:ext uri="{FF2B5EF4-FFF2-40B4-BE49-F238E27FC236}">
                <a16:creationId xmlns:a16="http://schemas.microsoft.com/office/drawing/2014/main" id="{D02FB673-4C68-8F44-84F1-8BE1AA203271}"/>
              </a:ext>
            </a:extLst>
          </p:cNvPr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667000" y="3810000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7" name="Rectangle 10">
            <a:extLst>
              <a:ext uri="{FF2B5EF4-FFF2-40B4-BE49-F238E27FC236}">
                <a16:creationId xmlns:a16="http://schemas.microsoft.com/office/drawing/2014/main" id="{BCDC4CCF-84BB-BA4E-A2C4-6EA33A30B49C}"/>
              </a:ext>
            </a:extLst>
          </p:cNvPr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667000" y="4267201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78" name="Rectangle 10">
            <a:extLst>
              <a:ext uri="{FF2B5EF4-FFF2-40B4-BE49-F238E27FC236}">
                <a16:creationId xmlns:a16="http://schemas.microsoft.com/office/drawing/2014/main" id="{AC17E22F-D351-3C46-AF8A-E29C00D68CD3}"/>
              </a:ext>
            </a:extLst>
          </p:cNvPr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667000" y="45720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79" name="Rectangle 10">
            <a:extLst>
              <a:ext uri="{FF2B5EF4-FFF2-40B4-BE49-F238E27FC236}">
                <a16:creationId xmlns:a16="http://schemas.microsoft.com/office/drawing/2014/main" id="{00413AC6-3990-0245-99F0-FD49D35C5651}"/>
              </a:ext>
            </a:extLst>
          </p:cNvPr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2667000" y="4876800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80" name="Rectangle 10">
            <a:extLst>
              <a:ext uri="{FF2B5EF4-FFF2-40B4-BE49-F238E27FC236}">
                <a16:creationId xmlns:a16="http://schemas.microsoft.com/office/drawing/2014/main" id="{F995114E-A174-D341-BA16-A63417DDF54A}"/>
              </a:ext>
            </a:extLst>
          </p:cNvPr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667000" y="518160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FDC3553E-46A3-674F-B7CD-90F036C550FD}"/>
              </a:ext>
            </a:extLst>
          </p:cNvPr>
          <p:cNvSpPr/>
          <p:nvPr/>
        </p:nvSpPr>
        <p:spPr>
          <a:xfrm>
            <a:off x="2361990" y="4239161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B37B8FA3-3C1F-6044-B447-1B2DCA360DD0}"/>
              </a:ext>
            </a:extLst>
          </p:cNvPr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934200" y="990600"/>
            <a:ext cx="1371600" cy="5181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3" name="Rectangle 10">
            <a:extLst>
              <a:ext uri="{FF2B5EF4-FFF2-40B4-BE49-F238E27FC236}">
                <a16:creationId xmlns:a16="http://schemas.microsoft.com/office/drawing/2014/main" id="{0950BCDD-DFD5-F741-9A9F-67DF721F737C}"/>
              </a:ext>
            </a:extLst>
          </p:cNvPr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6934200" y="2750343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84" name="Rectangle 10">
            <a:extLst>
              <a:ext uri="{FF2B5EF4-FFF2-40B4-BE49-F238E27FC236}">
                <a16:creationId xmlns:a16="http://schemas.microsoft.com/office/drawing/2014/main" id="{8B698E48-C139-854A-A674-2EE03913CD25}"/>
              </a:ext>
            </a:extLst>
          </p:cNvPr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6934200" y="33528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85" name="Rectangle 10">
            <a:extLst>
              <a:ext uri="{FF2B5EF4-FFF2-40B4-BE49-F238E27FC236}">
                <a16:creationId xmlns:a16="http://schemas.microsoft.com/office/drawing/2014/main" id="{0EAA5D69-7802-8140-BA69-79D08AC55E07}"/>
              </a:ext>
            </a:extLst>
          </p:cNvPr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934200" y="47244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86" name="Rectangle 10">
            <a:extLst>
              <a:ext uri="{FF2B5EF4-FFF2-40B4-BE49-F238E27FC236}">
                <a16:creationId xmlns:a16="http://schemas.microsoft.com/office/drawing/2014/main" id="{28F60909-5FFB-8845-A2BF-249093A94CE3}"/>
              </a:ext>
            </a:extLst>
          </p:cNvPr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934200" y="1329537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87" name="Rectangle 10">
            <a:extLst>
              <a:ext uri="{FF2B5EF4-FFF2-40B4-BE49-F238E27FC236}">
                <a16:creationId xmlns:a16="http://schemas.microsoft.com/office/drawing/2014/main" id="{E5CBC864-429D-9640-97DF-3C7D2B7C14FF}"/>
              </a:ext>
            </a:extLst>
          </p:cNvPr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934200" y="20193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88" name="Rectangle 10">
            <a:extLst>
              <a:ext uri="{FF2B5EF4-FFF2-40B4-BE49-F238E27FC236}">
                <a16:creationId xmlns:a16="http://schemas.microsoft.com/office/drawing/2014/main" id="{4F55F00F-5125-6447-87A3-8D1C297F637E}"/>
              </a:ext>
            </a:extLst>
          </p:cNvPr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6934200" y="5487965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89" name="Rectangle 10">
            <a:extLst>
              <a:ext uri="{FF2B5EF4-FFF2-40B4-BE49-F238E27FC236}">
                <a16:creationId xmlns:a16="http://schemas.microsoft.com/office/drawing/2014/main" id="{2D238D72-F0AA-2B48-8103-F6FAD9FECCE5}"/>
              </a:ext>
            </a:extLst>
          </p:cNvPr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6934200" y="3665526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90" name="Rectangle 10">
            <a:extLst>
              <a:ext uri="{FF2B5EF4-FFF2-40B4-BE49-F238E27FC236}">
                <a16:creationId xmlns:a16="http://schemas.microsoft.com/office/drawing/2014/main" id="{103CA4F8-DDD4-8343-BD87-E1A12552931E}"/>
              </a:ext>
            </a:extLst>
          </p:cNvPr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6934200" y="397842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cxnSp>
        <p:nvCxnSpPr>
          <p:cNvPr id="91" name="Straight Arrow Connector 90">
            <a:extLst>
              <a:ext uri="{FF2B5EF4-FFF2-40B4-BE49-F238E27FC236}">
                <a16:creationId xmlns:a16="http://schemas.microsoft.com/office/drawing/2014/main" id="{21C25FB7-8C3F-394B-B189-F4F8413F7CF2}"/>
              </a:ext>
            </a:extLst>
          </p:cNvPr>
          <p:cNvCxnSpPr>
            <a:stCxn id="69" idx="3"/>
            <a:endCxn id="85" idx="1"/>
          </p:cNvCxnSpPr>
          <p:nvPr/>
        </p:nvCxnSpPr>
        <p:spPr>
          <a:xfrm>
            <a:off x="4038600" y="2075433"/>
            <a:ext cx="2895600" cy="2801367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2" name="Straight Arrow Connector 91">
            <a:extLst>
              <a:ext uri="{FF2B5EF4-FFF2-40B4-BE49-F238E27FC236}">
                <a16:creationId xmlns:a16="http://schemas.microsoft.com/office/drawing/2014/main" id="{ADC97329-9892-7346-BDAC-1F2650ABC3A0}"/>
              </a:ext>
            </a:extLst>
          </p:cNvPr>
          <p:cNvCxnSpPr>
            <a:stCxn id="70" idx="3"/>
            <a:endCxn id="84" idx="1"/>
          </p:cNvCxnSpPr>
          <p:nvPr/>
        </p:nvCxnSpPr>
        <p:spPr>
          <a:xfrm>
            <a:off x="4038600" y="2380232"/>
            <a:ext cx="2895600" cy="1124968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3" name="Straight Arrow Connector 92">
            <a:extLst>
              <a:ext uri="{FF2B5EF4-FFF2-40B4-BE49-F238E27FC236}">
                <a16:creationId xmlns:a16="http://schemas.microsoft.com/office/drawing/2014/main" id="{72F6A620-A337-2E4A-ACA2-DCB1C2F1DA2A}"/>
              </a:ext>
            </a:extLst>
          </p:cNvPr>
          <p:cNvCxnSpPr>
            <a:stCxn id="71" idx="3"/>
            <a:endCxn id="83" idx="1"/>
          </p:cNvCxnSpPr>
          <p:nvPr/>
        </p:nvCxnSpPr>
        <p:spPr>
          <a:xfrm>
            <a:off x="4038600" y="2685032"/>
            <a:ext cx="2895600" cy="217711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4" name="Straight Arrow Connector 93">
            <a:extLst>
              <a:ext uri="{FF2B5EF4-FFF2-40B4-BE49-F238E27FC236}">
                <a16:creationId xmlns:a16="http://schemas.microsoft.com/office/drawing/2014/main" id="{44B52DFB-4951-FE41-91AE-1D30092001D0}"/>
              </a:ext>
            </a:extLst>
          </p:cNvPr>
          <p:cNvCxnSpPr>
            <a:stCxn id="72" idx="3"/>
            <a:endCxn id="86" idx="1"/>
          </p:cNvCxnSpPr>
          <p:nvPr/>
        </p:nvCxnSpPr>
        <p:spPr>
          <a:xfrm flipV="1">
            <a:off x="4038600" y="1481937"/>
            <a:ext cx="2895600" cy="1507895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5" name="Straight Arrow Connector 94">
            <a:extLst>
              <a:ext uri="{FF2B5EF4-FFF2-40B4-BE49-F238E27FC236}">
                <a16:creationId xmlns:a16="http://schemas.microsoft.com/office/drawing/2014/main" id="{1B78F7CF-7F7F-404C-9C05-6BD91C049685}"/>
              </a:ext>
            </a:extLst>
          </p:cNvPr>
          <p:cNvCxnSpPr>
            <a:stCxn id="77" idx="3"/>
          </p:cNvCxnSpPr>
          <p:nvPr/>
        </p:nvCxnSpPr>
        <p:spPr>
          <a:xfrm flipV="1">
            <a:off x="4038600" y="2198132"/>
            <a:ext cx="2895600" cy="2221469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6" name="Straight Arrow Connector 95">
            <a:extLst>
              <a:ext uri="{FF2B5EF4-FFF2-40B4-BE49-F238E27FC236}">
                <a16:creationId xmlns:a16="http://schemas.microsoft.com/office/drawing/2014/main" id="{6408B7ED-B0AA-D84A-A77B-3E2628A051CC}"/>
              </a:ext>
            </a:extLst>
          </p:cNvPr>
          <p:cNvCxnSpPr>
            <a:stCxn id="78" idx="3"/>
            <a:endCxn id="88" idx="1"/>
          </p:cNvCxnSpPr>
          <p:nvPr/>
        </p:nvCxnSpPr>
        <p:spPr>
          <a:xfrm>
            <a:off x="4038600" y="4724400"/>
            <a:ext cx="2895600" cy="915965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7" name="Straight Arrow Connector 96">
            <a:extLst>
              <a:ext uri="{FF2B5EF4-FFF2-40B4-BE49-F238E27FC236}">
                <a16:creationId xmlns:a16="http://schemas.microsoft.com/office/drawing/2014/main" id="{81277312-850E-B846-A6F1-A69C3E8C3ED3}"/>
              </a:ext>
            </a:extLst>
          </p:cNvPr>
          <p:cNvCxnSpPr>
            <a:stCxn id="79" idx="3"/>
            <a:endCxn id="89" idx="1"/>
          </p:cNvCxnSpPr>
          <p:nvPr/>
        </p:nvCxnSpPr>
        <p:spPr>
          <a:xfrm flipV="1">
            <a:off x="4038600" y="3817926"/>
            <a:ext cx="2895600" cy="1211274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8" name="Straight Arrow Connector 97">
            <a:extLst>
              <a:ext uri="{FF2B5EF4-FFF2-40B4-BE49-F238E27FC236}">
                <a16:creationId xmlns:a16="http://schemas.microsoft.com/office/drawing/2014/main" id="{1B157890-9FAC-1B4D-AD38-4D3AD4633E02}"/>
              </a:ext>
            </a:extLst>
          </p:cNvPr>
          <p:cNvCxnSpPr>
            <a:stCxn id="80" idx="3"/>
            <a:endCxn id="90" idx="1"/>
          </p:cNvCxnSpPr>
          <p:nvPr/>
        </p:nvCxnSpPr>
        <p:spPr>
          <a:xfrm flipV="1">
            <a:off x="4038600" y="4130820"/>
            <a:ext cx="2895600" cy="1203180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99" name="TextBox 98">
            <a:extLst>
              <a:ext uri="{FF2B5EF4-FFF2-40B4-BE49-F238E27FC236}">
                <a16:creationId xmlns:a16="http://schemas.microsoft.com/office/drawing/2014/main" id="{F01328F8-98F4-074A-AA6A-3B73EF5843F7}"/>
              </a:ext>
            </a:extLst>
          </p:cNvPr>
          <p:cNvSpPr txBox="1"/>
          <p:nvPr/>
        </p:nvSpPr>
        <p:spPr>
          <a:xfrm>
            <a:off x="6728954" y="632037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100" name="TextBox 99">
            <a:extLst>
              <a:ext uri="{FF2B5EF4-FFF2-40B4-BE49-F238E27FC236}">
                <a16:creationId xmlns:a16="http://schemas.microsoft.com/office/drawing/2014/main" id="{A018492D-85E2-F94B-BBDA-2438A74AF4FC}"/>
              </a:ext>
            </a:extLst>
          </p:cNvPr>
          <p:cNvSpPr txBox="1"/>
          <p:nvPr/>
        </p:nvSpPr>
        <p:spPr>
          <a:xfrm>
            <a:off x="2556547" y="5682733"/>
            <a:ext cx="408868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Virtual Memory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(just a concept; does not exist physically)</a:t>
            </a:r>
          </a:p>
        </p:txBody>
      </p:sp>
      <p:sp>
        <p:nvSpPr>
          <p:cNvPr id="101" name="Oval 100">
            <a:extLst>
              <a:ext uri="{FF2B5EF4-FFF2-40B4-BE49-F238E27FC236}">
                <a16:creationId xmlns:a16="http://schemas.microsoft.com/office/drawing/2014/main" id="{F560BEA9-A4D5-DD47-82EC-5A1D235683AD}"/>
              </a:ext>
            </a:extLst>
          </p:cNvPr>
          <p:cNvSpPr/>
          <p:nvPr/>
        </p:nvSpPr>
        <p:spPr>
          <a:xfrm>
            <a:off x="2403861" y="1793615"/>
            <a:ext cx="228600" cy="1389632"/>
          </a:xfrm>
          <a:prstGeom prst="ellipse">
            <a:avLst/>
          </a:prstGeom>
          <a:solidFill>
            <a:sysClr val="window" lastClr="FFFFFF">
              <a:alpha val="41000"/>
            </a:sys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02" name="Oval 101">
            <a:extLst>
              <a:ext uri="{FF2B5EF4-FFF2-40B4-BE49-F238E27FC236}">
                <a16:creationId xmlns:a16="http://schemas.microsoft.com/office/drawing/2014/main" id="{9CE20580-5E34-744C-92B2-FB4E853F0AA6}"/>
              </a:ext>
            </a:extLst>
          </p:cNvPr>
          <p:cNvSpPr/>
          <p:nvPr/>
        </p:nvSpPr>
        <p:spPr>
          <a:xfrm>
            <a:off x="2395550" y="4096768"/>
            <a:ext cx="228600" cy="1389632"/>
          </a:xfrm>
          <a:prstGeom prst="ellipse">
            <a:avLst/>
          </a:prstGeom>
          <a:solidFill>
            <a:sysClr val="window" lastClr="FFFFFF">
              <a:alpha val="41000"/>
            </a:sys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03" name="TextBox 102">
            <a:extLst>
              <a:ext uri="{FF2B5EF4-FFF2-40B4-BE49-F238E27FC236}">
                <a16:creationId xmlns:a16="http://schemas.microsoft.com/office/drawing/2014/main" id="{94B19598-290A-D24C-A0EA-98922D78832E}"/>
              </a:ext>
            </a:extLst>
          </p:cNvPr>
          <p:cNvSpPr txBox="1"/>
          <p:nvPr/>
        </p:nvSpPr>
        <p:spPr>
          <a:xfrm>
            <a:off x="457200" y="3284568"/>
            <a:ext cx="15906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Virtual address</a:t>
            </a:r>
          </a:p>
        </p:txBody>
      </p:sp>
      <p:cxnSp>
        <p:nvCxnSpPr>
          <p:cNvPr id="104" name="Straight Arrow Connector 103">
            <a:extLst>
              <a:ext uri="{FF2B5EF4-FFF2-40B4-BE49-F238E27FC236}">
                <a16:creationId xmlns:a16="http://schemas.microsoft.com/office/drawing/2014/main" id="{23D8C021-757D-CA46-91CB-9C7E92CB048A}"/>
              </a:ext>
            </a:extLst>
          </p:cNvPr>
          <p:cNvCxnSpPr>
            <a:stCxn id="103" idx="3"/>
          </p:cNvCxnSpPr>
          <p:nvPr/>
        </p:nvCxnSpPr>
        <p:spPr>
          <a:xfrm flipV="1">
            <a:off x="2047892" y="2793887"/>
            <a:ext cx="390508" cy="675347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20D83A6C-D495-EB43-9A90-762E6B943CCA}"/>
              </a:ext>
            </a:extLst>
          </p:cNvPr>
          <p:cNvCxnSpPr>
            <a:stCxn id="103" idx="3"/>
            <a:endCxn id="102" idx="1"/>
          </p:cNvCxnSpPr>
          <p:nvPr/>
        </p:nvCxnSpPr>
        <p:spPr>
          <a:xfrm>
            <a:off x="2047892" y="3469234"/>
            <a:ext cx="381136" cy="831041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106" name="Rounded Rectangle 105">
            <a:extLst>
              <a:ext uri="{FF2B5EF4-FFF2-40B4-BE49-F238E27FC236}">
                <a16:creationId xmlns:a16="http://schemas.microsoft.com/office/drawing/2014/main" id="{25F12666-4CB0-1745-9329-4546B8D88495}"/>
              </a:ext>
            </a:extLst>
          </p:cNvPr>
          <p:cNvSpPr/>
          <p:nvPr/>
        </p:nvSpPr>
        <p:spPr>
          <a:xfrm>
            <a:off x="4414454" y="3509605"/>
            <a:ext cx="1981200" cy="1124969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Memory management unit (MMU) takes care of the mapping</a:t>
            </a:r>
          </a:p>
        </p:txBody>
      </p:sp>
      <p:sp>
        <p:nvSpPr>
          <p:cNvPr id="107" name="Rounded Rectangle 106">
            <a:extLst>
              <a:ext uri="{FF2B5EF4-FFF2-40B4-BE49-F238E27FC236}">
                <a16:creationId xmlns:a16="http://schemas.microsoft.com/office/drawing/2014/main" id="{99BEB70F-A4BF-864D-A90F-8403B3DC9D6D}"/>
              </a:ext>
            </a:extLst>
          </p:cNvPr>
          <p:cNvSpPr/>
          <p:nvPr/>
        </p:nvSpPr>
        <p:spPr>
          <a:xfrm>
            <a:off x="4410100" y="2367956"/>
            <a:ext cx="1981200" cy="1124969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Map virtual address to physical address</a:t>
            </a:r>
          </a:p>
        </p:txBody>
      </p:sp>
      <p:sp>
        <p:nvSpPr>
          <p:cNvPr id="108" name="TextBox 107">
            <a:extLst>
              <a:ext uri="{FF2B5EF4-FFF2-40B4-BE49-F238E27FC236}">
                <a16:creationId xmlns:a16="http://schemas.microsoft.com/office/drawing/2014/main" id="{4EF74027-D7E5-974E-A2B3-301506B3B2F9}"/>
              </a:ext>
            </a:extLst>
          </p:cNvPr>
          <p:cNvSpPr txBox="1"/>
          <p:nvPr/>
        </p:nvSpPr>
        <p:spPr>
          <a:xfrm>
            <a:off x="8324886" y="580286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109" name="TextBox 108">
            <a:extLst>
              <a:ext uri="{FF2B5EF4-FFF2-40B4-BE49-F238E27FC236}">
                <a16:creationId xmlns:a16="http://schemas.microsoft.com/office/drawing/2014/main" id="{32F54E4D-B7D1-5646-8A59-7D66FD2404DF}"/>
              </a:ext>
            </a:extLst>
          </p:cNvPr>
          <p:cNvSpPr txBox="1"/>
          <p:nvPr/>
        </p:nvSpPr>
        <p:spPr>
          <a:xfrm>
            <a:off x="8324886" y="5487965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</p:txBody>
      </p:sp>
      <p:sp>
        <p:nvSpPr>
          <p:cNvPr id="110" name="TextBox 109">
            <a:extLst>
              <a:ext uri="{FF2B5EF4-FFF2-40B4-BE49-F238E27FC236}">
                <a16:creationId xmlns:a16="http://schemas.microsoft.com/office/drawing/2014/main" id="{F9709A79-52EB-FC4D-8E88-9384F39C6E80}"/>
              </a:ext>
            </a:extLst>
          </p:cNvPr>
          <p:cNvSpPr txBox="1"/>
          <p:nvPr/>
        </p:nvSpPr>
        <p:spPr>
          <a:xfrm>
            <a:off x="8318863" y="505198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</p:txBody>
      </p:sp>
      <p:sp>
        <p:nvSpPr>
          <p:cNvPr id="111" name="TextBox 110">
            <a:extLst>
              <a:ext uri="{FF2B5EF4-FFF2-40B4-BE49-F238E27FC236}">
                <a16:creationId xmlns:a16="http://schemas.microsoft.com/office/drawing/2014/main" id="{2B069C69-D10F-7240-9056-7217D3B0E73C}"/>
              </a:ext>
            </a:extLst>
          </p:cNvPr>
          <p:cNvSpPr txBox="1"/>
          <p:nvPr/>
        </p:nvSpPr>
        <p:spPr>
          <a:xfrm>
            <a:off x="8305800" y="467606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</p:txBody>
      </p:sp>
      <p:sp>
        <p:nvSpPr>
          <p:cNvPr id="112" name="TextBox 111">
            <a:extLst>
              <a:ext uri="{FF2B5EF4-FFF2-40B4-BE49-F238E27FC236}">
                <a16:creationId xmlns:a16="http://schemas.microsoft.com/office/drawing/2014/main" id="{88A12BCE-5EC8-724F-8DD8-928C13DE0537}"/>
              </a:ext>
            </a:extLst>
          </p:cNvPr>
          <p:cNvSpPr txBox="1"/>
          <p:nvPr/>
        </p:nvSpPr>
        <p:spPr>
          <a:xfrm>
            <a:off x="8305800" y="4321746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4</a:t>
            </a:r>
          </a:p>
        </p:txBody>
      </p:sp>
      <p:sp>
        <p:nvSpPr>
          <p:cNvPr id="113" name="TextBox 112">
            <a:extLst>
              <a:ext uri="{FF2B5EF4-FFF2-40B4-BE49-F238E27FC236}">
                <a16:creationId xmlns:a16="http://schemas.microsoft.com/office/drawing/2014/main" id="{26CFFBDD-AF08-1546-B0A1-5AD75D33E2E6}"/>
              </a:ext>
            </a:extLst>
          </p:cNvPr>
          <p:cNvSpPr txBox="1"/>
          <p:nvPr/>
        </p:nvSpPr>
        <p:spPr>
          <a:xfrm>
            <a:off x="8306268" y="3955214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5</a:t>
            </a:r>
          </a:p>
        </p:txBody>
      </p:sp>
      <p:sp>
        <p:nvSpPr>
          <p:cNvPr id="114" name="TextBox 113">
            <a:extLst>
              <a:ext uri="{FF2B5EF4-FFF2-40B4-BE49-F238E27FC236}">
                <a16:creationId xmlns:a16="http://schemas.microsoft.com/office/drawing/2014/main" id="{83EE1B10-92D0-1343-B0AF-D0CB2D261AFA}"/>
              </a:ext>
            </a:extLst>
          </p:cNvPr>
          <p:cNvSpPr txBox="1"/>
          <p:nvPr/>
        </p:nvSpPr>
        <p:spPr>
          <a:xfrm>
            <a:off x="8305800" y="3618073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6</a:t>
            </a:r>
          </a:p>
        </p:txBody>
      </p:sp>
      <p:sp>
        <p:nvSpPr>
          <p:cNvPr id="115" name="TextBox 114">
            <a:extLst>
              <a:ext uri="{FF2B5EF4-FFF2-40B4-BE49-F238E27FC236}">
                <a16:creationId xmlns:a16="http://schemas.microsoft.com/office/drawing/2014/main" id="{364FFAA8-7CD0-FF42-BB54-1CB36D691EBD}"/>
              </a:ext>
            </a:extLst>
          </p:cNvPr>
          <p:cNvSpPr txBox="1"/>
          <p:nvPr/>
        </p:nvSpPr>
        <p:spPr>
          <a:xfrm>
            <a:off x="8318863" y="3277137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7</a:t>
            </a:r>
          </a:p>
        </p:txBody>
      </p:sp>
      <p:sp>
        <p:nvSpPr>
          <p:cNvPr id="116" name="TextBox 115">
            <a:extLst>
              <a:ext uri="{FF2B5EF4-FFF2-40B4-BE49-F238E27FC236}">
                <a16:creationId xmlns:a16="http://schemas.microsoft.com/office/drawing/2014/main" id="{42B44EF4-4062-1B45-9209-F7DD3545AA53}"/>
              </a:ext>
            </a:extLst>
          </p:cNvPr>
          <p:cNvSpPr txBox="1"/>
          <p:nvPr/>
        </p:nvSpPr>
        <p:spPr>
          <a:xfrm>
            <a:off x="8318863" y="2989989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8</a:t>
            </a:r>
          </a:p>
        </p:txBody>
      </p:sp>
      <p:sp>
        <p:nvSpPr>
          <p:cNvPr id="117" name="TextBox 116">
            <a:extLst>
              <a:ext uri="{FF2B5EF4-FFF2-40B4-BE49-F238E27FC236}">
                <a16:creationId xmlns:a16="http://schemas.microsoft.com/office/drawing/2014/main" id="{984E0D6B-44EB-694A-B11B-F44663C8334E}"/>
              </a:ext>
            </a:extLst>
          </p:cNvPr>
          <p:cNvSpPr txBox="1"/>
          <p:nvPr/>
        </p:nvSpPr>
        <p:spPr>
          <a:xfrm>
            <a:off x="8318863" y="270284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9</a:t>
            </a:r>
          </a:p>
        </p:txBody>
      </p:sp>
      <p:sp>
        <p:nvSpPr>
          <p:cNvPr id="118" name="TextBox 117">
            <a:extLst>
              <a:ext uri="{FF2B5EF4-FFF2-40B4-BE49-F238E27FC236}">
                <a16:creationId xmlns:a16="http://schemas.microsoft.com/office/drawing/2014/main" id="{804D0D17-7CCD-CD4B-8BD3-080812D1BA03}"/>
              </a:ext>
            </a:extLst>
          </p:cNvPr>
          <p:cNvSpPr txBox="1"/>
          <p:nvPr/>
        </p:nvSpPr>
        <p:spPr>
          <a:xfrm>
            <a:off x="8305800" y="236356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10</a:t>
            </a:r>
          </a:p>
        </p:txBody>
      </p:sp>
      <p:sp>
        <p:nvSpPr>
          <p:cNvPr id="119" name="TextBox 118">
            <a:extLst>
              <a:ext uri="{FF2B5EF4-FFF2-40B4-BE49-F238E27FC236}">
                <a16:creationId xmlns:a16="http://schemas.microsoft.com/office/drawing/2014/main" id="{ECD9492B-759D-904F-8225-6501C6654D4B}"/>
              </a:ext>
            </a:extLst>
          </p:cNvPr>
          <p:cNvSpPr txBox="1"/>
          <p:nvPr/>
        </p:nvSpPr>
        <p:spPr>
          <a:xfrm>
            <a:off x="8318863" y="1997029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11</a:t>
            </a:r>
          </a:p>
        </p:txBody>
      </p:sp>
      <p:sp>
        <p:nvSpPr>
          <p:cNvPr id="120" name="TextBox 119">
            <a:extLst>
              <a:ext uri="{FF2B5EF4-FFF2-40B4-BE49-F238E27FC236}">
                <a16:creationId xmlns:a16="http://schemas.microsoft.com/office/drawing/2014/main" id="{12BC6499-097E-0543-BDC6-7EB88D141CDC}"/>
              </a:ext>
            </a:extLst>
          </p:cNvPr>
          <p:cNvSpPr txBox="1"/>
          <p:nvPr/>
        </p:nvSpPr>
        <p:spPr>
          <a:xfrm>
            <a:off x="8305800" y="160584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12</a:t>
            </a:r>
          </a:p>
        </p:txBody>
      </p:sp>
      <p:sp>
        <p:nvSpPr>
          <p:cNvPr id="121" name="TextBox 120">
            <a:extLst>
              <a:ext uri="{FF2B5EF4-FFF2-40B4-BE49-F238E27FC236}">
                <a16:creationId xmlns:a16="http://schemas.microsoft.com/office/drawing/2014/main" id="{F3158A55-2559-B94A-BB77-12B997223DCF}"/>
              </a:ext>
            </a:extLst>
          </p:cNvPr>
          <p:cNvSpPr txBox="1"/>
          <p:nvPr/>
        </p:nvSpPr>
        <p:spPr>
          <a:xfrm>
            <a:off x="8318863" y="1291470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13</a:t>
            </a:r>
          </a:p>
        </p:txBody>
      </p:sp>
      <p:sp>
        <p:nvSpPr>
          <p:cNvPr id="122" name="TextBox 121">
            <a:extLst>
              <a:ext uri="{FF2B5EF4-FFF2-40B4-BE49-F238E27FC236}">
                <a16:creationId xmlns:a16="http://schemas.microsoft.com/office/drawing/2014/main" id="{4828D24C-9419-DD4E-90DF-1EAC784D4284}"/>
              </a:ext>
            </a:extLst>
          </p:cNvPr>
          <p:cNvSpPr txBox="1"/>
          <p:nvPr/>
        </p:nvSpPr>
        <p:spPr>
          <a:xfrm>
            <a:off x="8305800" y="978024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14</a:t>
            </a:r>
          </a:p>
        </p:txBody>
      </p:sp>
      <p:sp>
        <p:nvSpPr>
          <p:cNvPr id="123" name="Oval 122">
            <a:extLst>
              <a:ext uri="{FF2B5EF4-FFF2-40B4-BE49-F238E27FC236}">
                <a16:creationId xmlns:a16="http://schemas.microsoft.com/office/drawing/2014/main" id="{6A14CF91-27C6-BB42-8673-A3078B894964}"/>
              </a:ext>
            </a:extLst>
          </p:cNvPr>
          <p:cNvSpPr/>
          <p:nvPr/>
        </p:nvSpPr>
        <p:spPr>
          <a:xfrm>
            <a:off x="8346945" y="769396"/>
            <a:ext cx="390622" cy="5471607"/>
          </a:xfrm>
          <a:prstGeom prst="ellipse">
            <a:avLst/>
          </a:prstGeom>
          <a:solidFill>
            <a:sysClr val="window" lastClr="FFFFFF">
              <a:alpha val="41000"/>
            </a:sys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24" name="TextBox 123">
            <a:extLst>
              <a:ext uri="{FF2B5EF4-FFF2-40B4-BE49-F238E27FC236}">
                <a16:creationId xmlns:a16="http://schemas.microsoft.com/office/drawing/2014/main" id="{51B04C4F-357C-714E-99EE-4F64E4393251}"/>
              </a:ext>
            </a:extLst>
          </p:cNvPr>
          <p:cNvSpPr txBox="1"/>
          <p:nvPr/>
        </p:nvSpPr>
        <p:spPr>
          <a:xfrm rot="16200000">
            <a:off x="8079137" y="3320533"/>
            <a:ext cx="170418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Physical address</a:t>
            </a:r>
          </a:p>
        </p:txBody>
      </p:sp>
    </p:spTree>
    <p:extLst>
      <p:ext uri="{BB962C8B-B14F-4D97-AF65-F5344CB8AC3E}">
        <p14:creationId xmlns:p14="http://schemas.microsoft.com/office/powerpoint/2010/main" val="4556330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1" grpId="0" animBg="1"/>
      <p:bldP spid="102" grpId="0" animBg="1"/>
      <p:bldP spid="103" grpId="0"/>
      <p:bldP spid="106" grpId="0" animBg="1"/>
      <p:bldP spid="107" grpId="0" animBg="1"/>
      <p:bldP spid="123" grpId="0" animBg="1"/>
      <p:bldP spid="123" grpId="1" animBg="1"/>
      <p:bldP spid="124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12</a:t>
            </a:fld>
            <a:endParaRPr lang="en-US" dirty="0"/>
          </a:p>
        </p:txBody>
      </p:sp>
      <p:sp>
        <p:nvSpPr>
          <p:cNvPr id="72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How do we create the illusion?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73" name="Rectangle 72">
            <a:extLst>
              <a:ext uri="{FF2B5EF4-FFF2-40B4-BE49-F238E27FC236}">
                <a16:creationId xmlns:a16="http://schemas.microsoft.com/office/drawing/2014/main" id="{625F99E3-F2A5-B34B-AD36-C5BBD37B37A1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81000" y="1828800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74" name="Line 6">
            <a:extLst>
              <a:ext uri="{FF2B5EF4-FFF2-40B4-BE49-F238E27FC236}">
                <a16:creationId xmlns:a16="http://schemas.microsoft.com/office/drawing/2014/main" id="{9FDC178B-BDBB-D74F-8509-35B5AA6B0CEB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1943100" y="2198132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5" name="Rectangle 74">
            <a:extLst>
              <a:ext uri="{FF2B5EF4-FFF2-40B4-BE49-F238E27FC236}">
                <a16:creationId xmlns:a16="http://schemas.microsoft.com/office/drawing/2014/main" id="{9AF3E31E-0CFD-7542-A3C8-85467600A05E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667000" y="1465832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6" name="Rectangle 10">
            <a:extLst>
              <a:ext uri="{FF2B5EF4-FFF2-40B4-BE49-F238E27FC236}">
                <a16:creationId xmlns:a16="http://schemas.microsoft.com/office/drawing/2014/main" id="{DF7BC2EC-0F14-634B-8A6A-03AECBD1B67E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667000" y="1923033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77" name="Rectangle 10">
            <a:extLst>
              <a:ext uri="{FF2B5EF4-FFF2-40B4-BE49-F238E27FC236}">
                <a16:creationId xmlns:a16="http://schemas.microsoft.com/office/drawing/2014/main" id="{5B7601BF-401A-F449-9497-025E7D239A72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667000" y="2227832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78" name="Rectangle 10">
            <a:extLst>
              <a:ext uri="{FF2B5EF4-FFF2-40B4-BE49-F238E27FC236}">
                <a16:creationId xmlns:a16="http://schemas.microsoft.com/office/drawing/2014/main" id="{3AD5453E-DCD5-7C47-A32C-69035D752DA1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667000" y="2532632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79" name="Rectangle 10">
            <a:extLst>
              <a:ext uri="{FF2B5EF4-FFF2-40B4-BE49-F238E27FC236}">
                <a16:creationId xmlns:a16="http://schemas.microsoft.com/office/drawing/2014/main" id="{C31ACAD9-CFA9-E847-A266-63AD483EE5D9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67000" y="283743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80" name="Rectangle 79">
            <a:extLst>
              <a:ext uri="{FF2B5EF4-FFF2-40B4-BE49-F238E27FC236}">
                <a16:creationId xmlns:a16="http://schemas.microsoft.com/office/drawing/2014/main" id="{B5F3CE52-B2AB-A541-A451-0B1C14C5E017}"/>
              </a:ext>
            </a:extLst>
          </p:cNvPr>
          <p:cNvSpPr/>
          <p:nvPr/>
        </p:nvSpPr>
        <p:spPr>
          <a:xfrm>
            <a:off x="2361990" y="1894993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19347D42-5D23-4440-A4BD-56A6B0A8C974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381000" y="4198926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2</a:t>
            </a:r>
          </a:p>
        </p:txBody>
      </p:sp>
      <p:sp>
        <p:nvSpPr>
          <p:cNvPr id="82" name="Line 6">
            <a:extLst>
              <a:ext uri="{FF2B5EF4-FFF2-40B4-BE49-F238E27FC236}">
                <a16:creationId xmlns:a16="http://schemas.microsoft.com/office/drawing/2014/main" id="{F0B24AD5-8D25-7546-8B39-9FB919396AD3}"/>
              </a:ext>
            </a:extLst>
          </p:cNvPr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1943100" y="4568258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D02FB673-4C68-8F44-84F1-8BE1AA203271}"/>
              </a:ext>
            </a:extLst>
          </p:cNvPr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667000" y="3810000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4" name="Rectangle 10">
            <a:extLst>
              <a:ext uri="{FF2B5EF4-FFF2-40B4-BE49-F238E27FC236}">
                <a16:creationId xmlns:a16="http://schemas.microsoft.com/office/drawing/2014/main" id="{BCDC4CCF-84BB-BA4E-A2C4-6EA33A30B49C}"/>
              </a:ext>
            </a:extLst>
          </p:cNvPr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667000" y="4267201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85" name="Rectangle 10">
            <a:extLst>
              <a:ext uri="{FF2B5EF4-FFF2-40B4-BE49-F238E27FC236}">
                <a16:creationId xmlns:a16="http://schemas.microsoft.com/office/drawing/2014/main" id="{AC17E22F-D351-3C46-AF8A-E29C00D68CD3}"/>
              </a:ext>
            </a:extLst>
          </p:cNvPr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667000" y="45720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86" name="Rectangle 10">
            <a:extLst>
              <a:ext uri="{FF2B5EF4-FFF2-40B4-BE49-F238E27FC236}">
                <a16:creationId xmlns:a16="http://schemas.microsoft.com/office/drawing/2014/main" id="{00413AC6-3990-0245-99F0-FD49D35C5651}"/>
              </a:ext>
            </a:extLst>
          </p:cNvPr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2667000" y="4876800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87" name="Rectangle 10">
            <a:extLst>
              <a:ext uri="{FF2B5EF4-FFF2-40B4-BE49-F238E27FC236}">
                <a16:creationId xmlns:a16="http://schemas.microsoft.com/office/drawing/2014/main" id="{F995114E-A174-D341-BA16-A63417DDF54A}"/>
              </a:ext>
            </a:extLst>
          </p:cNvPr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667000" y="518160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88" name="Rectangle 87">
            <a:extLst>
              <a:ext uri="{FF2B5EF4-FFF2-40B4-BE49-F238E27FC236}">
                <a16:creationId xmlns:a16="http://schemas.microsoft.com/office/drawing/2014/main" id="{FDC3553E-46A3-674F-B7CD-90F036C550FD}"/>
              </a:ext>
            </a:extLst>
          </p:cNvPr>
          <p:cNvSpPr/>
          <p:nvPr/>
        </p:nvSpPr>
        <p:spPr>
          <a:xfrm>
            <a:off x="2361990" y="4239161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89" name="Rectangle 88">
            <a:extLst>
              <a:ext uri="{FF2B5EF4-FFF2-40B4-BE49-F238E27FC236}">
                <a16:creationId xmlns:a16="http://schemas.microsoft.com/office/drawing/2014/main" id="{B37B8FA3-3C1F-6044-B447-1B2DCA360DD0}"/>
              </a:ext>
            </a:extLst>
          </p:cNvPr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934200" y="990600"/>
            <a:ext cx="1371600" cy="5181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0" name="Rectangle 10">
            <a:extLst>
              <a:ext uri="{FF2B5EF4-FFF2-40B4-BE49-F238E27FC236}">
                <a16:creationId xmlns:a16="http://schemas.microsoft.com/office/drawing/2014/main" id="{0950BCDD-DFD5-F741-9A9F-67DF721F737C}"/>
              </a:ext>
            </a:extLst>
          </p:cNvPr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6934200" y="2750343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91" name="Rectangle 10">
            <a:extLst>
              <a:ext uri="{FF2B5EF4-FFF2-40B4-BE49-F238E27FC236}">
                <a16:creationId xmlns:a16="http://schemas.microsoft.com/office/drawing/2014/main" id="{8B698E48-C139-854A-A674-2EE03913CD25}"/>
              </a:ext>
            </a:extLst>
          </p:cNvPr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6934200" y="33528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92" name="Rectangle 10">
            <a:extLst>
              <a:ext uri="{FF2B5EF4-FFF2-40B4-BE49-F238E27FC236}">
                <a16:creationId xmlns:a16="http://schemas.microsoft.com/office/drawing/2014/main" id="{0EAA5D69-7802-8140-BA69-79D08AC55E07}"/>
              </a:ext>
            </a:extLst>
          </p:cNvPr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934200" y="47244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93" name="Rectangle 10">
            <a:extLst>
              <a:ext uri="{FF2B5EF4-FFF2-40B4-BE49-F238E27FC236}">
                <a16:creationId xmlns:a16="http://schemas.microsoft.com/office/drawing/2014/main" id="{28F60909-5FFB-8845-A2BF-249093A94CE3}"/>
              </a:ext>
            </a:extLst>
          </p:cNvPr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934200" y="1329537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94" name="Rectangle 10">
            <a:extLst>
              <a:ext uri="{FF2B5EF4-FFF2-40B4-BE49-F238E27FC236}">
                <a16:creationId xmlns:a16="http://schemas.microsoft.com/office/drawing/2014/main" id="{E5CBC864-429D-9640-97DF-3C7D2B7C14FF}"/>
              </a:ext>
            </a:extLst>
          </p:cNvPr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934200" y="20193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95" name="Rectangle 10">
            <a:extLst>
              <a:ext uri="{FF2B5EF4-FFF2-40B4-BE49-F238E27FC236}">
                <a16:creationId xmlns:a16="http://schemas.microsoft.com/office/drawing/2014/main" id="{4F55F00F-5125-6447-87A3-8D1C297F637E}"/>
              </a:ext>
            </a:extLst>
          </p:cNvPr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6934200" y="5487965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96" name="Rectangle 10">
            <a:extLst>
              <a:ext uri="{FF2B5EF4-FFF2-40B4-BE49-F238E27FC236}">
                <a16:creationId xmlns:a16="http://schemas.microsoft.com/office/drawing/2014/main" id="{2D238D72-F0AA-2B48-8103-F6FAD9FECCE5}"/>
              </a:ext>
            </a:extLst>
          </p:cNvPr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6934200" y="3665526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97" name="Rectangle 10">
            <a:extLst>
              <a:ext uri="{FF2B5EF4-FFF2-40B4-BE49-F238E27FC236}">
                <a16:creationId xmlns:a16="http://schemas.microsoft.com/office/drawing/2014/main" id="{103CA4F8-DDD4-8343-BD87-E1A12552931E}"/>
              </a:ext>
            </a:extLst>
          </p:cNvPr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6934200" y="397842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cxnSp>
        <p:nvCxnSpPr>
          <p:cNvPr id="98" name="Straight Arrow Connector 97">
            <a:extLst>
              <a:ext uri="{FF2B5EF4-FFF2-40B4-BE49-F238E27FC236}">
                <a16:creationId xmlns:a16="http://schemas.microsoft.com/office/drawing/2014/main" id="{21C25FB7-8C3F-394B-B189-F4F8413F7CF2}"/>
              </a:ext>
            </a:extLst>
          </p:cNvPr>
          <p:cNvCxnSpPr>
            <a:stCxn id="76" idx="3"/>
            <a:endCxn id="92" idx="1"/>
          </p:cNvCxnSpPr>
          <p:nvPr/>
        </p:nvCxnSpPr>
        <p:spPr>
          <a:xfrm>
            <a:off x="4038600" y="2075433"/>
            <a:ext cx="2895600" cy="2801367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9" name="Straight Arrow Connector 98">
            <a:extLst>
              <a:ext uri="{FF2B5EF4-FFF2-40B4-BE49-F238E27FC236}">
                <a16:creationId xmlns:a16="http://schemas.microsoft.com/office/drawing/2014/main" id="{ADC97329-9892-7346-BDAC-1F2650ABC3A0}"/>
              </a:ext>
            </a:extLst>
          </p:cNvPr>
          <p:cNvCxnSpPr>
            <a:stCxn id="77" idx="3"/>
            <a:endCxn id="91" idx="1"/>
          </p:cNvCxnSpPr>
          <p:nvPr/>
        </p:nvCxnSpPr>
        <p:spPr>
          <a:xfrm>
            <a:off x="4038600" y="2380232"/>
            <a:ext cx="2895600" cy="1124968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00" name="Straight Arrow Connector 99">
            <a:extLst>
              <a:ext uri="{FF2B5EF4-FFF2-40B4-BE49-F238E27FC236}">
                <a16:creationId xmlns:a16="http://schemas.microsoft.com/office/drawing/2014/main" id="{72F6A620-A337-2E4A-ACA2-DCB1C2F1DA2A}"/>
              </a:ext>
            </a:extLst>
          </p:cNvPr>
          <p:cNvCxnSpPr>
            <a:stCxn id="78" idx="3"/>
            <a:endCxn id="90" idx="1"/>
          </p:cNvCxnSpPr>
          <p:nvPr/>
        </p:nvCxnSpPr>
        <p:spPr>
          <a:xfrm>
            <a:off x="4038600" y="2685032"/>
            <a:ext cx="2895600" cy="217711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01" name="Straight Arrow Connector 100">
            <a:extLst>
              <a:ext uri="{FF2B5EF4-FFF2-40B4-BE49-F238E27FC236}">
                <a16:creationId xmlns:a16="http://schemas.microsoft.com/office/drawing/2014/main" id="{44B52DFB-4951-FE41-91AE-1D30092001D0}"/>
              </a:ext>
            </a:extLst>
          </p:cNvPr>
          <p:cNvCxnSpPr>
            <a:stCxn id="79" idx="3"/>
            <a:endCxn id="93" idx="1"/>
          </p:cNvCxnSpPr>
          <p:nvPr/>
        </p:nvCxnSpPr>
        <p:spPr>
          <a:xfrm flipV="1">
            <a:off x="4038600" y="1481937"/>
            <a:ext cx="2895600" cy="1507895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02" name="Straight Arrow Connector 101">
            <a:extLst>
              <a:ext uri="{FF2B5EF4-FFF2-40B4-BE49-F238E27FC236}">
                <a16:creationId xmlns:a16="http://schemas.microsoft.com/office/drawing/2014/main" id="{1B78F7CF-7F7F-404C-9C05-6BD91C049685}"/>
              </a:ext>
            </a:extLst>
          </p:cNvPr>
          <p:cNvCxnSpPr>
            <a:stCxn id="84" idx="3"/>
          </p:cNvCxnSpPr>
          <p:nvPr/>
        </p:nvCxnSpPr>
        <p:spPr>
          <a:xfrm flipV="1">
            <a:off x="4038600" y="2198132"/>
            <a:ext cx="2895600" cy="2221469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03" name="Straight Arrow Connector 102">
            <a:extLst>
              <a:ext uri="{FF2B5EF4-FFF2-40B4-BE49-F238E27FC236}">
                <a16:creationId xmlns:a16="http://schemas.microsoft.com/office/drawing/2014/main" id="{6408B7ED-B0AA-D84A-A77B-3E2628A051CC}"/>
              </a:ext>
            </a:extLst>
          </p:cNvPr>
          <p:cNvCxnSpPr>
            <a:stCxn id="85" idx="3"/>
            <a:endCxn id="95" idx="1"/>
          </p:cNvCxnSpPr>
          <p:nvPr/>
        </p:nvCxnSpPr>
        <p:spPr>
          <a:xfrm>
            <a:off x="4038600" y="4724400"/>
            <a:ext cx="2895600" cy="915965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04" name="Straight Arrow Connector 103">
            <a:extLst>
              <a:ext uri="{FF2B5EF4-FFF2-40B4-BE49-F238E27FC236}">
                <a16:creationId xmlns:a16="http://schemas.microsoft.com/office/drawing/2014/main" id="{81277312-850E-B846-A6F1-A69C3E8C3ED3}"/>
              </a:ext>
            </a:extLst>
          </p:cNvPr>
          <p:cNvCxnSpPr>
            <a:stCxn id="86" idx="3"/>
            <a:endCxn id="96" idx="1"/>
          </p:cNvCxnSpPr>
          <p:nvPr/>
        </p:nvCxnSpPr>
        <p:spPr>
          <a:xfrm flipV="1">
            <a:off x="4038600" y="3817926"/>
            <a:ext cx="2895600" cy="1211274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1B157890-9FAC-1B4D-AD38-4D3AD4633E02}"/>
              </a:ext>
            </a:extLst>
          </p:cNvPr>
          <p:cNvCxnSpPr>
            <a:stCxn id="87" idx="3"/>
            <a:endCxn id="97" idx="1"/>
          </p:cNvCxnSpPr>
          <p:nvPr/>
        </p:nvCxnSpPr>
        <p:spPr>
          <a:xfrm flipV="1">
            <a:off x="4038600" y="4130820"/>
            <a:ext cx="2895600" cy="1203180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106" name="TextBox 105">
            <a:extLst>
              <a:ext uri="{FF2B5EF4-FFF2-40B4-BE49-F238E27FC236}">
                <a16:creationId xmlns:a16="http://schemas.microsoft.com/office/drawing/2014/main" id="{F01328F8-98F4-074A-AA6A-3B73EF5843F7}"/>
              </a:ext>
            </a:extLst>
          </p:cNvPr>
          <p:cNvSpPr txBox="1"/>
          <p:nvPr/>
        </p:nvSpPr>
        <p:spPr>
          <a:xfrm>
            <a:off x="6728954" y="632037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107" name="TextBox 106">
            <a:extLst>
              <a:ext uri="{FF2B5EF4-FFF2-40B4-BE49-F238E27FC236}">
                <a16:creationId xmlns:a16="http://schemas.microsoft.com/office/drawing/2014/main" id="{A018492D-85E2-F94B-BBDA-2438A74AF4FC}"/>
              </a:ext>
            </a:extLst>
          </p:cNvPr>
          <p:cNvSpPr txBox="1"/>
          <p:nvPr/>
        </p:nvSpPr>
        <p:spPr>
          <a:xfrm>
            <a:off x="2556547" y="5682733"/>
            <a:ext cx="408868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Virtual Memory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(just a concept; does not exist physically)</a:t>
            </a:r>
          </a:p>
        </p:txBody>
      </p:sp>
      <p:sp>
        <p:nvSpPr>
          <p:cNvPr id="108" name="Oval 107">
            <a:extLst>
              <a:ext uri="{FF2B5EF4-FFF2-40B4-BE49-F238E27FC236}">
                <a16:creationId xmlns:a16="http://schemas.microsoft.com/office/drawing/2014/main" id="{F560BEA9-A4D5-DD47-82EC-5A1D235683AD}"/>
              </a:ext>
            </a:extLst>
          </p:cNvPr>
          <p:cNvSpPr/>
          <p:nvPr/>
        </p:nvSpPr>
        <p:spPr>
          <a:xfrm>
            <a:off x="2403861" y="1793615"/>
            <a:ext cx="228600" cy="1389632"/>
          </a:xfrm>
          <a:prstGeom prst="ellipse">
            <a:avLst/>
          </a:prstGeom>
          <a:solidFill>
            <a:sysClr val="window" lastClr="FFFFFF">
              <a:alpha val="41000"/>
            </a:sys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09" name="Oval 108">
            <a:extLst>
              <a:ext uri="{FF2B5EF4-FFF2-40B4-BE49-F238E27FC236}">
                <a16:creationId xmlns:a16="http://schemas.microsoft.com/office/drawing/2014/main" id="{9CE20580-5E34-744C-92B2-FB4E853F0AA6}"/>
              </a:ext>
            </a:extLst>
          </p:cNvPr>
          <p:cNvSpPr/>
          <p:nvPr/>
        </p:nvSpPr>
        <p:spPr>
          <a:xfrm>
            <a:off x="2395550" y="4096768"/>
            <a:ext cx="228600" cy="1389632"/>
          </a:xfrm>
          <a:prstGeom prst="ellipse">
            <a:avLst/>
          </a:prstGeom>
          <a:solidFill>
            <a:sysClr val="window" lastClr="FFFFFF">
              <a:alpha val="41000"/>
            </a:sys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10" name="TextBox 109">
            <a:extLst>
              <a:ext uri="{FF2B5EF4-FFF2-40B4-BE49-F238E27FC236}">
                <a16:creationId xmlns:a16="http://schemas.microsoft.com/office/drawing/2014/main" id="{94B19598-290A-D24C-A0EA-98922D78832E}"/>
              </a:ext>
            </a:extLst>
          </p:cNvPr>
          <p:cNvSpPr txBox="1"/>
          <p:nvPr/>
        </p:nvSpPr>
        <p:spPr>
          <a:xfrm>
            <a:off x="457200" y="3284568"/>
            <a:ext cx="15906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Virtual address</a:t>
            </a:r>
          </a:p>
        </p:txBody>
      </p:sp>
      <p:cxnSp>
        <p:nvCxnSpPr>
          <p:cNvPr id="111" name="Straight Arrow Connector 110">
            <a:extLst>
              <a:ext uri="{FF2B5EF4-FFF2-40B4-BE49-F238E27FC236}">
                <a16:creationId xmlns:a16="http://schemas.microsoft.com/office/drawing/2014/main" id="{23D8C021-757D-CA46-91CB-9C7E92CB048A}"/>
              </a:ext>
            </a:extLst>
          </p:cNvPr>
          <p:cNvCxnSpPr>
            <a:cxnSpLocks/>
            <a:stCxn id="110" idx="3"/>
          </p:cNvCxnSpPr>
          <p:nvPr/>
        </p:nvCxnSpPr>
        <p:spPr>
          <a:xfrm flipV="1">
            <a:off x="2047892" y="2793887"/>
            <a:ext cx="390508" cy="675347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112" name="Straight Arrow Connector 111">
            <a:extLst>
              <a:ext uri="{FF2B5EF4-FFF2-40B4-BE49-F238E27FC236}">
                <a16:creationId xmlns:a16="http://schemas.microsoft.com/office/drawing/2014/main" id="{20D83A6C-D495-EB43-9A90-762E6B943CCA}"/>
              </a:ext>
            </a:extLst>
          </p:cNvPr>
          <p:cNvCxnSpPr>
            <a:cxnSpLocks/>
            <a:stCxn id="110" idx="3"/>
            <a:endCxn id="109" idx="1"/>
          </p:cNvCxnSpPr>
          <p:nvPr/>
        </p:nvCxnSpPr>
        <p:spPr>
          <a:xfrm>
            <a:off x="2047892" y="3469234"/>
            <a:ext cx="381136" cy="831041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113" name="Rounded Rectangle 112">
            <a:extLst>
              <a:ext uri="{FF2B5EF4-FFF2-40B4-BE49-F238E27FC236}">
                <a16:creationId xmlns:a16="http://schemas.microsoft.com/office/drawing/2014/main" id="{99BEB70F-A4BF-864D-A90F-8403B3DC9D6D}"/>
              </a:ext>
            </a:extLst>
          </p:cNvPr>
          <p:cNvSpPr/>
          <p:nvPr/>
        </p:nvSpPr>
        <p:spPr>
          <a:xfrm>
            <a:off x="4410100" y="1258828"/>
            <a:ext cx="1981200" cy="534787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 wants to access data C</a:t>
            </a:r>
          </a:p>
        </p:txBody>
      </p:sp>
      <p:sp>
        <p:nvSpPr>
          <p:cNvPr id="114" name="TextBox 113">
            <a:extLst>
              <a:ext uri="{FF2B5EF4-FFF2-40B4-BE49-F238E27FC236}">
                <a16:creationId xmlns:a16="http://schemas.microsoft.com/office/drawing/2014/main" id="{4EF74027-D7E5-974E-A2B3-301506B3B2F9}"/>
              </a:ext>
            </a:extLst>
          </p:cNvPr>
          <p:cNvSpPr txBox="1"/>
          <p:nvPr/>
        </p:nvSpPr>
        <p:spPr>
          <a:xfrm>
            <a:off x="8324886" y="580286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115" name="TextBox 114">
            <a:extLst>
              <a:ext uri="{FF2B5EF4-FFF2-40B4-BE49-F238E27FC236}">
                <a16:creationId xmlns:a16="http://schemas.microsoft.com/office/drawing/2014/main" id="{32F54E4D-B7D1-5646-8A59-7D66FD2404DF}"/>
              </a:ext>
            </a:extLst>
          </p:cNvPr>
          <p:cNvSpPr txBox="1"/>
          <p:nvPr/>
        </p:nvSpPr>
        <p:spPr>
          <a:xfrm>
            <a:off x="8324886" y="5487965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</p:txBody>
      </p:sp>
      <p:sp>
        <p:nvSpPr>
          <p:cNvPr id="116" name="TextBox 115">
            <a:extLst>
              <a:ext uri="{FF2B5EF4-FFF2-40B4-BE49-F238E27FC236}">
                <a16:creationId xmlns:a16="http://schemas.microsoft.com/office/drawing/2014/main" id="{F9709A79-52EB-FC4D-8E88-9384F39C6E80}"/>
              </a:ext>
            </a:extLst>
          </p:cNvPr>
          <p:cNvSpPr txBox="1"/>
          <p:nvPr/>
        </p:nvSpPr>
        <p:spPr>
          <a:xfrm>
            <a:off x="8318863" y="505198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</p:txBody>
      </p:sp>
      <p:sp>
        <p:nvSpPr>
          <p:cNvPr id="117" name="TextBox 116">
            <a:extLst>
              <a:ext uri="{FF2B5EF4-FFF2-40B4-BE49-F238E27FC236}">
                <a16:creationId xmlns:a16="http://schemas.microsoft.com/office/drawing/2014/main" id="{2B069C69-D10F-7240-9056-7217D3B0E73C}"/>
              </a:ext>
            </a:extLst>
          </p:cNvPr>
          <p:cNvSpPr txBox="1"/>
          <p:nvPr/>
        </p:nvSpPr>
        <p:spPr>
          <a:xfrm>
            <a:off x="8305800" y="467606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</p:txBody>
      </p:sp>
      <p:sp>
        <p:nvSpPr>
          <p:cNvPr id="118" name="TextBox 117">
            <a:extLst>
              <a:ext uri="{FF2B5EF4-FFF2-40B4-BE49-F238E27FC236}">
                <a16:creationId xmlns:a16="http://schemas.microsoft.com/office/drawing/2014/main" id="{88A12BCE-5EC8-724F-8DD8-928C13DE0537}"/>
              </a:ext>
            </a:extLst>
          </p:cNvPr>
          <p:cNvSpPr txBox="1"/>
          <p:nvPr/>
        </p:nvSpPr>
        <p:spPr>
          <a:xfrm>
            <a:off x="8305800" y="4321746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4</a:t>
            </a:r>
          </a:p>
        </p:txBody>
      </p:sp>
      <p:sp>
        <p:nvSpPr>
          <p:cNvPr id="119" name="TextBox 118">
            <a:extLst>
              <a:ext uri="{FF2B5EF4-FFF2-40B4-BE49-F238E27FC236}">
                <a16:creationId xmlns:a16="http://schemas.microsoft.com/office/drawing/2014/main" id="{26CFFBDD-AF08-1546-B0A1-5AD75D33E2E6}"/>
              </a:ext>
            </a:extLst>
          </p:cNvPr>
          <p:cNvSpPr txBox="1"/>
          <p:nvPr/>
        </p:nvSpPr>
        <p:spPr>
          <a:xfrm>
            <a:off x="8306268" y="3955214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5</a:t>
            </a:r>
          </a:p>
        </p:txBody>
      </p:sp>
      <p:sp>
        <p:nvSpPr>
          <p:cNvPr id="120" name="TextBox 119">
            <a:extLst>
              <a:ext uri="{FF2B5EF4-FFF2-40B4-BE49-F238E27FC236}">
                <a16:creationId xmlns:a16="http://schemas.microsoft.com/office/drawing/2014/main" id="{83EE1B10-92D0-1343-B0AF-D0CB2D261AFA}"/>
              </a:ext>
            </a:extLst>
          </p:cNvPr>
          <p:cNvSpPr txBox="1"/>
          <p:nvPr/>
        </p:nvSpPr>
        <p:spPr>
          <a:xfrm>
            <a:off x="8305800" y="3618073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6</a:t>
            </a:r>
          </a:p>
        </p:txBody>
      </p:sp>
      <p:sp>
        <p:nvSpPr>
          <p:cNvPr id="121" name="TextBox 120">
            <a:extLst>
              <a:ext uri="{FF2B5EF4-FFF2-40B4-BE49-F238E27FC236}">
                <a16:creationId xmlns:a16="http://schemas.microsoft.com/office/drawing/2014/main" id="{364FFAA8-7CD0-FF42-BB54-1CB36D691EBD}"/>
              </a:ext>
            </a:extLst>
          </p:cNvPr>
          <p:cNvSpPr txBox="1"/>
          <p:nvPr/>
        </p:nvSpPr>
        <p:spPr>
          <a:xfrm>
            <a:off x="8318863" y="3277137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7</a:t>
            </a:r>
          </a:p>
        </p:txBody>
      </p:sp>
      <p:sp>
        <p:nvSpPr>
          <p:cNvPr id="122" name="TextBox 121">
            <a:extLst>
              <a:ext uri="{FF2B5EF4-FFF2-40B4-BE49-F238E27FC236}">
                <a16:creationId xmlns:a16="http://schemas.microsoft.com/office/drawing/2014/main" id="{42B44EF4-4062-1B45-9209-F7DD3545AA53}"/>
              </a:ext>
            </a:extLst>
          </p:cNvPr>
          <p:cNvSpPr txBox="1"/>
          <p:nvPr/>
        </p:nvSpPr>
        <p:spPr>
          <a:xfrm>
            <a:off x="8318863" y="2989989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8</a:t>
            </a:r>
          </a:p>
        </p:txBody>
      </p:sp>
      <p:sp>
        <p:nvSpPr>
          <p:cNvPr id="123" name="TextBox 122">
            <a:extLst>
              <a:ext uri="{FF2B5EF4-FFF2-40B4-BE49-F238E27FC236}">
                <a16:creationId xmlns:a16="http://schemas.microsoft.com/office/drawing/2014/main" id="{984E0D6B-44EB-694A-B11B-F44663C8334E}"/>
              </a:ext>
            </a:extLst>
          </p:cNvPr>
          <p:cNvSpPr txBox="1"/>
          <p:nvPr/>
        </p:nvSpPr>
        <p:spPr>
          <a:xfrm>
            <a:off x="8318863" y="270284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9</a:t>
            </a:r>
          </a:p>
        </p:txBody>
      </p:sp>
      <p:sp>
        <p:nvSpPr>
          <p:cNvPr id="124" name="TextBox 123">
            <a:extLst>
              <a:ext uri="{FF2B5EF4-FFF2-40B4-BE49-F238E27FC236}">
                <a16:creationId xmlns:a16="http://schemas.microsoft.com/office/drawing/2014/main" id="{804D0D17-7CCD-CD4B-8BD3-080812D1BA03}"/>
              </a:ext>
            </a:extLst>
          </p:cNvPr>
          <p:cNvSpPr txBox="1"/>
          <p:nvPr/>
        </p:nvSpPr>
        <p:spPr>
          <a:xfrm>
            <a:off x="8305800" y="236356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10</a:t>
            </a:r>
          </a:p>
        </p:txBody>
      </p:sp>
      <p:sp>
        <p:nvSpPr>
          <p:cNvPr id="125" name="TextBox 124">
            <a:extLst>
              <a:ext uri="{FF2B5EF4-FFF2-40B4-BE49-F238E27FC236}">
                <a16:creationId xmlns:a16="http://schemas.microsoft.com/office/drawing/2014/main" id="{ECD9492B-759D-904F-8225-6501C6654D4B}"/>
              </a:ext>
            </a:extLst>
          </p:cNvPr>
          <p:cNvSpPr txBox="1"/>
          <p:nvPr/>
        </p:nvSpPr>
        <p:spPr>
          <a:xfrm>
            <a:off x="8318863" y="1997029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11</a:t>
            </a:r>
          </a:p>
        </p:txBody>
      </p:sp>
      <p:sp>
        <p:nvSpPr>
          <p:cNvPr id="126" name="TextBox 125">
            <a:extLst>
              <a:ext uri="{FF2B5EF4-FFF2-40B4-BE49-F238E27FC236}">
                <a16:creationId xmlns:a16="http://schemas.microsoft.com/office/drawing/2014/main" id="{12BC6499-097E-0543-BDC6-7EB88D141CDC}"/>
              </a:ext>
            </a:extLst>
          </p:cNvPr>
          <p:cNvSpPr txBox="1"/>
          <p:nvPr/>
        </p:nvSpPr>
        <p:spPr>
          <a:xfrm>
            <a:off x="8305800" y="160584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12</a:t>
            </a:r>
          </a:p>
        </p:txBody>
      </p:sp>
      <p:sp>
        <p:nvSpPr>
          <p:cNvPr id="127" name="TextBox 126">
            <a:extLst>
              <a:ext uri="{FF2B5EF4-FFF2-40B4-BE49-F238E27FC236}">
                <a16:creationId xmlns:a16="http://schemas.microsoft.com/office/drawing/2014/main" id="{F3158A55-2559-B94A-BB77-12B997223DCF}"/>
              </a:ext>
            </a:extLst>
          </p:cNvPr>
          <p:cNvSpPr txBox="1"/>
          <p:nvPr/>
        </p:nvSpPr>
        <p:spPr>
          <a:xfrm>
            <a:off x="8318863" y="1291470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13</a:t>
            </a:r>
          </a:p>
        </p:txBody>
      </p:sp>
      <p:sp>
        <p:nvSpPr>
          <p:cNvPr id="128" name="TextBox 127">
            <a:extLst>
              <a:ext uri="{FF2B5EF4-FFF2-40B4-BE49-F238E27FC236}">
                <a16:creationId xmlns:a16="http://schemas.microsoft.com/office/drawing/2014/main" id="{4828D24C-9419-DD4E-90DF-1EAC784D4284}"/>
              </a:ext>
            </a:extLst>
          </p:cNvPr>
          <p:cNvSpPr txBox="1"/>
          <p:nvPr/>
        </p:nvSpPr>
        <p:spPr>
          <a:xfrm>
            <a:off x="8305800" y="978024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14</a:t>
            </a:r>
          </a:p>
        </p:txBody>
      </p:sp>
      <p:sp>
        <p:nvSpPr>
          <p:cNvPr id="129" name="Oval 128">
            <a:extLst>
              <a:ext uri="{FF2B5EF4-FFF2-40B4-BE49-F238E27FC236}">
                <a16:creationId xmlns:a16="http://schemas.microsoft.com/office/drawing/2014/main" id="{6A14CF91-27C6-BB42-8673-A3078B894964}"/>
              </a:ext>
            </a:extLst>
          </p:cNvPr>
          <p:cNvSpPr/>
          <p:nvPr/>
        </p:nvSpPr>
        <p:spPr>
          <a:xfrm>
            <a:off x="8346945" y="769396"/>
            <a:ext cx="390622" cy="5471607"/>
          </a:xfrm>
          <a:prstGeom prst="ellipse">
            <a:avLst/>
          </a:prstGeom>
          <a:solidFill>
            <a:sysClr val="window" lastClr="FFFFFF">
              <a:alpha val="41000"/>
            </a:sys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30" name="TextBox 129">
            <a:extLst>
              <a:ext uri="{FF2B5EF4-FFF2-40B4-BE49-F238E27FC236}">
                <a16:creationId xmlns:a16="http://schemas.microsoft.com/office/drawing/2014/main" id="{51B04C4F-357C-714E-99EE-4F64E4393251}"/>
              </a:ext>
            </a:extLst>
          </p:cNvPr>
          <p:cNvSpPr txBox="1"/>
          <p:nvPr/>
        </p:nvSpPr>
        <p:spPr>
          <a:xfrm rot="16200000">
            <a:off x="8079137" y="3320533"/>
            <a:ext cx="170418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Physical address</a:t>
            </a:r>
          </a:p>
        </p:txBody>
      </p:sp>
      <p:sp>
        <p:nvSpPr>
          <p:cNvPr id="131" name="Rounded Rectangle 130">
            <a:extLst>
              <a:ext uri="{FF2B5EF4-FFF2-40B4-BE49-F238E27FC236}">
                <a16:creationId xmlns:a16="http://schemas.microsoft.com/office/drawing/2014/main" id="{D3B33899-F41E-164D-B219-908BD00021C8}"/>
              </a:ext>
            </a:extLst>
          </p:cNvPr>
          <p:cNvSpPr/>
          <p:nvPr/>
        </p:nvSpPr>
        <p:spPr>
          <a:xfrm>
            <a:off x="4419600" y="1828800"/>
            <a:ext cx="1981200" cy="534787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 thinks it is stored at </a:t>
            </a:r>
            <a:r>
              <a:rPr kumimoji="0" lang="en-US" sz="18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addr</a:t>
            </a: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1</a:t>
            </a:r>
          </a:p>
        </p:txBody>
      </p:sp>
      <p:sp>
        <p:nvSpPr>
          <p:cNvPr id="132" name="Rounded Rectangle 131">
            <a:extLst>
              <a:ext uri="{FF2B5EF4-FFF2-40B4-BE49-F238E27FC236}">
                <a16:creationId xmlns:a16="http://schemas.microsoft.com/office/drawing/2014/main" id="{9B93AB5B-2F32-AA4F-8DF6-D7B96B4692DA}"/>
              </a:ext>
            </a:extLst>
          </p:cNvPr>
          <p:cNvSpPr/>
          <p:nvPr/>
        </p:nvSpPr>
        <p:spPr>
          <a:xfrm>
            <a:off x="4419600" y="2403654"/>
            <a:ext cx="1981200" cy="534787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So CPU generates </a:t>
            </a:r>
            <a:r>
              <a:rPr kumimoji="0" lang="en-US" sz="18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addr</a:t>
            </a: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1</a:t>
            </a:r>
          </a:p>
        </p:txBody>
      </p:sp>
      <p:sp>
        <p:nvSpPr>
          <p:cNvPr id="133" name="Rounded Rectangle 132">
            <a:extLst>
              <a:ext uri="{FF2B5EF4-FFF2-40B4-BE49-F238E27FC236}">
                <a16:creationId xmlns:a16="http://schemas.microsoft.com/office/drawing/2014/main" id="{00CFD923-D80C-2646-A904-55F1016F1A9C}"/>
              </a:ext>
            </a:extLst>
          </p:cNvPr>
          <p:cNvSpPr/>
          <p:nvPr/>
        </p:nvSpPr>
        <p:spPr>
          <a:xfrm>
            <a:off x="4419600" y="2973783"/>
            <a:ext cx="1981200" cy="801775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This </a:t>
            </a:r>
            <a:r>
              <a:rPr kumimoji="0" lang="en-US" sz="18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addr</a:t>
            </a: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is intercepted by MMU</a:t>
            </a:r>
          </a:p>
        </p:txBody>
      </p:sp>
      <p:sp>
        <p:nvSpPr>
          <p:cNvPr id="134" name="Rounded Rectangle 133">
            <a:extLst>
              <a:ext uri="{FF2B5EF4-FFF2-40B4-BE49-F238E27FC236}">
                <a16:creationId xmlns:a16="http://schemas.microsoft.com/office/drawing/2014/main" id="{329B9D1B-19BD-6B46-BCE3-659B31AD0D96}"/>
              </a:ext>
            </a:extLst>
          </p:cNvPr>
          <p:cNvSpPr/>
          <p:nvPr/>
        </p:nvSpPr>
        <p:spPr>
          <a:xfrm>
            <a:off x="4414454" y="3817927"/>
            <a:ext cx="1981200" cy="503820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MMU knows this is a virtual </a:t>
            </a:r>
            <a:r>
              <a:rPr kumimoji="0" lang="en-US" sz="18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addr</a:t>
            </a:r>
            <a:endParaRPr kumimoji="0" lang="en-US" sz="1800" b="0" i="0" u="none" strike="noStrike" kern="0" cap="none" spc="0" normalizeH="0" baseline="0" noProof="0" dirty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35" name="Rounded Rectangle 134">
            <a:extLst>
              <a:ext uri="{FF2B5EF4-FFF2-40B4-BE49-F238E27FC236}">
                <a16:creationId xmlns:a16="http://schemas.microsoft.com/office/drawing/2014/main" id="{605D555A-FA93-EA41-ADE5-899FE2DD518B}"/>
              </a:ext>
            </a:extLst>
          </p:cNvPr>
          <p:cNvSpPr/>
          <p:nvPr/>
        </p:nvSpPr>
        <p:spPr>
          <a:xfrm>
            <a:off x="4419600" y="4361283"/>
            <a:ext cx="1981200" cy="503820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MMU looks at the mapping</a:t>
            </a:r>
          </a:p>
        </p:txBody>
      </p:sp>
      <p:sp>
        <p:nvSpPr>
          <p:cNvPr id="136" name="Rounded Rectangle 135">
            <a:extLst>
              <a:ext uri="{FF2B5EF4-FFF2-40B4-BE49-F238E27FC236}">
                <a16:creationId xmlns:a16="http://schemas.microsoft.com/office/drawing/2014/main" id="{93822DBF-44C6-4749-BB87-8304E3EFCFBF}"/>
              </a:ext>
            </a:extLst>
          </p:cNvPr>
          <p:cNvSpPr/>
          <p:nvPr/>
        </p:nvSpPr>
        <p:spPr>
          <a:xfrm>
            <a:off x="4419600" y="4909357"/>
            <a:ext cx="1981200" cy="503820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Virtual </a:t>
            </a:r>
            <a:r>
              <a:rPr kumimoji="0" lang="en-US" sz="18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addr</a:t>
            </a: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1 -&gt; Physical </a:t>
            </a:r>
            <a:r>
              <a:rPr kumimoji="0" lang="en-US" sz="18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addr</a:t>
            </a: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9</a:t>
            </a:r>
          </a:p>
        </p:txBody>
      </p:sp>
      <p:sp>
        <p:nvSpPr>
          <p:cNvPr id="137" name="Rounded Rectangle 136">
            <a:extLst>
              <a:ext uri="{FF2B5EF4-FFF2-40B4-BE49-F238E27FC236}">
                <a16:creationId xmlns:a16="http://schemas.microsoft.com/office/drawing/2014/main" id="{951F1DFC-D10C-214A-869D-6BE6D87FEF55}"/>
              </a:ext>
            </a:extLst>
          </p:cNvPr>
          <p:cNvSpPr/>
          <p:nvPr/>
        </p:nvSpPr>
        <p:spPr>
          <a:xfrm>
            <a:off x="4423954" y="5441344"/>
            <a:ext cx="1981200" cy="730856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Data at Physical </a:t>
            </a:r>
            <a:r>
              <a:rPr kumimoji="0" lang="en-US" sz="18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addr</a:t>
            </a: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9 is sent to CPU</a:t>
            </a:r>
          </a:p>
        </p:txBody>
      </p:sp>
      <p:sp>
        <p:nvSpPr>
          <p:cNvPr id="138" name="Rounded Rectangle 137">
            <a:extLst>
              <a:ext uri="{FF2B5EF4-FFF2-40B4-BE49-F238E27FC236}">
                <a16:creationId xmlns:a16="http://schemas.microsoft.com/office/drawing/2014/main" id="{86D4F0D9-61CC-6049-9104-714ACFF3F7CB}"/>
              </a:ext>
            </a:extLst>
          </p:cNvPr>
          <p:cNvSpPr/>
          <p:nvPr/>
        </p:nvSpPr>
        <p:spPr>
          <a:xfrm>
            <a:off x="4419600" y="6224588"/>
            <a:ext cx="1981200" cy="502256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And that data is indeed C!!!</a:t>
            </a:r>
          </a:p>
        </p:txBody>
      </p:sp>
    </p:spTree>
    <p:extLst>
      <p:ext uri="{BB962C8B-B14F-4D97-AF65-F5344CB8AC3E}">
        <p14:creationId xmlns:p14="http://schemas.microsoft.com/office/powerpoint/2010/main" val="268224024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3" grpId="0" animBg="1"/>
      <p:bldP spid="131" grpId="0" animBg="1"/>
      <p:bldP spid="132" grpId="0" animBg="1"/>
      <p:bldP spid="133" grpId="0" animBg="1"/>
      <p:bldP spid="134" grpId="0" animBg="1"/>
      <p:bldP spid="135" grpId="0" animBg="1"/>
      <p:bldP spid="136" grpId="0" animBg="1"/>
      <p:bldP spid="137" grpId="0" animBg="1"/>
      <p:bldP spid="138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13</a:t>
            </a:fld>
            <a:endParaRPr lang="en-US" dirty="0"/>
          </a:p>
        </p:txBody>
      </p:sp>
      <p:sp>
        <p:nvSpPr>
          <p:cNvPr id="60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How do we create the illusion?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61" name="Rectangle 60">
            <a:extLst>
              <a:ext uri="{FF2B5EF4-FFF2-40B4-BE49-F238E27FC236}">
                <a16:creationId xmlns:a16="http://schemas.microsoft.com/office/drawing/2014/main" id="{625F99E3-F2A5-B34B-AD36-C5BBD37B37A1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81000" y="1828800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62" name="Line 6">
            <a:extLst>
              <a:ext uri="{FF2B5EF4-FFF2-40B4-BE49-F238E27FC236}">
                <a16:creationId xmlns:a16="http://schemas.microsoft.com/office/drawing/2014/main" id="{9FDC178B-BDBB-D74F-8509-35B5AA6B0CEB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1943100" y="2198132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3" name="Rectangle 62">
            <a:extLst>
              <a:ext uri="{FF2B5EF4-FFF2-40B4-BE49-F238E27FC236}">
                <a16:creationId xmlns:a16="http://schemas.microsoft.com/office/drawing/2014/main" id="{9AF3E31E-0CFD-7542-A3C8-85467600A05E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667000" y="1465832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4" name="Rectangle 10">
            <a:extLst>
              <a:ext uri="{FF2B5EF4-FFF2-40B4-BE49-F238E27FC236}">
                <a16:creationId xmlns:a16="http://schemas.microsoft.com/office/drawing/2014/main" id="{DF7BC2EC-0F14-634B-8A6A-03AECBD1B67E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667000" y="1923033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65" name="Rectangle 10">
            <a:extLst>
              <a:ext uri="{FF2B5EF4-FFF2-40B4-BE49-F238E27FC236}">
                <a16:creationId xmlns:a16="http://schemas.microsoft.com/office/drawing/2014/main" id="{5B7601BF-401A-F449-9497-025E7D239A72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667000" y="2227832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66" name="Rectangle 10">
            <a:extLst>
              <a:ext uri="{FF2B5EF4-FFF2-40B4-BE49-F238E27FC236}">
                <a16:creationId xmlns:a16="http://schemas.microsoft.com/office/drawing/2014/main" id="{3AD5453E-DCD5-7C47-A32C-69035D752DA1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667000" y="2532632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67" name="Rectangle 10">
            <a:extLst>
              <a:ext uri="{FF2B5EF4-FFF2-40B4-BE49-F238E27FC236}">
                <a16:creationId xmlns:a16="http://schemas.microsoft.com/office/drawing/2014/main" id="{C31ACAD9-CFA9-E847-A266-63AD483EE5D9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67000" y="2837432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68" name="Rectangle 67">
            <a:extLst>
              <a:ext uri="{FF2B5EF4-FFF2-40B4-BE49-F238E27FC236}">
                <a16:creationId xmlns:a16="http://schemas.microsoft.com/office/drawing/2014/main" id="{B5F3CE52-B2AB-A541-A451-0B1C14C5E017}"/>
              </a:ext>
            </a:extLst>
          </p:cNvPr>
          <p:cNvSpPr/>
          <p:nvPr/>
        </p:nvSpPr>
        <p:spPr>
          <a:xfrm>
            <a:off x="2361990" y="1894993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69" name="Rectangle 68">
            <a:extLst>
              <a:ext uri="{FF2B5EF4-FFF2-40B4-BE49-F238E27FC236}">
                <a16:creationId xmlns:a16="http://schemas.microsoft.com/office/drawing/2014/main" id="{19347D42-5D23-4440-A4BD-56A6B0A8C974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381000" y="4198926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2</a:t>
            </a:r>
          </a:p>
        </p:txBody>
      </p:sp>
      <p:sp>
        <p:nvSpPr>
          <p:cNvPr id="70" name="Line 6">
            <a:extLst>
              <a:ext uri="{FF2B5EF4-FFF2-40B4-BE49-F238E27FC236}">
                <a16:creationId xmlns:a16="http://schemas.microsoft.com/office/drawing/2014/main" id="{F0B24AD5-8D25-7546-8B39-9FB919396AD3}"/>
              </a:ext>
            </a:extLst>
          </p:cNvPr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1943100" y="4568258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1" name="Rectangle 70">
            <a:extLst>
              <a:ext uri="{FF2B5EF4-FFF2-40B4-BE49-F238E27FC236}">
                <a16:creationId xmlns:a16="http://schemas.microsoft.com/office/drawing/2014/main" id="{D02FB673-4C68-8F44-84F1-8BE1AA203271}"/>
              </a:ext>
            </a:extLst>
          </p:cNvPr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667000" y="3810000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2" name="Rectangle 10">
            <a:extLst>
              <a:ext uri="{FF2B5EF4-FFF2-40B4-BE49-F238E27FC236}">
                <a16:creationId xmlns:a16="http://schemas.microsoft.com/office/drawing/2014/main" id="{BCDC4CCF-84BB-BA4E-A2C4-6EA33A30B49C}"/>
              </a:ext>
            </a:extLst>
          </p:cNvPr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667000" y="4267201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73" name="Rectangle 10">
            <a:extLst>
              <a:ext uri="{FF2B5EF4-FFF2-40B4-BE49-F238E27FC236}">
                <a16:creationId xmlns:a16="http://schemas.microsoft.com/office/drawing/2014/main" id="{AC17E22F-D351-3C46-AF8A-E29C00D68CD3}"/>
              </a:ext>
            </a:extLst>
          </p:cNvPr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667000" y="45720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74" name="Rectangle 10">
            <a:extLst>
              <a:ext uri="{FF2B5EF4-FFF2-40B4-BE49-F238E27FC236}">
                <a16:creationId xmlns:a16="http://schemas.microsoft.com/office/drawing/2014/main" id="{00413AC6-3990-0245-99F0-FD49D35C5651}"/>
              </a:ext>
            </a:extLst>
          </p:cNvPr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2667000" y="4876800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75" name="Rectangle 10">
            <a:extLst>
              <a:ext uri="{FF2B5EF4-FFF2-40B4-BE49-F238E27FC236}">
                <a16:creationId xmlns:a16="http://schemas.microsoft.com/office/drawing/2014/main" id="{F995114E-A174-D341-BA16-A63417DDF54A}"/>
              </a:ext>
            </a:extLst>
          </p:cNvPr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667000" y="518160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sp>
        <p:nvSpPr>
          <p:cNvPr id="76" name="Rectangle 75">
            <a:extLst>
              <a:ext uri="{FF2B5EF4-FFF2-40B4-BE49-F238E27FC236}">
                <a16:creationId xmlns:a16="http://schemas.microsoft.com/office/drawing/2014/main" id="{FDC3553E-46A3-674F-B7CD-90F036C550FD}"/>
              </a:ext>
            </a:extLst>
          </p:cNvPr>
          <p:cNvSpPr/>
          <p:nvPr/>
        </p:nvSpPr>
        <p:spPr>
          <a:xfrm>
            <a:off x="2361990" y="4239161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77" name="Rectangle 76">
            <a:extLst>
              <a:ext uri="{FF2B5EF4-FFF2-40B4-BE49-F238E27FC236}">
                <a16:creationId xmlns:a16="http://schemas.microsoft.com/office/drawing/2014/main" id="{B37B8FA3-3C1F-6044-B447-1B2DCA360DD0}"/>
              </a:ext>
            </a:extLst>
          </p:cNvPr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934200" y="990600"/>
            <a:ext cx="1371600" cy="51816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8" name="Rectangle 10">
            <a:extLst>
              <a:ext uri="{FF2B5EF4-FFF2-40B4-BE49-F238E27FC236}">
                <a16:creationId xmlns:a16="http://schemas.microsoft.com/office/drawing/2014/main" id="{0950BCDD-DFD5-F741-9A9F-67DF721F737C}"/>
              </a:ext>
            </a:extLst>
          </p:cNvPr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6934200" y="2750343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79" name="Rectangle 10">
            <a:extLst>
              <a:ext uri="{FF2B5EF4-FFF2-40B4-BE49-F238E27FC236}">
                <a16:creationId xmlns:a16="http://schemas.microsoft.com/office/drawing/2014/main" id="{8B698E48-C139-854A-A674-2EE03913CD25}"/>
              </a:ext>
            </a:extLst>
          </p:cNvPr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6934200" y="3352800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80" name="Rectangle 10">
            <a:extLst>
              <a:ext uri="{FF2B5EF4-FFF2-40B4-BE49-F238E27FC236}">
                <a16:creationId xmlns:a16="http://schemas.microsoft.com/office/drawing/2014/main" id="{28F60909-5FFB-8845-A2BF-249093A94CE3}"/>
              </a:ext>
            </a:extLst>
          </p:cNvPr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934200" y="1329537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81" name="Rectangle 10">
            <a:extLst>
              <a:ext uri="{FF2B5EF4-FFF2-40B4-BE49-F238E27FC236}">
                <a16:creationId xmlns:a16="http://schemas.microsoft.com/office/drawing/2014/main" id="{E5CBC864-429D-9640-97DF-3C7D2B7C14FF}"/>
              </a:ext>
            </a:extLst>
          </p:cNvPr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934200" y="20193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</a:t>
            </a:r>
          </a:p>
        </p:txBody>
      </p:sp>
      <p:sp>
        <p:nvSpPr>
          <p:cNvPr id="82" name="Rectangle 10">
            <a:extLst>
              <a:ext uri="{FF2B5EF4-FFF2-40B4-BE49-F238E27FC236}">
                <a16:creationId xmlns:a16="http://schemas.microsoft.com/office/drawing/2014/main" id="{2D238D72-F0AA-2B48-8103-F6FAD9FECCE5}"/>
              </a:ext>
            </a:extLst>
          </p:cNvPr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934200" y="3665526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G</a:t>
            </a:r>
          </a:p>
        </p:txBody>
      </p:sp>
      <p:sp>
        <p:nvSpPr>
          <p:cNvPr id="83" name="Rectangle 10">
            <a:extLst>
              <a:ext uri="{FF2B5EF4-FFF2-40B4-BE49-F238E27FC236}">
                <a16:creationId xmlns:a16="http://schemas.microsoft.com/office/drawing/2014/main" id="{103CA4F8-DDD4-8343-BD87-E1A12552931E}"/>
              </a:ext>
            </a:extLst>
          </p:cNvPr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6934200" y="3968320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</a:t>
            </a:r>
          </a:p>
        </p:txBody>
      </p:sp>
      <p:cxnSp>
        <p:nvCxnSpPr>
          <p:cNvPr id="84" name="Straight Arrow Connector 83">
            <a:extLst>
              <a:ext uri="{FF2B5EF4-FFF2-40B4-BE49-F238E27FC236}">
                <a16:creationId xmlns:a16="http://schemas.microsoft.com/office/drawing/2014/main" id="{21C25FB7-8C3F-394B-B189-F4F8413F7CF2}"/>
              </a:ext>
            </a:extLst>
          </p:cNvPr>
          <p:cNvCxnSpPr>
            <a:cxnSpLocks/>
            <a:stCxn id="64" idx="3"/>
            <a:endCxn id="95" idx="0"/>
          </p:cNvCxnSpPr>
          <p:nvPr/>
        </p:nvCxnSpPr>
        <p:spPr>
          <a:xfrm>
            <a:off x="4038600" y="2075433"/>
            <a:ext cx="931365" cy="4033667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85" name="Straight Arrow Connector 84">
            <a:extLst>
              <a:ext uri="{FF2B5EF4-FFF2-40B4-BE49-F238E27FC236}">
                <a16:creationId xmlns:a16="http://schemas.microsoft.com/office/drawing/2014/main" id="{ADC97329-9892-7346-BDAC-1F2650ABC3A0}"/>
              </a:ext>
            </a:extLst>
          </p:cNvPr>
          <p:cNvCxnSpPr>
            <a:stCxn id="65" idx="3"/>
            <a:endCxn id="79" idx="1"/>
          </p:cNvCxnSpPr>
          <p:nvPr/>
        </p:nvCxnSpPr>
        <p:spPr>
          <a:xfrm>
            <a:off x="4038600" y="2380232"/>
            <a:ext cx="2895600" cy="1124968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86" name="Straight Arrow Connector 85">
            <a:extLst>
              <a:ext uri="{FF2B5EF4-FFF2-40B4-BE49-F238E27FC236}">
                <a16:creationId xmlns:a16="http://schemas.microsoft.com/office/drawing/2014/main" id="{72F6A620-A337-2E4A-ACA2-DCB1C2F1DA2A}"/>
              </a:ext>
            </a:extLst>
          </p:cNvPr>
          <p:cNvCxnSpPr>
            <a:stCxn id="66" idx="3"/>
            <a:endCxn id="78" idx="1"/>
          </p:cNvCxnSpPr>
          <p:nvPr/>
        </p:nvCxnSpPr>
        <p:spPr>
          <a:xfrm>
            <a:off x="4038600" y="2685032"/>
            <a:ext cx="2895600" cy="217711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87" name="Straight Arrow Connector 86">
            <a:extLst>
              <a:ext uri="{FF2B5EF4-FFF2-40B4-BE49-F238E27FC236}">
                <a16:creationId xmlns:a16="http://schemas.microsoft.com/office/drawing/2014/main" id="{44B52DFB-4951-FE41-91AE-1D30092001D0}"/>
              </a:ext>
            </a:extLst>
          </p:cNvPr>
          <p:cNvCxnSpPr>
            <a:stCxn id="67" idx="3"/>
            <a:endCxn id="80" idx="1"/>
          </p:cNvCxnSpPr>
          <p:nvPr/>
        </p:nvCxnSpPr>
        <p:spPr>
          <a:xfrm flipV="1">
            <a:off x="4038600" y="1481937"/>
            <a:ext cx="2895600" cy="1507895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88" name="Straight Arrow Connector 87">
            <a:extLst>
              <a:ext uri="{FF2B5EF4-FFF2-40B4-BE49-F238E27FC236}">
                <a16:creationId xmlns:a16="http://schemas.microsoft.com/office/drawing/2014/main" id="{1B78F7CF-7F7F-404C-9C05-6BD91C049685}"/>
              </a:ext>
            </a:extLst>
          </p:cNvPr>
          <p:cNvCxnSpPr>
            <a:stCxn id="72" idx="3"/>
          </p:cNvCxnSpPr>
          <p:nvPr/>
        </p:nvCxnSpPr>
        <p:spPr>
          <a:xfrm flipV="1">
            <a:off x="4038600" y="2198132"/>
            <a:ext cx="2895600" cy="2221469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89" name="Straight Arrow Connector 88">
            <a:extLst>
              <a:ext uri="{FF2B5EF4-FFF2-40B4-BE49-F238E27FC236}">
                <a16:creationId xmlns:a16="http://schemas.microsoft.com/office/drawing/2014/main" id="{6408B7ED-B0AA-D84A-A77B-3E2628A051CC}"/>
              </a:ext>
            </a:extLst>
          </p:cNvPr>
          <p:cNvCxnSpPr>
            <a:cxnSpLocks/>
            <a:stCxn id="73" idx="3"/>
            <a:endCxn id="96" idx="0"/>
          </p:cNvCxnSpPr>
          <p:nvPr/>
        </p:nvCxnSpPr>
        <p:spPr>
          <a:xfrm>
            <a:off x="4038600" y="4724400"/>
            <a:ext cx="1599903" cy="1384700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0" name="Straight Arrow Connector 89">
            <a:extLst>
              <a:ext uri="{FF2B5EF4-FFF2-40B4-BE49-F238E27FC236}">
                <a16:creationId xmlns:a16="http://schemas.microsoft.com/office/drawing/2014/main" id="{81277312-850E-B846-A6F1-A69C3E8C3ED3}"/>
              </a:ext>
            </a:extLst>
          </p:cNvPr>
          <p:cNvCxnSpPr>
            <a:stCxn id="74" idx="3"/>
            <a:endCxn id="82" idx="1"/>
          </p:cNvCxnSpPr>
          <p:nvPr/>
        </p:nvCxnSpPr>
        <p:spPr>
          <a:xfrm flipV="1">
            <a:off x="4038600" y="3817926"/>
            <a:ext cx="2895600" cy="1211274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cxnSp>
        <p:nvCxnSpPr>
          <p:cNvPr id="91" name="Straight Arrow Connector 90">
            <a:extLst>
              <a:ext uri="{FF2B5EF4-FFF2-40B4-BE49-F238E27FC236}">
                <a16:creationId xmlns:a16="http://schemas.microsoft.com/office/drawing/2014/main" id="{1B157890-9FAC-1B4D-AD38-4D3AD4633E02}"/>
              </a:ext>
            </a:extLst>
          </p:cNvPr>
          <p:cNvCxnSpPr>
            <a:stCxn id="75" idx="3"/>
            <a:endCxn id="83" idx="1"/>
          </p:cNvCxnSpPr>
          <p:nvPr/>
        </p:nvCxnSpPr>
        <p:spPr>
          <a:xfrm flipV="1">
            <a:off x="4038600" y="4120720"/>
            <a:ext cx="2895600" cy="1213280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92" name="TextBox 91">
            <a:extLst>
              <a:ext uri="{FF2B5EF4-FFF2-40B4-BE49-F238E27FC236}">
                <a16:creationId xmlns:a16="http://schemas.microsoft.com/office/drawing/2014/main" id="{F01328F8-98F4-074A-AA6A-3B73EF5843F7}"/>
              </a:ext>
            </a:extLst>
          </p:cNvPr>
          <p:cNvSpPr txBox="1"/>
          <p:nvPr/>
        </p:nvSpPr>
        <p:spPr>
          <a:xfrm>
            <a:off x="6728954" y="632037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A018492D-85E2-F94B-BBDA-2438A74AF4FC}"/>
              </a:ext>
            </a:extLst>
          </p:cNvPr>
          <p:cNvSpPr txBox="1"/>
          <p:nvPr/>
        </p:nvSpPr>
        <p:spPr>
          <a:xfrm>
            <a:off x="2556547" y="5682733"/>
            <a:ext cx="1705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Virtual Memory</a:t>
            </a:r>
          </a:p>
        </p:txBody>
      </p:sp>
      <p:sp>
        <p:nvSpPr>
          <p:cNvPr id="94" name="Can 93">
            <a:extLst>
              <a:ext uri="{FF2B5EF4-FFF2-40B4-BE49-F238E27FC236}">
                <a16:creationId xmlns:a16="http://schemas.microsoft.com/office/drawing/2014/main" id="{4525FBB8-7FE6-8441-A1C5-D88A6DD30950}"/>
              </a:ext>
            </a:extLst>
          </p:cNvPr>
          <p:cNvSpPr/>
          <p:nvPr/>
        </p:nvSpPr>
        <p:spPr>
          <a:xfrm>
            <a:off x="4536416" y="5417166"/>
            <a:ext cx="1524000" cy="1371600"/>
          </a:xfrm>
          <a:prstGeom prst="can">
            <a:avLst/>
          </a:prstGeom>
          <a:noFill/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dirty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5" name="Rectangle 10">
            <a:extLst>
              <a:ext uri="{FF2B5EF4-FFF2-40B4-BE49-F238E27FC236}">
                <a16:creationId xmlns:a16="http://schemas.microsoft.com/office/drawing/2014/main" id="{658F8443-D703-874D-AE03-4AC93F4B5004}"/>
              </a:ext>
            </a:extLst>
          </p:cNvPr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4758330" y="6109100"/>
            <a:ext cx="423270" cy="3679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96" name="Rectangle 10">
            <a:extLst>
              <a:ext uri="{FF2B5EF4-FFF2-40B4-BE49-F238E27FC236}">
                <a16:creationId xmlns:a16="http://schemas.microsoft.com/office/drawing/2014/main" id="{C5B3C29E-E95D-484C-9500-BD8CF1DD0C58}"/>
              </a:ext>
            </a:extLst>
          </p:cNvPr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5426868" y="6109100"/>
            <a:ext cx="423270" cy="3679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9CFD33CF-AA62-254B-A8DD-6AD92384F172}"/>
              </a:ext>
            </a:extLst>
          </p:cNvPr>
          <p:cNvSpPr txBox="1"/>
          <p:nvPr/>
        </p:nvSpPr>
        <p:spPr>
          <a:xfrm>
            <a:off x="3915659" y="6421826"/>
            <a:ext cx="58862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Disk</a:t>
            </a:r>
          </a:p>
        </p:txBody>
      </p:sp>
      <p:sp>
        <p:nvSpPr>
          <p:cNvPr id="98" name="Rounded Rectangle 97">
            <a:extLst>
              <a:ext uri="{FF2B5EF4-FFF2-40B4-BE49-F238E27FC236}">
                <a16:creationId xmlns:a16="http://schemas.microsoft.com/office/drawing/2014/main" id="{12C8A5A1-C0C1-3849-867D-9D3B0882E1F3}"/>
              </a:ext>
            </a:extLst>
          </p:cNvPr>
          <p:cNvSpPr/>
          <p:nvPr/>
        </p:nvSpPr>
        <p:spPr>
          <a:xfrm>
            <a:off x="4414454" y="3509605"/>
            <a:ext cx="1981200" cy="1124969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Memory management unit (MMU) takes care of the mapping</a:t>
            </a:r>
          </a:p>
        </p:txBody>
      </p:sp>
      <p:sp>
        <p:nvSpPr>
          <p:cNvPr id="99" name="Rounded Rectangle 98">
            <a:extLst>
              <a:ext uri="{FF2B5EF4-FFF2-40B4-BE49-F238E27FC236}">
                <a16:creationId xmlns:a16="http://schemas.microsoft.com/office/drawing/2014/main" id="{5FD3FA78-894D-BA4C-9CC1-95860744032A}"/>
              </a:ext>
            </a:extLst>
          </p:cNvPr>
          <p:cNvSpPr/>
          <p:nvPr/>
        </p:nvSpPr>
        <p:spPr>
          <a:xfrm>
            <a:off x="4410100" y="2367956"/>
            <a:ext cx="1981200" cy="1124969"/>
          </a:xfrm>
          <a:prstGeom prst="roundRect">
            <a:avLst/>
          </a:prstGeom>
          <a:gradFill rotWithShape="1">
            <a:gsLst>
              <a:gs pos="0">
                <a:srgbClr val="4F81BD">
                  <a:tint val="100000"/>
                  <a:shade val="100000"/>
                  <a:satMod val="130000"/>
                </a:srgbClr>
              </a:gs>
              <a:gs pos="100000">
                <a:srgbClr val="4F81BD">
                  <a:tint val="50000"/>
                  <a:shade val="100000"/>
                  <a:satMod val="350000"/>
                </a:srgbClr>
              </a:gs>
            </a:gsLst>
            <a:lin ang="16200000" scaled="0"/>
          </a:gra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Map virtual address to physical address</a:t>
            </a:r>
          </a:p>
        </p:txBody>
      </p:sp>
      <p:sp>
        <p:nvSpPr>
          <p:cNvPr id="100" name="TextBox 99">
            <a:extLst>
              <a:ext uri="{FF2B5EF4-FFF2-40B4-BE49-F238E27FC236}">
                <a16:creationId xmlns:a16="http://schemas.microsoft.com/office/drawing/2014/main" id="{CD0BE90E-B8D9-044E-A879-5D8E59A8AF92}"/>
              </a:ext>
            </a:extLst>
          </p:cNvPr>
          <p:cNvSpPr txBox="1"/>
          <p:nvPr/>
        </p:nvSpPr>
        <p:spPr>
          <a:xfrm>
            <a:off x="8324886" y="580286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101" name="TextBox 100">
            <a:extLst>
              <a:ext uri="{FF2B5EF4-FFF2-40B4-BE49-F238E27FC236}">
                <a16:creationId xmlns:a16="http://schemas.microsoft.com/office/drawing/2014/main" id="{774A9776-38FC-8F44-B7CF-D9EE63428438}"/>
              </a:ext>
            </a:extLst>
          </p:cNvPr>
          <p:cNvSpPr txBox="1"/>
          <p:nvPr/>
        </p:nvSpPr>
        <p:spPr>
          <a:xfrm>
            <a:off x="8324886" y="5487965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</p:txBody>
      </p:sp>
      <p:sp>
        <p:nvSpPr>
          <p:cNvPr id="102" name="TextBox 101">
            <a:extLst>
              <a:ext uri="{FF2B5EF4-FFF2-40B4-BE49-F238E27FC236}">
                <a16:creationId xmlns:a16="http://schemas.microsoft.com/office/drawing/2014/main" id="{1DC15C53-47C8-E743-98AA-6FFFCAB4B323}"/>
              </a:ext>
            </a:extLst>
          </p:cNvPr>
          <p:cNvSpPr txBox="1"/>
          <p:nvPr/>
        </p:nvSpPr>
        <p:spPr>
          <a:xfrm>
            <a:off x="8318863" y="5051988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</p:txBody>
      </p:sp>
      <p:sp>
        <p:nvSpPr>
          <p:cNvPr id="103" name="TextBox 102">
            <a:extLst>
              <a:ext uri="{FF2B5EF4-FFF2-40B4-BE49-F238E27FC236}">
                <a16:creationId xmlns:a16="http://schemas.microsoft.com/office/drawing/2014/main" id="{A4BA7922-4806-334C-A2EC-AB16C1F9C8D4}"/>
              </a:ext>
            </a:extLst>
          </p:cNvPr>
          <p:cNvSpPr txBox="1"/>
          <p:nvPr/>
        </p:nvSpPr>
        <p:spPr>
          <a:xfrm>
            <a:off x="8305800" y="467606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</p:txBody>
      </p:sp>
      <p:sp>
        <p:nvSpPr>
          <p:cNvPr id="104" name="TextBox 103">
            <a:extLst>
              <a:ext uri="{FF2B5EF4-FFF2-40B4-BE49-F238E27FC236}">
                <a16:creationId xmlns:a16="http://schemas.microsoft.com/office/drawing/2014/main" id="{45E1ABE0-DD78-7446-9734-BE190FC7799F}"/>
              </a:ext>
            </a:extLst>
          </p:cNvPr>
          <p:cNvSpPr txBox="1"/>
          <p:nvPr/>
        </p:nvSpPr>
        <p:spPr>
          <a:xfrm>
            <a:off x="8305800" y="4321746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4</a:t>
            </a:r>
          </a:p>
        </p:txBody>
      </p:sp>
      <p:sp>
        <p:nvSpPr>
          <p:cNvPr id="105" name="TextBox 104">
            <a:extLst>
              <a:ext uri="{FF2B5EF4-FFF2-40B4-BE49-F238E27FC236}">
                <a16:creationId xmlns:a16="http://schemas.microsoft.com/office/drawing/2014/main" id="{6B4AEE2B-88E0-584E-AB15-FEE9584A5371}"/>
              </a:ext>
            </a:extLst>
          </p:cNvPr>
          <p:cNvSpPr txBox="1"/>
          <p:nvPr/>
        </p:nvSpPr>
        <p:spPr>
          <a:xfrm>
            <a:off x="8306268" y="3955214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5</a:t>
            </a:r>
          </a:p>
        </p:txBody>
      </p:sp>
      <p:sp>
        <p:nvSpPr>
          <p:cNvPr id="106" name="TextBox 105">
            <a:extLst>
              <a:ext uri="{FF2B5EF4-FFF2-40B4-BE49-F238E27FC236}">
                <a16:creationId xmlns:a16="http://schemas.microsoft.com/office/drawing/2014/main" id="{544AFB12-1CDE-E242-872D-D4EDC68312C8}"/>
              </a:ext>
            </a:extLst>
          </p:cNvPr>
          <p:cNvSpPr txBox="1"/>
          <p:nvPr/>
        </p:nvSpPr>
        <p:spPr>
          <a:xfrm>
            <a:off x="8305800" y="3618073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6</a:t>
            </a:r>
          </a:p>
        </p:txBody>
      </p:sp>
      <p:sp>
        <p:nvSpPr>
          <p:cNvPr id="107" name="TextBox 106">
            <a:extLst>
              <a:ext uri="{FF2B5EF4-FFF2-40B4-BE49-F238E27FC236}">
                <a16:creationId xmlns:a16="http://schemas.microsoft.com/office/drawing/2014/main" id="{0EB2C224-CA39-7748-8058-EF33EAC97658}"/>
              </a:ext>
            </a:extLst>
          </p:cNvPr>
          <p:cNvSpPr txBox="1"/>
          <p:nvPr/>
        </p:nvSpPr>
        <p:spPr>
          <a:xfrm>
            <a:off x="8318863" y="3277137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7</a:t>
            </a:r>
          </a:p>
        </p:txBody>
      </p:sp>
      <p:sp>
        <p:nvSpPr>
          <p:cNvPr id="108" name="TextBox 107">
            <a:extLst>
              <a:ext uri="{FF2B5EF4-FFF2-40B4-BE49-F238E27FC236}">
                <a16:creationId xmlns:a16="http://schemas.microsoft.com/office/drawing/2014/main" id="{E40BBC18-B569-9E43-B937-1B04E2AB2EFB}"/>
              </a:ext>
            </a:extLst>
          </p:cNvPr>
          <p:cNvSpPr txBox="1"/>
          <p:nvPr/>
        </p:nvSpPr>
        <p:spPr>
          <a:xfrm>
            <a:off x="8318863" y="2989989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8</a:t>
            </a:r>
          </a:p>
        </p:txBody>
      </p:sp>
      <p:sp>
        <p:nvSpPr>
          <p:cNvPr id="109" name="TextBox 108">
            <a:extLst>
              <a:ext uri="{FF2B5EF4-FFF2-40B4-BE49-F238E27FC236}">
                <a16:creationId xmlns:a16="http://schemas.microsoft.com/office/drawing/2014/main" id="{2E87714F-ABAD-F842-B4E6-A83C8E1BE341}"/>
              </a:ext>
            </a:extLst>
          </p:cNvPr>
          <p:cNvSpPr txBox="1"/>
          <p:nvPr/>
        </p:nvSpPr>
        <p:spPr>
          <a:xfrm>
            <a:off x="8318863" y="2702841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9</a:t>
            </a:r>
          </a:p>
        </p:txBody>
      </p:sp>
      <p:sp>
        <p:nvSpPr>
          <p:cNvPr id="110" name="TextBox 109">
            <a:extLst>
              <a:ext uri="{FF2B5EF4-FFF2-40B4-BE49-F238E27FC236}">
                <a16:creationId xmlns:a16="http://schemas.microsoft.com/office/drawing/2014/main" id="{909CBC6D-2A25-7640-8933-BA6D2F11BA5D}"/>
              </a:ext>
            </a:extLst>
          </p:cNvPr>
          <p:cNvSpPr txBox="1"/>
          <p:nvPr/>
        </p:nvSpPr>
        <p:spPr>
          <a:xfrm>
            <a:off x="8305800" y="236356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10</a:t>
            </a:r>
          </a:p>
        </p:txBody>
      </p:sp>
      <p:sp>
        <p:nvSpPr>
          <p:cNvPr id="111" name="TextBox 110">
            <a:extLst>
              <a:ext uri="{FF2B5EF4-FFF2-40B4-BE49-F238E27FC236}">
                <a16:creationId xmlns:a16="http://schemas.microsoft.com/office/drawing/2014/main" id="{348F2E11-2CCD-2642-A496-EA9676D899DF}"/>
              </a:ext>
            </a:extLst>
          </p:cNvPr>
          <p:cNvSpPr txBox="1"/>
          <p:nvPr/>
        </p:nvSpPr>
        <p:spPr>
          <a:xfrm>
            <a:off x="8318863" y="1997029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11</a:t>
            </a:r>
          </a:p>
        </p:txBody>
      </p:sp>
      <p:sp>
        <p:nvSpPr>
          <p:cNvPr id="112" name="TextBox 111">
            <a:extLst>
              <a:ext uri="{FF2B5EF4-FFF2-40B4-BE49-F238E27FC236}">
                <a16:creationId xmlns:a16="http://schemas.microsoft.com/office/drawing/2014/main" id="{97BECDCF-A5DD-6443-933A-6AA4558A4FE2}"/>
              </a:ext>
            </a:extLst>
          </p:cNvPr>
          <p:cNvSpPr txBox="1"/>
          <p:nvPr/>
        </p:nvSpPr>
        <p:spPr>
          <a:xfrm>
            <a:off x="8305800" y="1605841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12</a:t>
            </a:r>
          </a:p>
        </p:txBody>
      </p:sp>
      <p:sp>
        <p:nvSpPr>
          <p:cNvPr id="113" name="TextBox 112">
            <a:extLst>
              <a:ext uri="{FF2B5EF4-FFF2-40B4-BE49-F238E27FC236}">
                <a16:creationId xmlns:a16="http://schemas.microsoft.com/office/drawing/2014/main" id="{26433D51-E77B-9241-92D1-1FEA1EAB9F4C}"/>
              </a:ext>
            </a:extLst>
          </p:cNvPr>
          <p:cNvSpPr txBox="1"/>
          <p:nvPr/>
        </p:nvSpPr>
        <p:spPr>
          <a:xfrm>
            <a:off x="8318863" y="1291470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13</a:t>
            </a:r>
          </a:p>
        </p:txBody>
      </p:sp>
      <p:sp>
        <p:nvSpPr>
          <p:cNvPr id="114" name="TextBox 113">
            <a:extLst>
              <a:ext uri="{FF2B5EF4-FFF2-40B4-BE49-F238E27FC236}">
                <a16:creationId xmlns:a16="http://schemas.microsoft.com/office/drawing/2014/main" id="{334BB1E6-CD14-264F-8E9E-55B67FC00FC5}"/>
              </a:ext>
            </a:extLst>
          </p:cNvPr>
          <p:cNvSpPr txBox="1"/>
          <p:nvPr/>
        </p:nvSpPr>
        <p:spPr>
          <a:xfrm>
            <a:off x="8305800" y="978024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14</a:t>
            </a:r>
          </a:p>
        </p:txBody>
      </p:sp>
    </p:spTree>
    <p:extLst>
      <p:ext uri="{BB962C8B-B14F-4D97-AF65-F5344CB8AC3E}">
        <p14:creationId xmlns:p14="http://schemas.microsoft.com/office/powerpoint/2010/main" val="3412183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14</a:t>
            </a:fld>
            <a:endParaRPr lang="en-US" dirty="0"/>
          </a:p>
        </p:txBody>
      </p:sp>
      <p:sp>
        <p:nvSpPr>
          <p:cNvPr id="22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Big Picture: (Virtual) Memory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3" name="Content Placeholder 3"/>
          <p:cNvSpPr txBox="1">
            <a:spLocks/>
          </p:cNvSpPr>
          <p:nvPr/>
        </p:nvSpPr>
        <p:spPr>
          <a:xfrm>
            <a:off x="457200" y="990600"/>
            <a:ext cx="8229600" cy="536575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200"/>
              </a:spcBef>
              <a:buSzPct val="80000"/>
              <a:buFont typeface="Wingdings" charset="2"/>
              <a:buChar char="§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200"/>
              </a:spcBef>
              <a:buFont typeface="Wingdings" charset="2"/>
              <a:buChar char="§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2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From a process’s perspective –</a:t>
            </a: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r>
              <a:rPr kumimoji="0" lang="en-US" sz="28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Process only sees the virtual memory</a:t>
            </a:r>
          </a:p>
          <a:p>
            <a:pPr marL="1143000" marR="0" lvl="2" indent="-2286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Wingdings" pitchFamily="2" charset="2"/>
              <a:buChar char="ü"/>
              <a:tabLst/>
              <a:defRPr/>
            </a:pPr>
            <a:r>
              <a:rPr kumimoji="0" lang="en-US" sz="2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Contiguous memory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F845353D-FB08-DF47-A775-5E8D88773FB0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1524000" y="2039367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25" name="Line 6">
            <a:extLst>
              <a:ext uri="{FF2B5EF4-FFF2-40B4-BE49-F238E27FC236}">
                <a16:creationId xmlns:a16="http://schemas.microsoft.com/office/drawing/2014/main" id="{9795F18E-8F10-9C43-8AF8-83BAF9E51E61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3086100" y="2408699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89E0F954-694F-9744-B289-60BCF34C94D8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3810000" y="1676399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7" name="Rectangle 10">
            <a:extLst>
              <a:ext uri="{FF2B5EF4-FFF2-40B4-BE49-F238E27FC236}">
                <a16:creationId xmlns:a16="http://schemas.microsoft.com/office/drawing/2014/main" id="{678282BD-E448-964B-B53E-50899CD5262D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3810000" y="21336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28" name="Rectangle 10">
            <a:extLst>
              <a:ext uri="{FF2B5EF4-FFF2-40B4-BE49-F238E27FC236}">
                <a16:creationId xmlns:a16="http://schemas.microsoft.com/office/drawing/2014/main" id="{683F56DB-332F-4F45-9420-A64C977887C8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3810000" y="2438399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29" name="Rectangle 10">
            <a:extLst>
              <a:ext uri="{FF2B5EF4-FFF2-40B4-BE49-F238E27FC236}">
                <a16:creationId xmlns:a16="http://schemas.microsoft.com/office/drawing/2014/main" id="{9A400A04-88F9-864C-A478-0EF7FBA0F828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3810000" y="2743199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85E3369C-BD68-4E43-B11C-11313F77B29B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3810000" y="3047999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93F13736-3B94-BA4D-B46A-707AD12B9EFC}"/>
              </a:ext>
            </a:extLst>
          </p:cNvPr>
          <p:cNvSpPr/>
          <p:nvPr/>
        </p:nvSpPr>
        <p:spPr>
          <a:xfrm>
            <a:off x="3504990" y="2105560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2A0DBA68-D7E7-4442-B7AE-5E15E4866E44}"/>
              </a:ext>
            </a:extLst>
          </p:cNvPr>
          <p:cNvSpPr txBox="1"/>
          <p:nvPr/>
        </p:nvSpPr>
        <p:spPr>
          <a:xfrm>
            <a:off x="3643130" y="3376485"/>
            <a:ext cx="1705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Virtual Memory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1161102A-B112-D541-8C2D-24625FA76CBE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623852" y="1676399"/>
            <a:ext cx="1371600" cy="15705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4" name="Rectangle 10">
            <a:extLst>
              <a:ext uri="{FF2B5EF4-FFF2-40B4-BE49-F238E27FC236}">
                <a16:creationId xmlns:a16="http://schemas.microsoft.com/office/drawing/2014/main" id="{035BAF6B-8650-CF4D-9ABA-71BB2D846612}"/>
              </a:ext>
            </a:extLst>
          </p:cNvPr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6623852" y="2637299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C53B4B9A-652E-B441-A2BA-A5B31731EFAA}"/>
              </a:ext>
            </a:extLst>
          </p:cNvPr>
          <p:cNvCxnSpPr>
            <a:stCxn id="29" idx="3"/>
            <a:endCxn id="34" idx="1"/>
          </p:cNvCxnSpPr>
          <p:nvPr/>
        </p:nvCxnSpPr>
        <p:spPr>
          <a:xfrm flipV="1">
            <a:off x="5181600" y="2789699"/>
            <a:ext cx="1442252" cy="105900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36" name="TextBox 35">
            <a:extLst>
              <a:ext uri="{FF2B5EF4-FFF2-40B4-BE49-F238E27FC236}">
                <a16:creationId xmlns:a16="http://schemas.microsoft.com/office/drawing/2014/main" id="{A0E09268-EF91-244A-BC4F-4830598C70AB}"/>
              </a:ext>
            </a:extLst>
          </p:cNvPr>
          <p:cNvSpPr txBox="1"/>
          <p:nvPr/>
        </p:nvSpPr>
        <p:spPr>
          <a:xfrm>
            <a:off x="6399563" y="3302676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155FFC72-C578-BF42-B981-85DB9D0882BA}"/>
              </a:ext>
            </a:extLst>
          </p:cNvPr>
          <p:cNvSpPr/>
          <p:nvPr/>
        </p:nvSpPr>
        <p:spPr>
          <a:xfrm>
            <a:off x="5305320" y="1500830"/>
            <a:ext cx="3114341" cy="2148008"/>
          </a:xfrm>
          <a:prstGeom prst="rect">
            <a:avLst/>
          </a:prstGeom>
          <a:solidFill>
            <a:srgbClr val="4F81BD">
              <a:alpha val="18000"/>
            </a:srgb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4C19E68A-60E5-4245-BF7B-E23E31C500CA}"/>
              </a:ext>
            </a:extLst>
          </p:cNvPr>
          <p:cNvSpPr txBox="1"/>
          <p:nvPr/>
        </p:nvSpPr>
        <p:spPr>
          <a:xfrm rot="16200000">
            <a:off x="4410942" y="2398527"/>
            <a:ext cx="213128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Hidden from Process</a:t>
            </a:r>
          </a:p>
        </p:txBody>
      </p:sp>
    </p:spTree>
    <p:extLst>
      <p:ext uri="{BB962C8B-B14F-4D97-AF65-F5344CB8AC3E}">
        <p14:creationId xmlns:p14="http://schemas.microsoft.com/office/powerpoint/2010/main" val="14161008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15</a:t>
            </a:fld>
            <a:endParaRPr lang="en-US" dirty="0"/>
          </a:p>
        </p:txBody>
      </p:sp>
      <p:sp>
        <p:nvSpPr>
          <p:cNvPr id="22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Big Picture: (Virtual) Memory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F845353D-FB08-DF47-A775-5E8D88773FB0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1524000" y="2039367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25" name="Line 6">
            <a:extLst>
              <a:ext uri="{FF2B5EF4-FFF2-40B4-BE49-F238E27FC236}">
                <a16:creationId xmlns:a16="http://schemas.microsoft.com/office/drawing/2014/main" id="{9795F18E-8F10-9C43-8AF8-83BAF9E51E61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3086100" y="2408699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89E0F954-694F-9744-B289-60BCF34C94D8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3810000" y="1676399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7" name="Rectangle 10">
            <a:extLst>
              <a:ext uri="{FF2B5EF4-FFF2-40B4-BE49-F238E27FC236}">
                <a16:creationId xmlns:a16="http://schemas.microsoft.com/office/drawing/2014/main" id="{678282BD-E448-964B-B53E-50899CD5262D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3810000" y="21336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28" name="Rectangle 10">
            <a:extLst>
              <a:ext uri="{FF2B5EF4-FFF2-40B4-BE49-F238E27FC236}">
                <a16:creationId xmlns:a16="http://schemas.microsoft.com/office/drawing/2014/main" id="{683F56DB-332F-4F45-9420-A64C977887C8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3810000" y="2438399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29" name="Rectangle 10">
            <a:extLst>
              <a:ext uri="{FF2B5EF4-FFF2-40B4-BE49-F238E27FC236}">
                <a16:creationId xmlns:a16="http://schemas.microsoft.com/office/drawing/2014/main" id="{9A400A04-88F9-864C-A478-0EF7FBA0F828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3810000" y="2743199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85E3369C-BD68-4E43-B11C-11313F77B29B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3810000" y="3047999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93F13736-3B94-BA4D-B46A-707AD12B9EFC}"/>
              </a:ext>
            </a:extLst>
          </p:cNvPr>
          <p:cNvSpPr/>
          <p:nvPr/>
        </p:nvSpPr>
        <p:spPr>
          <a:xfrm>
            <a:off x="3504990" y="2105560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2A0DBA68-D7E7-4442-B7AE-5E15E4866E44}"/>
              </a:ext>
            </a:extLst>
          </p:cNvPr>
          <p:cNvSpPr txBox="1"/>
          <p:nvPr/>
        </p:nvSpPr>
        <p:spPr>
          <a:xfrm>
            <a:off x="3643130" y="3376485"/>
            <a:ext cx="1705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Virtual Memory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1161102A-B112-D541-8C2D-24625FA76CBE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623852" y="1676399"/>
            <a:ext cx="1371600" cy="15705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4" name="Rectangle 10">
            <a:extLst>
              <a:ext uri="{FF2B5EF4-FFF2-40B4-BE49-F238E27FC236}">
                <a16:creationId xmlns:a16="http://schemas.microsoft.com/office/drawing/2014/main" id="{035BAF6B-8650-CF4D-9ABA-71BB2D846612}"/>
              </a:ext>
            </a:extLst>
          </p:cNvPr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6623852" y="2637299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C53B4B9A-652E-B441-A2BA-A5B31731EFAA}"/>
              </a:ext>
            </a:extLst>
          </p:cNvPr>
          <p:cNvCxnSpPr>
            <a:stCxn id="29" idx="3"/>
            <a:endCxn id="34" idx="1"/>
          </p:cNvCxnSpPr>
          <p:nvPr/>
        </p:nvCxnSpPr>
        <p:spPr>
          <a:xfrm flipV="1">
            <a:off x="5181600" y="2789699"/>
            <a:ext cx="1442252" cy="105900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36" name="TextBox 35">
            <a:extLst>
              <a:ext uri="{FF2B5EF4-FFF2-40B4-BE49-F238E27FC236}">
                <a16:creationId xmlns:a16="http://schemas.microsoft.com/office/drawing/2014/main" id="{A0E09268-EF91-244A-BC4F-4830598C70AB}"/>
              </a:ext>
            </a:extLst>
          </p:cNvPr>
          <p:cNvSpPr txBox="1"/>
          <p:nvPr/>
        </p:nvSpPr>
        <p:spPr>
          <a:xfrm>
            <a:off x="6399563" y="3302676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155FFC72-C578-BF42-B981-85DB9D0882BA}"/>
              </a:ext>
            </a:extLst>
          </p:cNvPr>
          <p:cNvSpPr/>
          <p:nvPr/>
        </p:nvSpPr>
        <p:spPr>
          <a:xfrm>
            <a:off x="5305320" y="1500830"/>
            <a:ext cx="3114341" cy="2148008"/>
          </a:xfrm>
          <a:prstGeom prst="rect">
            <a:avLst/>
          </a:prstGeom>
          <a:solidFill>
            <a:srgbClr val="4F81BD">
              <a:alpha val="18000"/>
            </a:srgb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4C19E68A-60E5-4245-BF7B-E23E31C500CA}"/>
              </a:ext>
            </a:extLst>
          </p:cNvPr>
          <p:cNvSpPr txBox="1"/>
          <p:nvPr/>
        </p:nvSpPr>
        <p:spPr>
          <a:xfrm rot="16200000">
            <a:off x="4410942" y="2398527"/>
            <a:ext cx="213128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Hidden from Process</a:t>
            </a:r>
          </a:p>
        </p:txBody>
      </p:sp>
      <p:sp>
        <p:nvSpPr>
          <p:cNvPr id="20" name="Content Placeholder 3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365750"/>
          </a:xfrm>
        </p:spPr>
        <p:txBody>
          <a:bodyPr/>
          <a:lstStyle/>
          <a:p>
            <a:r>
              <a:rPr lang="en-US" dirty="0"/>
              <a:t>From a process’s perspective –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r>
              <a:rPr lang="en-US" dirty="0"/>
              <a:t>Process only sees the virtual memory</a:t>
            </a:r>
          </a:p>
          <a:p>
            <a:pPr lvl="2">
              <a:buFont typeface="Wingdings" pitchFamily="2" charset="2"/>
              <a:buChar char="ü"/>
            </a:pPr>
            <a:r>
              <a:rPr lang="en-US" dirty="0"/>
              <a:t>Contiguous memory</a:t>
            </a:r>
          </a:p>
          <a:p>
            <a:pPr lvl="2">
              <a:buFont typeface="Wingdings" pitchFamily="2" charset="2"/>
              <a:buChar char="ü"/>
            </a:pPr>
            <a:r>
              <a:rPr lang="en-US" dirty="0"/>
              <a:t>No need to recompile - only mappings need to be updated</a:t>
            </a:r>
          </a:p>
          <a:p>
            <a:pPr marL="914400" lvl="2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477696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16</a:t>
            </a:fld>
            <a:endParaRPr lang="en-US" dirty="0"/>
          </a:p>
        </p:txBody>
      </p:sp>
      <p:sp>
        <p:nvSpPr>
          <p:cNvPr id="22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Big Picture: (Virtual) Memory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3" name="Content Placeholder 3"/>
          <p:cNvSpPr txBox="1">
            <a:spLocks/>
          </p:cNvSpPr>
          <p:nvPr/>
        </p:nvSpPr>
        <p:spPr>
          <a:xfrm>
            <a:off x="457200" y="990600"/>
            <a:ext cx="8229600" cy="536575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200"/>
              </a:spcBef>
              <a:buSzPct val="80000"/>
              <a:buFont typeface="Wingdings" charset="2"/>
              <a:buChar char="§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200"/>
              </a:spcBef>
              <a:buFont typeface="Wingdings" charset="2"/>
              <a:buChar char="§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2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From a process’s perspective –</a:t>
            </a: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r>
              <a:rPr kumimoji="0" lang="en-US" sz="28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Process only sees the virtual memory</a:t>
            </a:r>
          </a:p>
          <a:p>
            <a:pPr marL="1143000" marR="0" lvl="2" indent="-2286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Wingdings" pitchFamily="2" charset="2"/>
              <a:buChar char="ü"/>
              <a:tabLst/>
              <a:defRPr/>
            </a:pPr>
            <a:r>
              <a:rPr kumimoji="0" lang="en-US" sz="2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Contiguous memory</a:t>
            </a:r>
          </a:p>
          <a:p>
            <a:pPr marL="1143000" marR="0" lvl="2" indent="-2286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Wingdings" pitchFamily="2" charset="2"/>
              <a:buChar char="ü"/>
              <a:tabLst/>
              <a:defRPr/>
            </a:pPr>
            <a:r>
              <a:rPr kumimoji="0" lang="en-US" sz="2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No need to recompile - only mappings need to be updated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F845353D-FB08-DF47-A775-5E8D88773FB0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1524000" y="2039367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25" name="Line 6">
            <a:extLst>
              <a:ext uri="{FF2B5EF4-FFF2-40B4-BE49-F238E27FC236}">
                <a16:creationId xmlns:a16="http://schemas.microsoft.com/office/drawing/2014/main" id="{9795F18E-8F10-9C43-8AF8-83BAF9E51E61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3086100" y="2408699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89E0F954-694F-9744-B289-60BCF34C94D8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3810000" y="1676399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7" name="Rectangle 10">
            <a:extLst>
              <a:ext uri="{FF2B5EF4-FFF2-40B4-BE49-F238E27FC236}">
                <a16:creationId xmlns:a16="http://schemas.microsoft.com/office/drawing/2014/main" id="{678282BD-E448-964B-B53E-50899CD5262D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3810000" y="21336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28" name="Rectangle 10">
            <a:extLst>
              <a:ext uri="{FF2B5EF4-FFF2-40B4-BE49-F238E27FC236}">
                <a16:creationId xmlns:a16="http://schemas.microsoft.com/office/drawing/2014/main" id="{683F56DB-332F-4F45-9420-A64C977887C8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3810000" y="2438399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29" name="Rectangle 10">
            <a:extLst>
              <a:ext uri="{FF2B5EF4-FFF2-40B4-BE49-F238E27FC236}">
                <a16:creationId xmlns:a16="http://schemas.microsoft.com/office/drawing/2014/main" id="{9A400A04-88F9-864C-A478-0EF7FBA0F828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3810000" y="2743199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85E3369C-BD68-4E43-B11C-11313F77B29B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3810000" y="3047999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93F13736-3B94-BA4D-B46A-707AD12B9EFC}"/>
              </a:ext>
            </a:extLst>
          </p:cNvPr>
          <p:cNvSpPr/>
          <p:nvPr/>
        </p:nvSpPr>
        <p:spPr>
          <a:xfrm>
            <a:off x="3504990" y="2105560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2A0DBA68-D7E7-4442-B7AE-5E15E4866E44}"/>
              </a:ext>
            </a:extLst>
          </p:cNvPr>
          <p:cNvSpPr txBox="1"/>
          <p:nvPr/>
        </p:nvSpPr>
        <p:spPr>
          <a:xfrm>
            <a:off x="3643130" y="3376485"/>
            <a:ext cx="1705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Virtual Memory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1161102A-B112-D541-8C2D-24625FA76CBE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623852" y="1676399"/>
            <a:ext cx="1371600" cy="15705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4" name="Rectangle 10">
            <a:extLst>
              <a:ext uri="{FF2B5EF4-FFF2-40B4-BE49-F238E27FC236}">
                <a16:creationId xmlns:a16="http://schemas.microsoft.com/office/drawing/2014/main" id="{035BAF6B-8650-CF4D-9ABA-71BB2D846612}"/>
              </a:ext>
            </a:extLst>
          </p:cNvPr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6623852" y="1953160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C53B4B9A-652E-B441-A2BA-A5B31731EFAA}"/>
              </a:ext>
            </a:extLst>
          </p:cNvPr>
          <p:cNvCxnSpPr>
            <a:stCxn id="29" idx="3"/>
            <a:endCxn id="34" idx="1"/>
          </p:cNvCxnSpPr>
          <p:nvPr/>
        </p:nvCxnSpPr>
        <p:spPr>
          <a:xfrm flipV="1">
            <a:off x="5181600" y="2105560"/>
            <a:ext cx="1442252" cy="790039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36" name="TextBox 35">
            <a:extLst>
              <a:ext uri="{FF2B5EF4-FFF2-40B4-BE49-F238E27FC236}">
                <a16:creationId xmlns:a16="http://schemas.microsoft.com/office/drawing/2014/main" id="{6B1BF66F-E6EA-4A40-86AE-65E96F7998BE}"/>
              </a:ext>
            </a:extLst>
          </p:cNvPr>
          <p:cNvSpPr txBox="1"/>
          <p:nvPr/>
        </p:nvSpPr>
        <p:spPr>
          <a:xfrm>
            <a:off x="6399563" y="329083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02057B56-B1FF-EF49-A71E-BBF2C97C99B9}"/>
              </a:ext>
            </a:extLst>
          </p:cNvPr>
          <p:cNvSpPr/>
          <p:nvPr/>
        </p:nvSpPr>
        <p:spPr>
          <a:xfrm>
            <a:off x="5305320" y="1500830"/>
            <a:ext cx="3114341" cy="2148008"/>
          </a:xfrm>
          <a:prstGeom prst="rect">
            <a:avLst/>
          </a:prstGeom>
          <a:solidFill>
            <a:srgbClr val="4F81BD">
              <a:alpha val="18000"/>
            </a:srgb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F096653D-0079-0644-8612-B3D91DBBB434}"/>
              </a:ext>
            </a:extLst>
          </p:cNvPr>
          <p:cNvSpPr txBox="1"/>
          <p:nvPr/>
        </p:nvSpPr>
        <p:spPr>
          <a:xfrm rot="16200000">
            <a:off x="4410942" y="2398527"/>
            <a:ext cx="213128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Hidden from Process</a:t>
            </a:r>
          </a:p>
        </p:txBody>
      </p:sp>
    </p:spTree>
    <p:extLst>
      <p:ext uri="{BB962C8B-B14F-4D97-AF65-F5344CB8AC3E}">
        <p14:creationId xmlns:p14="http://schemas.microsoft.com/office/powerpoint/2010/main" val="2475355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17</a:t>
            </a:fld>
            <a:endParaRPr lang="en-US" dirty="0"/>
          </a:p>
        </p:txBody>
      </p:sp>
      <p:sp>
        <p:nvSpPr>
          <p:cNvPr id="24" name="Title 2"/>
          <p:cNvSpPr txBox="1">
            <a:spLocks/>
          </p:cNvSpPr>
          <p:nvPr/>
        </p:nvSpPr>
        <p:spPr>
          <a:xfrm>
            <a:off x="457200" y="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Big Picture: (Virtual) Memory</a:t>
            </a:r>
            <a:endParaRPr kumimoji="0" lang="en-US" sz="4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5" name="Content Placeholder 3"/>
          <p:cNvSpPr txBox="1">
            <a:spLocks/>
          </p:cNvSpPr>
          <p:nvPr/>
        </p:nvSpPr>
        <p:spPr>
          <a:xfrm>
            <a:off x="457200" y="990600"/>
            <a:ext cx="8229600" cy="5715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200"/>
              </a:spcBef>
              <a:buSzPct val="80000"/>
              <a:buFont typeface="Wingdings" charset="2"/>
              <a:buChar char="§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2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200"/>
              </a:spcBef>
              <a:buFont typeface="Wingdings" charset="2"/>
              <a:buChar char="§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2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Arial"/>
              <a:buChar char="•"/>
              <a:tabLst/>
              <a:defRPr/>
            </a:pPr>
            <a:r>
              <a:rPr kumimoji="0" lang="en-US" sz="32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From a process’s perspective –</a:t>
            </a: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endParaRPr kumimoji="0" lang="en-US" sz="2800" b="0" i="0" u="none" strike="noStrike" kern="1200" cap="none" spc="0" normalizeH="0" baseline="0" noProof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  <a:p>
            <a:pPr marL="742950" marR="0" lvl="1" indent="-28575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Pct val="80000"/>
              <a:buFont typeface="Wingdings" charset="2"/>
              <a:buChar char="§"/>
              <a:tabLst/>
              <a:defRPr/>
            </a:pPr>
            <a:r>
              <a:rPr kumimoji="0" lang="en-US" sz="28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Process only sees the virtual memory</a:t>
            </a:r>
          </a:p>
          <a:p>
            <a:pPr marL="1143000" marR="0" lvl="2" indent="-2286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Wingdings" pitchFamily="2" charset="2"/>
              <a:buChar char="ü"/>
              <a:tabLst/>
              <a:defRPr/>
            </a:pPr>
            <a:r>
              <a:rPr kumimoji="0" lang="en-US" sz="2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Contiguous memory</a:t>
            </a:r>
          </a:p>
          <a:p>
            <a:pPr marL="1143000" marR="0" lvl="2" indent="-2286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Wingdings" pitchFamily="2" charset="2"/>
              <a:buChar char="ü"/>
              <a:tabLst/>
              <a:defRPr/>
            </a:pPr>
            <a:r>
              <a:rPr kumimoji="0" lang="en-US" sz="2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No need to recompile - only mappings need to be updated</a:t>
            </a:r>
          </a:p>
          <a:p>
            <a:pPr marL="1143000" marR="0" lvl="2" indent="-2286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Tx/>
              <a:buSzTx/>
              <a:buFont typeface="Wingdings" pitchFamily="2" charset="2"/>
              <a:buChar char="ü"/>
              <a:tabLst/>
              <a:defRPr/>
            </a:pPr>
            <a:r>
              <a:rPr kumimoji="0" lang="en-US" sz="2400" b="0" i="0" u="none" strike="noStrike" kern="1200" cap="none" spc="0" normalizeH="0" baseline="0" noProof="0" smtClean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Source Sans Pro"/>
              </a:rPr>
              <a:t>When run out of memory, MMU maps data on disk in a transparent manner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Source Sans Pro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F845353D-FB08-DF47-A775-5E8D88773FB0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1524000" y="2039367"/>
            <a:ext cx="1562100" cy="762000"/>
          </a:xfrm>
          <a:prstGeom prst="rect">
            <a:avLst/>
          </a:prstGeom>
          <a:solidFill>
            <a:srgbClr val="C0504D">
              <a:lumMod val="50000"/>
            </a:srgbClr>
          </a:solidFill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Process 1</a:t>
            </a:r>
          </a:p>
        </p:txBody>
      </p:sp>
      <p:sp>
        <p:nvSpPr>
          <p:cNvPr id="27" name="Line 6">
            <a:extLst>
              <a:ext uri="{FF2B5EF4-FFF2-40B4-BE49-F238E27FC236}">
                <a16:creationId xmlns:a16="http://schemas.microsoft.com/office/drawing/2014/main" id="{9795F18E-8F10-9C43-8AF8-83BAF9E51E61}"/>
              </a:ext>
            </a:extLst>
          </p:cNvPr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>
            <a:off x="3086100" y="2408699"/>
            <a:ext cx="495300" cy="11668"/>
          </a:xfrm>
          <a:prstGeom prst="line">
            <a:avLst/>
          </a:prstGeom>
          <a:noFill/>
          <a:ln w="76200">
            <a:solidFill>
              <a:sysClr val="windowText" lastClr="000000"/>
            </a:solidFill>
            <a:round/>
            <a:headEnd/>
            <a:tailEnd type="triangle" w="med" len="med"/>
          </a:ln>
          <a:effectLst/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89E0F954-694F-9744-B289-60BCF34C94D8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3810000" y="1676399"/>
            <a:ext cx="1371600" cy="16764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9" name="Rectangle 10">
            <a:extLst>
              <a:ext uri="{FF2B5EF4-FFF2-40B4-BE49-F238E27FC236}">
                <a16:creationId xmlns:a16="http://schemas.microsoft.com/office/drawing/2014/main" id="{678282BD-E448-964B-B53E-50899CD5262D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3810000" y="2133600"/>
            <a:ext cx="1371600" cy="304800"/>
          </a:xfrm>
          <a:prstGeom prst="rect">
            <a:avLst/>
          </a:prstGeom>
          <a:solidFill>
            <a:srgbClr val="9BBB59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</a:t>
            </a:r>
          </a:p>
        </p:txBody>
      </p:sp>
      <p:sp>
        <p:nvSpPr>
          <p:cNvPr id="30" name="Rectangle 10">
            <a:extLst>
              <a:ext uri="{FF2B5EF4-FFF2-40B4-BE49-F238E27FC236}">
                <a16:creationId xmlns:a16="http://schemas.microsoft.com/office/drawing/2014/main" id="{683F56DB-332F-4F45-9420-A64C977887C8}"/>
              </a:ext>
            </a:extLst>
          </p:cNvPr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3810000" y="2438399"/>
            <a:ext cx="1371600" cy="304800"/>
          </a:xfrm>
          <a:prstGeom prst="rect">
            <a:avLst/>
          </a:prstGeom>
          <a:solidFill>
            <a:srgbClr val="8064A2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</a:t>
            </a:r>
          </a:p>
        </p:txBody>
      </p:sp>
      <p:sp>
        <p:nvSpPr>
          <p:cNvPr id="31" name="Rectangle 10">
            <a:extLst>
              <a:ext uri="{FF2B5EF4-FFF2-40B4-BE49-F238E27FC236}">
                <a16:creationId xmlns:a16="http://schemas.microsoft.com/office/drawing/2014/main" id="{9A400A04-88F9-864C-A478-0EF7FBA0F828}"/>
              </a:ext>
            </a:extLst>
          </p:cNvPr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3810000" y="2743199"/>
            <a:ext cx="1371600" cy="304800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85E3369C-BD68-4E43-B11C-11313F77B29B}"/>
              </a:ext>
            </a:extLst>
          </p:cNvPr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3810000" y="3047999"/>
            <a:ext cx="1371600" cy="304800"/>
          </a:xfrm>
          <a:prstGeom prst="rect">
            <a:avLst/>
          </a:prstGeom>
          <a:solidFill>
            <a:srgbClr val="F79646">
              <a:lumMod val="60000"/>
              <a:lumOff val="40000"/>
            </a:srgbClr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93F13736-3B94-BA4D-B46A-707AD12B9EFC}"/>
              </a:ext>
            </a:extLst>
          </p:cNvPr>
          <p:cNvSpPr/>
          <p:nvPr/>
        </p:nvSpPr>
        <p:spPr>
          <a:xfrm>
            <a:off x="3504990" y="2105560"/>
            <a:ext cx="314510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3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2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1</a:t>
            </a:r>
          </a:p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0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2A0DBA68-D7E7-4442-B7AE-5E15E4866E44}"/>
              </a:ext>
            </a:extLst>
          </p:cNvPr>
          <p:cNvSpPr txBox="1"/>
          <p:nvPr/>
        </p:nvSpPr>
        <p:spPr>
          <a:xfrm>
            <a:off x="3643130" y="3376485"/>
            <a:ext cx="1705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Virtual Memory</a:t>
            </a: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1161102A-B112-D541-8C2D-24625FA76CBE}"/>
              </a:ext>
            </a:extLst>
          </p:cNvPr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623852" y="1676399"/>
            <a:ext cx="1371600" cy="1570500"/>
          </a:xfrm>
          <a:prstGeom prst="rect">
            <a:avLst/>
          </a:prstGeom>
          <a:noFill/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6" name="Rectangle 10">
            <a:extLst>
              <a:ext uri="{FF2B5EF4-FFF2-40B4-BE49-F238E27FC236}">
                <a16:creationId xmlns:a16="http://schemas.microsoft.com/office/drawing/2014/main" id="{035BAF6B-8650-CF4D-9ABA-71BB2D846612}"/>
              </a:ext>
            </a:extLst>
          </p:cNvPr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351606" y="4137790"/>
            <a:ext cx="382237" cy="358009"/>
          </a:xfrm>
          <a:prstGeom prst="rect">
            <a:avLst/>
          </a:prstGeom>
          <a:solidFill>
            <a:srgbClr val="FFFF00"/>
          </a:solidFill>
          <a:ln w="28575" algn="ctr">
            <a:solidFill>
              <a:sysClr val="windowText" lastClr="000000"/>
            </a:solidFill>
            <a:miter lim="800000"/>
            <a:headEnd/>
            <a:tailEnd/>
          </a:ln>
          <a:effectLst/>
        </p:spPr>
        <p:txBody>
          <a:bodyPr tIns="0" anchor="ctr">
            <a:noAutofit/>
          </a:bodyPr>
          <a:lstStyle/>
          <a:p>
            <a:pPr marL="0" marR="0" lvl="0" indent="0" algn="ctr" defTabSz="914400" eaLnBrk="1" fontAlgn="auto" latinLnBrk="0" hangingPunct="1">
              <a:lnSpc>
                <a:spcPct val="134000"/>
              </a:lnSpc>
              <a:spcBef>
                <a:spcPts val="0"/>
              </a:spcBef>
              <a:spcAft>
                <a:spcPts val="0"/>
              </a:spcAft>
              <a:buClr>
                <a:srgbClr val="40458C"/>
              </a:buClr>
              <a:buSzPct val="100000"/>
              <a:buFont typeface="Times New Roman" pitchFamily="18" charset="0"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</a:t>
            </a:r>
          </a:p>
        </p:txBody>
      </p: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C53B4B9A-652E-B441-A2BA-A5B31731EFAA}"/>
              </a:ext>
            </a:extLst>
          </p:cNvPr>
          <p:cNvCxnSpPr>
            <a:cxnSpLocks/>
            <a:stCxn id="31" idx="3"/>
            <a:endCxn id="36" idx="1"/>
          </p:cNvCxnSpPr>
          <p:nvPr/>
        </p:nvCxnSpPr>
        <p:spPr>
          <a:xfrm>
            <a:off x="5181600" y="2895599"/>
            <a:ext cx="2170006" cy="1421196"/>
          </a:xfrm>
          <a:prstGeom prst="straightConnector1">
            <a:avLst/>
          </a:prstGeom>
          <a:noFill/>
          <a:ln w="25400" cap="flat" cmpd="sng" algn="ctr">
            <a:solidFill>
              <a:srgbClr val="4F81BD"/>
            </a:solidFill>
            <a:prstDash val="solid"/>
            <a:tailEnd type="triangle"/>
          </a:ln>
          <a:effectLst>
            <a:outerShdw blurRad="40000" dist="20000" dir="5400000" rotWithShape="0">
              <a:srgbClr val="000000">
                <a:alpha val="38000"/>
              </a:srgbClr>
            </a:outerShdw>
          </a:effectLst>
        </p:spPr>
      </p:cxnSp>
      <p:sp>
        <p:nvSpPr>
          <p:cNvPr id="38" name="TextBox 37">
            <a:extLst>
              <a:ext uri="{FF2B5EF4-FFF2-40B4-BE49-F238E27FC236}">
                <a16:creationId xmlns:a16="http://schemas.microsoft.com/office/drawing/2014/main" id="{17F06C47-471A-A740-BB63-AA981CD4C232}"/>
              </a:ext>
            </a:extLst>
          </p:cNvPr>
          <p:cNvSpPr txBox="1"/>
          <p:nvPr/>
        </p:nvSpPr>
        <p:spPr>
          <a:xfrm>
            <a:off x="6399563" y="3290833"/>
            <a:ext cx="18201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Physical Memory</a:t>
            </a:r>
          </a:p>
        </p:txBody>
      </p:sp>
      <p:sp>
        <p:nvSpPr>
          <p:cNvPr id="39" name="Can 38">
            <a:extLst>
              <a:ext uri="{FF2B5EF4-FFF2-40B4-BE49-F238E27FC236}">
                <a16:creationId xmlns:a16="http://schemas.microsoft.com/office/drawing/2014/main" id="{F1CD1EA8-F60D-8542-B585-8DAFBDFE4C87}"/>
              </a:ext>
            </a:extLst>
          </p:cNvPr>
          <p:cNvSpPr/>
          <p:nvPr/>
        </p:nvSpPr>
        <p:spPr>
          <a:xfrm>
            <a:off x="7080069" y="3894599"/>
            <a:ext cx="838200" cy="685800"/>
          </a:xfrm>
          <a:prstGeom prst="can">
            <a:avLst/>
          </a:prstGeom>
          <a:noFill/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dirty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8310C383-B893-CE46-BA62-A89EAB7F5FC5}"/>
              </a:ext>
            </a:extLst>
          </p:cNvPr>
          <p:cNvSpPr txBox="1"/>
          <p:nvPr/>
        </p:nvSpPr>
        <p:spPr>
          <a:xfrm>
            <a:off x="7916010" y="4126467"/>
            <a:ext cx="58862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b="1" dirty="0">
                <a:solidFill>
                  <a:srgbClr val="C00000"/>
                </a:solidFill>
                <a:latin typeface="Calibri"/>
                <a:ea typeface="+mn-ea"/>
                <a:cs typeface="+mn-cs"/>
              </a:rPr>
              <a:t>Disk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CC58EE84-97AB-8A41-AE84-E0957DB65AA0}"/>
              </a:ext>
            </a:extLst>
          </p:cNvPr>
          <p:cNvSpPr/>
          <p:nvPr/>
        </p:nvSpPr>
        <p:spPr>
          <a:xfrm>
            <a:off x="5305320" y="1500830"/>
            <a:ext cx="3114341" cy="3147370"/>
          </a:xfrm>
          <a:prstGeom prst="rect">
            <a:avLst/>
          </a:prstGeom>
          <a:solidFill>
            <a:srgbClr val="4F81BD">
              <a:alpha val="18000"/>
            </a:srgbClr>
          </a:solidFill>
          <a:ln w="9525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>
            <a:outerShdw blurRad="40000" dist="23000" dir="5400000" rotWithShape="0">
              <a:srgbClr val="000000">
                <a:alpha val="35000"/>
              </a:srgbClr>
            </a:outerShdw>
          </a:effectLst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smtClean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23F3E2B7-211D-FA40-B1D6-E05BC252729A}"/>
              </a:ext>
            </a:extLst>
          </p:cNvPr>
          <p:cNvSpPr txBox="1"/>
          <p:nvPr/>
        </p:nvSpPr>
        <p:spPr>
          <a:xfrm rot="16200000">
            <a:off x="4362452" y="2447017"/>
            <a:ext cx="22282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fontAlgn="auto">
              <a:spcBef>
                <a:spcPts val="0"/>
              </a:spcBef>
              <a:spcAft>
                <a:spcPts val="0"/>
              </a:spcAft>
            </a:pPr>
            <a:r>
              <a:rPr lang="en-US" sz="1800" dirty="0">
                <a:solidFill>
                  <a:prstClr val="black"/>
                </a:solidFill>
                <a:latin typeface="Calibri"/>
                <a:ea typeface="+mn-ea"/>
                <a:cs typeface="+mn-cs"/>
              </a:rPr>
              <a:t>Hidden from Process</a:t>
            </a:r>
          </a:p>
        </p:txBody>
      </p:sp>
    </p:spTree>
    <p:extLst>
      <p:ext uri="{BB962C8B-B14F-4D97-AF65-F5344CB8AC3E}">
        <p14:creationId xmlns:p14="http://schemas.microsoft.com/office/powerpoint/2010/main" val="20138365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18</a:t>
            </a:fld>
            <a:endParaRPr lang="en-US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90600"/>
          </a:xfrm>
        </p:spPr>
        <p:txBody>
          <a:bodyPr>
            <a:normAutofit/>
          </a:bodyPr>
          <a:lstStyle/>
          <a:p>
            <a:r>
              <a:rPr lang="en-US" dirty="0"/>
              <a:t>Next Goal</a:t>
            </a:r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365750"/>
          </a:xfrm>
        </p:spPr>
        <p:txBody>
          <a:bodyPr/>
          <a:lstStyle/>
          <a:p>
            <a:r>
              <a:rPr lang="en-US" dirty="0"/>
              <a:t>How does Virtual Memory work?</a:t>
            </a:r>
          </a:p>
          <a:p>
            <a:endParaRPr lang="en-US" dirty="0"/>
          </a:p>
          <a:p>
            <a:r>
              <a:rPr lang="en-US" dirty="0"/>
              <a:t>i.e. How do we create the “map” that maps a </a:t>
            </a:r>
            <a:r>
              <a:rPr lang="en-US" dirty="0">
                <a:solidFill>
                  <a:srgbClr val="0070C0"/>
                </a:solidFill>
              </a:rPr>
              <a:t>virtual address</a:t>
            </a:r>
            <a:r>
              <a:rPr lang="en-US" dirty="0">
                <a:solidFill>
                  <a:schemeClr val="accent5">
                    <a:lumMod val="60000"/>
                    <a:lumOff val="40000"/>
                  </a:schemeClr>
                </a:solidFill>
              </a:rPr>
              <a:t> </a:t>
            </a:r>
            <a:r>
              <a:rPr lang="en-US" dirty="0"/>
              <a:t>generated by the CPU to a    </a:t>
            </a:r>
            <a:r>
              <a:rPr lang="en-US" dirty="0">
                <a:solidFill>
                  <a:srgbClr val="0070C0"/>
                </a:solidFill>
              </a:rPr>
              <a:t>physical address</a:t>
            </a:r>
            <a:r>
              <a:rPr lang="en-US" dirty="0"/>
              <a:t> used by main memory?</a:t>
            </a:r>
          </a:p>
        </p:txBody>
      </p:sp>
    </p:spTree>
    <p:extLst>
      <p:ext uri="{BB962C8B-B14F-4D97-AF65-F5344CB8AC3E}">
        <p14:creationId xmlns:p14="http://schemas.microsoft.com/office/powerpoint/2010/main" val="6165288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19</a:t>
            </a:fld>
            <a:endParaRPr lang="en-US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90600"/>
          </a:xfrm>
        </p:spPr>
        <p:txBody>
          <a:bodyPr>
            <a:normAutofit/>
          </a:bodyPr>
          <a:lstStyle/>
          <a:p>
            <a:r>
              <a:rPr lang="en-US" dirty="0"/>
              <a:t>Next </a:t>
            </a:r>
            <a:r>
              <a:rPr lang="en-US" dirty="0" smtClean="0"/>
              <a:t>Goal (after spring break!)</a:t>
            </a:r>
            <a:endParaRPr lang="en-US" dirty="0"/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365750"/>
          </a:xfrm>
        </p:spPr>
        <p:txBody>
          <a:bodyPr/>
          <a:lstStyle/>
          <a:p>
            <a:r>
              <a:rPr lang="en-US" dirty="0"/>
              <a:t>How does Virtual Memory work?</a:t>
            </a:r>
          </a:p>
          <a:p>
            <a:endParaRPr lang="en-US" dirty="0"/>
          </a:p>
          <a:p>
            <a:r>
              <a:rPr lang="en-US" dirty="0"/>
              <a:t>i.e. How do we create the “map” that maps a </a:t>
            </a:r>
            <a:r>
              <a:rPr lang="en-US" dirty="0">
                <a:solidFill>
                  <a:srgbClr val="0070C0"/>
                </a:solidFill>
              </a:rPr>
              <a:t>virtual address</a:t>
            </a:r>
            <a:r>
              <a:rPr lang="en-US" dirty="0">
                <a:solidFill>
                  <a:schemeClr val="accent5">
                    <a:lumMod val="60000"/>
                    <a:lumOff val="40000"/>
                  </a:schemeClr>
                </a:solidFill>
              </a:rPr>
              <a:t> </a:t>
            </a:r>
            <a:r>
              <a:rPr lang="en-US" dirty="0"/>
              <a:t>generated by the CPU to a    </a:t>
            </a:r>
            <a:r>
              <a:rPr lang="en-US" dirty="0">
                <a:solidFill>
                  <a:srgbClr val="0070C0"/>
                </a:solidFill>
              </a:rPr>
              <a:t>physical address</a:t>
            </a:r>
            <a:r>
              <a:rPr lang="en-US" dirty="0"/>
              <a:t> used by main memory?</a:t>
            </a:r>
          </a:p>
        </p:txBody>
      </p:sp>
    </p:spTree>
    <p:extLst>
      <p:ext uri="{BB962C8B-B14F-4D97-AF65-F5344CB8AC3E}">
        <p14:creationId xmlns:p14="http://schemas.microsoft.com/office/powerpoint/2010/main" val="22308186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EFE0FDE5-1195-4879-940F-31B1BE8EAA1F}" type="slidenum">
              <a:rPr lang="en-US" smtClean="0"/>
              <a:pPr>
                <a:defRPr/>
              </a:pPr>
              <a:t>20</a:t>
            </a:fld>
            <a:endParaRPr lang="en-US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90600"/>
          </a:xfrm>
        </p:spPr>
        <p:txBody>
          <a:bodyPr>
            <a:normAutofit/>
          </a:bodyPr>
          <a:lstStyle/>
          <a:p>
            <a:r>
              <a:rPr lang="en-US" dirty="0"/>
              <a:t>Virtual Memory Agenda</a:t>
            </a:r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36575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What is Virtual Memory?</a:t>
            </a:r>
          </a:p>
          <a:p>
            <a:pPr marL="0" indent="0">
              <a:buNone/>
            </a:pPr>
            <a:r>
              <a:rPr lang="en-US" dirty="0"/>
              <a:t>How does Virtual memory Work?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>
                <a:solidFill>
                  <a:srgbClr val="FF0000"/>
                </a:solidFill>
                <a:sym typeface="Wingdings" pitchFamily="2" charset="2"/>
              </a:rPr>
              <a:t>Address Translation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>
                <a:sym typeface="Wingdings" pitchFamily="2" charset="2"/>
              </a:rPr>
              <a:t>Overhead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>
                <a:sym typeface="Wingdings" pitchFamily="2" charset="2"/>
              </a:rPr>
              <a:t>Paging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>
                <a:sym typeface="Wingdings" pitchFamily="2" charset="2"/>
              </a:rPr>
              <a:t>Performance</a:t>
            </a:r>
          </a:p>
        </p:txBody>
      </p:sp>
    </p:spTree>
    <p:extLst>
      <p:ext uri="{BB962C8B-B14F-4D97-AF65-F5344CB8AC3E}">
        <p14:creationId xmlns:p14="http://schemas.microsoft.com/office/powerpoint/2010/main" val="16504513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Bracy_theme">
  <a:themeElements>
    <a:clrScheme name="Custom 6">
      <a:dk1>
        <a:srgbClr val="FFFFFF"/>
      </a:dk1>
      <a:lt1>
        <a:srgbClr val="FFFFFF"/>
      </a:lt1>
      <a:dk2>
        <a:srgbClr val="424242"/>
      </a:dk2>
      <a:lt2>
        <a:srgbClr val="D8D8D8"/>
      </a:lt2>
      <a:accent1>
        <a:srgbClr val="0070C0"/>
      </a:accent1>
      <a:accent2>
        <a:srgbClr val="FF0000"/>
      </a:accent2>
      <a:accent3>
        <a:srgbClr val="7030A0"/>
      </a:accent3>
      <a:accent4>
        <a:srgbClr val="53A016"/>
      </a:accent4>
      <a:accent5>
        <a:srgbClr val="00B0F0"/>
      </a:accent5>
      <a:accent6>
        <a:srgbClr val="FFC000"/>
      </a:accent6>
      <a:hlink>
        <a:srgbClr val="6565FF"/>
      </a:hlink>
      <a:folHlink>
        <a:srgbClr val="A2A2A2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Bracy_theme" id="{87D39A7C-5058-483C-A408-E26106E53CCF}" vid="{8AF49146-2743-4A8D-8229-299168E9D846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Bracy_theme</Template>
  <TotalTime>2808</TotalTime>
  <Words>967</Words>
  <Application>Microsoft Office PowerPoint</Application>
  <PresentationFormat>On-screen Show (4:3)</PresentationFormat>
  <Paragraphs>493</Paragraphs>
  <Slides>20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30" baseType="lpstr">
      <vt:lpstr>Arial</vt:lpstr>
      <vt:lpstr>Calibri</vt:lpstr>
      <vt:lpstr>Lucida Grande</vt:lpstr>
      <vt:lpstr>Osaka</vt:lpstr>
      <vt:lpstr>Source Sans Pro</vt:lpstr>
      <vt:lpstr>Source Sans Pro Light</vt:lpstr>
      <vt:lpstr>Tahoma</vt:lpstr>
      <vt:lpstr>Times New Roman</vt:lpstr>
      <vt:lpstr>Wingdings</vt:lpstr>
      <vt:lpstr>Bracy_theme</vt:lpstr>
      <vt:lpstr>Virtual Memory</vt:lpstr>
      <vt:lpstr>Where are we now and where are we going?</vt:lpstr>
      <vt:lpstr>Big Picture: Multiple Processes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Next Goal</vt:lpstr>
      <vt:lpstr>Next Goal (after spring break!)</vt:lpstr>
      <vt:lpstr>Virtual Memory Agenda</vt:lpstr>
    </vt:vector>
  </TitlesOfParts>
  <Company>Cornell University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Virtual Memory</dc:title>
  <dc:creator>loaner</dc:creator>
  <cp:lastModifiedBy>Hakim Weatherspoon</cp:lastModifiedBy>
  <cp:revision>9</cp:revision>
  <dcterms:created xsi:type="dcterms:W3CDTF">2019-01-08T23:18:18Z</dcterms:created>
  <dcterms:modified xsi:type="dcterms:W3CDTF">2019-03-28T10:22:35Z</dcterms:modified>
</cp:coreProperties>
</file>