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ink/ink1.xml" ContentType="application/inkml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0.xml" ContentType="application/vnd.openxmlformats-officedocument.presentationml.tags+xml"/>
  <Override PartName="/ppt/tags/tag2531.xml" ContentType="application/vnd.openxmlformats-officedocument.presentationml.tags+xml"/>
  <Override PartName="/ppt/tags/tag2532.xml" ContentType="application/vnd.openxmlformats-officedocument.presentationml.tags+xml"/>
  <Override PartName="/ppt/tags/tag2533.xml" ContentType="application/vnd.openxmlformats-officedocument.presentationml.tags+xml"/>
  <Override PartName="/ppt/tags/tag2534.xml" ContentType="application/vnd.openxmlformats-officedocument.presentationml.tags+xml"/>
  <Override PartName="/ppt/tags/tag2535.xml" ContentType="application/vnd.openxmlformats-officedocument.presentationml.tags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38.xml" ContentType="application/vnd.openxmlformats-officedocument.presentationml.tags+xml"/>
  <Override PartName="/ppt/tags/tag2539.xml" ContentType="application/vnd.openxmlformats-officedocument.presentationml.tags+xml"/>
  <Override PartName="/ppt/tags/tag2540.xml" ContentType="application/vnd.openxmlformats-officedocument.presentationml.tags+xml"/>
  <Override PartName="/ppt/tags/tag2541.xml" ContentType="application/vnd.openxmlformats-officedocument.presentationml.tags+xml"/>
  <Override PartName="/ppt/tags/tag2542.xml" ContentType="application/vnd.openxmlformats-officedocument.presentationml.tags+xml"/>
  <Override PartName="/ppt/tags/tag2543.xml" ContentType="application/vnd.openxmlformats-officedocument.presentationml.tags+xml"/>
  <Override PartName="/ppt/tags/tag2544.xml" ContentType="application/vnd.openxmlformats-officedocument.presentationml.tags+xml"/>
  <Override PartName="/ppt/tags/tag2545.xml" ContentType="application/vnd.openxmlformats-officedocument.presentationml.tags+xml"/>
  <Override PartName="/ppt/tags/tag2546.xml" ContentType="application/vnd.openxmlformats-officedocument.presentationml.tags+xml"/>
  <Override PartName="/ppt/tags/tag2547.xml" ContentType="application/vnd.openxmlformats-officedocument.presentationml.tags+xml"/>
  <Override PartName="/ppt/tags/tag2548.xml" ContentType="application/vnd.openxmlformats-officedocument.presentationml.tags+xml"/>
  <Override PartName="/ppt/tags/tag2549.xml" ContentType="application/vnd.openxmlformats-officedocument.presentationml.tags+xml"/>
  <Override PartName="/ppt/tags/tag2550.xml" ContentType="application/vnd.openxmlformats-officedocument.presentationml.tags+xml"/>
  <Override PartName="/ppt/tags/tag2551.xml" ContentType="application/vnd.openxmlformats-officedocument.presentationml.tags+xml"/>
  <Override PartName="/ppt/tags/tag2552.xml" ContentType="application/vnd.openxmlformats-officedocument.presentationml.tags+xml"/>
  <Override PartName="/ppt/tags/tag2553.xml" ContentType="application/vnd.openxmlformats-officedocument.presentationml.tags+xml"/>
  <Override PartName="/ppt/tags/tag2554.xml" ContentType="application/vnd.openxmlformats-officedocument.presentationml.tags+xml"/>
  <Override PartName="/ppt/tags/tag2555.xml" ContentType="application/vnd.openxmlformats-officedocument.presentationml.tags+xml"/>
  <Override PartName="/ppt/tags/tag2556.xml" ContentType="application/vnd.openxmlformats-officedocument.presentationml.tags+xml"/>
  <Override PartName="/ppt/tags/tag2557.xml" ContentType="application/vnd.openxmlformats-officedocument.presentationml.tags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0.xml" ContentType="application/vnd.openxmlformats-officedocument.presentationml.tags+xml"/>
  <Override PartName="/ppt/tags/tag2561.xml" ContentType="application/vnd.openxmlformats-officedocument.presentationml.tags+xml"/>
  <Override PartName="/ppt/tags/tag2562.xml" ContentType="application/vnd.openxmlformats-officedocument.presentationml.tags+xml"/>
  <Override PartName="/ppt/tags/tag2563.xml" ContentType="application/vnd.openxmlformats-officedocument.presentationml.tags+xml"/>
  <Override PartName="/ppt/tags/tag2564.xml" ContentType="application/vnd.openxmlformats-officedocument.presentationml.tags+xml"/>
  <Override PartName="/ppt/tags/tag2565.xml" ContentType="application/vnd.openxmlformats-officedocument.presentationml.tags+xml"/>
  <Override PartName="/ppt/tags/tag2566.xml" ContentType="application/vnd.openxmlformats-officedocument.presentationml.tags+xml"/>
  <Override PartName="/ppt/tags/tag2567.xml" ContentType="application/vnd.openxmlformats-officedocument.presentationml.tags+xml"/>
  <Override PartName="/ppt/tags/tag2568.xml" ContentType="application/vnd.openxmlformats-officedocument.presentationml.tags+xml"/>
  <Override PartName="/ppt/tags/tag2569.xml" ContentType="application/vnd.openxmlformats-officedocument.presentationml.tags+xml"/>
  <Override PartName="/ppt/tags/tag2570.xml" ContentType="application/vnd.openxmlformats-officedocument.presentationml.tags+xml"/>
  <Override PartName="/ppt/tags/tag2571.xml" ContentType="application/vnd.openxmlformats-officedocument.presentationml.tags+xml"/>
  <Override PartName="/ppt/tags/tag2572.xml" ContentType="application/vnd.openxmlformats-officedocument.presentationml.tags+xml"/>
  <Override PartName="/ppt/tags/tag2573.xml" ContentType="application/vnd.openxmlformats-officedocument.presentationml.tags+xml"/>
  <Override PartName="/ppt/tags/tag2574.xml" ContentType="application/vnd.openxmlformats-officedocument.presentationml.tags+xml"/>
  <Override PartName="/ppt/tags/tag2575.xml" ContentType="application/vnd.openxmlformats-officedocument.presentationml.tags+xml"/>
  <Override PartName="/ppt/tags/tag2576.xml" ContentType="application/vnd.openxmlformats-officedocument.presentationml.tags+xml"/>
  <Override PartName="/ppt/tags/tag2577.xml" ContentType="application/vnd.openxmlformats-officedocument.presentationml.tags+xml"/>
  <Override PartName="/ppt/tags/tag2578.xml" ContentType="application/vnd.openxmlformats-officedocument.presentationml.tags+xml"/>
  <Override PartName="/ppt/tags/tag2579.xml" ContentType="application/vnd.openxmlformats-officedocument.presentationml.tags+xml"/>
  <Override PartName="/ppt/tags/tag2580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84.xml" ContentType="application/vnd.openxmlformats-officedocument.presentationml.tags+xml"/>
  <Override PartName="/ppt/tags/tag2585.xml" ContentType="application/vnd.openxmlformats-officedocument.presentationml.tags+xml"/>
  <Override PartName="/ppt/tags/tag2586.xml" ContentType="application/vnd.openxmlformats-officedocument.presentationml.tags+xml"/>
  <Override PartName="/ppt/tags/tag2587.xml" ContentType="application/vnd.openxmlformats-officedocument.presentationml.tags+xml"/>
  <Override PartName="/ppt/tags/tag2588.xml" ContentType="application/vnd.openxmlformats-officedocument.presentationml.tags+xml"/>
  <Override PartName="/ppt/tags/tag2589.xml" ContentType="application/vnd.openxmlformats-officedocument.presentationml.tags+xml"/>
  <Override PartName="/ppt/tags/tag2590.xml" ContentType="application/vnd.openxmlformats-officedocument.presentationml.tags+xml"/>
  <Override PartName="/ppt/tags/tag259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595.xml" ContentType="application/vnd.openxmlformats-officedocument.presentationml.tags+xml"/>
  <Override PartName="/ppt/tags/tag2596.xml" ContentType="application/vnd.openxmlformats-officedocument.presentationml.tags+xml"/>
  <Override PartName="/ppt/tags/tag2597.xml" ContentType="application/vnd.openxmlformats-officedocument.presentationml.tags+xml"/>
  <Override PartName="/ppt/tags/tag2598.xml" ContentType="application/vnd.openxmlformats-officedocument.presentationml.tags+xml"/>
  <Override PartName="/ppt/tags/tag2599.xml" ContentType="application/vnd.openxmlformats-officedocument.presentationml.tags+xml"/>
  <Override PartName="/ppt/tags/tag2600.xml" ContentType="application/vnd.openxmlformats-officedocument.presentationml.tags+xml"/>
  <Override PartName="/ppt/tags/tag2601.xml" ContentType="application/vnd.openxmlformats-officedocument.presentationml.tags+xml"/>
  <Override PartName="/ppt/tags/tag2602.xml" ContentType="application/vnd.openxmlformats-officedocument.presentationml.tags+xml"/>
  <Override PartName="/ppt/tags/tag2603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07.xml" ContentType="application/vnd.openxmlformats-officedocument.presentationml.tags+xml"/>
  <Override PartName="/ppt/tags/tag2608.xml" ContentType="application/vnd.openxmlformats-officedocument.presentationml.tags+xml"/>
  <Override PartName="/ppt/tags/tag2609.xml" ContentType="application/vnd.openxmlformats-officedocument.presentationml.tags+xml"/>
  <Override PartName="/ppt/tags/tag2610.xml" ContentType="application/vnd.openxmlformats-officedocument.presentationml.tags+xml"/>
  <Override PartName="/ppt/tags/tag2611.xml" ContentType="application/vnd.openxmlformats-officedocument.presentationml.tags+xml"/>
  <Override PartName="/ppt/tags/tag2612.xml" ContentType="application/vnd.openxmlformats-officedocument.presentationml.tags+xml"/>
  <Override PartName="/ppt/tags/tag2613.xml" ContentType="application/vnd.openxmlformats-officedocument.presentationml.tags+xml"/>
  <Override PartName="/ppt/tags/tag2614.xml" ContentType="application/vnd.openxmlformats-officedocument.presentationml.tags+xml"/>
  <Override PartName="/ppt/tags/tag2615.xml" ContentType="application/vnd.openxmlformats-officedocument.presentationml.tags+xml"/>
  <Override PartName="/ppt/tags/tag2616.xml" ContentType="application/vnd.openxmlformats-officedocument.presentationml.tags+xml"/>
  <Override PartName="/ppt/tags/tag2617.xml" ContentType="application/vnd.openxmlformats-officedocument.presentationml.tags+xml"/>
  <Override PartName="/ppt/tags/tag2618.xml" ContentType="application/vnd.openxmlformats-officedocument.presentationml.tags+xml"/>
  <Override PartName="/ppt/tags/tag2619.xml" ContentType="application/vnd.openxmlformats-officedocument.presentationml.tags+xml"/>
  <Override PartName="/ppt/tags/tag2620.xml" ContentType="application/vnd.openxmlformats-officedocument.presentationml.tags+xml"/>
  <Override PartName="/ppt/tags/tag2621.xml" ContentType="application/vnd.openxmlformats-officedocument.presentationml.tags+xml"/>
  <Override PartName="/ppt/tags/tag2622.xml" ContentType="application/vnd.openxmlformats-officedocument.presentationml.tags+xml"/>
  <Override PartName="/ppt/tags/tag2623.xml" ContentType="application/vnd.openxmlformats-officedocument.presentationml.tags+xml"/>
  <Override PartName="/ppt/tags/tag2624.xml" ContentType="application/vnd.openxmlformats-officedocument.presentationml.tags+xml"/>
  <Override PartName="/ppt/tags/tag2625.xml" ContentType="application/vnd.openxmlformats-officedocument.presentationml.tags+xml"/>
  <Override PartName="/ppt/tags/tag2626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tags/tag2629.xml" ContentType="application/vnd.openxmlformats-officedocument.presentationml.tags+xml"/>
  <Override PartName="/ppt/tags/tag2630.xml" ContentType="application/vnd.openxmlformats-officedocument.presentationml.tags+xml"/>
  <Override PartName="/ppt/tags/tag2631.xml" ContentType="application/vnd.openxmlformats-officedocument.presentationml.tags+xml"/>
  <Override PartName="/ppt/tags/tag2632.xml" ContentType="application/vnd.openxmlformats-officedocument.presentationml.tags+xml"/>
  <Override PartName="/ppt/tags/tag2633.xml" ContentType="application/vnd.openxmlformats-officedocument.presentationml.tags+xml"/>
  <Override PartName="/ppt/tags/tag2634.xml" ContentType="application/vnd.openxmlformats-officedocument.presentationml.tags+xml"/>
  <Override PartName="/ppt/tags/tag2635.xml" ContentType="application/vnd.openxmlformats-officedocument.presentationml.tags+xml"/>
  <Override PartName="/ppt/tags/tag2636.xml" ContentType="application/vnd.openxmlformats-officedocument.presentationml.tags+xml"/>
  <Override PartName="/ppt/tags/tag2637.xml" ContentType="application/vnd.openxmlformats-officedocument.presentationml.tags+xml"/>
  <Override PartName="/ppt/tags/tag2638.xml" ContentType="application/vnd.openxmlformats-officedocument.presentationml.tags+xml"/>
  <Override PartName="/ppt/tags/tag2639.xml" ContentType="application/vnd.openxmlformats-officedocument.presentationml.tags+xml"/>
  <Override PartName="/ppt/tags/tag2640.xml" ContentType="application/vnd.openxmlformats-officedocument.presentationml.tags+xml"/>
  <Override PartName="/ppt/tags/tag2641.xml" ContentType="application/vnd.openxmlformats-officedocument.presentationml.tags+xml"/>
  <Override PartName="/ppt/tags/tag2642.xml" ContentType="application/vnd.openxmlformats-officedocument.presentationml.tags+xml"/>
  <Override PartName="/ppt/tags/tag2643.xml" ContentType="application/vnd.openxmlformats-officedocument.presentationml.tags+xml"/>
  <Override PartName="/ppt/tags/tag2644.xml" ContentType="application/vnd.openxmlformats-officedocument.presentationml.tags+xml"/>
  <Override PartName="/ppt/tags/tag2645.xml" ContentType="application/vnd.openxmlformats-officedocument.presentationml.tags+xml"/>
  <Override PartName="/ppt/tags/tag2646.xml" ContentType="application/vnd.openxmlformats-officedocument.presentationml.tags+xml"/>
  <Override PartName="/ppt/tags/tag2647.xml" ContentType="application/vnd.openxmlformats-officedocument.presentationml.tags+xml"/>
  <Override PartName="/ppt/tags/tag2648.xml" ContentType="application/vnd.openxmlformats-officedocument.presentationml.tags+xml"/>
  <Override PartName="/ppt/tags/tag2649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53.xml" ContentType="application/vnd.openxmlformats-officedocument.presentationml.tags+xml"/>
  <Override PartName="/ppt/tags/tag2654.xml" ContentType="application/vnd.openxmlformats-officedocument.presentationml.tags+xml"/>
  <Override PartName="/ppt/tags/tag2655.xml" ContentType="application/vnd.openxmlformats-officedocument.presentationml.tags+xml"/>
  <Override PartName="/ppt/tags/tag2656.xml" ContentType="application/vnd.openxmlformats-officedocument.presentationml.tags+xml"/>
  <Override PartName="/ppt/tags/tag2657.xml" ContentType="application/vnd.openxmlformats-officedocument.presentationml.tags+xml"/>
  <Override PartName="/ppt/tags/tag2658.xml" ContentType="application/vnd.openxmlformats-officedocument.presentationml.tags+xml"/>
  <Override PartName="/ppt/tags/tag2659.xml" ContentType="application/vnd.openxmlformats-officedocument.presentationml.tags+xml"/>
  <Override PartName="/ppt/tags/tag2660.xml" ContentType="application/vnd.openxmlformats-officedocument.presentationml.tags+xml"/>
  <Override PartName="/ppt/tags/tag2661.xml" ContentType="application/vnd.openxmlformats-officedocument.presentationml.tags+xml"/>
  <Override PartName="/ppt/tags/tag2662.xml" ContentType="application/vnd.openxmlformats-officedocument.presentationml.tags+xml"/>
  <Override PartName="/ppt/tags/tag2663.xml" ContentType="application/vnd.openxmlformats-officedocument.presentationml.tags+xml"/>
  <Override PartName="/ppt/tags/tag2664.xml" ContentType="application/vnd.openxmlformats-officedocument.presentationml.tags+xml"/>
  <Override PartName="/ppt/tags/tag2665.xml" ContentType="application/vnd.openxmlformats-officedocument.presentationml.tags+xml"/>
  <Override PartName="/ppt/tags/tag2666.xml" ContentType="application/vnd.openxmlformats-officedocument.presentationml.tags+xml"/>
  <Override PartName="/ppt/tags/tag2667.xml" ContentType="application/vnd.openxmlformats-officedocument.presentationml.tags+xml"/>
  <Override PartName="/ppt/tags/tag2668.xml" ContentType="application/vnd.openxmlformats-officedocument.presentationml.tags+xml"/>
  <Override PartName="/ppt/tags/tag2669.xml" ContentType="application/vnd.openxmlformats-officedocument.presentationml.tags+xml"/>
  <Override PartName="/ppt/tags/tag2670.xml" ContentType="application/vnd.openxmlformats-officedocument.presentationml.tags+xml"/>
  <Override PartName="/ppt/tags/tag2671.xml" ContentType="application/vnd.openxmlformats-officedocument.presentationml.tags+xml"/>
  <Override PartName="/ppt/tags/tag2672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tags/tag2675.xml" ContentType="application/vnd.openxmlformats-officedocument.presentationml.tags+xml"/>
  <Override PartName="/ppt/tags/tag2676.xml" ContentType="application/vnd.openxmlformats-officedocument.presentationml.tags+xml"/>
  <Override PartName="/ppt/tags/tag2677.xml" ContentType="application/vnd.openxmlformats-officedocument.presentationml.tags+xml"/>
  <Override PartName="/ppt/tags/tag2678.xml" ContentType="application/vnd.openxmlformats-officedocument.presentationml.tags+xml"/>
  <Override PartName="/ppt/tags/tag2679.xml" ContentType="application/vnd.openxmlformats-officedocument.presentationml.tags+xml"/>
  <Override PartName="/ppt/tags/tag2680.xml" ContentType="application/vnd.openxmlformats-officedocument.presentationml.tags+xml"/>
  <Override PartName="/ppt/tags/tag2681.xml" ContentType="application/vnd.openxmlformats-officedocument.presentationml.tags+xml"/>
  <Override PartName="/ppt/tags/tag2682.xml" ContentType="application/vnd.openxmlformats-officedocument.presentationml.tags+xml"/>
  <Override PartName="/ppt/tags/tag2683.xml" ContentType="application/vnd.openxmlformats-officedocument.presentationml.tags+xml"/>
  <Override PartName="/ppt/tags/tag2684.xml" ContentType="application/vnd.openxmlformats-officedocument.presentationml.tags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687.xml" ContentType="application/vnd.openxmlformats-officedocument.presentationml.tags+xml"/>
  <Override PartName="/ppt/tags/tag2688.xml" ContentType="application/vnd.openxmlformats-officedocument.presentationml.tags+xml"/>
  <Override PartName="/ppt/tags/tag2689.xml" ContentType="application/vnd.openxmlformats-officedocument.presentationml.tags+xml"/>
  <Override PartName="/ppt/tags/tag2690.xml" ContentType="application/vnd.openxmlformats-officedocument.presentationml.tags+xml"/>
  <Override PartName="/ppt/tags/tag2691.xml" ContentType="application/vnd.openxmlformats-officedocument.presentationml.tags+xml"/>
  <Override PartName="/ppt/tags/tag2692.xml" ContentType="application/vnd.openxmlformats-officedocument.presentationml.tags+xml"/>
  <Override PartName="/ppt/tags/tag2693.xml" ContentType="application/vnd.openxmlformats-officedocument.presentationml.tags+xml"/>
  <Override PartName="/ppt/tags/tag2694.xml" ContentType="application/vnd.openxmlformats-officedocument.presentationml.tags+xml"/>
  <Override PartName="/ppt/tags/tag2695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699.xml" ContentType="application/vnd.openxmlformats-officedocument.presentationml.tags+xml"/>
  <Override PartName="/ppt/tags/tag2700.xml" ContentType="application/vnd.openxmlformats-officedocument.presentationml.tags+xml"/>
  <Override PartName="/ppt/tags/tag2701.xml" ContentType="application/vnd.openxmlformats-officedocument.presentationml.tags+xml"/>
  <Override PartName="/ppt/tags/tag2702.xml" ContentType="application/vnd.openxmlformats-officedocument.presentationml.tags+xml"/>
  <Override PartName="/ppt/tags/tag2703.xml" ContentType="application/vnd.openxmlformats-officedocument.presentationml.tags+xml"/>
  <Override PartName="/ppt/tags/tag2704.xml" ContentType="application/vnd.openxmlformats-officedocument.presentationml.tags+xml"/>
  <Override PartName="/ppt/tags/tag2705.xml" ContentType="application/vnd.openxmlformats-officedocument.presentationml.tags+xml"/>
  <Override PartName="/ppt/tags/tag2706.xml" ContentType="application/vnd.openxmlformats-officedocument.presentationml.tags+xml"/>
  <Override PartName="/ppt/tags/tag2707.xml" ContentType="application/vnd.openxmlformats-officedocument.presentationml.tags+xml"/>
  <Override PartName="/ppt/tags/tag2708.xml" ContentType="application/vnd.openxmlformats-officedocument.presentationml.tags+xml"/>
  <Override PartName="/ppt/tags/tag2709.xml" ContentType="application/vnd.openxmlformats-officedocument.presentationml.tags+xml"/>
  <Override PartName="/ppt/tags/tag2710.xml" ContentType="application/vnd.openxmlformats-officedocument.presentationml.tags+xml"/>
  <Override PartName="/ppt/tags/tag2711.xml" ContentType="application/vnd.openxmlformats-officedocument.presentationml.tags+xml"/>
  <Override PartName="/ppt/tags/tag2712.xml" ContentType="application/vnd.openxmlformats-officedocument.presentationml.tags+xml"/>
  <Override PartName="/ppt/tags/tag2713.xml" ContentType="application/vnd.openxmlformats-officedocument.presentationml.tags+xml"/>
  <Override PartName="/ppt/tags/tag2714.xml" ContentType="application/vnd.openxmlformats-officedocument.presentationml.tags+xml"/>
  <Override PartName="/ppt/tags/tag2715.xml" ContentType="application/vnd.openxmlformats-officedocument.presentationml.tags+xml"/>
  <Override PartName="/ppt/tags/tag2716.xml" ContentType="application/vnd.openxmlformats-officedocument.presentationml.tags+xml"/>
  <Override PartName="/ppt/tags/tag2717.xml" ContentType="application/vnd.openxmlformats-officedocument.presentationml.tags+xml"/>
  <Override PartName="/ppt/tags/tag2718.xml" ContentType="application/vnd.openxmlformats-officedocument.presentationml.tags+xml"/>
  <Override PartName="/ppt/tags/tag2719.xml" ContentType="application/vnd.openxmlformats-officedocument.presentationml.tags+xml"/>
  <Override PartName="/ppt/tags/tag2720.xml" ContentType="application/vnd.openxmlformats-officedocument.presentationml.tags+xml"/>
  <Override PartName="/ppt/tags/tag2721.xml" ContentType="application/vnd.openxmlformats-officedocument.presentationml.tags+xml"/>
  <Override PartName="/ppt/tags/tag2722.xml" ContentType="application/vnd.openxmlformats-officedocument.presentationml.tags+xml"/>
  <Override PartName="/ppt/tags/tag2723.xml" ContentType="application/vnd.openxmlformats-officedocument.presentationml.tags+xml"/>
  <Override PartName="/ppt/tags/tag2724.xml" ContentType="application/vnd.openxmlformats-officedocument.presentationml.tags+xml"/>
  <Override PartName="/ppt/tags/tag2725.xml" ContentType="application/vnd.openxmlformats-officedocument.presentationml.tags+xml"/>
  <Override PartName="/ppt/tags/tag2726.xml" ContentType="application/vnd.openxmlformats-officedocument.presentationml.tags+xml"/>
  <Override PartName="/ppt/tags/tag2727.xml" ContentType="application/vnd.openxmlformats-officedocument.presentationml.tags+xml"/>
  <Override PartName="/ppt/tags/tag2728.xml" ContentType="application/vnd.openxmlformats-officedocument.presentationml.tags+xml"/>
  <Override PartName="/ppt/tags/tag2729.xml" ContentType="application/vnd.openxmlformats-officedocument.presentationml.tags+xml"/>
  <Override PartName="/ppt/tags/tag2730.xml" ContentType="application/vnd.openxmlformats-officedocument.presentationml.tags+xml"/>
  <Override PartName="/ppt/tags/tag2731.xml" ContentType="application/vnd.openxmlformats-officedocument.presentationml.tags+xml"/>
  <Override PartName="/ppt/tags/tag2732.xml" ContentType="application/vnd.openxmlformats-officedocument.presentationml.tags+xml"/>
  <Override PartName="/ppt/tags/tag2733.xml" ContentType="application/vnd.openxmlformats-officedocument.presentationml.tags+xml"/>
  <Override PartName="/ppt/tags/tag2734.xml" ContentType="application/vnd.openxmlformats-officedocument.presentationml.tags+xml"/>
  <Override PartName="/ppt/tags/tag2735.xml" ContentType="application/vnd.openxmlformats-officedocument.presentationml.tags+xml"/>
  <Override PartName="/ppt/tags/tag2736.xml" ContentType="application/vnd.openxmlformats-officedocument.presentationml.tags+xml"/>
  <Override PartName="/ppt/tags/tag2737.xml" ContentType="application/vnd.openxmlformats-officedocument.presentationml.tags+xml"/>
  <Override PartName="/ppt/tags/tag2738.xml" ContentType="application/vnd.openxmlformats-officedocument.presentationml.tags+xml"/>
  <Override PartName="/ppt/tags/tag2739.xml" ContentType="application/vnd.openxmlformats-officedocument.presentationml.tags+xml"/>
  <Override PartName="/ppt/tags/tag2740.xml" ContentType="application/vnd.openxmlformats-officedocument.presentationml.tags+xml"/>
  <Override PartName="/ppt/tags/tag2741.xml" ContentType="application/vnd.openxmlformats-officedocument.presentationml.tags+xml"/>
  <Override PartName="/ppt/tags/tag2742.xml" ContentType="application/vnd.openxmlformats-officedocument.presentationml.tags+xml"/>
  <Override PartName="/ppt/tags/tag2743.xml" ContentType="application/vnd.openxmlformats-officedocument.presentationml.tags+xml"/>
  <Override PartName="/ppt/tags/tag2744.xml" ContentType="application/vnd.openxmlformats-officedocument.presentationml.tags+xml"/>
  <Override PartName="/ppt/tags/tag2745.xml" ContentType="application/vnd.openxmlformats-officedocument.presentationml.tags+xml"/>
  <Override PartName="/ppt/tags/tag2746.xml" ContentType="application/vnd.openxmlformats-officedocument.presentationml.tags+xml"/>
  <Override PartName="/ppt/tags/tag2747.xml" ContentType="application/vnd.openxmlformats-officedocument.presentationml.tags+xml"/>
  <Override PartName="/ppt/tags/tag2748.xml" ContentType="application/vnd.openxmlformats-officedocument.presentationml.tags+xml"/>
  <Override PartName="/ppt/tags/tag2749.xml" ContentType="application/vnd.openxmlformats-officedocument.presentationml.tags+xml"/>
  <Override PartName="/ppt/tags/tag2750.xml" ContentType="application/vnd.openxmlformats-officedocument.presentationml.tags+xml"/>
  <Override PartName="/ppt/tags/tag2751.xml" ContentType="application/vnd.openxmlformats-officedocument.presentationml.tags+xml"/>
  <Override PartName="/ppt/tags/tag2752.xml" ContentType="application/vnd.openxmlformats-officedocument.presentationml.tags+xml"/>
  <Override PartName="/ppt/tags/tag2753.xml" ContentType="application/vnd.openxmlformats-officedocument.presentationml.tags+xml"/>
  <Override PartName="/ppt/tags/tag2754.xml" ContentType="application/vnd.openxmlformats-officedocument.presentationml.tags+xml"/>
  <Override PartName="/ppt/tags/tag2755.xml" ContentType="application/vnd.openxmlformats-officedocument.presentationml.tags+xml"/>
  <Override PartName="/ppt/tags/tag2756.xml" ContentType="application/vnd.openxmlformats-officedocument.presentationml.tags+xml"/>
  <Override PartName="/ppt/tags/tag2757.xml" ContentType="application/vnd.openxmlformats-officedocument.presentationml.tags+xml"/>
  <Override PartName="/ppt/tags/tag2758.xml" ContentType="application/vnd.openxmlformats-officedocument.presentationml.tags+xml"/>
  <Override PartName="/ppt/tags/tag2759.xml" ContentType="application/vnd.openxmlformats-officedocument.presentationml.tags+xml"/>
  <Override PartName="/ppt/tags/tag2760.xml" ContentType="application/vnd.openxmlformats-officedocument.presentationml.tags+xml"/>
  <Override PartName="/ppt/tags/tag2761.xml" ContentType="application/vnd.openxmlformats-officedocument.presentationml.tags+xml"/>
  <Override PartName="/ppt/tags/tag2762.xml" ContentType="application/vnd.openxmlformats-officedocument.presentationml.tags+xml"/>
  <Override PartName="/ppt/tags/tag2763.xml" ContentType="application/vnd.openxmlformats-officedocument.presentationml.tags+xml"/>
  <Override PartName="/ppt/tags/tag2764.xml" ContentType="application/vnd.openxmlformats-officedocument.presentationml.tags+xml"/>
  <Override PartName="/ppt/tags/tag2765.xml" ContentType="application/vnd.openxmlformats-officedocument.presentationml.tags+xml"/>
  <Override PartName="/ppt/tags/tag2766.xml" ContentType="application/vnd.openxmlformats-officedocument.presentationml.tags+xml"/>
  <Override PartName="/ppt/tags/tag2767.xml" ContentType="application/vnd.openxmlformats-officedocument.presentationml.tags+xml"/>
  <Override PartName="/ppt/tags/tag2768.xml" ContentType="application/vnd.openxmlformats-officedocument.presentationml.tags+xml"/>
  <Override PartName="/ppt/tags/tag2769.xml" ContentType="application/vnd.openxmlformats-officedocument.presentationml.tags+xml"/>
  <Override PartName="/ppt/tags/tag2770.xml" ContentType="application/vnd.openxmlformats-officedocument.presentationml.tags+xml"/>
  <Override PartName="/ppt/tags/tag2771.xml" ContentType="application/vnd.openxmlformats-officedocument.presentationml.tags+xml"/>
  <Override PartName="/ppt/tags/tag2772.xml" ContentType="application/vnd.openxmlformats-officedocument.presentationml.tags+xml"/>
  <Override PartName="/ppt/tags/tag2773.xml" ContentType="application/vnd.openxmlformats-officedocument.presentationml.tags+xml"/>
  <Override PartName="/ppt/tags/tag2774.xml" ContentType="application/vnd.openxmlformats-officedocument.presentationml.tags+xml"/>
  <Override PartName="/ppt/tags/tag2775.xml" ContentType="application/vnd.openxmlformats-officedocument.presentationml.tags+xml"/>
  <Override PartName="/ppt/tags/tag2776.xml" ContentType="application/vnd.openxmlformats-officedocument.presentationml.tags+xml"/>
  <Override PartName="/ppt/tags/tag2777.xml" ContentType="application/vnd.openxmlformats-officedocument.presentationml.tags+xml"/>
  <Override PartName="/ppt/tags/tag2778.xml" ContentType="application/vnd.openxmlformats-officedocument.presentationml.tags+xml"/>
  <Override PartName="/ppt/tags/tag2779.xml" ContentType="application/vnd.openxmlformats-officedocument.presentationml.tags+xml"/>
  <Override PartName="/ppt/tags/tag2780.xml" ContentType="application/vnd.openxmlformats-officedocument.presentationml.tags+xml"/>
  <Override PartName="/ppt/tags/tag2781.xml" ContentType="application/vnd.openxmlformats-officedocument.presentationml.tags+xml"/>
  <Override PartName="/ppt/tags/tag2782.xml" ContentType="application/vnd.openxmlformats-officedocument.presentationml.tags+xml"/>
  <Override PartName="/ppt/tags/tag2783.xml" ContentType="application/vnd.openxmlformats-officedocument.presentationml.tags+xml"/>
  <Override PartName="/ppt/tags/tag2784.xml" ContentType="application/vnd.openxmlformats-officedocument.presentationml.tags+xml"/>
  <Override PartName="/ppt/tags/tag2785.xml" ContentType="application/vnd.openxmlformats-officedocument.presentationml.tags+xml"/>
  <Override PartName="/ppt/tags/tag2786.xml" ContentType="application/vnd.openxmlformats-officedocument.presentationml.tags+xml"/>
  <Override PartName="/ppt/tags/tag2787.xml" ContentType="application/vnd.openxmlformats-officedocument.presentationml.tags+xml"/>
  <Override PartName="/ppt/tags/tag2788.xml" ContentType="application/vnd.openxmlformats-officedocument.presentationml.tags+xml"/>
  <Override PartName="/ppt/tags/tag2789.xml" ContentType="application/vnd.openxmlformats-officedocument.presentationml.tags+xml"/>
  <Override PartName="/ppt/tags/tag2790.xml" ContentType="application/vnd.openxmlformats-officedocument.presentationml.tags+xml"/>
  <Override PartName="/ppt/tags/tag2791.xml" ContentType="application/vnd.openxmlformats-officedocument.presentationml.tags+xml"/>
  <Override PartName="/ppt/tags/tag2792.xml" ContentType="application/vnd.openxmlformats-officedocument.presentationml.tags+xml"/>
  <Override PartName="/ppt/tags/tag2793.xml" ContentType="application/vnd.openxmlformats-officedocument.presentationml.tags+xml"/>
  <Override PartName="/ppt/tags/tag2794.xml" ContentType="application/vnd.openxmlformats-officedocument.presentationml.tags+xml"/>
  <Override PartName="/ppt/tags/tag2795.xml" ContentType="application/vnd.openxmlformats-officedocument.presentationml.tags+xml"/>
  <Override PartName="/ppt/tags/tag2796.xml" ContentType="application/vnd.openxmlformats-officedocument.presentationml.tags+xml"/>
  <Override PartName="/ppt/tags/tag2797.xml" ContentType="application/vnd.openxmlformats-officedocument.presentationml.tags+xml"/>
  <Override PartName="/ppt/tags/tag2798.xml" ContentType="application/vnd.openxmlformats-officedocument.presentationml.tags+xml"/>
  <Override PartName="/ppt/tags/tag2799.xml" ContentType="application/vnd.openxmlformats-officedocument.presentationml.tags+xml"/>
  <Override PartName="/ppt/tags/tag2800.xml" ContentType="application/vnd.openxmlformats-officedocument.presentationml.tags+xml"/>
  <Override PartName="/ppt/tags/tag2801.xml" ContentType="application/vnd.openxmlformats-officedocument.presentationml.tags+xml"/>
  <Override PartName="/ppt/tags/tag2802.xml" ContentType="application/vnd.openxmlformats-officedocument.presentationml.tags+xml"/>
  <Override PartName="/ppt/tags/tag2803.xml" ContentType="application/vnd.openxmlformats-officedocument.presentationml.tags+xml"/>
  <Override PartName="/ppt/tags/tag2804.xml" ContentType="application/vnd.openxmlformats-officedocument.presentationml.tags+xml"/>
  <Override PartName="/ppt/tags/tag2805.xml" ContentType="application/vnd.openxmlformats-officedocument.presentationml.tags+xml"/>
  <Override PartName="/ppt/tags/tag2806.xml" ContentType="application/vnd.openxmlformats-officedocument.presentationml.tags+xml"/>
  <Override PartName="/ppt/tags/tag2807.xml" ContentType="application/vnd.openxmlformats-officedocument.presentationml.tags+xml"/>
  <Override PartName="/ppt/tags/tag2808.xml" ContentType="application/vnd.openxmlformats-officedocument.presentationml.tags+xml"/>
  <Override PartName="/ppt/tags/tag2809.xml" ContentType="application/vnd.openxmlformats-officedocument.presentationml.tags+xml"/>
  <Override PartName="/ppt/tags/tag2810.xml" ContentType="application/vnd.openxmlformats-officedocument.presentationml.tags+xml"/>
  <Override PartName="/ppt/tags/tag2811.xml" ContentType="application/vnd.openxmlformats-officedocument.presentationml.tags+xml"/>
  <Override PartName="/ppt/tags/tag2812.xml" ContentType="application/vnd.openxmlformats-officedocument.presentationml.tags+xml"/>
  <Override PartName="/ppt/tags/tag2813.xml" ContentType="application/vnd.openxmlformats-officedocument.presentationml.tags+xml"/>
  <Override PartName="/ppt/tags/tag2814.xml" ContentType="application/vnd.openxmlformats-officedocument.presentationml.tags+xml"/>
  <Override PartName="/ppt/tags/tag2815.xml" ContentType="application/vnd.openxmlformats-officedocument.presentationml.tags+xml"/>
  <Override PartName="/ppt/tags/tag2816.xml" ContentType="application/vnd.openxmlformats-officedocument.presentationml.tags+xml"/>
  <Override PartName="/ppt/tags/tag2817.xml" ContentType="application/vnd.openxmlformats-officedocument.presentationml.tags+xml"/>
  <Override PartName="/ppt/tags/tag2818.xml" ContentType="application/vnd.openxmlformats-officedocument.presentationml.tags+xml"/>
  <Override PartName="/ppt/tags/tag2819.xml" ContentType="application/vnd.openxmlformats-officedocument.presentationml.tags+xml"/>
  <Override PartName="/ppt/tags/tag2820.xml" ContentType="application/vnd.openxmlformats-officedocument.presentationml.tags+xml"/>
  <Override PartName="/ppt/tags/tag2821.xml" ContentType="application/vnd.openxmlformats-officedocument.presentationml.tags+xml"/>
  <Override PartName="/ppt/tags/tag2822.xml" ContentType="application/vnd.openxmlformats-officedocument.presentationml.tags+xml"/>
  <Override PartName="/ppt/tags/tag2823.xml" ContentType="application/vnd.openxmlformats-officedocument.presentationml.tags+xml"/>
  <Override PartName="/ppt/tags/tag2824.xml" ContentType="application/vnd.openxmlformats-officedocument.presentationml.tags+xml"/>
  <Override PartName="/ppt/tags/tag2825.xml" ContentType="application/vnd.openxmlformats-officedocument.presentationml.tags+xml"/>
  <Override PartName="/ppt/tags/tag2826.xml" ContentType="application/vnd.openxmlformats-officedocument.presentationml.tags+xml"/>
  <Override PartName="/ppt/tags/tag2827.xml" ContentType="application/vnd.openxmlformats-officedocument.presentationml.tags+xml"/>
  <Override PartName="/ppt/tags/tag2828.xml" ContentType="application/vnd.openxmlformats-officedocument.presentationml.tags+xml"/>
  <Override PartName="/ppt/tags/tag2829.xml" ContentType="application/vnd.openxmlformats-officedocument.presentationml.tags+xml"/>
  <Override PartName="/ppt/tags/tag2830.xml" ContentType="application/vnd.openxmlformats-officedocument.presentationml.tags+xml"/>
  <Override PartName="/ppt/tags/tag2831.xml" ContentType="application/vnd.openxmlformats-officedocument.presentationml.tags+xml"/>
  <Override PartName="/ppt/tags/tag2832.xml" ContentType="application/vnd.openxmlformats-officedocument.presentationml.tags+xml"/>
  <Override PartName="/ppt/tags/tag2833.xml" ContentType="application/vnd.openxmlformats-officedocument.presentationml.tags+xml"/>
  <Override PartName="/ppt/tags/tag2834.xml" ContentType="application/vnd.openxmlformats-officedocument.presentationml.tags+xml"/>
  <Override PartName="/ppt/tags/tag2835.xml" ContentType="application/vnd.openxmlformats-officedocument.presentationml.tags+xml"/>
  <Override PartName="/ppt/tags/tag2836.xml" ContentType="application/vnd.openxmlformats-officedocument.presentationml.tags+xml"/>
  <Override PartName="/ppt/tags/tag2837.xml" ContentType="application/vnd.openxmlformats-officedocument.presentationml.tags+xml"/>
  <Override PartName="/ppt/tags/tag2838.xml" ContentType="application/vnd.openxmlformats-officedocument.presentationml.tags+xml"/>
  <Override PartName="/ppt/tags/tag2839.xml" ContentType="application/vnd.openxmlformats-officedocument.presentationml.tags+xml"/>
  <Override PartName="/ppt/tags/tag2840.xml" ContentType="application/vnd.openxmlformats-officedocument.presentationml.tags+xml"/>
  <Override PartName="/ppt/tags/tag2841.xml" ContentType="application/vnd.openxmlformats-officedocument.presentationml.tags+xml"/>
  <Override PartName="/ppt/tags/tag2842.xml" ContentType="application/vnd.openxmlformats-officedocument.presentationml.tags+xml"/>
  <Override PartName="/ppt/tags/tag2843.xml" ContentType="application/vnd.openxmlformats-officedocument.presentationml.tags+xml"/>
  <Override PartName="/ppt/tags/tag2844.xml" ContentType="application/vnd.openxmlformats-officedocument.presentationml.tags+xml"/>
  <Override PartName="/ppt/tags/tag2845.xml" ContentType="application/vnd.openxmlformats-officedocument.presentationml.tags+xml"/>
  <Override PartName="/ppt/tags/tag2846.xml" ContentType="application/vnd.openxmlformats-officedocument.presentationml.tags+xml"/>
  <Override PartName="/ppt/tags/tag2847.xml" ContentType="application/vnd.openxmlformats-officedocument.presentationml.tags+xml"/>
  <Override PartName="/ppt/tags/tag2848.xml" ContentType="application/vnd.openxmlformats-officedocument.presentationml.tags+xml"/>
  <Override PartName="/ppt/tags/tag2849.xml" ContentType="application/vnd.openxmlformats-officedocument.presentationml.tags+xml"/>
  <Override PartName="/ppt/tags/tag2850.xml" ContentType="application/vnd.openxmlformats-officedocument.presentationml.tags+xml"/>
  <Override PartName="/ppt/tags/tag2851.xml" ContentType="application/vnd.openxmlformats-officedocument.presentationml.tags+xml"/>
  <Override PartName="/ppt/tags/tag2852.xml" ContentType="application/vnd.openxmlformats-officedocument.presentationml.tags+xml"/>
  <Override PartName="/ppt/tags/tag2853.xml" ContentType="application/vnd.openxmlformats-officedocument.presentationml.tags+xml"/>
  <Override PartName="/ppt/tags/tag2854.xml" ContentType="application/vnd.openxmlformats-officedocument.presentationml.tags+xml"/>
  <Override PartName="/ppt/tags/tag2855.xml" ContentType="application/vnd.openxmlformats-officedocument.presentationml.tags+xml"/>
  <Override PartName="/ppt/tags/tag2856.xml" ContentType="application/vnd.openxmlformats-officedocument.presentationml.tags+xml"/>
  <Override PartName="/ppt/tags/tag2857.xml" ContentType="application/vnd.openxmlformats-officedocument.presentationml.tags+xml"/>
  <Override PartName="/ppt/tags/tag2858.xml" ContentType="application/vnd.openxmlformats-officedocument.presentationml.tags+xml"/>
  <Override PartName="/ppt/tags/tag2859.xml" ContentType="application/vnd.openxmlformats-officedocument.presentationml.tags+xml"/>
  <Override PartName="/ppt/tags/tag2860.xml" ContentType="application/vnd.openxmlformats-officedocument.presentationml.tags+xml"/>
  <Override PartName="/ppt/tags/tag2861.xml" ContentType="application/vnd.openxmlformats-officedocument.presentationml.tags+xml"/>
  <Override PartName="/ppt/tags/tag2862.xml" ContentType="application/vnd.openxmlformats-officedocument.presentationml.tags+xml"/>
  <Override PartName="/ppt/tags/tag2863.xml" ContentType="application/vnd.openxmlformats-officedocument.presentationml.tags+xml"/>
  <Override PartName="/ppt/tags/tag2864.xml" ContentType="application/vnd.openxmlformats-officedocument.presentationml.tags+xml"/>
  <Override PartName="/ppt/tags/tag2865.xml" ContentType="application/vnd.openxmlformats-officedocument.presentationml.tags+xml"/>
  <Override PartName="/ppt/tags/tag2866.xml" ContentType="application/vnd.openxmlformats-officedocument.presentationml.tags+xml"/>
  <Override PartName="/ppt/tags/tag2867.xml" ContentType="application/vnd.openxmlformats-officedocument.presentationml.tags+xml"/>
  <Override PartName="/ppt/tags/tag2868.xml" ContentType="application/vnd.openxmlformats-officedocument.presentationml.tags+xml"/>
  <Override PartName="/ppt/tags/tag2869.xml" ContentType="application/vnd.openxmlformats-officedocument.presentationml.tags+xml"/>
  <Override PartName="/ppt/tags/tag2870.xml" ContentType="application/vnd.openxmlformats-officedocument.presentationml.tags+xml"/>
  <Override PartName="/ppt/tags/tag2871.xml" ContentType="application/vnd.openxmlformats-officedocument.presentationml.tags+xml"/>
  <Override PartName="/ppt/tags/tag2872.xml" ContentType="application/vnd.openxmlformats-officedocument.presentationml.tags+xml"/>
  <Override PartName="/ppt/tags/tag2873.xml" ContentType="application/vnd.openxmlformats-officedocument.presentationml.tags+xml"/>
  <Override PartName="/ppt/tags/tag2874.xml" ContentType="application/vnd.openxmlformats-officedocument.presentationml.tags+xml"/>
  <Override PartName="/ppt/tags/tag2875.xml" ContentType="application/vnd.openxmlformats-officedocument.presentationml.tags+xml"/>
  <Override PartName="/ppt/tags/tag2876.xml" ContentType="application/vnd.openxmlformats-officedocument.presentationml.tags+xml"/>
  <Override PartName="/ppt/tags/tag2877.xml" ContentType="application/vnd.openxmlformats-officedocument.presentationml.tags+xml"/>
  <Override PartName="/ppt/tags/tag2878.xml" ContentType="application/vnd.openxmlformats-officedocument.presentationml.tags+xml"/>
  <Override PartName="/ppt/tags/tag2879.xml" ContentType="application/vnd.openxmlformats-officedocument.presentationml.tags+xml"/>
  <Override PartName="/ppt/tags/tag2880.xml" ContentType="application/vnd.openxmlformats-officedocument.presentationml.tags+xml"/>
  <Override PartName="/ppt/tags/tag2881.xml" ContentType="application/vnd.openxmlformats-officedocument.presentationml.tags+xml"/>
  <Override PartName="/ppt/tags/tag2882.xml" ContentType="application/vnd.openxmlformats-officedocument.presentationml.tags+xml"/>
  <Override PartName="/ppt/tags/tag2883.xml" ContentType="application/vnd.openxmlformats-officedocument.presentationml.tags+xml"/>
  <Override PartName="/ppt/tags/tag2884.xml" ContentType="application/vnd.openxmlformats-officedocument.presentationml.tags+xml"/>
  <Override PartName="/ppt/tags/tag2885.xml" ContentType="application/vnd.openxmlformats-officedocument.presentationml.tags+xml"/>
  <Override PartName="/ppt/tags/tag2886.xml" ContentType="application/vnd.openxmlformats-officedocument.presentationml.tags+xml"/>
  <Override PartName="/ppt/tags/tag2887.xml" ContentType="application/vnd.openxmlformats-officedocument.presentationml.tags+xml"/>
  <Override PartName="/ppt/tags/tag2888.xml" ContentType="application/vnd.openxmlformats-officedocument.presentationml.tags+xml"/>
  <Override PartName="/ppt/tags/tag2889.xml" ContentType="application/vnd.openxmlformats-officedocument.presentationml.tags+xml"/>
  <Override PartName="/ppt/tags/tag2890.xml" ContentType="application/vnd.openxmlformats-officedocument.presentationml.tags+xml"/>
  <Override PartName="/ppt/tags/tag2891.xml" ContentType="application/vnd.openxmlformats-officedocument.presentationml.tags+xml"/>
  <Override PartName="/ppt/tags/tag2892.xml" ContentType="application/vnd.openxmlformats-officedocument.presentationml.tags+xml"/>
  <Override PartName="/ppt/tags/tag2893.xml" ContentType="application/vnd.openxmlformats-officedocument.presentationml.tags+xml"/>
  <Override PartName="/ppt/tags/tag2894.xml" ContentType="application/vnd.openxmlformats-officedocument.presentationml.tags+xml"/>
  <Override PartName="/ppt/tags/tag2895.xml" ContentType="application/vnd.openxmlformats-officedocument.presentationml.tags+xml"/>
  <Override PartName="/ppt/tags/tag2896.xml" ContentType="application/vnd.openxmlformats-officedocument.presentationml.tags+xml"/>
  <Override PartName="/ppt/tags/tag2897.xml" ContentType="application/vnd.openxmlformats-officedocument.presentationml.tags+xml"/>
  <Override PartName="/ppt/tags/tag2898.xml" ContentType="application/vnd.openxmlformats-officedocument.presentationml.tags+xml"/>
  <Override PartName="/ppt/tags/tag2899.xml" ContentType="application/vnd.openxmlformats-officedocument.presentationml.tags+xml"/>
  <Override PartName="/ppt/tags/tag2900.xml" ContentType="application/vnd.openxmlformats-officedocument.presentationml.tags+xml"/>
  <Override PartName="/ppt/tags/tag2901.xml" ContentType="application/vnd.openxmlformats-officedocument.presentationml.tags+xml"/>
  <Override PartName="/ppt/tags/tag2902.xml" ContentType="application/vnd.openxmlformats-officedocument.presentationml.tags+xml"/>
  <Override PartName="/ppt/tags/tag2903.xml" ContentType="application/vnd.openxmlformats-officedocument.presentationml.tags+xml"/>
  <Override PartName="/ppt/tags/tag2904.xml" ContentType="application/vnd.openxmlformats-officedocument.presentationml.tags+xml"/>
  <Override PartName="/ppt/tags/tag2905.xml" ContentType="application/vnd.openxmlformats-officedocument.presentationml.tags+xml"/>
  <Override PartName="/ppt/tags/tag2906.xml" ContentType="application/vnd.openxmlformats-officedocument.presentationml.tags+xml"/>
  <Override PartName="/ppt/tags/tag2907.xml" ContentType="application/vnd.openxmlformats-officedocument.presentationml.tags+xml"/>
  <Override PartName="/ppt/tags/tag2908.xml" ContentType="application/vnd.openxmlformats-officedocument.presentationml.tags+xml"/>
  <Override PartName="/ppt/tags/tag2909.xml" ContentType="application/vnd.openxmlformats-officedocument.presentationml.tags+xml"/>
  <Override PartName="/ppt/tags/tag2910.xml" ContentType="application/vnd.openxmlformats-officedocument.presentationml.tags+xml"/>
  <Override PartName="/ppt/tags/tag2911.xml" ContentType="application/vnd.openxmlformats-officedocument.presentationml.tags+xml"/>
  <Override PartName="/ppt/tags/tag2912.xml" ContentType="application/vnd.openxmlformats-officedocument.presentationml.tags+xml"/>
  <Override PartName="/ppt/tags/tag2913.xml" ContentType="application/vnd.openxmlformats-officedocument.presentationml.tags+xml"/>
  <Override PartName="/ppt/tags/tag2914.xml" ContentType="application/vnd.openxmlformats-officedocument.presentationml.tags+xml"/>
  <Override PartName="/ppt/tags/tag2915.xml" ContentType="application/vnd.openxmlformats-officedocument.presentationml.tags+xml"/>
  <Override PartName="/ppt/tags/tag2916.xml" ContentType="application/vnd.openxmlformats-officedocument.presentationml.tags+xml"/>
  <Override PartName="/ppt/tags/tag2917.xml" ContentType="application/vnd.openxmlformats-officedocument.presentationml.tags+xml"/>
  <Override PartName="/ppt/tags/tag2918.xml" ContentType="application/vnd.openxmlformats-officedocument.presentationml.tags+xml"/>
  <Override PartName="/ppt/tags/tag2919.xml" ContentType="application/vnd.openxmlformats-officedocument.presentationml.tags+xml"/>
  <Override PartName="/ppt/tags/tag2920.xml" ContentType="application/vnd.openxmlformats-officedocument.presentationml.tags+xml"/>
  <Override PartName="/ppt/tags/tag2921.xml" ContentType="application/vnd.openxmlformats-officedocument.presentationml.tags+xml"/>
  <Override PartName="/ppt/tags/tag2922.xml" ContentType="application/vnd.openxmlformats-officedocument.presentationml.tags+xml"/>
  <Override PartName="/ppt/tags/tag2923.xml" ContentType="application/vnd.openxmlformats-officedocument.presentationml.tags+xml"/>
  <Override PartName="/ppt/tags/tag2924.xml" ContentType="application/vnd.openxmlformats-officedocument.presentationml.tags+xml"/>
  <Override PartName="/ppt/tags/tag2925.xml" ContentType="application/vnd.openxmlformats-officedocument.presentationml.tags+xml"/>
  <Override PartName="/ppt/tags/tag2926.xml" ContentType="application/vnd.openxmlformats-officedocument.presentationml.tags+xml"/>
  <Override PartName="/ppt/tags/tag2927.xml" ContentType="application/vnd.openxmlformats-officedocument.presentationml.tags+xml"/>
  <Override PartName="/ppt/tags/tag2928.xml" ContentType="application/vnd.openxmlformats-officedocument.presentationml.tags+xml"/>
  <Override PartName="/ppt/tags/tag2929.xml" ContentType="application/vnd.openxmlformats-officedocument.presentationml.tags+xml"/>
  <Override PartName="/ppt/tags/tag2930.xml" ContentType="application/vnd.openxmlformats-officedocument.presentationml.tags+xml"/>
  <Override PartName="/ppt/tags/tag2931.xml" ContentType="application/vnd.openxmlformats-officedocument.presentationml.tags+xml"/>
  <Override PartName="/ppt/tags/tag2932.xml" ContentType="application/vnd.openxmlformats-officedocument.presentationml.tags+xml"/>
  <Override PartName="/ppt/tags/tag2933.xml" ContentType="application/vnd.openxmlformats-officedocument.presentationml.tags+xml"/>
  <Override PartName="/ppt/tags/tag2934.xml" ContentType="application/vnd.openxmlformats-officedocument.presentationml.tags+xml"/>
  <Override PartName="/ppt/tags/tag2935.xml" ContentType="application/vnd.openxmlformats-officedocument.presentationml.tags+xml"/>
  <Override PartName="/ppt/tags/tag2936.xml" ContentType="application/vnd.openxmlformats-officedocument.presentationml.tags+xml"/>
  <Override PartName="/ppt/tags/tag2937.xml" ContentType="application/vnd.openxmlformats-officedocument.presentationml.tags+xml"/>
  <Override PartName="/ppt/tags/tag2938.xml" ContentType="application/vnd.openxmlformats-officedocument.presentationml.tags+xml"/>
  <Override PartName="/ppt/tags/tag2939.xml" ContentType="application/vnd.openxmlformats-officedocument.presentationml.tags+xml"/>
  <Override PartName="/ppt/tags/tag2940.xml" ContentType="application/vnd.openxmlformats-officedocument.presentationml.tags+xml"/>
  <Override PartName="/ppt/tags/tag2941.xml" ContentType="application/vnd.openxmlformats-officedocument.presentationml.tags+xml"/>
  <Override PartName="/ppt/tags/tag2942.xml" ContentType="application/vnd.openxmlformats-officedocument.presentationml.tags+xml"/>
  <Override PartName="/ppt/tags/tag2943.xml" ContentType="application/vnd.openxmlformats-officedocument.presentationml.tags+xml"/>
  <Override PartName="/ppt/tags/tag2944.xml" ContentType="application/vnd.openxmlformats-officedocument.presentationml.tags+xml"/>
  <Override PartName="/ppt/tags/tag2945.xml" ContentType="application/vnd.openxmlformats-officedocument.presentationml.tags+xml"/>
  <Override PartName="/ppt/tags/tag2946.xml" ContentType="application/vnd.openxmlformats-officedocument.presentationml.tags+xml"/>
  <Override PartName="/ppt/tags/tag2947.xml" ContentType="application/vnd.openxmlformats-officedocument.presentationml.tags+xml"/>
  <Override PartName="/ppt/tags/tag2948.xml" ContentType="application/vnd.openxmlformats-officedocument.presentationml.tags+xml"/>
  <Override PartName="/ppt/tags/tag2949.xml" ContentType="application/vnd.openxmlformats-officedocument.presentationml.tags+xml"/>
  <Override PartName="/ppt/tags/tag2950.xml" ContentType="application/vnd.openxmlformats-officedocument.presentationml.tags+xml"/>
  <Override PartName="/ppt/tags/tag2951.xml" ContentType="application/vnd.openxmlformats-officedocument.presentationml.tags+xml"/>
  <Override PartName="/ppt/tags/tag2952.xml" ContentType="application/vnd.openxmlformats-officedocument.presentationml.tags+xml"/>
  <Override PartName="/ppt/tags/tag2953.xml" ContentType="application/vnd.openxmlformats-officedocument.presentationml.tags+xml"/>
  <Override PartName="/ppt/tags/tag2954.xml" ContentType="application/vnd.openxmlformats-officedocument.presentationml.tags+xml"/>
  <Override PartName="/ppt/tags/tag2955.xml" ContentType="application/vnd.openxmlformats-officedocument.presentationml.tags+xml"/>
  <Override PartName="/ppt/tags/tag2956.xml" ContentType="application/vnd.openxmlformats-officedocument.presentationml.tags+xml"/>
  <Override PartName="/ppt/tags/tag2957.xml" ContentType="application/vnd.openxmlformats-officedocument.presentationml.tags+xml"/>
  <Override PartName="/ppt/tags/tag2958.xml" ContentType="application/vnd.openxmlformats-officedocument.presentationml.tags+xml"/>
  <Override PartName="/ppt/tags/tag2959.xml" ContentType="application/vnd.openxmlformats-officedocument.presentationml.tags+xml"/>
  <Override PartName="/ppt/tags/tag2960.xml" ContentType="application/vnd.openxmlformats-officedocument.presentationml.tags+xml"/>
  <Override PartName="/ppt/tags/tag2961.xml" ContentType="application/vnd.openxmlformats-officedocument.presentationml.tags+xml"/>
  <Override PartName="/ppt/tags/tag2962.xml" ContentType="application/vnd.openxmlformats-officedocument.presentationml.tags+xml"/>
  <Override PartName="/ppt/tags/tag2963.xml" ContentType="application/vnd.openxmlformats-officedocument.presentationml.tags+xml"/>
  <Override PartName="/ppt/tags/tag2964.xml" ContentType="application/vnd.openxmlformats-officedocument.presentationml.tags+xml"/>
  <Override PartName="/ppt/tags/tag2965.xml" ContentType="application/vnd.openxmlformats-officedocument.presentationml.tags+xml"/>
  <Override PartName="/ppt/tags/tag2966.xml" ContentType="application/vnd.openxmlformats-officedocument.presentationml.tags+xml"/>
  <Override PartName="/ppt/tags/tag2967.xml" ContentType="application/vnd.openxmlformats-officedocument.presentationml.tags+xml"/>
  <Override PartName="/ppt/tags/tag2968.xml" ContentType="application/vnd.openxmlformats-officedocument.presentationml.tags+xml"/>
  <Override PartName="/ppt/tags/tag2969.xml" ContentType="application/vnd.openxmlformats-officedocument.presentationml.tags+xml"/>
  <Override PartName="/ppt/tags/tag2970.xml" ContentType="application/vnd.openxmlformats-officedocument.presentationml.tags+xml"/>
  <Override PartName="/ppt/tags/tag2971.xml" ContentType="application/vnd.openxmlformats-officedocument.presentationml.tags+xml"/>
  <Override PartName="/ppt/tags/tag2972.xml" ContentType="application/vnd.openxmlformats-officedocument.presentationml.tags+xml"/>
  <Override PartName="/ppt/tags/tag2973.xml" ContentType="application/vnd.openxmlformats-officedocument.presentationml.tags+xml"/>
  <Override PartName="/ppt/tags/tag2974.xml" ContentType="application/vnd.openxmlformats-officedocument.presentationml.tags+xml"/>
  <Override PartName="/ppt/tags/tag2975.xml" ContentType="application/vnd.openxmlformats-officedocument.presentationml.tags+xml"/>
  <Override PartName="/ppt/tags/tag2976.xml" ContentType="application/vnd.openxmlformats-officedocument.presentationml.tags+xml"/>
  <Override PartName="/ppt/tags/tag2977.xml" ContentType="application/vnd.openxmlformats-officedocument.presentationml.tags+xml"/>
  <Override PartName="/ppt/tags/tag2978.xml" ContentType="application/vnd.openxmlformats-officedocument.presentationml.tags+xml"/>
  <Override PartName="/ppt/tags/tag2979.xml" ContentType="application/vnd.openxmlformats-officedocument.presentationml.tags+xml"/>
  <Override PartName="/ppt/tags/tag2980.xml" ContentType="application/vnd.openxmlformats-officedocument.presentationml.tags+xml"/>
  <Override PartName="/ppt/tags/tag2981.xml" ContentType="application/vnd.openxmlformats-officedocument.presentationml.tags+xml"/>
  <Override PartName="/ppt/tags/tag2982.xml" ContentType="application/vnd.openxmlformats-officedocument.presentationml.tags+xml"/>
  <Override PartName="/ppt/tags/tag2983.xml" ContentType="application/vnd.openxmlformats-officedocument.presentationml.tags+xml"/>
  <Override PartName="/ppt/tags/tag2984.xml" ContentType="application/vnd.openxmlformats-officedocument.presentationml.tags+xml"/>
  <Override PartName="/ppt/tags/tag2985.xml" ContentType="application/vnd.openxmlformats-officedocument.presentationml.tags+xml"/>
  <Override PartName="/ppt/tags/tag2986.xml" ContentType="application/vnd.openxmlformats-officedocument.presentationml.tags+xml"/>
  <Override PartName="/ppt/tags/tag2987.xml" ContentType="application/vnd.openxmlformats-officedocument.presentationml.tags+xml"/>
  <Override PartName="/ppt/tags/tag2988.xml" ContentType="application/vnd.openxmlformats-officedocument.presentationml.tags+xml"/>
  <Override PartName="/ppt/tags/tag2989.xml" ContentType="application/vnd.openxmlformats-officedocument.presentationml.tags+xml"/>
  <Override PartName="/ppt/tags/tag2990.xml" ContentType="application/vnd.openxmlformats-officedocument.presentationml.tags+xml"/>
  <Override PartName="/ppt/tags/tag2991.xml" ContentType="application/vnd.openxmlformats-officedocument.presentationml.tags+xml"/>
  <Override PartName="/ppt/tags/tag2992.xml" ContentType="application/vnd.openxmlformats-officedocument.presentationml.tags+xml"/>
  <Override PartName="/ppt/tags/tag2993.xml" ContentType="application/vnd.openxmlformats-officedocument.presentationml.tags+xml"/>
  <Override PartName="/ppt/tags/tag2994.xml" ContentType="application/vnd.openxmlformats-officedocument.presentationml.tags+xml"/>
  <Override PartName="/ppt/tags/tag2995.xml" ContentType="application/vnd.openxmlformats-officedocument.presentationml.tags+xml"/>
  <Override PartName="/ppt/tags/tag2996.xml" ContentType="application/vnd.openxmlformats-officedocument.presentationml.tags+xml"/>
  <Override PartName="/ppt/tags/tag2997.xml" ContentType="application/vnd.openxmlformats-officedocument.presentationml.tags+xml"/>
  <Override PartName="/ppt/tags/tag2998.xml" ContentType="application/vnd.openxmlformats-officedocument.presentationml.tags+xml"/>
  <Override PartName="/ppt/tags/tag2999.xml" ContentType="application/vnd.openxmlformats-officedocument.presentationml.tags+xml"/>
  <Override PartName="/ppt/tags/tag3000.xml" ContentType="application/vnd.openxmlformats-officedocument.presentationml.tags+xml"/>
  <Override PartName="/ppt/tags/tag3001.xml" ContentType="application/vnd.openxmlformats-officedocument.presentationml.tags+xml"/>
  <Override PartName="/ppt/tags/tag3002.xml" ContentType="application/vnd.openxmlformats-officedocument.presentationml.tags+xml"/>
  <Override PartName="/ppt/tags/tag3003.xml" ContentType="application/vnd.openxmlformats-officedocument.presentationml.tags+xml"/>
  <Override PartName="/ppt/tags/tag3004.xml" ContentType="application/vnd.openxmlformats-officedocument.presentationml.tags+xml"/>
  <Override PartName="/ppt/tags/tag3005.xml" ContentType="application/vnd.openxmlformats-officedocument.presentationml.tags+xml"/>
  <Override PartName="/ppt/tags/tag3006.xml" ContentType="application/vnd.openxmlformats-officedocument.presentationml.tags+xml"/>
  <Override PartName="/ppt/tags/tag3007.xml" ContentType="application/vnd.openxmlformats-officedocument.presentationml.tags+xml"/>
  <Override PartName="/ppt/tags/tag3008.xml" ContentType="application/vnd.openxmlformats-officedocument.presentationml.tags+xml"/>
  <Override PartName="/ppt/tags/tag3009.xml" ContentType="application/vnd.openxmlformats-officedocument.presentationml.tags+xml"/>
  <Override PartName="/ppt/tags/tag3010.xml" ContentType="application/vnd.openxmlformats-officedocument.presentationml.tags+xml"/>
  <Override PartName="/ppt/tags/tag3011.xml" ContentType="application/vnd.openxmlformats-officedocument.presentationml.tags+xml"/>
  <Override PartName="/ppt/tags/tag3012.xml" ContentType="application/vnd.openxmlformats-officedocument.presentationml.tags+xml"/>
  <Override PartName="/ppt/tags/tag3013.xml" ContentType="application/vnd.openxmlformats-officedocument.presentationml.tags+xml"/>
  <Override PartName="/ppt/tags/tag3014.xml" ContentType="application/vnd.openxmlformats-officedocument.presentationml.tags+xml"/>
  <Override PartName="/ppt/tags/tag3015.xml" ContentType="application/vnd.openxmlformats-officedocument.presentationml.tags+xml"/>
  <Override PartName="/ppt/tags/tag3016.xml" ContentType="application/vnd.openxmlformats-officedocument.presentationml.tags+xml"/>
  <Override PartName="/ppt/tags/tag3017.xml" ContentType="application/vnd.openxmlformats-officedocument.presentationml.tags+xml"/>
  <Override PartName="/ppt/tags/tag3018.xml" ContentType="application/vnd.openxmlformats-officedocument.presentationml.tags+xml"/>
  <Override PartName="/ppt/tags/tag3019.xml" ContentType="application/vnd.openxmlformats-officedocument.presentationml.tags+xml"/>
  <Override PartName="/ppt/tags/tag3020.xml" ContentType="application/vnd.openxmlformats-officedocument.presentationml.tags+xml"/>
  <Override PartName="/ppt/tags/tag3021.xml" ContentType="application/vnd.openxmlformats-officedocument.presentationml.tags+xml"/>
  <Override PartName="/ppt/tags/tag3022.xml" ContentType="application/vnd.openxmlformats-officedocument.presentationml.tags+xml"/>
  <Override PartName="/ppt/tags/tag3023.xml" ContentType="application/vnd.openxmlformats-officedocument.presentationml.tags+xml"/>
  <Override PartName="/ppt/tags/tag3024.xml" ContentType="application/vnd.openxmlformats-officedocument.presentationml.tags+xml"/>
  <Override PartName="/ppt/tags/tag3025.xml" ContentType="application/vnd.openxmlformats-officedocument.presentationml.tags+xml"/>
  <Override PartName="/ppt/tags/tag3026.xml" ContentType="application/vnd.openxmlformats-officedocument.presentationml.tags+xml"/>
  <Override PartName="/ppt/tags/tag3027.xml" ContentType="application/vnd.openxmlformats-officedocument.presentationml.tags+xml"/>
  <Override PartName="/ppt/tags/tag3028.xml" ContentType="application/vnd.openxmlformats-officedocument.presentationml.tags+xml"/>
  <Override PartName="/ppt/tags/tag3029.xml" ContentType="application/vnd.openxmlformats-officedocument.presentationml.tags+xml"/>
  <Override PartName="/ppt/tags/tag3030.xml" ContentType="application/vnd.openxmlformats-officedocument.presentationml.tags+xml"/>
  <Override PartName="/ppt/tags/tag3031.xml" ContentType="application/vnd.openxmlformats-officedocument.presentationml.tags+xml"/>
  <Override PartName="/ppt/tags/tag3032.xml" ContentType="application/vnd.openxmlformats-officedocument.presentationml.tags+xml"/>
  <Override PartName="/ppt/tags/tag3033.xml" ContentType="application/vnd.openxmlformats-officedocument.presentationml.tags+xml"/>
  <Override PartName="/ppt/tags/tag3034.xml" ContentType="application/vnd.openxmlformats-officedocument.presentationml.tags+xml"/>
  <Override PartName="/ppt/tags/tag3035.xml" ContentType="application/vnd.openxmlformats-officedocument.presentationml.tags+xml"/>
  <Override PartName="/ppt/tags/tag3036.xml" ContentType="application/vnd.openxmlformats-officedocument.presentationml.tags+xml"/>
  <Override PartName="/ppt/tags/tag3037.xml" ContentType="application/vnd.openxmlformats-officedocument.presentationml.tags+xml"/>
  <Override PartName="/ppt/tags/tag3038.xml" ContentType="application/vnd.openxmlformats-officedocument.presentationml.tags+xml"/>
  <Override PartName="/ppt/tags/tag3039.xml" ContentType="application/vnd.openxmlformats-officedocument.presentationml.tags+xml"/>
  <Override PartName="/ppt/tags/tag3040.xml" ContentType="application/vnd.openxmlformats-officedocument.presentationml.tags+xml"/>
  <Override PartName="/ppt/tags/tag3041.xml" ContentType="application/vnd.openxmlformats-officedocument.presentationml.tags+xml"/>
  <Override PartName="/ppt/tags/tag3042.xml" ContentType="application/vnd.openxmlformats-officedocument.presentationml.tags+xml"/>
  <Override PartName="/ppt/tags/tag3043.xml" ContentType="application/vnd.openxmlformats-officedocument.presentationml.tags+xml"/>
  <Override PartName="/ppt/tags/tag3044.xml" ContentType="application/vnd.openxmlformats-officedocument.presentationml.tags+xml"/>
  <Override PartName="/ppt/tags/tag3045.xml" ContentType="application/vnd.openxmlformats-officedocument.presentationml.tags+xml"/>
  <Override PartName="/ppt/tags/tag3046.xml" ContentType="application/vnd.openxmlformats-officedocument.presentationml.tags+xml"/>
  <Override PartName="/ppt/tags/tag3047.xml" ContentType="application/vnd.openxmlformats-officedocument.presentationml.tags+xml"/>
  <Override PartName="/ppt/tags/tag3048.xml" ContentType="application/vnd.openxmlformats-officedocument.presentationml.tags+xml"/>
  <Override PartName="/ppt/tags/tag3049.xml" ContentType="application/vnd.openxmlformats-officedocument.presentationml.tags+xml"/>
  <Override PartName="/ppt/tags/tag3050.xml" ContentType="application/vnd.openxmlformats-officedocument.presentationml.tags+xml"/>
  <Override PartName="/ppt/tags/tag3051.xml" ContentType="application/vnd.openxmlformats-officedocument.presentationml.tags+xml"/>
  <Override PartName="/ppt/tags/tag3052.xml" ContentType="application/vnd.openxmlformats-officedocument.presentationml.tags+xml"/>
  <Override PartName="/ppt/tags/tag3053.xml" ContentType="application/vnd.openxmlformats-officedocument.presentationml.tags+xml"/>
  <Override PartName="/ppt/tags/tag3054.xml" ContentType="application/vnd.openxmlformats-officedocument.presentationml.tags+xml"/>
  <Override PartName="/ppt/tags/tag3055.xml" ContentType="application/vnd.openxmlformats-officedocument.presentationml.tags+xml"/>
  <Override PartName="/ppt/tags/tag3056.xml" ContentType="application/vnd.openxmlformats-officedocument.presentationml.tags+xml"/>
  <Override PartName="/ppt/tags/tag3057.xml" ContentType="application/vnd.openxmlformats-officedocument.presentationml.tags+xml"/>
  <Override PartName="/ppt/tags/tag3058.xml" ContentType="application/vnd.openxmlformats-officedocument.presentationml.tags+xml"/>
  <Override PartName="/ppt/tags/tag3059.xml" ContentType="application/vnd.openxmlformats-officedocument.presentationml.tags+xml"/>
  <Override PartName="/ppt/tags/tag3060.xml" ContentType="application/vnd.openxmlformats-officedocument.presentationml.tags+xml"/>
  <Override PartName="/ppt/tags/tag3061.xml" ContentType="application/vnd.openxmlformats-officedocument.presentationml.tags+xml"/>
  <Override PartName="/ppt/tags/tag3062.xml" ContentType="application/vnd.openxmlformats-officedocument.presentationml.tags+xml"/>
  <Override PartName="/ppt/tags/tag3063.xml" ContentType="application/vnd.openxmlformats-officedocument.presentationml.tags+xml"/>
  <Override PartName="/ppt/tags/tag3064.xml" ContentType="application/vnd.openxmlformats-officedocument.presentationml.tags+xml"/>
  <Override PartName="/ppt/tags/tag3065.xml" ContentType="application/vnd.openxmlformats-officedocument.presentationml.tags+xml"/>
  <Override PartName="/ppt/tags/tag3066.xml" ContentType="application/vnd.openxmlformats-officedocument.presentationml.tags+xml"/>
  <Override PartName="/ppt/tags/tag3067.xml" ContentType="application/vnd.openxmlformats-officedocument.presentationml.tags+xml"/>
  <Override PartName="/ppt/tags/tag3068.xml" ContentType="application/vnd.openxmlformats-officedocument.presentationml.tags+xml"/>
  <Override PartName="/ppt/tags/tag3069.xml" ContentType="application/vnd.openxmlformats-officedocument.presentationml.tags+xml"/>
  <Override PartName="/ppt/tags/tag3070.xml" ContentType="application/vnd.openxmlformats-officedocument.presentationml.tags+xml"/>
  <Override PartName="/ppt/tags/tag3071.xml" ContentType="application/vnd.openxmlformats-officedocument.presentationml.tags+xml"/>
  <Override PartName="/ppt/tags/tag3072.xml" ContentType="application/vnd.openxmlformats-officedocument.presentationml.tags+xml"/>
  <Override PartName="/ppt/tags/tag3073.xml" ContentType="application/vnd.openxmlformats-officedocument.presentationml.tags+xml"/>
  <Override PartName="/ppt/tags/tag3074.xml" ContentType="application/vnd.openxmlformats-officedocument.presentationml.tags+xml"/>
  <Override PartName="/ppt/tags/tag3075.xml" ContentType="application/vnd.openxmlformats-officedocument.presentationml.tags+xml"/>
  <Override PartName="/ppt/tags/tag3076.xml" ContentType="application/vnd.openxmlformats-officedocument.presentationml.tags+xml"/>
  <Override PartName="/ppt/tags/tag3077.xml" ContentType="application/vnd.openxmlformats-officedocument.presentationml.tags+xml"/>
  <Override PartName="/ppt/tags/tag3078.xml" ContentType="application/vnd.openxmlformats-officedocument.presentationml.tags+xml"/>
  <Override PartName="/ppt/tags/tag3079.xml" ContentType="application/vnd.openxmlformats-officedocument.presentationml.tags+xml"/>
  <Override PartName="/ppt/tags/tag3080.xml" ContentType="application/vnd.openxmlformats-officedocument.presentationml.tags+xml"/>
  <Override PartName="/ppt/tags/tag3081.xml" ContentType="application/vnd.openxmlformats-officedocument.presentationml.tags+xml"/>
  <Override PartName="/ppt/tags/tag3082.xml" ContentType="application/vnd.openxmlformats-officedocument.presentationml.tags+xml"/>
  <Override PartName="/ppt/tags/tag3083.xml" ContentType="application/vnd.openxmlformats-officedocument.presentationml.tags+xml"/>
  <Override PartName="/ppt/tags/tag3084.xml" ContentType="application/vnd.openxmlformats-officedocument.presentationml.tags+xml"/>
  <Override PartName="/ppt/tags/tag3085.xml" ContentType="application/vnd.openxmlformats-officedocument.presentationml.tags+xml"/>
  <Override PartName="/ppt/tags/tag3086.xml" ContentType="application/vnd.openxmlformats-officedocument.presentationml.tags+xml"/>
  <Override PartName="/ppt/tags/tag3087.xml" ContentType="application/vnd.openxmlformats-officedocument.presentationml.tags+xml"/>
  <Override PartName="/ppt/tags/tag3088.xml" ContentType="application/vnd.openxmlformats-officedocument.presentationml.tags+xml"/>
  <Override PartName="/ppt/tags/tag3089.xml" ContentType="application/vnd.openxmlformats-officedocument.presentationml.tags+xml"/>
  <Override PartName="/ppt/tags/tag3090.xml" ContentType="application/vnd.openxmlformats-officedocument.presentationml.tags+xml"/>
  <Override PartName="/ppt/tags/tag3091.xml" ContentType="application/vnd.openxmlformats-officedocument.presentationml.tags+xml"/>
  <Override PartName="/ppt/tags/tag3092.xml" ContentType="application/vnd.openxmlformats-officedocument.presentationml.tags+xml"/>
  <Override PartName="/ppt/tags/tag3093.xml" ContentType="application/vnd.openxmlformats-officedocument.presentationml.tags+xml"/>
  <Override PartName="/ppt/tags/tag3094.xml" ContentType="application/vnd.openxmlformats-officedocument.presentationml.tags+xml"/>
  <Override PartName="/ppt/tags/tag3095.xml" ContentType="application/vnd.openxmlformats-officedocument.presentationml.tags+xml"/>
  <Override PartName="/ppt/tags/tag3096.xml" ContentType="application/vnd.openxmlformats-officedocument.presentationml.tags+xml"/>
  <Override PartName="/ppt/tags/tag3097.xml" ContentType="application/vnd.openxmlformats-officedocument.presentationml.tags+xml"/>
  <Override PartName="/ppt/tags/tag3098.xml" ContentType="application/vnd.openxmlformats-officedocument.presentationml.tags+xml"/>
  <Override PartName="/ppt/tags/tag3099.xml" ContentType="application/vnd.openxmlformats-officedocument.presentationml.tags+xml"/>
  <Override PartName="/ppt/tags/tag3100.xml" ContentType="application/vnd.openxmlformats-officedocument.presentationml.tags+xml"/>
  <Override PartName="/ppt/tags/tag3101.xml" ContentType="application/vnd.openxmlformats-officedocument.presentationml.tags+xml"/>
  <Override PartName="/ppt/tags/tag3102.xml" ContentType="application/vnd.openxmlformats-officedocument.presentationml.tags+xml"/>
  <Override PartName="/ppt/tags/tag3103.xml" ContentType="application/vnd.openxmlformats-officedocument.presentationml.tags+xml"/>
  <Override PartName="/ppt/tags/tag3104.xml" ContentType="application/vnd.openxmlformats-officedocument.presentationml.tags+xml"/>
  <Override PartName="/ppt/tags/tag3105.xml" ContentType="application/vnd.openxmlformats-officedocument.presentationml.tags+xml"/>
  <Override PartName="/ppt/tags/tag3106.xml" ContentType="application/vnd.openxmlformats-officedocument.presentationml.tags+xml"/>
  <Override PartName="/ppt/tags/tag3107.xml" ContentType="application/vnd.openxmlformats-officedocument.presentationml.tags+xml"/>
  <Override PartName="/ppt/tags/tag3108.xml" ContentType="application/vnd.openxmlformats-officedocument.presentationml.tags+xml"/>
  <Override PartName="/ppt/tags/tag3109.xml" ContentType="application/vnd.openxmlformats-officedocument.presentationml.tags+xml"/>
  <Override PartName="/ppt/tags/tag3110.xml" ContentType="application/vnd.openxmlformats-officedocument.presentationml.tags+xml"/>
  <Override PartName="/ppt/tags/tag3111.xml" ContentType="application/vnd.openxmlformats-officedocument.presentationml.tags+xml"/>
  <Override PartName="/ppt/tags/tag3112.xml" ContentType="application/vnd.openxmlformats-officedocument.presentationml.tags+xml"/>
  <Override PartName="/ppt/tags/tag3113.xml" ContentType="application/vnd.openxmlformats-officedocument.presentationml.tags+xml"/>
  <Override PartName="/ppt/tags/tag3114.xml" ContentType="application/vnd.openxmlformats-officedocument.presentationml.tags+xml"/>
  <Override PartName="/ppt/tags/tag3115.xml" ContentType="application/vnd.openxmlformats-officedocument.presentationml.tags+xml"/>
  <Override PartName="/ppt/tags/tag3116.xml" ContentType="application/vnd.openxmlformats-officedocument.presentationml.tags+xml"/>
  <Override PartName="/ppt/tags/tag3117.xml" ContentType="application/vnd.openxmlformats-officedocument.presentationml.tags+xml"/>
  <Override PartName="/ppt/tags/tag3118.xml" ContentType="application/vnd.openxmlformats-officedocument.presentationml.tags+xml"/>
  <Override PartName="/ppt/tags/tag3119.xml" ContentType="application/vnd.openxmlformats-officedocument.presentationml.tags+xml"/>
  <Override PartName="/ppt/tags/tag3120.xml" ContentType="application/vnd.openxmlformats-officedocument.presentationml.tags+xml"/>
  <Override PartName="/ppt/tags/tag3121.xml" ContentType="application/vnd.openxmlformats-officedocument.presentationml.tags+xml"/>
  <Override PartName="/ppt/tags/tag3122.xml" ContentType="application/vnd.openxmlformats-officedocument.presentationml.tags+xml"/>
  <Override PartName="/ppt/tags/tag3123.xml" ContentType="application/vnd.openxmlformats-officedocument.presentationml.tags+xml"/>
  <Override PartName="/ppt/tags/tag3124.xml" ContentType="application/vnd.openxmlformats-officedocument.presentationml.tags+xml"/>
  <Override PartName="/ppt/tags/tag3125.xml" ContentType="application/vnd.openxmlformats-officedocument.presentationml.tags+xml"/>
  <Override PartName="/ppt/tags/tag3126.xml" ContentType="application/vnd.openxmlformats-officedocument.presentationml.tags+xml"/>
  <Override PartName="/ppt/tags/tag3127.xml" ContentType="application/vnd.openxmlformats-officedocument.presentationml.tags+xml"/>
  <Override PartName="/ppt/tags/tag3128.xml" ContentType="application/vnd.openxmlformats-officedocument.presentationml.tags+xml"/>
  <Override PartName="/ppt/tags/tag3129.xml" ContentType="application/vnd.openxmlformats-officedocument.presentationml.tags+xml"/>
  <Override PartName="/ppt/tags/tag3130.xml" ContentType="application/vnd.openxmlformats-officedocument.presentationml.tags+xml"/>
  <Override PartName="/ppt/tags/tag3131.xml" ContentType="application/vnd.openxmlformats-officedocument.presentationml.tags+xml"/>
  <Override PartName="/ppt/tags/tag3132.xml" ContentType="application/vnd.openxmlformats-officedocument.presentationml.tags+xml"/>
  <Override PartName="/ppt/tags/tag3133.xml" ContentType="application/vnd.openxmlformats-officedocument.presentationml.tags+xml"/>
  <Override PartName="/ppt/tags/tag3134.xml" ContentType="application/vnd.openxmlformats-officedocument.presentationml.tags+xml"/>
  <Override PartName="/ppt/tags/tag3135.xml" ContentType="application/vnd.openxmlformats-officedocument.presentationml.tags+xml"/>
  <Override PartName="/ppt/tags/tag3136.xml" ContentType="application/vnd.openxmlformats-officedocument.presentationml.tags+xml"/>
  <Override PartName="/ppt/tags/tag3137.xml" ContentType="application/vnd.openxmlformats-officedocument.presentationml.tags+xml"/>
  <Override PartName="/ppt/tags/tag3138.xml" ContentType="application/vnd.openxmlformats-officedocument.presentationml.tags+xml"/>
  <Override PartName="/ppt/tags/tag3139.xml" ContentType="application/vnd.openxmlformats-officedocument.presentationml.tags+xml"/>
  <Override PartName="/ppt/tags/tag3140.xml" ContentType="application/vnd.openxmlformats-officedocument.presentationml.tags+xml"/>
  <Override PartName="/ppt/tags/tag3141.xml" ContentType="application/vnd.openxmlformats-officedocument.presentationml.tags+xml"/>
  <Override PartName="/ppt/tags/tag3142.xml" ContentType="application/vnd.openxmlformats-officedocument.presentationml.tags+xml"/>
  <Override PartName="/ppt/tags/tag3143.xml" ContentType="application/vnd.openxmlformats-officedocument.presentationml.tags+xml"/>
  <Override PartName="/ppt/tags/tag3144.xml" ContentType="application/vnd.openxmlformats-officedocument.presentationml.tags+xml"/>
  <Override PartName="/ppt/tags/tag3145.xml" ContentType="application/vnd.openxmlformats-officedocument.presentationml.tags+xml"/>
  <Override PartName="/ppt/tags/tag3146.xml" ContentType="application/vnd.openxmlformats-officedocument.presentationml.tags+xml"/>
  <Override PartName="/ppt/tags/tag3147.xml" ContentType="application/vnd.openxmlformats-officedocument.presentationml.tags+xml"/>
  <Override PartName="/ppt/tags/tag3148.xml" ContentType="application/vnd.openxmlformats-officedocument.presentationml.tags+xml"/>
  <Override PartName="/ppt/tags/tag3149.xml" ContentType="application/vnd.openxmlformats-officedocument.presentationml.tags+xml"/>
  <Override PartName="/ppt/tags/tag3150.xml" ContentType="application/vnd.openxmlformats-officedocument.presentationml.tags+xml"/>
  <Override PartName="/ppt/tags/tag3151.xml" ContentType="application/vnd.openxmlformats-officedocument.presentationml.tags+xml"/>
  <Override PartName="/ppt/tags/tag3152.xml" ContentType="application/vnd.openxmlformats-officedocument.presentationml.tags+xml"/>
  <Override PartName="/ppt/tags/tag3153.xml" ContentType="application/vnd.openxmlformats-officedocument.presentationml.tags+xml"/>
  <Override PartName="/ppt/tags/tag3154.xml" ContentType="application/vnd.openxmlformats-officedocument.presentationml.tags+xml"/>
  <Override PartName="/ppt/tags/tag3155.xml" ContentType="application/vnd.openxmlformats-officedocument.presentationml.tags+xml"/>
  <Override PartName="/ppt/tags/tag3156.xml" ContentType="application/vnd.openxmlformats-officedocument.presentationml.tags+xml"/>
  <Override PartName="/ppt/tags/tag3157.xml" ContentType="application/vnd.openxmlformats-officedocument.presentationml.tags+xml"/>
  <Override PartName="/ppt/tags/tag3158.xml" ContentType="application/vnd.openxmlformats-officedocument.presentationml.tags+xml"/>
  <Override PartName="/ppt/tags/tag3159.xml" ContentType="application/vnd.openxmlformats-officedocument.presentationml.tags+xml"/>
  <Override PartName="/ppt/tags/tag3160.xml" ContentType="application/vnd.openxmlformats-officedocument.presentationml.tags+xml"/>
  <Override PartName="/ppt/tags/tag3161.xml" ContentType="application/vnd.openxmlformats-officedocument.presentationml.tags+xml"/>
  <Override PartName="/ppt/tags/tag3162.xml" ContentType="application/vnd.openxmlformats-officedocument.presentationml.tags+xml"/>
  <Override PartName="/ppt/tags/tag3163.xml" ContentType="application/vnd.openxmlformats-officedocument.presentationml.tags+xml"/>
  <Override PartName="/ppt/tags/tag3164.xml" ContentType="application/vnd.openxmlformats-officedocument.presentationml.tags+xml"/>
  <Override PartName="/ppt/tags/tag3165.xml" ContentType="application/vnd.openxmlformats-officedocument.presentationml.tags+xml"/>
  <Override PartName="/ppt/tags/tag3166.xml" ContentType="application/vnd.openxmlformats-officedocument.presentationml.tags+xml"/>
  <Override PartName="/ppt/tags/tag3167.xml" ContentType="application/vnd.openxmlformats-officedocument.presentationml.tags+xml"/>
  <Override PartName="/ppt/tags/tag3168.xml" ContentType="application/vnd.openxmlformats-officedocument.presentationml.tags+xml"/>
  <Override PartName="/ppt/tags/tag3169.xml" ContentType="application/vnd.openxmlformats-officedocument.presentationml.tags+xml"/>
  <Override PartName="/ppt/tags/tag3170.xml" ContentType="application/vnd.openxmlformats-officedocument.presentationml.tags+xml"/>
  <Override PartName="/ppt/tags/tag3171.xml" ContentType="application/vnd.openxmlformats-officedocument.presentationml.tags+xml"/>
  <Override PartName="/ppt/tags/tag3172.xml" ContentType="application/vnd.openxmlformats-officedocument.presentationml.tags+xml"/>
  <Override PartName="/ppt/tags/tag3173.xml" ContentType="application/vnd.openxmlformats-officedocument.presentationml.tags+xml"/>
  <Override PartName="/ppt/tags/tag3174.xml" ContentType="application/vnd.openxmlformats-officedocument.presentationml.tags+xml"/>
  <Override PartName="/ppt/tags/tag3175.xml" ContentType="application/vnd.openxmlformats-officedocument.presentationml.tags+xml"/>
  <Override PartName="/ppt/tags/tag3176.xml" ContentType="application/vnd.openxmlformats-officedocument.presentationml.tags+xml"/>
  <Override PartName="/ppt/tags/tag3177.xml" ContentType="application/vnd.openxmlformats-officedocument.presentationml.tags+xml"/>
  <Override PartName="/ppt/tags/tag3178.xml" ContentType="application/vnd.openxmlformats-officedocument.presentationml.tags+xml"/>
  <Override PartName="/ppt/tags/tag3179.xml" ContentType="application/vnd.openxmlformats-officedocument.presentationml.tags+xml"/>
  <Override PartName="/ppt/tags/tag3180.xml" ContentType="application/vnd.openxmlformats-officedocument.presentationml.tags+xml"/>
  <Override PartName="/ppt/tags/tag3181.xml" ContentType="application/vnd.openxmlformats-officedocument.presentationml.tags+xml"/>
  <Override PartName="/ppt/tags/tag3182.xml" ContentType="application/vnd.openxmlformats-officedocument.presentationml.tags+xml"/>
  <Override PartName="/ppt/tags/tag3183.xml" ContentType="application/vnd.openxmlformats-officedocument.presentationml.tags+xml"/>
  <Override PartName="/ppt/tags/tag3184.xml" ContentType="application/vnd.openxmlformats-officedocument.presentationml.tags+xml"/>
  <Override PartName="/ppt/tags/tag3185.xml" ContentType="application/vnd.openxmlformats-officedocument.presentationml.tags+xml"/>
  <Override PartName="/ppt/tags/tag3186.xml" ContentType="application/vnd.openxmlformats-officedocument.presentationml.tags+xml"/>
  <Override PartName="/ppt/tags/tag3187.xml" ContentType="application/vnd.openxmlformats-officedocument.presentationml.tags+xml"/>
  <Override PartName="/ppt/tags/tag3188.xml" ContentType="application/vnd.openxmlformats-officedocument.presentationml.tags+xml"/>
  <Override PartName="/ppt/tags/tag3189.xml" ContentType="application/vnd.openxmlformats-officedocument.presentationml.tags+xml"/>
  <Override PartName="/ppt/tags/tag3190.xml" ContentType="application/vnd.openxmlformats-officedocument.presentationml.tags+xml"/>
  <Override PartName="/ppt/tags/tag3191.xml" ContentType="application/vnd.openxmlformats-officedocument.presentationml.tags+xml"/>
  <Override PartName="/ppt/tags/tag3192.xml" ContentType="application/vnd.openxmlformats-officedocument.presentationml.tags+xml"/>
  <Override PartName="/ppt/tags/tag3193.xml" ContentType="application/vnd.openxmlformats-officedocument.presentationml.tags+xml"/>
  <Override PartName="/ppt/tags/tag3194.xml" ContentType="application/vnd.openxmlformats-officedocument.presentationml.tags+xml"/>
  <Override PartName="/ppt/tags/tag3195.xml" ContentType="application/vnd.openxmlformats-officedocument.presentationml.tags+xml"/>
  <Override PartName="/ppt/tags/tag3196.xml" ContentType="application/vnd.openxmlformats-officedocument.presentationml.tags+xml"/>
  <Override PartName="/ppt/tags/tag3197.xml" ContentType="application/vnd.openxmlformats-officedocument.presentationml.tags+xml"/>
  <Override PartName="/ppt/tags/tag3198.xml" ContentType="application/vnd.openxmlformats-officedocument.presentationml.tags+xml"/>
  <Override PartName="/ppt/tags/tag3199.xml" ContentType="application/vnd.openxmlformats-officedocument.presentationml.tags+xml"/>
  <Override PartName="/ppt/tags/tag3200.xml" ContentType="application/vnd.openxmlformats-officedocument.presentationml.tags+xml"/>
  <Override PartName="/ppt/tags/tag3201.xml" ContentType="application/vnd.openxmlformats-officedocument.presentationml.tags+xml"/>
  <Override PartName="/ppt/tags/tag3202.xml" ContentType="application/vnd.openxmlformats-officedocument.presentationml.tags+xml"/>
  <Override PartName="/ppt/tags/tag3203.xml" ContentType="application/vnd.openxmlformats-officedocument.presentationml.tags+xml"/>
  <Override PartName="/ppt/tags/tag3204.xml" ContentType="application/vnd.openxmlformats-officedocument.presentationml.tags+xml"/>
  <Override PartName="/ppt/tags/tag3205.xml" ContentType="application/vnd.openxmlformats-officedocument.presentationml.tags+xml"/>
  <Override PartName="/ppt/tags/tag3206.xml" ContentType="application/vnd.openxmlformats-officedocument.presentationml.tags+xml"/>
  <Override PartName="/ppt/tags/tag3207.xml" ContentType="application/vnd.openxmlformats-officedocument.presentationml.tags+xml"/>
  <Override PartName="/ppt/tags/tag3208.xml" ContentType="application/vnd.openxmlformats-officedocument.presentationml.tags+xml"/>
  <Override PartName="/ppt/tags/tag3209.xml" ContentType="application/vnd.openxmlformats-officedocument.presentationml.tags+xml"/>
  <Override PartName="/ppt/tags/tag3210.xml" ContentType="application/vnd.openxmlformats-officedocument.presentationml.tags+xml"/>
  <Override PartName="/ppt/tags/tag3211.xml" ContentType="application/vnd.openxmlformats-officedocument.presentationml.tags+xml"/>
  <Override PartName="/ppt/tags/tag3212.xml" ContentType="application/vnd.openxmlformats-officedocument.presentationml.tags+xml"/>
  <Override PartName="/ppt/tags/tag3213.xml" ContentType="application/vnd.openxmlformats-officedocument.presentationml.tags+xml"/>
  <Override PartName="/ppt/tags/tag3214.xml" ContentType="application/vnd.openxmlformats-officedocument.presentationml.tags+xml"/>
  <Override PartName="/ppt/tags/tag3215.xml" ContentType="application/vnd.openxmlformats-officedocument.presentationml.tags+xml"/>
  <Override PartName="/ppt/tags/tag3216.xml" ContentType="application/vnd.openxmlformats-officedocument.presentationml.tags+xml"/>
  <Override PartName="/ppt/tags/tag3217.xml" ContentType="application/vnd.openxmlformats-officedocument.presentationml.tags+xml"/>
  <Override PartName="/ppt/tags/tag3218.xml" ContentType="application/vnd.openxmlformats-officedocument.presentationml.tags+xml"/>
  <Override PartName="/ppt/tags/tag3219.xml" ContentType="application/vnd.openxmlformats-officedocument.presentationml.tags+xml"/>
  <Override PartName="/ppt/tags/tag3220.xml" ContentType="application/vnd.openxmlformats-officedocument.presentationml.tags+xml"/>
  <Override PartName="/ppt/tags/tag3221.xml" ContentType="application/vnd.openxmlformats-officedocument.presentationml.tags+xml"/>
  <Override PartName="/ppt/tags/tag3222.xml" ContentType="application/vnd.openxmlformats-officedocument.presentationml.tags+xml"/>
  <Override PartName="/ppt/tags/tag3223.xml" ContentType="application/vnd.openxmlformats-officedocument.presentationml.tags+xml"/>
  <Override PartName="/ppt/tags/tag3224.xml" ContentType="application/vnd.openxmlformats-officedocument.presentationml.tags+xml"/>
  <Override PartName="/ppt/tags/tag3225.xml" ContentType="application/vnd.openxmlformats-officedocument.presentationml.tags+xml"/>
  <Override PartName="/ppt/tags/tag3226.xml" ContentType="application/vnd.openxmlformats-officedocument.presentationml.tags+xml"/>
  <Override PartName="/ppt/tags/tag3227.xml" ContentType="application/vnd.openxmlformats-officedocument.presentationml.tags+xml"/>
  <Override PartName="/ppt/tags/tag3228.xml" ContentType="application/vnd.openxmlformats-officedocument.presentationml.tags+xml"/>
  <Override PartName="/ppt/tags/tag3229.xml" ContentType="application/vnd.openxmlformats-officedocument.presentationml.tags+xml"/>
  <Override PartName="/ppt/tags/tag3230.xml" ContentType="application/vnd.openxmlformats-officedocument.presentationml.tags+xml"/>
  <Override PartName="/ppt/tags/tag3231.xml" ContentType="application/vnd.openxmlformats-officedocument.presentationml.tags+xml"/>
  <Override PartName="/ppt/tags/tag3232.xml" ContentType="application/vnd.openxmlformats-officedocument.presentationml.tags+xml"/>
  <Override PartName="/ppt/tags/tag3233.xml" ContentType="application/vnd.openxmlformats-officedocument.presentationml.tags+xml"/>
  <Override PartName="/ppt/tags/tag3234.xml" ContentType="application/vnd.openxmlformats-officedocument.presentationml.tags+xml"/>
  <Override PartName="/ppt/tags/tag3235.xml" ContentType="application/vnd.openxmlformats-officedocument.presentationml.tags+xml"/>
  <Override PartName="/ppt/tags/tag3236.xml" ContentType="application/vnd.openxmlformats-officedocument.presentationml.tags+xml"/>
  <Override PartName="/ppt/tags/tag3237.xml" ContentType="application/vnd.openxmlformats-officedocument.presentationml.tags+xml"/>
  <Override PartName="/ppt/tags/tag3238.xml" ContentType="application/vnd.openxmlformats-officedocument.presentationml.tags+xml"/>
  <Override PartName="/ppt/tags/tag3239.xml" ContentType="application/vnd.openxmlformats-officedocument.presentationml.tags+xml"/>
  <Override PartName="/ppt/tags/tag3240.xml" ContentType="application/vnd.openxmlformats-officedocument.presentationml.tags+xml"/>
  <Override PartName="/ppt/tags/tag3241.xml" ContentType="application/vnd.openxmlformats-officedocument.presentationml.tags+xml"/>
  <Override PartName="/ppt/tags/tag3242.xml" ContentType="application/vnd.openxmlformats-officedocument.presentationml.tags+xml"/>
  <Override PartName="/ppt/tags/tag3243.xml" ContentType="application/vnd.openxmlformats-officedocument.presentationml.tags+xml"/>
  <Override PartName="/ppt/tags/tag3244.xml" ContentType="application/vnd.openxmlformats-officedocument.presentationml.tags+xml"/>
  <Override PartName="/ppt/tags/tag3245.xml" ContentType="application/vnd.openxmlformats-officedocument.presentationml.tags+xml"/>
  <Override PartName="/ppt/tags/tag3246.xml" ContentType="application/vnd.openxmlformats-officedocument.presentationml.tags+xml"/>
  <Override PartName="/ppt/notesSlides/notesSlide1.xml" ContentType="application/vnd.openxmlformats-officedocument.presentationml.notesSlide+xml"/>
  <Override PartName="/ppt/tags/tag3247.xml" ContentType="application/vnd.openxmlformats-officedocument.presentationml.tags+xml"/>
  <Override PartName="/ppt/tags/tag3248.xml" ContentType="application/vnd.openxmlformats-officedocument.presentationml.tags+xml"/>
  <Override PartName="/ppt/tags/tag3249.xml" ContentType="application/vnd.openxmlformats-officedocument.presentationml.tags+xml"/>
  <Override PartName="/ppt/tags/tag3250.xml" ContentType="application/vnd.openxmlformats-officedocument.presentationml.tags+xml"/>
  <Override PartName="/ppt/tags/tag3251.xml" ContentType="application/vnd.openxmlformats-officedocument.presentationml.tags+xml"/>
  <Override PartName="/ppt/tags/tag3252.xml" ContentType="application/vnd.openxmlformats-officedocument.presentationml.tags+xml"/>
  <Override PartName="/ppt/tags/tag3253.xml" ContentType="application/vnd.openxmlformats-officedocument.presentationml.tags+xml"/>
  <Override PartName="/ppt/tags/tag3254.xml" ContentType="application/vnd.openxmlformats-officedocument.presentationml.tags+xml"/>
  <Override PartName="/ppt/tags/tag3255.xml" ContentType="application/vnd.openxmlformats-officedocument.presentationml.tags+xml"/>
  <Override PartName="/ppt/tags/tag3256.xml" ContentType="application/vnd.openxmlformats-officedocument.presentationml.tags+xml"/>
  <Override PartName="/ppt/tags/tag3257.xml" ContentType="application/vnd.openxmlformats-officedocument.presentationml.tags+xml"/>
  <Override PartName="/ppt/tags/tag3258.xml" ContentType="application/vnd.openxmlformats-officedocument.presentationml.tags+xml"/>
  <Override PartName="/ppt/tags/tag3259.xml" ContentType="application/vnd.openxmlformats-officedocument.presentationml.tags+xml"/>
  <Override PartName="/ppt/tags/tag3260.xml" ContentType="application/vnd.openxmlformats-officedocument.presentationml.tags+xml"/>
  <Override PartName="/ppt/tags/tag3261.xml" ContentType="application/vnd.openxmlformats-officedocument.presentationml.tags+xml"/>
  <Override PartName="/ppt/tags/tag3262.xml" ContentType="application/vnd.openxmlformats-officedocument.presentationml.tags+xml"/>
  <Override PartName="/ppt/tags/tag3263.xml" ContentType="application/vnd.openxmlformats-officedocument.presentationml.tags+xml"/>
  <Override PartName="/ppt/tags/tag3264.xml" ContentType="application/vnd.openxmlformats-officedocument.presentationml.tags+xml"/>
  <Override PartName="/ppt/tags/tag3265.xml" ContentType="application/vnd.openxmlformats-officedocument.presentationml.tags+xml"/>
  <Override PartName="/ppt/tags/tag3266.xml" ContentType="application/vnd.openxmlformats-officedocument.presentationml.tags+xml"/>
  <Override PartName="/ppt/tags/tag3267.xml" ContentType="application/vnd.openxmlformats-officedocument.presentationml.tags+xml"/>
  <Override PartName="/ppt/tags/tag3268.xml" ContentType="application/vnd.openxmlformats-officedocument.presentationml.tags+xml"/>
  <Override PartName="/ppt/tags/tag3269.xml" ContentType="application/vnd.openxmlformats-officedocument.presentationml.tags+xml"/>
  <Override PartName="/ppt/tags/tag3270.xml" ContentType="application/vnd.openxmlformats-officedocument.presentationml.tags+xml"/>
  <Override PartName="/ppt/tags/tag3271.xml" ContentType="application/vnd.openxmlformats-officedocument.presentationml.tags+xml"/>
  <Override PartName="/ppt/tags/tag3272.xml" ContentType="application/vnd.openxmlformats-officedocument.presentationml.tags+xml"/>
  <Override PartName="/ppt/tags/tag3273.xml" ContentType="application/vnd.openxmlformats-officedocument.presentationml.tags+xml"/>
  <Override PartName="/ppt/tags/tag3274.xml" ContentType="application/vnd.openxmlformats-officedocument.presentationml.tags+xml"/>
  <Override PartName="/ppt/tags/tag3275.xml" ContentType="application/vnd.openxmlformats-officedocument.presentationml.tags+xml"/>
  <Override PartName="/ppt/tags/tag3276.xml" ContentType="application/vnd.openxmlformats-officedocument.presentationml.tags+xml"/>
  <Override PartName="/ppt/tags/tag3277.xml" ContentType="application/vnd.openxmlformats-officedocument.presentationml.tags+xml"/>
  <Override PartName="/ppt/tags/tag3278.xml" ContentType="application/vnd.openxmlformats-officedocument.presentationml.tags+xml"/>
  <Override PartName="/ppt/tags/tag3279.xml" ContentType="application/vnd.openxmlformats-officedocument.presentationml.tags+xml"/>
  <Override PartName="/ppt/tags/tag3280.xml" ContentType="application/vnd.openxmlformats-officedocument.presentationml.tags+xml"/>
  <Override PartName="/ppt/tags/tag3281.xml" ContentType="application/vnd.openxmlformats-officedocument.presentationml.tags+xml"/>
  <Override PartName="/ppt/tags/tag3282.xml" ContentType="application/vnd.openxmlformats-officedocument.presentationml.tags+xml"/>
  <Override PartName="/ppt/tags/tag3283.xml" ContentType="application/vnd.openxmlformats-officedocument.presentationml.tags+xml"/>
  <Override PartName="/ppt/tags/tag3284.xml" ContentType="application/vnd.openxmlformats-officedocument.presentationml.tags+xml"/>
  <Override PartName="/ppt/tags/tag3285.xml" ContentType="application/vnd.openxmlformats-officedocument.presentationml.tags+xml"/>
  <Override PartName="/ppt/tags/tag3286.xml" ContentType="application/vnd.openxmlformats-officedocument.presentationml.tags+xml"/>
  <Override PartName="/ppt/tags/tag3287.xml" ContentType="application/vnd.openxmlformats-officedocument.presentationml.tags+xml"/>
  <Override PartName="/ppt/tags/tag3288.xml" ContentType="application/vnd.openxmlformats-officedocument.presentationml.tags+xml"/>
  <Override PartName="/ppt/tags/tag3289.xml" ContentType="application/vnd.openxmlformats-officedocument.presentationml.tags+xml"/>
  <Override PartName="/ppt/tags/tag3290.xml" ContentType="application/vnd.openxmlformats-officedocument.presentationml.tags+xml"/>
  <Override PartName="/ppt/tags/tag3291.xml" ContentType="application/vnd.openxmlformats-officedocument.presentationml.tags+xml"/>
  <Override PartName="/ppt/tags/tag3292.xml" ContentType="application/vnd.openxmlformats-officedocument.presentationml.tags+xml"/>
  <Override PartName="/ppt/tags/tag3293.xml" ContentType="application/vnd.openxmlformats-officedocument.presentationml.tags+xml"/>
  <Override PartName="/ppt/tags/tag3294.xml" ContentType="application/vnd.openxmlformats-officedocument.presentationml.tags+xml"/>
  <Override PartName="/ppt/notesSlides/notesSlide2.xml" ContentType="application/vnd.openxmlformats-officedocument.presentationml.notesSlide+xml"/>
  <Override PartName="/ppt/tags/tag3295.xml" ContentType="application/vnd.openxmlformats-officedocument.presentationml.tags+xml"/>
  <Override PartName="/ppt/tags/tag3296.xml" ContentType="application/vnd.openxmlformats-officedocument.presentationml.tags+xml"/>
  <Override PartName="/ppt/tags/tag3297.xml" ContentType="application/vnd.openxmlformats-officedocument.presentationml.tags+xml"/>
  <Override PartName="/ppt/tags/tag3298.xml" ContentType="application/vnd.openxmlformats-officedocument.presentationml.tags+xml"/>
  <Override PartName="/ppt/tags/tag3299.xml" ContentType="application/vnd.openxmlformats-officedocument.presentationml.tags+xml"/>
  <Override PartName="/ppt/tags/tag3300.xml" ContentType="application/vnd.openxmlformats-officedocument.presentationml.tags+xml"/>
  <Override PartName="/ppt/tags/tag3301.xml" ContentType="application/vnd.openxmlformats-officedocument.presentationml.tags+xml"/>
  <Override PartName="/ppt/tags/tag3302.xml" ContentType="application/vnd.openxmlformats-officedocument.presentationml.tags+xml"/>
  <Override PartName="/ppt/tags/tag3303.xml" ContentType="application/vnd.openxmlformats-officedocument.presentationml.tags+xml"/>
  <Override PartName="/ppt/tags/tag3304.xml" ContentType="application/vnd.openxmlformats-officedocument.presentationml.tags+xml"/>
  <Override PartName="/ppt/tags/tag3305.xml" ContentType="application/vnd.openxmlformats-officedocument.presentationml.tags+xml"/>
  <Override PartName="/ppt/tags/tag3306.xml" ContentType="application/vnd.openxmlformats-officedocument.presentationml.tags+xml"/>
  <Override PartName="/ppt/tags/tag3307.xml" ContentType="application/vnd.openxmlformats-officedocument.presentationml.tags+xml"/>
  <Override PartName="/ppt/tags/tag3308.xml" ContentType="application/vnd.openxmlformats-officedocument.presentationml.tags+xml"/>
  <Override PartName="/ppt/tags/tag3309.xml" ContentType="application/vnd.openxmlformats-officedocument.presentationml.tags+xml"/>
  <Override PartName="/ppt/tags/tag3310.xml" ContentType="application/vnd.openxmlformats-officedocument.presentationml.tags+xml"/>
  <Override PartName="/ppt/tags/tag3311.xml" ContentType="application/vnd.openxmlformats-officedocument.presentationml.tags+xml"/>
  <Override PartName="/ppt/tags/tag3312.xml" ContentType="application/vnd.openxmlformats-officedocument.presentationml.tags+xml"/>
  <Override PartName="/ppt/tags/tag3313.xml" ContentType="application/vnd.openxmlformats-officedocument.presentationml.tags+xml"/>
  <Override PartName="/ppt/tags/tag3314.xml" ContentType="application/vnd.openxmlformats-officedocument.presentationml.tags+xml"/>
  <Override PartName="/ppt/tags/tag3315.xml" ContentType="application/vnd.openxmlformats-officedocument.presentationml.tags+xml"/>
  <Override PartName="/ppt/tags/tag3316.xml" ContentType="application/vnd.openxmlformats-officedocument.presentationml.tags+xml"/>
  <Override PartName="/ppt/tags/tag3317.xml" ContentType="application/vnd.openxmlformats-officedocument.presentationml.tags+xml"/>
  <Override PartName="/ppt/tags/tag3318.xml" ContentType="application/vnd.openxmlformats-officedocument.presentationml.tags+xml"/>
  <Override PartName="/ppt/tags/tag3319.xml" ContentType="application/vnd.openxmlformats-officedocument.presentationml.tags+xml"/>
  <Override PartName="/ppt/tags/tag3320.xml" ContentType="application/vnd.openxmlformats-officedocument.presentationml.tags+xml"/>
  <Override PartName="/ppt/tags/tag3321.xml" ContentType="application/vnd.openxmlformats-officedocument.presentationml.tags+xml"/>
  <Override PartName="/ppt/tags/tag3322.xml" ContentType="application/vnd.openxmlformats-officedocument.presentationml.tags+xml"/>
  <Override PartName="/ppt/tags/tag3323.xml" ContentType="application/vnd.openxmlformats-officedocument.presentationml.tags+xml"/>
  <Override PartName="/ppt/tags/tag3324.xml" ContentType="application/vnd.openxmlformats-officedocument.presentationml.tags+xml"/>
  <Override PartName="/ppt/tags/tag3325.xml" ContentType="application/vnd.openxmlformats-officedocument.presentationml.tags+xml"/>
  <Override PartName="/ppt/tags/tag3326.xml" ContentType="application/vnd.openxmlformats-officedocument.presentationml.tags+xml"/>
  <Override PartName="/ppt/tags/tag3327.xml" ContentType="application/vnd.openxmlformats-officedocument.presentationml.tags+xml"/>
  <Override PartName="/ppt/tags/tag3328.xml" ContentType="application/vnd.openxmlformats-officedocument.presentationml.tags+xml"/>
  <Override PartName="/ppt/tags/tag3329.xml" ContentType="application/vnd.openxmlformats-officedocument.presentationml.tags+xml"/>
  <Override PartName="/ppt/tags/tag3330.xml" ContentType="application/vnd.openxmlformats-officedocument.presentationml.tags+xml"/>
  <Override PartName="/ppt/tags/tag3331.xml" ContentType="application/vnd.openxmlformats-officedocument.presentationml.tags+xml"/>
  <Override PartName="/ppt/tags/tag3332.xml" ContentType="application/vnd.openxmlformats-officedocument.presentationml.tags+xml"/>
  <Override PartName="/ppt/tags/tag3333.xml" ContentType="application/vnd.openxmlformats-officedocument.presentationml.tags+xml"/>
  <Override PartName="/ppt/tags/tag3334.xml" ContentType="application/vnd.openxmlformats-officedocument.presentationml.tags+xml"/>
  <Override PartName="/ppt/tags/tag3335.xml" ContentType="application/vnd.openxmlformats-officedocument.presentationml.tags+xml"/>
  <Override PartName="/ppt/tags/tag3336.xml" ContentType="application/vnd.openxmlformats-officedocument.presentationml.tags+xml"/>
  <Override PartName="/ppt/tags/tag3337.xml" ContentType="application/vnd.openxmlformats-officedocument.presentationml.tags+xml"/>
  <Override PartName="/ppt/tags/tag3338.xml" ContentType="application/vnd.openxmlformats-officedocument.presentationml.tags+xml"/>
  <Override PartName="/ppt/tags/tag3339.xml" ContentType="application/vnd.openxmlformats-officedocument.presentationml.tags+xml"/>
  <Override PartName="/ppt/tags/tag3340.xml" ContentType="application/vnd.openxmlformats-officedocument.presentationml.tags+xml"/>
  <Override PartName="/ppt/tags/tag3341.xml" ContentType="application/vnd.openxmlformats-officedocument.presentationml.tags+xml"/>
  <Override PartName="/ppt/tags/tag3342.xml" ContentType="application/vnd.openxmlformats-officedocument.presentationml.tags+xml"/>
  <Override PartName="/ppt/tags/tag3343.xml" ContentType="application/vnd.openxmlformats-officedocument.presentationml.tags+xml"/>
  <Override PartName="/ppt/tags/tag3344.xml" ContentType="application/vnd.openxmlformats-officedocument.presentationml.tags+xml"/>
  <Override PartName="/ppt/tags/tag3345.xml" ContentType="application/vnd.openxmlformats-officedocument.presentationml.tags+xml"/>
  <Override PartName="/ppt/tags/tag3346.xml" ContentType="application/vnd.openxmlformats-officedocument.presentationml.tags+xml"/>
  <Override PartName="/ppt/tags/tag3347.xml" ContentType="application/vnd.openxmlformats-officedocument.presentationml.tags+xml"/>
  <Override PartName="/ppt/tags/tag3348.xml" ContentType="application/vnd.openxmlformats-officedocument.presentationml.tags+xml"/>
  <Override PartName="/ppt/tags/tag3349.xml" ContentType="application/vnd.openxmlformats-officedocument.presentationml.tags+xml"/>
  <Override PartName="/ppt/tags/tag3350.xml" ContentType="application/vnd.openxmlformats-officedocument.presentationml.tags+xml"/>
  <Override PartName="/ppt/tags/tag3351.xml" ContentType="application/vnd.openxmlformats-officedocument.presentationml.tags+xml"/>
  <Override PartName="/ppt/tags/tag3352.xml" ContentType="application/vnd.openxmlformats-officedocument.presentationml.tags+xml"/>
  <Override PartName="/ppt/tags/tag3353.xml" ContentType="application/vnd.openxmlformats-officedocument.presentationml.tags+xml"/>
  <Override PartName="/ppt/tags/tag3354.xml" ContentType="application/vnd.openxmlformats-officedocument.presentationml.tags+xml"/>
  <Override PartName="/ppt/tags/tag3355.xml" ContentType="application/vnd.openxmlformats-officedocument.presentationml.tags+xml"/>
  <Override PartName="/ppt/tags/tag3356.xml" ContentType="application/vnd.openxmlformats-officedocument.presentationml.tags+xml"/>
  <Override PartName="/ppt/notesSlides/notesSlide3.xml" ContentType="application/vnd.openxmlformats-officedocument.presentationml.notesSlide+xml"/>
  <Override PartName="/ppt/tags/tag3357.xml" ContentType="application/vnd.openxmlformats-officedocument.presentationml.tags+xml"/>
  <Override PartName="/ppt/tags/tag3358.xml" ContentType="application/vnd.openxmlformats-officedocument.presentationml.tags+xml"/>
  <Override PartName="/ppt/tags/tag3359.xml" ContentType="application/vnd.openxmlformats-officedocument.presentationml.tags+xml"/>
  <Override PartName="/ppt/tags/tag3360.xml" ContentType="application/vnd.openxmlformats-officedocument.presentationml.tags+xml"/>
  <Override PartName="/ppt/tags/tag3361.xml" ContentType="application/vnd.openxmlformats-officedocument.presentationml.tags+xml"/>
  <Override PartName="/ppt/tags/tag3362.xml" ContentType="application/vnd.openxmlformats-officedocument.presentationml.tags+xml"/>
  <Override PartName="/ppt/tags/tag3363.xml" ContentType="application/vnd.openxmlformats-officedocument.presentationml.tags+xml"/>
  <Override PartName="/ppt/tags/tag3364.xml" ContentType="application/vnd.openxmlformats-officedocument.presentationml.tags+xml"/>
  <Override PartName="/ppt/tags/tag3365.xml" ContentType="application/vnd.openxmlformats-officedocument.presentationml.tags+xml"/>
  <Override PartName="/ppt/tags/tag3366.xml" ContentType="application/vnd.openxmlformats-officedocument.presentationml.tags+xml"/>
  <Override PartName="/ppt/tags/tag3367.xml" ContentType="application/vnd.openxmlformats-officedocument.presentationml.tags+xml"/>
  <Override PartName="/ppt/tags/tag3368.xml" ContentType="application/vnd.openxmlformats-officedocument.presentationml.tags+xml"/>
  <Override PartName="/ppt/tags/tag3369.xml" ContentType="application/vnd.openxmlformats-officedocument.presentationml.tags+xml"/>
  <Override PartName="/ppt/tags/tag3370.xml" ContentType="application/vnd.openxmlformats-officedocument.presentationml.tags+xml"/>
  <Override PartName="/ppt/tags/tag3371.xml" ContentType="application/vnd.openxmlformats-officedocument.presentationml.tags+xml"/>
  <Override PartName="/ppt/tags/tag3372.xml" ContentType="application/vnd.openxmlformats-officedocument.presentationml.tags+xml"/>
  <Override PartName="/ppt/tags/tag3373.xml" ContentType="application/vnd.openxmlformats-officedocument.presentationml.tags+xml"/>
  <Override PartName="/ppt/tags/tag3374.xml" ContentType="application/vnd.openxmlformats-officedocument.presentationml.tags+xml"/>
  <Override PartName="/ppt/tags/tag3375.xml" ContentType="application/vnd.openxmlformats-officedocument.presentationml.tags+xml"/>
  <Override PartName="/ppt/tags/tag3376.xml" ContentType="application/vnd.openxmlformats-officedocument.presentationml.tags+xml"/>
  <Override PartName="/ppt/tags/tag3377.xml" ContentType="application/vnd.openxmlformats-officedocument.presentationml.tags+xml"/>
  <Override PartName="/ppt/tags/tag3378.xml" ContentType="application/vnd.openxmlformats-officedocument.presentationml.tags+xml"/>
  <Override PartName="/ppt/tags/tag3379.xml" ContentType="application/vnd.openxmlformats-officedocument.presentationml.tags+xml"/>
  <Override PartName="/ppt/tags/tag3380.xml" ContentType="application/vnd.openxmlformats-officedocument.presentationml.tags+xml"/>
  <Override PartName="/ppt/tags/tag3381.xml" ContentType="application/vnd.openxmlformats-officedocument.presentationml.tags+xml"/>
  <Override PartName="/ppt/tags/tag3382.xml" ContentType="application/vnd.openxmlformats-officedocument.presentationml.tags+xml"/>
  <Override PartName="/ppt/tags/tag3383.xml" ContentType="application/vnd.openxmlformats-officedocument.presentationml.tags+xml"/>
  <Override PartName="/ppt/tags/tag3384.xml" ContentType="application/vnd.openxmlformats-officedocument.presentationml.tags+xml"/>
  <Override PartName="/ppt/tags/tag3385.xml" ContentType="application/vnd.openxmlformats-officedocument.presentationml.tags+xml"/>
  <Override PartName="/ppt/tags/tag3386.xml" ContentType="application/vnd.openxmlformats-officedocument.presentationml.tags+xml"/>
  <Override PartName="/ppt/tags/tag3387.xml" ContentType="application/vnd.openxmlformats-officedocument.presentationml.tags+xml"/>
  <Override PartName="/ppt/tags/tag3388.xml" ContentType="application/vnd.openxmlformats-officedocument.presentationml.tags+xml"/>
  <Override PartName="/ppt/tags/tag3389.xml" ContentType="application/vnd.openxmlformats-officedocument.presentationml.tags+xml"/>
  <Override PartName="/ppt/tags/tag3390.xml" ContentType="application/vnd.openxmlformats-officedocument.presentationml.tags+xml"/>
  <Override PartName="/ppt/tags/tag3391.xml" ContentType="application/vnd.openxmlformats-officedocument.presentationml.tags+xml"/>
  <Override PartName="/ppt/tags/tag3392.xml" ContentType="application/vnd.openxmlformats-officedocument.presentationml.tags+xml"/>
  <Override PartName="/ppt/tags/tag3393.xml" ContentType="application/vnd.openxmlformats-officedocument.presentationml.tags+xml"/>
  <Override PartName="/ppt/tags/tag3394.xml" ContentType="application/vnd.openxmlformats-officedocument.presentationml.tags+xml"/>
  <Override PartName="/ppt/tags/tag3395.xml" ContentType="application/vnd.openxmlformats-officedocument.presentationml.tags+xml"/>
  <Override PartName="/ppt/tags/tag3396.xml" ContentType="application/vnd.openxmlformats-officedocument.presentationml.tags+xml"/>
  <Override PartName="/ppt/tags/tag3397.xml" ContentType="application/vnd.openxmlformats-officedocument.presentationml.tags+xml"/>
  <Override PartName="/ppt/tags/tag3398.xml" ContentType="application/vnd.openxmlformats-officedocument.presentationml.tags+xml"/>
  <Override PartName="/ppt/tags/tag3399.xml" ContentType="application/vnd.openxmlformats-officedocument.presentationml.tags+xml"/>
  <Override PartName="/ppt/tags/tag3400.xml" ContentType="application/vnd.openxmlformats-officedocument.presentationml.tags+xml"/>
  <Override PartName="/ppt/tags/tag3401.xml" ContentType="application/vnd.openxmlformats-officedocument.presentationml.tags+xml"/>
  <Override PartName="/ppt/tags/tag3402.xml" ContentType="application/vnd.openxmlformats-officedocument.presentationml.tags+xml"/>
  <Override PartName="/ppt/tags/tag3403.xml" ContentType="application/vnd.openxmlformats-officedocument.presentationml.tags+xml"/>
  <Override PartName="/ppt/tags/tag3404.xml" ContentType="application/vnd.openxmlformats-officedocument.presentationml.tags+xml"/>
  <Override PartName="/ppt/tags/tag3405.xml" ContentType="application/vnd.openxmlformats-officedocument.presentationml.tags+xml"/>
  <Override PartName="/ppt/tags/tag3406.xml" ContentType="application/vnd.openxmlformats-officedocument.presentationml.tags+xml"/>
  <Override PartName="/ppt/tags/tag3407.xml" ContentType="application/vnd.openxmlformats-officedocument.presentationml.tags+xml"/>
  <Override PartName="/ppt/tags/tag3408.xml" ContentType="application/vnd.openxmlformats-officedocument.presentationml.tags+xml"/>
  <Override PartName="/ppt/tags/tag3409.xml" ContentType="application/vnd.openxmlformats-officedocument.presentationml.tags+xml"/>
  <Override PartName="/ppt/tags/tag3410.xml" ContentType="application/vnd.openxmlformats-officedocument.presentationml.tags+xml"/>
  <Override PartName="/ppt/tags/tag3411.xml" ContentType="application/vnd.openxmlformats-officedocument.presentationml.tags+xml"/>
  <Override PartName="/ppt/tags/tag3412.xml" ContentType="application/vnd.openxmlformats-officedocument.presentationml.tags+xml"/>
  <Override PartName="/ppt/tags/tag3413.xml" ContentType="application/vnd.openxmlformats-officedocument.presentationml.tags+xml"/>
  <Override PartName="/ppt/tags/tag3414.xml" ContentType="application/vnd.openxmlformats-officedocument.presentationml.tags+xml"/>
  <Override PartName="/ppt/tags/tag3415.xml" ContentType="application/vnd.openxmlformats-officedocument.presentationml.tags+xml"/>
  <Override PartName="/ppt/tags/tag3416.xml" ContentType="application/vnd.openxmlformats-officedocument.presentationml.tags+xml"/>
  <Override PartName="/ppt/tags/tag3417.xml" ContentType="application/vnd.openxmlformats-officedocument.presentationml.tags+xml"/>
  <Override PartName="/ppt/tags/tag3418.xml" ContentType="application/vnd.openxmlformats-officedocument.presentationml.tags+xml"/>
  <Override PartName="/ppt/tags/tag3419.xml" ContentType="application/vnd.openxmlformats-officedocument.presentationml.tags+xml"/>
  <Override PartName="/ppt/tags/tag3420.xml" ContentType="application/vnd.openxmlformats-officedocument.presentationml.tags+xml"/>
  <Override PartName="/ppt/tags/tag3421.xml" ContentType="application/vnd.openxmlformats-officedocument.presentationml.tags+xml"/>
  <Override PartName="/ppt/tags/tag3422.xml" ContentType="application/vnd.openxmlformats-officedocument.presentationml.tags+xml"/>
  <Override PartName="/ppt/tags/tag3423.xml" ContentType="application/vnd.openxmlformats-officedocument.presentationml.tags+xml"/>
  <Override PartName="/ppt/tags/tag3424.xml" ContentType="application/vnd.openxmlformats-officedocument.presentationml.tags+xml"/>
  <Override PartName="/ppt/tags/tag3425.xml" ContentType="application/vnd.openxmlformats-officedocument.presentationml.tags+xml"/>
  <Override PartName="/ppt/tags/tag3426.xml" ContentType="application/vnd.openxmlformats-officedocument.presentationml.tags+xml"/>
  <Override PartName="/ppt/tags/tag3427.xml" ContentType="application/vnd.openxmlformats-officedocument.presentationml.tags+xml"/>
  <Override PartName="/ppt/tags/tag3428.xml" ContentType="application/vnd.openxmlformats-officedocument.presentationml.tags+xml"/>
  <Override PartName="/ppt/tags/tag3429.xml" ContentType="application/vnd.openxmlformats-officedocument.presentationml.tags+xml"/>
  <Override PartName="/ppt/tags/tag3430.xml" ContentType="application/vnd.openxmlformats-officedocument.presentationml.tags+xml"/>
  <Override PartName="/ppt/tags/tag3431.xml" ContentType="application/vnd.openxmlformats-officedocument.presentationml.tags+xml"/>
  <Override PartName="/ppt/tags/tag3432.xml" ContentType="application/vnd.openxmlformats-officedocument.presentationml.tags+xml"/>
  <Override PartName="/ppt/tags/tag3433.xml" ContentType="application/vnd.openxmlformats-officedocument.presentationml.tags+xml"/>
  <Override PartName="/ppt/tags/tag3434.xml" ContentType="application/vnd.openxmlformats-officedocument.presentationml.tags+xml"/>
  <Override PartName="/ppt/tags/tag3435.xml" ContentType="application/vnd.openxmlformats-officedocument.presentationml.tags+xml"/>
  <Override PartName="/ppt/tags/tag3436.xml" ContentType="application/vnd.openxmlformats-officedocument.presentationml.tags+xml"/>
  <Override PartName="/ppt/tags/tag3437.xml" ContentType="application/vnd.openxmlformats-officedocument.presentationml.tags+xml"/>
  <Override PartName="/ppt/tags/tag3438.xml" ContentType="application/vnd.openxmlformats-officedocument.presentationml.tags+xml"/>
  <Override PartName="/ppt/tags/tag3439.xml" ContentType="application/vnd.openxmlformats-officedocument.presentationml.tags+xml"/>
  <Override PartName="/ppt/tags/tag3440.xml" ContentType="application/vnd.openxmlformats-officedocument.presentationml.tags+xml"/>
  <Override PartName="/ppt/tags/tag3441.xml" ContentType="application/vnd.openxmlformats-officedocument.presentationml.tags+xml"/>
  <Override PartName="/ppt/tags/tag3442.xml" ContentType="application/vnd.openxmlformats-officedocument.presentationml.tags+xml"/>
  <Override PartName="/ppt/tags/tag3443.xml" ContentType="application/vnd.openxmlformats-officedocument.presentationml.tags+xml"/>
  <Override PartName="/ppt/tags/tag3444.xml" ContentType="application/vnd.openxmlformats-officedocument.presentationml.tags+xml"/>
  <Override PartName="/ppt/tags/tag3445.xml" ContentType="application/vnd.openxmlformats-officedocument.presentationml.tags+xml"/>
  <Override PartName="/ppt/tags/tag3446.xml" ContentType="application/vnd.openxmlformats-officedocument.presentationml.tags+xml"/>
  <Override PartName="/ppt/tags/tag3447.xml" ContentType="application/vnd.openxmlformats-officedocument.presentationml.tags+xml"/>
  <Override PartName="/ppt/tags/tag3448.xml" ContentType="application/vnd.openxmlformats-officedocument.presentationml.tags+xml"/>
  <Override PartName="/ppt/tags/tag3449.xml" ContentType="application/vnd.openxmlformats-officedocument.presentationml.tags+xml"/>
  <Override PartName="/ppt/tags/tag3450.xml" ContentType="application/vnd.openxmlformats-officedocument.presentationml.tags+xml"/>
  <Override PartName="/ppt/tags/tag3451.xml" ContentType="application/vnd.openxmlformats-officedocument.presentationml.tags+xml"/>
  <Override PartName="/ppt/tags/tag3452.xml" ContentType="application/vnd.openxmlformats-officedocument.presentationml.tags+xml"/>
  <Override PartName="/ppt/tags/tag3453.xml" ContentType="application/vnd.openxmlformats-officedocument.presentationml.tags+xml"/>
  <Override PartName="/ppt/tags/tag3454.xml" ContentType="application/vnd.openxmlformats-officedocument.presentationml.tags+xml"/>
  <Override PartName="/ppt/tags/tag3455.xml" ContentType="application/vnd.openxmlformats-officedocument.presentationml.tags+xml"/>
  <Override PartName="/ppt/tags/tag3456.xml" ContentType="application/vnd.openxmlformats-officedocument.presentationml.tags+xml"/>
  <Override PartName="/ppt/tags/tag3457.xml" ContentType="application/vnd.openxmlformats-officedocument.presentationml.tags+xml"/>
  <Override PartName="/ppt/tags/tag3458.xml" ContentType="application/vnd.openxmlformats-officedocument.presentationml.tags+xml"/>
  <Override PartName="/ppt/tags/tag3459.xml" ContentType="application/vnd.openxmlformats-officedocument.presentationml.tags+xml"/>
  <Override PartName="/ppt/tags/tag3460.xml" ContentType="application/vnd.openxmlformats-officedocument.presentationml.tags+xml"/>
  <Override PartName="/ppt/tags/tag3461.xml" ContentType="application/vnd.openxmlformats-officedocument.presentationml.tags+xml"/>
  <Override PartName="/ppt/tags/tag3462.xml" ContentType="application/vnd.openxmlformats-officedocument.presentationml.tags+xml"/>
  <Override PartName="/ppt/tags/tag3463.xml" ContentType="application/vnd.openxmlformats-officedocument.presentationml.tags+xml"/>
  <Override PartName="/ppt/tags/tag3464.xml" ContentType="application/vnd.openxmlformats-officedocument.presentationml.tags+xml"/>
  <Override PartName="/ppt/tags/tag3465.xml" ContentType="application/vnd.openxmlformats-officedocument.presentationml.tags+xml"/>
  <Override PartName="/ppt/tags/tag3466.xml" ContentType="application/vnd.openxmlformats-officedocument.presentationml.tags+xml"/>
  <Override PartName="/ppt/tags/tag3467.xml" ContentType="application/vnd.openxmlformats-officedocument.presentationml.tags+xml"/>
  <Override PartName="/ppt/tags/tag3468.xml" ContentType="application/vnd.openxmlformats-officedocument.presentationml.tags+xml"/>
  <Override PartName="/ppt/tags/tag3469.xml" ContentType="application/vnd.openxmlformats-officedocument.presentationml.tags+xml"/>
  <Override PartName="/ppt/tags/tag3470.xml" ContentType="application/vnd.openxmlformats-officedocument.presentationml.tags+xml"/>
  <Override PartName="/ppt/tags/tag3471.xml" ContentType="application/vnd.openxmlformats-officedocument.presentationml.tags+xml"/>
  <Override PartName="/ppt/tags/tag3472.xml" ContentType="application/vnd.openxmlformats-officedocument.presentationml.tags+xml"/>
  <Override PartName="/ppt/tags/tag3473.xml" ContentType="application/vnd.openxmlformats-officedocument.presentationml.tags+xml"/>
  <Override PartName="/ppt/tags/tag3474.xml" ContentType="application/vnd.openxmlformats-officedocument.presentationml.tags+xml"/>
  <Override PartName="/ppt/tags/tag3475.xml" ContentType="application/vnd.openxmlformats-officedocument.presentationml.tags+xml"/>
  <Override PartName="/ppt/tags/tag3476.xml" ContentType="application/vnd.openxmlformats-officedocument.presentationml.tags+xml"/>
  <Override PartName="/ppt/tags/tag3477.xml" ContentType="application/vnd.openxmlformats-officedocument.presentationml.tags+xml"/>
  <Override PartName="/ppt/tags/tag3478.xml" ContentType="application/vnd.openxmlformats-officedocument.presentationml.tags+xml"/>
  <Override PartName="/ppt/tags/tag3479.xml" ContentType="application/vnd.openxmlformats-officedocument.presentationml.tags+xml"/>
  <Override PartName="/ppt/tags/tag3480.xml" ContentType="application/vnd.openxmlformats-officedocument.presentationml.tags+xml"/>
  <Override PartName="/ppt/tags/tag3481.xml" ContentType="application/vnd.openxmlformats-officedocument.presentationml.tags+xml"/>
  <Override PartName="/ppt/tags/tag3482.xml" ContentType="application/vnd.openxmlformats-officedocument.presentationml.tags+xml"/>
  <Override PartName="/ppt/tags/tag3483.xml" ContentType="application/vnd.openxmlformats-officedocument.presentationml.tags+xml"/>
  <Override PartName="/ppt/tags/tag3484.xml" ContentType="application/vnd.openxmlformats-officedocument.presentationml.tags+xml"/>
  <Override PartName="/ppt/tags/tag3485.xml" ContentType="application/vnd.openxmlformats-officedocument.presentationml.tags+xml"/>
  <Override PartName="/ppt/tags/tag3486.xml" ContentType="application/vnd.openxmlformats-officedocument.presentationml.tags+xml"/>
  <Override PartName="/ppt/tags/tag3487.xml" ContentType="application/vnd.openxmlformats-officedocument.presentationml.tags+xml"/>
  <Override PartName="/ppt/tags/tag3488.xml" ContentType="application/vnd.openxmlformats-officedocument.presentationml.tags+xml"/>
  <Override PartName="/ppt/tags/tag3489.xml" ContentType="application/vnd.openxmlformats-officedocument.presentationml.tags+xml"/>
  <Override PartName="/ppt/tags/tag3490.xml" ContentType="application/vnd.openxmlformats-officedocument.presentationml.tags+xml"/>
  <Override PartName="/ppt/tags/tag3491.xml" ContentType="application/vnd.openxmlformats-officedocument.presentationml.tags+xml"/>
  <Override PartName="/ppt/tags/tag3492.xml" ContentType="application/vnd.openxmlformats-officedocument.presentationml.tags+xml"/>
  <Override PartName="/ppt/tags/tag3493.xml" ContentType="application/vnd.openxmlformats-officedocument.presentationml.tags+xml"/>
  <Override PartName="/ppt/tags/tag3494.xml" ContentType="application/vnd.openxmlformats-officedocument.presentationml.tags+xml"/>
  <Override PartName="/ppt/tags/tag3495.xml" ContentType="application/vnd.openxmlformats-officedocument.presentationml.tags+xml"/>
  <Override PartName="/ppt/tags/tag3496.xml" ContentType="application/vnd.openxmlformats-officedocument.presentationml.tags+xml"/>
  <Override PartName="/ppt/tags/tag3497.xml" ContentType="application/vnd.openxmlformats-officedocument.presentationml.tags+xml"/>
  <Override PartName="/ppt/tags/tag3498.xml" ContentType="application/vnd.openxmlformats-officedocument.presentationml.tags+xml"/>
  <Override PartName="/ppt/tags/tag3499.xml" ContentType="application/vnd.openxmlformats-officedocument.presentationml.tags+xml"/>
  <Override PartName="/ppt/tags/tag3500.xml" ContentType="application/vnd.openxmlformats-officedocument.presentationml.tags+xml"/>
  <Override PartName="/ppt/tags/tag3501.xml" ContentType="application/vnd.openxmlformats-officedocument.presentationml.tags+xml"/>
  <Override PartName="/ppt/tags/tag3502.xml" ContentType="application/vnd.openxmlformats-officedocument.presentationml.tags+xml"/>
  <Override PartName="/ppt/tags/tag3503.xml" ContentType="application/vnd.openxmlformats-officedocument.presentationml.tags+xml"/>
  <Override PartName="/ppt/tags/tag3504.xml" ContentType="application/vnd.openxmlformats-officedocument.presentationml.tags+xml"/>
  <Override PartName="/ppt/tags/tag3505.xml" ContentType="application/vnd.openxmlformats-officedocument.presentationml.tags+xml"/>
  <Override PartName="/ppt/tags/tag3506.xml" ContentType="application/vnd.openxmlformats-officedocument.presentationml.tags+xml"/>
  <Override PartName="/ppt/tags/tag3507.xml" ContentType="application/vnd.openxmlformats-officedocument.presentationml.tags+xml"/>
  <Override PartName="/ppt/tags/tag3508.xml" ContentType="application/vnd.openxmlformats-officedocument.presentationml.tags+xml"/>
  <Override PartName="/ppt/tags/tag3509.xml" ContentType="application/vnd.openxmlformats-officedocument.presentationml.tags+xml"/>
  <Override PartName="/ppt/tags/tag3510.xml" ContentType="application/vnd.openxmlformats-officedocument.presentationml.tags+xml"/>
  <Override PartName="/ppt/tags/tag3511.xml" ContentType="application/vnd.openxmlformats-officedocument.presentationml.tags+xml"/>
  <Override PartName="/ppt/tags/tag3512.xml" ContentType="application/vnd.openxmlformats-officedocument.presentationml.tags+xml"/>
  <Override PartName="/ppt/tags/tag3513.xml" ContentType="application/vnd.openxmlformats-officedocument.presentationml.tags+xml"/>
  <Override PartName="/ppt/tags/tag3514.xml" ContentType="application/vnd.openxmlformats-officedocument.presentationml.tags+xml"/>
  <Override PartName="/ppt/tags/tag3515.xml" ContentType="application/vnd.openxmlformats-officedocument.presentationml.tags+xml"/>
  <Override PartName="/ppt/tags/tag3516.xml" ContentType="application/vnd.openxmlformats-officedocument.presentationml.tags+xml"/>
  <Override PartName="/ppt/tags/tag3517.xml" ContentType="application/vnd.openxmlformats-officedocument.presentationml.tags+xml"/>
  <Override PartName="/ppt/tags/tag3518.xml" ContentType="application/vnd.openxmlformats-officedocument.presentationml.tags+xml"/>
  <Override PartName="/ppt/tags/tag3519.xml" ContentType="application/vnd.openxmlformats-officedocument.presentationml.tags+xml"/>
  <Override PartName="/ppt/tags/tag3520.xml" ContentType="application/vnd.openxmlformats-officedocument.presentationml.tags+xml"/>
  <Override PartName="/ppt/tags/tag3521.xml" ContentType="application/vnd.openxmlformats-officedocument.presentationml.tags+xml"/>
  <Override PartName="/ppt/tags/tag3522.xml" ContentType="application/vnd.openxmlformats-officedocument.presentationml.tags+xml"/>
  <Override PartName="/ppt/tags/tag3523.xml" ContentType="application/vnd.openxmlformats-officedocument.presentationml.tags+xml"/>
  <Override PartName="/ppt/tags/tag3524.xml" ContentType="application/vnd.openxmlformats-officedocument.presentationml.tags+xml"/>
  <Override PartName="/ppt/tags/tag3525.xml" ContentType="application/vnd.openxmlformats-officedocument.presentationml.tags+xml"/>
  <Override PartName="/ppt/tags/tag3526.xml" ContentType="application/vnd.openxmlformats-officedocument.presentationml.tags+xml"/>
  <Override PartName="/ppt/tags/tag3527.xml" ContentType="application/vnd.openxmlformats-officedocument.presentationml.tags+xml"/>
  <Override PartName="/ppt/tags/tag3528.xml" ContentType="application/vnd.openxmlformats-officedocument.presentationml.tags+xml"/>
  <Override PartName="/ppt/tags/tag3529.xml" ContentType="application/vnd.openxmlformats-officedocument.presentationml.tags+xml"/>
  <Override PartName="/ppt/tags/tag3530.xml" ContentType="application/vnd.openxmlformats-officedocument.presentationml.tags+xml"/>
  <Override PartName="/ppt/tags/tag3531.xml" ContentType="application/vnd.openxmlformats-officedocument.presentationml.tags+xml"/>
  <Override PartName="/ppt/tags/tag3532.xml" ContentType="application/vnd.openxmlformats-officedocument.presentationml.tags+xml"/>
  <Override PartName="/ppt/tags/tag3533.xml" ContentType="application/vnd.openxmlformats-officedocument.presentationml.tags+xml"/>
  <Override PartName="/ppt/tags/tag3534.xml" ContentType="application/vnd.openxmlformats-officedocument.presentationml.tags+xml"/>
  <Override PartName="/ppt/tags/tag3535.xml" ContentType="application/vnd.openxmlformats-officedocument.presentationml.tags+xml"/>
  <Override PartName="/ppt/tags/tag3536.xml" ContentType="application/vnd.openxmlformats-officedocument.presentationml.tags+xml"/>
  <Override PartName="/ppt/tags/tag3537.xml" ContentType="application/vnd.openxmlformats-officedocument.presentationml.tags+xml"/>
  <Override PartName="/ppt/tags/tag3538.xml" ContentType="application/vnd.openxmlformats-officedocument.presentationml.tags+xml"/>
  <Override PartName="/ppt/tags/tag3539.xml" ContentType="application/vnd.openxmlformats-officedocument.presentationml.tags+xml"/>
  <Override PartName="/ppt/tags/tag3540.xml" ContentType="application/vnd.openxmlformats-officedocument.presentationml.tags+xml"/>
  <Override PartName="/ppt/tags/tag3541.xml" ContentType="application/vnd.openxmlformats-officedocument.presentationml.tags+xml"/>
  <Override PartName="/ppt/tags/tag3542.xml" ContentType="application/vnd.openxmlformats-officedocument.presentationml.tags+xml"/>
  <Override PartName="/ppt/tags/tag3543.xml" ContentType="application/vnd.openxmlformats-officedocument.presentationml.tags+xml"/>
  <Override PartName="/ppt/tags/tag3544.xml" ContentType="application/vnd.openxmlformats-officedocument.presentationml.tags+xml"/>
  <Override PartName="/ppt/tags/tag3545.xml" ContentType="application/vnd.openxmlformats-officedocument.presentationml.tags+xml"/>
  <Override PartName="/ppt/tags/tag3546.xml" ContentType="application/vnd.openxmlformats-officedocument.presentationml.tags+xml"/>
  <Override PartName="/ppt/tags/tag3547.xml" ContentType="application/vnd.openxmlformats-officedocument.presentationml.tags+xml"/>
  <Override PartName="/ppt/tags/tag3548.xml" ContentType="application/vnd.openxmlformats-officedocument.presentationml.tags+xml"/>
  <Override PartName="/ppt/tags/tag3549.xml" ContentType="application/vnd.openxmlformats-officedocument.presentationml.tags+xml"/>
  <Override PartName="/ppt/tags/tag3550.xml" ContentType="application/vnd.openxmlformats-officedocument.presentationml.tags+xml"/>
  <Override PartName="/ppt/tags/tag3551.xml" ContentType="application/vnd.openxmlformats-officedocument.presentationml.tags+xml"/>
  <Override PartName="/ppt/tags/tag3552.xml" ContentType="application/vnd.openxmlformats-officedocument.presentationml.tags+xml"/>
  <Override PartName="/ppt/tags/tag3553.xml" ContentType="application/vnd.openxmlformats-officedocument.presentationml.tags+xml"/>
  <Override PartName="/ppt/tags/tag3554.xml" ContentType="application/vnd.openxmlformats-officedocument.presentationml.tags+xml"/>
  <Override PartName="/ppt/tags/tag3555.xml" ContentType="application/vnd.openxmlformats-officedocument.presentationml.tags+xml"/>
  <Override PartName="/ppt/tags/tag3556.xml" ContentType="application/vnd.openxmlformats-officedocument.presentationml.tags+xml"/>
  <Override PartName="/ppt/tags/tag3557.xml" ContentType="application/vnd.openxmlformats-officedocument.presentationml.tags+xml"/>
  <Override PartName="/ppt/tags/tag3558.xml" ContentType="application/vnd.openxmlformats-officedocument.presentationml.tags+xml"/>
  <Override PartName="/ppt/tags/tag3559.xml" ContentType="application/vnd.openxmlformats-officedocument.presentationml.tags+xml"/>
  <Override PartName="/ppt/tags/tag3560.xml" ContentType="application/vnd.openxmlformats-officedocument.presentationml.tags+xml"/>
  <Override PartName="/ppt/tags/tag3561.xml" ContentType="application/vnd.openxmlformats-officedocument.presentationml.tags+xml"/>
  <Override PartName="/ppt/tags/tag3562.xml" ContentType="application/vnd.openxmlformats-officedocument.presentationml.tags+xml"/>
  <Override PartName="/ppt/tags/tag3563.xml" ContentType="application/vnd.openxmlformats-officedocument.presentationml.tags+xml"/>
  <Override PartName="/ppt/tags/tag3564.xml" ContentType="application/vnd.openxmlformats-officedocument.presentationml.tags+xml"/>
  <Override PartName="/ppt/tags/tag3565.xml" ContentType="application/vnd.openxmlformats-officedocument.presentationml.tags+xml"/>
  <Override PartName="/ppt/tags/tag3566.xml" ContentType="application/vnd.openxmlformats-officedocument.presentationml.tags+xml"/>
  <Override PartName="/ppt/tags/tag3567.xml" ContentType="application/vnd.openxmlformats-officedocument.presentationml.tags+xml"/>
  <Override PartName="/ppt/tags/tag3568.xml" ContentType="application/vnd.openxmlformats-officedocument.presentationml.tags+xml"/>
  <Override PartName="/ppt/tags/tag3569.xml" ContentType="application/vnd.openxmlformats-officedocument.presentationml.tags+xml"/>
  <Override PartName="/ppt/tags/tag3570.xml" ContentType="application/vnd.openxmlformats-officedocument.presentationml.tags+xml"/>
  <Override PartName="/ppt/tags/tag3571.xml" ContentType="application/vnd.openxmlformats-officedocument.presentationml.tags+xml"/>
  <Override PartName="/ppt/tags/tag3572.xml" ContentType="application/vnd.openxmlformats-officedocument.presentationml.tags+xml"/>
  <Override PartName="/ppt/tags/tag3573.xml" ContentType="application/vnd.openxmlformats-officedocument.presentationml.tags+xml"/>
  <Override PartName="/ppt/tags/tag3574.xml" ContentType="application/vnd.openxmlformats-officedocument.presentationml.tags+xml"/>
  <Override PartName="/ppt/tags/tag3575.xml" ContentType="application/vnd.openxmlformats-officedocument.presentationml.tags+xml"/>
  <Override PartName="/ppt/tags/tag3576.xml" ContentType="application/vnd.openxmlformats-officedocument.presentationml.tags+xml"/>
  <Override PartName="/ppt/tags/tag3577.xml" ContentType="application/vnd.openxmlformats-officedocument.presentationml.tags+xml"/>
  <Override PartName="/ppt/tags/tag3578.xml" ContentType="application/vnd.openxmlformats-officedocument.presentationml.tags+xml"/>
  <Override PartName="/ppt/tags/tag3579.xml" ContentType="application/vnd.openxmlformats-officedocument.presentationml.tags+xml"/>
  <Override PartName="/ppt/tags/tag3580.xml" ContentType="application/vnd.openxmlformats-officedocument.presentationml.tags+xml"/>
  <Override PartName="/ppt/tags/tag3581.xml" ContentType="application/vnd.openxmlformats-officedocument.presentationml.tags+xml"/>
  <Override PartName="/ppt/tags/tag3582.xml" ContentType="application/vnd.openxmlformats-officedocument.presentationml.tags+xml"/>
  <Override PartName="/ppt/tags/tag3583.xml" ContentType="application/vnd.openxmlformats-officedocument.presentationml.tags+xml"/>
  <Override PartName="/ppt/tags/tag3584.xml" ContentType="application/vnd.openxmlformats-officedocument.presentationml.tags+xml"/>
  <Override PartName="/ppt/tags/tag3585.xml" ContentType="application/vnd.openxmlformats-officedocument.presentationml.tags+xml"/>
  <Override PartName="/ppt/tags/tag3586.xml" ContentType="application/vnd.openxmlformats-officedocument.presentationml.tags+xml"/>
  <Override PartName="/ppt/tags/tag3587.xml" ContentType="application/vnd.openxmlformats-officedocument.presentationml.tags+xml"/>
  <Override PartName="/ppt/tags/tag3588.xml" ContentType="application/vnd.openxmlformats-officedocument.presentationml.tags+xml"/>
  <Override PartName="/ppt/tags/tag3589.xml" ContentType="application/vnd.openxmlformats-officedocument.presentationml.tags+xml"/>
  <Override PartName="/ppt/tags/tag3590.xml" ContentType="application/vnd.openxmlformats-officedocument.presentationml.tags+xml"/>
  <Override PartName="/ppt/tags/tag3591.xml" ContentType="application/vnd.openxmlformats-officedocument.presentationml.tags+xml"/>
  <Override PartName="/ppt/tags/tag3592.xml" ContentType="application/vnd.openxmlformats-officedocument.presentationml.tags+xml"/>
  <Override PartName="/ppt/tags/tag3593.xml" ContentType="application/vnd.openxmlformats-officedocument.presentationml.tags+xml"/>
  <Override PartName="/ppt/tags/tag3594.xml" ContentType="application/vnd.openxmlformats-officedocument.presentationml.tags+xml"/>
  <Override PartName="/ppt/tags/tag3595.xml" ContentType="application/vnd.openxmlformats-officedocument.presentationml.tags+xml"/>
  <Override PartName="/ppt/tags/tag3596.xml" ContentType="application/vnd.openxmlformats-officedocument.presentationml.tags+xml"/>
  <Override PartName="/ppt/tags/tag3597.xml" ContentType="application/vnd.openxmlformats-officedocument.presentationml.tags+xml"/>
  <Override PartName="/ppt/tags/tag3598.xml" ContentType="application/vnd.openxmlformats-officedocument.presentationml.tags+xml"/>
  <Override PartName="/ppt/tags/tag3599.xml" ContentType="application/vnd.openxmlformats-officedocument.presentationml.tags+xml"/>
  <Override PartName="/ppt/tags/tag3600.xml" ContentType="application/vnd.openxmlformats-officedocument.presentationml.tags+xml"/>
  <Override PartName="/ppt/tags/tag3601.xml" ContentType="application/vnd.openxmlformats-officedocument.presentationml.tags+xml"/>
  <Override PartName="/ppt/tags/tag3602.xml" ContentType="application/vnd.openxmlformats-officedocument.presentationml.tags+xml"/>
  <Override PartName="/ppt/tags/tag3603.xml" ContentType="application/vnd.openxmlformats-officedocument.presentationml.tags+xml"/>
  <Override PartName="/ppt/tags/tag3604.xml" ContentType="application/vnd.openxmlformats-officedocument.presentationml.tags+xml"/>
  <Override PartName="/ppt/tags/tag3605.xml" ContentType="application/vnd.openxmlformats-officedocument.presentationml.tags+xml"/>
  <Override PartName="/ppt/tags/tag3606.xml" ContentType="application/vnd.openxmlformats-officedocument.presentationml.tags+xml"/>
  <Override PartName="/ppt/tags/tag3607.xml" ContentType="application/vnd.openxmlformats-officedocument.presentationml.tags+xml"/>
  <Override PartName="/ppt/tags/tag3608.xml" ContentType="application/vnd.openxmlformats-officedocument.presentationml.tags+xml"/>
  <Override PartName="/ppt/tags/tag3609.xml" ContentType="application/vnd.openxmlformats-officedocument.presentationml.tags+xml"/>
  <Override PartName="/ppt/tags/tag3610.xml" ContentType="application/vnd.openxmlformats-officedocument.presentationml.tags+xml"/>
  <Override PartName="/ppt/tags/tag3611.xml" ContentType="application/vnd.openxmlformats-officedocument.presentationml.tags+xml"/>
  <Override PartName="/ppt/tags/tag3612.xml" ContentType="application/vnd.openxmlformats-officedocument.presentationml.tags+xml"/>
  <Override PartName="/ppt/tags/tag3613.xml" ContentType="application/vnd.openxmlformats-officedocument.presentationml.tags+xml"/>
  <Override PartName="/ppt/tags/tag3614.xml" ContentType="application/vnd.openxmlformats-officedocument.presentationml.tags+xml"/>
  <Override PartName="/ppt/tags/tag3615.xml" ContentType="application/vnd.openxmlformats-officedocument.presentationml.tags+xml"/>
  <Override PartName="/ppt/tags/tag3616.xml" ContentType="application/vnd.openxmlformats-officedocument.presentationml.tags+xml"/>
  <Override PartName="/ppt/tags/tag3617.xml" ContentType="application/vnd.openxmlformats-officedocument.presentationml.tags+xml"/>
  <Override PartName="/ppt/tags/tag3618.xml" ContentType="application/vnd.openxmlformats-officedocument.presentationml.tags+xml"/>
  <Override PartName="/ppt/tags/tag3619.xml" ContentType="application/vnd.openxmlformats-officedocument.presentationml.tags+xml"/>
  <Override PartName="/ppt/tags/tag3620.xml" ContentType="application/vnd.openxmlformats-officedocument.presentationml.tags+xml"/>
  <Override PartName="/ppt/tags/tag3621.xml" ContentType="application/vnd.openxmlformats-officedocument.presentationml.tags+xml"/>
  <Override PartName="/ppt/tags/tag3622.xml" ContentType="application/vnd.openxmlformats-officedocument.presentationml.tags+xml"/>
  <Override PartName="/ppt/tags/tag3623.xml" ContentType="application/vnd.openxmlformats-officedocument.presentationml.tags+xml"/>
  <Override PartName="/ppt/tags/tag3624.xml" ContentType="application/vnd.openxmlformats-officedocument.presentationml.tags+xml"/>
  <Override PartName="/ppt/tags/tag3625.xml" ContentType="application/vnd.openxmlformats-officedocument.presentationml.tags+xml"/>
  <Override PartName="/ppt/tags/tag3626.xml" ContentType="application/vnd.openxmlformats-officedocument.presentationml.tags+xml"/>
  <Override PartName="/ppt/tags/tag3627.xml" ContentType="application/vnd.openxmlformats-officedocument.presentationml.tags+xml"/>
  <Override PartName="/ppt/tags/tag3628.xml" ContentType="application/vnd.openxmlformats-officedocument.presentationml.tags+xml"/>
  <Override PartName="/ppt/tags/tag3629.xml" ContentType="application/vnd.openxmlformats-officedocument.presentationml.tags+xml"/>
  <Override PartName="/ppt/tags/tag3630.xml" ContentType="application/vnd.openxmlformats-officedocument.presentationml.tags+xml"/>
  <Override PartName="/ppt/tags/tag3631.xml" ContentType="application/vnd.openxmlformats-officedocument.presentationml.tags+xml"/>
  <Override PartName="/ppt/tags/tag3632.xml" ContentType="application/vnd.openxmlformats-officedocument.presentationml.tags+xml"/>
  <Override PartName="/ppt/tags/tag3633.xml" ContentType="application/vnd.openxmlformats-officedocument.presentationml.tags+xml"/>
  <Override PartName="/ppt/tags/tag3634.xml" ContentType="application/vnd.openxmlformats-officedocument.presentationml.tags+xml"/>
  <Override PartName="/ppt/tags/tag3635.xml" ContentType="application/vnd.openxmlformats-officedocument.presentationml.tags+xml"/>
  <Override PartName="/ppt/tags/tag3636.xml" ContentType="application/vnd.openxmlformats-officedocument.presentationml.tags+xml"/>
  <Override PartName="/ppt/tags/tag3637.xml" ContentType="application/vnd.openxmlformats-officedocument.presentationml.tags+xml"/>
  <Override PartName="/ppt/tags/tag3638.xml" ContentType="application/vnd.openxmlformats-officedocument.presentationml.tags+xml"/>
  <Override PartName="/ppt/tags/tag3639.xml" ContentType="application/vnd.openxmlformats-officedocument.presentationml.tags+xml"/>
  <Override PartName="/ppt/tags/tag3640.xml" ContentType="application/vnd.openxmlformats-officedocument.presentationml.tags+xml"/>
  <Override PartName="/ppt/tags/tag3641.xml" ContentType="application/vnd.openxmlformats-officedocument.presentationml.tags+xml"/>
  <Override PartName="/ppt/tags/tag3642.xml" ContentType="application/vnd.openxmlformats-officedocument.presentationml.tags+xml"/>
  <Override PartName="/ppt/tags/tag3643.xml" ContentType="application/vnd.openxmlformats-officedocument.presentationml.tags+xml"/>
  <Override PartName="/ppt/tags/tag3644.xml" ContentType="application/vnd.openxmlformats-officedocument.presentationml.tags+xml"/>
  <Override PartName="/ppt/tags/tag3645.xml" ContentType="application/vnd.openxmlformats-officedocument.presentationml.tags+xml"/>
  <Override PartName="/ppt/tags/tag3646.xml" ContentType="application/vnd.openxmlformats-officedocument.presentationml.tags+xml"/>
  <Override PartName="/ppt/tags/tag3647.xml" ContentType="application/vnd.openxmlformats-officedocument.presentationml.tags+xml"/>
  <Override PartName="/ppt/tags/tag3648.xml" ContentType="application/vnd.openxmlformats-officedocument.presentationml.tags+xml"/>
  <Override PartName="/ppt/tags/tag3649.xml" ContentType="application/vnd.openxmlformats-officedocument.presentationml.tags+xml"/>
  <Override PartName="/ppt/tags/tag3650.xml" ContentType="application/vnd.openxmlformats-officedocument.presentationml.tags+xml"/>
  <Override PartName="/ppt/tags/tag3651.xml" ContentType="application/vnd.openxmlformats-officedocument.presentationml.tags+xml"/>
  <Override PartName="/ppt/tags/tag3652.xml" ContentType="application/vnd.openxmlformats-officedocument.presentationml.tags+xml"/>
  <Override PartName="/ppt/tags/tag3653.xml" ContentType="application/vnd.openxmlformats-officedocument.presentationml.tags+xml"/>
  <Override PartName="/ppt/tags/tag3654.xml" ContentType="application/vnd.openxmlformats-officedocument.presentationml.tags+xml"/>
  <Override PartName="/ppt/tags/tag3655.xml" ContentType="application/vnd.openxmlformats-officedocument.presentationml.tags+xml"/>
  <Override PartName="/ppt/tags/tag3656.xml" ContentType="application/vnd.openxmlformats-officedocument.presentationml.tags+xml"/>
  <Override PartName="/ppt/tags/tag3657.xml" ContentType="application/vnd.openxmlformats-officedocument.presentationml.tags+xml"/>
  <Override PartName="/ppt/tags/tag3658.xml" ContentType="application/vnd.openxmlformats-officedocument.presentationml.tags+xml"/>
  <Override PartName="/ppt/tags/tag3659.xml" ContentType="application/vnd.openxmlformats-officedocument.presentationml.tags+xml"/>
  <Override PartName="/ppt/tags/tag3660.xml" ContentType="application/vnd.openxmlformats-officedocument.presentationml.tags+xml"/>
  <Override PartName="/ppt/tags/tag3661.xml" ContentType="application/vnd.openxmlformats-officedocument.presentationml.tags+xml"/>
  <Override PartName="/ppt/tags/tag3662.xml" ContentType="application/vnd.openxmlformats-officedocument.presentationml.tags+xml"/>
  <Override PartName="/ppt/tags/tag3663.xml" ContentType="application/vnd.openxmlformats-officedocument.presentationml.tags+xml"/>
  <Override PartName="/ppt/tags/tag3664.xml" ContentType="application/vnd.openxmlformats-officedocument.presentationml.tags+xml"/>
  <Override PartName="/ppt/tags/tag3665.xml" ContentType="application/vnd.openxmlformats-officedocument.presentationml.tags+xml"/>
  <Override PartName="/ppt/tags/tag3666.xml" ContentType="application/vnd.openxmlformats-officedocument.presentationml.tags+xml"/>
  <Override PartName="/ppt/tags/tag3667.xml" ContentType="application/vnd.openxmlformats-officedocument.presentationml.tags+xml"/>
  <Override PartName="/ppt/tags/tag3668.xml" ContentType="application/vnd.openxmlformats-officedocument.presentationml.tags+xml"/>
  <Override PartName="/ppt/tags/tag3669.xml" ContentType="application/vnd.openxmlformats-officedocument.presentationml.tags+xml"/>
  <Override PartName="/ppt/tags/tag3670.xml" ContentType="application/vnd.openxmlformats-officedocument.presentationml.tags+xml"/>
  <Override PartName="/ppt/tags/tag3671.xml" ContentType="application/vnd.openxmlformats-officedocument.presentationml.tags+xml"/>
  <Override PartName="/ppt/tags/tag3672.xml" ContentType="application/vnd.openxmlformats-officedocument.presentationml.tags+xml"/>
  <Override PartName="/ppt/tags/tag3673.xml" ContentType="application/vnd.openxmlformats-officedocument.presentationml.tags+xml"/>
  <Override PartName="/ppt/tags/tag3674.xml" ContentType="application/vnd.openxmlformats-officedocument.presentationml.tags+xml"/>
  <Override PartName="/ppt/tags/tag3675.xml" ContentType="application/vnd.openxmlformats-officedocument.presentationml.tags+xml"/>
  <Override PartName="/ppt/tags/tag3676.xml" ContentType="application/vnd.openxmlformats-officedocument.presentationml.tags+xml"/>
  <Override PartName="/ppt/tags/tag3677.xml" ContentType="application/vnd.openxmlformats-officedocument.presentationml.tags+xml"/>
  <Override PartName="/ppt/tags/tag3678.xml" ContentType="application/vnd.openxmlformats-officedocument.presentationml.tags+xml"/>
  <Override PartName="/ppt/tags/tag3679.xml" ContentType="application/vnd.openxmlformats-officedocument.presentationml.tags+xml"/>
  <Override PartName="/ppt/tags/tag3680.xml" ContentType="application/vnd.openxmlformats-officedocument.presentationml.tags+xml"/>
  <Override PartName="/ppt/tags/tag3681.xml" ContentType="application/vnd.openxmlformats-officedocument.presentationml.tags+xml"/>
  <Override PartName="/ppt/tags/tag3682.xml" ContentType="application/vnd.openxmlformats-officedocument.presentationml.tags+xml"/>
  <Override PartName="/ppt/tags/tag3683.xml" ContentType="application/vnd.openxmlformats-officedocument.presentationml.tags+xml"/>
  <Override PartName="/ppt/tags/tag3684.xml" ContentType="application/vnd.openxmlformats-officedocument.presentationml.tags+xml"/>
  <Override PartName="/ppt/tags/tag3685.xml" ContentType="application/vnd.openxmlformats-officedocument.presentationml.tags+xml"/>
  <Override PartName="/ppt/tags/tag3686.xml" ContentType="application/vnd.openxmlformats-officedocument.presentationml.tags+xml"/>
  <Override PartName="/ppt/tags/tag3687.xml" ContentType="application/vnd.openxmlformats-officedocument.presentationml.tags+xml"/>
  <Override PartName="/ppt/tags/tag3688.xml" ContentType="application/vnd.openxmlformats-officedocument.presentationml.tags+xml"/>
  <Override PartName="/ppt/tags/tag3689.xml" ContentType="application/vnd.openxmlformats-officedocument.presentationml.tags+xml"/>
  <Override PartName="/ppt/tags/tag3690.xml" ContentType="application/vnd.openxmlformats-officedocument.presentationml.tags+xml"/>
  <Override PartName="/ppt/tags/tag3691.xml" ContentType="application/vnd.openxmlformats-officedocument.presentationml.tags+xml"/>
  <Override PartName="/ppt/tags/tag3692.xml" ContentType="application/vnd.openxmlformats-officedocument.presentationml.tags+xml"/>
  <Override PartName="/ppt/tags/tag3693.xml" ContentType="application/vnd.openxmlformats-officedocument.presentationml.tags+xml"/>
  <Override PartName="/ppt/tags/tag3694.xml" ContentType="application/vnd.openxmlformats-officedocument.presentationml.tags+xml"/>
  <Override PartName="/ppt/tags/tag3695.xml" ContentType="application/vnd.openxmlformats-officedocument.presentationml.tags+xml"/>
  <Override PartName="/ppt/tags/tag3696.xml" ContentType="application/vnd.openxmlformats-officedocument.presentationml.tags+xml"/>
  <Override PartName="/ppt/tags/tag3697.xml" ContentType="application/vnd.openxmlformats-officedocument.presentationml.tags+xml"/>
  <Override PartName="/ppt/tags/tag3698.xml" ContentType="application/vnd.openxmlformats-officedocument.presentationml.tags+xml"/>
  <Override PartName="/ppt/tags/tag3699.xml" ContentType="application/vnd.openxmlformats-officedocument.presentationml.tags+xml"/>
  <Override PartName="/ppt/tags/tag3700.xml" ContentType="application/vnd.openxmlformats-officedocument.presentationml.tags+xml"/>
  <Override PartName="/ppt/tags/tag3701.xml" ContentType="application/vnd.openxmlformats-officedocument.presentationml.tags+xml"/>
  <Override PartName="/ppt/tags/tag3702.xml" ContentType="application/vnd.openxmlformats-officedocument.presentationml.tags+xml"/>
  <Override PartName="/ppt/tags/tag3703.xml" ContentType="application/vnd.openxmlformats-officedocument.presentationml.tags+xml"/>
  <Override PartName="/ppt/tags/tag3704.xml" ContentType="application/vnd.openxmlformats-officedocument.presentationml.tags+xml"/>
  <Override PartName="/ppt/tags/tag3705.xml" ContentType="application/vnd.openxmlformats-officedocument.presentationml.tags+xml"/>
  <Override PartName="/ppt/tags/tag3706.xml" ContentType="application/vnd.openxmlformats-officedocument.presentationml.tags+xml"/>
  <Override PartName="/ppt/tags/tag3707.xml" ContentType="application/vnd.openxmlformats-officedocument.presentationml.tags+xml"/>
  <Override PartName="/ppt/tags/tag3708.xml" ContentType="application/vnd.openxmlformats-officedocument.presentationml.tags+xml"/>
  <Override PartName="/ppt/tags/tag3709.xml" ContentType="application/vnd.openxmlformats-officedocument.presentationml.tags+xml"/>
  <Override PartName="/ppt/tags/tag3710.xml" ContentType="application/vnd.openxmlformats-officedocument.presentationml.tags+xml"/>
  <Override PartName="/ppt/tags/tag3711.xml" ContentType="application/vnd.openxmlformats-officedocument.presentationml.tags+xml"/>
  <Override PartName="/ppt/tags/tag3712.xml" ContentType="application/vnd.openxmlformats-officedocument.presentationml.tags+xml"/>
  <Override PartName="/ppt/tags/tag3713.xml" ContentType="application/vnd.openxmlformats-officedocument.presentationml.tags+xml"/>
  <Override PartName="/ppt/tags/tag3714.xml" ContentType="application/vnd.openxmlformats-officedocument.presentationml.tags+xml"/>
  <Override PartName="/ppt/tags/tag3715.xml" ContentType="application/vnd.openxmlformats-officedocument.presentationml.tags+xml"/>
  <Override PartName="/ppt/tags/tag3716.xml" ContentType="application/vnd.openxmlformats-officedocument.presentationml.tags+xml"/>
  <Override PartName="/ppt/tags/tag3717.xml" ContentType="application/vnd.openxmlformats-officedocument.presentationml.tags+xml"/>
  <Override PartName="/ppt/tags/tag3718.xml" ContentType="application/vnd.openxmlformats-officedocument.presentationml.tags+xml"/>
  <Override PartName="/ppt/tags/tag3719.xml" ContentType="application/vnd.openxmlformats-officedocument.presentationml.tags+xml"/>
  <Override PartName="/ppt/tags/tag3720.xml" ContentType="application/vnd.openxmlformats-officedocument.presentationml.tags+xml"/>
  <Override PartName="/ppt/tags/tag3721.xml" ContentType="application/vnd.openxmlformats-officedocument.presentationml.tags+xml"/>
  <Override PartName="/ppt/tags/tag3722.xml" ContentType="application/vnd.openxmlformats-officedocument.presentationml.tags+xml"/>
  <Override PartName="/ppt/tags/tag3723.xml" ContentType="application/vnd.openxmlformats-officedocument.presentationml.tags+xml"/>
  <Override PartName="/ppt/tags/tag3724.xml" ContentType="application/vnd.openxmlformats-officedocument.presentationml.tags+xml"/>
  <Override PartName="/ppt/tags/tag3725.xml" ContentType="application/vnd.openxmlformats-officedocument.presentationml.tags+xml"/>
  <Override PartName="/ppt/tags/tag3726.xml" ContentType="application/vnd.openxmlformats-officedocument.presentationml.tags+xml"/>
  <Override PartName="/ppt/tags/tag3727.xml" ContentType="application/vnd.openxmlformats-officedocument.presentationml.tags+xml"/>
  <Override PartName="/ppt/tags/tag3728.xml" ContentType="application/vnd.openxmlformats-officedocument.presentationml.tags+xml"/>
  <Override PartName="/ppt/tags/tag3729.xml" ContentType="application/vnd.openxmlformats-officedocument.presentationml.tags+xml"/>
  <Override PartName="/ppt/tags/tag3730.xml" ContentType="application/vnd.openxmlformats-officedocument.presentationml.tags+xml"/>
  <Override PartName="/ppt/tags/tag3731.xml" ContentType="application/vnd.openxmlformats-officedocument.presentationml.tags+xml"/>
  <Override PartName="/ppt/tags/tag3732.xml" ContentType="application/vnd.openxmlformats-officedocument.presentationml.tags+xml"/>
  <Override PartName="/ppt/tags/tag3733.xml" ContentType="application/vnd.openxmlformats-officedocument.presentationml.tags+xml"/>
  <Override PartName="/ppt/tags/tag3734.xml" ContentType="application/vnd.openxmlformats-officedocument.presentationml.tags+xml"/>
  <Override PartName="/ppt/tags/tag3735.xml" ContentType="application/vnd.openxmlformats-officedocument.presentationml.tags+xml"/>
  <Override PartName="/ppt/tags/tag3736.xml" ContentType="application/vnd.openxmlformats-officedocument.presentationml.tags+xml"/>
  <Override PartName="/ppt/tags/tag3737.xml" ContentType="application/vnd.openxmlformats-officedocument.presentationml.tags+xml"/>
  <Override PartName="/ppt/tags/tag3738.xml" ContentType="application/vnd.openxmlformats-officedocument.presentationml.tags+xml"/>
  <Override PartName="/ppt/tags/tag3739.xml" ContentType="application/vnd.openxmlformats-officedocument.presentationml.tags+xml"/>
  <Override PartName="/ppt/tags/tag3740.xml" ContentType="application/vnd.openxmlformats-officedocument.presentationml.tags+xml"/>
  <Override PartName="/ppt/tags/tag3741.xml" ContentType="application/vnd.openxmlformats-officedocument.presentationml.tags+xml"/>
  <Override PartName="/ppt/tags/tag3742.xml" ContentType="application/vnd.openxmlformats-officedocument.presentationml.tags+xml"/>
  <Override PartName="/ppt/tags/tag3743.xml" ContentType="application/vnd.openxmlformats-officedocument.presentationml.tags+xml"/>
  <Override PartName="/ppt/tags/tag3744.xml" ContentType="application/vnd.openxmlformats-officedocument.presentationml.tags+xml"/>
  <Override PartName="/ppt/tags/tag3745.xml" ContentType="application/vnd.openxmlformats-officedocument.presentationml.tags+xml"/>
  <Override PartName="/ppt/notesSlides/notesSlide4.xml" ContentType="application/vnd.openxmlformats-officedocument.presentationml.notesSlide+xml"/>
  <Override PartName="/ppt/tags/tag3746.xml" ContentType="application/vnd.openxmlformats-officedocument.presentationml.tags+xml"/>
  <Override PartName="/ppt/tags/tag3747.xml" ContentType="application/vnd.openxmlformats-officedocument.presentationml.tags+xml"/>
  <Override PartName="/ppt/tags/tag3748.xml" ContentType="application/vnd.openxmlformats-officedocument.presentationml.tags+xml"/>
  <Override PartName="/ppt/tags/tag3749.xml" ContentType="application/vnd.openxmlformats-officedocument.presentationml.tags+xml"/>
  <Override PartName="/ppt/tags/tag3750.xml" ContentType="application/vnd.openxmlformats-officedocument.presentationml.tags+xml"/>
  <Override PartName="/ppt/tags/tag3751.xml" ContentType="application/vnd.openxmlformats-officedocument.presentationml.tags+xml"/>
  <Override PartName="/ppt/tags/tag3752.xml" ContentType="application/vnd.openxmlformats-officedocument.presentationml.tags+xml"/>
  <Override PartName="/ppt/tags/tag3753.xml" ContentType="application/vnd.openxmlformats-officedocument.presentationml.tags+xml"/>
  <Override PartName="/ppt/notesSlides/notesSlide5.xml" ContentType="application/vnd.openxmlformats-officedocument.presentationml.notesSlide+xml"/>
  <Override PartName="/ppt/tags/tag3754.xml" ContentType="application/vnd.openxmlformats-officedocument.presentationml.tags+xml"/>
  <Override PartName="/ppt/tags/tag3755.xml" ContentType="application/vnd.openxmlformats-officedocument.presentationml.tags+xml"/>
  <Override PartName="/ppt/tags/tag3756.xml" ContentType="application/vnd.openxmlformats-officedocument.presentationml.tags+xml"/>
  <Override PartName="/ppt/tags/tag3757.xml" ContentType="application/vnd.openxmlformats-officedocument.presentationml.tags+xml"/>
  <Override PartName="/ppt/tags/tag3758.xml" ContentType="application/vnd.openxmlformats-officedocument.presentationml.tags+xml"/>
  <Override PartName="/ppt/tags/tag3759.xml" ContentType="application/vnd.openxmlformats-officedocument.presentationml.tags+xml"/>
  <Override PartName="/ppt/tags/tag3760.xml" ContentType="application/vnd.openxmlformats-officedocument.presentationml.tags+xml"/>
  <Override PartName="/ppt/tags/tag3761.xml" ContentType="application/vnd.openxmlformats-officedocument.presentationml.tags+xml"/>
  <Override PartName="/ppt/tags/tag3762.xml" ContentType="application/vnd.openxmlformats-officedocument.presentationml.tags+xml"/>
  <Override PartName="/ppt/tags/tag3763.xml" ContentType="application/vnd.openxmlformats-officedocument.presentationml.tags+xml"/>
  <Override PartName="/ppt/tags/tag3764.xml" ContentType="application/vnd.openxmlformats-officedocument.presentationml.tags+xml"/>
  <Override PartName="/ppt/tags/tag3765.xml" ContentType="application/vnd.openxmlformats-officedocument.presentationml.tags+xml"/>
  <Override PartName="/ppt/tags/tag3766.xml" ContentType="application/vnd.openxmlformats-officedocument.presentationml.tags+xml"/>
  <Override PartName="/ppt/tags/tag3767.xml" ContentType="application/vnd.openxmlformats-officedocument.presentationml.tags+xml"/>
  <Override PartName="/ppt/tags/tag3768.xml" ContentType="application/vnd.openxmlformats-officedocument.presentationml.tags+xml"/>
  <Override PartName="/ppt/tags/tag3769.xml" ContentType="application/vnd.openxmlformats-officedocument.presentationml.tags+xml"/>
  <Override PartName="/ppt/tags/tag3770.xml" ContentType="application/vnd.openxmlformats-officedocument.presentationml.tags+xml"/>
  <Override PartName="/ppt/tags/tag3771.xml" ContentType="application/vnd.openxmlformats-officedocument.presentationml.tags+xml"/>
  <Override PartName="/ppt/tags/tag3772.xml" ContentType="application/vnd.openxmlformats-officedocument.presentationml.tags+xml"/>
  <Override PartName="/ppt/tags/tag3773.xml" ContentType="application/vnd.openxmlformats-officedocument.presentationml.tags+xml"/>
  <Override PartName="/ppt/tags/tag3774.xml" ContentType="application/vnd.openxmlformats-officedocument.presentationml.tags+xml"/>
  <Override PartName="/ppt/tags/tag3775.xml" ContentType="application/vnd.openxmlformats-officedocument.presentationml.tags+xml"/>
  <Override PartName="/ppt/tags/tag3776.xml" ContentType="application/vnd.openxmlformats-officedocument.presentationml.tags+xml"/>
  <Override PartName="/ppt/tags/tag3777.xml" ContentType="application/vnd.openxmlformats-officedocument.presentationml.tags+xml"/>
  <Override PartName="/ppt/tags/tag3778.xml" ContentType="application/vnd.openxmlformats-officedocument.presentationml.tags+xml"/>
  <Override PartName="/ppt/tags/tag3779.xml" ContentType="application/vnd.openxmlformats-officedocument.presentationml.tags+xml"/>
  <Override PartName="/ppt/tags/tag3780.xml" ContentType="application/vnd.openxmlformats-officedocument.presentationml.tags+xml"/>
  <Override PartName="/ppt/tags/tag3781.xml" ContentType="application/vnd.openxmlformats-officedocument.presentationml.tags+xml"/>
  <Override PartName="/ppt/tags/tag3782.xml" ContentType="application/vnd.openxmlformats-officedocument.presentationml.tags+xml"/>
  <Override PartName="/ppt/tags/tag3783.xml" ContentType="application/vnd.openxmlformats-officedocument.presentationml.tags+xml"/>
  <Override PartName="/ppt/tags/tag3784.xml" ContentType="application/vnd.openxmlformats-officedocument.presentationml.tags+xml"/>
  <Override PartName="/ppt/tags/tag3785.xml" ContentType="application/vnd.openxmlformats-officedocument.presentationml.tags+xml"/>
  <Override PartName="/ppt/tags/tag3786.xml" ContentType="application/vnd.openxmlformats-officedocument.presentationml.tags+xml"/>
  <Override PartName="/ppt/tags/tag3787.xml" ContentType="application/vnd.openxmlformats-officedocument.presentationml.tags+xml"/>
  <Override PartName="/ppt/tags/tag3788.xml" ContentType="application/vnd.openxmlformats-officedocument.presentationml.tags+xml"/>
  <Override PartName="/ppt/tags/tag3789.xml" ContentType="application/vnd.openxmlformats-officedocument.presentationml.tags+xml"/>
  <Override PartName="/ppt/tags/tag3790.xml" ContentType="application/vnd.openxmlformats-officedocument.presentationml.tags+xml"/>
  <Override PartName="/ppt/tags/tag3791.xml" ContentType="application/vnd.openxmlformats-officedocument.presentationml.tags+xml"/>
  <Override PartName="/ppt/tags/tag3792.xml" ContentType="application/vnd.openxmlformats-officedocument.presentationml.tags+xml"/>
  <Override PartName="/ppt/tags/tag3793.xml" ContentType="application/vnd.openxmlformats-officedocument.presentationml.tags+xml"/>
  <Override PartName="/ppt/tags/tag3794.xml" ContentType="application/vnd.openxmlformats-officedocument.presentationml.tags+xml"/>
  <Override PartName="/ppt/tags/tag3795.xml" ContentType="application/vnd.openxmlformats-officedocument.presentationml.tags+xml"/>
  <Override PartName="/ppt/tags/tag3796.xml" ContentType="application/vnd.openxmlformats-officedocument.presentationml.tags+xml"/>
  <Override PartName="/ppt/tags/tag3797.xml" ContentType="application/vnd.openxmlformats-officedocument.presentationml.tags+xml"/>
  <Override PartName="/ppt/tags/tag3798.xml" ContentType="application/vnd.openxmlformats-officedocument.presentationml.tags+xml"/>
  <Override PartName="/ppt/tags/tag3799.xml" ContentType="application/vnd.openxmlformats-officedocument.presentationml.tags+xml"/>
  <Override PartName="/ppt/tags/tag3800.xml" ContentType="application/vnd.openxmlformats-officedocument.presentationml.tags+xml"/>
  <Override PartName="/ppt/tags/tag3801.xml" ContentType="application/vnd.openxmlformats-officedocument.presentationml.tags+xml"/>
  <Override PartName="/ppt/tags/tag3802.xml" ContentType="application/vnd.openxmlformats-officedocument.presentationml.tags+xml"/>
  <Override PartName="/ppt/tags/tag3803.xml" ContentType="application/vnd.openxmlformats-officedocument.presentationml.tags+xml"/>
  <Override PartName="/ppt/tags/tag3804.xml" ContentType="application/vnd.openxmlformats-officedocument.presentationml.tags+xml"/>
  <Override PartName="/ppt/tags/tag3805.xml" ContentType="application/vnd.openxmlformats-officedocument.presentationml.tags+xml"/>
  <Override PartName="/ppt/tags/tag3806.xml" ContentType="application/vnd.openxmlformats-officedocument.presentationml.tags+xml"/>
  <Override PartName="/ppt/tags/tag3807.xml" ContentType="application/vnd.openxmlformats-officedocument.presentationml.tags+xml"/>
  <Override PartName="/ppt/tags/tag3808.xml" ContentType="application/vnd.openxmlformats-officedocument.presentationml.tags+xml"/>
  <Override PartName="/ppt/tags/tag3809.xml" ContentType="application/vnd.openxmlformats-officedocument.presentationml.tags+xml"/>
  <Override PartName="/ppt/tags/tag3810.xml" ContentType="application/vnd.openxmlformats-officedocument.presentationml.tags+xml"/>
  <Override PartName="/ppt/tags/tag3811.xml" ContentType="application/vnd.openxmlformats-officedocument.presentationml.tags+xml"/>
  <Override PartName="/ppt/tags/tag3812.xml" ContentType="application/vnd.openxmlformats-officedocument.presentationml.tags+xml"/>
  <Override PartName="/ppt/tags/tag3813.xml" ContentType="application/vnd.openxmlformats-officedocument.presentationml.tags+xml"/>
  <Override PartName="/ppt/tags/tag3814.xml" ContentType="application/vnd.openxmlformats-officedocument.presentationml.tags+xml"/>
  <Override PartName="/ppt/tags/tag3815.xml" ContentType="application/vnd.openxmlformats-officedocument.presentationml.tags+xml"/>
  <Override PartName="/ppt/notesSlides/notesSlide6.xml" ContentType="application/vnd.openxmlformats-officedocument.presentationml.notesSlide+xml"/>
  <Override PartName="/ppt/tags/tag3816.xml" ContentType="application/vnd.openxmlformats-officedocument.presentationml.tags+xml"/>
  <Override PartName="/ppt/tags/tag3817.xml" ContentType="application/vnd.openxmlformats-officedocument.presentationml.tags+xml"/>
  <Override PartName="/ppt/tags/tag3818.xml" ContentType="application/vnd.openxmlformats-officedocument.presentationml.tags+xml"/>
  <Override PartName="/ppt/tags/tag3819.xml" ContentType="application/vnd.openxmlformats-officedocument.presentationml.tags+xml"/>
  <Override PartName="/ppt/tags/tag3820.xml" ContentType="application/vnd.openxmlformats-officedocument.presentationml.tags+xml"/>
  <Override PartName="/ppt/tags/tag3821.xml" ContentType="application/vnd.openxmlformats-officedocument.presentationml.tags+xml"/>
  <Override PartName="/ppt/tags/tag3822.xml" ContentType="application/vnd.openxmlformats-officedocument.presentationml.tags+xml"/>
  <Override PartName="/ppt/tags/tag3823.xml" ContentType="application/vnd.openxmlformats-officedocument.presentationml.tags+xml"/>
  <Override PartName="/ppt/tags/tag3824.xml" ContentType="application/vnd.openxmlformats-officedocument.presentationml.tags+xml"/>
  <Override PartName="/ppt/tags/tag3825.xml" ContentType="application/vnd.openxmlformats-officedocument.presentationml.tags+xml"/>
  <Override PartName="/ppt/tags/tag3826.xml" ContentType="application/vnd.openxmlformats-officedocument.presentationml.tags+xml"/>
  <Override PartName="/ppt/tags/tag3827.xml" ContentType="application/vnd.openxmlformats-officedocument.presentationml.tags+xml"/>
  <Override PartName="/ppt/tags/tag3828.xml" ContentType="application/vnd.openxmlformats-officedocument.presentationml.tags+xml"/>
  <Override PartName="/ppt/tags/tag3829.xml" ContentType="application/vnd.openxmlformats-officedocument.presentationml.tags+xml"/>
  <Override PartName="/ppt/tags/tag3830.xml" ContentType="application/vnd.openxmlformats-officedocument.presentationml.tags+xml"/>
  <Override PartName="/ppt/tags/tag3831.xml" ContentType="application/vnd.openxmlformats-officedocument.presentationml.tags+xml"/>
  <Override PartName="/ppt/tags/tag3832.xml" ContentType="application/vnd.openxmlformats-officedocument.presentationml.tags+xml"/>
  <Override PartName="/ppt/tags/tag3833.xml" ContentType="application/vnd.openxmlformats-officedocument.presentationml.tags+xml"/>
  <Override PartName="/ppt/tags/tag3834.xml" ContentType="application/vnd.openxmlformats-officedocument.presentationml.tags+xml"/>
  <Override PartName="/ppt/tags/tag3835.xml" ContentType="application/vnd.openxmlformats-officedocument.presentationml.tags+xml"/>
  <Override PartName="/ppt/tags/tag3836.xml" ContentType="application/vnd.openxmlformats-officedocument.presentationml.tags+xml"/>
  <Override PartName="/ppt/tags/tag3837.xml" ContentType="application/vnd.openxmlformats-officedocument.presentationml.tags+xml"/>
  <Override PartName="/ppt/tags/tag3838.xml" ContentType="application/vnd.openxmlformats-officedocument.presentationml.tags+xml"/>
  <Override PartName="/ppt/tags/tag3839.xml" ContentType="application/vnd.openxmlformats-officedocument.presentationml.tags+xml"/>
  <Override PartName="/ppt/tags/tag3840.xml" ContentType="application/vnd.openxmlformats-officedocument.presentationml.tags+xml"/>
  <Override PartName="/ppt/tags/tag3841.xml" ContentType="application/vnd.openxmlformats-officedocument.presentationml.tags+xml"/>
  <Override PartName="/ppt/tags/tag3842.xml" ContentType="application/vnd.openxmlformats-officedocument.presentationml.tags+xml"/>
  <Override PartName="/ppt/tags/tag3843.xml" ContentType="application/vnd.openxmlformats-officedocument.presentationml.tags+xml"/>
  <Override PartName="/ppt/tags/tag3844.xml" ContentType="application/vnd.openxmlformats-officedocument.presentationml.tags+xml"/>
  <Override PartName="/ppt/tags/tag3845.xml" ContentType="application/vnd.openxmlformats-officedocument.presentationml.tags+xml"/>
  <Override PartName="/ppt/tags/tag3846.xml" ContentType="application/vnd.openxmlformats-officedocument.presentationml.tags+xml"/>
  <Override PartName="/ppt/tags/tag3847.xml" ContentType="application/vnd.openxmlformats-officedocument.presentationml.tags+xml"/>
  <Override PartName="/ppt/tags/tag3848.xml" ContentType="application/vnd.openxmlformats-officedocument.presentationml.tags+xml"/>
  <Override PartName="/ppt/tags/tag3849.xml" ContentType="application/vnd.openxmlformats-officedocument.presentationml.tags+xml"/>
  <Override PartName="/ppt/tags/tag3850.xml" ContentType="application/vnd.openxmlformats-officedocument.presentationml.tags+xml"/>
  <Override PartName="/ppt/tags/tag3851.xml" ContentType="application/vnd.openxmlformats-officedocument.presentationml.tags+xml"/>
  <Override PartName="/ppt/tags/tag3852.xml" ContentType="application/vnd.openxmlformats-officedocument.presentationml.tags+xml"/>
  <Override PartName="/ppt/tags/tag3853.xml" ContentType="application/vnd.openxmlformats-officedocument.presentationml.tags+xml"/>
  <Override PartName="/ppt/tags/tag3854.xml" ContentType="application/vnd.openxmlformats-officedocument.presentationml.tags+xml"/>
  <Override PartName="/ppt/tags/tag3855.xml" ContentType="application/vnd.openxmlformats-officedocument.presentationml.tags+xml"/>
  <Override PartName="/ppt/tags/tag3856.xml" ContentType="application/vnd.openxmlformats-officedocument.presentationml.tags+xml"/>
  <Override PartName="/ppt/tags/tag3857.xml" ContentType="application/vnd.openxmlformats-officedocument.presentationml.tags+xml"/>
  <Override PartName="/ppt/tags/tag3858.xml" ContentType="application/vnd.openxmlformats-officedocument.presentationml.tags+xml"/>
  <Override PartName="/ppt/tags/tag3859.xml" ContentType="application/vnd.openxmlformats-officedocument.presentationml.tags+xml"/>
  <Override PartName="/ppt/tags/tag3860.xml" ContentType="application/vnd.openxmlformats-officedocument.presentationml.tags+xml"/>
  <Override PartName="/ppt/tags/tag3861.xml" ContentType="application/vnd.openxmlformats-officedocument.presentationml.tags+xml"/>
  <Override PartName="/ppt/tags/tag3862.xml" ContentType="application/vnd.openxmlformats-officedocument.presentationml.tags+xml"/>
  <Override PartName="/ppt/tags/tag3863.xml" ContentType="application/vnd.openxmlformats-officedocument.presentationml.tags+xml"/>
  <Override PartName="/ppt/tags/tag3864.xml" ContentType="application/vnd.openxmlformats-officedocument.presentationml.tags+xml"/>
  <Override PartName="/ppt/tags/tag3865.xml" ContentType="application/vnd.openxmlformats-officedocument.presentationml.tags+xml"/>
  <Override PartName="/ppt/tags/tag3866.xml" ContentType="application/vnd.openxmlformats-officedocument.presentationml.tags+xml"/>
  <Override PartName="/ppt/tags/tag3867.xml" ContentType="application/vnd.openxmlformats-officedocument.presentationml.tags+xml"/>
  <Override PartName="/ppt/tags/tag3868.xml" ContentType="application/vnd.openxmlformats-officedocument.presentationml.tags+xml"/>
  <Override PartName="/ppt/notesSlides/notesSlide7.xml" ContentType="application/vnd.openxmlformats-officedocument.presentationml.notesSlide+xml"/>
  <Override PartName="/ppt/tags/tag3869.xml" ContentType="application/vnd.openxmlformats-officedocument.presentationml.tags+xml"/>
  <Override PartName="/ppt/tags/tag3870.xml" ContentType="application/vnd.openxmlformats-officedocument.presentationml.tags+xml"/>
  <Override PartName="/ppt/tags/tag3871.xml" ContentType="application/vnd.openxmlformats-officedocument.presentationml.tags+xml"/>
  <Override PartName="/ppt/tags/tag3872.xml" ContentType="application/vnd.openxmlformats-officedocument.presentationml.tags+xml"/>
  <Override PartName="/ppt/tags/tag3873.xml" ContentType="application/vnd.openxmlformats-officedocument.presentationml.tags+xml"/>
  <Override PartName="/ppt/tags/tag3874.xml" ContentType="application/vnd.openxmlformats-officedocument.presentationml.tags+xml"/>
  <Override PartName="/ppt/tags/tag3875.xml" ContentType="application/vnd.openxmlformats-officedocument.presentationml.tags+xml"/>
  <Override PartName="/ppt/tags/tag3876.xml" ContentType="application/vnd.openxmlformats-officedocument.presentationml.tags+xml"/>
  <Override PartName="/ppt/tags/tag3877.xml" ContentType="application/vnd.openxmlformats-officedocument.presentationml.tags+xml"/>
  <Override PartName="/ppt/tags/tag3878.xml" ContentType="application/vnd.openxmlformats-officedocument.presentationml.tags+xml"/>
  <Override PartName="/ppt/tags/tag3879.xml" ContentType="application/vnd.openxmlformats-officedocument.presentationml.tags+xml"/>
  <Override PartName="/ppt/tags/tag3880.xml" ContentType="application/vnd.openxmlformats-officedocument.presentationml.tags+xml"/>
  <Override PartName="/ppt/tags/tag3881.xml" ContentType="application/vnd.openxmlformats-officedocument.presentationml.tags+xml"/>
  <Override PartName="/ppt/tags/tag3882.xml" ContentType="application/vnd.openxmlformats-officedocument.presentationml.tags+xml"/>
  <Override PartName="/ppt/tags/tag3883.xml" ContentType="application/vnd.openxmlformats-officedocument.presentationml.tags+xml"/>
  <Override PartName="/ppt/tags/tag3884.xml" ContentType="application/vnd.openxmlformats-officedocument.presentationml.tags+xml"/>
  <Override PartName="/ppt/tags/tag3885.xml" ContentType="application/vnd.openxmlformats-officedocument.presentationml.tags+xml"/>
  <Override PartName="/ppt/tags/tag3886.xml" ContentType="application/vnd.openxmlformats-officedocument.presentationml.tags+xml"/>
  <Override PartName="/ppt/tags/tag3887.xml" ContentType="application/vnd.openxmlformats-officedocument.presentationml.tags+xml"/>
  <Override PartName="/ppt/tags/tag3888.xml" ContentType="application/vnd.openxmlformats-officedocument.presentationml.tags+xml"/>
  <Override PartName="/ppt/tags/tag3889.xml" ContentType="application/vnd.openxmlformats-officedocument.presentationml.tags+xml"/>
  <Override PartName="/ppt/tags/tag3890.xml" ContentType="application/vnd.openxmlformats-officedocument.presentationml.tags+xml"/>
  <Override PartName="/ppt/tags/tag3891.xml" ContentType="application/vnd.openxmlformats-officedocument.presentationml.tags+xml"/>
  <Override PartName="/ppt/tags/tag3892.xml" ContentType="application/vnd.openxmlformats-officedocument.presentationml.tags+xml"/>
  <Override PartName="/ppt/tags/tag3893.xml" ContentType="application/vnd.openxmlformats-officedocument.presentationml.tags+xml"/>
  <Override PartName="/ppt/tags/tag3894.xml" ContentType="application/vnd.openxmlformats-officedocument.presentationml.tags+xml"/>
  <Override PartName="/ppt/tags/tag3895.xml" ContentType="application/vnd.openxmlformats-officedocument.presentationml.tags+xml"/>
  <Override PartName="/ppt/tags/tag3896.xml" ContentType="application/vnd.openxmlformats-officedocument.presentationml.tags+xml"/>
  <Override PartName="/ppt/tags/tag3897.xml" ContentType="application/vnd.openxmlformats-officedocument.presentationml.tags+xml"/>
  <Override PartName="/ppt/tags/tag3898.xml" ContentType="application/vnd.openxmlformats-officedocument.presentationml.tags+xml"/>
  <Override PartName="/ppt/tags/tag3899.xml" ContentType="application/vnd.openxmlformats-officedocument.presentationml.tags+xml"/>
  <Override PartName="/ppt/tags/tag3900.xml" ContentType="application/vnd.openxmlformats-officedocument.presentationml.tags+xml"/>
  <Override PartName="/ppt/tags/tag3901.xml" ContentType="application/vnd.openxmlformats-officedocument.presentationml.tags+xml"/>
  <Override PartName="/ppt/tags/tag3902.xml" ContentType="application/vnd.openxmlformats-officedocument.presentationml.tags+xml"/>
  <Override PartName="/ppt/tags/tag3903.xml" ContentType="application/vnd.openxmlformats-officedocument.presentationml.tags+xml"/>
  <Override PartName="/ppt/tags/tag3904.xml" ContentType="application/vnd.openxmlformats-officedocument.presentationml.tags+xml"/>
  <Override PartName="/ppt/tags/tag3905.xml" ContentType="application/vnd.openxmlformats-officedocument.presentationml.tags+xml"/>
  <Override PartName="/ppt/tags/tag3906.xml" ContentType="application/vnd.openxmlformats-officedocument.presentationml.tags+xml"/>
  <Override PartName="/ppt/tags/tag3907.xml" ContentType="application/vnd.openxmlformats-officedocument.presentationml.tags+xml"/>
  <Override PartName="/ppt/tags/tag3908.xml" ContentType="application/vnd.openxmlformats-officedocument.presentationml.tags+xml"/>
  <Override PartName="/ppt/tags/tag3909.xml" ContentType="application/vnd.openxmlformats-officedocument.presentationml.tags+xml"/>
  <Override PartName="/ppt/tags/tag3910.xml" ContentType="application/vnd.openxmlformats-officedocument.presentationml.tags+xml"/>
  <Override PartName="/ppt/tags/tag3911.xml" ContentType="application/vnd.openxmlformats-officedocument.presentationml.tags+xml"/>
  <Override PartName="/ppt/tags/tag3912.xml" ContentType="application/vnd.openxmlformats-officedocument.presentationml.tags+xml"/>
  <Override PartName="/ppt/tags/tag3913.xml" ContentType="application/vnd.openxmlformats-officedocument.presentationml.tags+xml"/>
  <Override PartName="/ppt/tags/tag3914.xml" ContentType="application/vnd.openxmlformats-officedocument.presentationml.tags+xml"/>
  <Override PartName="/ppt/tags/tag3915.xml" ContentType="application/vnd.openxmlformats-officedocument.presentationml.tags+xml"/>
  <Override PartName="/ppt/tags/tag3916.xml" ContentType="application/vnd.openxmlformats-officedocument.presentationml.tags+xml"/>
  <Override PartName="/ppt/tags/tag3917.xml" ContentType="application/vnd.openxmlformats-officedocument.presentationml.tags+xml"/>
  <Override PartName="/ppt/tags/tag3918.xml" ContentType="application/vnd.openxmlformats-officedocument.presentationml.tags+xml"/>
  <Override PartName="/ppt/tags/tag3919.xml" ContentType="application/vnd.openxmlformats-officedocument.presentationml.tags+xml"/>
  <Override PartName="/ppt/tags/tag3920.xml" ContentType="application/vnd.openxmlformats-officedocument.presentationml.tags+xml"/>
  <Override PartName="/ppt/tags/tag3921.xml" ContentType="application/vnd.openxmlformats-officedocument.presentationml.tags+xml"/>
  <Override PartName="/ppt/tags/tag3922.xml" ContentType="application/vnd.openxmlformats-officedocument.presentationml.tags+xml"/>
  <Override PartName="/ppt/tags/tag3923.xml" ContentType="application/vnd.openxmlformats-officedocument.presentationml.tags+xml"/>
  <Override PartName="/ppt/tags/tag3924.xml" ContentType="application/vnd.openxmlformats-officedocument.presentationml.tags+xml"/>
  <Override PartName="/ppt/tags/tag3925.xml" ContentType="application/vnd.openxmlformats-officedocument.presentationml.tags+xml"/>
  <Override PartName="/ppt/tags/tag3926.xml" ContentType="application/vnd.openxmlformats-officedocument.presentationml.tags+xml"/>
  <Override PartName="/ppt/tags/tag3927.xml" ContentType="application/vnd.openxmlformats-officedocument.presentationml.tags+xml"/>
  <Override PartName="/ppt/tags/tag3928.xml" ContentType="application/vnd.openxmlformats-officedocument.presentationml.tags+xml"/>
  <Override PartName="/ppt/tags/tag3929.xml" ContentType="application/vnd.openxmlformats-officedocument.presentationml.tags+xml"/>
  <Override PartName="/ppt/tags/tag3930.xml" ContentType="application/vnd.openxmlformats-officedocument.presentationml.tags+xml"/>
  <Override PartName="/ppt/tags/tag3931.xml" ContentType="application/vnd.openxmlformats-officedocument.presentationml.tags+xml"/>
  <Override PartName="/ppt/tags/tag3932.xml" ContentType="application/vnd.openxmlformats-officedocument.presentationml.tags+xml"/>
  <Override PartName="/ppt/tags/tag3933.xml" ContentType="application/vnd.openxmlformats-officedocument.presentationml.tags+xml"/>
  <Override PartName="/ppt/tags/tag3934.xml" ContentType="application/vnd.openxmlformats-officedocument.presentationml.tags+xml"/>
  <Override PartName="/ppt/tags/tag3935.xml" ContentType="application/vnd.openxmlformats-officedocument.presentationml.tags+xml"/>
  <Override PartName="/ppt/tags/tag3936.xml" ContentType="application/vnd.openxmlformats-officedocument.presentationml.tags+xml"/>
  <Override PartName="/ppt/tags/tag3937.xml" ContentType="application/vnd.openxmlformats-officedocument.presentationml.tags+xml"/>
  <Override PartName="/ppt/tags/tag3938.xml" ContentType="application/vnd.openxmlformats-officedocument.presentationml.tags+xml"/>
  <Override PartName="/ppt/tags/tag3939.xml" ContentType="application/vnd.openxmlformats-officedocument.presentationml.tags+xml"/>
  <Override PartName="/ppt/tags/tag3940.xml" ContentType="application/vnd.openxmlformats-officedocument.presentationml.tags+xml"/>
  <Override PartName="/ppt/tags/tag3941.xml" ContentType="application/vnd.openxmlformats-officedocument.presentationml.tags+xml"/>
  <Override PartName="/ppt/tags/tag3942.xml" ContentType="application/vnd.openxmlformats-officedocument.presentationml.tags+xml"/>
  <Override PartName="/ppt/tags/tag3943.xml" ContentType="application/vnd.openxmlformats-officedocument.presentationml.tags+xml"/>
  <Override PartName="/ppt/tags/tag3944.xml" ContentType="application/vnd.openxmlformats-officedocument.presentationml.tags+xml"/>
  <Override PartName="/ppt/tags/tag3945.xml" ContentType="application/vnd.openxmlformats-officedocument.presentationml.tags+xml"/>
  <Override PartName="/ppt/tags/tag3946.xml" ContentType="application/vnd.openxmlformats-officedocument.presentationml.tags+xml"/>
  <Override PartName="/ppt/tags/tag3947.xml" ContentType="application/vnd.openxmlformats-officedocument.presentationml.tags+xml"/>
  <Override PartName="/ppt/tags/tag3948.xml" ContentType="application/vnd.openxmlformats-officedocument.presentationml.tags+xml"/>
  <Override PartName="/ppt/tags/tag3949.xml" ContentType="application/vnd.openxmlformats-officedocument.presentationml.tags+xml"/>
  <Override PartName="/ppt/tags/tag3950.xml" ContentType="application/vnd.openxmlformats-officedocument.presentationml.tags+xml"/>
  <Override PartName="/ppt/tags/tag3951.xml" ContentType="application/vnd.openxmlformats-officedocument.presentationml.tags+xml"/>
  <Override PartName="/ppt/tags/tag3952.xml" ContentType="application/vnd.openxmlformats-officedocument.presentationml.tags+xml"/>
  <Override PartName="/ppt/tags/tag3953.xml" ContentType="application/vnd.openxmlformats-officedocument.presentationml.tags+xml"/>
  <Override PartName="/ppt/tags/tag3954.xml" ContentType="application/vnd.openxmlformats-officedocument.presentationml.tags+xml"/>
  <Override PartName="/ppt/tags/tag3955.xml" ContentType="application/vnd.openxmlformats-officedocument.presentationml.tags+xml"/>
  <Override PartName="/ppt/tags/tag3956.xml" ContentType="application/vnd.openxmlformats-officedocument.presentationml.tags+xml"/>
  <Override PartName="/ppt/tags/tag3957.xml" ContentType="application/vnd.openxmlformats-officedocument.presentationml.tags+xml"/>
  <Override PartName="/ppt/tags/tag3958.xml" ContentType="application/vnd.openxmlformats-officedocument.presentationml.tags+xml"/>
  <Override PartName="/ppt/tags/tag3959.xml" ContentType="application/vnd.openxmlformats-officedocument.presentationml.tags+xml"/>
  <Override PartName="/ppt/tags/tag3960.xml" ContentType="application/vnd.openxmlformats-officedocument.presentationml.tags+xml"/>
  <Override PartName="/ppt/tags/tag3961.xml" ContentType="application/vnd.openxmlformats-officedocument.presentationml.tags+xml"/>
  <Override PartName="/ppt/tags/tag3962.xml" ContentType="application/vnd.openxmlformats-officedocument.presentationml.tags+xml"/>
  <Override PartName="/ppt/tags/tag3963.xml" ContentType="application/vnd.openxmlformats-officedocument.presentationml.tags+xml"/>
  <Override PartName="/ppt/tags/tag3964.xml" ContentType="application/vnd.openxmlformats-officedocument.presentationml.tags+xml"/>
  <Override PartName="/ppt/tags/tag3965.xml" ContentType="application/vnd.openxmlformats-officedocument.presentationml.tags+xml"/>
  <Override PartName="/ppt/tags/tag3966.xml" ContentType="application/vnd.openxmlformats-officedocument.presentationml.tags+xml"/>
  <Override PartName="/ppt/tags/tag3967.xml" ContentType="application/vnd.openxmlformats-officedocument.presentationml.tags+xml"/>
  <Override PartName="/ppt/tags/tag3968.xml" ContentType="application/vnd.openxmlformats-officedocument.presentationml.tags+xml"/>
  <Override PartName="/ppt/tags/tag3969.xml" ContentType="application/vnd.openxmlformats-officedocument.presentationml.tags+xml"/>
  <Override PartName="/ppt/tags/tag3970.xml" ContentType="application/vnd.openxmlformats-officedocument.presentationml.tags+xml"/>
  <Override PartName="/ppt/tags/tag3971.xml" ContentType="application/vnd.openxmlformats-officedocument.presentationml.tags+xml"/>
  <Override PartName="/ppt/tags/tag3972.xml" ContentType="application/vnd.openxmlformats-officedocument.presentationml.tags+xml"/>
  <Override PartName="/ppt/tags/tag3973.xml" ContentType="application/vnd.openxmlformats-officedocument.presentationml.tags+xml"/>
  <Override PartName="/ppt/tags/tag3974.xml" ContentType="application/vnd.openxmlformats-officedocument.presentationml.tags+xml"/>
  <Override PartName="/ppt/notesSlides/notesSlide8.xml" ContentType="application/vnd.openxmlformats-officedocument.presentationml.notesSlide+xml"/>
  <Override PartName="/ppt/tags/tag3975.xml" ContentType="application/vnd.openxmlformats-officedocument.presentationml.tags+xml"/>
  <Override PartName="/ppt/tags/tag3976.xml" ContentType="application/vnd.openxmlformats-officedocument.presentationml.tags+xml"/>
  <Override PartName="/ppt/tags/tag3977.xml" ContentType="application/vnd.openxmlformats-officedocument.presentationml.tags+xml"/>
  <Override PartName="/ppt/tags/tag3978.xml" ContentType="application/vnd.openxmlformats-officedocument.presentationml.tags+xml"/>
  <Override PartName="/ppt/tags/tag3979.xml" ContentType="application/vnd.openxmlformats-officedocument.presentationml.tags+xml"/>
  <Override PartName="/ppt/tags/tag3980.xml" ContentType="application/vnd.openxmlformats-officedocument.presentationml.tags+xml"/>
  <Override PartName="/ppt/tags/tag3981.xml" ContentType="application/vnd.openxmlformats-officedocument.presentationml.tags+xml"/>
  <Override PartName="/ppt/tags/tag3982.xml" ContentType="application/vnd.openxmlformats-officedocument.presentationml.tags+xml"/>
  <Override PartName="/ppt/tags/tag3983.xml" ContentType="application/vnd.openxmlformats-officedocument.presentationml.tags+xml"/>
  <Override PartName="/ppt/tags/tag3984.xml" ContentType="application/vnd.openxmlformats-officedocument.presentationml.tags+xml"/>
  <Override PartName="/ppt/tags/tag3985.xml" ContentType="application/vnd.openxmlformats-officedocument.presentationml.tags+xml"/>
  <Override PartName="/ppt/tags/tag3986.xml" ContentType="application/vnd.openxmlformats-officedocument.presentationml.tags+xml"/>
  <Override PartName="/ppt/tags/tag3987.xml" ContentType="application/vnd.openxmlformats-officedocument.presentationml.tags+xml"/>
  <Override PartName="/ppt/tags/tag3988.xml" ContentType="application/vnd.openxmlformats-officedocument.presentationml.tags+xml"/>
  <Override PartName="/ppt/tags/tag3989.xml" ContentType="application/vnd.openxmlformats-officedocument.presentationml.tags+xml"/>
  <Override PartName="/ppt/tags/tag3990.xml" ContentType="application/vnd.openxmlformats-officedocument.presentationml.tags+xml"/>
  <Override PartName="/ppt/tags/tag3991.xml" ContentType="application/vnd.openxmlformats-officedocument.presentationml.tags+xml"/>
  <Override PartName="/ppt/tags/tag3992.xml" ContentType="application/vnd.openxmlformats-officedocument.presentationml.tags+xml"/>
  <Override PartName="/ppt/tags/tag3993.xml" ContentType="application/vnd.openxmlformats-officedocument.presentationml.tags+xml"/>
  <Override PartName="/ppt/tags/tag3994.xml" ContentType="application/vnd.openxmlformats-officedocument.presentationml.tags+xml"/>
  <Override PartName="/ppt/tags/tag3995.xml" ContentType="application/vnd.openxmlformats-officedocument.presentationml.tags+xml"/>
  <Override PartName="/ppt/tags/tag3996.xml" ContentType="application/vnd.openxmlformats-officedocument.presentationml.tags+xml"/>
  <Override PartName="/ppt/tags/tag3997.xml" ContentType="application/vnd.openxmlformats-officedocument.presentationml.tags+xml"/>
  <Override PartName="/ppt/tags/tag3998.xml" ContentType="application/vnd.openxmlformats-officedocument.presentationml.tags+xml"/>
  <Override PartName="/ppt/tags/tag3999.xml" ContentType="application/vnd.openxmlformats-officedocument.presentationml.tags+xml"/>
  <Override PartName="/ppt/tags/tag4000.xml" ContentType="application/vnd.openxmlformats-officedocument.presentationml.tags+xml"/>
  <Override PartName="/ppt/tags/tag4001.xml" ContentType="application/vnd.openxmlformats-officedocument.presentationml.tags+xml"/>
  <Override PartName="/ppt/tags/tag4002.xml" ContentType="application/vnd.openxmlformats-officedocument.presentationml.tags+xml"/>
  <Override PartName="/ppt/tags/tag4003.xml" ContentType="application/vnd.openxmlformats-officedocument.presentationml.tags+xml"/>
  <Override PartName="/ppt/tags/tag4004.xml" ContentType="application/vnd.openxmlformats-officedocument.presentationml.tags+xml"/>
  <Override PartName="/ppt/tags/tag4005.xml" ContentType="application/vnd.openxmlformats-officedocument.presentationml.tags+xml"/>
  <Override PartName="/ppt/tags/tag4006.xml" ContentType="application/vnd.openxmlformats-officedocument.presentationml.tags+xml"/>
  <Override PartName="/ppt/tags/tag4007.xml" ContentType="application/vnd.openxmlformats-officedocument.presentationml.tags+xml"/>
  <Override PartName="/ppt/tags/tag4008.xml" ContentType="application/vnd.openxmlformats-officedocument.presentationml.tags+xml"/>
  <Override PartName="/ppt/tags/tag4009.xml" ContentType="application/vnd.openxmlformats-officedocument.presentationml.tags+xml"/>
  <Override PartName="/ppt/tags/tag4010.xml" ContentType="application/vnd.openxmlformats-officedocument.presentationml.tags+xml"/>
  <Override PartName="/ppt/tags/tag4011.xml" ContentType="application/vnd.openxmlformats-officedocument.presentationml.tags+xml"/>
  <Override PartName="/ppt/tags/tag4012.xml" ContentType="application/vnd.openxmlformats-officedocument.presentationml.tags+xml"/>
  <Override PartName="/ppt/tags/tag4013.xml" ContentType="application/vnd.openxmlformats-officedocument.presentationml.tags+xml"/>
  <Override PartName="/ppt/tags/tag4014.xml" ContentType="application/vnd.openxmlformats-officedocument.presentationml.tags+xml"/>
  <Override PartName="/ppt/tags/tag4015.xml" ContentType="application/vnd.openxmlformats-officedocument.presentationml.tags+xml"/>
  <Override PartName="/ppt/tags/tag4016.xml" ContentType="application/vnd.openxmlformats-officedocument.presentationml.tags+xml"/>
  <Override PartName="/ppt/tags/tag4017.xml" ContentType="application/vnd.openxmlformats-officedocument.presentationml.tags+xml"/>
  <Override PartName="/ppt/tags/tag4018.xml" ContentType="application/vnd.openxmlformats-officedocument.presentationml.tags+xml"/>
  <Override PartName="/ppt/tags/tag4019.xml" ContentType="application/vnd.openxmlformats-officedocument.presentationml.tags+xml"/>
  <Override PartName="/ppt/tags/tag4020.xml" ContentType="application/vnd.openxmlformats-officedocument.presentationml.tags+xml"/>
  <Override PartName="/ppt/tags/tag4021.xml" ContentType="application/vnd.openxmlformats-officedocument.presentationml.tags+xml"/>
  <Override PartName="/ppt/tags/tag4022.xml" ContentType="application/vnd.openxmlformats-officedocument.presentationml.tags+xml"/>
  <Override PartName="/ppt/tags/tag4023.xml" ContentType="application/vnd.openxmlformats-officedocument.presentationml.tags+xml"/>
  <Override PartName="/ppt/tags/tag4024.xml" ContentType="application/vnd.openxmlformats-officedocument.presentationml.tags+xml"/>
  <Override PartName="/ppt/tags/tag4025.xml" ContentType="application/vnd.openxmlformats-officedocument.presentationml.tags+xml"/>
  <Override PartName="/ppt/tags/tag4026.xml" ContentType="application/vnd.openxmlformats-officedocument.presentationml.tags+xml"/>
  <Override PartName="/ppt/tags/tag4027.xml" ContentType="application/vnd.openxmlformats-officedocument.presentationml.tags+xml"/>
  <Override PartName="/ppt/tags/tag4028.xml" ContentType="application/vnd.openxmlformats-officedocument.presentationml.tags+xml"/>
  <Override PartName="/ppt/tags/tag4029.xml" ContentType="application/vnd.openxmlformats-officedocument.presentationml.tags+xml"/>
  <Override PartName="/ppt/tags/tag4030.xml" ContentType="application/vnd.openxmlformats-officedocument.presentationml.tags+xml"/>
  <Override PartName="/ppt/tags/tag4031.xml" ContentType="application/vnd.openxmlformats-officedocument.presentationml.tags+xml"/>
  <Override PartName="/ppt/tags/tag4032.xml" ContentType="application/vnd.openxmlformats-officedocument.presentationml.tags+xml"/>
  <Override PartName="/ppt/tags/tag4033.xml" ContentType="application/vnd.openxmlformats-officedocument.presentationml.tags+xml"/>
  <Override PartName="/ppt/tags/tag4034.xml" ContentType="application/vnd.openxmlformats-officedocument.presentationml.tags+xml"/>
  <Override PartName="/ppt/tags/tag4035.xml" ContentType="application/vnd.openxmlformats-officedocument.presentationml.tags+xml"/>
  <Override PartName="/ppt/tags/tag4036.xml" ContentType="application/vnd.openxmlformats-officedocument.presentationml.tags+xml"/>
  <Override PartName="/ppt/tags/tag4037.xml" ContentType="application/vnd.openxmlformats-officedocument.presentationml.tags+xml"/>
  <Override PartName="/ppt/tags/tag4038.xml" ContentType="application/vnd.openxmlformats-officedocument.presentationml.tags+xml"/>
  <Override PartName="/ppt/tags/tag4039.xml" ContentType="application/vnd.openxmlformats-officedocument.presentationml.tags+xml"/>
  <Override PartName="/ppt/tags/tag4040.xml" ContentType="application/vnd.openxmlformats-officedocument.presentationml.tags+xml"/>
  <Override PartName="/ppt/tags/tag4041.xml" ContentType="application/vnd.openxmlformats-officedocument.presentationml.tags+xml"/>
  <Override PartName="/ppt/tags/tag4042.xml" ContentType="application/vnd.openxmlformats-officedocument.presentationml.tags+xml"/>
  <Override PartName="/ppt/tags/tag4043.xml" ContentType="application/vnd.openxmlformats-officedocument.presentationml.tags+xml"/>
  <Override PartName="/ppt/tags/tag4044.xml" ContentType="application/vnd.openxmlformats-officedocument.presentationml.tags+xml"/>
  <Override PartName="/ppt/tags/tag4045.xml" ContentType="application/vnd.openxmlformats-officedocument.presentationml.tags+xml"/>
  <Override PartName="/ppt/tags/tag4046.xml" ContentType="application/vnd.openxmlformats-officedocument.presentationml.tags+xml"/>
  <Override PartName="/ppt/tags/tag4047.xml" ContentType="application/vnd.openxmlformats-officedocument.presentationml.tags+xml"/>
  <Override PartName="/ppt/tags/tag4048.xml" ContentType="application/vnd.openxmlformats-officedocument.presentationml.tags+xml"/>
  <Override PartName="/ppt/tags/tag4049.xml" ContentType="application/vnd.openxmlformats-officedocument.presentationml.tags+xml"/>
  <Override PartName="/ppt/tags/tag4050.xml" ContentType="application/vnd.openxmlformats-officedocument.presentationml.tags+xml"/>
  <Override PartName="/ppt/tags/tag4051.xml" ContentType="application/vnd.openxmlformats-officedocument.presentationml.tags+xml"/>
  <Override PartName="/ppt/tags/tag4052.xml" ContentType="application/vnd.openxmlformats-officedocument.presentationml.tags+xml"/>
  <Override PartName="/ppt/tags/tag4053.xml" ContentType="application/vnd.openxmlformats-officedocument.presentationml.tags+xml"/>
  <Override PartName="/ppt/tags/tag4054.xml" ContentType="application/vnd.openxmlformats-officedocument.presentationml.tags+xml"/>
  <Override PartName="/ppt/tags/tag4055.xml" ContentType="application/vnd.openxmlformats-officedocument.presentationml.tags+xml"/>
  <Override PartName="/ppt/tags/tag4056.xml" ContentType="application/vnd.openxmlformats-officedocument.presentationml.tags+xml"/>
  <Override PartName="/ppt/tags/tag4057.xml" ContentType="application/vnd.openxmlformats-officedocument.presentationml.tags+xml"/>
  <Override PartName="/ppt/tags/tag4058.xml" ContentType="application/vnd.openxmlformats-officedocument.presentationml.tags+xml"/>
  <Override PartName="/ppt/tags/tag4059.xml" ContentType="application/vnd.openxmlformats-officedocument.presentationml.tags+xml"/>
  <Override PartName="/ppt/tags/tag4060.xml" ContentType="application/vnd.openxmlformats-officedocument.presentationml.tags+xml"/>
  <Override PartName="/ppt/tags/tag4061.xml" ContentType="application/vnd.openxmlformats-officedocument.presentationml.tags+xml"/>
  <Override PartName="/ppt/tags/tag4062.xml" ContentType="application/vnd.openxmlformats-officedocument.presentationml.tags+xml"/>
  <Override PartName="/ppt/tags/tag4063.xml" ContentType="application/vnd.openxmlformats-officedocument.presentationml.tags+xml"/>
  <Override PartName="/ppt/tags/tag4064.xml" ContentType="application/vnd.openxmlformats-officedocument.presentationml.tags+xml"/>
  <Override PartName="/ppt/tags/tag4065.xml" ContentType="application/vnd.openxmlformats-officedocument.presentationml.tags+xml"/>
  <Override PartName="/ppt/tags/tag4066.xml" ContentType="application/vnd.openxmlformats-officedocument.presentationml.tags+xml"/>
  <Override PartName="/ppt/tags/tag4067.xml" ContentType="application/vnd.openxmlformats-officedocument.presentationml.tags+xml"/>
  <Override PartName="/ppt/tags/tag4068.xml" ContentType="application/vnd.openxmlformats-officedocument.presentationml.tags+xml"/>
  <Override PartName="/ppt/tags/tag4069.xml" ContentType="application/vnd.openxmlformats-officedocument.presentationml.tags+xml"/>
  <Override PartName="/ppt/tags/tag4070.xml" ContentType="application/vnd.openxmlformats-officedocument.presentationml.tags+xml"/>
  <Override PartName="/ppt/tags/tag4071.xml" ContentType="application/vnd.openxmlformats-officedocument.presentationml.tags+xml"/>
  <Override PartName="/ppt/tags/tag4072.xml" ContentType="application/vnd.openxmlformats-officedocument.presentationml.tags+xml"/>
  <Override PartName="/ppt/tags/tag4073.xml" ContentType="application/vnd.openxmlformats-officedocument.presentationml.tags+xml"/>
  <Override PartName="/ppt/tags/tag4074.xml" ContentType="application/vnd.openxmlformats-officedocument.presentationml.tags+xml"/>
  <Override PartName="/ppt/tags/tag4075.xml" ContentType="application/vnd.openxmlformats-officedocument.presentationml.tags+xml"/>
  <Override PartName="/ppt/tags/tag4076.xml" ContentType="application/vnd.openxmlformats-officedocument.presentationml.tags+xml"/>
  <Override PartName="/ppt/tags/tag4077.xml" ContentType="application/vnd.openxmlformats-officedocument.presentationml.tags+xml"/>
  <Override PartName="/ppt/tags/tag4078.xml" ContentType="application/vnd.openxmlformats-officedocument.presentationml.tags+xml"/>
  <Override PartName="/ppt/tags/tag4079.xml" ContentType="application/vnd.openxmlformats-officedocument.presentationml.tags+xml"/>
  <Override PartName="/ppt/tags/tag4080.xml" ContentType="application/vnd.openxmlformats-officedocument.presentationml.tags+xml"/>
  <Override PartName="/ppt/tags/tag4081.xml" ContentType="application/vnd.openxmlformats-officedocument.presentationml.tags+xml"/>
  <Override PartName="/ppt/tags/tag4082.xml" ContentType="application/vnd.openxmlformats-officedocument.presentationml.tags+xml"/>
  <Override PartName="/ppt/tags/tag4083.xml" ContentType="application/vnd.openxmlformats-officedocument.presentationml.tags+xml"/>
  <Override PartName="/ppt/tags/tag4084.xml" ContentType="application/vnd.openxmlformats-officedocument.presentationml.tags+xml"/>
  <Override PartName="/ppt/tags/tag4085.xml" ContentType="application/vnd.openxmlformats-officedocument.presentationml.tags+xml"/>
  <Override PartName="/ppt/tags/tag4086.xml" ContentType="application/vnd.openxmlformats-officedocument.presentationml.tags+xml"/>
  <Override PartName="/ppt/tags/tag4087.xml" ContentType="application/vnd.openxmlformats-officedocument.presentationml.tags+xml"/>
  <Override PartName="/ppt/tags/tag4088.xml" ContentType="application/vnd.openxmlformats-officedocument.presentationml.tags+xml"/>
  <Override PartName="/ppt/tags/tag4089.xml" ContentType="application/vnd.openxmlformats-officedocument.presentationml.tags+xml"/>
  <Override PartName="/ppt/tags/tag4090.xml" ContentType="application/vnd.openxmlformats-officedocument.presentationml.tags+xml"/>
  <Override PartName="/ppt/notesSlides/notesSlide9.xml" ContentType="application/vnd.openxmlformats-officedocument.presentationml.notesSlide+xml"/>
  <Override PartName="/ppt/tags/tag4091.xml" ContentType="application/vnd.openxmlformats-officedocument.presentationml.tags+xml"/>
  <Override PartName="/ppt/tags/tag4092.xml" ContentType="application/vnd.openxmlformats-officedocument.presentationml.tags+xml"/>
  <Override PartName="/ppt/tags/tag4093.xml" ContentType="application/vnd.openxmlformats-officedocument.presentationml.tags+xml"/>
  <Override PartName="/ppt/tags/tag4094.xml" ContentType="application/vnd.openxmlformats-officedocument.presentationml.tags+xml"/>
  <Override PartName="/ppt/tags/tag4095.xml" ContentType="application/vnd.openxmlformats-officedocument.presentationml.tags+xml"/>
  <Override PartName="/ppt/tags/tag4096.xml" ContentType="application/vnd.openxmlformats-officedocument.presentationml.tags+xml"/>
  <Override PartName="/ppt/tags/tag4097.xml" ContentType="application/vnd.openxmlformats-officedocument.presentationml.tags+xml"/>
  <Override PartName="/ppt/tags/tag4098.xml" ContentType="application/vnd.openxmlformats-officedocument.presentationml.tags+xml"/>
  <Override PartName="/ppt/tags/tag4099.xml" ContentType="application/vnd.openxmlformats-officedocument.presentationml.tags+xml"/>
  <Override PartName="/ppt/tags/tag4100.xml" ContentType="application/vnd.openxmlformats-officedocument.presentationml.tags+xml"/>
  <Override PartName="/ppt/tags/tag4101.xml" ContentType="application/vnd.openxmlformats-officedocument.presentationml.tags+xml"/>
  <Override PartName="/ppt/tags/tag4102.xml" ContentType="application/vnd.openxmlformats-officedocument.presentationml.tags+xml"/>
  <Override PartName="/ppt/tags/tag4103.xml" ContentType="application/vnd.openxmlformats-officedocument.presentationml.tags+xml"/>
  <Override PartName="/ppt/tags/tag4104.xml" ContentType="application/vnd.openxmlformats-officedocument.presentationml.tags+xml"/>
  <Override PartName="/ppt/tags/tag4105.xml" ContentType="application/vnd.openxmlformats-officedocument.presentationml.tags+xml"/>
  <Override PartName="/ppt/tags/tag4106.xml" ContentType="application/vnd.openxmlformats-officedocument.presentationml.tags+xml"/>
  <Override PartName="/ppt/tags/tag4107.xml" ContentType="application/vnd.openxmlformats-officedocument.presentationml.tags+xml"/>
  <Override PartName="/ppt/tags/tag4108.xml" ContentType="application/vnd.openxmlformats-officedocument.presentationml.tags+xml"/>
  <Override PartName="/ppt/tags/tag4109.xml" ContentType="application/vnd.openxmlformats-officedocument.presentationml.tags+xml"/>
  <Override PartName="/ppt/tags/tag4110.xml" ContentType="application/vnd.openxmlformats-officedocument.presentationml.tags+xml"/>
  <Override PartName="/ppt/tags/tag4111.xml" ContentType="application/vnd.openxmlformats-officedocument.presentationml.tags+xml"/>
  <Override PartName="/ppt/tags/tag4112.xml" ContentType="application/vnd.openxmlformats-officedocument.presentationml.tags+xml"/>
  <Override PartName="/ppt/tags/tag4113.xml" ContentType="application/vnd.openxmlformats-officedocument.presentationml.tags+xml"/>
  <Override PartName="/ppt/tags/tag4114.xml" ContentType="application/vnd.openxmlformats-officedocument.presentationml.tags+xml"/>
  <Override PartName="/ppt/tags/tag4115.xml" ContentType="application/vnd.openxmlformats-officedocument.presentationml.tags+xml"/>
  <Override PartName="/ppt/tags/tag4116.xml" ContentType="application/vnd.openxmlformats-officedocument.presentationml.tags+xml"/>
  <Override PartName="/ppt/tags/tag4117.xml" ContentType="application/vnd.openxmlformats-officedocument.presentationml.tags+xml"/>
  <Override PartName="/ppt/tags/tag4118.xml" ContentType="application/vnd.openxmlformats-officedocument.presentationml.tags+xml"/>
  <Override PartName="/ppt/tags/tag4119.xml" ContentType="application/vnd.openxmlformats-officedocument.presentationml.tags+xml"/>
  <Override PartName="/ppt/tags/tag4120.xml" ContentType="application/vnd.openxmlformats-officedocument.presentationml.tags+xml"/>
  <Override PartName="/ppt/tags/tag4121.xml" ContentType="application/vnd.openxmlformats-officedocument.presentationml.tags+xml"/>
  <Override PartName="/ppt/tags/tag4122.xml" ContentType="application/vnd.openxmlformats-officedocument.presentationml.tags+xml"/>
  <Override PartName="/ppt/tags/tag4123.xml" ContentType="application/vnd.openxmlformats-officedocument.presentationml.tags+xml"/>
  <Override PartName="/ppt/tags/tag4124.xml" ContentType="application/vnd.openxmlformats-officedocument.presentationml.tags+xml"/>
  <Override PartName="/ppt/tags/tag4125.xml" ContentType="application/vnd.openxmlformats-officedocument.presentationml.tags+xml"/>
  <Override PartName="/ppt/tags/tag4126.xml" ContentType="application/vnd.openxmlformats-officedocument.presentationml.tags+xml"/>
  <Override PartName="/ppt/tags/tag4127.xml" ContentType="application/vnd.openxmlformats-officedocument.presentationml.tags+xml"/>
  <Override PartName="/ppt/tags/tag4128.xml" ContentType="application/vnd.openxmlformats-officedocument.presentationml.tags+xml"/>
  <Override PartName="/ppt/tags/tag4129.xml" ContentType="application/vnd.openxmlformats-officedocument.presentationml.tags+xml"/>
  <Override PartName="/ppt/tags/tag4130.xml" ContentType="application/vnd.openxmlformats-officedocument.presentationml.tags+xml"/>
  <Override PartName="/ppt/tags/tag4131.xml" ContentType="application/vnd.openxmlformats-officedocument.presentationml.tags+xml"/>
  <Override PartName="/ppt/tags/tag4132.xml" ContentType="application/vnd.openxmlformats-officedocument.presentationml.tags+xml"/>
  <Override PartName="/ppt/tags/tag4133.xml" ContentType="application/vnd.openxmlformats-officedocument.presentationml.tags+xml"/>
  <Override PartName="/ppt/tags/tag4134.xml" ContentType="application/vnd.openxmlformats-officedocument.presentationml.tags+xml"/>
  <Override PartName="/ppt/tags/tag4135.xml" ContentType="application/vnd.openxmlformats-officedocument.presentationml.tags+xml"/>
  <Override PartName="/ppt/tags/tag4136.xml" ContentType="application/vnd.openxmlformats-officedocument.presentationml.tags+xml"/>
  <Override PartName="/ppt/tags/tag4137.xml" ContentType="application/vnd.openxmlformats-officedocument.presentationml.tags+xml"/>
  <Override PartName="/ppt/tags/tag4138.xml" ContentType="application/vnd.openxmlformats-officedocument.presentationml.tags+xml"/>
  <Override PartName="/ppt/tags/tag4139.xml" ContentType="application/vnd.openxmlformats-officedocument.presentationml.tags+xml"/>
  <Override PartName="/ppt/tags/tag4140.xml" ContentType="application/vnd.openxmlformats-officedocument.presentationml.tags+xml"/>
  <Override PartName="/ppt/tags/tag4141.xml" ContentType="application/vnd.openxmlformats-officedocument.presentationml.tags+xml"/>
  <Override PartName="/ppt/tags/tag4142.xml" ContentType="application/vnd.openxmlformats-officedocument.presentationml.tags+xml"/>
  <Override PartName="/ppt/tags/tag4143.xml" ContentType="application/vnd.openxmlformats-officedocument.presentationml.tags+xml"/>
  <Override PartName="/ppt/tags/tag4144.xml" ContentType="application/vnd.openxmlformats-officedocument.presentationml.tags+xml"/>
  <Override PartName="/ppt/tags/tag4145.xml" ContentType="application/vnd.openxmlformats-officedocument.presentationml.tags+xml"/>
  <Override PartName="/ppt/tags/tag4146.xml" ContentType="application/vnd.openxmlformats-officedocument.presentationml.tags+xml"/>
  <Override PartName="/ppt/tags/tag4147.xml" ContentType="application/vnd.openxmlformats-officedocument.presentationml.tags+xml"/>
  <Override PartName="/ppt/tags/tag4148.xml" ContentType="application/vnd.openxmlformats-officedocument.presentationml.tags+xml"/>
  <Override PartName="/ppt/tags/tag4149.xml" ContentType="application/vnd.openxmlformats-officedocument.presentationml.tags+xml"/>
  <Override PartName="/ppt/tags/tag4150.xml" ContentType="application/vnd.openxmlformats-officedocument.presentationml.tags+xml"/>
  <Override PartName="/ppt/tags/tag4151.xml" ContentType="application/vnd.openxmlformats-officedocument.presentationml.tags+xml"/>
  <Override PartName="/ppt/tags/tag4152.xml" ContentType="application/vnd.openxmlformats-officedocument.presentationml.tags+xml"/>
  <Override PartName="/ppt/tags/tag4153.xml" ContentType="application/vnd.openxmlformats-officedocument.presentationml.tags+xml"/>
  <Override PartName="/ppt/tags/tag4154.xml" ContentType="application/vnd.openxmlformats-officedocument.presentationml.tags+xml"/>
  <Override PartName="/ppt/tags/tag4155.xml" ContentType="application/vnd.openxmlformats-officedocument.presentationml.tags+xml"/>
  <Override PartName="/ppt/tags/tag4156.xml" ContentType="application/vnd.openxmlformats-officedocument.presentationml.tags+xml"/>
  <Override PartName="/ppt/tags/tag4157.xml" ContentType="application/vnd.openxmlformats-officedocument.presentationml.tags+xml"/>
  <Override PartName="/ppt/tags/tag4158.xml" ContentType="application/vnd.openxmlformats-officedocument.presentationml.tags+xml"/>
  <Override PartName="/ppt/tags/tag4159.xml" ContentType="application/vnd.openxmlformats-officedocument.presentationml.tags+xml"/>
  <Override PartName="/ppt/tags/tag4160.xml" ContentType="application/vnd.openxmlformats-officedocument.presentationml.tags+xml"/>
  <Override PartName="/ppt/tags/tag4161.xml" ContentType="application/vnd.openxmlformats-officedocument.presentationml.tags+xml"/>
  <Override PartName="/ppt/tags/tag4162.xml" ContentType="application/vnd.openxmlformats-officedocument.presentationml.tags+xml"/>
  <Override PartName="/ppt/tags/tag4163.xml" ContentType="application/vnd.openxmlformats-officedocument.presentationml.tags+xml"/>
  <Override PartName="/ppt/notesSlides/notesSlide10.xml" ContentType="application/vnd.openxmlformats-officedocument.presentationml.notesSlide+xml"/>
  <Override PartName="/ppt/tags/tag4164.xml" ContentType="application/vnd.openxmlformats-officedocument.presentationml.tags+xml"/>
  <Override PartName="/ppt/tags/tag4165.xml" ContentType="application/vnd.openxmlformats-officedocument.presentationml.tags+xml"/>
  <Override PartName="/ppt/notesSlides/notesSlide11.xml" ContentType="application/vnd.openxmlformats-officedocument.presentationml.notesSlide+xml"/>
  <Override PartName="/ppt/tags/tag4166.xml" ContentType="application/vnd.openxmlformats-officedocument.presentationml.tags+xml"/>
  <Override PartName="/ppt/tags/tag4167.xml" ContentType="application/vnd.openxmlformats-officedocument.presentationml.tags+xml"/>
  <Override PartName="/ppt/notesSlides/notesSlide12.xml" ContentType="application/vnd.openxmlformats-officedocument.presentationml.notesSlide+xml"/>
  <Override PartName="/ppt/tags/tag4168.xml" ContentType="application/vnd.openxmlformats-officedocument.presentationml.tags+xml"/>
  <Override PartName="/ppt/tags/tag4169.xml" ContentType="application/vnd.openxmlformats-officedocument.presentationml.tags+xml"/>
  <Override PartName="/ppt/notesSlides/notesSlide13.xml" ContentType="application/vnd.openxmlformats-officedocument.presentationml.notesSlide+xml"/>
  <Override PartName="/ppt/tags/tag4170.xml" ContentType="application/vnd.openxmlformats-officedocument.presentationml.tags+xml"/>
  <Override PartName="/ppt/tags/tag417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172.xml" ContentType="application/vnd.openxmlformats-officedocument.presentationml.tags+xml"/>
  <Override PartName="/ppt/tags/tag4173.xml" ContentType="application/vnd.openxmlformats-officedocument.presentationml.tags+xml"/>
  <Override PartName="/ppt/notesSlides/notesSlide16.xml" ContentType="application/vnd.openxmlformats-officedocument.presentationml.notesSlide+xml"/>
  <Override PartName="/ppt/tags/tag4174.xml" ContentType="application/vnd.openxmlformats-officedocument.presentationml.tags+xml"/>
  <Override PartName="/ppt/tags/tag4175.xml" ContentType="application/vnd.openxmlformats-officedocument.presentationml.tags+xml"/>
  <Override PartName="/ppt/tags/tag4176.xml" ContentType="application/vnd.openxmlformats-officedocument.presentationml.tags+xml"/>
  <Override PartName="/ppt/tags/tag4177.xml" ContentType="application/vnd.openxmlformats-officedocument.presentationml.tags+xml"/>
  <Override PartName="/ppt/tags/tag4178.xml" ContentType="application/vnd.openxmlformats-officedocument.presentationml.tags+xml"/>
  <Override PartName="/ppt/tags/tag4179.xml" ContentType="application/vnd.openxmlformats-officedocument.presentationml.tags+xml"/>
  <Override PartName="/ppt/tags/tag4180.xml" ContentType="application/vnd.openxmlformats-officedocument.presentationml.tags+xml"/>
  <Override PartName="/ppt/tags/tag4181.xml" ContentType="application/vnd.openxmlformats-officedocument.presentationml.tags+xml"/>
  <Override PartName="/ppt/tags/tag4182.xml" ContentType="application/vnd.openxmlformats-officedocument.presentationml.tags+xml"/>
  <Override PartName="/ppt/tags/tag4183.xml" ContentType="application/vnd.openxmlformats-officedocument.presentationml.tags+xml"/>
  <Override PartName="/ppt/tags/tag4184.xml" ContentType="application/vnd.openxmlformats-officedocument.presentationml.tags+xml"/>
  <Override PartName="/ppt/tags/tag4185.xml" ContentType="application/vnd.openxmlformats-officedocument.presentationml.tags+xml"/>
  <Override PartName="/ppt/tags/tag4186.xml" ContentType="application/vnd.openxmlformats-officedocument.presentationml.tags+xml"/>
  <Override PartName="/ppt/tags/tag4187.xml" ContentType="application/vnd.openxmlformats-officedocument.presentationml.tags+xml"/>
  <Override PartName="/ppt/tags/tag4188.xml" ContentType="application/vnd.openxmlformats-officedocument.presentationml.tags+xml"/>
  <Override PartName="/ppt/tags/tag4189.xml" ContentType="application/vnd.openxmlformats-officedocument.presentationml.tags+xml"/>
  <Override PartName="/ppt/tags/tag4190.xml" ContentType="application/vnd.openxmlformats-officedocument.presentationml.tags+xml"/>
  <Override PartName="/ppt/tags/tag4191.xml" ContentType="application/vnd.openxmlformats-officedocument.presentationml.tags+xml"/>
  <Override PartName="/ppt/tags/tag4192.xml" ContentType="application/vnd.openxmlformats-officedocument.presentationml.tags+xml"/>
  <Override PartName="/ppt/tags/tag4193.xml" ContentType="application/vnd.openxmlformats-officedocument.presentationml.tags+xml"/>
  <Override PartName="/ppt/tags/tag4194.xml" ContentType="application/vnd.openxmlformats-officedocument.presentationml.tags+xml"/>
  <Override PartName="/ppt/tags/tag4195.xml" ContentType="application/vnd.openxmlformats-officedocument.presentationml.tags+xml"/>
  <Override PartName="/ppt/tags/tag4196.xml" ContentType="application/vnd.openxmlformats-officedocument.presentationml.tags+xml"/>
  <Override PartName="/ppt/tags/tag4197.xml" ContentType="application/vnd.openxmlformats-officedocument.presentationml.tags+xml"/>
  <Override PartName="/ppt/tags/tag4198.xml" ContentType="application/vnd.openxmlformats-officedocument.presentationml.tags+xml"/>
  <Override PartName="/ppt/tags/tag4199.xml" ContentType="application/vnd.openxmlformats-officedocument.presentationml.tags+xml"/>
  <Override PartName="/ppt/tags/tag4200.xml" ContentType="application/vnd.openxmlformats-officedocument.presentationml.tags+xml"/>
  <Override PartName="/ppt/tags/tag4201.xml" ContentType="application/vnd.openxmlformats-officedocument.presentationml.tags+xml"/>
  <Override PartName="/ppt/tags/tag4202.xml" ContentType="application/vnd.openxmlformats-officedocument.presentationml.tags+xml"/>
  <Override PartName="/ppt/tags/tag4203.xml" ContentType="application/vnd.openxmlformats-officedocument.presentationml.tags+xml"/>
  <Override PartName="/ppt/tags/tag4204.xml" ContentType="application/vnd.openxmlformats-officedocument.presentationml.tags+xml"/>
  <Override PartName="/ppt/tags/tag4205.xml" ContentType="application/vnd.openxmlformats-officedocument.presentationml.tags+xml"/>
  <Override PartName="/ppt/tags/tag4206.xml" ContentType="application/vnd.openxmlformats-officedocument.presentationml.tags+xml"/>
  <Override PartName="/ppt/tags/tag4207.xml" ContentType="application/vnd.openxmlformats-officedocument.presentationml.tags+xml"/>
  <Override PartName="/ppt/tags/tag4208.xml" ContentType="application/vnd.openxmlformats-officedocument.presentationml.tags+xml"/>
  <Override PartName="/ppt/tags/tag4209.xml" ContentType="application/vnd.openxmlformats-officedocument.presentationml.tags+xml"/>
  <Override PartName="/ppt/tags/tag4210.xml" ContentType="application/vnd.openxmlformats-officedocument.presentationml.tags+xml"/>
  <Override PartName="/ppt/tags/tag4211.xml" ContentType="application/vnd.openxmlformats-officedocument.presentationml.tags+xml"/>
  <Override PartName="/ppt/tags/tag4212.xml" ContentType="application/vnd.openxmlformats-officedocument.presentationml.tags+xml"/>
  <Override PartName="/ppt/tags/tag4213.xml" ContentType="application/vnd.openxmlformats-officedocument.presentationml.tags+xml"/>
  <Override PartName="/ppt/tags/tag4214.xml" ContentType="application/vnd.openxmlformats-officedocument.presentationml.tags+xml"/>
  <Override PartName="/ppt/tags/tag4215.xml" ContentType="application/vnd.openxmlformats-officedocument.presentationml.tags+xml"/>
  <Override PartName="/ppt/tags/tag4216.xml" ContentType="application/vnd.openxmlformats-officedocument.presentationml.tags+xml"/>
  <Override PartName="/ppt/tags/tag4217.xml" ContentType="application/vnd.openxmlformats-officedocument.presentationml.tags+xml"/>
  <Override PartName="/ppt/tags/tag4218.xml" ContentType="application/vnd.openxmlformats-officedocument.presentationml.tags+xml"/>
  <Override PartName="/ppt/tags/tag4219.xml" ContentType="application/vnd.openxmlformats-officedocument.presentationml.tags+xml"/>
  <Override PartName="/ppt/tags/tag4220.xml" ContentType="application/vnd.openxmlformats-officedocument.presentationml.tags+xml"/>
  <Override PartName="/ppt/tags/tag4221.xml" ContentType="application/vnd.openxmlformats-officedocument.presentationml.tags+xml"/>
  <Override PartName="/ppt/tags/tag4222.xml" ContentType="application/vnd.openxmlformats-officedocument.presentationml.tags+xml"/>
  <Override PartName="/ppt/tags/tag4223.xml" ContentType="application/vnd.openxmlformats-officedocument.presentationml.tags+xml"/>
  <Override PartName="/ppt/tags/tag4224.xml" ContentType="application/vnd.openxmlformats-officedocument.presentationml.tags+xml"/>
  <Override PartName="/ppt/tags/tag4225.xml" ContentType="application/vnd.openxmlformats-officedocument.presentationml.tags+xml"/>
  <Override PartName="/ppt/tags/tag4226.xml" ContentType="application/vnd.openxmlformats-officedocument.presentationml.tags+xml"/>
  <Override PartName="/ppt/tags/tag4227.xml" ContentType="application/vnd.openxmlformats-officedocument.presentationml.tags+xml"/>
  <Override PartName="/ppt/tags/tag4228.xml" ContentType="application/vnd.openxmlformats-officedocument.presentationml.tags+xml"/>
  <Override PartName="/ppt/tags/tag4229.xml" ContentType="application/vnd.openxmlformats-officedocument.presentationml.tags+xml"/>
  <Override PartName="/ppt/tags/tag4230.xml" ContentType="application/vnd.openxmlformats-officedocument.presentationml.tags+xml"/>
  <Override PartName="/ppt/tags/tag4231.xml" ContentType="application/vnd.openxmlformats-officedocument.presentationml.tags+xml"/>
  <Override PartName="/ppt/tags/tag4232.xml" ContentType="application/vnd.openxmlformats-officedocument.presentationml.tags+xml"/>
  <Override PartName="/ppt/tags/tag4233.xml" ContentType="application/vnd.openxmlformats-officedocument.presentationml.tags+xml"/>
  <Override PartName="/ppt/tags/tag4234.xml" ContentType="application/vnd.openxmlformats-officedocument.presentationml.tags+xml"/>
  <Override PartName="/ppt/tags/tag4235.xml" ContentType="application/vnd.openxmlformats-officedocument.presentationml.tags+xml"/>
  <Override PartName="/ppt/tags/tag4236.xml" ContentType="application/vnd.openxmlformats-officedocument.presentationml.tags+xml"/>
  <Override PartName="/ppt/tags/tag4237.xml" ContentType="application/vnd.openxmlformats-officedocument.presentationml.tags+xml"/>
  <Override PartName="/ppt/tags/tag4238.xml" ContentType="application/vnd.openxmlformats-officedocument.presentationml.tags+xml"/>
  <Override PartName="/ppt/tags/tag4239.xml" ContentType="application/vnd.openxmlformats-officedocument.presentationml.tags+xml"/>
  <Override PartName="/ppt/tags/tag4240.xml" ContentType="application/vnd.openxmlformats-officedocument.presentationml.tags+xml"/>
  <Override PartName="/ppt/tags/tag4241.xml" ContentType="application/vnd.openxmlformats-officedocument.presentationml.tags+xml"/>
  <Override PartName="/ppt/tags/tag4242.xml" ContentType="application/vnd.openxmlformats-officedocument.presentationml.tags+xml"/>
  <Override PartName="/ppt/tags/tag4243.xml" ContentType="application/vnd.openxmlformats-officedocument.presentationml.tags+xml"/>
  <Override PartName="/ppt/tags/tag4244.xml" ContentType="application/vnd.openxmlformats-officedocument.presentationml.tags+xml"/>
  <Override PartName="/ppt/tags/tag4245.xml" ContentType="application/vnd.openxmlformats-officedocument.presentationml.tags+xml"/>
  <Override PartName="/ppt/tags/tag4246.xml" ContentType="application/vnd.openxmlformats-officedocument.presentationml.tags+xml"/>
  <Override PartName="/ppt/notesSlides/notesSlide17.xml" ContentType="application/vnd.openxmlformats-officedocument.presentationml.notesSlide+xml"/>
  <Override PartName="/ppt/tags/tag4247.xml" ContentType="application/vnd.openxmlformats-officedocument.presentationml.tags+xml"/>
  <Override PartName="/ppt/tags/tag4248.xml" ContentType="application/vnd.openxmlformats-officedocument.presentationml.tags+xml"/>
  <Override PartName="/ppt/tags/tag4249.xml" ContentType="application/vnd.openxmlformats-officedocument.presentationml.tags+xml"/>
  <Override PartName="/ppt/tags/tag4250.xml" ContentType="application/vnd.openxmlformats-officedocument.presentationml.tags+xml"/>
  <Override PartName="/ppt/tags/tag4251.xml" ContentType="application/vnd.openxmlformats-officedocument.presentationml.tags+xml"/>
  <Override PartName="/ppt/tags/tag4252.xml" ContentType="application/vnd.openxmlformats-officedocument.presentationml.tags+xml"/>
  <Override PartName="/ppt/tags/tag4253.xml" ContentType="application/vnd.openxmlformats-officedocument.presentationml.tags+xml"/>
  <Override PartName="/ppt/tags/tag4254.xml" ContentType="application/vnd.openxmlformats-officedocument.presentationml.tags+xml"/>
  <Override PartName="/ppt/tags/tag4255.xml" ContentType="application/vnd.openxmlformats-officedocument.presentationml.tags+xml"/>
  <Override PartName="/ppt/tags/tag4256.xml" ContentType="application/vnd.openxmlformats-officedocument.presentationml.tags+xml"/>
  <Override PartName="/ppt/tags/tag4257.xml" ContentType="application/vnd.openxmlformats-officedocument.presentationml.tags+xml"/>
  <Override PartName="/ppt/tags/tag4258.xml" ContentType="application/vnd.openxmlformats-officedocument.presentationml.tags+xml"/>
  <Override PartName="/ppt/tags/tag4259.xml" ContentType="application/vnd.openxmlformats-officedocument.presentationml.tags+xml"/>
  <Override PartName="/ppt/tags/tag4260.xml" ContentType="application/vnd.openxmlformats-officedocument.presentationml.tags+xml"/>
  <Override PartName="/ppt/tags/tag4261.xml" ContentType="application/vnd.openxmlformats-officedocument.presentationml.tags+xml"/>
  <Override PartName="/ppt/tags/tag4262.xml" ContentType="application/vnd.openxmlformats-officedocument.presentationml.tags+xml"/>
  <Override PartName="/ppt/tags/tag4263.xml" ContentType="application/vnd.openxmlformats-officedocument.presentationml.tags+xml"/>
  <Override PartName="/ppt/tags/tag4264.xml" ContentType="application/vnd.openxmlformats-officedocument.presentationml.tags+xml"/>
  <Override PartName="/ppt/tags/tag4265.xml" ContentType="application/vnd.openxmlformats-officedocument.presentationml.tags+xml"/>
  <Override PartName="/ppt/tags/tag4266.xml" ContentType="application/vnd.openxmlformats-officedocument.presentationml.tags+xml"/>
  <Override PartName="/ppt/tags/tag4267.xml" ContentType="application/vnd.openxmlformats-officedocument.presentationml.tags+xml"/>
  <Override PartName="/ppt/tags/tag4268.xml" ContentType="application/vnd.openxmlformats-officedocument.presentationml.tags+xml"/>
  <Override PartName="/ppt/tags/tag4269.xml" ContentType="application/vnd.openxmlformats-officedocument.presentationml.tags+xml"/>
  <Override PartName="/ppt/tags/tag4270.xml" ContentType="application/vnd.openxmlformats-officedocument.presentationml.tags+xml"/>
  <Override PartName="/ppt/tags/tag4271.xml" ContentType="application/vnd.openxmlformats-officedocument.presentationml.tags+xml"/>
  <Override PartName="/ppt/tags/tag4272.xml" ContentType="application/vnd.openxmlformats-officedocument.presentationml.tags+xml"/>
  <Override PartName="/ppt/tags/tag4273.xml" ContentType="application/vnd.openxmlformats-officedocument.presentationml.tags+xml"/>
  <Override PartName="/ppt/tags/tag4274.xml" ContentType="application/vnd.openxmlformats-officedocument.presentationml.tags+xml"/>
  <Override PartName="/ppt/tags/tag4275.xml" ContentType="application/vnd.openxmlformats-officedocument.presentationml.tags+xml"/>
  <Override PartName="/ppt/tags/tag4276.xml" ContentType="application/vnd.openxmlformats-officedocument.presentationml.tags+xml"/>
  <Override PartName="/ppt/tags/tag4277.xml" ContentType="application/vnd.openxmlformats-officedocument.presentationml.tags+xml"/>
  <Override PartName="/ppt/tags/tag4278.xml" ContentType="application/vnd.openxmlformats-officedocument.presentationml.tags+xml"/>
  <Override PartName="/ppt/tags/tag4279.xml" ContentType="application/vnd.openxmlformats-officedocument.presentationml.tags+xml"/>
  <Override PartName="/ppt/tags/tag4280.xml" ContentType="application/vnd.openxmlformats-officedocument.presentationml.tags+xml"/>
  <Override PartName="/ppt/tags/tag4281.xml" ContentType="application/vnd.openxmlformats-officedocument.presentationml.tags+xml"/>
  <Override PartName="/ppt/tags/tag4282.xml" ContentType="application/vnd.openxmlformats-officedocument.presentationml.tags+xml"/>
  <Override PartName="/ppt/tags/tag4283.xml" ContentType="application/vnd.openxmlformats-officedocument.presentationml.tags+xml"/>
  <Override PartName="/ppt/tags/tag4284.xml" ContentType="application/vnd.openxmlformats-officedocument.presentationml.tags+xml"/>
  <Override PartName="/ppt/tags/tag4285.xml" ContentType="application/vnd.openxmlformats-officedocument.presentationml.tags+xml"/>
  <Override PartName="/ppt/tags/tag4286.xml" ContentType="application/vnd.openxmlformats-officedocument.presentationml.tags+xml"/>
  <Override PartName="/ppt/tags/tag4287.xml" ContentType="application/vnd.openxmlformats-officedocument.presentationml.tags+xml"/>
  <Override PartName="/ppt/tags/tag4288.xml" ContentType="application/vnd.openxmlformats-officedocument.presentationml.tags+xml"/>
  <Override PartName="/ppt/tags/tag4289.xml" ContentType="application/vnd.openxmlformats-officedocument.presentationml.tags+xml"/>
  <Override PartName="/ppt/tags/tag4290.xml" ContentType="application/vnd.openxmlformats-officedocument.presentationml.tags+xml"/>
  <Override PartName="/ppt/tags/tag4291.xml" ContentType="application/vnd.openxmlformats-officedocument.presentationml.tags+xml"/>
  <Override PartName="/ppt/tags/tag4292.xml" ContentType="application/vnd.openxmlformats-officedocument.presentationml.tags+xml"/>
  <Override PartName="/ppt/tags/tag4293.xml" ContentType="application/vnd.openxmlformats-officedocument.presentationml.tags+xml"/>
  <Override PartName="/ppt/tags/tag4294.xml" ContentType="application/vnd.openxmlformats-officedocument.presentationml.tags+xml"/>
  <Override PartName="/ppt/tags/tag4295.xml" ContentType="application/vnd.openxmlformats-officedocument.presentationml.tags+xml"/>
  <Override PartName="/ppt/tags/tag4296.xml" ContentType="application/vnd.openxmlformats-officedocument.presentationml.tags+xml"/>
  <Override PartName="/ppt/tags/tag4297.xml" ContentType="application/vnd.openxmlformats-officedocument.presentationml.tags+xml"/>
  <Override PartName="/ppt/tags/tag4298.xml" ContentType="application/vnd.openxmlformats-officedocument.presentationml.tags+xml"/>
  <Override PartName="/ppt/tags/tag4299.xml" ContentType="application/vnd.openxmlformats-officedocument.presentationml.tags+xml"/>
  <Override PartName="/ppt/tags/tag4300.xml" ContentType="application/vnd.openxmlformats-officedocument.presentationml.tags+xml"/>
  <Override PartName="/ppt/tags/tag4301.xml" ContentType="application/vnd.openxmlformats-officedocument.presentationml.tags+xml"/>
  <Override PartName="/ppt/tags/tag4302.xml" ContentType="application/vnd.openxmlformats-officedocument.presentationml.tags+xml"/>
  <Override PartName="/ppt/tags/tag4303.xml" ContentType="application/vnd.openxmlformats-officedocument.presentationml.tags+xml"/>
  <Override PartName="/ppt/tags/tag4304.xml" ContentType="application/vnd.openxmlformats-officedocument.presentationml.tags+xml"/>
  <Override PartName="/ppt/tags/tag4305.xml" ContentType="application/vnd.openxmlformats-officedocument.presentationml.tags+xml"/>
  <Override PartName="/ppt/tags/tag4306.xml" ContentType="application/vnd.openxmlformats-officedocument.presentationml.tags+xml"/>
  <Override PartName="/ppt/tags/tag4307.xml" ContentType="application/vnd.openxmlformats-officedocument.presentationml.tags+xml"/>
  <Override PartName="/ppt/tags/tag4308.xml" ContentType="application/vnd.openxmlformats-officedocument.presentationml.tags+xml"/>
  <Override PartName="/ppt/tags/tag4309.xml" ContentType="application/vnd.openxmlformats-officedocument.presentationml.tags+xml"/>
  <Override PartName="/ppt/tags/tag4310.xml" ContentType="application/vnd.openxmlformats-officedocument.presentationml.tags+xml"/>
  <Override PartName="/ppt/tags/tag4311.xml" ContentType="application/vnd.openxmlformats-officedocument.presentationml.tags+xml"/>
  <Override PartName="/ppt/tags/tag4312.xml" ContentType="application/vnd.openxmlformats-officedocument.presentationml.tags+xml"/>
  <Override PartName="/ppt/tags/tag4313.xml" ContentType="application/vnd.openxmlformats-officedocument.presentationml.tags+xml"/>
  <Override PartName="/ppt/tags/tag4314.xml" ContentType="application/vnd.openxmlformats-officedocument.presentationml.tags+xml"/>
  <Override PartName="/ppt/tags/tag4315.xml" ContentType="application/vnd.openxmlformats-officedocument.presentationml.tags+xml"/>
  <Override PartName="/ppt/tags/tag4316.xml" ContentType="application/vnd.openxmlformats-officedocument.presentationml.tags+xml"/>
  <Override PartName="/ppt/tags/tag4317.xml" ContentType="application/vnd.openxmlformats-officedocument.presentationml.tags+xml"/>
  <Override PartName="/ppt/tags/tag4318.xml" ContentType="application/vnd.openxmlformats-officedocument.presentationml.tags+xml"/>
  <Override PartName="/ppt/tags/tag4319.xml" ContentType="application/vnd.openxmlformats-officedocument.presentationml.tags+xml"/>
  <Override PartName="/ppt/notesSlides/notesSlide18.xml" ContentType="application/vnd.openxmlformats-officedocument.presentationml.notesSlide+xml"/>
  <Override PartName="/ppt/tags/tag4320.xml" ContentType="application/vnd.openxmlformats-officedocument.presentationml.tags+xml"/>
  <Override PartName="/ppt/tags/tag4321.xml" ContentType="application/vnd.openxmlformats-officedocument.presentationml.tags+xml"/>
  <Override PartName="/ppt/tags/tag4322.xml" ContentType="application/vnd.openxmlformats-officedocument.presentationml.tags+xml"/>
  <Override PartName="/ppt/tags/tag4323.xml" ContentType="application/vnd.openxmlformats-officedocument.presentationml.tags+xml"/>
  <Override PartName="/ppt/tags/tag4324.xml" ContentType="application/vnd.openxmlformats-officedocument.presentationml.tags+xml"/>
  <Override PartName="/ppt/tags/tag4325.xml" ContentType="application/vnd.openxmlformats-officedocument.presentationml.tags+xml"/>
  <Override PartName="/ppt/tags/tag4326.xml" ContentType="application/vnd.openxmlformats-officedocument.presentationml.tags+xml"/>
  <Override PartName="/ppt/tags/tag4327.xml" ContentType="application/vnd.openxmlformats-officedocument.presentationml.tags+xml"/>
  <Override PartName="/ppt/tags/tag4328.xml" ContentType="application/vnd.openxmlformats-officedocument.presentationml.tags+xml"/>
  <Override PartName="/ppt/tags/tag4329.xml" ContentType="application/vnd.openxmlformats-officedocument.presentationml.tags+xml"/>
  <Override PartName="/ppt/tags/tag4330.xml" ContentType="application/vnd.openxmlformats-officedocument.presentationml.tags+xml"/>
  <Override PartName="/ppt/tags/tag4331.xml" ContentType="application/vnd.openxmlformats-officedocument.presentationml.tags+xml"/>
  <Override PartName="/ppt/tags/tag4332.xml" ContentType="application/vnd.openxmlformats-officedocument.presentationml.tags+xml"/>
  <Override PartName="/ppt/tags/tag4333.xml" ContentType="application/vnd.openxmlformats-officedocument.presentationml.tags+xml"/>
  <Override PartName="/ppt/tags/tag4334.xml" ContentType="application/vnd.openxmlformats-officedocument.presentationml.tags+xml"/>
  <Override PartName="/ppt/tags/tag4335.xml" ContentType="application/vnd.openxmlformats-officedocument.presentationml.tags+xml"/>
  <Override PartName="/ppt/tags/tag4336.xml" ContentType="application/vnd.openxmlformats-officedocument.presentationml.tags+xml"/>
  <Override PartName="/ppt/tags/tag4337.xml" ContentType="application/vnd.openxmlformats-officedocument.presentationml.tags+xml"/>
  <Override PartName="/ppt/tags/tag4338.xml" ContentType="application/vnd.openxmlformats-officedocument.presentationml.tags+xml"/>
  <Override PartName="/ppt/tags/tag4339.xml" ContentType="application/vnd.openxmlformats-officedocument.presentationml.tags+xml"/>
  <Override PartName="/ppt/tags/tag4340.xml" ContentType="application/vnd.openxmlformats-officedocument.presentationml.tags+xml"/>
  <Override PartName="/ppt/tags/tag4341.xml" ContentType="application/vnd.openxmlformats-officedocument.presentationml.tags+xml"/>
  <Override PartName="/ppt/tags/tag4342.xml" ContentType="application/vnd.openxmlformats-officedocument.presentationml.tags+xml"/>
  <Override PartName="/ppt/tags/tag4343.xml" ContentType="application/vnd.openxmlformats-officedocument.presentationml.tags+xml"/>
  <Override PartName="/ppt/tags/tag4344.xml" ContentType="application/vnd.openxmlformats-officedocument.presentationml.tags+xml"/>
  <Override PartName="/ppt/tags/tag4345.xml" ContentType="application/vnd.openxmlformats-officedocument.presentationml.tags+xml"/>
  <Override PartName="/ppt/tags/tag4346.xml" ContentType="application/vnd.openxmlformats-officedocument.presentationml.tags+xml"/>
  <Override PartName="/ppt/tags/tag4347.xml" ContentType="application/vnd.openxmlformats-officedocument.presentationml.tags+xml"/>
  <Override PartName="/ppt/tags/tag4348.xml" ContentType="application/vnd.openxmlformats-officedocument.presentationml.tags+xml"/>
  <Override PartName="/ppt/tags/tag4349.xml" ContentType="application/vnd.openxmlformats-officedocument.presentationml.tags+xml"/>
  <Override PartName="/ppt/tags/tag4350.xml" ContentType="application/vnd.openxmlformats-officedocument.presentationml.tags+xml"/>
  <Override PartName="/ppt/tags/tag4351.xml" ContentType="application/vnd.openxmlformats-officedocument.presentationml.tags+xml"/>
  <Override PartName="/ppt/tags/tag4352.xml" ContentType="application/vnd.openxmlformats-officedocument.presentationml.tags+xml"/>
  <Override PartName="/ppt/tags/tag4353.xml" ContentType="application/vnd.openxmlformats-officedocument.presentationml.tags+xml"/>
  <Override PartName="/ppt/tags/tag4354.xml" ContentType="application/vnd.openxmlformats-officedocument.presentationml.tags+xml"/>
  <Override PartName="/ppt/tags/tag4355.xml" ContentType="application/vnd.openxmlformats-officedocument.presentationml.tags+xml"/>
  <Override PartName="/ppt/tags/tag4356.xml" ContentType="application/vnd.openxmlformats-officedocument.presentationml.tags+xml"/>
  <Override PartName="/ppt/tags/tag4357.xml" ContentType="application/vnd.openxmlformats-officedocument.presentationml.tags+xml"/>
  <Override PartName="/ppt/tags/tag4358.xml" ContentType="application/vnd.openxmlformats-officedocument.presentationml.tags+xml"/>
  <Override PartName="/ppt/tags/tag4359.xml" ContentType="application/vnd.openxmlformats-officedocument.presentationml.tags+xml"/>
  <Override PartName="/ppt/tags/tag4360.xml" ContentType="application/vnd.openxmlformats-officedocument.presentationml.tags+xml"/>
  <Override PartName="/ppt/tags/tag4361.xml" ContentType="application/vnd.openxmlformats-officedocument.presentationml.tags+xml"/>
  <Override PartName="/ppt/tags/tag4362.xml" ContentType="application/vnd.openxmlformats-officedocument.presentationml.tags+xml"/>
  <Override PartName="/ppt/tags/tag4363.xml" ContentType="application/vnd.openxmlformats-officedocument.presentationml.tags+xml"/>
  <Override PartName="/ppt/tags/tag4364.xml" ContentType="application/vnd.openxmlformats-officedocument.presentationml.tags+xml"/>
  <Override PartName="/ppt/tags/tag4365.xml" ContentType="application/vnd.openxmlformats-officedocument.presentationml.tags+xml"/>
  <Override PartName="/ppt/tags/tag4366.xml" ContentType="application/vnd.openxmlformats-officedocument.presentationml.tags+xml"/>
  <Override PartName="/ppt/tags/tag4367.xml" ContentType="application/vnd.openxmlformats-officedocument.presentationml.tags+xml"/>
  <Override PartName="/ppt/tags/tag4368.xml" ContentType="application/vnd.openxmlformats-officedocument.presentationml.tags+xml"/>
  <Override PartName="/ppt/tags/tag4369.xml" ContentType="application/vnd.openxmlformats-officedocument.presentationml.tags+xml"/>
  <Override PartName="/ppt/tags/tag4370.xml" ContentType="application/vnd.openxmlformats-officedocument.presentationml.tags+xml"/>
  <Override PartName="/ppt/tags/tag4371.xml" ContentType="application/vnd.openxmlformats-officedocument.presentationml.tags+xml"/>
  <Override PartName="/ppt/tags/tag4372.xml" ContentType="application/vnd.openxmlformats-officedocument.presentationml.tags+xml"/>
  <Override PartName="/ppt/tags/tag4373.xml" ContentType="application/vnd.openxmlformats-officedocument.presentationml.tags+xml"/>
  <Override PartName="/ppt/tags/tag4374.xml" ContentType="application/vnd.openxmlformats-officedocument.presentationml.tags+xml"/>
  <Override PartName="/ppt/tags/tag4375.xml" ContentType="application/vnd.openxmlformats-officedocument.presentationml.tags+xml"/>
  <Override PartName="/ppt/tags/tag4376.xml" ContentType="application/vnd.openxmlformats-officedocument.presentationml.tags+xml"/>
  <Override PartName="/ppt/tags/tag4377.xml" ContentType="application/vnd.openxmlformats-officedocument.presentationml.tags+xml"/>
  <Override PartName="/ppt/tags/tag4378.xml" ContentType="application/vnd.openxmlformats-officedocument.presentationml.tags+xml"/>
  <Override PartName="/ppt/tags/tag4379.xml" ContentType="application/vnd.openxmlformats-officedocument.presentationml.tags+xml"/>
  <Override PartName="/ppt/tags/tag4380.xml" ContentType="application/vnd.openxmlformats-officedocument.presentationml.tags+xml"/>
  <Override PartName="/ppt/tags/tag4381.xml" ContentType="application/vnd.openxmlformats-officedocument.presentationml.tags+xml"/>
  <Override PartName="/ppt/tags/tag4382.xml" ContentType="application/vnd.openxmlformats-officedocument.presentationml.tags+xml"/>
  <Override PartName="/ppt/tags/tag4383.xml" ContentType="application/vnd.openxmlformats-officedocument.presentationml.tags+xml"/>
  <Override PartName="/ppt/tags/tag4384.xml" ContentType="application/vnd.openxmlformats-officedocument.presentationml.tags+xml"/>
  <Override PartName="/ppt/tags/tag4385.xml" ContentType="application/vnd.openxmlformats-officedocument.presentationml.tags+xml"/>
  <Override PartName="/ppt/tags/tag4386.xml" ContentType="application/vnd.openxmlformats-officedocument.presentationml.tags+xml"/>
  <Override PartName="/ppt/tags/tag4387.xml" ContentType="application/vnd.openxmlformats-officedocument.presentationml.tags+xml"/>
  <Override PartName="/ppt/tags/tag4388.xml" ContentType="application/vnd.openxmlformats-officedocument.presentationml.tags+xml"/>
  <Override PartName="/ppt/tags/tag4389.xml" ContentType="application/vnd.openxmlformats-officedocument.presentationml.tags+xml"/>
  <Override PartName="/ppt/tags/tag4390.xml" ContentType="application/vnd.openxmlformats-officedocument.presentationml.tags+xml"/>
  <Override PartName="/ppt/tags/tag4391.xml" ContentType="application/vnd.openxmlformats-officedocument.presentationml.tags+xml"/>
  <Override PartName="/ppt/tags/tag4392.xml" ContentType="application/vnd.openxmlformats-officedocument.presentationml.tags+xml"/>
  <Override PartName="/ppt/tags/tag4393.xml" ContentType="application/vnd.openxmlformats-officedocument.presentationml.tags+xml"/>
  <Override PartName="/ppt/tags/tag4394.xml" ContentType="application/vnd.openxmlformats-officedocument.presentationml.tags+xml"/>
  <Override PartName="/ppt/notesSlides/notesSlide19.xml" ContentType="application/vnd.openxmlformats-officedocument.presentationml.notesSlide+xml"/>
  <Override PartName="/ppt/tags/tag4395.xml" ContentType="application/vnd.openxmlformats-officedocument.presentationml.tags+xml"/>
  <Override PartName="/ppt/tags/tag4396.xml" ContentType="application/vnd.openxmlformats-officedocument.presentationml.tags+xml"/>
  <Override PartName="/ppt/tags/tag4397.xml" ContentType="application/vnd.openxmlformats-officedocument.presentationml.tags+xml"/>
  <Override PartName="/ppt/tags/tag4398.xml" ContentType="application/vnd.openxmlformats-officedocument.presentationml.tags+xml"/>
  <Override PartName="/ppt/tags/tag4399.xml" ContentType="application/vnd.openxmlformats-officedocument.presentationml.tags+xml"/>
  <Override PartName="/ppt/tags/tag4400.xml" ContentType="application/vnd.openxmlformats-officedocument.presentationml.tags+xml"/>
  <Override PartName="/ppt/tags/tag4401.xml" ContentType="application/vnd.openxmlformats-officedocument.presentationml.tags+xml"/>
  <Override PartName="/ppt/tags/tag4402.xml" ContentType="application/vnd.openxmlformats-officedocument.presentationml.tags+xml"/>
  <Override PartName="/ppt/tags/tag4403.xml" ContentType="application/vnd.openxmlformats-officedocument.presentationml.tags+xml"/>
  <Override PartName="/ppt/tags/tag4404.xml" ContentType="application/vnd.openxmlformats-officedocument.presentationml.tags+xml"/>
  <Override PartName="/ppt/tags/tag4405.xml" ContentType="application/vnd.openxmlformats-officedocument.presentationml.tags+xml"/>
  <Override PartName="/ppt/tags/tag4406.xml" ContentType="application/vnd.openxmlformats-officedocument.presentationml.tags+xml"/>
  <Override PartName="/ppt/tags/tag4407.xml" ContentType="application/vnd.openxmlformats-officedocument.presentationml.tags+xml"/>
  <Override PartName="/ppt/tags/tag4408.xml" ContentType="application/vnd.openxmlformats-officedocument.presentationml.tags+xml"/>
  <Override PartName="/ppt/tags/tag4409.xml" ContentType="application/vnd.openxmlformats-officedocument.presentationml.tags+xml"/>
  <Override PartName="/ppt/tags/tag4410.xml" ContentType="application/vnd.openxmlformats-officedocument.presentationml.tags+xml"/>
  <Override PartName="/ppt/tags/tag4411.xml" ContentType="application/vnd.openxmlformats-officedocument.presentationml.tags+xml"/>
  <Override PartName="/ppt/tags/tag4412.xml" ContentType="application/vnd.openxmlformats-officedocument.presentationml.tags+xml"/>
  <Override PartName="/ppt/tags/tag4413.xml" ContentType="application/vnd.openxmlformats-officedocument.presentationml.tags+xml"/>
  <Override PartName="/ppt/tags/tag4414.xml" ContentType="application/vnd.openxmlformats-officedocument.presentationml.tags+xml"/>
  <Override PartName="/ppt/tags/tag4415.xml" ContentType="application/vnd.openxmlformats-officedocument.presentationml.tags+xml"/>
  <Override PartName="/ppt/tags/tag4416.xml" ContentType="application/vnd.openxmlformats-officedocument.presentationml.tags+xml"/>
  <Override PartName="/ppt/tags/tag4417.xml" ContentType="application/vnd.openxmlformats-officedocument.presentationml.tags+xml"/>
  <Override PartName="/ppt/tags/tag4418.xml" ContentType="application/vnd.openxmlformats-officedocument.presentationml.tags+xml"/>
  <Override PartName="/ppt/tags/tag4419.xml" ContentType="application/vnd.openxmlformats-officedocument.presentationml.tags+xml"/>
  <Override PartName="/ppt/tags/tag4420.xml" ContentType="application/vnd.openxmlformats-officedocument.presentationml.tags+xml"/>
  <Override PartName="/ppt/tags/tag4421.xml" ContentType="application/vnd.openxmlformats-officedocument.presentationml.tags+xml"/>
  <Override PartName="/ppt/tags/tag4422.xml" ContentType="application/vnd.openxmlformats-officedocument.presentationml.tags+xml"/>
  <Override PartName="/ppt/tags/tag4423.xml" ContentType="application/vnd.openxmlformats-officedocument.presentationml.tags+xml"/>
  <Override PartName="/ppt/tags/tag4424.xml" ContentType="application/vnd.openxmlformats-officedocument.presentationml.tags+xml"/>
  <Override PartName="/ppt/tags/tag4425.xml" ContentType="application/vnd.openxmlformats-officedocument.presentationml.tags+xml"/>
  <Override PartName="/ppt/tags/tag4426.xml" ContentType="application/vnd.openxmlformats-officedocument.presentationml.tags+xml"/>
  <Override PartName="/ppt/tags/tag4427.xml" ContentType="application/vnd.openxmlformats-officedocument.presentationml.tags+xml"/>
  <Override PartName="/ppt/tags/tag4428.xml" ContentType="application/vnd.openxmlformats-officedocument.presentationml.tags+xml"/>
  <Override PartName="/ppt/tags/tag4429.xml" ContentType="application/vnd.openxmlformats-officedocument.presentationml.tags+xml"/>
  <Override PartName="/ppt/tags/tag4430.xml" ContentType="application/vnd.openxmlformats-officedocument.presentationml.tags+xml"/>
  <Override PartName="/ppt/tags/tag4431.xml" ContentType="application/vnd.openxmlformats-officedocument.presentationml.tags+xml"/>
  <Override PartName="/ppt/tags/tag4432.xml" ContentType="application/vnd.openxmlformats-officedocument.presentationml.tags+xml"/>
  <Override PartName="/ppt/tags/tag4433.xml" ContentType="application/vnd.openxmlformats-officedocument.presentationml.tags+xml"/>
  <Override PartName="/ppt/tags/tag4434.xml" ContentType="application/vnd.openxmlformats-officedocument.presentationml.tags+xml"/>
  <Override PartName="/ppt/tags/tag4435.xml" ContentType="application/vnd.openxmlformats-officedocument.presentationml.tags+xml"/>
  <Override PartName="/ppt/tags/tag4436.xml" ContentType="application/vnd.openxmlformats-officedocument.presentationml.tags+xml"/>
  <Override PartName="/ppt/tags/tag4437.xml" ContentType="application/vnd.openxmlformats-officedocument.presentationml.tags+xml"/>
  <Override PartName="/ppt/tags/tag4438.xml" ContentType="application/vnd.openxmlformats-officedocument.presentationml.tags+xml"/>
  <Override PartName="/ppt/tags/tag4439.xml" ContentType="application/vnd.openxmlformats-officedocument.presentationml.tags+xml"/>
  <Override PartName="/ppt/tags/tag4440.xml" ContentType="application/vnd.openxmlformats-officedocument.presentationml.tags+xml"/>
  <Override PartName="/ppt/tags/tag4441.xml" ContentType="application/vnd.openxmlformats-officedocument.presentationml.tags+xml"/>
  <Override PartName="/ppt/tags/tag4442.xml" ContentType="application/vnd.openxmlformats-officedocument.presentationml.tags+xml"/>
  <Override PartName="/ppt/tags/tag4443.xml" ContentType="application/vnd.openxmlformats-officedocument.presentationml.tags+xml"/>
  <Override PartName="/ppt/tags/tag4444.xml" ContentType="application/vnd.openxmlformats-officedocument.presentationml.tags+xml"/>
  <Override PartName="/ppt/tags/tag4445.xml" ContentType="application/vnd.openxmlformats-officedocument.presentationml.tags+xml"/>
  <Override PartName="/ppt/tags/tag4446.xml" ContentType="application/vnd.openxmlformats-officedocument.presentationml.tags+xml"/>
  <Override PartName="/ppt/tags/tag4447.xml" ContentType="application/vnd.openxmlformats-officedocument.presentationml.tags+xml"/>
  <Override PartName="/ppt/tags/tag4448.xml" ContentType="application/vnd.openxmlformats-officedocument.presentationml.tags+xml"/>
  <Override PartName="/ppt/tags/tag4449.xml" ContentType="application/vnd.openxmlformats-officedocument.presentationml.tags+xml"/>
  <Override PartName="/ppt/tags/tag4450.xml" ContentType="application/vnd.openxmlformats-officedocument.presentationml.tags+xml"/>
  <Override PartName="/ppt/tags/tag4451.xml" ContentType="application/vnd.openxmlformats-officedocument.presentationml.tags+xml"/>
  <Override PartName="/ppt/tags/tag4452.xml" ContentType="application/vnd.openxmlformats-officedocument.presentationml.tags+xml"/>
  <Override PartName="/ppt/tags/tag4453.xml" ContentType="application/vnd.openxmlformats-officedocument.presentationml.tags+xml"/>
  <Override PartName="/ppt/tags/tag4454.xml" ContentType="application/vnd.openxmlformats-officedocument.presentationml.tags+xml"/>
  <Override PartName="/ppt/tags/tag4455.xml" ContentType="application/vnd.openxmlformats-officedocument.presentationml.tags+xml"/>
  <Override PartName="/ppt/tags/tag4456.xml" ContentType="application/vnd.openxmlformats-officedocument.presentationml.tags+xml"/>
  <Override PartName="/ppt/tags/tag4457.xml" ContentType="application/vnd.openxmlformats-officedocument.presentationml.tags+xml"/>
  <Override PartName="/ppt/tags/tag4458.xml" ContentType="application/vnd.openxmlformats-officedocument.presentationml.tags+xml"/>
  <Override PartName="/ppt/tags/tag4459.xml" ContentType="application/vnd.openxmlformats-officedocument.presentationml.tags+xml"/>
  <Override PartName="/ppt/tags/tag4460.xml" ContentType="application/vnd.openxmlformats-officedocument.presentationml.tags+xml"/>
  <Override PartName="/ppt/tags/tag4461.xml" ContentType="application/vnd.openxmlformats-officedocument.presentationml.tags+xml"/>
  <Override PartName="/ppt/tags/tag4462.xml" ContentType="application/vnd.openxmlformats-officedocument.presentationml.tags+xml"/>
  <Override PartName="/ppt/tags/tag4463.xml" ContentType="application/vnd.openxmlformats-officedocument.presentationml.tags+xml"/>
  <Override PartName="/ppt/tags/tag4464.xml" ContentType="application/vnd.openxmlformats-officedocument.presentationml.tags+xml"/>
  <Override PartName="/ppt/tags/tag4465.xml" ContentType="application/vnd.openxmlformats-officedocument.presentationml.tags+xml"/>
  <Override PartName="/ppt/tags/tag4466.xml" ContentType="application/vnd.openxmlformats-officedocument.presentationml.tags+xml"/>
  <Override PartName="/ppt/tags/tag4467.xml" ContentType="application/vnd.openxmlformats-officedocument.presentationml.tags+xml"/>
  <Override PartName="/ppt/tags/tag4468.xml" ContentType="application/vnd.openxmlformats-officedocument.presentationml.tags+xml"/>
  <Override PartName="/ppt/tags/tag4469.xml" ContentType="application/vnd.openxmlformats-officedocument.presentationml.tags+xml"/>
  <Override PartName="/ppt/tags/tag4470.xml" ContentType="application/vnd.openxmlformats-officedocument.presentationml.tags+xml"/>
  <Override PartName="/ppt/notesSlides/notesSlide20.xml" ContentType="application/vnd.openxmlformats-officedocument.presentationml.notesSlide+xml"/>
  <Override PartName="/ppt/tags/tag4471.xml" ContentType="application/vnd.openxmlformats-officedocument.presentationml.tags+xml"/>
  <Override PartName="/ppt/tags/tag4472.xml" ContentType="application/vnd.openxmlformats-officedocument.presentationml.tags+xml"/>
  <Override PartName="/ppt/notesSlides/notesSlide21.xml" ContentType="application/vnd.openxmlformats-officedocument.presentationml.notesSlide+xml"/>
  <Override PartName="/ppt/tags/tag4473.xml" ContentType="application/vnd.openxmlformats-officedocument.presentationml.tags+xml"/>
  <Override PartName="/ppt/tags/tag44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1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400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8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1" r:id="rId142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9" autoAdjust="0"/>
    <p:restoredTop sz="82959" autoAdjust="0"/>
  </p:normalViewPr>
  <p:slideViewPr>
    <p:cSldViewPr snapToGrid="0">
      <p:cViewPr varScale="1">
        <p:scale>
          <a:sx n="62" d="100"/>
          <a:sy n="62" d="100"/>
        </p:scale>
        <p:origin x="930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5T06:40:09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12348 2679 1 0,'-18'-26'46'0,"18"26"11"16,-22-31-4-16,22 31-21 15,-2-23-5-15,2 23-4 16,0 0-5 0,21-10-2-16,-21 10-6 15,19 19 1-15,-19-19-2 16,21 45 4-16,-11-10 2 15,-1 10-5-15,-2 5 6 16,5 9-7-16,-5 10 5 0,3 11-6 16,-3 8 5-16,5 9-9 15,-8 7 0-15,6 4 0 16,-8 4-2-16,3-4 2 16,0-1-3-16,-1-6 5 0,-4-4 1 15,0-7-2-15,0-9 4 16,0-3-2-16,0-5 3 15,5 5-4-15,0-2 3 16,7 2-6-16,-5 2-1 0,5 3 1 16,2 0-3-16,2-1 2 15,1-4-3-15,-1-4 3 16,1-6-2-16,-1-4 3 16,-1-9 0-16,1-3 0 31,-6-10 0-31,4 1 1 15,-5-3-1-15,8-2 3 0,-5-5-1 16,2-5 1-16,-14-28-2 16,21 36 3-16,-21-36-3 15,0 0 0-15,26-17 0 16,-21-7-3-16,-8-11 0 0,1-8-3 16,-5-11 3-16,-5-12-5 15,0-15 5-15,-7-13-2 16,1-13 2-16,-8-8-2 15,2-4 4-15,0-4-3 0,1 0-2 16,-1 3 3-16,5 11-3 16,3 7 3-16,6 5-3 15,3 5 3-15,5-2-3 16,4-6 3-16,0-1 2 0,3-3-2 31,0-5 2-31,0 2-2 16,-1 1 3-16,-6 4-3 15,-5 12-5-15,0 8 6 16,-3 11-6-16,1 7 5 16,-5 7-5-16,-1 7 4 15,1 1-6-15,2 4 6 0,1 0 1 16,-1 0-3-16,5 2 2 16,0 1-2-16,0 4 2 15,2 5-1-15,0 5 2 16,5 28-2-16,-12-33 1 0,12 33-1 15,-23-3-1-15,23 3 0 16,-31 26 0-16,14-2-1 16,1 9 1-16,-1 7-1 15,3 7 1-15,2 8 0 0,5 11 6 16,0 10-7-16,7 6 6 31,2 11-6-31,6 8 6 16,6 6-7-16,5 6 6 0,7 5-5 15,0-2-2-15,2 0 4 16,0-2-3-16,1-3 4 16,-6-5 2-16,-8 1-3 15,-4-6 2-15,-8 1-2 16,-3 0 3-16,0-3-3 16,-3 3 2-16,-1-5-2 0,1-8-1 15,1-3 2 1,0-8-2-16,4-5 3 0,3-12-3 15,-1-4 3-15,1-7-2 16,2-8 2-16,3-6-1 16,-3-5 1-16,0-8-1 0,-7-23 1 15,16 26 0-15,-16-26 0 32,22-4 0-32,-22 4 0 15,16-50 0-15,-9 3 0 16,-2-24 1-16,-3-17-2 0,-4-18 2 15,-5-12-2-15,2-13-2 16,-4-3 1-16,-1-6-2 16,3 1 1-16,-2 1-2 15,2-3 2-15,2-1-1 16,-2 2 1-16,0 3 4 0,0 2-3 16,-8 5-2-16,4 7 5 15,-1 15-5-15,0 15 6 16,0 15-7-16,0 10 5 15,1 11-4-15,1 7 4 0,3 8 1 16,0 4-2-16,2 2 1 16,-4 3-1-16,2 5 1 15,0 2-1-15,-1 2 0 16,8 24-1-16,-4-26 1 31,4 26-1-31,0 0 0 0,0 0-1 16,-17 31 0-16,12-5 0 15,1 7-1-15,-3 7 2 16,2 5-2-16,-5 5 2 16,3 7 5-16,5 4-6 0,0 8 5 15,-1 6-7-15,6 13 7 16,-3 16-7-16,2 14 4 16,0 10-4-16,-2 7-1 0,0-1 3 15,0 8 2-15,3-5-2 16,-6 1 3-16,-1-18-2 15,-1-4 2-15,3-10-2 16,-3-4 3-16,2-5-4 16,-4-5 0-16,0-9 2 15,3-10-1-15,-1-11 2 0,2-15-4 32,-1-7-7-32,13-4-18 15,-11-15-46-15,16 0-7 16,-14-21-13-16,0 0-11 15</inkml:trace>
  <inkml:trace contextRef="#ctx0" brushRef="#br0" timeOffset="1">16702 2634 56 0,'-11'-47'79'0,"-13"-3"-6"15,12 12 6 1,-12 5-51-16,17 12-1 16,7 21-5-16,-21-28-3 0,21 28-1 15,0 0-3-15,-16 21-2 16,8 14 1-16,-1 15 4 15,0 23-7-15,-3 17 6 16,5 31-5-16,-3 21 4 16,13 28-7-16,4 14 4 0,7 22-2 15,5 12-2-15,14 20-1 32,0 13-2-32,7 9 0 15,-2-4 3-15,4 6-1 0,-6 0 3 16,-3-1-6-16,-5-13 0 15,-4-16 4-15,-10-17 1 16,-2-14-5-16,-10-17-1 16,3-18-3-16,-5-22 2 0,3-14-1 15,-3-9 1-15,2-17-3 16,0-12-1-16,3-14 2 16,0-12-1-16,2-11 1 15,-5-11-1-15,3-13 1 16,2-7-2-16,-7-24 2 0,9 23-1 15,-9-23 2-15,0 0-1 16,0 0-1-16,0 0 2 16,19-42-2-16,-14-1 2 15,2-11-1-15,0-24 2 32,0-24-2-32,0-30 0 15,3-20 2-15,-5-25-1 0,-3-24 2 16,3-19 0-16,-3-14 3 15,-2-9-7-15,-2-3 2 16,-3-12 2-16,0-9-4 0,-4-5-3 16,-3-10 0-16,-5-6-1 15,-1 7-1-15,-6 11 4 16,-2 26 1-16,0 36-2 16,0 29 2-16,2 27-1 0,1 41 4 15,4 33-7-15,2 19 6 16,5 5-7-16,0-3 7 15,5-2-7-15,5-7 6 0,0-1 1 16,-1-4-2 0,1 0 2-16,0 5-1 15,-3 5 0 1,0 11-1-16,-2 10 1 16,0 14-3-16,7 26 2 15,0 0-1-15,-26-2-1 16,16 30 1-16,-1 14-1 15,-1 15 1-15,-2 17-2 16,-3 15 8-16,1 23-3 0,-3 20-5 16,4 24 3-16,4 24-4 15,4 23 3-15,7 17-1 16,9 16 6-16,8 20-13 0,9 16 7 16,7 7 0-16,4-3 5 15,1-1-2-15,-2 4 4 16,-3-3-7-16,-7-6 1 15,-5-17 1-15,-7-21 2 16,-4-10-2-16,-3-16 0 0,-5-17-2 16,1-24 2-16,-3-16-1 31,2-26 2-31,-7-19 0 16,3-18-1-16,-3-27 2 15,3-24-2-15,2-35 2 16,-3-26 0-16,6-33-1 0,2-29 2 15,6-18-2-15,-1-24-1 16,-1-19 5-16,1-16-5 16,-6-13 2-16,-4-6-2 15,-7-13 2-15,-7-8-6 0,-5-15 3 16,-2-26-1-16,-5-17-7 16,-2-13 2-16,-6-10 2 15,4 0-1-15,-3 11 1 16,0 25 3-16,-3 30 1 0,-2 42-1 15,5 39 0-15,2 44-3 16,3 31-11-16,14 43-19 16,14 21-69-16,0 0-6 15,0 0-7-15,19 47-7 0</inkml:trace>
  <inkml:trace contextRef="#ctx0" brushRef="#br0" timeOffset="2">5260 7562 125 0,'2'-21'74'0,"19"9"-3"15,-9-17-3-15,21 11-34 16,0-11-7-16,24 6-6 16,2-8-4-16,14 7-4 0,5-2-3 15,10 5-3-15,6 0-2 16,10 4-3-16,0-2 0 16,-4 5-2-16,-6 2-2 15,-6 0-3-15,-8 8-7 0,-19-4-10 16,-4 16-27-16,-57-8-29 15,38 11-5-15,-38-11-4 16,-28 0-4-16</inkml:trace>
  <inkml:trace contextRef="#ctx0" brushRef="#br0" timeOffset="3">6023 7063 111 0,'-19'-28'80'16,"19"28"-3"-16,38-33-4 31,7 28-51-31,7 5-2 0,9 14-2 16,1 3-2-16,2 18-2 15,-5 5-4-15,-3 10-2 16,-11 9-3-16,-7 2 0 16,-14 1-2-16,-8-1 0 0,-11-1-1 15,-7-4 1-15,-12-4-3 16,-10-2 0-16,-9-5-8 15,-12-3-7-15,0 8-18 16,-26-14-45-16,12 11-2 0,-21-23-9 16,11 2-6-16</inkml:trace>
  <inkml:trace contextRef="#ctx0" brushRef="#br0" timeOffset="4">5170 7342 128 0,'14'-43'73'15,"-14"43"-4"-15,0 0-3 16,0 0-40-16,-45 45-4 15,14 0-1-15,-21 5-3 0,-2 11-1 0,-10 3-6 16,7 7 0-16,-6-5-4 16,13-2 0-16,7-5-1 31,15-7 1-31,12-7 0 0,25-4 0 16,19-13-1-16,22-4 0 15,21-10-1-15,14-7-1 16,12-2-6-16,2-5-13 15,17 16-63-15,-19-9-11 16,2 10-14-16,-30-15-13 0</inkml:trace>
  <inkml:trace contextRef="#ctx0" brushRef="#br0" timeOffset="5">16447 2632 1 0,'21'-19'0'0,"8"0"31"0,4-5 9 15,7 1-18-15,5-1 2 16,-3-4 1-16,6 6 0 16,-6-4 0-16,6 7-3 0,-15 3-3 15,0 6-8-15,-10 8-8 16,-23 2-5-16,29 28 1 16,-27 5 4-16,-4 12 7 15,-5 19 2-15,-7 24 2 16,-3 28-3-16,-2 28 4 15,5 28-3-15,0 25 5 0,7 18-11 16,2 19 0-16,5 19-6 16,0 7 8-16,5 0 3 31,-3-7 4-31,0 3 0 16,-4-8-2-16,2 3 1 15,-5-15-3-15,5-16 4 0,-4-14 0 16,6-12-5-16,-4-22 1 15,9-18-2-15,-7-24 5 16,4-14-1-16,-6-22 2 16,2-13-6-16,-5-24 0 0,3-10 0 15,-3-12-4-15,3-9 0 16,2-26-3-16,2 26 0 16,-2-26 0-16,0 0 0 15,0 0 1-15,0 0-1 0,0 0 1 16,7-21-1-16,-7 21 1 15,0 0-2-15,0 0 0 16,0 0 0-16,0 0-2 16,-4 26 1-1,11-5-1 1,0 5 1-16,2 5-1 16,-2 7 1-16,3 7-1 0,-6 0 0 15,4 7 0-15,-1 0 1 16,-5 0-2-16,3-5 2 15,-3-4-1-15,0-5 2 16,1-10-1-16,-3-28 2 0,2 28 0 16,-2-28 0-16,0 0-1 15,0 0 1-15,0 0 0 16,-14-28-1-16,9 7-1 16,3-8-4-16,7-9-5 0,-5-18-18 15,23-1-85-15,-16-28-6 16,15-15-8-16,-8-34-2 15</inkml:trace>
  <inkml:trace contextRef="#ctx0" brushRef="#br0" timeOffset="6">20881 2270 86 0,'-14'-31'59'0,"14"3"1"0,-4-8 0 16,13 8-23-16,-9-12-5 16,17 14-8-16,-13-5-5 31,-4 31-4-31,17-33-4 16,-17 33 1-16,0 0-1 15,16 33-1-15,-16 10-1 0,0 23 0 16,-2 26-3-16,4 31 8 15,3 40-6-15,0 48-9 16,4 35 0-16,5 28 0 0,5 52 4 16,3 36-10-16,8 26 14 15,3 11-18 1,5 6 10-16,0-13-5 0,0-13 15 16,-5-13-9-16,0-37 3 15,-7-34 3-15,-9-27-1 16,-3-18-6-16,-9-23 6 0,-5-14 7 15,-5-17-12-15,-2-9 4 16,-5-12-3-16,-5-14 2 16,-2-15-5-16,-2-18 11 31,-2-19-10-31,-1-19 4 0,3-22-2 16,2-16 1-16,2-19-1 15,5-9 1-15,12-24-1 16,0 0-1-16,0 0 1 0,0 0 1 15,-11-45-2-15,13 5 2 16,0-12 0-16,-2-19-1 16,0-12 2-16,-2-18-2 15,0-15 4-15,-8-21 0 16,-2-17-4-16,0-23 0 0,-9-27 3 16,-2-25 4-16,-11-41-4 15,-3-37-1-15,-11-45-4 16,-6-32 7-16,0-27 1 15,2-3-1-15,0 3-8 16,9 13-2-16,8 15 5 31,6 38 1-31,10 31 4 0,8 37-9 16,1 19 0-16,3 12 6 16,0-2 2-16,0 14 3 15,-3 21-5-15,3 15 3 16,3 23-4-16,-1 18 4 0,2 32-1 15,1 28 3-15,0 31-5 16,2 33 3-16,0 33-5 16,0 0-2-16,-12 26-2 0,2 33 1 15,1 36-3-15,-3 32-5 16,3 44 9-16,-3 34-5 16,2 65-1-16,10 47 1 15,0 49 3-15,0 46-6 16,10 32 12-16,4 17-7 15,5 24 1-15,5-5-5 16,4-21 11-16,5-19-7 0,7-27 7 31,0-32-6-31,5-29-1 16,-2-16 4-16,-1-24-2 16,-1-18-2-16,-1-11 8 15,-5-23 0-15,-2-18-3 0,-2-15 8 16,-5-26-7-16,0-36 1 15,-5-35 2-15,-4-30 2 16,-3-48-7-16,-14-52 1 16,12-29 0-16,-14-61 2 0,-3-44-5 15,-2-39 1-15,2-42 1 16,0-34-1-16,-2-22-3 16,2-23 3-16,1-25 0 0,-3-14 5 15,-3-34 2-15,-2-28-2 16,-2-28-3-16,-5-24 2 15,0-14-3-15,5 9 6 32,2-2-7-32,5 17-2 0,3 28 5 15,-1 30-2-15,5 27 2 16,7 19 4-16,0 9 2 16,5 9-6-16,-7 17 5 15,4 26 5-15,-2 26-8 16,-5 41 8-16,-2 35-5 15,0 54 0-15,-9 47-6 0,-3 45 7 16,12 24-10-16,-38 57 0 16,17 9-2-16,0 22 2 15,-3 25-4-15,-4 36-3 16,-3 36 0-16,-2 28 6 16,-2 37-2-16,-3 48-9 0,2 50 12 15,-2 30-12-15,8 48 9 16,-1 16-5-16,12 24 12 15,3 7-14-15,6 9 12 0,8-21-2 16,4-16-4-16,3-29 0 31,7-38 8-31,-1-30 1 16,4-36-5-16,-1-21 2 16,-2-22-2-16,-3-23 1 0,-4-14 8 15,-3-12 3-15,-2-21-6 16,-2-15 0-16,-5-18 1 15,0-27-1-15,0-30 2 16,-1-22-1-16,4-32-5 16,-1-20 0-16,5-35-2 15,0 0-4-15,-9-26-6 16,11-26-15-16,19-2-34 0,-4-38-49 16,16-15-8-16,-2-28-5 15,13-30-3-15</inkml:trace>
  <inkml:trace contextRef="#ctx0" brushRef="#br0" timeOffset="7">24120 1471 148 0,'-17'-59'81'0,"15"7"-6"16,-5-10-8-16,14 12-53 0,0 8-7 15,9 6 0-15,1 3 1 16,2 12-1-16,-19 21 0 15,33-19 3-15,-33 19-1 0,28 28 2 32,-18 6-2-32,-1 27 4 15,-6 24-5-15,1 41-5 16,-6 48 0-16,0 42 2 16,-1 131-3-16,-1-23-12 15,1 52 16-15,6 52-17 16,8 52 21-16,4 22-9 0,8 13 8 15,6 3-13-15,6-90 9 16,5 52 2-16,5-28-5 16,0-41-4-16,5-35-1 0,-3-14 4 15,5-19 3-15,2-10-5 16,-4-9 4-16,2-5 0 16,-5 0-3-16,-4-9 8 15,-5-10-3-15,-5-21 2 0,-7-28-5 16,-5-17 8-16,-7-14-6 15,-2-26 2-15,-3-14-3 32,1-17 6-32,-1-19-6 15,-4-16 1-15,0-12-1 16,0-15 0-16,-1-11-1 16,1-14 2-16,0-19-1 0,-1-10-2 15,4-14-1-15,-1-7 1 16,-7-26-2-16,21 19 1 15,-21-19 1-15,28-24-2 16,-11-6 2-16,-3-25-5 16,3-16 2-16,-8-35-2 0,-4-36 3 15,-5-47-3-15,-10-52 1 16,-6-64-3-16,-13-55-1 16,-8-56 4-16,-11-50 2 15,-16-33 2-15,-9-33-2 0,-5-21 5 16,-12-22 2-16,3-2-3 15,-1-16 1-15,15 9-4 32,7-7-5-32,19 14-1 0,11 30-2 15,15 44 1-15,7 51-2 16,7 57 7-16,0 71-1 16,-3 62 5-16,1 61 1 15,2 45 3-15,-5 30 1 16,5 25-3-16,0 20 0 0,4 20-2 15,6 9 1 1,1 12-1-16,3 9-2 0,3 7 1 16,-10 24-1-16,21-12-1 15,-21 12 0-15,21 17-1 16,-21-17 1-16,19 47-1 16,-14-7 0-16,-5 20-1 0,-2 25-3 15,-8 23 2-15,-2 30-5 16,-7 25 10-16,3 42-6 15,-5 56-4-15,-1 58 11 32,3 52-8-32,12 64 15 0,7 40-9 15,15 48 9-15,8 16-16 16,15 17 9-16,12-36-4 16,13-19 1-16,4-42 3 0,6-43-8 15,-9-37 2-15,4-39 6 16,-9-28 2-16,-9-26 1 15,-5-7 6-15,-10-11-10 16,-4-13 0-16,-2-21 3 16,-3-16 5-16,-3-20-8 15,-2-20 2-15,-2-27-1 0,-4-33 0 16,-4-37 2-16,-6-44 1 16,-5-37-4-16,-9-75-2 15,-8-44-2-15,-7-51-2 16,-6-45 3-16,-13-55-1 15,-9-51-3 1,-7-34-1-16,-5-33-1 16,-4-28 2-16,2-31 5 15,9-33 8-15,2-38-14 16,15-33-1-16,14-9-1 0,7-15 3 16,7-11 3-16,12 14 0 15,3 18-7-15,2 37 0 16,-1 44 11-16,1 61 1 15,-7 50 7-15,2 62 6 0,-5 59-12 16,0 47 8-16,-2 50-3 16,-2 47 0-16,2 33-5 15,-1 31 3-15,8 33-11 16,0 0-9-16,0 0-21 16,0 0-44-16,15 45-3 0,-15-45-12 15,19 40-9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6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135AC40-FD68-41A0-BE97-285486E1139A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3"/>
            <a:ext cx="5851525" cy="37798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6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1C70FB03-A5B3-4F83-B6DB-D6B8A316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8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21715">
              <a:defRPr/>
            </a:pPr>
            <a:r>
              <a:rPr lang="en-US" dirty="0" smtClean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Nothing: Modify ISA to match implementation</a:t>
            </a:r>
          </a:p>
          <a:p>
            <a:pPr defTabSz="1021715">
              <a:defRPr/>
            </a:pPr>
            <a:r>
              <a:rPr lang="en-US" dirty="0" smtClean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Stall: Pause current and all subsequent instruction</a:t>
            </a:r>
          </a:p>
          <a:p>
            <a:pPr defTabSz="1021715">
              <a:defRPr/>
            </a:pPr>
            <a:r>
              <a:rPr lang="en-US" dirty="0" smtClean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Forward/Bypass: Steal correct value from elsewhere in pipeline</a:t>
            </a:r>
          </a:p>
          <a:p>
            <a:pPr lvl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8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Find all hazards, and say how they are resolved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66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Find all hazards, and say how they are resolved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29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Find all hazards, and say how they are resolved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30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hazards</a:t>
            </a:r>
            <a:endParaRPr lang="en-US" baseline="0" dirty="0" smtClean="0"/>
          </a:p>
          <a:p>
            <a:r>
              <a:rPr lang="en-US" baseline="0" dirty="0" smtClean="0"/>
              <a:t>be careful of store (no x0)</a:t>
            </a:r>
          </a:p>
          <a:p>
            <a:r>
              <a:rPr lang="en-US" baseline="0" dirty="0" smtClean="0"/>
              <a:t>be careful or x0 (never a hazard)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0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 ISA tied to </a:t>
            </a:r>
            <a:r>
              <a:rPr lang="en-US" dirty="0" err="1" smtClean="0"/>
              <a:t>impl</a:t>
            </a:r>
            <a:r>
              <a:rPr lang="en-US" dirty="0" smtClean="0"/>
              <a:t>; messy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&amp; cheap; perf depends on </a:t>
            </a:r>
            <a:r>
              <a:rPr lang="en-US" dirty="0" err="1" smtClean="0"/>
              <a:t>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2: ISA correctness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clean+slow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, or </a:t>
            </a:r>
            <a:r>
              <a:rPr lang="en-US" dirty="0" err="1" smtClean="0"/>
              <a:t>messy+fast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and cheap; same perf as 1.</a:t>
            </a:r>
            <a:br>
              <a:rPr lang="en-US" dirty="0" smtClean="0"/>
            </a:br>
            <a:r>
              <a:rPr lang="en-US" dirty="0" smtClean="0"/>
              <a:t>3: ISA perf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 </a:t>
            </a:r>
            <a:r>
              <a:rPr lang="en-US" dirty="0" err="1" smtClean="0"/>
              <a:t>impl</a:t>
            </a:r>
            <a:r>
              <a:rPr lang="en-US" dirty="0" smtClean="0"/>
              <a:t> is tricky; best perf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01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88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40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44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11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Pipeline is humming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3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draw control signals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27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bit prediction scheme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21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</a:t>
            </a:r>
            <a:r>
              <a:rPr lang="en-US" baseline="0" dirty="0" smtClean="0"/>
              <a:t> what if we had a “copy 0(r3), 4(r3)” instruction, as the x86 does, or “add r4, r4, 0(r3)”?</a:t>
            </a:r>
          </a:p>
          <a:p>
            <a:r>
              <a:rPr lang="en-US" baseline="0" dirty="0" smtClean="0"/>
              <a:t>A: structural hazard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draw control signals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identify hazards then draw; if “or” had used</a:t>
            </a:r>
            <a:r>
              <a:rPr lang="en-US" baseline="0" dirty="0" smtClean="0"/>
              <a:t> r6, would have needed to </a:t>
            </a:r>
            <a:r>
              <a:rPr lang="en-US" baseline="0" dirty="0" err="1" smtClean="0"/>
              <a:t>stallx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2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identify hazards then draw; if “or” had used</a:t>
            </a:r>
            <a:r>
              <a:rPr lang="en-US" baseline="0" dirty="0" smtClean="0"/>
              <a:t> x6, would have needed to stall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8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see </a:t>
            </a:r>
            <a:r>
              <a:rPr lang="en-US" dirty="0" err="1" smtClean="0"/>
              <a:t>lw</a:t>
            </a:r>
            <a:r>
              <a:rPr lang="en-US" dirty="0" smtClean="0"/>
              <a:t> …; </a:t>
            </a:r>
            <a:r>
              <a:rPr lang="en-US" baseline="0" dirty="0" err="1" smtClean="0"/>
              <a:t>nop</a:t>
            </a:r>
            <a:r>
              <a:rPr lang="en-US" baseline="0" dirty="0" smtClean="0"/>
              <a:t>; …</a:t>
            </a:r>
          </a:p>
          <a:p>
            <a:r>
              <a:rPr lang="en-US" baseline="0" dirty="0" smtClean="0"/>
              <a:t>we will stall for our project 2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02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8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requires one bubble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happens in an earlier stage. You stall since you don’t want to go ahead from the ID stage unless you are ready.</a:t>
            </a:r>
          </a:p>
          <a:p>
            <a:endParaRPr lang="en-US" dirty="0" smtClean="0"/>
          </a:p>
          <a:p>
            <a:r>
              <a:rPr lang="en-US" dirty="0" smtClean="0"/>
              <a:t>Walk through what happens</a:t>
            </a:r>
            <a:r>
              <a:rPr lang="en-US" baseline="0" dirty="0" smtClean="0"/>
              <a:t> with a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7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8821-17AC-405A-B8E4-C4DF8A6AB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tags" Target="../tags/tag195.xml"/><Relationship Id="rId39" Type="http://schemas.openxmlformats.org/officeDocument/2006/relationships/tags" Target="../tags/tag208.xml"/><Relationship Id="rId21" Type="http://schemas.openxmlformats.org/officeDocument/2006/relationships/tags" Target="../tags/tag190.xml"/><Relationship Id="rId34" Type="http://schemas.openxmlformats.org/officeDocument/2006/relationships/tags" Target="../tags/tag203.xml"/><Relationship Id="rId42" Type="http://schemas.openxmlformats.org/officeDocument/2006/relationships/tags" Target="../tags/tag211.xml"/><Relationship Id="rId47" Type="http://schemas.openxmlformats.org/officeDocument/2006/relationships/tags" Target="../tags/tag216.xml"/><Relationship Id="rId50" Type="http://schemas.openxmlformats.org/officeDocument/2006/relationships/tags" Target="../tags/tag219.xml"/><Relationship Id="rId55" Type="http://schemas.openxmlformats.org/officeDocument/2006/relationships/tags" Target="../tags/tag224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9" Type="http://schemas.openxmlformats.org/officeDocument/2006/relationships/tags" Target="../tags/tag198.xml"/><Relationship Id="rId11" Type="http://schemas.openxmlformats.org/officeDocument/2006/relationships/tags" Target="../tags/tag180.xml"/><Relationship Id="rId24" Type="http://schemas.openxmlformats.org/officeDocument/2006/relationships/tags" Target="../tags/tag193.xml"/><Relationship Id="rId32" Type="http://schemas.openxmlformats.org/officeDocument/2006/relationships/tags" Target="../tags/tag201.xml"/><Relationship Id="rId37" Type="http://schemas.openxmlformats.org/officeDocument/2006/relationships/tags" Target="../tags/tag206.xml"/><Relationship Id="rId40" Type="http://schemas.openxmlformats.org/officeDocument/2006/relationships/tags" Target="../tags/tag209.xml"/><Relationship Id="rId45" Type="http://schemas.openxmlformats.org/officeDocument/2006/relationships/tags" Target="../tags/tag214.xml"/><Relationship Id="rId53" Type="http://schemas.openxmlformats.org/officeDocument/2006/relationships/tags" Target="../tags/tag222.xml"/><Relationship Id="rId58" Type="http://schemas.openxmlformats.org/officeDocument/2006/relationships/image" Target="../media/image12.png"/><Relationship Id="rId5" Type="http://schemas.openxmlformats.org/officeDocument/2006/relationships/tags" Target="../tags/tag174.xml"/><Relationship Id="rId19" Type="http://schemas.openxmlformats.org/officeDocument/2006/relationships/tags" Target="../tags/tag188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tags" Target="../tags/tag196.xml"/><Relationship Id="rId30" Type="http://schemas.openxmlformats.org/officeDocument/2006/relationships/tags" Target="../tags/tag199.xml"/><Relationship Id="rId35" Type="http://schemas.openxmlformats.org/officeDocument/2006/relationships/tags" Target="../tags/tag204.xml"/><Relationship Id="rId43" Type="http://schemas.openxmlformats.org/officeDocument/2006/relationships/tags" Target="../tags/tag212.xml"/><Relationship Id="rId48" Type="http://schemas.openxmlformats.org/officeDocument/2006/relationships/tags" Target="../tags/tag217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177.xml"/><Relationship Id="rId51" Type="http://schemas.openxmlformats.org/officeDocument/2006/relationships/tags" Target="../tags/tag220.xml"/><Relationship Id="rId3" Type="http://schemas.openxmlformats.org/officeDocument/2006/relationships/tags" Target="../tags/tag172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tags" Target="../tags/tag194.xml"/><Relationship Id="rId33" Type="http://schemas.openxmlformats.org/officeDocument/2006/relationships/tags" Target="../tags/tag202.xml"/><Relationship Id="rId38" Type="http://schemas.openxmlformats.org/officeDocument/2006/relationships/tags" Target="../tags/tag207.xml"/><Relationship Id="rId46" Type="http://schemas.openxmlformats.org/officeDocument/2006/relationships/tags" Target="../tags/tag215.xml"/><Relationship Id="rId59" Type="http://schemas.openxmlformats.org/officeDocument/2006/relationships/image" Target="../media/image9.png"/><Relationship Id="rId20" Type="http://schemas.openxmlformats.org/officeDocument/2006/relationships/tags" Target="../tags/tag189.xml"/><Relationship Id="rId41" Type="http://schemas.openxmlformats.org/officeDocument/2006/relationships/tags" Target="../tags/tag210.xml"/><Relationship Id="rId54" Type="http://schemas.openxmlformats.org/officeDocument/2006/relationships/tags" Target="../tags/tag223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tags" Target="../tags/tag197.xml"/><Relationship Id="rId36" Type="http://schemas.openxmlformats.org/officeDocument/2006/relationships/tags" Target="../tags/tag205.xml"/><Relationship Id="rId49" Type="http://schemas.openxmlformats.org/officeDocument/2006/relationships/tags" Target="../tags/tag218.xml"/><Relationship Id="rId57" Type="http://schemas.openxmlformats.org/officeDocument/2006/relationships/image" Target="../media/image11.png"/><Relationship Id="rId10" Type="http://schemas.openxmlformats.org/officeDocument/2006/relationships/tags" Target="../tags/tag179.xml"/><Relationship Id="rId31" Type="http://schemas.openxmlformats.org/officeDocument/2006/relationships/tags" Target="../tags/tag200.xml"/><Relationship Id="rId44" Type="http://schemas.openxmlformats.org/officeDocument/2006/relationships/tags" Target="../tags/tag213.xml"/><Relationship Id="rId52" Type="http://schemas.openxmlformats.org/officeDocument/2006/relationships/tags" Target="../tags/tag221.xml"/><Relationship Id="rId60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tags" Target="../tags/tag3530.xml"/><Relationship Id="rId18" Type="http://schemas.openxmlformats.org/officeDocument/2006/relationships/tags" Target="../tags/tag3535.xml"/><Relationship Id="rId26" Type="http://schemas.openxmlformats.org/officeDocument/2006/relationships/tags" Target="../tags/tag3543.xml"/><Relationship Id="rId39" Type="http://schemas.openxmlformats.org/officeDocument/2006/relationships/tags" Target="../tags/tag3556.xml"/><Relationship Id="rId21" Type="http://schemas.openxmlformats.org/officeDocument/2006/relationships/tags" Target="../tags/tag3538.xml"/><Relationship Id="rId34" Type="http://schemas.openxmlformats.org/officeDocument/2006/relationships/tags" Target="../tags/tag3551.xml"/><Relationship Id="rId42" Type="http://schemas.openxmlformats.org/officeDocument/2006/relationships/tags" Target="../tags/tag3559.xml"/><Relationship Id="rId47" Type="http://schemas.openxmlformats.org/officeDocument/2006/relationships/tags" Target="../tags/tag3564.xml"/><Relationship Id="rId50" Type="http://schemas.openxmlformats.org/officeDocument/2006/relationships/tags" Target="../tags/tag3567.xml"/><Relationship Id="rId55" Type="http://schemas.openxmlformats.org/officeDocument/2006/relationships/tags" Target="../tags/tag3572.xml"/><Relationship Id="rId7" Type="http://schemas.openxmlformats.org/officeDocument/2006/relationships/tags" Target="../tags/tag3524.xml"/><Relationship Id="rId2" Type="http://schemas.openxmlformats.org/officeDocument/2006/relationships/tags" Target="../tags/tag3519.xml"/><Relationship Id="rId16" Type="http://schemas.openxmlformats.org/officeDocument/2006/relationships/tags" Target="../tags/tag3533.xml"/><Relationship Id="rId29" Type="http://schemas.openxmlformats.org/officeDocument/2006/relationships/tags" Target="../tags/tag3546.xml"/><Relationship Id="rId11" Type="http://schemas.openxmlformats.org/officeDocument/2006/relationships/tags" Target="../tags/tag3528.xml"/><Relationship Id="rId24" Type="http://schemas.openxmlformats.org/officeDocument/2006/relationships/tags" Target="../tags/tag3541.xml"/><Relationship Id="rId32" Type="http://schemas.openxmlformats.org/officeDocument/2006/relationships/tags" Target="../tags/tag3549.xml"/><Relationship Id="rId37" Type="http://schemas.openxmlformats.org/officeDocument/2006/relationships/tags" Target="../tags/tag3554.xml"/><Relationship Id="rId40" Type="http://schemas.openxmlformats.org/officeDocument/2006/relationships/tags" Target="../tags/tag3557.xml"/><Relationship Id="rId45" Type="http://schemas.openxmlformats.org/officeDocument/2006/relationships/tags" Target="../tags/tag3562.xml"/><Relationship Id="rId53" Type="http://schemas.openxmlformats.org/officeDocument/2006/relationships/tags" Target="../tags/tag3570.xml"/><Relationship Id="rId58" Type="http://schemas.openxmlformats.org/officeDocument/2006/relationships/tags" Target="../tags/tag3575.xml"/><Relationship Id="rId5" Type="http://schemas.openxmlformats.org/officeDocument/2006/relationships/tags" Target="../tags/tag3522.xml"/><Relationship Id="rId19" Type="http://schemas.openxmlformats.org/officeDocument/2006/relationships/tags" Target="../tags/tag3536.xml"/><Relationship Id="rId4" Type="http://schemas.openxmlformats.org/officeDocument/2006/relationships/tags" Target="../tags/tag3521.xml"/><Relationship Id="rId9" Type="http://schemas.openxmlformats.org/officeDocument/2006/relationships/tags" Target="../tags/tag3526.xml"/><Relationship Id="rId14" Type="http://schemas.openxmlformats.org/officeDocument/2006/relationships/tags" Target="../tags/tag3531.xml"/><Relationship Id="rId22" Type="http://schemas.openxmlformats.org/officeDocument/2006/relationships/tags" Target="../tags/tag3539.xml"/><Relationship Id="rId27" Type="http://schemas.openxmlformats.org/officeDocument/2006/relationships/tags" Target="../tags/tag3544.xml"/><Relationship Id="rId30" Type="http://schemas.openxmlformats.org/officeDocument/2006/relationships/tags" Target="../tags/tag3547.xml"/><Relationship Id="rId35" Type="http://schemas.openxmlformats.org/officeDocument/2006/relationships/tags" Target="../tags/tag3552.xml"/><Relationship Id="rId43" Type="http://schemas.openxmlformats.org/officeDocument/2006/relationships/tags" Target="../tags/tag3560.xml"/><Relationship Id="rId48" Type="http://schemas.openxmlformats.org/officeDocument/2006/relationships/tags" Target="../tags/tag3565.xml"/><Relationship Id="rId56" Type="http://schemas.openxmlformats.org/officeDocument/2006/relationships/tags" Target="../tags/tag3573.xml"/><Relationship Id="rId8" Type="http://schemas.openxmlformats.org/officeDocument/2006/relationships/tags" Target="../tags/tag3525.xml"/><Relationship Id="rId51" Type="http://schemas.openxmlformats.org/officeDocument/2006/relationships/tags" Target="../tags/tag3568.xml"/><Relationship Id="rId3" Type="http://schemas.openxmlformats.org/officeDocument/2006/relationships/tags" Target="../tags/tag3520.xml"/><Relationship Id="rId12" Type="http://schemas.openxmlformats.org/officeDocument/2006/relationships/tags" Target="../tags/tag3529.xml"/><Relationship Id="rId17" Type="http://schemas.openxmlformats.org/officeDocument/2006/relationships/tags" Target="../tags/tag3534.xml"/><Relationship Id="rId25" Type="http://schemas.openxmlformats.org/officeDocument/2006/relationships/tags" Target="../tags/tag3542.xml"/><Relationship Id="rId33" Type="http://schemas.openxmlformats.org/officeDocument/2006/relationships/tags" Target="../tags/tag3550.xml"/><Relationship Id="rId38" Type="http://schemas.openxmlformats.org/officeDocument/2006/relationships/tags" Target="../tags/tag3555.xml"/><Relationship Id="rId46" Type="http://schemas.openxmlformats.org/officeDocument/2006/relationships/tags" Target="../tags/tag3563.xml"/><Relationship Id="rId59" Type="http://schemas.openxmlformats.org/officeDocument/2006/relationships/tags" Target="../tags/tag3576.xml"/><Relationship Id="rId20" Type="http://schemas.openxmlformats.org/officeDocument/2006/relationships/tags" Target="../tags/tag3537.xml"/><Relationship Id="rId41" Type="http://schemas.openxmlformats.org/officeDocument/2006/relationships/tags" Target="../tags/tag3558.xml"/><Relationship Id="rId54" Type="http://schemas.openxmlformats.org/officeDocument/2006/relationships/tags" Target="../tags/tag3571.xml"/><Relationship Id="rId1" Type="http://schemas.openxmlformats.org/officeDocument/2006/relationships/tags" Target="../tags/tag3518.xml"/><Relationship Id="rId6" Type="http://schemas.openxmlformats.org/officeDocument/2006/relationships/tags" Target="../tags/tag3523.xml"/><Relationship Id="rId15" Type="http://schemas.openxmlformats.org/officeDocument/2006/relationships/tags" Target="../tags/tag3532.xml"/><Relationship Id="rId23" Type="http://schemas.openxmlformats.org/officeDocument/2006/relationships/tags" Target="../tags/tag3540.xml"/><Relationship Id="rId28" Type="http://schemas.openxmlformats.org/officeDocument/2006/relationships/tags" Target="../tags/tag3545.xml"/><Relationship Id="rId36" Type="http://schemas.openxmlformats.org/officeDocument/2006/relationships/tags" Target="../tags/tag3553.xml"/><Relationship Id="rId49" Type="http://schemas.openxmlformats.org/officeDocument/2006/relationships/tags" Target="../tags/tag3566.xml"/><Relationship Id="rId57" Type="http://schemas.openxmlformats.org/officeDocument/2006/relationships/tags" Target="../tags/tag3574.xml"/><Relationship Id="rId10" Type="http://schemas.openxmlformats.org/officeDocument/2006/relationships/tags" Target="../tags/tag3527.xml"/><Relationship Id="rId31" Type="http://schemas.openxmlformats.org/officeDocument/2006/relationships/tags" Target="../tags/tag3548.xml"/><Relationship Id="rId44" Type="http://schemas.openxmlformats.org/officeDocument/2006/relationships/tags" Target="../tags/tag3561.xml"/><Relationship Id="rId52" Type="http://schemas.openxmlformats.org/officeDocument/2006/relationships/tags" Target="../tags/tag3569.xml"/><Relationship Id="rId60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3" Type="http://schemas.openxmlformats.org/officeDocument/2006/relationships/tags" Target="../tags/tag3589.xml"/><Relationship Id="rId18" Type="http://schemas.openxmlformats.org/officeDocument/2006/relationships/tags" Target="../tags/tag3594.xml"/><Relationship Id="rId26" Type="http://schemas.openxmlformats.org/officeDocument/2006/relationships/tags" Target="../tags/tag3602.xml"/><Relationship Id="rId39" Type="http://schemas.openxmlformats.org/officeDocument/2006/relationships/tags" Target="../tags/tag3615.xml"/><Relationship Id="rId21" Type="http://schemas.openxmlformats.org/officeDocument/2006/relationships/tags" Target="../tags/tag3597.xml"/><Relationship Id="rId34" Type="http://schemas.openxmlformats.org/officeDocument/2006/relationships/tags" Target="../tags/tag3610.xml"/><Relationship Id="rId42" Type="http://schemas.openxmlformats.org/officeDocument/2006/relationships/tags" Target="../tags/tag3618.xml"/><Relationship Id="rId47" Type="http://schemas.openxmlformats.org/officeDocument/2006/relationships/tags" Target="../tags/tag3623.xml"/><Relationship Id="rId50" Type="http://schemas.openxmlformats.org/officeDocument/2006/relationships/tags" Target="../tags/tag3626.xml"/><Relationship Id="rId7" Type="http://schemas.openxmlformats.org/officeDocument/2006/relationships/tags" Target="../tags/tag3583.xml"/><Relationship Id="rId2" Type="http://schemas.openxmlformats.org/officeDocument/2006/relationships/tags" Target="../tags/tag3578.xml"/><Relationship Id="rId16" Type="http://schemas.openxmlformats.org/officeDocument/2006/relationships/tags" Target="../tags/tag3592.xml"/><Relationship Id="rId29" Type="http://schemas.openxmlformats.org/officeDocument/2006/relationships/tags" Target="../tags/tag3605.xml"/><Relationship Id="rId11" Type="http://schemas.openxmlformats.org/officeDocument/2006/relationships/tags" Target="../tags/tag3587.xml"/><Relationship Id="rId24" Type="http://schemas.openxmlformats.org/officeDocument/2006/relationships/tags" Target="../tags/tag3600.xml"/><Relationship Id="rId32" Type="http://schemas.openxmlformats.org/officeDocument/2006/relationships/tags" Target="../tags/tag3608.xml"/><Relationship Id="rId37" Type="http://schemas.openxmlformats.org/officeDocument/2006/relationships/tags" Target="../tags/tag3613.xml"/><Relationship Id="rId40" Type="http://schemas.openxmlformats.org/officeDocument/2006/relationships/tags" Target="../tags/tag3616.xml"/><Relationship Id="rId45" Type="http://schemas.openxmlformats.org/officeDocument/2006/relationships/tags" Target="../tags/tag3621.xml"/><Relationship Id="rId53" Type="http://schemas.openxmlformats.org/officeDocument/2006/relationships/tags" Target="../tags/tag3629.xml"/><Relationship Id="rId5" Type="http://schemas.openxmlformats.org/officeDocument/2006/relationships/tags" Target="../tags/tag3581.xml"/><Relationship Id="rId10" Type="http://schemas.openxmlformats.org/officeDocument/2006/relationships/tags" Target="../tags/tag3586.xml"/><Relationship Id="rId19" Type="http://schemas.openxmlformats.org/officeDocument/2006/relationships/tags" Target="../tags/tag3595.xml"/><Relationship Id="rId31" Type="http://schemas.openxmlformats.org/officeDocument/2006/relationships/tags" Target="../tags/tag3607.xml"/><Relationship Id="rId44" Type="http://schemas.openxmlformats.org/officeDocument/2006/relationships/tags" Target="../tags/tag3620.xml"/><Relationship Id="rId52" Type="http://schemas.openxmlformats.org/officeDocument/2006/relationships/tags" Target="../tags/tag3628.xml"/><Relationship Id="rId4" Type="http://schemas.openxmlformats.org/officeDocument/2006/relationships/tags" Target="../tags/tag3580.xml"/><Relationship Id="rId9" Type="http://schemas.openxmlformats.org/officeDocument/2006/relationships/tags" Target="../tags/tag3585.xml"/><Relationship Id="rId14" Type="http://schemas.openxmlformats.org/officeDocument/2006/relationships/tags" Target="../tags/tag3590.xml"/><Relationship Id="rId22" Type="http://schemas.openxmlformats.org/officeDocument/2006/relationships/tags" Target="../tags/tag3598.xml"/><Relationship Id="rId27" Type="http://schemas.openxmlformats.org/officeDocument/2006/relationships/tags" Target="../tags/tag3603.xml"/><Relationship Id="rId30" Type="http://schemas.openxmlformats.org/officeDocument/2006/relationships/tags" Target="../tags/tag3606.xml"/><Relationship Id="rId35" Type="http://schemas.openxmlformats.org/officeDocument/2006/relationships/tags" Target="../tags/tag3611.xml"/><Relationship Id="rId43" Type="http://schemas.openxmlformats.org/officeDocument/2006/relationships/tags" Target="../tags/tag3619.xml"/><Relationship Id="rId48" Type="http://schemas.openxmlformats.org/officeDocument/2006/relationships/tags" Target="../tags/tag3624.xml"/><Relationship Id="rId8" Type="http://schemas.openxmlformats.org/officeDocument/2006/relationships/tags" Target="../tags/tag3584.xml"/><Relationship Id="rId51" Type="http://schemas.openxmlformats.org/officeDocument/2006/relationships/tags" Target="../tags/tag3627.xml"/><Relationship Id="rId3" Type="http://schemas.openxmlformats.org/officeDocument/2006/relationships/tags" Target="../tags/tag3579.xml"/><Relationship Id="rId12" Type="http://schemas.openxmlformats.org/officeDocument/2006/relationships/tags" Target="../tags/tag3588.xml"/><Relationship Id="rId17" Type="http://schemas.openxmlformats.org/officeDocument/2006/relationships/tags" Target="../tags/tag3593.xml"/><Relationship Id="rId25" Type="http://schemas.openxmlformats.org/officeDocument/2006/relationships/tags" Target="../tags/tag3601.xml"/><Relationship Id="rId33" Type="http://schemas.openxmlformats.org/officeDocument/2006/relationships/tags" Target="../tags/tag3609.xml"/><Relationship Id="rId38" Type="http://schemas.openxmlformats.org/officeDocument/2006/relationships/tags" Target="../tags/tag3614.xml"/><Relationship Id="rId46" Type="http://schemas.openxmlformats.org/officeDocument/2006/relationships/tags" Target="../tags/tag3622.xml"/><Relationship Id="rId20" Type="http://schemas.openxmlformats.org/officeDocument/2006/relationships/tags" Target="../tags/tag3596.xml"/><Relationship Id="rId41" Type="http://schemas.openxmlformats.org/officeDocument/2006/relationships/tags" Target="../tags/tag3617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3577.xml"/><Relationship Id="rId6" Type="http://schemas.openxmlformats.org/officeDocument/2006/relationships/tags" Target="../tags/tag3582.xml"/><Relationship Id="rId15" Type="http://schemas.openxmlformats.org/officeDocument/2006/relationships/tags" Target="../tags/tag3591.xml"/><Relationship Id="rId23" Type="http://schemas.openxmlformats.org/officeDocument/2006/relationships/tags" Target="../tags/tag3599.xml"/><Relationship Id="rId28" Type="http://schemas.openxmlformats.org/officeDocument/2006/relationships/tags" Target="../tags/tag3604.xml"/><Relationship Id="rId36" Type="http://schemas.openxmlformats.org/officeDocument/2006/relationships/tags" Target="../tags/tag3612.xml"/><Relationship Id="rId49" Type="http://schemas.openxmlformats.org/officeDocument/2006/relationships/tags" Target="../tags/tag3625.xml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tags" Target="../tags/tag3642.xml"/><Relationship Id="rId18" Type="http://schemas.openxmlformats.org/officeDocument/2006/relationships/tags" Target="../tags/tag3647.xml"/><Relationship Id="rId26" Type="http://schemas.openxmlformats.org/officeDocument/2006/relationships/tags" Target="../tags/tag3655.xml"/><Relationship Id="rId39" Type="http://schemas.openxmlformats.org/officeDocument/2006/relationships/tags" Target="../tags/tag3668.xml"/><Relationship Id="rId21" Type="http://schemas.openxmlformats.org/officeDocument/2006/relationships/tags" Target="../tags/tag3650.xml"/><Relationship Id="rId34" Type="http://schemas.openxmlformats.org/officeDocument/2006/relationships/tags" Target="../tags/tag3663.xml"/><Relationship Id="rId42" Type="http://schemas.openxmlformats.org/officeDocument/2006/relationships/tags" Target="../tags/tag3671.xml"/><Relationship Id="rId47" Type="http://schemas.openxmlformats.org/officeDocument/2006/relationships/tags" Target="../tags/tag3676.xml"/><Relationship Id="rId50" Type="http://schemas.openxmlformats.org/officeDocument/2006/relationships/tags" Target="../tags/tag3679.xml"/><Relationship Id="rId7" Type="http://schemas.openxmlformats.org/officeDocument/2006/relationships/tags" Target="../tags/tag3636.xml"/><Relationship Id="rId2" Type="http://schemas.openxmlformats.org/officeDocument/2006/relationships/tags" Target="../tags/tag3631.xml"/><Relationship Id="rId16" Type="http://schemas.openxmlformats.org/officeDocument/2006/relationships/tags" Target="../tags/tag3645.xml"/><Relationship Id="rId29" Type="http://schemas.openxmlformats.org/officeDocument/2006/relationships/tags" Target="../tags/tag3658.xml"/><Relationship Id="rId11" Type="http://schemas.openxmlformats.org/officeDocument/2006/relationships/tags" Target="../tags/tag3640.xml"/><Relationship Id="rId24" Type="http://schemas.openxmlformats.org/officeDocument/2006/relationships/tags" Target="../tags/tag3653.xml"/><Relationship Id="rId32" Type="http://schemas.openxmlformats.org/officeDocument/2006/relationships/tags" Target="../tags/tag3661.xml"/><Relationship Id="rId37" Type="http://schemas.openxmlformats.org/officeDocument/2006/relationships/tags" Target="../tags/tag3666.xml"/><Relationship Id="rId40" Type="http://schemas.openxmlformats.org/officeDocument/2006/relationships/tags" Target="../tags/tag3669.xml"/><Relationship Id="rId45" Type="http://schemas.openxmlformats.org/officeDocument/2006/relationships/tags" Target="../tags/tag3674.xml"/><Relationship Id="rId53" Type="http://schemas.openxmlformats.org/officeDocument/2006/relationships/tags" Target="../tags/tag3682.xml"/><Relationship Id="rId5" Type="http://schemas.openxmlformats.org/officeDocument/2006/relationships/tags" Target="../tags/tag3634.xml"/><Relationship Id="rId10" Type="http://schemas.openxmlformats.org/officeDocument/2006/relationships/tags" Target="../tags/tag3639.xml"/><Relationship Id="rId19" Type="http://schemas.openxmlformats.org/officeDocument/2006/relationships/tags" Target="../tags/tag3648.xml"/><Relationship Id="rId31" Type="http://schemas.openxmlformats.org/officeDocument/2006/relationships/tags" Target="../tags/tag3660.xml"/><Relationship Id="rId44" Type="http://schemas.openxmlformats.org/officeDocument/2006/relationships/tags" Target="../tags/tag3673.xml"/><Relationship Id="rId52" Type="http://schemas.openxmlformats.org/officeDocument/2006/relationships/tags" Target="../tags/tag3681.xml"/><Relationship Id="rId4" Type="http://schemas.openxmlformats.org/officeDocument/2006/relationships/tags" Target="../tags/tag3633.xml"/><Relationship Id="rId9" Type="http://schemas.openxmlformats.org/officeDocument/2006/relationships/tags" Target="../tags/tag3638.xml"/><Relationship Id="rId14" Type="http://schemas.openxmlformats.org/officeDocument/2006/relationships/tags" Target="../tags/tag3643.xml"/><Relationship Id="rId22" Type="http://schemas.openxmlformats.org/officeDocument/2006/relationships/tags" Target="../tags/tag3651.xml"/><Relationship Id="rId27" Type="http://schemas.openxmlformats.org/officeDocument/2006/relationships/tags" Target="../tags/tag3656.xml"/><Relationship Id="rId30" Type="http://schemas.openxmlformats.org/officeDocument/2006/relationships/tags" Target="../tags/tag3659.xml"/><Relationship Id="rId35" Type="http://schemas.openxmlformats.org/officeDocument/2006/relationships/tags" Target="../tags/tag3664.xml"/><Relationship Id="rId43" Type="http://schemas.openxmlformats.org/officeDocument/2006/relationships/tags" Target="../tags/tag3672.xml"/><Relationship Id="rId48" Type="http://schemas.openxmlformats.org/officeDocument/2006/relationships/tags" Target="../tags/tag3677.xml"/><Relationship Id="rId8" Type="http://schemas.openxmlformats.org/officeDocument/2006/relationships/tags" Target="../tags/tag3637.xml"/><Relationship Id="rId51" Type="http://schemas.openxmlformats.org/officeDocument/2006/relationships/tags" Target="../tags/tag3680.xml"/><Relationship Id="rId3" Type="http://schemas.openxmlformats.org/officeDocument/2006/relationships/tags" Target="../tags/tag3632.xml"/><Relationship Id="rId12" Type="http://schemas.openxmlformats.org/officeDocument/2006/relationships/tags" Target="../tags/tag3641.xml"/><Relationship Id="rId17" Type="http://schemas.openxmlformats.org/officeDocument/2006/relationships/tags" Target="../tags/tag3646.xml"/><Relationship Id="rId25" Type="http://schemas.openxmlformats.org/officeDocument/2006/relationships/tags" Target="../tags/tag3654.xml"/><Relationship Id="rId33" Type="http://schemas.openxmlformats.org/officeDocument/2006/relationships/tags" Target="../tags/tag3662.xml"/><Relationship Id="rId38" Type="http://schemas.openxmlformats.org/officeDocument/2006/relationships/tags" Target="../tags/tag3667.xml"/><Relationship Id="rId46" Type="http://schemas.openxmlformats.org/officeDocument/2006/relationships/tags" Target="../tags/tag3675.xml"/><Relationship Id="rId20" Type="http://schemas.openxmlformats.org/officeDocument/2006/relationships/tags" Target="../tags/tag3649.xml"/><Relationship Id="rId41" Type="http://schemas.openxmlformats.org/officeDocument/2006/relationships/tags" Target="../tags/tag3670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3630.xml"/><Relationship Id="rId6" Type="http://schemas.openxmlformats.org/officeDocument/2006/relationships/tags" Target="../tags/tag3635.xml"/><Relationship Id="rId15" Type="http://schemas.openxmlformats.org/officeDocument/2006/relationships/tags" Target="../tags/tag3644.xml"/><Relationship Id="rId23" Type="http://schemas.openxmlformats.org/officeDocument/2006/relationships/tags" Target="../tags/tag3652.xml"/><Relationship Id="rId28" Type="http://schemas.openxmlformats.org/officeDocument/2006/relationships/tags" Target="../tags/tag3657.xml"/><Relationship Id="rId36" Type="http://schemas.openxmlformats.org/officeDocument/2006/relationships/tags" Target="../tags/tag3665.xml"/><Relationship Id="rId49" Type="http://schemas.openxmlformats.org/officeDocument/2006/relationships/tags" Target="../tags/tag3678.xml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tags" Target="../tags/tag3695.xml"/><Relationship Id="rId18" Type="http://schemas.openxmlformats.org/officeDocument/2006/relationships/tags" Target="../tags/tag3700.xml"/><Relationship Id="rId26" Type="http://schemas.openxmlformats.org/officeDocument/2006/relationships/tags" Target="../tags/tag3708.xml"/><Relationship Id="rId39" Type="http://schemas.openxmlformats.org/officeDocument/2006/relationships/tags" Target="../tags/tag3721.xml"/><Relationship Id="rId21" Type="http://schemas.openxmlformats.org/officeDocument/2006/relationships/tags" Target="../tags/tag3703.xml"/><Relationship Id="rId34" Type="http://schemas.openxmlformats.org/officeDocument/2006/relationships/tags" Target="../tags/tag3716.xml"/><Relationship Id="rId42" Type="http://schemas.openxmlformats.org/officeDocument/2006/relationships/tags" Target="../tags/tag3724.xml"/><Relationship Id="rId47" Type="http://schemas.openxmlformats.org/officeDocument/2006/relationships/tags" Target="../tags/tag3729.xml"/><Relationship Id="rId50" Type="http://schemas.openxmlformats.org/officeDocument/2006/relationships/tags" Target="../tags/tag3732.xml"/><Relationship Id="rId55" Type="http://schemas.openxmlformats.org/officeDocument/2006/relationships/tags" Target="../tags/tag3737.xml"/><Relationship Id="rId7" Type="http://schemas.openxmlformats.org/officeDocument/2006/relationships/tags" Target="../tags/tag3689.xml"/><Relationship Id="rId2" Type="http://schemas.openxmlformats.org/officeDocument/2006/relationships/tags" Target="../tags/tag3684.xml"/><Relationship Id="rId16" Type="http://schemas.openxmlformats.org/officeDocument/2006/relationships/tags" Target="../tags/tag3698.xml"/><Relationship Id="rId29" Type="http://schemas.openxmlformats.org/officeDocument/2006/relationships/tags" Target="../tags/tag3711.xml"/><Relationship Id="rId11" Type="http://schemas.openxmlformats.org/officeDocument/2006/relationships/tags" Target="../tags/tag3693.xml"/><Relationship Id="rId24" Type="http://schemas.openxmlformats.org/officeDocument/2006/relationships/tags" Target="../tags/tag3706.xml"/><Relationship Id="rId32" Type="http://schemas.openxmlformats.org/officeDocument/2006/relationships/tags" Target="../tags/tag3714.xml"/><Relationship Id="rId37" Type="http://schemas.openxmlformats.org/officeDocument/2006/relationships/tags" Target="../tags/tag3719.xml"/><Relationship Id="rId40" Type="http://schemas.openxmlformats.org/officeDocument/2006/relationships/tags" Target="../tags/tag3722.xml"/><Relationship Id="rId45" Type="http://schemas.openxmlformats.org/officeDocument/2006/relationships/tags" Target="../tags/tag3727.xml"/><Relationship Id="rId53" Type="http://schemas.openxmlformats.org/officeDocument/2006/relationships/tags" Target="../tags/tag3735.xml"/><Relationship Id="rId5" Type="http://schemas.openxmlformats.org/officeDocument/2006/relationships/tags" Target="../tags/tag3687.xml"/><Relationship Id="rId10" Type="http://schemas.openxmlformats.org/officeDocument/2006/relationships/tags" Target="../tags/tag3692.xml"/><Relationship Id="rId19" Type="http://schemas.openxmlformats.org/officeDocument/2006/relationships/tags" Target="../tags/tag3701.xml"/><Relationship Id="rId31" Type="http://schemas.openxmlformats.org/officeDocument/2006/relationships/tags" Target="../tags/tag3713.xml"/><Relationship Id="rId44" Type="http://schemas.openxmlformats.org/officeDocument/2006/relationships/tags" Target="../tags/tag3726.xml"/><Relationship Id="rId52" Type="http://schemas.openxmlformats.org/officeDocument/2006/relationships/tags" Target="../tags/tag3734.xml"/><Relationship Id="rId4" Type="http://schemas.openxmlformats.org/officeDocument/2006/relationships/tags" Target="../tags/tag3686.xml"/><Relationship Id="rId9" Type="http://schemas.openxmlformats.org/officeDocument/2006/relationships/tags" Target="../tags/tag3691.xml"/><Relationship Id="rId14" Type="http://schemas.openxmlformats.org/officeDocument/2006/relationships/tags" Target="../tags/tag3696.xml"/><Relationship Id="rId22" Type="http://schemas.openxmlformats.org/officeDocument/2006/relationships/tags" Target="../tags/tag3704.xml"/><Relationship Id="rId27" Type="http://schemas.openxmlformats.org/officeDocument/2006/relationships/tags" Target="../tags/tag3709.xml"/><Relationship Id="rId30" Type="http://schemas.openxmlformats.org/officeDocument/2006/relationships/tags" Target="../tags/tag3712.xml"/><Relationship Id="rId35" Type="http://schemas.openxmlformats.org/officeDocument/2006/relationships/tags" Target="../tags/tag3717.xml"/><Relationship Id="rId43" Type="http://schemas.openxmlformats.org/officeDocument/2006/relationships/tags" Target="../tags/tag3725.xml"/><Relationship Id="rId48" Type="http://schemas.openxmlformats.org/officeDocument/2006/relationships/tags" Target="../tags/tag3730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3690.xml"/><Relationship Id="rId51" Type="http://schemas.openxmlformats.org/officeDocument/2006/relationships/tags" Target="../tags/tag3733.xml"/><Relationship Id="rId3" Type="http://schemas.openxmlformats.org/officeDocument/2006/relationships/tags" Target="../tags/tag3685.xml"/><Relationship Id="rId12" Type="http://schemas.openxmlformats.org/officeDocument/2006/relationships/tags" Target="../tags/tag3694.xml"/><Relationship Id="rId17" Type="http://schemas.openxmlformats.org/officeDocument/2006/relationships/tags" Target="../tags/tag3699.xml"/><Relationship Id="rId25" Type="http://schemas.openxmlformats.org/officeDocument/2006/relationships/tags" Target="../tags/tag3707.xml"/><Relationship Id="rId33" Type="http://schemas.openxmlformats.org/officeDocument/2006/relationships/tags" Target="../tags/tag3715.xml"/><Relationship Id="rId38" Type="http://schemas.openxmlformats.org/officeDocument/2006/relationships/tags" Target="../tags/tag3720.xml"/><Relationship Id="rId46" Type="http://schemas.openxmlformats.org/officeDocument/2006/relationships/tags" Target="../tags/tag3728.xml"/><Relationship Id="rId20" Type="http://schemas.openxmlformats.org/officeDocument/2006/relationships/tags" Target="../tags/tag3702.xml"/><Relationship Id="rId41" Type="http://schemas.openxmlformats.org/officeDocument/2006/relationships/tags" Target="../tags/tag3723.xml"/><Relationship Id="rId54" Type="http://schemas.openxmlformats.org/officeDocument/2006/relationships/tags" Target="../tags/tag3736.xml"/><Relationship Id="rId1" Type="http://schemas.openxmlformats.org/officeDocument/2006/relationships/tags" Target="../tags/tag3683.xml"/><Relationship Id="rId6" Type="http://schemas.openxmlformats.org/officeDocument/2006/relationships/tags" Target="../tags/tag3688.xml"/><Relationship Id="rId15" Type="http://schemas.openxmlformats.org/officeDocument/2006/relationships/tags" Target="../tags/tag3697.xml"/><Relationship Id="rId23" Type="http://schemas.openxmlformats.org/officeDocument/2006/relationships/tags" Target="../tags/tag3705.xml"/><Relationship Id="rId28" Type="http://schemas.openxmlformats.org/officeDocument/2006/relationships/tags" Target="../tags/tag3710.xml"/><Relationship Id="rId36" Type="http://schemas.openxmlformats.org/officeDocument/2006/relationships/tags" Target="../tags/tag3718.xml"/><Relationship Id="rId49" Type="http://schemas.openxmlformats.org/officeDocument/2006/relationships/tags" Target="../tags/tag373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tags" Target="../tags/tag3745.xml"/><Relationship Id="rId3" Type="http://schemas.openxmlformats.org/officeDocument/2006/relationships/tags" Target="../tags/tag3740.xml"/><Relationship Id="rId7" Type="http://schemas.openxmlformats.org/officeDocument/2006/relationships/tags" Target="../tags/tag3744.xml"/><Relationship Id="rId2" Type="http://schemas.openxmlformats.org/officeDocument/2006/relationships/tags" Target="../tags/tag3739.xml"/><Relationship Id="rId1" Type="http://schemas.openxmlformats.org/officeDocument/2006/relationships/tags" Target="../tags/tag3738.xml"/><Relationship Id="rId6" Type="http://schemas.openxmlformats.org/officeDocument/2006/relationships/tags" Target="../tags/tag3743.xml"/><Relationship Id="rId5" Type="http://schemas.openxmlformats.org/officeDocument/2006/relationships/tags" Target="../tags/tag3742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3741.xml"/><Relationship Id="rId9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tags" Target="../tags/tag3753.xml"/><Relationship Id="rId3" Type="http://schemas.openxmlformats.org/officeDocument/2006/relationships/tags" Target="../tags/tag3748.xml"/><Relationship Id="rId7" Type="http://schemas.openxmlformats.org/officeDocument/2006/relationships/tags" Target="../tags/tag3752.xml"/><Relationship Id="rId2" Type="http://schemas.openxmlformats.org/officeDocument/2006/relationships/tags" Target="../tags/tag3747.xml"/><Relationship Id="rId1" Type="http://schemas.openxmlformats.org/officeDocument/2006/relationships/tags" Target="../tags/tag3746.xml"/><Relationship Id="rId6" Type="http://schemas.openxmlformats.org/officeDocument/2006/relationships/tags" Target="../tags/tag3751.xml"/><Relationship Id="rId5" Type="http://schemas.openxmlformats.org/officeDocument/2006/relationships/tags" Target="../tags/tag3750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3749.xml"/><Relationship Id="rId9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tags" Target="../tags/tag3761.xml"/><Relationship Id="rId3" Type="http://schemas.openxmlformats.org/officeDocument/2006/relationships/tags" Target="../tags/tag3756.xml"/><Relationship Id="rId7" Type="http://schemas.openxmlformats.org/officeDocument/2006/relationships/tags" Target="../tags/tag3760.xml"/><Relationship Id="rId2" Type="http://schemas.openxmlformats.org/officeDocument/2006/relationships/tags" Target="../tags/tag3755.xml"/><Relationship Id="rId1" Type="http://schemas.openxmlformats.org/officeDocument/2006/relationships/tags" Target="../tags/tag3754.xml"/><Relationship Id="rId6" Type="http://schemas.openxmlformats.org/officeDocument/2006/relationships/tags" Target="../tags/tag3759.xml"/><Relationship Id="rId5" Type="http://schemas.openxmlformats.org/officeDocument/2006/relationships/tags" Target="../tags/tag375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757.xml"/><Relationship Id="rId9" Type="http://schemas.openxmlformats.org/officeDocument/2006/relationships/tags" Target="../tags/tag3762.xml"/></Relationships>
</file>

<file path=ppt/slides/_rels/slide108.xml.rels><?xml version="1.0" encoding="UTF-8" standalone="yes"?>
<Relationships xmlns="http://schemas.openxmlformats.org/package/2006/relationships"><Relationship Id="rId13" Type="http://schemas.openxmlformats.org/officeDocument/2006/relationships/tags" Target="../tags/tag3775.xml"/><Relationship Id="rId18" Type="http://schemas.openxmlformats.org/officeDocument/2006/relationships/tags" Target="../tags/tag3780.xml"/><Relationship Id="rId26" Type="http://schemas.openxmlformats.org/officeDocument/2006/relationships/tags" Target="../tags/tag3788.xml"/><Relationship Id="rId39" Type="http://schemas.openxmlformats.org/officeDocument/2006/relationships/tags" Target="../tags/tag3801.xml"/><Relationship Id="rId21" Type="http://schemas.openxmlformats.org/officeDocument/2006/relationships/tags" Target="../tags/tag3783.xml"/><Relationship Id="rId34" Type="http://schemas.openxmlformats.org/officeDocument/2006/relationships/tags" Target="../tags/tag3796.xml"/><Relationship Id="rId42" Type="http://schemas.openxmlformats.org/officeDocument/2006/relationships/tags" Target="../tags/tag3804.xml"/><Relationship Id="rId47" Type="http://schemas.openxmlformats.org/officeDocument/2006/relationships/tags" Target="../tags/tag3809.xml"/><Relationship Id="rId50" Type="http://schemas.openxmlformats.org/officeDocument/2006/relationships/tags" Target="../tags/tag3812.xml"/><Relationship Id="rId55" Type="http://schemas.openxmlformats.org/officeDocument/2006/relationships/notesSlide" Target="../notesSlides/notesSlide6.xml"/><Relationship Id="rId7" Type="http://schemas.openxmlformats.org/officeDocument/2006/relationships/tags" Target="../tags/tag3769.xml"/><Relationship Id="rId2" Type="http://schemas.openxmlformats.org/officeDocument/2006/relationships/tags" Target="../tags/tag3764.xml"/><Relationship Id="rId16" Type="http://schemas.openxmlformats.org/officeDocument/2006/relationships/tags" Target="../tags/tag3778.xml"/><Relationship Id="rId29" Type="http://schemas.openxmlformats.org/officeDocument/2006/relationships/tags" Target="../tags/tag3791.xml"/><Relationship Id="rId11" Type="http://schemas.openxmlformats.org/officeDocument/2006/relationships/tags" Target="../tags/tag3773.xml"/><Relationship Id="rId24" Type="http://schemas.openxmlformats.org/officeDocument/2006/relationships/tags" Target="../tags/tag3786.xml"/><Relationship Id="rId32" Type="http://schemas.openxmlformats.org/officeDocument/2006/relationships/tags" Target="../tags/tag3794.xml"/><Relationship Id="rId37" Type="http://schemas.openxmlformats.org/officeDocument/2006/relationships/tags" Target="../tags/tag3799.xml"/><Relationship Id="rId40" Type="http://schemas.openxmlformats.org/officeDocument/2006/relationships/tags" Target="../tags/tag3802.xml"/><Relationship Id="rId45" Type="http://schemas.openxmlformats.org/officeDocument/2006/relationships/tags" Target="../tags/tag3807.xml"/><Relationship Id="rId53" Type="http://schemas.openxmlformats.org/officeDocument/2006/relationships/tags" Target="../tags/tag3815.xml"/><Relationship Id="rId5" Type="http://schemas.openxmlformats.org/officeDocument/2006/relationships/tags" Target="../tags/tag3767.xml"/><Relationship Id="rId10" Type="http://schemas.openxmlformats.org/officeDocument/2006/relationships/tags" Target="../tags/tag3772.xml"/><Relationship Id="rId19" Type="http://schemas.openxmlformats.org/officeDocument/2006/relationships/tags" Target="../tags/tag3781.xml"/><Relationship Id="rId31" Type="http://schemas.openxmlformats.org/officeDocument/2006/relationships/tags" Target="../tags/tag3793.xml"/><Relationship Id="rId44" Type="http://schemas.openxmlformats.org/officeDocument/2006/relationships/tags" Target="../tags/tag3806.xml"/><Relationship Id="rId52" Type="http://schemas.openxmlformats.org/officeDocument/2006/relationships/tags" Target="../tags/tag3814.xml"/><Relationship Id="rId4" Type="http://schemas.openxmlformats.org/officeDocument/2006/relationships/tags" Target="../tags/tag3766.xml"/><Relationship Id="rId9" Type="http://schemas.openxmlformats.org/officeDocument/2006/relationships/tags" Target="../tags/tag3771.xml"/><Relationship Id="rId14" Type="http://schemas.openxmlformats.org/officeDocument/2006/relationships/tags" Target="../tags/tag3776.xml"/><Relationship Id="rId22" Type="http://schemas.openxmlformats.org/officeDocument/2006/relationships/tags" Target="../tags/tag3784.xml"/><Relationship Id="rId27" Type="http://schemas.openxmlformats.org/officeDocument/2006/relationships/tags" Target="../tags/tag3789.xml"/><Relationship Id="rId30" Type="http://schemas.openxmlformats.org/officeDocument/2006/relationships/tags" Target="../tags/tag3792.xml"/><Relationship Id="rId35" Type="http://schemas.openxmlformats.org/officeDocument/2006/relationships/tags" Target="../tags/tag3797.xml"/><Relationship Id="rId43" Type="http://schemas.openxmlformats.org/officeDocument/2006/relationships/tags" Target="../tags/tag3805.xml"/><Relationship Id="rId48" Type="http://schemas.openxmlformats.org/officeDocument/2006/relationships/tags" Target="../tags/tag3810.xml"/><Relationship Id="rId8" Type="http://schemas.openxmlformats.org/officeDocument/2006/relationships/tags" Target="../tags/tag3770.xml"/><Relationship Id="rId51" Type="http://schemas.openxmlformats.org/officeDocument/2006/relationships/tags" Target="../tags/tag3813.xml"/><Relationship Id="rId3" Type="http://schemas.openxmlformats.org/officeDocument/2006/relationships/tags" Target="../tags/tag3765.xml"/><Relationship Id="rId12" Type="http://schemas.openxmlformats.org/officeDocument/2006/relationships/tags" Target="../tags/tag3774.xml"/><Relationship Id="rId17" Type="http://schemas.openxmlformats.org/officeDocument/2006/relationships/tags" Target="../tags/tag3779.xml"/><Relationship Id="rId25" Type="http://schemas.openxmlformats.org/officeDocument/2006/relationships/tags" Target="../tags/tag3787.xml"/><Relationship Id="rId33" Type="http://schemas.openxmlformats.org/officeDocument/2006/relationships/tags" Target="../tags/tag3795.xml"/><Relationship Id="rId38" Type="http://schemas.openxmlformats.org/officeDocument/2006/relationships/tags" Target="../tags/tag3800.xml"/><Relationship Id="rId46" Type="http://schemas.openxmlformats.org/officeDocument/2006/relationships/tags" Target="../tags/tag3808.xml"/><Relationship Id="rId20" Type="http://schemas.openxmlformats.org/officeDocument/2006/relationships/tags" Target="../tags/tag3782.xml"/><Relationship Id="rId41" Type="http://schemas.openxmlformats.org/officeDocument/2006/relationships/tags" Target="../tags/tag3803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3763.xml"/><Relationship Id="rId6" Type="http://schemas.openxmlformats.org/officeDocument/2006/relationships/tags" Target="../tags/tag3768.xml"/><Relationship Id="rId15" Type="http://schemas.openxmlformats.org/officeDocument/2006/relationships/tags" Target="../tags/tag3777.xml"/><Relationship Id="rId23" Type="http://schemas.openxmlformats.org/officeDocument/2006/relationships/tags" Target="../tags/tag3785.xml"/><Relationship Id="rId28" Type="http://schemas.openxmlformats.org/officeDocument/2006/relationships/tags" Target="../tags/tag3790.xml"/><Relationship Id="rId36" Type="http://schemas.openxmlformats.org/officeDocument/2006/relationships/tags" Target="../tags/tag3798.xml"/><Relationship Id="rId49" Type="http://schemas.openxmlformats.org/officeDocument/2006/relationships/tags" Target="../tags/tag3811.xml"/></Relationships>
</file>

<file path=ppt/slides/_rels/slide109.xml.rels><?xml version="1.0" encoding="UTF-8" standalone="yes"?>
<Relationships xmlns="http://schemas.openxmlformats.org/package/2006/relationships"><Relationship Id="rId13" Type="http://schemas.openxmlformats.org/officeDocument/2006/relationships/tags" Target="../tags/tag3828.xml"/><Relationship Id="rId18" Type="http://schemas.openxmlformats.org/officeDocument/2006/relationships/tags" Target="../tags/tag3833.xml"/><Relationship Id="rId26" Type="http://schemas.openxmlformats.org/officeDocument/2006/relationships/tags" Target="../tags/tag3841.xml"/><Relationship Id="rId39" Type="http://schemas.openxmlformats.org/officeDocument/2006/relationships/tags" Target="../tags/tag3854.xml"/><Relationship Id="rId21" Type="http://schemas.openxmlformats.org/officeDocument/2006/relationships/tags" Target="../tags/tag3836.xml"/><Relationship Id="rId34" Type="http://schemas.openxmlformats.org/officeDocument/2006/relationships/tags" Target="../tags/tag3849.xml"/><Relationship Id="rId42" Type="http://schemas.openxmlformats.org/officeDocument/2006/relationships/tags" Target="../tags/tag3857.xml"/><Relationship Id="rId47" Type="http://schemas.openxmlformats.org/officeDocument/2006/relationships/tags" Target="../tags/tag3862.xml"/><Relationship Id="rId50" Type="http://schemas.openxmlformats.org/officeDocument/2006/relationships/tags" Target="../tags/tag3865.xml"/><Relationship Id="rId55" Type="http://schemas.openxmlformats.org/officeDocument/2006/relationships/notesSlide" Target="../notesSlides/notesSlide7.xml"/><Relationship Id="rId7" Type="http://schemas.openxmlformats.org/officeDocument/2006/relationships/tags" Target="../tags/tag3822.xml"/><Relationship Id="rId2" Type="http://schemas.openxmlformats.org/officeDocument/2006/relationships/tags" Target="../tags/tag3817.xml"/><Relationship Id="rId16" Type="http://schemas.openxmlformats.org/officeDocument/2006/relationships/tags" Target="../tags/tag3831.xml"/><Relationship Id="rId29" Type="http://schemas.openxmlformats.org/officeDocument/2006/relationships/tags" Target="../tags/tag3844.xml"/><Relationship Id="rId11" Type="http://schemas.openxmlformats.org/officeDocument/2006/relationships/tags" Target="../tags/tag3826.xml"/><Relationship Id="rId24" Type="http://schemas.openxmlformats.org/officeDocument/2006/relationships/tags" Target="../tags/tag3839.xml"/><Relationship Id="rId32" Type="http://schemas.openxmlformats.org/officeDocument/2006/relationships/tags" Target="../tags/tag3847.xml"/><Relationship Id="rId37" Type="http://schemas.openxmlformats.org/officeDocument/2006/relationships/tags" Target="../tags/tag3852.xml"/><Relationship Id="rId40" Type="http://schemas.openxmlformats.org/officeDocument/2006/relationships/tags" Target="../tags/tag3855.xml"/><Relationship Id="rId45" Type="http://schemas.openxmlformats.org/officeDocument/2006/relationships/tags" Target="../tags/tag3860.xml"/><Relationship Id="rId53" Type="http://schemas.openxmlformats.org/officeDocument/2006/relationships/tags" Target="../tags/tag3868.xml"/><Relationship Id="rId5" Type="http://schemas.openxmlformats.org/officeDocument/2006/relationships/tags" Target="../tags/tag3820.xml"/><Relationship Id="rId10" Type="http://schemas.openxmlformats.org/officeDocument/2006/relationships/tags" Target="../tags/tag3825.xml"/><Relationship Id="rId19" Type="http://schemas.openxmlformats.org/officeDocument/2006/relationships/tags" Target="../tags/tag3834.xml"/><Relationship Id="rId31" Type="http://schemas.openxmlformats.org/officeDocument/2006/relationships/tags" Target="../tags/tag3846.xml"/><Relationship Id="rId44" Type="http://schemas.openxmlformats.org/officeDocument/2006/relationships/tags" Target="../tags/tag3859.xml"/><Relationship Id="rId52" Type="http://schemas.openxmlformats.org/officeDocument/2006/relationships/tags" Target="../tags/tag3867.xml"/><Relationship Id="rId4" Type="http://schemas.openxmlformats.org/officeDocument/2006/relationships/tags" Target="../tags/tag3819.xml"/><Relationship Id="rId9" Type="http://schemas.openxmlformats.org/officeDocument/2006/relationships/tags" Target="../tags/tag3824.xml"/><Relationship Id="rId14" Type="http://schemas.openxmlformats.org/officeDocument/2006/relationships/tags" Target="../tags/tag3829.xml"/><Relationship Id="rId22" Type="http://schemas.openxmlformats.org/officeDocument/2006/relationships/tags" Target="../tags/tag3837.xml"/><Relationship Id="rId27" Type="http://schemas.openxmlformats.org/officeDocument/2006/relationships/tags" Target="../tags/tag3842.xml"/><Relationship Id="rId30" Type="http://schemas.openxmlformats.org/officeDocument/2006/relationships/tags" Target="../tags/tag3845.xml"/><Relationship Id="rId35" Type="http://schemas.openxmlformats.org/officeDocument/2006/relationships/tags" Target="../tags/tag3850.xml"/><Relationship Id="rId43" Type="http://schemas.openxmlformats.org/officeDocument/2006/relationships/tags" Target="../tags/tag3858.xml"/><Relationship Id="rId48" Type="http://schemas.openxmlformats.org/officeDocument/2006/relationships/tags" Target="../tags/tag3863.xml"/><Relationship Id="rId8" Type="http://schemas.openxmlformats.org/officeDocument/2006/relationships/tags" Target="../tags/tag3823.xml"/><Relationship Id="rId51" Type="http://schemas.openxmlformats.org/officeDocument/2006/relationships/tags" Target="../tags/tag3866.xml"/><Relationship Id="rId3" Type="http://schemas.openxmlformats.org/officeDocument/2006/relationships/tags" Target="../tags/tag3818.xml"/><Relationship Id="rId12" Type="http://schemas.openxmlformats.org/officeDocument/2006/relationships/tags" Target="../tags/tag3827.xml"/><Relationship Id="rId17" Type="http://schemas.openxmlformats.org/officeDocument/2006/relationships/tags" Target="../tags/tag3832.xml"/><Relationship Id="rId25" Type="http://schemas.openxmlformats.org/officeDocument/2006/relationships/tags" Target="../tags/tag3840.xml"/><Relationship Id="rId33" Type="http://schemas.openxmlformats.org/officeDocument/2006/relationships/tags" Target="../tags/tag3848.xml"/><Relationship Id="rId38" Type="http://schemas.openxmlformats.org/officeDocument/2006/relationships/tags" Target="../tags/tag3853.xml"/><Relationship Id="rId46" Type="http://schemas.openxmlformats.org/officeDocument/2006/relationships/tags" Target="../tags/tag3861.xml"/><Relationship Id="rId20" Type="http://schemas.openxmlformats.org/officeDocument/2006/relationships/tags" Target="../tags/tag3835.xml"/><Relationship Id="rId41" Type="http://schemas.openxmlformats.org/officeDocument/2006/relationships/tags" Target="../tags/tag3856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3816.xml"/><Relationship Id="rId6" Type="http://schemas.openxmlformats.org/officeDocument/2006/relationships/tags" Target="../tags/tag3821.xml"/><Relationship Id="rId15" Type="http://schemas.openxmlformats.org/officeDocument/2006/relationships/tags" Target="../tags/tag3830.xml"/><Relationship Id="rId23" Type="http://schemas.openxmlformats.org/officeDocument/2006/relationships/tags" Target="../tags/tag3838.xml"/><Relationship Id="rId28" Type="http://schemas.openxmlformats.org/officeDocument/2006/relationships/tags" Target="../tags/tag3843.xml"/><Relationship Id="rId36" Type="http://schemas.openxmlformats.org/officeDocument/2006/relationships/tags" Target="../tags/tag3851.xml"/><Relationship Id="rId49" Type="http://schemas.openxmlformats.org/officeDocument/2006/relationships/tags" Target="../tags/tag3864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50.xml"/><Relationship Id="rId21" Type="http://schemas.openxmlformats.org/officeDocument/2006/relationships/tags" Target="../tags/tag245.xml"/><Relationship Id="rId42" Type="http://schemas.openxmlformats.org/officeDocument/2006/relationships/tags" Target="../tags/tag266.xml"/><Relationship Id="rId47" Type="http://schemas.openxmlformats.org/officeDocument/2006/relationships/tags" Target="../tags/tag271.xml"/><Relationship Id="rId63" Type="http://schemas.openxmlformats.org/officeDocument/2006/relationships/tags" Target="../tags/tag287.xml"/><Relationship Id="rId68" Type="http://schemas.openxmlformats.org/officeDocument/2006/relationships/tags" Target="../tags/tag292.xml"/><Relationship Id="rId16" Type="http://schemas.openxmlformats.org/officeDocument/2006/relationships/tags" Target="../tags/tag240.xml"/><Relationship Id="rId11" Type="http://schemas.openxmlformats.org/officeDocument/2006/relationships/tags" Target="../tags/tag235.xml"/><Relationship Id="rId24" Type="http://schemas.openxmlformats.org/officeDocument/2006/relationships/tags" Target="../tags/tag248.xml"/><Relationship Id="rId32" Type="http://schemas.openxmlformats.org/officeDocument/2006/relationships/tags" Target="../tags/tag256.xml"/><Relationship Id="rId37" Type="http://schemas.openxmlformats.org/officeDocument/2006/relationships/tags" Target="../tags/tag261.xml"/><Relationship Id="rId40" Type="http://schemas.openxmlformats.org/officeDocument/2006/relationships/tags" Target="../tags/tag264.xml"/><Relationship Id="rId45" Type="http://schemas.openxmlformats.org/officeDocument/2006/relationships/tags" Target="../tags/tag269.xml"/><Relationship Id="rId53" Type="http://schemas.openxmlformats.org/officeDocument/2006/relationships/tags" Target="../tags/tag277.xml"/><Relationship Id="rId58" Type="http://schemas.openxmlformats.org/officeDocument/2006/relationships/tags" Target="../tags/tag282.xml"/><Relationship Id="rId66" Type="http://schemas.openxmlformats.org/officeDocument/2006/relationships/tags" Target="../tags/tag290.xml"/><Relationship Id="rId74" Type="http://schemas.openxmlformats.org/officeDocument/2006/relationships/image" Target="../media/image11.png"/><Relationship Id="rId5" Type="http://schemas.openxmlformats.org/officeDocument/2006/relationships/tags" Target="../tags/tag229.xml"/><Relationship Id="rId61" Type="http://schemas.openxmlformats.org/officeDocument/2006/relationships/tags" Target="../tags/tag285.xml"/><Relationship Id="rId19" Type="http://schemas.openxmlformats.org/officeDocument/2006/relationships/tags" Target="../tags/tag243.xml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tags" Target="../tags/tag251.xml"/><Relationship Id="rId30" Type="http://schemas.openxmlformats.org/officeDocument/2006/relationships/tags" Target="../tags/tag254.xml"/><Relationship Id="rId35" Type="http://schemas.openxmlformats.org/officeDocument/2006/relationships/tags" Target="../tags/tag259.xml"/><Relationship Id="rId43" Type="http://schemas.openxmlformats.org/officeDocument/2006/relationships/tags" Target="../tags/tag267.xml"/><Relationship Id="rId48" Type="http://schemas.openxmlformats.org/officeDocument/2006/relationships/tags" Target="../tags/tag272.xml"/><Relationship Id="rId56" Type="http://schemas.openxmlformats.org/officeDocument/2006/relationships/tags" Target="../tags/tag280.xml"/><Relationship Id="rId64" Type="http://schemas.openxmlformats.org/officeDocument/2006/relationships/tags" Target="../tags/tag288.xml"/><Relationship Id="rId69" Type="http://schemas.openxmlformats.org/officeDocument/2006/relationships/tags" Target="../tags/tag293.xml"/><Relationship Id="rId77" Type="http://schemas.openxmlformats.org/officeDocument/2006/relationships/image" Target="../media/image10.png"/><Relationship Id="rId8" Type="http://schemas.openxmlformats.org/officeDocument/2006/relationships/tags" Target="../tags/tag232.xml"/><Relationship Id="rId51" Type="http://schemas.openxmlformats.org/officeDocument/2006/relationships/tags" Target="../tags/tag275.xml"/><Relationship Id="rId72" Type="http://schemas.openxmlformats.org/officeDocument/2006/relationships/tags" Target="../tags/tag296.xml"/><Relationship Id="rId3" Type="http://schemas.openxmlformats.org/officeDocument/2006/relationships/tags" Target="../tags/tag227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33" Type="http://schemas.openxmlformats.org/officeDocument/2006/relationships/tags" Target="../tags/tag257.xml"/><Relationship Id="rId38" Type="http://schemas.openxmlformats.org/officeDocument/2006/relationships/tags" Target="../tags/tag262.xml"/><Relationship Id="rId46" Type="http://schemas.openxmlformats.org/officeDocument/2006/relationships/tags" Target="../tags/tag270.xml"/><Relationship Id="rId59" Type="http://schemas.openxmlformats.org/officeDocument/2006/relationships/tags" Target="../tags/tag283.xml"/><Relationship Id="rId67" Type="http://schemas.openxmlformats.org/officeDocument/2006/relationships/tags" Target="../tags/tag291.xml"/><Relationship Id="rId20" Type="http://schemas.openxmlformats.org/officeDocument/2006/relationships/tags" Target="../tags/tag244.xml"/><Relationship Id="rId41" Type="http://schemas.openxmlformats.org/officeDocument/2006/relationships/tags" Target="../tags/tag265.xml"/><Relationship Id="rId54" Type="http://schemas.openxmlformats.org/officeDocument/2006/relationships/tags" Target="../tags/tag278.xml"/><Relationship Id="rId62" Type="http://schemas.openxmlformats.org/officeDocument/2006/relationships/tags" Target="../tags/tag286.xml"/><Relationship Id="rId70" Type="http://schemas.openxmlformats.org/officeDocument/2006/relationships/tags" Target="../tags/tag294.xml"/><Relationship Id="rId75" Type="http://schemas.openxmlformats.org/officeDocument/2006/relationships/image" Target="../media/image12.png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tags" Target="../tags/tag252.xml"/><Relationship Id="rId36" Type="http://schemas.openxmlformats.org/officeDocument/2006/relationships/tags" Target="../tags/tag260.xml"/><Relationship Id="rId49" Type="http://schemas.openxmlformats.org/officeDocument/2006/relationships/tags" Target="../tags/tag273.xml"/><Relationship Id="rId57" Type="http://schemas.openxmlformats.org/officeDocument/2006/relationships/tags" Target="../tags/tag281.xml"/><Relationship Id="rId10" Type="http://schemas.openxmlformats.org/officeDocument/2006/relationships/tags" Target="../tags/tag234.xml"/><Relationship Id="rId31" Type="http://schemas.openxmlformats.org/officeDocument/2006/relationships/tags" Target="../tags/tag255.xml"/><Relationship Id="rId44" Type="http://schemas.openxmlformats.org/officeDocument/2006/relationships/tags" Target="../tags/tag268.xml"/><Relationship Id="rId52" Type="http://schemas.openxmlformats.org/officeDocument/2006/relationships/tags" Target="../tags/tag276.xml"/><Relationship Id="rId60" Type="http://schemas.openxmlformats.org/officeDocument/2006/relationships/tags" Target="../tags/tag284.xml"/><Relationship Id="rId65" Type="http://schemas.openxmlformats.org/officeDocument/2006/relationships/tags" Target="../tags/tag289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9" Type="http://schemas.openxmlformats.org/officeDocument/2006/relationships/tags" Target="../tags/tag263.xml"/><Relationship Id="rId34" Type="http://schemas.openxmlformats.org/officeDocument/2006/relationships/tags" Target="../tags/tag258.xml"/><Relationship Id="rId50" Type="http://schemas.openxmlformats.org/officeDocument/2006/relationships/tags" Target="../tags/tag274.xml"/><Relationship Id="rId55" Type="http://schemas.openxmlformats.org/officeDocument/2006/relationships/tags" Target="../tags/tag279.xml"/><Relationship Id="rId76" Type="http://schemas.openxmlformats.org/officeDocument/2006/relationships/image" Target="../media/image9.png"/><Relationship Id="rId7" Type="http://schemas.openxmlformats.org/officeDocument/2006/relationships/tags" Target="../tags/tag231.xml"/><Relationship Id="rId71" Type="http://schemas.openxmlformats.org/officeDocument/2006/relationships/tags" Target="../tags/tag295.xml"/><Relationship Id="rId2" Type="http://schemas.openxmlformats.org/officeDocument/2006/relationships/tags" Target="../tags/tag226.xml"/><Relationship Id="rId29" Type="http://schemas.openxmlformats.org/officeDocument/2006/relationships/tags" Target="../tags/tag253.xml"/></Relationships>
</file>

<file path=ppt/slides/_rels/slide110.xml.rels><?xml version="1.0" encoding="UTF-8" standalone="yes"?>
<Relationships xmlns="http://schemas.openxmlformats.org/package/2006/relationships"><Relationship Id="rId13" Type="http://schemas.openxmlformats.org/officeDocument/2006/relationships/tags" Target="../tags/tag3881.xml"/><Relationship Id="rId18" Type="http://schemas.openxmlformats.org/officeDocument/2006/relationships/tags" Target="../tags/tag3886.xml"/><Relationship Id="rId26" Type="http://schemas.openxmlformats.org/officeDocument/2006/relationships/tags" Target="../tags/tag3894.xml"/><Relationship Id="rId39" Type="http://schemas.openxmlformats.org/officeDocument/2006/relationships/tags" Target="../tags/tag3907.xml"/><Relationship Id="rId21" Type="http://schemas.openxmlformats.org/officeDocument/2006/relationships/tags" Target="../tags/tag3889.xml"/><Relationship Id="rId34" Type="http://schemas.openxmlformats.org/officeDocument/2006/relationships/tags" Target="../tags/tag3902.xml"/><Relationship Id="rId42" Type="http://schemas.openxmlformats.org/officeDocument/2006/relationships/tags" Target="../tags/tag3910.xml"/><Relationship Id="rId47" Type="http://schemas.openxmlformats.org/officeDocument/2006/relationships/tags" Target="../tags/tag3915.xml"/><Relationship Id="rId50" Type="http://schemas.openxmlformats.org/officeDocument/2006/relationships/tags" Target="../tags/tag3918.xml"/><Relationship Id="rId7" Type="http://schemas.openxmlformats.org/officeDocument/2006/relationships/tags" Target="../tags/tag3875.xml"/><Relationship Id="rId2" Type="http://schemas.openxmlformats.org/officeDocument/2006/relationships/tags" Target="../tags/tag3870.xml"/><Relationship Id="rId16" Type="http://schemas.openxmlformats.org/officeDocument/2006/relationships/tags" Target="../tags/tag3884.xml"/><Relationship Id="rId29" Type="http://schemas.openxmlformats.org/officeDocument/2006/relationships/tags" Target="../tags/tag3897.xml"/><Relationship Id="rId11" Type="http://schemas.openxmlformats.org/officeDocument/2006/relationships/tags" Target="../tags/tag3879.xml"/><Relationship Id="rId24" Type="http://schemas.openxmlformats.org/officeDocument/2006/relationships/tags" Target="../tags/tag3892.xml"/><Relationship Id="rId32" Type="http://schemas.openxmlformats.org/officeDocument/2006/relationships/tags" Target="../tags/tag3900.xml"/><Relationship Id="rId37" Type="http://schemas.openxmlformats.org/officeDocument/2006/relationships/tags" Target="../tags/tag3905.xml"/><Relationship Id="rId40" Type="http://schemas.openxmlformats.org/officeDocument/2006/relationships/tags" Target="../tags/tag3908.xml"/><Relationship Id="rId45" Type="http://schemas.openxmlformats.org/officeDocument/2006/relationships/tags" Target="../tags/tag3913.xml"/><Relationship Id="rId53" Type="http://schemas.openxmlformats.org/officeDocument/2006/relationships/tags" Target="../tags/tag3921.xml"/><Relationship Id="rId5" Type="http://schemas.openxmlformats.org/officeDocument/2006/relationships/tags" Target="../tags/tag3873.xml"/><Relationship Id="rId10" Type="http://schemas.openxmlformats.org/officeDocument/2006/relationships/tags" Target="../tags/tag3878.xml"/><Relationship Id="rId19" Type="http://schemas.openxmlformats.org/officeDocument/2006/relationships/tags" Target="../tags/tag3887.xml"/><Relationship Id="rId31" Type="http://schemas.openxmlformats.org/officeDocument/2006/relationships/tags" Target="../tags/tag3899.xml"/><Relationship Id="rId44" Type="http://schemas.openxmlformats.org/officeDocument/2006/relationships/tags" Target="../tags/tag3912.xml"/><Relationship Id="rId52" Type="http://schemas.openxmlformats.org/officeDocument/2006/relationships/tags" Target="../tags/tag3920.xml"/><Relationship Id="rId4" Type="http://schemas.openxmlformats.org/officeDocument/2006/relationships/tags" Target="../tags/tag3872.xml"/><Relationship Id="rId9" Type="http://schemas.openxmlformats.org/officeDocument/2006/relationships/tags" Target="../tags/tag3877.xml"/><Relationship Id="rId14" Type="http://schemas.openxmlformats.org/officeDocument/2006/relationships/tags" Target="../tags/tag3882.xml"/><Relationship Id="rId22" Type="http://schemas.openxmlformats.org/officeDocument/2006/relationships/tags" Target="../tags/tag3890.xml"/><Relationship Id="rId27" Type="http://schemas.openxmlformats.org/officeDocument/2006/relationships/tags" Target="../tags/tag3895.xml"/><Relationship Id="rId30" Type="http://schemas.openxmlformats.org/officeDocument/2006/relationships/tags" Target="../tags/tag3898.xml"/><Relationship Id="rId35" Type="http://schemas.openxmlformats.org/officeDocument/2006/relationships/tags" Target="../tags/tag3903.xml"/><Relationship Id="rId43" Type="http://schemas.openxmlformats.org/officeDocument/2006/relationships/tags" Target="../tags/tag3911.xml"/><Relationship Id="rId48" Type="http://schemas.openxmlformats.org/officeDocument/2006/relationships/tags" Target="../tags/tag3916.xml"/><Relationship Id="rId8" Type="http://schemas.openxmlformats.org/officeDocument/2006/relationships/tags" Target="../tags/tag3876.xml"/><Relationship Id="rId51" Type="http://schemas.openxmlformats.org/officeDocument/2006/relationships/tags" Target="../tags/tag3919.xml"/><Relationship Id="rId3" Type="http://schemas.openxmlformats.org/officeDocument/2006/relationships/tags" Target="../tags/tag3871.xml"/><Relationship Id="rId12" Type="http://schemas.openxmlformats.org/officeDocument/2006/relationships/tags" Target="../tags/tag3880.xml"/><Relationship Id="rId17" Type="http://schemas.openxmlformats.org/officeDocument/2006/relationships/tags" Target="../tags/tag3885.xml"/><Relationship Id="rId25" Type="http://schemas.openxmlformats.org/officeDocument/2006/relationships/tags" Target="../tags/tag3893.xml"/><Relationship Id="rId33" Type="http://schemas.openxmlformats.org/officeDocument/2006/relationships/tags" Target="../tags/tag3901.xml"/><Relationship Id="rId38" Type="http://schemas.openxmlformats.org/officeDocument/2006/relationships/tags" Target="../tags/tag3906.xml"/><Relationship Id="rId46" Type="http://schemas.openxmlformats.org/officeDocument/2006/relationships/tags" Target="../tags/tag3914.xml"/><Relationship Id="rId20" Type="http://schemas.openxmlformats.org/officeDocument/2006/relationships/tags" Target="../tags/tag3888.xml"/><Relationship Id="rId41" Type="http://schemas.openxmlformats.org/officeDocument/2006/relationships/tags" Target="../tags/tag3909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3869.xml"/><Relationship Id="rId6" Type="http://schemas.openxmlformats.org/officeDocument/2006/relationships/tags" Target="../tags/tag3874.xml"/><Relationship Id="rId15" Type="http://schemas.openxmlformats.org/officeDocument/2006/relationships/tags" Target="../tags/tag3883.xml"/><Relationship Id="rId23" Type="http://schemas.openxmlformats.org/officeDocument/2006/relationships/tags" Target="../tags/tag3891.xml"/><Relationship Id="rId28" Type="http://schemas.openxmlformats.org/officeDocument/2006/relationships/tags" Target="../tags/tag3896.xml"/><Relationship Id="rId36" Type="http://schemas.openxmlformats.org/officeDocument/2006/relationships/tags" Target="../tags/tag3904.xml"/><Relationship Id="rId49" Type="http://schemas.openxmlformats.org/officeDocument/2006/relationships/tags" Target="../tags/tag3917.xml"/></Relationships>
</file>

<file path=ppt/slides/_rels/slide111.xml.rels><?xml version="1.0" encoding="UTF-8" standalone="yes"?>
<Relationships xmlns="http://schemas.openxmlformats.org/package/2006/relationships"><Relationship Id="rId13" Type="http://schemas.openxmlformats.org/officeDocument/2006/relationships/tags" Target="../tags/tag3934.xml"/><Relationship Id="rId18" Type="http://schemas.openxmlformats.org/officeDocument/2006/relationships/tags" Target="../tags/tag3939.xml"/><Relationship Id="rId26" Type="http://schemas.openxmlformats.org/officeDocument/2006/relationships/tags" Target="../tags/tag3947.xml"/><Relationship Id="rId39" Type="http://schemas.openxmlformats.org/officeDocument/2006/relationships/tags" Target="../tags/tag3960.xml"/><Relationship Id="rId21" Type="http://schemas.openxmlformats.org/officeDocument/2006/relationships/tags" Target="../tags/tag3942.xml"/><Relationship Id="rId34" Type="http://schemas.openxmlformats.org/officeDocument/2006/relationships/tags" Target="../tags/tag3955.xml"/><Relationship Id="rId42" Type="http://schemas.openxmlformats.org/officeDocument/2006/relationships/tags" Target="../tags/tag3963.xml"/><Relationship Id="rId47" Type="http://schemas.openxmlformats.org/officeDocument/2006/relationships/tags" Target="../tags/tag3968.xml"/><Relationship Id="rId50" Type="http://schemas.openxmlformats.org/officeDocument/2006/relationships/tags" Target="../tags/tag3971.xml"/><Relationship Id="rId55" Type="http://schemas.openxmlformats.org/officeDocument/2006/relationships/notesSlide" Target="../notesSlides/notesSlide8.xml"/><Relationship Id="rId7" Type="http://schemas.openxmlformats.org/officeDocument/2006/relationships/tags" Target="../tags/tag3928.xml"/><Relationship Id="rId2" Type="http://schemas.openxmlformats.org/officeDocument/2006/relationships/tags" Target="../tags/tag3923.xml"/><Relationship Id="rId16" Type="http://schemas.openxmlformats.org/officeDocument/2006/relationships/tags" Target="../tags/tag3937.xml"/><Relationship Id="rId29" Type="http://schemas.openxmlformats.org/officeDocument/2006/relationships/tags" Target="../tags/tag3950.xml"/><Relationship Id="rId11" Type="http://schemas.openxmlformats.org/officeDocument/2006/relationships/tags" Target="../tags/tag3932.xml"/><Relationship Id="rId24" Type="http://schemas.openxmlformats.org/officeDocument/2006/relationships/tags" Target="../tags/tag3945.xml"/><Relationship Id="rId32" Type="http://schemas.openxmlformats.org/officeDocument/2006/relationships/tags" Target="../tags/tag3953.xml"/><Relationship Id="rId37" Type="http://schemas.openxmlformats.org/officeDocument/2006/relationships/tags" Target="../tags/tag3958.xml"/><Relationship Id="rId40" Type="http://schemas.openxmlformats.org/officeDocument/2006/relationships/tags" Target="../tags/tag3961.xml"/><Relationship Id="rId45" Type="http://schemas.openxmlformats.org/officeDocument/2006/relationships/tags" Target="../tags/tag3966.xml"/><Relationship Id="rId53" Type="http://schemas.openxmlformats.org/officeDocument/2006/relationships/tags" Target="../tags/tag3974.xml"/><Relationship Id="rId5" Type="http://schemas.openxmlformats.org/officeDocument/2006/relationships/tags" Target="../tags/tag3926.xml"/><Relationship Id="rId10" Type="http://schemas.openxmlformats.org/officeDocument/2006/relationships/tags" Target="../tags/tag3931.xml"/><Relationship Id="rId19" Type="http://schemas.openxmlformats.org/officeDocument/2006/relationships/tags" Target="../tags/tag3940.xml"/><Relationship Id="rId31" Type="http://schemas.openxmlformats.org/officeDocument/2006/relationships/tags" Target="../tags/tag3952.xml"/><Relationship Id="rId44" Type="http://schemas.openxmlformats.org/officeDocument/2006/relationships/tags" Target="../tags/tag3965.xml"/><Relationship Id="rId52" Type="http://schemas.openxmlformats.org/officeDocument/2006/relationships/tags" Target="../tags/tag3973.xml"/><Relationship Id="rId4" Type="http://schemas.openxmlformats.org/officeDocument/2006/relationships/tags" Target="../tags/tag3925.xml"/><Relationship Id="rId9" Type="http://schemas.openxmlformats.org/officeDocument/2006/relationships/tags" Target="../tags/tag3930.xml"/><Relationship Id="rId14" Type="http://schemas.openxmlformats.org/officeDocument/2006/relationships/tags" Target="../tags/tag3935.xml"/><Relationship Id="rId22" Type="http://schemas.openxmlformats.org/officeDocument/2006/relationships/tags" Target="../tags/tag3943.xml"/><Relationship Id="rId27" Type="http://schemas.openxmlformats.org/officeDocument/2006/relationships/tags" Target="../tags/tag3948.xml"/><Relationship Id="rId30" Type="http://schemas.openxmlformats.org/officeDocument/2006/relationships/tags" Target="../tags/tag3951.xml"/><Relationship Id="rId35" Type="http://schemas.openxmlformats.org/officeDocument/2006/relationships/tags" Target="../tags/tag3956.xml"/><Relationship Id="rId43" Type="http://schemas.openxmlformats.org/officeDocument/2006/relationships/tags" Target="../tags/tag3964.xml"/><Relationship Id="rId48" Type="http://schemas.openxmlformats.org/officeDocument/2006/relationships/tags" Target="../tags/tag3969.xml"/><Relationship Id="rId8" Type="http://schemas.openxmlformats.org/officeDocument/2006/relationships/tags" Target="../tags/tag3929.xml"/><Relationship Id="rId51" Type="http://schemas.openxmlformats.org/officeDocument/2006/relationships/tags" Target="../tags/tag3972.xml"/><Relationship Id="rId3" Type="http://schemas.openxmlformats.org/officeDocument/2006/relationships/tags" Target="../tags/tag3924.xml"/><Relationship Id="rId12" Type="http://schemas.openxmlformats.org/officeDocument/2006/relationships/tags" Target="../tags/tag3933.xml"/><Relationship Id="rId17" Type="http://schemas.openxmlformats.org/officeDocument/2006/relationships/tags" Target="../tags/tag3938.xml"/><Relationship Id="rId25" Type="http://schemas.openxmlformats.org/officeDocument/2006/relationships/tags" Target="../tags/tag3946.xml"/><Relationship Id="rId33" Type="http://schemas.openxmlformats.org/officeDocument/2006/relationships/tags" Target="../tags/tag3954.xml"/><Relationship Id="rId38" Type="http://schemas.openxmlformats.org/officeDocument/2006/relationships/tags" Target="../tags/tag3959.xml"/><Relationship Id="rId46" Type="http://schemas.openxmlformats.org/officeDocument/2006/relationships/tags" Target="../tags/tag3967.xml"/><Relationship Id="rId20" Type="http://schemas.openxmlformats.org/officeDocument/2006/relationships/tags" Target="../tags/tag3941.xml"/><Relationship Id="rId41" Type="http://schemas.openxmlformats.org/officeDocument/2006/relationships/tags" Target="../tags/tag3962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3922.xml"/><Relationship Id="rId6" Type="http://schemas.openxmlformats.org/officeDocument/2006/relationships/tags" Target="../tags/tag3927.xml"/><Relationship Id="rId15" Type="http://schemas.openxmlformats.org/officeDocument/2006/relationships/tags" Target="../tags/tag3936.xml"/><Relationship Id="rId23" Type="http://schemas.openxmlformats.org/officeDocument/2006/relationships/tags" Target="../tags/tag3944.xml"/><Relationship Id="rId28" Type="http://schemas.openxmlformats.org/officeDocument/2006/relationships/tags" Target="../tags/tag3949.xml"/><Relationship Id="rId36" Type="http://schemas.openxmlformats.org/officeDocument/2006/relationships/tags" Target="../tags/tag3957.xml"/><Relationship Id="rId49" Type="http://schemas.openxmlformats.org/officeDocument/2006/relationships/tags" Target="../tags/tag3970.xml"/></Relationships>
</file>

<file path=ppt/slides/_rels/slide112.xml.rels><?xml version="1.0" encoding="UTF-8" standalone="yes"?>
<Relationships xmlns="http://schemas.openxmlformats.org/package/2006/relationships"><Relationship Id="rId13" Type="http://schemas.openxmlformats.org/officeDocument/2006/relationships/tags" Target="../tags/tag3987.xml"/><Relationship Id="rId18" Type="http://schemas.openxmlformats.org/officeDocument/2006/relationships/tags" Target="../tags/tag3992.xml"/><Relationship Id="rId26" Type="http://schemas.openxmlformats.org/officeDocument/2006/relationships/tags" Target="../tags/tag4000.xml"/><Relationship Id="rId39" Type="http://schemas.openxmlformats.org/officeDocument/2006/relationships/tags" Target="../tags/tag4013.xml"/><Relationship Id="rId21" Type="http://schemas.openxmlformats.org/officeDocument/2006/relationships/tags" Target="../tags/tag3995.xml"/><Relationship Id="rId34" Type="http://schemas.openxmlformats.org/officeDocument/2006/relationships/tags" Target="../tags/tag4008.xml"/><Relationship Id="rId42" Type="http://schemas.openxmlformats.org/officeDocument/2006/relationships/tags" Target="../tags/tag4016.xml"/><Relationship Id="rId47" Type="http://schemas.openxmlformats.org/officeDocument/2006/relationships/tags" Target="../tags/tag4021.xml"/><Relationship Id="rId50" Type="http://schemas.openxmlformats.org/officeDocument/2006/relationships/tags" Target="../tags/tag4024.xml"/><Relationship Id="rId7" Type="http://schemas.openxmlformats.org/officeDocument/2006/relationships/tags" Target="../tags/tag3981.xml"/><Relationship Id="rId2" Type="http://schemas.openxmlformats.org/officeDocument/2006/relationships/tags" Target="../tags/tag3976.xml"/><Relationship Id="rId16" Type="http://schemas.openxmlformats.org/officeDocument/2006/relationships/tags" Target="../tags/tag3990.xml"/><Relationship Id="rId29" Type="http://schemas.openxmlformats.org/officeDocument/2006/relationships/tags" Target="../tags/tag4003.xml"/><Relationship Id="rId11" Type="http://schemas.openxmlformats.org/officeDocument/2006/relationships/tags" Target="../tags/tag3985.xml"/><Relationship Id="rId24" Type="http://schemas.openxmlformats.org/officeDocument/2006/relationships/tags" Target="../tags/tag3998.xml"/><Relationship Id="rId32" Type="http://schemas.openxmlformats.org/officeDocument/2006/relationships/tags" Target="../tags/tag4006.xml"/><Relationship Id="rId37" Type="http://schemas.openxmlformats.org/officeDocument/2006/relationships/tags" Target="../tags/tag4011.xml"/><Relationship Id="rId40" Type="http://schemas.openxmlformats.org/officeDocument/2006/relationships/tags" Target="../tags/tag4014.xml"/><Relationship Id="rId45" Type="http://schemas.openxmlformats.org/officeDocument/2006/relationships/tags" Target="../tags/tag4019.xml"/><Relationship Id="rId53" Type="http://schemas.openxmlformats.org/officeDocument/2006/relationships/tags" Target="../tags/tag4027.xml"/><Relationship Id="rId5" Type="http://schemas.openxmlformats.org/officeDocument/2006/relationships/tags" Target="../tags/tag3979.xml"/><Relationship Id="rId10" Type="http://schemas.openxmlformats.org/officeDocument/2006/relationships/tags" Target="../tags/tag3984.xml"/><Relationship Id="rId19" Type="http://schemas.openxmlformats.org/officeDocument/2006/relationships/tags" Target="../tags/tag3993.xml"/><Relationship Id="rId31" Type="http://schemas.openxmlformats.org/officeDocument/2006/relationships/tags" Target="../tags/tag4005.xml"/><Relationship Id="rId44" Type="http://schemas.openxmlformats.org/officeDocument/2006/relationships/tags" Target="../tags/tag4018.xml"/><Relationship Id="rId52" Type="http://schemas.openxmlformats.org/officeDocument/2006/relationships/tags" Target="../tags/tag4026.xml"/><Relationship Id="rId4" Type="http://schemas.openxmlformats.org/officeDocument/2006/relationships/tags" Target="../tags/tag3978.xml"/><Relationship Id="rId9" Type="http://schemas.openxmlformats.org/officeDocument/2006/relationships/tags" Target="../tags/tag3983.xml"/><Relationship Id="rId14" Type="http://schemas.openxmlformats.org/officeDocument/2006/relationships/tags" Target="../tags/tag3988.xml"/><Relationship Id="rId22" Type="http://schemas.openxmlformats.org/officeDocument/2006/relationships/tags" Target="../tags/tag3996.xml"/><Relationship Id="rId27" Type="http://schemas.openxmlformats.org/officeDocument/2006/relationships/tags" Target="../tags/tag4001.xml"/><Relationship Id="rId30" Type="http://schemas.openxmlformats.org/officeDocument/2006/relationships/tags" Target="../tags/tag4004.xml"/><Relationship Id="rId35" Type="http://schemas.openxmlformats.org/officeDocument/2006/relationships/tags" Target="../tags/tag4009.xml"/><Relationship Id="rId43" Type="http://schemas.openxmlformats.org/officeDocument/2006/relationships/tags" Target="../tags/tag4017.xml"/><Relationship Id="rId48" Type="http://schemas.openxmlformats.org/officeDocument/2006/relationships/tags" Target="../tags/tag4022.xml"/><Relationship Id="rId8" Type="http://schemas.openxmlformats.org/officeDocument/2006/relationships/tags" Target="../tags/tag3982.xml"/><Relationship Id="rId51" Type="http://schemas.openxmlformats.org/officeDocument/2006/relationships/tags" Target="../tags/tag4025.xml"/><Relationship Id="rId3" Type="http://schemas.openxmlformats.org/officeDocument/2006/relationships/tags" Target="../tags/tag3977.xml"/><Relationship Id="rId12" Type="http://schemas.openxmlformats.org/officeDocument/2006/relationships/tags" Target="../tags/tag3986.xml"/><Relationship Id="rId17" Type="http://schemas.openxmlformats.org/officeDocument/2006/relationships/tags" Target="../tags/tag3991.xml"/><Relationship Id="rId25" Type="http://schemas.openxmlformats.org/officeDocument/2006/relationships/tags" Target="../tags/tag3999.xml"/><Relationship Id="rId33" Type="http://schemas.openxmlformats.org/officeDocument/2006/relationships/tags" Target="../tags/tag4007.xml"/><Relationship Id="rId38" Type="http://schemas.openxmlformats.org/officeDocument/2006/relationships/tags" Target="../tags/tag4012.xml"/><Relationship Id="rId46" Type="http://schemas.openxmlformats.org/officeDocument/2006/relationships/tags" Target="../tags/tag4020.xml"/><Relationship Id="rId20" Type="http://schemas.openxmlformats.org/officeDocument/2006/relationships/tags" Target="../tags/tag3994.xml"/><Relationship Id="rId41" Type="http://schemas.openxmlformats.org/officeDocument/2006/relationships/tags" Target="../tags/tag4015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3975.xml"/><Relationship Id="rId6" Type="http://schemas.openxmlformats.org/officeDocument/2006/relationships/tags" Target="../tags/tag3980.xml"/><Relationship Id="rId15" Type="http://schemas.openxmlformats.org/officeDocument/2006/relationships/tags" Target="../tags/tag3989.xml"/><Relationship Id="rId23" Type="http://schemas.openxmlformats.org/officeDocument/2006/relationships/tags" Target="../tags/tag3997.xml"/><Relationship Id="rId28" Type="http://schemas.openxmlformats.org/officeDocument/2006/relationships/tags" Target="../tags/tag4002.xml"/><Relationship Id="rId36" Type="http://schemas.openxmlformats.org/officeDocument/2006/relationships/tags" Target="../tags/tag4010.xml"/><Relationship Id="rId49" Type="http://schemas.openxmlformats.org/officeDocument/2006/relationships/tags" Target="../tags/tag4023.xml"/></Relationships>
</file>

<file path=ppt/slides/_rels/slide113.xml.rels><?xml version="1.0" encoding="UTF-8" standalone="yes"?>
<Relationships xmlns="http://schemas.openxmlformats.org/package/2006/relationships"><Relationship Id="rId26" Type="http://schemas.openxmlformats.org/officeDocument/2006/relationships/tags" Target="../tags/tag4053.xml"/><Relationship Id="rId21" Type="http://schemas.openxmlformats.org/officeDocument/2006/relationships/tags" Target="../tags/tag4048.xml"/><Relationship Id="rId34" Type="http://schemas.openxmlformats.org/officeDocument/2006/relationships/tags" Target="../tags/tag4061.xml"/><Relationship Id="rId42" Type="http://schemas.openxmlformats.org/officeDocument/2006/relationships/tags" Target="../tags/tag4069.xml"/><Relationship Id="rId47" Type="http://schemas.openxmlformats.org/officeDocument/2006/relationships/tags" Target="../tags/tag4074.xml"/><Relationship Id="rId50" Type="http://schemas.openxmlformats.org/officeDocument/2006/relationships/tags" Target="../tags/tag4077.xml"/><Relationship Id="rId55" Type="http://schemas.openxmlformats.org/officeDocument/2006/relationships/tags" Target="../tags/tag4082.xml"/><Relationship Id="rId63" Type="http://schemas.openxmlformats.org/officeDocument/2006/relationships/tags" Target="../tags/tag4090.xml"/><Relationship Id="rId7" Type="http://schemas.openxmlformats.org/officeDocument/2006/relationships/tags" Target="../tags/tag4034.xml"/><Relationship Id="rId2" Type="http://schemas.openxmlformats.org/officeDocument/2006/relationships/tags" Target="../tags/tag4029.xml"/><Relationship Id="rId16" Type="http://schemas.openxmlformats.org/officeDocument/2006/relationships/tags" Target="../tags/tag4043.xml"/><Relationship Id="rId29" Type="http://schemas.openxmlformats.org/officeDocument/2006/relationships/tags" Target="../tags/tag4056.xml"/><Relationship Id="rId11" Type="http://schemas.openxmlformats.org/officeDocument/2006/relationships/tags" Target="../tags/tag4038.xml"/><Relationship Id="rId24" Type="http://schemas.openxmlformats.org/officeDocument/2006/relationships/tags" Target="../tags/tag4051.xml"/><Relationship Id="rId32" Type="http://schemas.openxmlformats.org/officeDocument/2006/relationships/tags" Target="../tags/tag4059.xml"/><Relationship Id="rId37" Type="http://schemas.openxmlformats.org/officeDocument/2006/relationships/tags" Target="../tags/tag4064.xml"/><Relationship Id="rId40" Type="http://schemas.openxmlformats.org/officeDocument/2006/relationships/tags" Target="../tags/tag4067.xml"/><Relationship Id="rId45" Type="http://schemas.openxmlformats.org/officeDocument/2006/relationships/tags" Target="../tags/tag4072.xml"/><Relationship Id="rId53" Type="http://schemas.openxmlformats.org/officeDocument/2006/relationships/tags" Target="../tags/tag4080.xml"/><Relationship Id="rId58" Type="http://schemas.openxmlformats.org/officeDocument/2006/relationships/tags" Target="../tags/tag4085.xml"/><Relationship Id="rId5" Type="http://schemas.openxmlformats.org/officeDocument/2006/relationships/tags" Target="../tags/tag4032.xml"/><Relationship Id="rId61" Type="http://schemas.openxmlformats.org/officeDocument/2006/relationships/tags" Target="../tags/tag4088.xml"/><Relationship Id="rId19" Type="http://schemas.openxmlformats.org/officeDocument/2006/relationships/tags" Target="../tags/tag4046.xml"/><Relationship Id="rId14" Type="http://schemas.openxmlformats.org/officeDocument/2006/relationships/tags" Target="../tags/tag4041.xml"/><Relationship Id="rId22" Type="http://schemas.openxmlformats.org/officeDocument/2006/relationships/tags" Target="../tags/tag4049.xml"/><Relationship Id="rId27" Type="http://schemas.openxmlformats.org/officeDocument/2006/relationships/tags" Target="../tags/tag4054.xml"/><Relationship Id="rId30" Type="http://schemas.openxmlformats.org/officeDocument/2006/relationships/tags" Target="../tags/tag4057.xml"/><Relationship Id="rId35" Type="http://schemas.openxmlformats.org/officeDocument/2006/relationships/tags" Target="../tags/tag4062.xml"/><Relationship Id="rId43" Type="http://schemas.openxmlformats.org/officeDocument/2006/relationships/tags" Target="../tags/tag4070.xml"/><Relationship Id="rId48" Type="http://schemas.openxmlformats.org/officeDocument/2006/relationships/tags" Target="../tags/tag4075.xml"/><Relationship Id="rId56" Type="http://schemas.openxmlformats.org/officeDocument/2006/relationships/tags" Target="../tags/tag4083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4035.xml"/><Relationship Id="rId51" Type="http://schemas.openxmlformats.org/officeDocument/2006/relationships/tags" Target="../tags/tag4078.xml"/><Relationship Id="rId3" Type="http://schemas.openxmlformats.org/officeDocument/2006/relationships/tags" Target="../tags/tag4030.xml"/><Relationship Id="rId12" Type="http://schemas.openxmlformats.org/officeDocument/2006/relationships/tags" Target="../tags/tag4039.xml"/><Relationship Id="rId17" Type="http://schemas.openxmlformats.org/officeDocument/2006/relationships/tags" Target="../tags/tag4044.xml"/><Relationship Id="rId25" Type="http://schemas.openxmlformats.org/officeDocument/2006/relationships/tags" Target="../tags/tag4052.xml"/><Relationship Id="rId33" Type="http://schemas.openxmlformats.org/officeDocument/2006/relationships/tags" Target="../tags/tag4060.xml"/><Relationship Id="rId38" Type="http://schemas.openxmlformats.org/officeDocument/2006/relationships/tags" Target="../tags/tag4065.xml"/><Relationship Id="rId46" Type="http://schemas.openxmlformats.org/officeDocument/2006/relationships/tags" Target="../tags/tag4073.xml"/><Relationship Id="rId59" Type="http://schemas.openxmlformats.org/officeDocument/2006/relationships/tags" Target="../tags/tag4086.xml"/><Relationship Id="rId20" Type="http://schemas.openxmlformats.org/officeDocument/2006/relationships/tags" Target="../tags/tag4047.xml"/><Relationship Id="rId41" Type="http://schemas.openxmlformats.org/officeDocument/2006/relationships/tags" Target="../tags/tag4068.xml"/><Relationship Id="rId54" Type="http://schemas.openxmlformats.org/officeDocument/2006/relationships/tags" Target="../tags/tag4081.xml"/><Relationship Id="rId62" Type="http://schemas.openxmlformats.org/officeDocument/2006/relationships/tags" Target="../tags/tag4089.xml"/><Relationship Id="rId1" Type="http://schemas.openxmlformats.org/officeDocument/2006/relationships/tags" Target="../tags/tag4028.xml"/><Relationship Id="rId6" Type="http://schemas.openxmlformats.org/officeDocument/2006/relationships/tags" Target="../tags/tag4033.xml"/><Relationship Id="rId15" Type="http://schemas.openxmlformats.org/officeDocument/2006/relationships/tags" Target="../tags/tag4042.xml"/><Relationship Id="rId23" Type="http://schemas.openxmlformats.org/officeDocument/2006/relationships/tags" Target="../tags/tag4050.xml"/><Relationship Id="rId28" Type="http://schemas.openxmlformats.org/officeDocument/2006/relationships/tags" Target="../tags/tag4055.xml"/><Relationship Id="rId36" Type="http://schemas.openxmlformats.org/officeDocument/2006/relationships/tags" Target="../tags/tag4063.xml"/><Relationship Id="rId49" Type="http://schemas.openxmlformats.org/officeDocument/2006/relationships/tags" Target="../tags/tag4076.xml"/><Relationship Id="rId57" Type="http://schemas.openxmlformats.org/officeDocument/2006/relationships/tags" Target="../tags/tag4084.xml"/><Relationship Id="rId10" Type="http://schemas.openxmlformats.org/officeDocument/2006/relationships/tags" Target="../tags/tag4037.xml"/><Relationship Id="rId31" Type="http://schemas.openxmlformats.org/officeDocument/2006/relationships/tags" Target="../tags/tag4058.xml"/><Relationship Id="rId44" Type="http://schemas.openxmlformats.org/officeDocument/2006/relationships/tags" Target="../tags/tag4071.xml"/><Relationship Id="rId52" Type="http://schemas.openxmlformats.org/officeDocument/2006/relationships/tags" Target="../tags/tag4079.xml"/><Relationship Id="rId60" Type="http://schemas.openxmlformats.org/officeDocument/2006/relationships/tags" Target="../tags/tag4087.xml"/><Relationship Id="rId65" Type="http://schemas.openxmlformats.org/officeDocument/2006/relationships/notesSlide" Target="../notesSlides/notesSlide9.xml"/><Relationship Id="rId4" Type="http://schemas.openxmlformats.org/officeDocument/2006/relationships/tags" Target="../tags/tag4031.xml"/><Relationship Id="rId9" Type="http://schemas.openxmlformats.org/officeDocument/2006/relationships/tags" Target="../tags/tag4036.xml"/><Relationship Id="rId13" Type="http://schemas.openxmlformats.org/officeDocument/2006/relationships/tags" Target="../tags/tag4040.xml"/><Relationship Id="rId18" Type="http://schemas.openxmlformats.org/officeDocument/2006/relationships/tags" Target="../tags/tag4045.xml"/><Relationship Id="rId39" Type="http://schemas.openxmlformats.org/officeDocument/2006/relationships/tags" Target="../tags/tag4066.xml"/></Relationships>
</file>

<file path=ppt/slides/_rels/slide114.xml.rels><?xml version="1.0" encoding="UTF-8" standalone="yes"?>
<Relationships xmlns="http://schemas.openxmlformats.org/package/2006/relationships"><Relationship Id="rId26" Type="http://schemas.openxmlformats.org/officeDocument/2006/relationships/tags" Target="../tags/tag4116.xml"/><Relationship Id="rId21" Type="http://schemas.openxmlformats.org/officeDocument/2006/relationships/tags" Target="../tags/tag4111.xml"/><Relationship Id="rId42" Type="http://schemas.openxmlformats.org/officeDocument/2006/relationships/tags" Target="../tags/tag4132.xml"/><Relationship Id="rId47" Type="http://schemas.openxmlformats.org/officeDocument/2006/relationships/tags" Target="../tags/tag4137.xml"/><Relationship Id="rId63" Type="http://schemas.openxmlformats.org/officeDocument/2006/relationships/tags" Target="../tags/tag4153.xml"/><Relationship Id="rId68" Type="http://schemas.openxmlformats.org/officeDocument/2006/relationships/tags" Target="../tags/tag4158.xml"/><Relationship Id="rId7" Type="http://schemas.openxmlformats.org/officeDocument/2006/relationships/tags" Target="../tags/tag4097.xml"/><Relationship Id="rId2" Type="http://schemas.openxmlformats.org/officeDocument/2006/relationships/tags" Target="../tags/tag4092.xml"/><Relationship Id="rId16" Type="http://schemas.openxmlformats.org/officeDocument/2006/relationships/tags" Target="../tags/tag4106.xml"/><Relationship Id="rId29" Type="http://schemas.openxmlformats.org/officeDocument/2006/relationships/tags" Target="../tags/tag4119.xml"/><Relationship Id="rId11" Type="http://schemas.openxmlformats.org/officeDocument/2006/relationships/tags" Target="../tags/tag4101.xml"/><Relationship Id="rId24" Type="http://schemas.openxmlformats.org/officeDocument/2006/relationships/tags" Target="../tags/tag4114.xml"/><Relationship Id="rId32" Type="http://schemas.openxmlformats.org/officeDocument/2006/relationships/tags" Target="../tags/tag4122.xml"/><Relationship Id="rId37" Type="http://schemas.openxmlformats.org/officeDocument/2006/relationships/tags" Target="../tags/tag4127.xml"/><Relationship Id="rId40" Type="http://schemas.openxmlformats.org/officeDocument/2006/relationships/tags" Target="../tags/tag4130.xml"/><Relationship Id="rId45" Type="http://schemas.openxmlformats.org/officeDocument/2006/relationships/tags" Target="../tags/tag4135.xml"/><Relationship Id="rId53" Type="http://schemas.openxmlformats.org/officeDocument/2006/relationships/tags" Target="../tags/tag4143.xml"/><Relationship Id="rId58" Type="http://schemas.openxmlformats.org/officeDocument/2006/relationships/tags" Target="../tags/tag4148.xml"/><Relationship Id="rId66" Type="http://schemas.openxmlformats.org/officeDocument/2006/relationships/tags" Target="../tags/tag4156.xml"/><Relationship Id="rId5" Type="http://schemas.openxmlformats.org/officeDocument/2006/relationships/tags" Target="../tags/tag4095.xml"/><Relationship Id="rId61" Type="http://schemas.openxmlformats.org/officeDocument/2006/relationships/tags" Target="../tags/tag4151.xml"/><Relationship Id="rId19" Type="http://schemas.openxmlformats.org/officeDocument/2006/relationships/tags" Target="../tags/tag4109.xml"/><Relationship Id="rId14" Type="http://schemas.openxmlformats.org/officeDocument/2006/relationships/tags" Target="../tags/tag4104.xml"/><Relationship Id="rId22" Type="http://schemas.openxmlformats.org/officeDocument/2006/relationships/tags" Target="../tags/tag4112.xml"/><Relationship Id="rId27" Type="http://schemas.openxmlformats.org/officeDocument/2006/relationships/tags" Target="../tags/tag4117.xml"/><Relationship Id="rId30" Type="http://schemas.openxmlformats.org/officeDocument/2006/relationships/tags" Target="../tags/tag4120.xml"/><Relationship Id="rId35" Type="http://schemas.openxmlformats.org/officeDocument/2006/relationships/tags" Target="../tags/tag4125.xml"/><Relationship Id="rId43" Type="http://schemas.openxmlformats.org/officeDocument/2006/relationships/tags" Target="../tags/tag4133.xml"/><Relationship Id="rId48" Type="http://schemas.openxmlformats.org/officeDocument/2006/relationships/tags" Target="../tags/tag4138.xml"/><Relationship Id="rId56" Type="http://schemas.openxmlformats.org/officeDocument/2006/relationships/tags" Target="../tags/tag4146.xml"/><Relationship Id="rId64" Type="http://schemas.openxmlformats.org/officeDocument/2006/relationships/tags" Target="../tags/tag4154.xml"/><Relationship Id="rId69" Type="http://schemas.openxmlformats.org/officeDocument/2006/relationships/tags" Target="../tags/tag4159.xml"/><Relationship Id="rId8" Type="http://schemas.openxmlformats.org/officeDocument/2006/relationships/tags" Target="../tags/tag4098.xml"/><Relationship Id="rId51" Type="http://schemas.openxmlformats.org/officeDocument/2006/relationships/tags" Target="../tags/tag4141.xml"/><Relationship Id="rId3" Type="http://schemas.openxmlformats.org/officeDocument/2006/relationships/tags" Target="../tags/tag4093.xml"/><Relationship Id="rId12" Type="http://schemas.openxmlformats.org/officeDocument/2006/relationships/tags" Target="../tags/tag4102.xml"/><Relationship Id="rId17" Type="http://schemas.openxmlformats.org/officeDocument/2006/relationships/tags" Target="../tags/tag4107.xml"/><Relationship Id="rId25" Type="http://schemas.openxmlformats.org/officeDocument/2006/relationships/tags" Target="../tags/tag4115.xml"/><Relationship Id="rId33" Type="http://schemas.openxmlformats.org/officeDocument/2006/relationships/tags" Target="../tags/tag4123.xml"/><Relationship Id="rId38" Type="http://schemas.openxmlformats.org/officeDocument/2006/relationships/tags" Target="../tags/tag4128.xml"/><Relationship Id="rId46" Type="http://schemas.openxmlformats.org/officeDocument/2006/relationships/tags" Target="../tags/tag4136.xml"/><Relationship Id="rId59" Type="http://schemas.openxmlformats.org/officeDocument/2006/relationships/tags" Target="../tags/tag4149.xml"/><Relationship Id="rId67" Type="http://schemas.openxmlformats.org/officeDocument/2006/relationships/tags" Target="../tags/tag4157.xml"/><Relationship Id="rId20" Type="http://schemas.openxmlformats.org/officeDocument/2006/relationships/tags" Target="../tags/tag4110.xml"/><Relationship Id="rId41" Type="http://schemas.openxmlformats.org/officeDocument/2006/relationships/tags" Target="../tags/tag4131.xml"/><Relationship Id="rId54" Type="http://schemas.openxmlformats.org/officeDocument/2006/relationships/tags" Target="../tags/tag4144.xml"/><Relationship Id="rId62" Type="http://schemas.openxmlformats.org/officeDocument/2006/relationships/tags" Target="../tags/tag4152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4091.xml"/><Relationship Id="rId6" Type="http://schemas.openxmlformats.org/officeDocument/2006/relationships/tags" Target="../tags/tag4096.xml"/><Relationship Id="rId15" Type="http://schemas.openxmlformats.org/officeDocument/2006/relationships/tags" Target="../tags/tag4105.xml"/><Relationship Id="rId23" Type="http://schemas.openxmlformats.org/officeDocument/2006/relationships/tags" Target="../tags/tag4113.xml"/><Relationship Id="rId28" Type="http://schemas.openxmlformats.org/officeDocument/2006/relationships/tags" Target="../tags/tag4118.xml"/><Relationship Id="rId36" Type="http://schemas.openxmlformats.org/officeDocument/2006/relationships/tags" Target="../tags/tag4126.xml"/><Relationship Id="rId49" Type="http://schemas.openxmlformats.org/officeDocument/2006/relationships/tags" Target="../tags/tag4139.xml"/><Relationship Id="rId57" Type="http://schemas.openxmlformats.org/officeDocument/2006/relationships/tags" Target="../tags/tag4147.xml"/><Relationship Id="rId10" Type="http://schemas.openxmlformats.org/officeDocument/2006/relationships/tags" Target="../tags/tag4100.xml"/><Relationship Id="rId31" Type="http://schemas.openxmlformats.org/officeDocument/2006/relationships/tags" Target="../tags/tag4121.xml"/><Relationship Id="rId44" Type="http://schemas.openxmlformats.org/officeDocument/2006/relationships/tags" Target="../tags/tag4134.xml"/><Relationship Id="rId52" Type="http://schemas.openxmlformats.org/officeDocument/2006/relationships/tags" Target="../tags/tag4142.xml"/><Relationship Id="rId60" Type="http://schemas.openxmlformats.org/officeDocument/2006/relationships/tags" Target="../tags/tag4150.xml"/><Relationship Id="rId65" Type="http://schemas.openxmlformats.org/officeDocument/2006/relationships/tags" Target="../tags/tag4155.xml"/><Relationship Id="rId4" Type="http://schemas.openxmlformats.org/officeDocument/2006/relationships/tags" Target="../tags/tag4094.xml"/><Relationship Id="rId9" Type="http://schemas.openxmlformats.org/officeDocument/2006/relationships/tags" Target="../tags/tag4099.xml"/><Relationship Id="rId13" Type="http://schemas.openxmlformats.org/officeDocument/2006/relationships/tags" Target="../tags/tag4103.xml"/><Relationship Id="rId18" Type="http://schemas.openxmlformats.org/officeDocument/2006/relationships/tags" Target="../tags/tag4108.xml"/><Relationship Id="rId39" Type="http://schemas.openxmlformats.org/officeDocument/2006/relationships/tags" Target="../tags/tag4129.xml"/><Relationship Id="rId34" Type="http://schemas.openxmlformats.org/officeDocument/2006/relationships/tags" Target="../tags/tag4124.xml"/><Relationship Id="rId50" Type="http://schemas.openxmlformats.org/officeDocument/2006/relationships/tags" Target="../tags/tag4140.xml"/><Relationship Id="rId55" Type="http://schemas.openxmlformats.org/officeDocument/2006/relationships/tags" Target="../tags/tag414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1.xml"/><Relationship Id="rId1" Type="http://schemas.openxmlformats.org/officeDocument/2006/relationships/tags" Target="../tags/tag416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3.xml"/><Relationship Id="rId1" Type="http://schemas.openxmlformats.org/officeDocument/2006/relationships/tags" Target="../tags/tag4162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322.xml"/><Relationship Id="rId21" Type="http://schemas.openxmlformats.org/officeDocument/2006/relationships/tags" Target="../tags/tag317.xml"/><Relationship Id="rId42" Type="http://schemas.openxmlformats.org/officeDocument/2006/relationships/tags" Target="../tags/tag338.xml"/><Relationship Id="rId47" Type="http://schemas.openxmlformats.org/officeDocument/2006/relationships/tags" Target="../tags/tag343.xml"/><Relationship Id="rId63" Type="http://schemas.openxmlformats.org/officeDocument/2006/relationships/tags" Target="../tags/tag359.xml"/><Relationship Id="rId68" Type="http://schemas.openxmlformats.org/officeDocument/2006/relationships/tags" Target="../tags/tag364.xml"/><Relationship Id="rId84" Type="http://schemas.openxmlformats.org/officeDocument/2006/relationships/tags" Target="../tags/tag380.xml"/><Relationship Id="rId89" Type="http://schemas.openxmlformats.org/officeDocument/2006/relationships/tags" Target="../tags/tag385.xml"/><Relationship Id="rId112" Type="http://schemas.openxmlformats.org/officeDocument/2006/relationships/image" Target="../media/image9.png"/><Relationship Id="rId16" Type="http://schemas.openxmlformats.org/officeDocument/2006/relationships/tags" Target="../tags/tag312.xml"/><Relationship Id="rId107" Type="http://schemas.openxmlformats.org/officeDocument/2006/relationships/tags" Target="../tags/tag403.xml"/><Relationship Id="rId11" Type="http://schemas.openxmlformats.org/officeDocument/2006/relationships/tags" Target="../tags/tag307.xml"/><Relationship Id="rId32" Type="http://schemas.openxmlformats.org/officeDocument/2006/relationships/tags" Target="../tags/tag328.xml"/><Relationship Id="rId37" Type="http://schemas.openxmlformats.org/officeDocument/2006/relationships/tags" Target="../tags/tag333.xml"/><Relationship Id="rId53" Type="http://schemas.openxmlformats.org/officeDocument/2006/relationships/tags" Target="../tags/tag349.xml"/><Relationship Id="rId58" Type="http://schemas.openxmlformats.org/officeDocument/2006/relationships/tags" Target="../tags/tag354.xml"/><Relationship Id="rId74" Type="http://schemas.openxmlformats.org/officeDocument/2006/relationships/tags" Target="../tags/tag370.xml"/><Relationship Id="rId79" Type="http://schemas.openxmlformats.org/officeDocument/2006/relationships/tags" Target="../tags/tag375.xml"/><Relationship Id="rId102" Type="http://schemas.openxmlformats.org/officeDocument/2006/relationships/tags" Target="../tags/tag398.xml"/><Relationship Id="rId5" Type="http://schemas.openxmlformats.org/officeDocument/2006/relationships/tags" Target="../tags/tag301.xml"/><Relationship Id="rId90" Type="http://schemas.openxmlformats.org/officeDocument/2006/relationships/tags" Target="../tags/tag386.xml"/><Relationship Id="rId95" Type="http://schemas.openxmlformats.org/officeDocument/2006/relationships/tags" Target="../tags/tag391.xml"/><Relationship Id="rId22" Type="http://schemas.openxmlformats.org/officeDocument/2006/relationships/tags" Target="../tags/tag318.xml"/><Relationship Id="rId27" Type="http://schemas.openxmlformats.org/officeDocument/2006/relationships/tags" Target="../tags/tag323.xml"/><Relationship Id="rId43" Type="http://schemas.openxmlformats.org/officeDocument/2006/relationships/tags" Target="../tags/tag339.xml"/><Relationship Id="rId48" Type="http://schemas.openxmlformats.org/officeDocument/2006/relationships/tags" Target="../tags/tag344.xml"/><Relationship Id="rId64" Type="http://schemas.openxmlformats.org/officeDocument/2006/relationships/tags" Target="../tags/tag360.xml"/><Relationship Id="rId69" Type="http://schemas.openxmlformats.org/officeDocument/2006/relationships/tags" Target="../tags/tag365.xml"/><Relationship Id="rId113" Type="http://schemas.openxmlformats.org/officeDocument/2006/relationships/image" Target="../media/image10.png"/><Relationship Id="rId80" Type="http://schemas.openxmlformats.org/officeDocument/2006/relationships/tags" Target="../tags/tag376.xml"/><Relationship Id="rId85" Type="http://schemas.openxmlformats.org/officeDocument/2006/relationships/tags" Target="../tags/tag381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33" Type="http://schemas.openxmlformats.org/officeDocument/2006/relationships/tags" Target="../tags/tag329.xml"/><Relationship Id="rId38" Type="http://schemas.openxmlformats.org/officeDocument/2006/relationships/tags" Target="../tags/tag334.xml"/><Relationship Id="rId59" Type="http://schemas.openxmlformats.org/officeDocument/2006/relationships/tags" Target="../tags/tag355.xml"/><Relationship Id="rId103" Type="http://schemas.openxmlformats.org/officeDocument/2006/relationships/tags" Target="../tags/tag399.xml"/><Relationship Id="rId108" Type="http://schemas.openxmlformats.org/officeDocument/2006/relationships/tags" Target="../tags/tag404.xml"/><Relationship Id="rId54" Type="http://schemas.openxmlformats.org/officeDocument/2006/relationships/tags" Target="../tags/tag350.xml"/><Relationship Id="rId70" Type="http://schemas.openxmlformats.org/officeDocument/2006/relationships/tags" Target="../tags/tag366.xml"/><Relationship Id="rId75" Type="http://schemas.openxmlformats.org/officeDocument/2006/relationships/tags" Target="../tags/tag371.xml"/><Relationship Id="rId91" Type="http://schemas.openxmlformats.org/officeDocument/2006/relationships/tags" Target="../tags/tag387.xml"/><Relationship Id="rId96" Type="http://schemas.openxmlformats.org/officeDocument/2006/relationships/tags" Target="../tags/tag392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5" Type="http://schemas.openxmlformats.org/officeDocument/2006/relationships/tags" Target="../tags/tag311.xml"/><Relationship Id="rId23" Type="http://schemas.openxmlformats.org/officeDocument/2006/relationships/tags" Target="../tags/tag319.xml"/><Relationship Id="rId28" Type="http://schemas.openxmlformats.org/officeDocument/2006/relationships/tags" Target="../tags/tag324.xml"/><Relationship Id="rId36" Type="http://schemas.openxmlformats.org/officeDocument/2006/relationships/tags" Target="../tags/tag332.xml"/><Relationship Id="rId49" Type="http://schemas.openxmlformats.org/officeDocument/2006/relationships/tags" Target="../tags/tag345.xml"/><Relationship Id="rId57" Type="http://schemas.openxmlformats.org/officeDocument/2006/relationships/tags" Target="../tags/tag353.xml"/><Relationship Id="rId106" Type="http://schemas.openxmlformats.org/officeDocument/2006/relationships/tags" Target="../tags/tag402.xml"/><Relationship Id="rId10" Type="http://schemas.openxmlformats.org/officeDocument/2006/relationships/tags" Target="../tags/tag306.xml"/><Relationship Id="rId31" Type="http://schemas.openxmlformats.org/officeDocument/2006/relationships/tags" Target="../tags/tag327.xml"/><Relationship Id="rId44" Type="http://schemas.openxmlformats.org/officeDocument/2006/relationships/tags" Target="../tags/tag340.xml"/><Relationship Id="rId52" Type="http://schemas.openxmlformats.org/officeDocument/2006/relationships/tags" Target="../tags/tag348.xml"/><Relationship Id="rId60" Type="http://schemas.openxmlformats.org/officeDocument/2006/relationships/tags" Target="../tags/tag356.xml"/><Relationship Id="rId65" Type="http://schemas.openxmlformats.org/officeDocument/2006/relationships/tags" Target="../tags/tag361.xml"/><Relationship Id="rId73" Type="http://schemas.openxmlformats.org/officeDocument/2006/relationships/tags" Target="../tags/tag369.xml"/><Relationship Id="rId78" Type="http://schemas.openxmlformats.org/officeDocument/2006/relationships/tags" Target="../tags/tag374.xml"/><Relationship Id="rId81" Type="http://schemas.openxmlformats.org/officeDocument/2006/relationships/tags" Target="../tags/tag377.xml"/><Relationship Id="rId86" Type="http://schemas.openxmlformats.org/officeDocument/2006/relationships/tags" Target="../tags/tag382.xml"/><Relationship Id="rId94" Type="http://schemas.openxmlformats.org/officeDocument/2006/relationships/tags" Target="../tags/tag390.xml"/><Relationship Id="rId99" Type="http://schemas.openxmlformats.org/officeDocument/2006/relationships/tags" Target="../tags/tag395.xml"/><Relationship Id="rId101" Type="http://schemas.openxmlformats.org/officeDocument/2006/relationships/tags" Target="../tags/tag397.xml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39" Type="http://schemas.openxmlformats.org/officeDocument/2006/relationships/tags" Target="../tags/tag335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330.xml"/><Relationship Id="rId50" Type="http://schemas.openxmlformats.org/officeDocument/2006/relationships/tags" Target="../tags/tag346.xml"/><Relationship Id="rId55" Type="http://schemas.openxmlformats.org/officeDocument/2006/relationships/tags" Target="../tags/tag351.xml"/><Relationship Id="rId76" Type="http://schemas.openxmlformats.org/officeDocument/2006/relationships/tags" Target="../tags/tag372.xml"/><Relationship Id="rId97" Type="http://schemas.openxmlformats.org/officeDocument/2006/relationships/tags" Target="../tags/tag393.xml"/><Relationship Id="rId104" Type="http://schemas.openxmlformats.org/officeDocument/2006/relationships/tags" Target="../tags/tag400.xml"/><Relationship Id="rId7" Type="http://schemas.openxmlformats.org/officeDocument/2006/relationships/tags" Target="../tags/tag303.xml"/><Relationship Id="rId71" Type="http://schemas.openxmlformats.org/officeDocument/2006/relationships/tags" Target="../tags/tag367.xml"/><Relationship Id="rId92" Type="http://schemas.openxmlformats.org/officeDocument/2006/relationships/tags" Target="../tags/tag388.xml"/><Relationship Id="rId2" Type="http://schemas.openxmlformats.org/officeDocument/2006/relationships/tags" Target="../tags/tag298.xml"/><Relationship Id="rId29" Type="http://schemas.openxmlformats.org/officeDocument/2006/relationships/tags" Target="../tags/tag325.xml"/><Relationship Id="rId24" Type="http://schemas.openxmlformats.org/officeDocument/2006/relationships/tags" Target="../tags/tag320.xml"/><Relationship Id="rId40" Type="http://schemas.openxmlformats.org/officeDocument/2006/relationships/tags" Target="../tags/tag336.xml"/><Relationship Id="rId45" Type="http://schemas.openxmlformats.org/officeDocument/2006/relationships/tags" Target="../tags/tag341.xml"/><Relationship Id="rId66" Type="http://schemas.openxmlformats.org/officeDocument/2006/relationships/tags" Target="../tags/tag362.xml"/><Relationship Id="rId87" Type="http://schemas.openxmlformats.org/officeDocument/2006/relationships/tags" Target="../tags/tag383.xml"/><Relationship Id="rId110" Type="http://schemas.openxmlformats.org/officeDocument/2006/relationships/image" Target="../media/image11.png"/><Relationship Id="rId61" Type="http://schemas.openxmlformats.org/officeDocument/2006/relationships/tags" Target="../tags/tag357.xml"/><Relationship Id="rId82" Type="http://schemas.openxmlformats.org/officeDocument/2006/relationships/tags" Target="../tags/tag378.xml"/><Relationship Id="rId19" Type="http://schemas.openxmlformats.org/officeDocument/2006/relationships/tags" Target="../tags/tag315.xml"/><Relationship Id="rId14" Type="http://schemas.openxmlformats.org/officeDocument/2006/relationships/tags" Target="../tags/tag310.xml"/><Relationship Id="rId30" Type="http://schemas.openxmlformats.org/officeDocument/2006/relationships/tags" Target="../tags/tag326.xml"/><Relationship Id="rId35" Type="http://schemas.openxmlformats.org/officeDocument/2006/relationships/tags" Target="../tags/tag331.xml"/><Relationship Id="rId56" Type="http://schemas.openxmlformats.org/officeDocument/2006/relationships/tags" Target="../tags/tag352.xml"/><Relationship Id="rId77" Type="http://schemas.openxmlformats.org/officeDocument/2006/relationships/tags" Target="../tags/tag373.xml"/><Relationship Id="rId100" Type="http://schemas.openxmlformats.org/officeDocument/2006/relationships/tags" Target="../tags/tag396.xml"/><Relationship Id="rId105" Type="http://schemas.openxmlformats.org/officeDocument/2006/relationships/tags" Target="../tags/tag401.xml"/><Relationship Id="rId8" Type="http://schemas.openxmlformats.org/officeDocument/2006/relationships/tags" Target="../tags/tag304.xml"/><Relationship Id="rId51" Type="http://schemas.openxmlformats.org/officeDocument/2006/relationships/tags" Target="../tags/tag347.xml"/><Relationship Id="rId72" Type="http://schemas.openxmlformats.org/officeDocument/2006/relationships/tags" Target="../tags/tag368.xml"/><Relationship Id="rId93" Type="http://schemas.openxmlformats.org/officeDocument/2006/relationships/tags" Target="../tags/tag389.xml"/><Relationship Id="rId98" Type="http://schemas.openxmlformats.org/officeDocument/2006/relationships/tags" Target="../tags/tag394.xml"/><Relationship Id="rId3" Type="http://schemas.openxmlformats.org/officeDocument/2006/relationships/tags" Target="../tags/tag299.xml"/><Relationship Id="rId25" Type="http://schemas.openxmlformats.org/officeDocument/2006/relationships/tags" Target="../tags/tag321.xml"/><Relationship Id="rId46" Type="http://schemas.openxmlformats.org/officeDocument/2006/relationships/tags" Target="../tags/tag342.xml"/><Relationship Id="rId67" Type="http://schemas.openxmlformats.org/officeDocument/2006/relationships/tags" Target="../tags/tag363.xml"/><Relationship Id="rId20" Type="http://schemas.openxmlformats.org/officeDocument/2006/relationships/tags" Target="../tags/tag316.xml"/><Relationship Id="rId41" Type="http://schemas.openxmlformats.org/officeDocument/2006/relationships/tags" Target="../tags/tag337.xml"/><Relationship Id="rId62" Type="http://schemas.openxmlformats.org/officeDocument/2006/relationships/tags" Target="../tags/tag358.xml"/><Relationship Id="rId83" Type="http://schemas.openxmlformats.org/officeDocument/2006/relationships/tags" Target="../tags/tag379.xml"/><Relationship Id="rId88" Type="http://schemas.openxmlformats.org/officeDocument/2006/relationships/tags" Target="../tags/tag384.xml"/><Relationship Id="rId111" Type="http://schemas.openxmlformats.org/officeDocument/2006/relationships/image" Target="../media/image12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5.xml"/><Relationship Id="rId1" Type="http://schemas.openxmlformats.org/officeDocument/2006/relationships/tags" Target="../tags/tag4164.xml"/><Relationship Id="rId4" Type="http://schemas.openxmlformats.org/officeDocument/2006/relationships/notesSlide" Target="../notesSlides/notesSlide1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7.xml"/><Relationship Id="rId1" Type="http://schemas.openxmlformats.org/officeDocument/2006/relationships/tags" Target="../tags/tag4166.xml"/><Relationship Id="rId4" Type="http://schemas.openxmlformats.org/officeDocument/2006/relationships/notesSlide" Target="../notesSlides/notesSlide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9.xml"/><Relationship Id="rId1" Type="http://schemas.openxmlformats.org/officeDocument/2006/relationships/tags" Target="../tags/tag4168.xml"/><Relationship Id="rId4" Type="http://schemas.openxmlformats.org/officeDocument/2006/relationships/notesSlide" Target="../notesSlides/notesSlide1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71.xml"/><Relationship Id="rId1" Type="http://schemas.openxmlformats.org/officeDocument/2006/relationships/tags" Target="../tags/tag4170.xml"/><Relationship Id="rId4" Type="http://schemas.openxmlformats.org/officeDocument/2006/relationships/notesSlide" Target="../notesSlides/notesSlide1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73.xml"/><Relationship Id="rId1" Type="http://schemas.openxmlformats.org/officeDocument/2006/relationships/tags" Target="../tags/tag4172.xml"/><Relationship Id="rId4" Type="http://schemas.openxmlformats.org/officeDocument/2006/relationships/notesSlide" Target="../notesSlides/notesSlide16.xml"/></Relationships>
</file>

<file path=ppt/slides/_rels/slide127.xml.rels><?xml version="1.0" encoding="UTF-8" standalone="yes"?>
<Relationships xmlns="http://schemas.openxmlformats.org/package/2006/relationships"><Relationship Id="rId26" Type="http://schemas.openxmlformats.org/officeDocument/2006/relationships/tags" Target="../tags/tag4199.xml"/><Relationship Id="rId21" Type="http://schemas.openxmlformats.org/officeDocument/2006/relationships/tags" Target="../tags/tag4194.xml"/><Relationship Id="rId42" Type="http://schemas.openxmlformats.org/officeDocument/2006/relationships/tags" Target="../tags/tag4215.xml"/><Relationship Id="rId47" Type="http://schemas.openxmlformats.org/officeDocument/2006/relationships/tags" Target="../tags/tag4220.xml"/><Relationship Id="rId63" Type="http://schemas.openxmlformats.org/officeDocument/2006/relationships/tags" Target="../tags/tag4236.xml"/><Relationship Id="rId68" Type="http://schemas.openxmlformats.org/officeDocument/2006/relationships/tags" Target="../tags/tag4241.xml"/><Relationship Id="rId2" Type="http://schemas.openxmlformats.org/officeDocument/2006/relationships/tags" Target="../tags/tag4175.xml"/><Relationship Id="rId16" Type="http://schemas.openxmlformats.org/officeDocument/2006/relationships/tags" Target="../tags/tag4189.xml"/><Relationship Id="rId29" Type="http://schemas.openxmlformats.org/officeDocument/2006/relationships/tags" Target="../tags/tag4202.xml"/><Relationship Id="rId11" Type="http://schemas.openxmlformats.org/officeDocument/2006/relationships/tags" Target="../tags/tag4184.xml"/><Relationship Id="rId24" Type="http://schemas.openxmlformats.org/officeDocument/2006/relationships/tags" Target="../tags/tag4197.xml"/><Relationship Id="rId32" Type="http://schemas.openxmlformats.org/officeDocument/2006/relationships/tags" Target="../tags/tag4205.xml"/><Relationship Id="rId37" Type="http://schemas.openxmlformats.org/officeDocument/2006/relationships/tags" Target="../tags/tag4210.xml"/><Relationship Id="rId40" Type="http://schemas.openxmlformats.org/officeDocument/2006/relationships/tags" Target="../tags/tag4213.xml"/><Relationship Id="rId45" Type="http://schemas.openxmlformats.org/officeDocument/2006/relationships/tags" Target="../tags/tag4218.xml"/><Relationship Id="rId53" Type="http://schemas.openxmlformats.org/officeDocument/2006/relationships/tags" Target="../tags/tag4226.xml"/><Relationship Id="rId58" Type="http://schemas.openxmlformats.org/officeDocument/2006/relationships/tags" Target="../tags/tag4231.xml"/><Relationship Id="rId66" Type="http://schemas.openxmlformats.org/officeDocument/2006/relationships/tags" Target="../tags/tag4239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4178.xml"/><Relationship Id="rId61" Type="http://schemas.openxmlformats.org/officeDocument/2006/relationships/tags" Target="../tags/tag4234.xml"/><Relationship Id="rId19" Type="http://schemas.openxmlformats.org/officeDocument/2006/relationships/tags" Target="../tags/tag4192.xml"/><Relationship Id="rId14" Type="http://schemas.openxmlformats.org/officeDocument/2006/relationships/tags" Target="../tags/tag4187.xml"/><Relationship Id="rId22" Type="http://schemas.openxmlformats.org/officeDocument/2006/relationships/tags" Target="../tags/tag4195.xml"/><Relationship Id="rId27" Type="http://schemas.openxmlformats.org/officeDocument/2006/relationships/tags" Target="../tags/tag4200.xml"/><Relationship Id="rId30" Type="http://schemas.openxmlformats.org/officeDocument/2006/relationships/tags" Target="../tags/tag4203.xml"/><Relationship Id="rId35" Type="http://schemas.openxmlformats.org/officeDocument/2006/relationships/tags" Target="../tags/tag4208.xml"/><Relationship Id="rId43" Type="http://schemas.openxmlformats.org/officeDocument/2006/relationships/tags" Target="../tags/tag4216.xml"/><Relationship Id="rId48" Type="http://schemas.openxmlformats.org/officeDocument/2006/relationships/tags" Target="../tags/tag4221.xml"/><Relationship Id="rId56" Type="http://schemas.openxmlformats.org/officeDocument/2006/relationships/tags" Target="../tags/tag4229.xml"/><Relationship Id="rId64" Type="http://schemas.openxmlformats.org/officeDocument/2006/relationships/tags" Target="../tags/tag4237.xml"/><Relationship Id="rId69" Type="http://schemas.openxmlformats.org/officeDocument/2006/relationships/tags" Target="../tags/tag4242.xml"/><Relationship Id="rId8" Type="http://schemas.openxmlformats.org/officeDocument/2006/relationships/tags" Target="../tags/tag4181.xml"/><Relationship Id="rId51" Type="http://schemas.openxmlformats.org/officeDocument/2006/relationships/tags" Target="../tags/tag4224.xml"/><Relationship Id="rId72" Type="http://schemas.openxmlformats.org/officeDocument/2006/relationships/tags" Target="../tags/tag4245.xml"/><Relationship Id="rId3" Type="http://schemas.openxmlformats.org/officeDocument/2006/relationships/tags" Target="../tags/tag4176.xml"/><Relationship Id="rId12" Type="http://schemas.openxmlformats.org/officeDocument/2006/relationships/tags" Target="../tags/tag4185.xml"/><Relationship Id="rId17" Type="http://schemas.openxmlformats.org/officeDocument/2006/relationships/tags" Target="../tags/tag4190.xml"/><Relationship Id="rId25" Type="http://schemas.openxmlformats.org/officeDocument/2006/relationships/tags" Target="../tags/tag4198.xml"/><Relationship Id="rId33" Type="http://schemas.openxmlformats.org/officeDocument/2006/relationships/tags" Target="../tags/tag4206.xml"/><Relationship Id="rId38" Type="http://schemas.openxmlformats.org/officeDocument/2006/relationships/tags" Target="../tags/tag4211.xml"/><Relationship Id="rId46" Type="http://schemas.openxmlformats.org/officeDocument/2006/relationships/tags" Target="../tags/tag4219.xml"/><Relationship Id="rId59" Type="http://schemas.openxmlformats.org/officeDocument/2006/relationships/tags" Target="../tags/tag4232.xml"/><Relationship Id="rId67" Type="http://schemas.openxmlformats.org/officeDocument/2006/relationships/tags" Target="../tags/tag4240.xml"/><Relationship Id="rId20" Type="http://schemas.openxmlformats.org/officeDocument/2006/relationships/tags" Target="../tags/tag4193.xml"/><Relationship Id="rId41" Type="http://schemas.openxmlformats.org/officeDocument/2006/relationships/tags" Target="../tags/tag4214.xml"/><Relationship Id="rId54" Type="http://schemas.openxmlformats.org/officeDocument/2006/relationships/tags" Target="../tags/tag4227.xml"/><Relationship Id="rId62" Type="http://schemas.openxmlformats.org/officeDocument/2006/relationships/tags" Target="../tags/tag4235.xml"/><Relationship Id="rId70" Type="http://schemas.openxmlformats.org/officeDocument/2006/relationships/tags" Target="../tags/tag4243.xml"/><Relationship Id="rId75" Type="http://schemas.openxmlformats.org/officeDocument/2006/relationships/notesSlide" Target="../notesSlides/notesSlide17.xml"/><Relationship Id="rId1" Type="http://schemas.openxmlformats.org/officeDocument/2006/relationships/tags" Target="../tags/tag4174.xml"/><Relationship Id="rId6" Type="http://schemas.openxmlformats.org/officeDocument/2006/relationships/tags" Target="../tags/tag4179.xml"/><Relationship Id="rId15" Type="http://schemas.openxmlformats.org/officeDocument/2006/relationships/tags" Target="../tags/tag4188.xml"/><Relationship Id="rId23" Type="http://schemas.openxmlformats.org/officeDocument/2006/relationships/tags" Target="../tags/tag4196.xml"/><Relationship Id="rId28" Type="http://schemas.openxmlformats.org/officeDocument/2006/relationships/tags" Target="../tags/tag4201.xml"/><Relationship Id="rId36" Type="http://schemas.openxmlformats.org/officeDocument/2006/relationships/tags" Target="../tags/tag4209.xml"/><Relationship Id="rId49" Type="http://schemas.openxmlformats.org/officeDocument/2006/relationships/tags" Target="../tags/tag4222.xml"/><Relationship Id="rId57" Type="http://schemas.openxmlformats.org/officeDocument/2006/relationships/tags" Target="../tags/tag4230.xml"/><Relationship Id="rId10" Type="http://schemas.openxmlformats.org/officeDocument/2006/relationships/tags" Target="../tags/tag4183.xml"/><Relationship Id="rId31" Type="http://schemas.openxmlformats.org/officeDocument/2006/relationships/tags" Target="../tags/tag4204.xml"/><Relationship Id="rId44" Type="http://schemas.openxmlformats.org/officeDocument/2006/relationships/tags" Target="../tags/tag4217.xml"/><Relationship Id="rId52" Type="http://schemas.openxmlformats.org/officeDocument/2006/relationships/tags" Target="../tags/tag4225.xml"/><Relationship Id="rId60" Type="http://schemas.openxmlformats.org/officeDocument/2006/relationships/tags" Target="../tags/tag4233.xml"/><Relationship Id="rId65" Type="http://schemas.openxmlformats.org/officeDocument/2006/relationships/tags" Target="../tags/tag4238.xml"/><Relationship Id="rId73" Type="http://schemas.openxmlformats.org/officeDocument/2006/relationships/tags" Target="../tags/tag4246.xml"/><Relationship Id="rId4" Type="http://schemas.openxmlformats.org/officeDocument/2006/relationships/tags" Target="../tags/tag4177.xml"/><Relationship Id="rId9" Type="http://schemas.openxmlformats.org/officeDocument/2006/relationships/tags" Target="../tags/tag4182.xml"/><Relationship Id="rId13" Type="http://schemas.openxmlformats.org/officeDocument/2006/relationships/tags" Target="../tags/tag4186.xml"/><Relationship Id="rId18" Type="http://schemas.openxmlformats.org/officeDocument/2006/relationships/tags" Target="../tags/tag4191.xml"/><Relationship Id="rId39" Type="http://schemas.openxmlformats.org/officeDocument/2006/relationships/tags" Target="../tags/tag4212.xml"/><Relationship Id="rId34" Type="http://schemas.openxmlformats.org/officeDocument/2006/relationships/tags" Target="../tags/tag4207.xml"/><Relationship Id="rId50" Type="http://schemas.openxmlformats.org/officeDocument/2006/relationships/tags" Target="../tags/tag4223.xml"/><Relationship Id="rId55" Type="http://schemas.openxmlformats.org/officeDocument/2006/relationships/tags" Target="../tags/tag4228.xml"/><Relationship Id="rId7" Type="http://schemas.openxmlformats.org/officeDocument/2006/relationships/tags" Target="../tags/tag4180.xml"/><Relationship Id="rId71" Type="http://schemas.openxmlformats.org/officeDocument/2006/relationships/tags" Target="../tags/tag4244.xml"/></Relationships>
</file>

<file path=ppt/slides/_rels/slide128.xml.rels><?xml version="1.0" encoding="UTF-8" standalone="yes"?>
<Relationships xmlns="http://schemas.openxmlformats.org/package/2006/relationships"><Relationship Id="rId26" Type="http://schemas.openxmlformats.org/officeDocument/2006/relationships/tags" Target="../tags/tag4272.xml"/><Relationship Id="rId21" Type="http://schemas.openxmlformats.org/officeDocument/2006/relationships/tags" Target="../tags/tag4267.xml"/><Relationship Id="rId42" Type="http://schemas.openxmlformats.org/officeDocument/2006/relationships/tags" Target="../tags/tag4288.xml"/><Relationship Id="rId47" Type="http://schemas.openxmlformats.org/officeDocument/2006/relationships/tags" Target="../tags/tag4293.xml"/><Relationship Id="rId63" Type="http://schemas.openxmlformats.org/officeDocument/2006/relationships/tags" Target="../tags/tag4309.xml"/><Relationship Id="rId68" Type="http://schemas.openxmlformats.org/officeDocument/2006/relationships/tags" Target="../tags/tag4314.xml"/><Relationship Id="rId2" Type="http://schemas.openxmlformats.org/officeDocument/2006/relationships/tags" Target="../tags/tag4248.xml"/><Relationship Id="rId16" Type="http://schemas.openxmlformats.org/officeDocument/2006/relationships/tags" Target="../tags/tag4262.xml"/><Relationship Id="rId29" Type="http://schemas.openxmlformats.org/officeDocument/2006/relationships/tags" Target="../tags/tag4275.xml"/><Relationship Id="rId11" Type="http://schemas.openxmlformats.org/officeDocument/2006/relationships/tags" Target="../tags/tag4257.xml"/><Relationship Id="rId24" Type="http://schemas.openxmlformats.org/officeDocument/2006/relationships/tags" Target="../tags/tag4270.xml"/><Relationship Id="rId32" Type="http://schemas.openxmlformats.org/officeDocument/2006/relationships/tags" Target="../tags/tag4278.xml"/><Relationship Id="rId37" Type="http://schemas.openxmlformats.org/officeDocument/2006/relationships/tags" Target="../tags/tag4283.xml"/><Relationship Id="rId40" Type="http://schemas.openxmlformats.org/officeDocument/2006/relationships/tags" Target="../tags/tag4286.xml"/><Relationship Id="rId45" Type="http://schemas.openxmlformats.org/officeDocument/2006/relationships/tags" Target="../tags/tag4291.xml"/><Relationship Id="rId53" Type="http://schemas.openxmlformats.org/officeDocument/2006/relationships/tags" Target="../tags/tag4299.xml"/><Relationship Id="rId58" Type="http://schemas.openxmlformats.org/officeDocument/2006/relationships/tags" Target="../tags/tag4304.xml"/><Relationship Id="rId66" Type="http://schemas.openxmlformats.org/officeDocument/2006/relationships/tags" Target="../tags/tag4312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4251.xml"/><Relationship Id="rId61" Type="http://schemas.openxmlformats.org/officeDocument/2006/relationships/tags" Target="../tags/tag4307.xml"/><Relationship Id="rId19" Type="http://schemas.openxmlformats.org/officeDocument/2006/relationships/tags" Target="../tags/tag4265.xml"/><Relationship Id="rId14" Type="http://schemas.openxmlformats.org/officeDocument/2006/relationships/tags" Target="../tags/tag4260.xml"/><Relationship Id="rId22" Type="http://schemas.openxmlformats.org/officeDocument/2006/relationships/tags" Target="../tags/tag4268.xml"/><Relationship Id="rId27" Type="http://schemas.openxmlformats.org/officeDocument/2006/relationships/tags" Target="../tags/tag4273.xml"/><Relationship Id="rId30" Type="http://schemas.openxmlformats.org/officeDocument/2006/relationships/tags" Target="../tags/tag4276.xml"/><Relationship Id="rId35" Type="http://schemas.openxmlformats.org/officeDocument/2006/relationships/tags" Target="../tags/tag4281.xml"/><Relationship Id="rId43" Type="http://schemas.openxmlformats.org/officeDocument/2006/relationships/tags" Target="../tags/tag4289.xml"/><Relationship Id="rId48" Type="http://schemas.openxmlformats.org/officeDocument/2006/relationships/tags" Target="../tags/tag4294.xml"/><Relationship Id="rId56" Type="http://schemas.openxmlformats.org/officeDocument/2006/relationships/tags" Target="../tags/tag4302.xml"/><Relationship Id="rId64" Type="http://schemas.openxmlformats.org/officeDocument/2006/relationships/tags" Target="../tags/tag4310.xml"/><Relationship Id="rId69" Type="http://schemas.openxmlformats.org/officeDocument/2006/relationships/tags" Target="../tags/tag4315.xml"/><Relationship Id="rId8" Type="http://schemas.openxmlformats.org/officeDocument/2006/relationships/tags" Target="../tags/tag4254.xml"/><Relationship Id="rId51" Type="http://schemas.openxmlformats.org/officeDocument/2006/relationships/tags" Target="../tags/tag4297.xml"/><Relationship Id="rId72" Type="http://schemas.openxmlformats.org/officeDocument/2006/relationships/tags" Target="../tags/tag4318.xml"/><Relationship Id="rId3" Type="http://schemas.openxmlformats.org/officeDocument/2006/relationships/tags" Target="../tags/tag4249.xml"/><Relationship Id="rId12" Type="http://schemas.openxmlformats.org/officeDocument/2006/relationships/tags" Target="../tags/tag4258.xml"/><Relationship Id="rId17" Type="http://schemas.openxmlformats.org/officeDocument/2006/relationships/tags" Target="../tags/tag4263.xml"/><Relationship Id="rId25" Type="http://schemas.openxmlformats.org/officeDocument/2006/relationships/tags" Target="../tags/tag4271.xml"/><Relationship Id="rId33" Type="http://schemas.openxmlformats.org/officeDocument/2006/relationships/tags" Target="../tags/tag4279.xml"/><Relationship Id="rId38" Type="http://schemas.openxmlformats.org/officeDocument/2006/relationships/tags" Target="../tags/tag4284.xml"/><Relationship Id="rId46" Type="http://schemas.openxmlformats.org/officeDocument/2006/relationships/tags" Target="../tags/tag4292.xml"/><Relationship Id="rId59" Type="http://schemas.openxmlformats.org/officeDocument/2006/relationships/tags" Target="../tags/tag4305.xml"/><Relationship Id="rId67" Type="http://schemas.openxmlformats.org/officeDocument/2006/relationships/tags" Target="../tags/tag4313.xml"/><Relationship Id="rId20" Type="http://schemas.openxmlformats.org/officeDocument/2006/relationships/tags" Target="../tags/tag4266.xml"/><Relationship Id="rId41" Type="http://schemas.openxmlformats.org/officeDocument/2006/relationships/tags" Target="../tags/tag4287.xml"/><Relationship Id="rId54" Type="http://schemas.openxmlformats.org/officeDocument/2006/relationships/tags" Target="../tags/tag4300.xml"/><Relationship Id="rId62" Type="http://schemas.openxmlformats.org/officeDocument/2006/relationships/tags" Target="../tags/tag4308.xml"/><Relationship Id="rId70" Type="http://schemas.openxmlformats.org/officeDocument/2006/relationships/tags" Target="../tags/tag4316.xml"/><Relationship Id="rId75" Type="http://schemas.openxmlformats.org/officeDocument/2006/relationships/notesSlide" Target="../notesSlides/notesSlide18.xml"/><Relationship Id="rId1" Type="http://schemas.openxmlformats.org/officeDocument/2006/relationships/tags" Target="../tags/tag4247.xml"/><Relationship Id="rId6" Type="http://schemas.openxmlformats.org/officeDocument/2006/relationships/tags" Target="../tags/tag4252.xml"/><Relationship Id="rId15" Type="http://schemas.openxmlformats.org/officeDocument/2006/relationships/tags" Target="../tags/tag4261.xml"/><Relationship Id="rId23" Type="http://schemas.openxmlformats.org/officeDocument/2006/relationships/tags" Target="../tags/tag4269.xml"/><Relationship Id="rId28" Type="http://schemas.openxmlformats.org/officeDocument/2006/relationships/tags" Target="../tags/tag4274.xml"/><Relationship Id="rId36" Type="http://schemas.openxmlformats.org/officeDocument/2006/relationships/tags" Target="../tags/tag4282.xml"/><Relationship Id="rId49" Type="http://schemas.openxmlformats.org/officeDocument/2006/relationships/tags" Target="../tags/tag4295.xml"/><Relationship Id="rId57" Type="http://schemas.openxmlformats.org/officeDocument/2006/relationships/tags" Target="../tags/tag4303.xml"/><Relationship Id="rId10" Type="http://schemas.openxmlformats.org/officeDocument/2006/relationships/tags" Target="../tags/tag4256.xml"/><Relationship Id="rId31" Type="http://schemas.openxmlformats.org/officeDocument/2006/relationships/tags" Target="../tags/tag4277.xml"/><Relationship Id="rId44" Type="http://schemas.openxmlformats.org/officeDocument/2006/relationships/tags" Target="../tags/tag4290.xml"/><Relationship Id="rId52" Type="http://schemas.openxmlformats.org/officeDocument/2006/relationships/tags" Target="../tags/tag4298.xml"/><Relationship Id="rId60" Type="http://schemas.openxmlformats.org/officeDocument/2006/relationships/tags" Target="../tags/tag4306.xml"/><Relationship Id="rId65" Type="http://schemas.openxmlformats.org/officeDocument/2006/relationships/tags" Target="../tags/tag4311.xml"/><Relationship Id="rId73" Type="http://schemas.openxmlformats.org/officeDocument/2006/relationships/tags" Target="../tags/tag4319.xml"/><Relationship Id="rId4" Type="http://schemas.openxmlformats.org/officeDocument/2006/relationships/tags" Target="../tags/tag4250.xml"/><Relationship Id="rId9" Type="http://schemas.openxmlformats.org/officeDocument/2006/relationships/tags" Target="../tags/tag4255.xml"/><Relationship Id="rId13" Type="http://schemas.openxmlformats.org/officeDocument/2006/relationships/tags" Target="../tags/tag4259.xml"/><Relationship Id="rId18" Type="http://schemas.openxmlformats.org/officeDocument/2006/relationships/tags" Target="../tags/tag4264.xml"/><Relationship Id="rId39" Type="http://schemas.openxmlformats.org/officeDocument/2006/relationships/tags" Target="../tags/tag4285.xml"/><Relationship Id="rId34" Type="http://schemas.openxmlformats.org/officeDocument/2006/relationships/tags" Target="../tags/tag4280.xml"/><Relationship Id="rId50" Type="http://schemas.openxmlformats.org/officeDocument/2006/relationships/tags" Target="../tags/tag4296.xml"/><Relationship Id="rId55" Type="http://schemas.openxmlformats.org/officeDocument/2006/relationships/tags" Target="../tags/tag4301.xml"/><Relationship Id="rId7" Type="http://schemas.openxmlformats.org/officeDocument/2006/relationships/tags" Target="../tags/tag4253.xml"/><Relationship Id="rId71" Type="http://schemas.openxmlformats.org/officeDocument/2006/relationships/tags" Target="../tags/tag431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21.xml"/><Relationship Id="rId1" Type="http://schemas.openxmlformats.org/officeDocument/2006/relationships/tags" Target="../tags/tag432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417.xml"/><Relationship Id="rId18" Type="http://schemas.openxmlformats.org/officeDocument/2006/relationships/tags" Target="../tags/tag422.xml"/><Relationship Id="rId26" Type="http://schemas.openxmlformats.org/officeDocument/2006/relationships/tags" Target="../tags/tag430.xml"/><Relationship Id="rId39" Type="http://schemas.openxmlformats.org/officeDocument/2006/relationships/tags" Target="../tags/tag443.xml"/><Relationship Id="rId21" Type="http://schemas.openxmlformats.org/officeDocument/2006/relationships/tags" Target="../tags/tag425.xml"/><Relationship Id="rId34" Type="http://schemas.openxmlformats.org/officeDocument/2006/relationships/tags" Target="../tags/tag438.xml"/><Relationship Id="rId42" Type="http://schemas.openxmlformats.org/officeDocument/2006/relationships/tags" Target="../tags/tag446.xml"/><Relationship Id="rId47" Type="http://schemas.openxmlformats.org/officeDocument/2006/relationships/image" Target="../media/image10.png"/><Relationship Id="rId7" Type="http://schemas.openxmlformats.org/officeDocument/2006/relationships/tags" Target="../tags/tag411.xml"/><Relationship Id="rId2" Type="http://schemas.openxmlformats.org/officeDocument/2006/relationships/tags" Target="../tags/tag406.xml"/><Relationship Id="rId16" Type="http://schemas.openxmlformats.org/officeDocument/2006/relationships/tags" Target="../tags/tag420.xml"/><Relationship Id="rId29" Type="http://schemas.openxmlformats.org/officeDocument/2006/relationships/tags" Target="../tags/tag433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24" Type="http://schemas.openxmlformats.org/officeDocument/2006/relationships/tags" Target="../tags/tag428.xml"/><Relationship Id="rId32" Type="http://schemas.openxmlformats.org/officeDocument/2006/relationships/tags" Target="../tags/tag436.xml"/><Relationship Id="rId37" Type="http://schemas.openxmlformats.org/officeDocument/2006/relationships/tags" Target="../tags/tag441.xml"/><Relationship Id="rId40" Type="http://schemas.openxmlformats.org/officeDocument/2006/relationships/tags" Target="../tags/tag444.xml"/><Relationship Id="rId45" Type="http://schemas.openxmlformats.org/officeDocument/2006/relationships/image" Target="../media/image12.png"/><Relationship Id="rId5" Type="http://schemas.openxmlformats.org/officeDocument/2006/relationships/tags" Target="../tags/tag409.xml"/><Relationship Id="rId15" Type="http://schemas.openxmlformats.org/officeDocument/2006/relationships/tags" Target="../tags/tag419.xml"/><Relationship Id="rId23" Type="http://schemas.openxmlformats.org/officeDocument/2006/relationships/tags" Target="../tags/tag427.xml"/><Relationship Id="rId28" Type="http://schemas.openxmlformats.org/officeDocument/2006/relationships/tags" Target="../tags/tag432.xml"/><Relationship Id="rId36" Type="http://schemas.openxmlformats.org/officeDocument/2006/relationships/tags" Target="../tags/tag440.xml"/><Relationship Id="rId10" Type="http://schemas.openxmlformats.org/officeDocument/2006/relationships/tags" Target="../tags/tag414.xml"/><Relationship Id="rId19" Type="http://schemas.openxmlformats.org/officeDocument/2006/relationships/tags" Target="../tags/tag423.xml"/><Relationship Id="rId31" Type="http://schemas.openxmlformats.org/officeDocument/2006/relationships/tags" Target="../tags/tag435.xml"/><Relationship Id="rId44" Type="http://schemas.openxmlformats.org/officeDocument/2006/relationships/image" Target="../media/image11.png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tags" Target="../tags/tag418.xml"/><Relationship Id="rId22" Type="http://schemas.openxmlformats.org/officeDocument/2006/relationships/tags" Target="../tags/tag426.xml"/><Relationship Id="rId27" Type="http://schemas.openxmlformats.org/officeDocument/2006/relationships/tags" Target="../tags/tag431.xml"/><Relationship Id="rId30" Type="http://schemas.openxmlformats.org/officeDocument/2006/relationships/tags" Target="../tags/tag434.xml"/><Relationship Id="rId35" Type="http://schemas.openxmlformats.org/officeDocument/2006/relationships/tags" Target="../tags/tag439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412.xml"/><Relationship Id="rId3" Type="http://schemas.openxmlformats.org/officeDocument/2006/relationships/tags" Target="../tags/tag407.xml"/><Relationship Id="rId12" Type="http://schemas.openxmlformats.org/officeDocument/2006/relationships/tags" Target="../tags/tag416.xml"/><Relationship Id="rId17" Type="http://schemas.openxmlformats.org/officeDocument/2006/relationships/tags" Target="../tags/tag421.xml"/><Relationship Id="rId25" Type="http://schemas.openxmlformats.org/officeDocument/2006/relationships/tags" Target="../tags/tag429.xml"/><Relationship Id="rId33" Type="http://schemas.openxmlformats.org/officeDocument/2006/relationships/tags" Target="../tags/tag437.xml"/><Relationship Id="rId38" Type="http://schemas.openxmlformats.org/officeDocument/2006/relationships/tags" Target="../tags/tag442.xml"/><Relationship Id="rId46" Type="http://schemas.openxmlformats.org/officeDocument/2006/relationships/image" Target="../media/image9.png"/><Relationship Id="rId20" Type="http://schemas.openxmlformats.org/officeDocument/2006/relationships/tags" Target="../tags/tag424.xml"/><Relationship Id="rId41" Type="http://schemas.openxmlformats.org/officeDocument/2006/relationships/tags" Target="../tags/tag445.xml"/></Relationships>
</file>

<file path=ppt/slides/_rels/slide130.xml.rels><?xml version="1.0" encoding="UTF-8" standalone="yes"?>
<Relationships xmlns="http://schemas.openxmlformats.org/package/2006/relationships"><Relationship Id="rId26" Type="http://schemas.openxmlformats.org/officeDocument/2006/relationships/tags" Target="../tags/tag4347.xml"/><Relationship Id="rId21" Type="http://schemas.openxmlformats.org/officeDocument/2006/relationships/tags" Target="../tags/tag4342.xml"/><Relationship Id="rId42" Type="http://schemas.openxmlformats.org/officeDocument/2006/relationships/tags" Target="../tags/tag4363.xml"/><Relationship Id="rId47" Type="http://schemas.openxmlformats.org/officeDocument/2006/relationships/tags" Target="../tags/tag4368.xml"/><Relationship Id="rId63" Type="http://schemas.openxmlformats.org/officeDocument/2006/relationships/tags" Target="../tags/tag4384.xml"/><Relationship Id="rId68" Type="http://schemas.openxmlformats.org/officeDocument/2006/relationships/tags" Target="../tags/tag4389.xml"/><Relationship Id="rId2" Type="http://schemas.openxmlformats.org/officeDocument/2006/relationships/tags" Target="../tags/tag4323.xml"/><Relationship Id="rId16" Type="http://schemas.openxmlformats.org/officeDocument/2006/relationships/tags" Target="../tags/tag4337.xml"/><Relationship Id="rId29" Type="http://schemas.openxmlformats.org/officeDocument/2006/relationships/tags" Target="../tags/tag4350.xml"/><Relationship Id="rId11" Type="http://schemas.openxmlformats.org/officeDocument/2006/relationships/tags" Target="../tags/tag4332.xml"/><Relationship Id="rId24" Type="http://schemas.openxmlformats.org/officeDocument/2006/relationships/tags" Target="../tags/tag4345.xml"/><Relationship Id="rId32" Type="http://schemas.openxmlformats.org/officeDocument/2006/relationships/tags" Target="../tags/tag4353.xml"/><Relationship Id="rId37" Type="http://schemas.openxmlformats.org/officeDocument/2006/relationships/tags" Target="../tags/tag4358.xml"/><Relationship Id="rId40" Type="http://schemas.openxmlformats.org/officeDocument/2006/relationships/tags" Target="../tags/tag4361.xml"/><Relationship Id="rId45" Type="http://schemas.openxmlformats.org/officeDocument/2006/relationships/tags" Target="../tags/tag4366.xml"/><Relationship Id="rId53" Type="http://schemas.openxmlformats.org/officeDocument/2006/relationships/tags" Target="../tags/tag4374.xml"/><Relationship Id="rId58" Type="http://schemas.openxmlformats.org/officeDocument/2006/relationships/tags" Target="../tags/tag4379.xml"/><Relationship Id="rId66" Type="http://schemas.openxmlformats.org/officeDocument/2006/relationships/tags" Target="../tags/tag4387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4326.xml"/><Relationship Id="rId61" Type="http://schemas.openxmlformats.org/officeDocument/2006/relationships/tags" Target="../tags/tag4382.xml"/><Relationship Id="rId19" Type="http://schemas.openxmlformats.org/officeDocument/2006/relationships/tags" Target="../tags/tag4340.xml"/><Relationship Id="rId14" Type="http://schemas.openxmlformats.org/officeDocument/2006/relationships/tags" Target="../tags/tag4335.xml"/><Relationship Id="rId22" Type="http://schemas.openxmlformats.org/officeDocument/2006/relationships/tags" Target="../tags/tag4343.xml"/><Relationship Id="rId27" Type="http://schemas.openxmlformats.org/officeDocument/2006/relationships/tags" Target="../tags/tag4348.xml"/><Relationship Id="rId30" Type="http://schemas.openxmlformats.org/officeDocument/2006/relationships/tags" Target="../tags/tag4351.xml"/><Relationship Id="rId35" Type="http://schemas.openxmlformats.org/officeDocument/2006/relationships/tags" Target="../tags/tag4356.xml"/><Relationship Id="rId43" Type="http://schemas.openxmlformats.org/officeDocument/2006/relationships/tags" Target="../tags/tag4364.xml"/><Relationship Id="rId48" Type="http://schemas.openxmlformats.org/officeDocument/2006/relationships/tags" Target="../tags/tag4369.xml"/><Relationship Id="rId56" Type="http://schemas.openxmlformats.org/officeDocument/2006/relationships/tags" Target="../tags/tag4377.xml"/><Relationship Id="rId64" Type="http://schemas.openxmlformats.org/officeDocument/2006/relationships/tags" Target="../tags/tag4385.xml"/><Relationship Id="rId69" Type="http://schemas.openxmlformats.org/officeDocument/2006/relationships/tags" Target="../tags/tag4390.xml"/><Relationship Id="rId8" Type="http://schemas.openxmlformats.org/officeDocument/2006/relationships/tags" Target="../tags/tag4329.xml"/><Relationship Id="rId51" Type="http://schemas.openxmlformats.org/officeDocument/2006/relationships/tags" Target="../tags/tag4372.xml"/><Relationship Id="rId72" Type="http://schemas.openxmlformats.org/officeDocument/2006/relationships/tags" Target="../tags/tag4393.xml"/><Relationship Id="rId3" Type="http://schemas.openxmlformats.org/officeDocument/2006/relationships/tags" Target="../tags/tag4324.xml"/><Relationship Id="rId12" Type="http://schemas.openxmlformats.org/officeDocument/2006/relationships/tags" Target="../tags/tag4333.xml"/><Relationship Id="rId17" Type="http://schemas.openxmlformats.org/officeDocument/2006/relationships/tags" Target="../tags/tag4338.xml"/><Relationship Id="rId25" Type="http://schemas.openxmlformats.org/officeDocument/2006/relationships/tags" Target="../tags/tag4346.xml"/><Relationship Id="rId33" Type="http://schemas.openxmlformats.org/officeDocument/2006/relationships/tags" Target="../tags/tag4354.xml"/><Relationship Id="rId38" Type="http://schemas.openxmlformats.org/officeDocument/2006/relationships/tags" Target="../tags/tag4359.xml"/><Relationship Id="rId46" Type="http://schemas.openxmlformats.org/officeDocument/2006/relationships/tags" Target="../tags/tag4367.xml"/><Relationship Id="rId59" Type="http://schemas.openxmlformats.org/officeDocument/2006/relationships/tags" Target="../tags/tag4380.xml"/><Relationship Id="rId67" Type="http://schemas.openxmlformats.org/officeDocument/2006/relationships/tags" Target="../tags/tag4388.xml"/><Relationship Id="rId20" Type="http://schemas.openxmlformats.org/officeDocument/2006/relationships/tags" Target="../tags/tag4341.xml"/><Relationship Id="rId41" Type="http://schemas.openxmlformats.org/officeDocument/2006/relationships/tags" Target="../tags/tag4362.xml"/><Relationship Id="rId54" Type="http://schemas.openxmlformats.org/officeDocument/2006/relationships/tags" Target="../tags/tag4375.xml"/><Relationship Id="rId62" Type="http://schemas.openxmlformats.org/officeDocument/2006/relationships/tags" Target="../tags/tag4383.xml"/><Relationship Id="rId70" Type="http://schemas.openxmlformats.org/officeDocument/2006/relationships/tags" Target="../tags/tag4391.xml"/><Relationship Id="rId75" Type="http://schemas.openxmlformats.org/officeDocument/2006/relationships/notesSlide" Target="../notesSlides/notesSlide19.xml"/><Relationship Id="rId1" Type="http://schemas.openxmlformats.org/officeDocument/2006/relationships/tags" Target="../tags/tag4322.xml"/><Relationship Id="rId6" Type="http://schemas.openxmlformats.org/officeDocument/2006/relationships/tags" Target="../tags/tag4327.xml"/><Relationship Id="rId15" Type="http://schemas.openxmlformats.org/officeDocument/2006/relationships/tags" Target="../tags/tag4336.xml"/><Relationship Id="rId23" Type="http://schemas.openxmlformats.org/officeDocument/2006/relationships/tags" Target="../tags/tag4344.xml"/><Relationship Id="rId28" Type="http://schemas.openxmlformats.org/officeDocument/2006/relationships/tags" Target="../tags/tag4349.xml"/><Relationship Id="rId36" Type="http://schemas.openxmlformats.org/officeDocument/2006/relationships/tags" Target="../tags/tag4357.xml"/><Relationship Id="rId49" Type="http://schemas.openxmlformats.org/officeDocument/2006/relationships/tags" Target="../tags/tag4370.xml"/><Relationship Id="rId57" Type="http://schemas.openxmlformats.org/officeDocument/2006/relationships/tags" Target="../tags/tag4378.xml"/><Relationship Id="rId10" Type="http://schemas.openxmlformats.org/officeDocument/2006/relationships/tags" Target="../tags/tag4331.xml"/><Relationship Id="rId31" Type="http://schemas.openxmlformats.org/officeDocument/2006/relationships/tags" Target="../tags/tag4352.xml"/><Relationship Id="rId44" Type="http://schemas.openxmlformats.org/officeDocument/2006/relationships/tags" Target="../tags/tag4365.xml"/><Relationship Id="rId52" Type="http://schemas.openxmlformats.org/officeDocument/2006/relationships/tags" Target="../tags/tag4373.xml"/><Relationship Id="rId60" Type="http://schemas.openxmlformats.org/officeDocument/2006/relationships/tags" Target="../tags/tag4381.xml"/><Relationship Id="rId65" Type="http://schemas.openxmlformats.org/officeDocument/2006/relationships/tags" Target="../tags/tag4386.xml"/><Relationship Id="rId73" Type="http://schemas.openxmlformats.org/officeDocument/2006/relationships/tags" Target="../tags/tag4394.xml"/><Relationship Id="rId4" Type="http://schemas.openxmlformats.org/officeDocument/2006/relationships/tags" Target="../tags/tag4325.xml"/><Relationship Id="rId9" Type="http://schemas.openxmlformats.org/officeDocument/2006/relationships/tags" Target="../tags/tag4330.xml"/><Relationship Id="rId13" Type="http://schemas.openxmlformats.org/officeDocument/2006/relationships/tags" Target="../tags/tag4334.xml"/><Relationship Id="rId18" Type="http://schemas.openxmlformats.org/officeDocument/2006/relationships/tags" Target="../tags/tag4339.xml"/><Relationship Id="rId39" Type="http://schemas.openxmlformats.org/officeDocument/2006/relationships/tags" Target="../tags/tag4360.xml"/><Relationship Id="rId34" Type="http://schemas.openxmlformats.org/officeDocument/2006/relationships/tags" Target="../tags/tag4355.xml"/><Relationship Id="rId50" Type="http://schemas.openxmlformats.org/officeDocument/2006/relationships/tags" Target="../tags/tag4371.xml"/><Relationship Id="rId55" Type="http://schemas.openxmlformats.org/officeDocument/2006/relationships/tags" Target="../tags/tag4376.xml"/><Relationship Id="rId7" Type="http://schemas.openxmlformats.org/officeDocument/2006/relationships/tags" Target="../tags/tag4328.xml"/><Relationship Id="rId71" Type="http://schemas.openxmlformats.org/officeDocument/2006/relationships/tags" Target="../tags/tag4392.xml"/></Relationships>
</file>

<file path=ppt/slides/_rels/slide131.xml.rels><?xml version="1.0" encoding="UTF-8" standalone="yes"?>
<Relationships xmlns="http://schemas.openxmlformats.org/package/2006/relationships"><Relationship Id="rId26" Type="http://schemas.openxmlformats.org/officeDocument/2006/relationships/tags" Target="../tags/tag4420.xml"/><Relationship Id="rId21" Type="http://schemas.openxmlformats.org/officeDocument/2006/relationships/tags" Target="../tags/tag4415.xml"/><Relationship Id="rId42" Type="http://schemas.openxmlformats.org/officeDocument/2006/relationships/tags" Target="../tags/tag4436.xml"/><Relationship Id="rId47" Type="http://schemas.openxmlformats.org/officeDocument/2006/relationships/tags" Target="../tags/tag4441.xml"/><Relationship Id="rId63" Type="http://schemas.openxmlformats.org/officeDocument/2006/relationships/tags" Target="../tags/tag4457.xml"/><Relationship Id="rId68" Type="http://schemas.openxmlformats.org/officeDocument/2006/relationships/tags" Target="../tags/tag4462.xml"/><Relationship Id="rId2" Type="http://schemas.openxmlformats.org/officeDocument/2006/relationships/tags" Target="../tags/tag4396.xml"/><Relationship Id="rId16" Type="http://schemas.openxmlformats.org/officeDocument/2006/relationships/tags" Target="../tags/tag4410.xml"/><Relationship Id="rId29" Type="http://schemas.openxmlformats.org/officeDocument/2006/relationships/tags" Target="../tags/tag4423.xml"/><Relationship Id="rId11" Type="http://schemas.openxmlformats.org/officeDocument/2006/relationships/tags" Target="../tags/tag4405.xml"/><Relationship Id="rId24" Type="http://schemas.openxmlformats.org/officeDocument/2006/relationships/tags" Target="../tags/tag4418.xml"/><Relationship Id="rId32" Type="http://schemas.openxmlformats.org/officeDocument/2006/relationships/tags" Target="../tags/tag4426.xml"/><Relationship Id="rId37" Type="http://schemas.openxmlformats.org/officeDocument/2006/relationships/tags" Target="../tags/tag4431.xml"/><Relationship Id="rId40" Type="http://schemas.openxmlformats.org/officeDocument/2006/relationships/tags" Target="../tags/tag4434.xml"/><Relationship Id="rId45" Type="http://schemas.openxmlformats.org/officeDocument/2006/relationships/tags" Target="../tags/tag4439.xml"/><Relationship Id="rId53" Type="http://schemas.openxmlformats.org/officeDocument/2006/relationships/tags" Target="../tags/tag4447.xml"/><Relationship Id="rId58" Type="http://schemas.openxmlformats.org/officeDocument/2006/relationships/tags" Target="../tags/tag4452.xml"/><Relationship Id="rId66" Type="http://schemas.openxmlformats.org/officeDocument/2006/relationships/tags" Target="../tags/tag4460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4399.xml"/><Relationship Id="rId61" Type="http://schemas.openxmlformats.org/officeDocument/2006/relationships/tags" Target="../tags/tag4455.xml"/><Relationship Id="rId19" Type="http://schemas.openxmlformats.org/officeDocument/2006/relationships/tags" Target="../tags/tag4413.xml"/><Relationship Id="rId14" Type="http://schemas.openxmlformats.org/officeDocument/2006/relationships/tags" Target="../tags/tag4408.xml"/><Relationship Id="rId22" Type="http://schemas.openxmlformats.org/officeDocument/2006/relationships/tags" Target="../tags/tag4416.xml"/><Relationship Id="rId27" Type="http://schemas.openxmlformats.org/officeDocument/2006/relationships/tags" Target="../tags/tag4421.xml"/><Relationship Id="rId30" Type="http://schemas.openxmlformats.org/officeDocument/2006/relationships/tags" Target="../tags/tag4424.xml"/><Relationship Id="rId35" Type="http://schemas.openxmlformats.org/officeDocument/2006/relationships/tags" Target="../tags/tag4429.xml"/><Relationship Id="rId43" Type="http://schemas.openxmlformats.org/officeDocument/2006/relationships/tags" Target="../tags/tag4437.xml"/><Relationship Id="rId48" Type="http://schemas.openxmlformats.org/officeDocument/2006/relationships/tags" Target="../tags/tag4442.xml"/><Relationship Id="rId56" Type="http://schemas.openxmlformats.org/officeDocument/2006/relationships/tags" Target="../tags/tag4450.xml"/><Relationship Id="rId64" Type="http://schemas.openxmlformats.org/officeDocument/2006/relationships/tags" Target="../tags/tag4458.xml"/><Relationship Id="rId69" Type="http://schemas.openxmlformats.org/officeDocument/2006/relationships/tags" Target="../tags/tag4463.xml"/><Relationship Id="rId8" Type="http://schemas.openxmlformats.org/officeDocument/2006/relationships/tags" Target="../tags/tag4402.xml"/><Relationship Id="rId51" Type="http://schemas.openxmlformats.org/officeDocument/2006/relationships/tags" Target="../tags/tag4445.xml"/><Relationship Id="rId72" Type="http://schemas.openxmlformats.org/officeDocument/2006/relationships/tags" Target="../tags/tag4466.xml"/><Relationship Id="rId3" Type="http://schemas.openxmlformats.org/officeDocument/2006/relationships/tags" Target="../tags/tag4397.xml"/><Relationship Id="rId12" Type="http://schemas.openxmlformats.org/officeDocument/2006/relationships/tags" Target="../tags/tag4406.xml"/><Relationship Id="rId17" Type="http://schemas.openxmlformats.org/officeDocument/2006/relationships/tags" Target="../tags/tag4411.xml"/><Relationship Id="rId25" Type="http://schemas.openxmlformats.org/officeDocument/2006/relationships/tags" Target="../tags/tag4419.xml"/><Relationship Id="rId33" Type="http://schemas.openxmlformats.org/officeDocument/2006/relationships/tags" Target="../tags/tag4427.xml"/><Relationship Id="rId38" Type="http://schemas.openxmlformats.org/officeDocument/2006/relationships/tags" Target="../tags/tag4432.xml"/><Relationship Id="rId46" Type="http://schemas.openxmlformats.org/officeDocument/2006/relationships/tags" Target="../tags/tag4440.xml"/><Relationship Id="rId59" Type="http://schemas.openxmlformats.org/officeDocument/2006/relationships/tags" Target="../tags/tag4453.xml"/><Relationship Id="rId67" Type="http://schemas.openxmlformats.org/officeDocument/2006/relationships/tags" Target="../tags/tag4461.xml"/><Relationship Id="rId20" Type="http://schemas.openxmlformats.org/officeDocument/2006/relationships/tags" Target="../tags/tag4414.xml"/><Relationship Id="rId41" Type="http://schemas.openxmlformats.org/officeDocument/2006/relationships/tags" Target="../tags/tag4435.xml"/><Relationship Id="rId54" Type="http://schemas.openxmlformats.org/officeDocument/2006/relationships/tags" Target="../tags/tag4448.xml"/><Relationship Id="rId62" Type="http://schemas.openxmlformats.org/officeDocument/2006/relationships/tags" Target="../tags/tag4456.xml"/><Relationship Id="rId70" Type="http://schemas.openxmlformats.org/officeDocument/2006/relationships/tags" Target="../tags/tag4464.xml"/><Relationship Id="rId1" Type="http://schemas.openxmlformats.org/officeDocument/2006/relationships/tags" Target="../tags/tag4395.xml"/><Relationship Id="rId6" Type="http://schemas.openxmlformats.org/officeDocument/2006/relationships/tags" Target="../tags/tag4400.xml"/><Relationship Id="rId15" Type="http://schemas.openxmlformats.org/officeDocument/2006/relationships/tags" Target="../tags/tag4409.xml"/><Relationship Id="rId23" Type="http://schemas.openxmlformats.org/officeDocument/2006/relationships/tags" Target="../tags/tag4417.xml"/><Relationship Id="rId28" Type="http://schemas.openxmlformats.org/officeDocument/2006/relationships/tags" Target="../tags/tag4422.xml"/><Relationship Id="rId36" Type="http://schemas.openxmlformats.org/officeDocument/2006/relationships/tags" Target="../tags/tag4430.xml"/><Relationship Id="rId49" Type="http://schemas.openxmlformats.org/officeDocument/2006/relationships/tags" Target="../tags/tag4443.xml"/><Relationship Id="rId57" Type="http://schemas.openxmlformats.org/officeDocument/2006/relationships/tags" Target="../tags/tag4451.xml"/><Relationship Id="rId10" Type="http://schemas.openxmlformats.org/officeDocument/2006/relationships/tags" Target="../tags/tag4404.xml"/><Relationship Id="rId31" Type="http://schemas.openxmlformats.org/officeDocument/2006/relationships/tags" Target="../tags/tag4425.xml"/><Relationship Id="rId44" Type="http://schemas.openxmlformats.org/officeDocument/2006/relationships/tags" Target="../tags/tag4438.xml"/><Relationship Id="rId52" Type="http://schemas.openxmlformats.org/officeDocument/2006/relationships/tags" Target="../tags/tag4446.xml"/><Relationship Id="rId60" Type="http://schemas.openxmlformats.org/officeDocument/2006/relationships/tags" Target="../tags/tag4454.xml"/><Relationship Id="rId65" Type="http://schemas.openxmlformats.org/officeDocument/2006/relationships/tags" Target="../tags/tag4459.xml"/><Relationship Id="rId73" Type="http://schemas.openxmlformats.org/officeDocument/2006/relationships/tags" Target="../tags/tag4467.xml"/><Relationship Id="rId4" Type="http://schemas.openxmlformats.org/officeDocument/2006/relationships/tags" Target="../tags/tag4398.xml"/><Relationship Id="rId9" Type="http://schemas.openxmlformats.org/officeDocument/2006/relationships/tags" Target="../tags/tag4403.xml"/><Relationship Id="rId13" Type="http://schemas.openxmlformats.org/officeDocument/2006/relationships/tags" Target="../tags/tag4407.xml"/><Relationship Id="rId18" Type="http://schemas.openxmlformats.org/officeDocument/2006/relationships/tags" Target="../tags/tag4412.xml"/><Relationship Id="rId39" Type="http://schemas.openxmlformats.org/officeDocument/2006/relationships/tags" Target="../tags/tag4433.xml"/><Relationship Id="rId34" Type="http://schemas.openxmlformats.org/officeDocument/2006/relationships/tags" Target="../tags/tag4428.xml"/><Relationship Id="rId50" Type="http://schemas.openxmlformats.org/officeDocument/2006/relationships/tags" Target="../tags/tag4444.xml"/><Relationship Id="rId55" Type="http://schemas.openxmlformats.org/officeDocument/2006/relationships/tags" Target="../tags/tag4449.xml"/><Relationship Id="rId7" Type="http://schemas.openxmlformats.org/officeDocument/2006/relationships/tags" Target="../tags/tag4401.xml"/><Relationship Id="rId71" Type="http://schemas.openxmlformats.org/officeDocument/2006/relationships/tags" Target="../tags/tag446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69.xml"/><Relationship Id="rId1" Type="http://schemas.openxmlformats.org/officeDocument/2006/relationships/tags" Target="../tags/tag4468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70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472.xml"/><Relationship Id="rId1" Type="http://schemas.openxmlformats.org/officeDocument/2006/relationships/tags" Target="../tags/tag4471.xml"/><Relationship Id="rId4" Type="http://schemas.openxmlformats.org/officeDocument/2006/relationships/notesSlide" Target="../notesSlides/notesSlide2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474.xml"/><Relationship Id="rId1" Type="http://schemas.openxmlformats.org/officeDocument/2006/relationships/tags" Target="../tags/tag447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472.xml"/><Relationship Id="rId21" Type="http://schemas.openxmlformats.org/officeDocument/2006/relationships/tags" Target="../tags/tag467.xml"/><Relationship Id="rId42" Type="http://schemas.openxmlformats.org/officeDocument/2006/relationships/tags" Target="../tags/tag488.xml"/><Relationship Id="rId47" Type="http://schemas.openxmlformats.org/officeDocument/2006/relationships/tags" Target="../tags/tag493.xml"/><Relationship Id="rId63" Type="http://schemas.openxmlformats.org/officeDocument/2006/relationships/tags" Target="../tags/tag509.xml"/><Relationship Id="rId68" Type="http://schemas.openxmlformats.org/officeDocument/2006/relationships/tags" Target="../tags/tag514.xml"/><Relationship Id="rId2" Type="http://schemas.openxmlformats.org/officeDocument/2006/relationships/tags" Target="../tags/tag448.xml"/><Relationship Id="rId16" Type="http://schemas.openxmlformats.org/officeDocument/2006/relationships/tags" Target="../tags/tag462.xml"/><Relationship Id="rId29" Type="http://schemas.openxmlformats.org/officeDocument/2006/relationships/tags" Target="../tags/tag475.xml"/><Relationship Id="rId11" Type="http://schemas.openxmlformats.org/officeDocument/2006/relationships/tags" Target="../tags/tag457.xml"/><Relationship Id="rId24" Type="http://schemas.openxmlformats.org/officeDocument/2006/relationships/tags" Target="../tags/tag470.xml"/><Relationship Id="rId32" Type="http://schemas.openxmlformats.org/officeDocument/2006/relationships/tags" Target="../tags/tag478.xml"/><Relationship Id="rId37" Type="http://schemas.openxmlformats.org/officeDocument/2006/relationships/tags" Target="../tags/tag483.xml"/><Relationship Id="rId40" Type="http://schemas.openxmlformats.org/officeDocument/2006/relationships/tags" Target="../tags/tag486.xml"/><Relationship Id="rId45" Type="http://schemas.openxmlformats.org/officeDocument/2006/relationships/tags" Target="../tags/tag491.xml"/><Relationship Id="rId53" Type="http://schemas.openxmlformats.org/officeDocument/2006/relationships/tags" Target="../tags/tag499.xml"/><Relationship Id="rId58" Type="http://schemas.openxmlformats.org/officeDocument/2006/relationships/tags" Target="../tags/tag504.xml"/><Relationship Id="rId66" Type="http://schemas.openxmlformats.org/officeDocument/2006/relationships/tags" Target="../tags/tag512.xml"/><Relationship Id="rId5" Type="http://schemas.openxmlformats.org/officeDocument/2006/relationships/tags" Target="../tags/tag451.xml"/><Relationship Id="rId61" Type="http://schemas.openxmlformats.org/officeDocument/2006/relationships/tags" Target="../tags/tag507.xml"/><Relationship Id="rId19" Type="http://schemas.openxmlformats.org/officeDocument/2006/relationships/tags" Target="../tags/tag465.xml"/><Relationship Id="rId14" Type="http://schemas.openxmlformats.org/officeDocument/2006/relationships/tags" Target="../tags/tag460.xml"/><Relationship Id="rId22" Type="http://schemas.openxmlformats.org/officeDocument/2006/relationships/tags" Target="../tags/tag468.xml"/><Relationship Id="rId27" Type="http://schemas.openxmlformats.org/officeDocument/2006/relationships/tags" Target="../tags/tag473.xml"/><Relationship Id="rId30" Type="http://schemas.openxmlformats.org/officeDocument/2006/relationships/tags" Target="../tags/tag476.xml"/><Relationship Id="rId35" Type="http://schemas.openxmlformats.org/officeDocument/2006/relationships/tags" Target="../tags/tag481.xml"/><Relationship Id="rId43" Type="http://schemas.openxmlformats.org/officeDocument/2006/relationships/tags" Target="../tags/tag489.xml"/><Relationship Id="rId48" Type="http://schemas.openxmlformats.org/officeDocument/2006/relationships/tags" Target="../tags/tag494.xml"/><Relationship Id="rId56" Type="http://schemas.openxmlformats.org/officeDocument/2006/relationships/tags" Target="../tags/tag502.xml"/><Relationship Id="rId64" Type="http://schemas.openxmlformats.org/officeDocument/2006/relationships/tags" Target="../tags/tag510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454.xml"/><Relationship Id="rId51" Type="http://schemas.openxmlformats.org/officeDocument/2006/relationships/tags" Target="../tags/tag497.xml"/><Relationship Id="rId72" Type="http://schemas.openxmlformats.org/officeDocument/2006/relationships/image" Target="../media/image9.png"/><Relationship Id="rId3" Type="http://schemas.openxmlformats.org/officeDocument/2006/relationships/tags" Target="../tags/tag449.xml"/><Relationship Id="rId12" Type="http://schemas.openxmlformats.org/officeDocument/2006/relationships/tags" Target="../tags/tag458.xml"/><Relationship Id="rId17" Type="http://schemas.openxmlformats.org/officeDocument/2006/relationships/tags" Target="../tags/tag463.xml"/><Relationship Id="rId25" Type="http://schemas.openxmlformats.org/officeDocument/2006/relationships/tags" Target="../tags/tag471.xml"/><Relationship Id="rId33" Type="http://schemas.openxmlformats.org/officeDocument/2006/relationships/tags" Target="../tags/tag479.xml"/><Relationship Id="rId38" Type="http://schemas.openxmlformats.org/officeDocument/2006/relationships/tags" Target="../tags/tag484.xml"/><Relationship Id="rId46" Type="http://schemas.openxmlformats.org/officeDocument/2006/relationships/tags" Target="../tags/tag492.xml"/><Relationship Id="rId59" Type="http://schemas.openxmlformats.org/officeDocument/2006/relationships/tags" Target="../tags/tag505.xml"/><Relationship Id="rId67" Type="http://schemas.openxmlformats.org/officeDocument/2006/relationships/tags" Target="../tags/tag513.xml"/><Relationship Id="rId20" Type="http://schemas.openxmlformats.org/officeDocument/2006/relationships/tags" Target="../tags/tag466.xml"/><Relationship Id="rId41" Type="http://schemas.openxmlformats.org/officeDocument/2006/relationships/tags" Target="../tags/tag487.xml"/><Relationship Id="rId54" Type="http://schemas.openxmlformats.org/officeDocument/2006/relationships/tags" Target="../tags/tag500.xml"/><Relationship Id="rId62" Type="http://schemas.openxmlformats.org/officeDocument/2006/relationships/tags" Target="../tags/tag508.xml"/><Relationship Id="rId70" Type="http://schemas.openxmlformats.org/officeDocument/2006/relationships/image" Target="../media/image11.png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15" Type="http://schemas.openxmlformats.org/officeDocument/2006/relationships/tags" Target="../tags/tag461.xml"/><Relationship Id="rId23" Type="http://schemas.openxmlformats.org/officeDocument/2006/relationships/tags" Target="../tags/tag469.xml"/><Relationship Id="rId28" Type="http://schemas.openxmlformats.org/officeDocument/2006/relationships/tags" Target="../tags/tag474.xml"/><Relationship Id="rId36" Type="http://schemas.openxmlformats.org/officeDocument/2006/relationships/tags" Target="../tags/tag482.xml"/><Relationship Id="rId49" Type="http://schemas.openxmlformats.org/officeDocument/2006/relationships/tags" Target="../tags/tag495.xml"/><Relationship Id="rId57" Type="http://schemas.openxmlformats.org/officeDocument/2006/relationships/tags" Target="../tags/tag503.xml"/><Relationship Id="rId10" Type="http://schemas.openxmlformats.org/officeDocument/2006/relationships/tags" Target="../tags/tag456.xml"/><Relationship Id="rId31" Type="http://schemas.openxmlformats.org/officeDocument/2006/relationships/tags" Target="../tags/tag477.xml"/><Relationship Id="rId44" Type="http://schemas.openxmlformats.org/officeDocument/2006/relationships/tags" Target="../tags/tag490.xml"/><Relationship Id="rId52" Type="http://schemas.openxmlformats.org/officeDocument/2006/relationships/tags" Target="../tags/tag498.xml"/><Relationship Id="rId60" Type="http://schemas.openxmlformats.org/officeDocument/2006/relationships/tags" Target="../tags/tag506.xml"/><Relationship Id="rId65" Type="http://schemas.openxmlformats.org/officeDocument/2006/relationships/tags" Target="../tags/tag511.xml"/><Relationship Id="rId73" Type="http://schemas.openxmlformats.org/officeDocument/2006/relationships/image" Target="../media/image10.png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3" Type="http://schemas.openxmlformats.org/officeDocument/2006/relationships/tags" Target="../tags/tag459.xml"/><Relationship Id="rId18" Type="http://schemas.openxmlformats.org/officeDocument/2006/relationships/tags" Target="../tags/tag464.xml"/><Relationship Id="rId39" Type="http://schemas.openxmlformats.org/officeDocument/2006/relationships/tags" Target="../tags/tag485.xml"/><Relationship Id="rId34" Type="http://schemas.openxmlformats.org/officeDocument/2006/relationships/tags" Target="../tags/tag480.xml"/><Relationship Id="rId50" Type="http://schemas.openxmlformats.org/officeDocument/2006/relationships/tags" Target="../tags/tag496.xml"/><Relationship Id="rId55" Type="http://schemas.openxmlformats.org/officeDocument/2006/relationships/tags" Target="../tags/tag501.xml"/><Relationship Id="rId7" Type="http://schemas.openxmlformats.org/officeDocument/2006/relationships/tags" Target="../tags/tag453.xml"/><Relationship Id="rId71" Type="http://schemas.openxmlformats.org/officeDocument/2006/relationships/image" Target="../media/image12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540.xml"/><Relationship Id="rId21" Type="http://schemas.openxmlformats.org/officeDocument/2006/relationships/tags" Target="../tags/tag535.xml"/><Relationship Id="rId42" Type="http://schemas.openxmlformats.org/officeDocument/2006/relationships/tags" Target="../tags/tag556.xml"/><Relationship Id="rId47" Type="http://schemas.openxmlformats.org/officeDocument/2006/relationships/tags" Target="../tags/tag561.xml"/><Relationship Id="rId63" Type="http://schemas.openxmlformats.org/officeDocument/2006/relationships/tags" Target="../tags/tag577.xml"/><Relationship Id="rId68" Type="http://schemas.openxmlformats.org/officeDocument/2006/relationships/tags" Target="../tags/tag582.xml"/><Relationship Id="rId84" Type="http://schemas.openxmlformats.org/officeDocument/2006/relationships/tags" Target="../tags/tag598.xml"/><Relationship Id="rId89" Type="http://schemas.openxmlformats.org/officeDocument/2006/relationships/tags" Target="../tags/tag603.xml"/><Relationship Id="rId112" Type="http://schemas.openxmlformats.org/officeDocument/2006/relationships/image" Target="../media/image9.png"/><Relationship Id="rId16" Type="http://schemas.openxmlformats.org/officeDocument/2006/relationships/tags" Target="../tags/tag530.xml"/><Relationship Id="rId107" Type="http://schemas.openxmlformats.org/officeDocument/2006/relationships/tags" Target="../tags/tag621.xml"/><Relationship Id="rId11" Type="http://schemas.openxmlformats.org/officeDocument/2006/relationships/tags" Target="../tags/tag525.xml"/><Relationship Id="rId32" Type="http://schemas.openxmlformats.org/officeDocument/2006/relationships/tags" Target="../tags/tag546.xml"/><Relationship Id="rId37" Type="http://schemas.openxmlformats.org/officeDocument/2006/relationships/tags" Target="../tags/tag551.xml"/><Relationship Id="rId53" Type="http://schemas.openxmlformats.org/officeDocument/2006/relationships/tags" Target="../tags/tag567.xml"/><Relationship Id="rId58" Type="http://schemas.openxmlformats.org/officeDocument/2006/relationships/tags" Target="../tags/tag572.xml"/><Relationship Id="rId74" Type="http://schemas.openxmlformats.org/officeDocument/2006/relationships/tags" Target="../tags/tag588.xml"/><Relationship Id="rId79" Type="http://schemas.openxmlformats.org/officeDocument/2006/relationships/tags" Target="../tags/tag593.xml"/><Relationship Id="rId102" Type="http://schemas.openxmlformats.org/officeDocument/2006/relationships/tags" Target="../tags/tag616.xml"/><Relationship Id="rId5" Type="http://schemas.openxmlformats.org/officeDocument/2006/relationships/tags" Target="../tags/tag519.xml"/><Relationship Id="rId90" Type="http://schemas.openxmlformats.org/officeDocument/2006/relationships/tags" Target="../tags/tag604.xml"/><Relationship Id="rId95" Type="http://schemas.openxmlformats.org/officeDocument/2006/relationships/tags" Target="../tags/tag609.xml"/><Relationship Id="rId22" Type="http://schemas.openxmlformats.org/officeDocument/2006/relationships/tags" Target="../tags/tag536.xml"/><Relationship Id="rId27" Type="http://schemas.openxmlformats.org/officeDocument/2006/relationships/tags" Target="../tags/tag541.xml"/><Relationship Id="rId43" Type="http://schemas.openxmlformats.org/officeDocument/2006/relationships/tags" Target="../tags/tag557.xml"/><Relationship Id="rId48" Type="http://schemas.openxmlformats.org/officeDocument/2006/relationships/tags" Target="../tags/tag562.xml"/><Relationship Id="rId64" Type="http://schemas.openxmlformats.org/officeDocument/2006/relationships/tags" Target="../tags/tag578.xml"/><Relationship Id="rId69" Type="http://schemas.openxmlformats.org/officeDocument/2006/relationships/tags" Target="../tags/tag583.xml"/><Relationship Id="rId113" Type="http://schemas.openxmlformats.org/officeDocument/2006/relationships/image" Target="../media/image10.png"/><Relationship Id="rId80" Type="http://schemas.openxmlformats.org/officeDocument/2006/relationships/tags" Target="../tags/tag594.xml"/><Relationship Id="rId85" Type="http://schemas.openxmlformats.org/officeDocument/2006/relationships/tags" Target="../tags/tag599.xml"/><Relationship Id="rId12" Type="http://schemas.openxmlformats.org/officeDocument/2006/relationships/tags" Target="../tags/tag526.xml"/><Relationship Id="rId17" Type="http://schemas.openxmlformats.org/officeDocument/2006/relationships/tags" Target="../tags/tag531.xml"/><Relationship Id="rId33" Type="http://schemas.openxmlformats.org/officeDocument/2006/relationships/tags" Target="../tags/tag547.xml"/><Relationship Id="rId38" Type="http://schemas.openxmlformats.org/officeDocument/2006/relationships/tags" Target="../tags/tag552.xml"/><Relationship Id="rId59" Type="http://schemas.openxmlformats.org/officeDocument/2006/relationships/tags" Target="../tags/tag573.xml"/><Relationship Id="rId103" Type="http://schemas.openxmlformats.org/officeDocument/2006/relationships/tags" Target="../tags/tag617.xml"/><Relationship Id="rId108" Type="http://schemas.openxmlformats.org/officeDocument/2006/relationships/tags" Target="../tags/tag622.xml"/><Relationship Id="rId54" Type="http://schemas.openxmlformats.org/officeDocument/2006/relationships/tags" Target="../tags/tag568.xml"/><Relationship Id="rId70" Type="http://schemas.openxmlformats.org/officeDocument/2006/relationships/tags" Target="../tags/tag584.xml"/><Relationship Id="rId75" Type="http://schemas.openxmlformats.org/officeDocument/2006/relationships/tags" Target="../tags/tag589.xml"/><Relationship Id="rId91" Type="http://schemas.openxmlformats.org/officeDocument/2006/relationships/tags" Target="../tags/tag605.xml"/><Relationship Id="rId96" Type="http://schemas.openxmlformats.org/officeDocument/2006/relationships/tags" Target="../tags/tag610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5" Type="http://schemas.openxmlformats.org/officeDocument/2006/relationships/tags" Target="../tags/tag529.xml"/><Relationship Id="rId23" Type="http://schemas.openxmlformats.org/officeDocument/2006/relationships/tags" Target="../tags/tag537.xml"/><Relationship Id="rId28" Type="http://schemas.openxmlformats.org/officeDocument/2006/relationships/tags" Target="../tags/tag542.xml"/><Relationship Id="rId36" Type="http://schemas.openxmlformats.org/officeDocument/2006/relationships/tags" Target="../tags/tag550.xml"/><Relationship Id="rId49" Type="http://schemas.openxmlformats.org/officeDocument/2006/relationships/tags" Target="../tags/tag563.xml"/><Relationship Id="rId57" Type="http://schemas.openxmlformats.org/officeDocument/2006/relationships/tags" Target="../tags/tag571.xml"/><Relationship Id="rId106" Type="http://schemas.openxmlformats.org/officeDocument/2006/relationships/tags" Target="../tags/tag620.xml"/><Relationship Id="rId10" Type="http://schemas.openxmlformats.org/officeDocument/2006/relationships/tags" Target="../tags/tag524.xml"/><Relationship Id="rId31" Type="http://schemas.openxmlformats.org/officeDocument/2006/relationships/tags" Target="../tags/tag545.xml"/><Relationship Id="rId44" Type="http://schemas.openxmlformats.org/officeDocument/2006/relationships/tags" Target="../tags/tag558.xml"/><Relationship Id="rId52" Type="http://schemas.openxmlformats.org/officeDocument/2006/relationships/tags" Target="../tags/tag566.xml"/><Relationship Id="rId60" Type="http://schemas.openxmlformats.org/officeDocument/2006/relationships/tags" Target="../tags/tag574.xml"/><Relationship Id="rId65" Type="http://schemas.openxmlformats.org/officeDocument/2006/relationships/tags" Target="../tags/tag579.xml"/><Relationship Id="rId73" Type="http://schemas.openxmlformats.org/officeDocument/2006/relationships/tags" Target="../tags/tag587.xml"/><Relationship Id="rId78" Type="http://schemas.openxmlformats.org/officeDocument/2006/relationships/tags" Target="../tags/tag592.xml"/><Relationship Id="rId81" Type="http://schemas.openxmlformats.org/officeDocument/2006/relationships/tags" Target="../tags/tag595.xml"/><Relationship Id="rId86" Type="http://schemas.openxmlformats.org/officeDocument/2006/relationships/tags" Target="../tags/tag600.xml"/><Relationship Id="rId94" Type="http://schemas.openxmlformats.org/officeDocument/2006/relationships/tags" Target="../tags/tag608.xml"/><Relationship Id="rId99" Type="http://schemas.openxmlformats.org/officeDocument/2006/relationships/tags" Target="../tags/tag613.xml"/><Relationship Id="rId101" Type="http://schemas.openxmlformats.org/officeDocument/2006/relationships/tags" Target="../tags/tag615.xml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3" Type="http://schemas.openxmlformats.org/officeDocument/2006/relationships/tags" Target="../tags/tag527.xml"/><Relationship Id="rId18" Type="http://schemas.openxmlformats.org/officeDocument/2006/relationships/tags" Target="../tags/tag532.xml"/><Relationship Id="rId39" Type="http://schemas.openxmlformats.org/officeDocument/2006/relationships/tags" Target="../tags/tag553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548.xml"/><Relationship Id="rId50" Type="http://schemas.openxmlformats.org/officeDocument/2006/relationships/tags" Target="../tags/tag564.xml"/><Relationship Id="rId55" Type="http://schemas.openxmlformats.org/officeDocument/2006/relationships/tags" Target="../tags/tag569.xml"/><Relationship Id="rId76" Type="http://schemas.openxmlformats.org/officeDocument/2006/relationships/tags" Target="../tags/tag590.xml"/><Relationship Id="rId97" Type="http://schemas.openxmlformats.org/officeDocument/2006/relationships/tags" Target="../tags/tag611.xml"/><Relationship Id="rId104" Type="http://schemas.openxmlformats.org/officeDocument/2006/relationships/tags" Target="../tags/tag618.xml"/><Relationship Id="rId7" Type="http://schemas.openxmlformats.org/officeDocument/2006/relationships/tags" Target="../tags/tag521.xml"/><Relationship Id="rId71" Type="http://schemas.openxmlformats.org/officeDocument/2006/relationships/tags" Target="../tags/tag585.xml"/><Relationship Id="rId92" Type="http://schemas.openxmlformats.org/officeDocument/2006/relationships/tags" Target="../tags/tag606.xml"/><Relationship Id="rId2" Type="http://schemas.openxmlformats.org/officeDocument/2006/relationships/tags" Target="../tags/tag516.xml"/><Relationship Id="rId29" Type="http://schemas.openxmlformats.org/officeDocument/2006/relationships/tags" Target="../tags/tag543.xml"/><Relationship Id="rId24" Type="http://schemas.openxmlformats.org/officeDocument/2006/relationships/tags" Target="../tags/tag538.xml"/><Relationship Id="rId40" Type="http://schemas.openxmlformats.org/officeDocument/2006/relationships/tags" Target="../tags/tag554.xml"/><Relationship Id="rId45" Type="http://schemas.openxmlformats.org/officeDocument/2006/relationships/tags" Target="../tags/tag559.xml"/><Relationship Id="rId66" Type="http://schemas.openxmlformats.org/officeDocument/2006/relationships/tags" Target="../tags/tag580.xml"/><Relationship Id="rId87" Type="http://schemas.openxmlformats.org/officeDocument/2006/relationships/tags" Target="../tags/tag601.xml"/><Relationship Id="rId110" Type="http://schemas.openxmlformats.org/officeDocument/2006/relationships/image" Target="../media/image11.png"/><Relationship Id="rId61" Type="http://schemas.openxmlformats.org/officeDocument/2006/relationships/tags" Target="../tags/tag575.xml"/><Relationship Id="rId82" Type="http://schemas.openxmlformats.org/officeDocument/2006/relationships/tags" Target="../tags/tag596.xml"/><Relationship Id="rId19" Type="http://schemas.openxmlformats.org/officeDocument/2006/relationships/tags" Target="../tags/tag533.xml"/><Relationship Id="rId14" Type="http://schemas.openxmlformats.org/officeDocument/2006/relationships/tags" Target="../tags/tag528.xml"/><Relationship Id="rId30" Type="http://schemas.openxmlformats.org/officeDocument/2006/relationships/tags" Target="../tags/tag544.xml"/><Relationship Id="rId35" Type="http://schemas.openxmlformats.org/officeDocument/2006/relationships/tags" Target="../tags/tag549.xml"/><Relationship Id="rId56" Type="http://schemas.openxmlformats.org/officeDocument/2006/relationships/tags" Target="../tags/tag570.xml"/><Relationship Id="rId77" Type="http://schemas.openxmlformats.org/officeDocument/2006/relationships/tags" Target="../tags/tag591.xml"/><Relationship Id="rId100" Type="http://schemas.openxmlformats.org/officeDocument/2006/relationships/tags" Target="../tags/tag614.xml"/><Relationship Id="rId105" Type="http://schemas.openxmlformats.org/officeDocument/2006/relationships/tags" Target="../tags/tag619.xml"/><Relationship Id="rId8" Type="http://schemas.openxmlformats.org/officeDocument/2006/relationships/tags" Target="../tags/tag522.xml"/><Relationship Id="rId51" Type="http://schemas.openxmlformats.org/officeDocument/2006/relationships/tags" Target="../tags/tag565.xml"/><Relationship Id="rId72" Type="http://schemas.openxmlformats.org/officeDocument/2006/relationships/tags" Target="../tags/tag586.xml"/><Relationship Id="rId93" Type="http://schemas.openxmlformats.org/officeDocument/2006/relationships/tags" Target="../tags/tag607.xml"/><Relationship Id="rId98" Type="http://schemas.openxmlformats.org/officeDocument/2006/relationships/tags" Target="../tags/tag612.xml"/><Relationship Id="rId3" Type="http://schemas.openxmlformats.org/officeDocument/2006/relationships/tags" Target="../tags/tag517.xml"/><Relationship Id="rId25" Type="http://schemas.openxmlformats.org/officeDocument/2006/relationships/tags" Target="../tags/tag539.xml"/><Relationship Id="rId46" Type="http://schemas.openxmlformats.org/officeDocument/2006/relationships/tags" Target="../tags/tag560.xml"/><Relationship Id="rId67" Type="http://schemas.openxmlformats.org/officeDocument/2006/relationships/tags" Target="../tags/tag581.xml"/><Relationship Id="rId20" Type="http://schemas.openxmlformats.org/officeDocument/2006/relationships/tags" Target="../tags/tag534.xml"/><Relationship Id="rId41" Type="http://schemas.openxmlformats.org/officeDocument/2006/relationships/tags" Target="../tags/tag555.xml"/><Relationship Id="rId62" Type="http://schemas.openxmlformats.org/officeDocument/2006/relationships/tags" Target="../tags/tag576.xml"/><Relationship Id="rId83" Type="http://schemas.openxmlformats.org/officeDocument/2006/relationships/tags" Target="../tags/tag597.xml"/><Relationship Id="rId88" Type="http://schemas.openxmlformats.org/officeDocument/2006/relationships/tags" Target="../tags/tag602.xml"/><Relationship Id="rId11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648.xml"/><Relationship Id="rId117" Type="http://schemas.openxmlformats.org/officeDocument/2006/relationships/image" Target="../media/image12.png"/><Relationship Id="rId21" Type="http://schemas.openxmlformats.org/officeDocument/2006/relationships/tags" Target="../tags/tag643.xml"/><Relationship Id="rId42" Type="http://schemas.openxmlformats.org/officeDocument/2006/relationships/tags" Target="../tags/tag664.xml"/><Relationship Id="rId47" Type="http://schemas.openxmlformats.org/officeDocument/2006/relationships/tags" Target="../tags/tag669.xml"/><Relationship Id="rId63" Type="http://schemas.openxmlformats.org/officeDocument/2006/relationships/tags" Target="../tags/tag685.xml"/><Relationship Id="rId68" Type="http://schemas.openxmlformats.org/officeDocument/2006/relationships/tags" Target="../tags/tag690.xml"/><Relationship Id="rId84" Type="http://schemas.openxmlformats.org/officeDocument/2006/relationships/tags" Target="../tags/tag706.xml"/><Relationship Id="rId89" Type="http://schemas.openxmlformats.org/officeDocument/2006/relationships/tags" Target="../tags/tag711.xml"/><Relationship Id="rId112" Type="http://schemas.openxmlformats.org/officeDocument/2006/relationships/tags" Target="../tags/tag734.xml"/><Relationship Id="rId16" Type="http://schemas.openxmlformats.org/officeDocument/2006/relationships/tags" Target="../tags/tag638.xml"/><Relationship Id="rId107" Type="http://schemas.openxmlformats.org/officeDocument/2006/relationships/tags" Target="../tags/tag729.xml"/><Relationship Id="rId11" Type="http://schemas.openxmlformats.org/officeDocument/2006/relationships/tags" Target="../tags/tag633.xml"/><Relationship Id="rId32" Type="http://schemas.openxmlformats.org/officeDocument/2006/relationships/tags" Target="../tags/tag654.xml"/><Relationship Id="rId37" Type="http://schemas.openxmlformats.org/officeDocument/2006/relationships/tags" Target="../tags/tag659.xml"/><Relationship Id="rId53" Type="http://schemas.openxmlformats.org/officeDocument/2006/relationships/tags" Target="../tags/tag675.xml"/><Relationship Id="rId58" Type="http://schemas.openxmlformats.org/officeDocument/2006/relationships/tags" Target="../tags/tag680.xml"/><Relationship Id="rId74" Type="http://schemas.openxmlformats.org/officeDocument/2006/relationships/tags" Target="../tags/tag696.xml"/><Relationship Id="rId79" Type="http://schemas.openxmlformats.org/officeDocument/2006/relationships/tags" Target="../tags/tag701.xml"/><Relationship Id="rId102" Type="http://schemas.openxmlformats.org/officeDocument/2006/relationships/tags" Target="../tags/tag724.xml"/><Relationship Id="rId5" Type="http://schemas.openxmlformats.org/officeDocument/2006/relationships/tags" Target="../tags/tag627.xml"/><Relationship Id="rId90" Type="http://schemas.openxmlformats.org/officeDocument/2006/relationships/tags" Target="../tags/tag712.xml"/><Relationship Id="rId95" Type="http://schemas.openxmlformats.org/officeDocument/2006/relationships/tags" Target="../tags/tag717.xml"/><Relationship Id="rId22" Type="http://schemas.openxmlformats.org/officeDocument/2006/relationships/tags" Target="../tags/tag644.xml"/><Relationship Id="rId27" Type="http://schemas.openxmlformats.org/officeDocument/2006/relationships/tags" Target="../tags/tag649.xml"/><Relationship Id="rId43" Type="http://schemas.openxmlformats.org/officeDocument/2006/relationships/tags" Target="../tags/tag665.xml"/><Relationship Id="rId48" Type="http://schemas.openxmlformats.org/officeDocument/2006/relationships/tags" Target="../tags/tag670.xml"/><Relationship Id="rId64" Type="http://schemas.openxmlformats.org/officeDocument/2006/relationships/tags" Target="../tags/tag686.xml"/><Relationship Id="rId69" Type="http://schemas.openxmlformats.org/officeDocument/2006/relationships/tags" Target="../tags/tag691.xml"/><Relationship Id="rId113" Type="http://schemas.openxmlformats.org/officeDocument/2006/relationships/tags" Target="../tags/tag735.xml"/><Relationship Id="rId118" Type="http://schemas.openxmlformats.org/officeDocument/2006/relationships/image" Target="../media/image9.png"/><Relationship Id="rId80" Type="http://schemas.openxmlformats.org/officeDocument/2006/relationships/tags" Target="../tags/tag702.xml"/><Relationship Id="rId85" Type="http://schemas.openxmlformats.org/officeDocument/2006/relationships/tags" Target="../tags/tag707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33" Type="http://schemas.openxmlformats.org/officeDocument/2006/relationships/tags" Target="../tags/tag655.xml"/><Relationship Id="rId38" Type="http://schemas.openxmlformats.org/officeDocument/2006/relationships/tags" Target="../tags/tag660.xml"/><Relationship Id="rId59" Type="http://schemas.openxmlformats.org/officeDocument/2006/relationships/tags" Target="../tags/tag681.xml"/><Relationship Id="rId103" Type="http://schemas.openxmlformats.org/officeDocument/2006/relationships/tags" Target="../tags/tag725.xml"/><Relationship Id="rId108" Type="http://schemas.openxmlformats.org/officeDocument/2006/relationships/tags" Target="../tags/tag730.xml"/><Relationship Id="rId54" Type="http://schemas.openxmlformats.org/officeDocument/2006/relationships/tags" Target="../tags/tag676.xml"/><Relationship Id="rId70" Type="http://schemas.openxmlformats.org/officeDocument/2006/relationships/tags" Target="../tags/tag692.xml"/><Relationship Id="rId75" Type="http://schemas.openxmlformats.org/officeDocument/2006/relationships/tags" Target="../tags/tag697.xml"/><Relationship Id="rId91" Type="http://schemas.openxmlformats.org/officeDocument/2006/relationships/tags" Target="../tags/tag713.xml"/><Relationship Id="rId96" Type="http://schemas.openxmlformats.org/officeDocument/2006/relationships/tags" Target="../tags/tag718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23" Type="http://schemas.openxmlformats.org/officeDocument/2006/relationships/tags" Target="../tags/tag645.xml"/><Relationship Id="rId28" Type="http://schemas.openxmlformats.org/officeDocument/2006/relationships/tags" Target="../tags/tag650.xml"/><Relationship Id="rId49" Type="http://schemas.openxmlformats.org/officeDocument/2006/relationships/tags" Target="../tags/tag671.xml"/><Relationship Id="rId114" Type="http://schemas.openxmlformats.org/officeDocument/2006/relationships/tags" Target="../tags/tag736.xml"/><Relationship Id="rId119" Type="http://schemas.openxmlformats.org/officeDocument/2006/relationships/image" Target="../media/image10.png"/><Relationship Id="rId10" Type="http://schemas.openxmlformats.org/officeDocument/2006/relationships/tags" Target="../tags/tag632.xml"/><Relationship Id="rId31" Type="http://schemas.openxmlformats.org/officeDocument/2006/relationships/tags" Target="../tags/tag653.xml"/><Relationship Id="rId44" Type="http://schemas.openxmlformats.org/officeDocument/2006/relationships/tags" Target="../tags/tag666.xml"/><Relationship Id="rId52" Type="http://schemas.openxmlformats.org/officeDocument/2006/relationships/tags" Target="../tags/tag674.xml"/><Relationship Id="rId60" Type="http://schemas.openxmlformats.org/officeDocument/2006/relationships/tags" Target="../tags/tag682.xml"/><Relationship Id="rId65" Type="http://schemas.openxmlformats.org/officeDocument/2006/relationships/tags" Target="../tags/tag687.xml"/><Relationship Id="rId73" Type="http://schemas.openxmlformats.org/officeDocument/2006/relationships/tags" Target="../tags/tag695.xml"/><Relationship Id="rId78" Type="http://schemas.openxmlformats.org/officeDocument/2006/relationships/tags" Target="../tags/tag700.xml"/><Relationship Id="rId81" Type="http://schemas.openxmlformats.org/officeDocument/2006/relationships/tags" Target="../tags/tag703.xml"/><Relationship Id="rId86" Type="http://schemas.openxmlformats.org/officeDocument/2006/relationships/tags" Target="../tags/tag708.xml"/><Relationship Id="rId94" Type="http://schemas.openxmlformats.org/officeDocument/2006/relationships/tags" Target="../tags/tag716.xml"/><Relationship Id="rId99" Type="http://schemas.openxmlformats.org/officeDocument/2006/relationships/tags" Target="../tags/tag721.xml"/><Relationship Id="rId101" Type="http://schemas.openxmlformats.org/officeDocument/2006/relationships/tags" Target="../tags/tag723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39" Type="http://schemas.openxmlformats.org/officeDocument/2006/relationships/tags" Target="../tags/tag661.xml"/><Relationship Id="rId109" Type="http://schemas.openxmlformats.org/officeDocument/2006/relationships/tags" Target="../tags/tag731.xml"/><Relationship Id="rId34" Type="http://schemas.openxmlformats.org/officeDocument/2006/relationships/tags" Target="../tags/tag656.xml"/><Relationship Id="rId50" Type="http://schemas.openxmlformats.org/officeDocument/2006/relationships/tags" Target="../tags/tag672.xml"/><Relationship Id="rId55" Type="http://schemas.openxmlformats.org/officeDocument/2006/relationships/tags" Target="../tags/tag677.xml"/><Relationship Id="rId76" Type="http://schemas.openxmlformats.org/officeDocument/2006/relationships/tags" Target="../tags/tag698.xml"/><Relationship Id="rId97" Type="http://schemas.openxmlformats.org/officeDocument/2006/relationships/tags" Target="../tags/tag719.xml"/><Relationship Id="rId104" Type="http://schemas.openxmlformats.org/officeDocument/2006/relationships/tags" Target="../tags/tag726.xml"/><Relationship Id="rId7" Type="http://schemas.openxmlformats.org/officeDocument/2006/relationships/tags" Target="../tags/tag629.xml"/><Relationship Id="rId71" Type="http://schemas.openxmlformats.org/officeDocument/2006/relationships/tags" Target="../tags/tag693.xml"/><Relationship Id="rId92" Type="http://schemas.openxmlformats.org/officeDocument/2006/relationships/tags" Target="../tags/tag714.xml"/><Relationship Id="rId2" Type="http://schemas.openxmlformats.org/officeDocument/2006/relationships/tags" Target="../tags/tag624.xml"/><Relationship Id="rId29" Type="http://schemas.openxmlformats.org/officeDocument/2006/relationships/tags" Target="../tags/tag651.xml"/><Relationship Id="rId24" Type="http://schemas.openxmlformats.org/officeDocument/2006/relationships/tags" Target="../tags/tag646.xml"/><Relationship Id="rId40" Type="http://schemas.openxmlformats.org/officeDocument/2006/relationships/tags" Target="../tags/tag662.xml"/><Relationship Id="rId45" Type="http://schemas.openxmlformats.org/officeDocument/2006/relationships/tags" Target="../tags/tag667.xml"/><Relationship Id="rId66" Type="http://schemas.openxmlformats.org/officeDocument/2006/relationships/tags" Target="../tags/tag688.xml"/><Relationship Id="rId87" Type="http://schemas.openxmlformats.org/officeDocument/2006/relationships/tags" Target="../tags/tag709.xml"/><Relationship Id="rId110" Type="http://schemas.openxmlformats.org/officeDocument/2006/relationships/tags" Target="../tags/tag732.xml"/><Relationship Id="rId115" Type="http://schemas.openxmlformats.org/officeDocument/2006/relationships/slideLayout" Target="../slideLayouts/slideLayout2.xml"/><Relationship Id="rId61" Type="http://schemas.openxmlformats.org/officeDocument/2006/relationships/tags" Target="../tags/tag683.xml"/><Relationship Id="rId82" Type="http://schemas.openxmlformats.org/officeDocument/2006/relationships/tags" Target="../tags/tag704.xml"/><Relationship Id="rId19" Type="http://schemas.openxmlformats.org/officeDocument/2006/relationships/tags" Target="../tags/tag641.xml"/><Relationship Id="rId14" Type="http://schemas.openxmlformats.org/officeDocument/2006/relationships/tags" Target="../tags/tag636.xml"/><Relationship Id="rId30" Type="http://schemas.openxmlformats.org/officeDocument/2006/relationships/tags" Target="../tags/tag652.xml"/><Relationship Id="rId35" Type="http://schemas.openxmlformats.org/officeDocument/2006/relationships/tags" Target="../tags/tag657.xml"/><Relationship Id="rId56" Type="http://schemas.openxmlformats.org/officeDocument/2006/relationships/tags" Target="../tags/tag678.xml"/><Relationship Id="rId77" Type="http://schemas.openxmlformats.org/officeDocument/2006/relationships/tags" Target="../tags/tag699.xml"/><Relationship Id="rId100" Type="http://schemas.openxmlformats.org/officeDocument/2006/relationships/tags" Target="../tags/tag722.xml"/><Relationship Id="rId105" Type="http://schemas.openxmlformats.org/officeDocument/2006/relationships/tags" Target="../tags/tag727.xml"/><Relationship Id="rId8" Type="http://schemas.openxmlformats.org/officeDocument/2006/relationships/tags" Target="../tags/tag630.xml"/><Relationship Id="rId51" Type="http://schemas.openxmlformats.org/officeDocument/2006/relationships/tags" Target="../tags/tag673.xml"/><Relationship Id="rId72" Type="http://schemas.openxmlformats.org/officeDocument/2006/relationships/tags" Target="../tags/tag694.xml"/><Relationship Id="rId93" Type="http://schemas.openxmlformats.org/officeDocument/2006/relationships/tags" Target="../tags/tag715.xml"/><Relationship Id="rId98" Type="http://schemas.openxmlformats.org/officeDocument/2006/relationships/tags" Target="../tags/tag720.xml"/><Relationship Id="rId3" Type="http://schemas.openxmlformats.org/officeDocument/2006/relationships/tags" Target="../tags/tag625.xml"/><Relationship Id="rId25" Type="http://schemas.openxmlformats.org/officeDocument/2006/relationships/tags" Target="../tags/tag647.xml"/><Relationship Id="rId46" Type="http://schemas.openxmlformats.org/officeDocument/2006/relationships/tags" Target="../tags/tag668.xml"/><Relationship Id="rId67" Type="http://schemas.openxmlformats.org/officeDocument/2006/relationships/tags" Target="../tags/tag689.xml"/><Relationship Id="rId116" Type="http://schemas.openxmlformats.org/officeDocument/2006/relationships/image" Target="../media/image11.png"/><Relationship Id="rId20" Type="http://schemas.openxmlformats.org/officeDocument/2006/relationships/tags" Target="../tags/tag642.xml"/><Relationship Id="rId41" Type="http://schemas.openxmlformats.org/officeDocument/2006/relationships/tags" Target="../tags/tag663.xml"/><Relationship Id="rId62" Type="http://schemas.openxmlformats.org/officeDocument/2006/relationships/tags" Target="../tags/tag684.xml"/><Relationship Id="rId83" Type="http://schemas.openxmlformats.org/officeDocument/2006/relationships/tags" Target="../tags/tag705.xml"/><Relationship Id="rId88" Type="http://schemas.openxmlformats.org/officeDocument/2006/relationships/tags" Target="../tags/tag710.xml"/><Relationship Id="rId111" Type="http://schemas.openxmlformats.org/officeDocument/2006/relationships/tags" Target="../tags/tag733.xml"/><Relationship Id="rId15" Type="http://schemas.openxmlformats.org/officeDocument/2006/relationships/tags" Target="../tags/tag637.xml"/><Relationship Id="rId36" Type="http://schemas.openxmlformats.org/officeDocument/2006/relationships/tags" Target="../tags/tag658.xml"/><Relationship Id="rId57" Type="http://schemas.openxmlformats.org/officeDocument/2006/relationships/tags" Target="../tags/tag679.xml"/><Relationship Id="rId106" Type="http://schemas.openxmlformats.org/officeDocument/2006/relationships/tags" Target="../tags/tag728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tags" Target="../tags/tag853.xml"/><Relationship Id="rId21" Type="http://schemas.openxmlformats.org/officeDocument/2006/relationships/tags" Target="../tags/tag757.xml"/><Relationship Id="rId42" Type="http://schemas.openxmlformats.org/officeDocument/2006/relationships/tags" Target="../tags/tag778.xml"/><Relationship Id="rId47" Type="http://schemas.openxmlformats.org/officeDocument/2006/relationships/tags" Target="../tags/tag783.xml"/><Relationship Id="rId63" Type="http://schemas.openxmlformats.org/officeDocument/2006/relationships/tags" Target="../tags/tag799.xml"/><Relationship Id="rId68" Type="http://schemas.openxmlformats.org/officeDocument/2006/relationships/tags" Target="../tags/tag804.xml"/><Relationship Id="rId84" Type="http://schemas.openxmlformats.org/officeDocument/2006/relationships/tags" Target="../tags/tag820.xml"/><Relationship Id="rId89" Type="http://schemas.openxmlformats.org/officeDocument/2006/relationships/tags" Target="../tags/tag825.xml"/><Relationship Id="rId112" Type="http://schemas.openxmlformats.org/officeDocument/2006/relationships/tags" Target="../tags/tag848.xml"/><Relationship Id="rId16" Type="http://schemas.openxmlformats.org/officeDocument/2006/relationships/tags" Target="../tags/tag752.xml"/><Relationship Id="rId107" Type="http://schemas.openxmlformats.org/officeDocument/2006/relationships/tags" Target="../tags/tag843.xml"/><Relationship Id="rId11" Type="http://schemas.openxmlformats.org/officeDocument/2006/relationships/tags" Target="../tags/tag747.xml"/><Relationship Id="rId32" Type="http://schemas.openxmlformats.org/officeDocument/2006/relationships/tags" Target="../tags/tag768.xml"/><Relationship Id="rId37" Type="http://schemas.openxmlformats.org/officeDocument/2006/relationships/tags" Target="../tags/tag773.xml"/><Relationship Id="rId53" Type="http://schemas.openxmlformats.org/officeDocument/2006/relationships/tags" Target="../tags/tag789.xml"/><Relationship Id="rId58" Type="http://schemas.openxmlformats.org/officeDocument/2006/relationships/tags" Target="../tags/tag794.xml"/><Relationship Id="rId74" Type="http://schemas.openxmlformats.org/officeDocument/2006/relationships/tags" Target="../tags/tag810.xml"/><Relationship Id="rId79" Type="http://schemas.openxmlformats.org/officeDocument/2006/relationships/tags" Target="../tags/tag815.xml"/><Relationship Id="rId102" Type="http://schemas.openxmlformats.org/officeDocument/2006/relationships/tags" Target="../tags/tag838.xml"/><Relationship Id="rId123" Type="http://schemas.openxmlformats.org/officeDocument/2006/relationships/tags" Target="../tags/tag859.xml"/><Relationship Id="rId128" Type="http://schemas.openxmlformats.org/officeDocument/2006/relationships/image" Target="../media/image9.png"/><Relationship Id="rId5" Type="http://schemas.openxmlformats.org/officeDocument/2006/relationships/tags" Target="../tags/tag741.xml"/><Relationship Id="rId90" Type="http://schemas.openxmlformats.org/officeDocument/2006/relationships/tags" Target="../tags/tag826.xml"/><Relationship Id="rId95" Type="http://schemas.openxmlformats.org/officeDocument/2006/relationships/tags" Target="../tags/tag831.xml"/><Relationship Id="rId22" Type="http://schemas.openxmlformats.org/officeDocument/2006/relationships/tags" Target="../tags/tag758.xml"/><Relationship Id="rId27" Type="http://schemas.openxmlformats.org/officeDocument/2006/relationships/tags" Target="../tags/tag763.xml"/><Relationship Id="rId43" Type="http://schemas.openxmlformats.org/officeDocument/2006/relationships/tags" Target="../tags/tag779.xml"/><Relationship Id="rId48" Type="http://schemas.openxmlformats.org/officeDocument/2006/relationships/tags" Target="../tags/tag784.xml"/><Relationship Id="rId64" Type="http://schemas.openxmlformats.org/officeDocument/2006/relationships/tags" Target="../tags/tag800.xml"/><Relationship Id="rId69" Type="http://schemas.openxmlformats.org/officeDocument/2006/relationships/tags" Target="../tags/tag805.xml"/><Relationship Id="rId113" Type="http://schemas.openxmlformats.org/officeDocument/2006/relationships/tags" Target="../tags/tag849.xml"/><Relationship Id="rId118" Type="http://schemas.openxmlformats.org/officeDocument/2006/relationships/tags" Target="../tags/tag854.xml"/><Relationship Id="rId80" Type="http://schemas.openxmlformats.org/officeDocument/2006/relationships/tags" Target="../tags/tag816.xml"/><Relationship Id="rId85" Type="http://schemas.openxmlformats.org/officeDocument/2006/relationships/tags" Target="../tags/tag821.xml"/><Relationship Id="rId12" Type="http://schemas.openxmlformats.org/officeDocument/2006/relationships/tags" Target="../tags/tag748.xml"/><Relationship Id="rId17" Type="http://schemas.openxmlformats.org/officeDocument/2006/relationships/tags" Target="../tags/tag753.xml"/><Relationship Id="rId33" Type="http://schemas.openxmlformats.org/officeDocument/2006/relationships/tags" Target="../tags/tag769.xml"/><Relationship Id="rId38" Type="http://schemas.openxmlformats.org/officeDocument/2006/relationships/tags" Target="../tags/tag774.xml"/><Relationship Id="rId59" Type="http://schemas.openxmlformats.org/officeDocument/2006/relationships/tags" Target="../tags/tag795.xml"/><Relationship Id="rId103" Type="http://schemas.openxmlformats.org/officeDocument/2006/relationships/tags" Target="../tags/tag839.xml"/><Relationship Id="rId108" Type="http://schemas.openxmlformats.org/officeDocument/2006/relationships/tags" Target="../tags/tag844.xml"/><Relationship Id="rId124" Type="http://schemas.openxmlformats.org/officeDocument/2006/relationships/tags" Target="../tags/tag860.xml"/><Relationship Id="rId129" Type="http://schemas.openxmlformats.org/officeDocument/2006/relationships/image" Target="../media/image10.png"/><Relationship Id="rId54" Type="http://schemas.openxmlformats.org/officeDocument/2006/relationships/tags" Target="../tags/tag790.xml"/><Relationship Id="rId70" Type="http://schemas.openxmlformats.org/officeDocument/2006/relationships/tags" Target="../tags/tag806.xml"/><Relationship Id="rId75" Type="http://schemas.openxmlformats.org/officeDocument/2006/relationships/tags" Target="../tags/tag811.xml"/><Relationship Id="rId91" Type="http://schemas.openxmlformats.org/officeDocument/2006/relationships/tags" Target="../tags/tag827.xml"/><Relationship Id="rId96" Type="http://schemas.openxmlformats.org/officeDocument/2006/relationships/tags" Target="../tags/tag832.xml"/><Relationship Id="rId1" Type="http://schemas.openxmlformats.org/officeDocument/2006/relationships/tags" Target="../tags/tag737.xml"/><Relationship Id="rId6" Type="http://schemas.openxmlformats.org/officeDocument/2006/relationships/tags" Target="../tags/tag742.xml"/><Relationship Id="rId23" Type="http://schemas.openxmlformats.org/officeDocument/2006/relationships/tags" Target="../tags/tag759.xml"/><Relationship Id="rId28" Type="http://schemas.openxmlformats.org/officeDocument/2006/relationships/tags" Target="../tags/tag764.xml"/><Relationship Id="rId49" Type="http://schemas.openxmlformats.org/officeDocument/2006/relationships/tags" Target="../tags/tag785.xml"/><Relationship Id="rId114" Type="http://schemas.openxmlformats.org/officeDocument/2006/relationships/tags" Target="../tags/tag850.xml"/><Relationship Id="rId119" Type="http://schemas.openxmlformats.org/officeDocument/2006/relationships/tags" Target="../tags/tag855.xml"/><Relationship Id="rId44" Type="http://schemas.openxmlformats.org/officeDocument/2006/relationships/tags" Target="../tags/tag780.xml"/><Relationship Id="rId60" Type="http://schemas.openxmlformats.org/officeDocument/2006/relationships/tags" Target="../tags/tag796.xml"/><Relationship Id="rId65" Type="http://schemas.openxmlformats.org/officeDocument/2006/relationships/tags" Target="../tags/tag801.xml"/><Relationship Id="rId81" Type="http://schemas.openxmlformats.org/officeDocument/2006/relationships/tags" Target="../tags/tag817.xml"/><Relationship Id="rId86" Type="http://schemas.openxmlformats.org/officeDocument/2006/relationships/tags" Target="../tags/tag822.xml"/><Relationship Id="rId13" Type="http://schemas.openxmlformats.org/officeDocument/2006/relationships/tags" Target="../tags/tag749.xml"/><Relationship Id="rId18" Type="http://schemas.openxmlformats.org/officeDocument/2006/relationships/tags" Target="../tags/tag754.xml"/><Relationship Id="rId39" Type="http://schemas.openxmlformats.org/officeDocument/2006/relationships/tags" Target="../tags/tag775.xml"/><Relationship Id="rId109" Type="http://schemas.openxmlformats.org/officeDocument/2006/relationships/tags" Target="../tags/tag845.xml"/><Relationship Id="rId34" Type="http://schemas.openxmlformats.org/officeDocument/2006/relationships/tags" Target="../tags/tag770.xml"/><Relationship Id="rId50" Type="http://schemas.openxmlformats.org/officeDocument/2006/relationships/tags" Target="../tags/tag786.xml"/><Relationship Id="rId55" Type="http://schemas.openxmlformats.org/officeDocument/2006/relationships/tags" Target="../tags/tag791.xml"/><Relationship Id="rId76" Type="http://schemas.openxmlformats.org/officeDocument/2006/relationships/tags" Target="../tags/tag812.xml"/><Relationship Id="rId97" Type="http://schemas.openxmlformats.org/officeDocument/2006/relationships/tags" Target="../tags/tag833.xml"/><Relationship Id="rId104" Type="http://schemas.openxmlformats.org/officeDocument/2006/relationships/tags" Target="../tags/tag840.xml"/><Relationship Id="rId120" Type="http://schemas.openxmlformats.org/officeDocument/2006/relationships/tags" Target="../tags/tag856.xml"/><Relationship Id="rId125" Type="http://schemas.openxmlformats.org/officeDocument/2006/relationships/slideLayout" Target="../slideLayouts/slideLayout2.xml"/><Relationship Id="rId7" Type="http://schemas.openxmlformats.org/officeDocument/2006/relationships/tags" Target="../tags/tag743.xml"/><Relationship Id="rId71" Type="http://schemas.openxmlformats.org/officeDocument/2006/relationships/tags" Target="../tags/tag807.xml"/><Relationship Id="rId92" Type="http://schemas.openxmlformats.org/officeDocument/2006/relationships/tags" Target="../tags/tag828.xml"/><Relationship Id="rId2" Type="http://schemas.openxmlformats.org/officeDocument/2006/relationships/tags" Target="../tags/tag738.xml"/><Relationship Id="rId29" Type="http://schemas.openxmlformats.org/officeDocument/2006/relationships/tags" Target="../tags/tag765.xml"/><Relationship Id="rId24" Type="http://schemas.openxmlformats.org/officeDocument/2006/relationships/tags" Target="../tags/tag760.xml"/><Relationship Id="rId40" Type="http://schemas.openxmlformats.org/officeDocument/2006/relationships/tags" Target="../tags/tag776.xml"/><Relationship Id="rId45" Type="http://schemas.openxmlformats.org/officeDocument/2006/relationships/tags" Target="../tags/tag781.xml"/><Relationship Id="rId66" Type="http://schemas.openxmlformats.org/officeDocument/2006/relationships/tags" Target="../tags/tag802.xml"/><Relationship Id="rId87" Type="http://schemas.openxmlformats.org/officeDocument/2006/relationships/tags" Target="../tags/tag823.xml"/><Relationship Id="rId110" Type="http://schemas.openxmlformats.org/officeDocument/2006/relationships/tags" Target="../tags/tag846.xml"/><Relationship Id="rId115" Type="http://schemas.openxmlformats.org/officeDocument/2006/relationships/tags" Target="../tags/tag851.xml"/><Relationship Id="rId61" Type="http://schemas.openxmlformats.org/officeDocument/2006/relationships/tags" Target="../tags/tag797.xml"/><Relationship Id="rId82" Type="http://schemas.openxmlformats.org/officeDocument/2006/relationships/tags" Target="../tags/tag818.xml"/><Relationship Id="rId19" Type="http://schemas.openxmlformats.org/officeDocument/2006/relationships/tags" Target="../tags/tag755.xml"/><Relationship Id="rId14" Type="http://schemas.openxmlformats.org/officeDocument/2006/relationships/tags" Target="../tags/tag750.xml"/><Relationship Id="rId30" Type="http://schemas.openxmlformats.org/officeDocument/2006/relationships/tags" Target="../tags/tag766.xml"/><Relationship Id="rId35" Type="http://schemas.openxmlformats.org/officeDocument/2006/relationships/tags" Target="../tags/tag771.xml"/><Relationship Id="rId56" Type="http://schemas.openxmlformats.org/officeDocument/2006/relationships/tags" Target="../tags/tag792.xml"/><Relationship Id="rId77" Type="http://schemas.openxmlformats.org/officeDocument/2006/relationships/tags" Target="../tags/tag813.xml"/><Relationship Id="rId100" Type="http://schemas.openxmlformats.org/officeDocument/2006/relationships/tags" Target="../tags/tag836.xml"/><Relationship Id="rId105" Type="http://schemas.openxmlformats.org/officeDocument/2006/relationships/tags" Target="../tags/tag841.xml"/><Relationship Id="rId126" Type="http://schemas.openxmlformats.org/officeDocument/2006/relationships/image" Target="../media/image11.png"/><Relationship Id="rId8" Type="http://schemas.openxmlformats.org/officeDocument/2006/relationships/tags" Target="../tags/tag744.xml"/><Relationship Id="rId51" Type="http://schemas.openxmlformats.org/officeDocument/2006/relationships/tags" Target="../tags/tag787.xml"/><Relationship Id="rId72" Type="http://schemas.openxmlformats.org/officeDocument/2006/relationships/tags" Target="../tags/tag808.xml"/><Relationship Id="rId93" Type="http://schemas.openxmlformats.org/officeDocument/2006/relationships/tags" Target="../tags/tag829.xml"/><Relationship Id="rId98" Type="http://schemas.openxmlformats.org/officeDocument/2006/relationships/tags" Target="../tags/tag834.xml"/><Relationship Id="rId121" Type="http://schemas.openxmlformats.org/officeDocument/2006/relationships/tags" Target="../tags/tag857.xml"/><Relationship Id="rId3" Type="http://schemas.openxmlformats.org/officeDocument/2006/relationships/tags" Target="../tags/tag739.xml"/><Relationship Id="rId25" Type="http://schemas.openxmlformats.org/officeDocument/2006/relationships/tags" Target="../tags/tag761.xml"/><Relationship Id="rId46" Type="http://schemas.openxmlformats.org/officeDocument/2006/relationships/tags" Target="../tags/tag782.xml"/><Relationship Id="rId67" Type="http://schemas.openxmlformats.org/officeDocument/2006/relationships/tags" Target="../tags/tag803.xml"/><Relationship Id="rId116" Type="http://schemas.openxmlformats.org/officeDocument/2006/relationships/tags" Target="../tags/tag852.xml"/><Relationship Id="rId20" Type="http://schemas.openxmlformats.org/officeDocument/2006/relationships/tags" Target="../tags/tag756.xml"/><Relationship Id="rId41" Type="http://schemas.openxmlformats.org/officeDocument/2006/relationships/tags" Target="../tags/tag777.xml"/><Relationship Id="rId62" Type="http://schemas.openxmlformats.org/officeDocument/2006/relationships/tags" Target="../tags/tag798.xml"/><Relationship Id="rId83" Type="http://schemas.openxmlformats.org/officeDocument/2006/relationships/tags" Target="../tags/tag819.xml"/><Relationship Id="rId88" Type="http://schemas.openxmlformats.org/officeDocument/2006/relationships/tags" Target="../tags/tag824.xml"/><Relationship Id="rId111" Type="http://schemas.openxmlformats.org/officeDocument/2006/relationships/tags" Target="../tags/tag847.xml"/><Relationship Id="rId15" Type="http://schemas.openxmlformats.org/officeDocument/2006/relationships/tags" Target="../tags/tag751.xml"/><Relationship Id="rId36" Type="http://schemas.openxmlformats.org/officeDocument/2006/relationships/tags" Target="../tags/tag772.xml"/><Relationship Id="rId57" Type="http://schemas.openxmlformats.org/officeDocument/2006/relationships/tags" Target="../tags/tag793.xml"/><Relationship Id="rId106" Type="http://schemas.openxmlformats.org/officeDocument/2006/relationships/tags" Target="../tags/tag842.xml"/><Relationship Id="rId127" Type="http://schemas.openxmlformats.org/officeDocument/2006/relationships/image" Target="../media/image12.png"/><Relationship Id="rId10" Type="http://schemas.openxmlformats.org/officeDocument/2006/relationships/tags" Target="../tags/tag746.xml"/><Relationship Id="rId31" Type="http://schemas.openxmlformats.org/officeDocument/2006/relationships/tags" Target="../tags/tag767.xml"/><Relationship Id="rId52" Type="http://schemas.openxmlformats.org/officeDocument/2006/relationships/tags" Target="../tags/tag788.xml"/><Relationship Id="rId73" Type="http://schemas.openxmlformats.org/officeDocument/2006/relationships/tags" Target="../tags/tag809.xml"/><Relationship Id="rId78" Type="http://schemas.openxmlformats.org/officeDocument/2006/relationships/tags" Target="../tags/tag814.xml"/><Relationship Id="rId94" Type="http://schemas.openxmlformats.org/officeDocument/2006/relationships/tags" Target="../tags/tag830.xml"/><Relationship Id="rId99" Type="http://schemas.openxmlformats.org/officeDocument/2006/relationships/tags" Target="../tags/tag835.xml"/><Relationship Id="rId101" Type="http://schemas.openxmlformats.org/officeDocument/2006/relationships/tags" Target="../tags/tag837.xml"/><Relationship Id="rId122" Type="http://schemas.openxmlformats.org/officeDocument/2006/relationships/tags" Target="../tags/tag858.xml"/><Relationship Id="rId4" Type="http://schemas.openxmlformats.org/officeDocument/2006/relationships/tags" Target="../tags/tag740.xml"/><Relationship Id="rId9" Type="http://schemas.openxmlformats.org/officeDocument/2006/relationships/tags" Target="../tags/tag745.xml"/><Relationship Id="rId26" Type="http://schemas.openxmlformats.org/officeDocument/2006/relationships/tags" Target="../tags/tag76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tags" Target="../tags/tag977.xml"/><Relationship Id="rId21" Type="http://schemas.openxmlformats.org/officeDocument/2006/relationships/tags" Target="../tags/tag881.xml"/><Relationship Id="rId42" Type="http://schemas.openxmlformats.org/officeDocument/2006/relationships/tags" Target="../tags/tag902.xml"/><Relationship Id="rId47" Type="http://schemas.openxmlformats.org/officeDocument/2006/relationships/tags" Target="../tags/tag907.xml"/><Relationship Id="rId63" Type="http://schemas.openxmlformats.org/officeDocument/2006/relationships/tags" Target="../tags/tag923.xml"/><Relationship Id="rId68" Type="http://schemas.openxmlformats.org/officeDocument/2006/relationships/tags" Target="../tags/tag928.xml"/><Relationship Id="rId84" Type="http://schemas.openxmlformats.org/officeDocument/2006/relationships/tags" Target="../tags/tag944.xml"/><Relationship Id="rId89" Type="http://schemas.openxmlformats.org/officeDocument/2006/relationships/tags" Target="../tags/tag949.xml"/><Relationship Id="rId112" Type="http://schemas.openxmlformats.org/officeDocument/2006/relationships/tags" Target="../tags/tag972.xml"/><Relationship Id="rId16" Type="http://schemas.openxmlformats.org/officeDocument/2006/relationships/tags" Target="../tags/tag876.xml"/><Relationship Id="rId107" Type="http://schemas.openxmlformats.org/officeDocument/2006/relationships/tags" Target="../tags/tag967.xml"/><Relationship Id="rId11" Type="http://schemas.openxmlformats.org/officeDocument/2006/relationships/tags" Target="../tags/tag871.xml"/><Relationship Id="rId32" Type="http://schemas.openxmlformats.org/officeDocument/2006/relationships/tags" Target="../tags/tag892.xml"/><Relationship Id="rId37" Type="http://schemas.openxmlformats.org/officeDocument/2006/relationships/tags" Target="../tags/tag897.xml"/><Relationship Id="rId53" Type="http://schemas.openxmlformats.org/officeDocument/2006/relationships/tags" Target="../tags/tag913.xml"/><Relationship Id="rId58" Type="http://schemas.openxmlformats.org/officeDocument/2006/relationships/tags" Target="../tags/tag918.xml"/><Relationship Id="rId74" Type="http://schemas.openxmlformats.org/officeDocument/2006/relationships/tags" Target="../tags/tag934.xml"/><Relationship Id="rId79" Type="http://schemas.openxmlformats.org/officeDocument/2006/relationships/tags" Target="../tags/tag939.xml"/><Relationship Id="rId102" Type="http://schemas.openxmlformats.org/officeDocument/2006/relationships/tags" Target="../tags/tag962.xml"/><Relationship Id="rId123" Type="http://schemas.openxmlformats.org/officeDocument/2006/relationships/tags" Target="../tags/tag983.xml"/><Relationship Id="rId128" Type="http://schemas.openxmlformats.org/officeDocument/2006/relationships/image" Target="../media/image12.png"/><Relationship Id="rId5" Type="http://schemas.openxmlformats.org/officeDocument/2006/relationships/tags" Target="../tags/tag865.xml"/><Relationship Id="rId90" Type="http://schemas.openxmlformats.org/officeDocument/2006/relationships/tags" Target="../tags/tag950.xml"/><Relationship Id="rId95" Type="http://schemas.openxmlformats.org/officeDocument/2006/relationships/tags" Target="../tags/tag955.xml"/><Relationship Id="rId22" Type="http://schemas.openxmlformats.org/officeDocument/2006/relationships/tags" Target="../tags/tag882.xml"/><Relationship Id="rId27" Type="http://schemas.openxmlformats.org/officeDocument/2006/relationships/tags" Target="../tags/tag887.xml"/><Relationship Id="rId43" Type="http://schemas.openxmlformats.org/officeDocument/2006/relationships/tags" Target="../tags/tag903.xml"/><Relationship Id="rId48" Type="http://schemas.openxmlformats.org/officeDocument/2006/relationships/tags" Target="../tags/tag908.xml"/><Relationship Id="rId64" Type="http://schemas.openxmlformats.org/officeDocument/2006/relationships/tags" Target="../tags/tag924.xml"/><Relationship Id="rId69" Type="http://schemas.openxmlformats.org/officeDocument/2006/relationships/tags" Target="../tags/tag929.xml"/><Relationship Id="rId113" Type="http://schemas.openxmlformats.org/officeDocument/2006/relationships/tags" Target="../tags/tag973.xml"/><Relationship Id="rId118" Type="http://schemas.openxmlformats.org/officeDocument/2006/relationships/tags" Target="../tags/tag978.xml"/><Relationship Id="rId80" Type="http://schemas.openxmlformats.org/officeDocument/2006/relationships/tags" Target="../tags/tag940.xml"/><Relationship Id="rId85" Type="http://schemas.openxmlformats.org/officeDocument/2006/relationships/tags" Target="../tags/tag945.xml"/><Relationship Id="rId12" Type="http://schemas.openxmlformats.org/officeDocument/2006/relationships/tags" Target="../tags/tag872.xml"/><Relationship Id="rId17" Type="http://schemas.openxmlformats.org/officeDocument/2006/relationships/tags" Target="../tags/tag877.xml"/><Relationship Id="rId33" Type="http://schemas.openxmlformats.org/officeDocument/2006/relationships/tags" Target="../tags/tag893.xml"/><Relationship Id="rId38" Type="http://schemas.openxmlformats.org/officeDocument/2006/relationships/tags" Target="../tags/tag898.xml"/><Relationship Id="rId59" Type="http://schemas.openxmlformats.org/officeDocument/2006/relationships/tags" Target="../tags/tag919.xml"/><Relationship Id="rId103" Type="http://schemas.openxmlformats.org/officeDocument/2006/relationships/tags" Target="../tags/tag963.xml"/><Relationship Id="rId108" Type="http://schemas.openxmlformats.org/officeDocument/2006/relationships/tags" Target="../tags/tag968.xml"/><Relationship Id="rId124" Type="http://schemas.openxmlformats.org/officeDocument/2006/relationships/tags" Target="../tags/tag984.xml"/><Relationship Id="rId129" Type="http://schemas.openxmlformats.org/officeDocument/2006/relationships/image" Target="../media/image11.png"/><Relationship Id="rId54" Type="http://schemas.openxmlformats.org/officeDocument/2006/relationships/tags" Target="../tags/tag914.xml"/><Relationship Id="rId70" Type="http://schemas.openxmlformats.org/officeDocument/2006/relationships/tags" Target="../tags/tag930.xml"/><Relationship Id="rId75" Type="http://schemas.openxmlformats.org/officeDocument/2006/relationships/tags" Target="../tags/tag935.xml"/><Relationship Id="rId91" Type="http://schemas.openxmlformats.org/officeDocument/2006/relationships/tags" Target="../tags/tag951.xml"/><Relationship Id="rId96" Type="http://schemas.openxmlformats.org/officeDocument/2006/relationships/tags" Target="../tags/tag956.xml"/><Relationship Id="rId1" Type="http://schemas.openxmlformats.org/officeDocument/2006/relationships/tags" Target="../tags/tag861.xml"/><Relationship Id="rId6" Type="http://schemas.openxmlformats.org/officeDocument/2006/relationships/tags" Target="../tags/tag866.xml"/><Relationship Id="rId23" Type="http://schemas.openxmlformats.org/officeDocument/2006/relationships/tags" Target="../tags/tag883.xml"/><Relationship Id="rId28" Type="http://schemas.openxmlformats.org/officeDocument/2006/relationships/tags" Target="../tags/tag888.xml"/><Relationship Id="rId49" Type="http://schemas.openxmlformats.org/officeDocument/2006/relationships/tags" Target="../tags/tag909.xml"/><Relationship Id="rId114" Type="http://schemas.openxmlformats.org/officeDocument/2006/relationships/tags" Target="../tags/tag974.xml"/><Relationship Id="rId119" Type="http://schemas.openxmlformats.org/officeDocument/2006/relationships/tags" Target="../tags/tag979.xml"/><Relationship Id="rId44" Type="http://schemas.openxmlformats.org/officeDocument/2006/relationships/tags" Target="../tags/tag904.xml"/><Relationship Id="rId60" Type="http://schemas.openxmlformats.org/officeDocument/2006/relationships/tags" Target="../tags/tag920.xml"/><Relationship Id="rId65" Type="http://schemas.openxmlformats.org/officeDocument/2006/relationships/tags" Target="../tags/tag925.xml"/><Relationship Id="rId81" Type="http://schemas.openxmlformats.org/officeDocument/2006/relationships/tags" Target="../tags/tag941.xml"/><Relationship Id="rId86" Type="http://schemas.openxmlformats.org/officeDocument/2006/relationships/tags" Target="../tags/tag946.xml"/><Relationship Id="rId13" Type="http://schemas.openxmlformats.org/officeDocument/2006/relationships/tags" Target="../tags/tag873.xml"/><Relationship Id="rId18" Type="http://schemas.openxmlformats.org/officeDocument/2006/relationships/tags" Target="../tags/tag878.xml"/><Relationship Id="rId39" Type="http://schemas.openxmlformats.org/officeDocument/2006/relationships/tags" Target="../tags/tag899.xml"/><Relationship Id="rId109" Type="http://schemas.openxmlformats.org/officeDocument/2006/relationships/tags" Target="../tags/tag969.xml"/><Relationship Id="rId34" Type="http://schemas.openxmlformats.org/officeDocument/2006/relationships/tags" Target="../tags/tag894.xml"/><Relationship Id="rId50" Type="http://schemas.openxmlformats.org/officeDocument/2006/relationships/tags" Target="../tags/tag910.xml"/><Relationship Id="rId55" Type="http://schemas.openxmlformats.org/officeDocument/2006/relationships/tags" Target="../tags/tag915.xml"/><Relationship Id="rId76" Type="http://schemas.openxmlformats.org/officeDocument/2006/relationships/tags" Target="../tags/tag936.xml"/><Relationship Id="rId97" Type="http://schemas.openxmlformats.org/officeDocument/2006/relationships/tags" Target="../tags/tag957.xml"/><Relationship Id="rId104" Type="http://schemas.openxmlformats.org/officeDocument/2006/relationships/tags" Target="../tags/tag964.xml"/><Relationship Id="rId120" Type="http://schemas.openxmlformats.org/officeDocument/2006/relationships/tags" Target="../tags/tag980.xml"/><Relationship Id="rId125" Type="http://schemas.openxmlformats.org/officeDocument/2006/relationships/slideLayout" Target="../slideLayouts/slideLayout2.xml"/><Relationship Id="rId7" Type="http://schemas.openxmlformats.org/officeDocument/2006/relationships/tags" Target="../tags/tag867.xml"/><Relationship Id="rId71" Type="http://schemas.openxmlformats.org/officeDocument/2006/relationships/tags" Target="../tags/tag931.xml"/><Relationship Id="rId92" Type="http://schemas.openxmlformats.org/officeDocument/2006/relationships/tags" Target="../tags/tag952.xml"/><Relationship Id="rId2" Type="http://schemas.openxmlformats.org/officeDocument/2006/relationships/tags" Target="../tags/tag862.xml"/><Relationship Id="rId29" Type="http://schemas.openxmlformats.org/officeDocument/2006/relationships/tags" Target="../tags/tag889.xml"/><Relationship Id="rId24" Type="http://schemas.openxmlformats.org/officeDocument/2006/relationships/tags" Target="../tags/tag884.xml"/><Relationship Id="rId40" Type="http://schemas.openxmlformats.org/officeDocument/2006/relationships/tags" Target="../tags/tag900.xml"/><Relationship Id="rId45" Type="http://schemas.openxmlformats.org/officeDocument/2006/relationships/tags" Target="../tags/tag905.xml"/><Relationship Id="rId66" Type="http://schemas.openxmlformats.org/officeDocument/2006/relationships/tags" Target="../tags/tag926.xml"/><Relationship Id="rId87" Type="http://schemas.openxmlformats.org/officeDocument/2006/relationships/tags" Target="../tags/tag947.xml"/><Relationship Id="rId110" Type="http://schemas.openxmlformats.org/officeDocument/2006/relationships/tags" Target="../tags/tag970.xml"/><Relationship Id="rId115" Type="http://schemas.openxmlformats.org/officeDocument/2006/relationships/tags" Target="../tags/tag975.xml"/><Relationship Id="rId61" Type="http://schemas.openxmlformats.org/officeDocument/2006/relationships/tags" Target="../tags/tag921.xml"/><Relationship Id="rId82" Type="http://schemas.openxmlformats.org/officeDocument/2006/relationships/tags" Target="../tags/tag942.xml"/><Relationship Id="rId19" Type="http://schemas.openxmlformats.org/officeDocument/2006/relationships/tags" Target="../tags/tag879.xml"/><Relationship Id="rId14" Type="http://schemas.openxmlformats.org/officeDocument/2006/relationships/tags" Target="../tags/tag874.xml"/><Relationship Id="rId30" Type="http://schemas.openxmlformats.org/officeDocument/2006/relationships/tags" Target="../tags/tag890.xml"/><Relationship Id="rId35" Type="http://schemas.openxmlformats.org/officeDocument/2006/relationships/tags" Target="../tags/tag895.xml"/><Relationship Id="rId56" Type="http://schemas.openxmlformats.org/officeDocument/2006/relationships/tags" Target="../tags/tag916.xml"/><Relationship Id="rId77" Type="http://schemas.openxmlformats.org/officeDocument/2006/relationships/tags" Target="../tags/tag937.xml"/><Relationship Id="rId100" Type="http://schemas.openxmlformats.org/officeDocument/2006/relationships/tags" Target="../tags/tag960.xml"/><Relationship Id="rId105" Type="http://schemas.openxmlformats.org/officeDocument/2006/relationships/tags" Target="../tags/tag965.xml"/><Relationship Id="rId126" Type="http://schemas.openxmlformats.org/officeDocument/2006/relationships/image" Target="../media/image9.png"/><Relationship Id="rId8" Type="http://schemas.openxmlformats.org/officeDocument/2006/relationships/tags" Target="../tags/tag868.xml"/><Relationship Id="rId51" Type="http://schemas.openxmlformats.org/officeDocument/2006/relationships/tags" Target="../tags/tag911.xml"/><Relationship Id="rId72" Type="http://schemas.openxmlformats.org/officeDocument/2006/relationships/tags" Target="../tags/tag932.xml"/><Relationship Id="rId93" Type="http://schemas.openxmlformats.org/officeDocument/2006/relationships/tags" Target="../tags/tag953.xml"/><Relationship Id="rId98" Type="http://schemas.openxmlformats.org/officeDocument/2006/relationships/tags" Target="../tags/tag958.xml"/><Relationship Id="rId121" Type="http://schemas.openxmlformats.org/officeDocument/2006/relationships/tags" Target="../tags/tag981.xml"/><Relationship Id="rId3" Type="http://schemas.openxmlformats.org/officeDocument/2006/relationships/tags" Target="../tags/tag863.xml"/><Relationship Id="rId25" Type="http://schemas.openxmlformats.org/officeDocument/2006/relationships/tags" Target="../tags/tag885.xml"/><Relationship Id="rId46" Type="http://schemas.openxmlformats.org/officeDocument/2006/relationships/tags" Target="../tags/tag906.xml"/><Relationship Id="rId67" Type="http://schemas.openxmlformats.org/officeDocument/2006/relationships/tags" Target="../tags/tag927.xml"/><Relationship Id="rId116" Type="http://schemas.openxmlformats.org/officeDocument/2006/relationships/tags" Target="../tags/tag976.xml"/><Relationship Id="rId20" Type="http://schemas.openxmlformats.org/officeDocument/2006/relationships/tags" Target="../tags/tag880.xml"/><Relationship Id="rId41" Type="http://schemas.openxmlformats.org/officeDocument/2006/relationships/tags" Target="../tags/tag901.xml"/><Relationship Id="rId62" Type="http://schemas.openxmlformats.org/officeDocument/2006/relationships/tags" Target="../tags/tag922.xml"/><Relationship Id="rId83" Type="http://schemas.openxmlformats.org/officeDocument/2006/relationships/tags" Target="../tags/tag943.xml"/><Relationship Id="rId88" Type="http://schemas.openxmlformats.org/officeDocument/2006/relationships/tags" Target="../tags/tag948.xml"/><Relationship Id="rId111" Type="http://schemas.openxmlformats.org/officeDocument/2006/relationships/tags" Target="../tags/tag971.xml"/><Relationship Id="rId15" Type="http://schemas.openxmlformats.org/officeDocument/2006/relationships/tags" Target="../tags/tag875.xml"/><Relationship Id="rId36" Type="http://schemas.openxmlformats.org/officeDocument/2006/relationships/tags" Target="../tags/tag896.xml"/><Relationship Id="rId57" Type="http://schemas.openxmlformats.org/officeDocument/2006/relationships/tags" Target="../tags/tag917.xml"/><Relationship Id="rId106" Type="http://schemas.openxmlformats.org/officeDocument/2006/relationships/tags" Target="../tags/tag966.xml"/><Relationship Id="rId127" Type="http://schemas.openxmlformats.org/officeDocument/2006/relationships/image" Target="../media/image10.png"/><Relationship Id="rId10" Type="http://schemas.openxmlformats.org/officeDocument/2006/relationships/tags" Target="../tags/tag870.xml"/><Relationship Id="rId31" Type="http://schemas.openxmlformats.org/officeDocument/2006/relationships/tags" Target="../tags/tag891.xml"/><Relationship Id="rId52" Type="http://schemas.openxmlformats.org/officeDocument/2006/relationships/tags" Target="../tags/tag912.xml"/><Relationship Id="rId73" Type="http://schemas.openxmlformats.org/officeDocument/2006/relationships/tags" Target="../tags/tag933.xml"/><Relationship Id="rId78" Type="http://schemas.openxmlformats.org/officeDocument/2006/relationships/tags" Target="../tags/tag938.xml"/><Relationship Id="rId94" Type="http://schemas.openxmlformats.org/officeDocument/2006/relationships/tags" Target="../tags/tag954.xml"/><Relationship Id="rId99" Type="http://schemas.openxmlformats.org/officeDocument/2006/relationships/tags" Target="../tags/tag959.xml"/><Relationship Id="rId101" Type="http://schemas.openxmlformats.org/officeDocument/2006/relationships/tags" Target="../tags/tag961.xml"/><Relationship Id="rId122" Type="http://schemas.openxmlformats.org/officeDocument/2006/relationships/tags" Target="../tags/tag982.xml"/><Relationship Id="rId4" Type="http://schemas.openxmlformats.org/officeDocument/2006/relationships/tags" Target="../tags/tag864.xml"/><Relationship Id="rId9" Type="http://schemas.openxmlformats.org/officeDocument/2006/relationships/tags" Target="../tags/tag869.xml"/><Relationship Id="rId26" Type="http://schemas.openxmlformats.org/officeDocument/2006/relationships/tags" Target="../tags/tag886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tags" Target="../tags/tag1101.xml"/><Relationship Id="rId21" Type="http://schemas.openxmlformats.org/officeDocument/2006/relationships/tags" Target="../tags/tag1005.xml"/><Relationship Id="rId42" Type="http://schemas.openxmlformats.org/officeDocument/2006/relationships/tags" Target="../tags/tag1026.xml"/><Relationship Id="rId47" Type="http://schemas.openxmlformats.org/officeDocument/2006/relationships/tags" Target="../tags/tag1031.xml"/><Relationship Id="rId63" Type="http://schemas.openxmlformats.org/officeDocument/2006/relationships/tags" Target="../tags/tag1047.xml"/><Relationship Id="rId68" Type="http://schemas.openxmlformats.org/officeDocument/2006/relationships/tags" Target="../tags/tag1052.xml"/><Relationship Id="rId84" Type="http://schemas.openxmlformats.org/officeDocument/2006/relationships/tags" Target="../tags/tag1068.xml"/><Relationship Id="rId89" Type="http://schemas.openxmlformats.org/officeDocument/2006/relationships/tags" Target="../tags/tag1073.xml"/><Relationship Id="rId112" Type="http://schemas.openxmlformats.org/officeDocument/2006/relationships/tags" Target="../tags/tag1096.xml"/><Relationship Id="rId16" Type="http://schemas.openxmlformats.org/officeDocument/2006/relationships/tags" Target="../tags/tag1000.xml"/><Relationship Id="rId107" Type="http://schemas.openxmlformats.org/officeDocument/2006/relationships/tags" Target="../tags/tag1091.xml"/><Relationship Id="rId11" Type="http://schemas.openxmlformats.org/officeDocument/2006/relationships/tags" Target="../tags/tag995.xml"/><Relationship Id="rId32" Type="http://schemas.openxmlformats.org/officeDocument/2006/relationships/tags" Target="../tags/tag1016.xml"/><Relationship Id="rId37" Type="http://schemas.openxmlformats.org/officeDocument/2006/relationships/tags" Target="../tags/tag1021.xml"/><Relationship Id="rId53" Type="http://schemas.openxmlformats.org/officeDocument/2006/relationships/tags" Target="../tags/tag1037.xml"/><Relationship Id="rId58" Type="http://schemas.openxmlformats.org/officeDocument/2006/relationships/tags" Target="../tags/tag1042.xml"/><Relationship Id="rId74" Type="http://schemas.openxmlformats.org/officeDocument/2006/relationships/tags" Target="../tags/tag1058.xml"/><Relationship Id="rId79" Type="http://schemas.openxmlformats.org/officeDocument/2006/relationships/tags" Target="../tags/tag1063.xml"/><Relationship Id="rId102" Type="http://schemas.openxmlformats.org/officeDocument/2006/relationships/tags" Target="../tags/tag1086.xml"/><Relationship Id="rId123" Type="http://schemas.openxmlformats.org/officeDocument/2006/relationships/tags" Target="../tags/tag1107.xml"/><Relationship Id="rId128" Type="http://schemas.openxmlformats.org/officeDocument/2006/relationships/image" Target="../media/image12.png"/><Relationship Id="rId5" Type="http://schemas.openxmlformats.org/officeDocument/2006/relationships/tags" Target="../tags/tag989.xml"/><Relationship Id="rId90" Type="http://schemas.openxmlformats.org/officeDocument/2006/relationships/tags" Target="../tags/tag1074.xml"/><Relationship Id="rId95" Type="http://schemas.openxmlformats.org/officeDocument/2006/relationships/tags" Target="../tags/tag1079.xml"/><Relationship Id="rId22" Type="http://schemas.openxmlformats.org/officeDocument/2006/relationships/tags" Target="../tags/tag1006.xml"/><Relationship Id="rId27" Type="http://schemas.openxmlformats.org/officeDocument/2006/relationships/tags" Target="../tags/tag1011.xml"/><Relationship Id="rId43" Type="http://schemas.openxmlformats.org/officeDocument/2006/relationships/tags" Target="../tags/tag1027.xml"/><Relationship Id="rId48" Type="http://schemas.openxmlformats.org/officeDocument/2006/relationships/tags" Target="../tags/tag1032.xml"/><Relationship Id="rId64" Type="http://schemas.openxmlformats.org/officeDocument/2006/relationships/tags" Target="../tags/tag1048.xml"/><Relationship Id="rId69" Type="http://schemas.openxmlformats.org/officeDocument/2006/relationships/tags" Target="../tags/tag1053.xml"/><Relationship Id="rId113" Type="http://schemas.openxmlformats.org/officeDocument/2006/relationships/tags" Target="../tags/tag1097.xml"/><Relationship Id="rId118" Type="http://schemas.openxmlformats.org/officeDocument/2006/relationships/tags" Target="../tags/tag1102.xml"/><Relationship Id="rId80" Type="http://schemas.openxmlformats.org/officeDocument/2006/relationships/tags" Target="../tags/tag1064.xml"/><Relationship Id="rId85" Type="http://schemas.openxmlformats.org/officeDocument/2006/relationships/tags" Target="../tags/tag1069.xml"/><Relationship Id="rId12" Type="http://schemas.openxmlformats.org/officeDocument/2006/relationships/tags" Target="../tags/tag996.xml"/><Relationship Id="rId17" Type="http://schemas.openxmlformats.org/officeDocument/2006/relationships/tags" Target="../tags/tag1001.xml"/><Relationship Id="rId33" Type="http://schemas.openxmlformats.org/officeDocument/2006/relationships/tags" Target="../tags/tag1017.xml"/><Relationship Id="rId38" Type="http://schemas.openxmlformats.org/officeDocument/2006/relationships/tags" Target="../tags/tag1022.xml"/><Relationship Id="rId59" Type="http://schemas.openxmlformats.org/officeDocument/2006/relationships/tags" Target="../tags/tag1043.xml"/><Relationship Id="rId103" Type="http://schemas.openxmlformats.org/officeDocument/2006/relationships/tags" Target="../tags/tag1087.xml"/><Relationship Id="rId108" Type="http://schemas.openxmlformats.org/officeDocument/2006/relationships/tags" Target="../tags/tag1092.xml"/><Relationship Id="rId124" Type="http://schemas.openxmlformats.org/officeDocument/2006/relationships/tags" Target="../tags/tag1108.xml"/><Relationship Id="rId129" Type="http://schemas.openxmlformats.org/officeDocument/2006/relationships/image" Target="../media/image11.png"/><Relationship Id="rId54" Type="http://schemas.openxmlformats.org/officeDocument/2006/relationships/tags" Target="../tags/tag1038.xml"/><Relationship Id="rId70" Type="http://schemas.openxmlformats.org/officeDocument/2006/relationships/tags" Target="../tags/tag1054.xml"/><Relationship Id="rId75" Type="http://schemas.openxmlformats.org/officeDocument/2006/relationships/tags" Target="../tags/tag1059.xml"/><Relationship Id="rId91" Type="http://schemas.openxmlformats.org/officeDocument/2006/relationships/tags" Target="../tags/tag1075.xml"/><Relationship Id="rId96" Type="http://schemas.openxmlformats.org/officeDocument/2006/relationships/tags" Target="../tags/tag1080.xml"/><Relationship Id="rId1" Type="http://schemas.openxmlformats.org/officeDocument/2006/relationships/tags" Target="../tags/tag985.xml"/><Relationship Id="rId6" Type="http://schemas.openxmlformats.org/officeDocument/2006/relationships/tags" Target="../tags/tag990.xml"/><Relationship Id="rId23" Type="http://schemas.openxmlformats.org/officeDocument/2006/relationships/tags" Target="../tags/tag1007.xml"/><Relationship Id="rId28" Type="http://schemas.openxmlformats.org/officeDocument/2006/relationships/tags" Target="../tags/tag1012.xml"/><Relationship Id="rId49" Type="http://schemas.openxmlformats.org/officeDocument/2006/relationships/tags" Target="../tags/tag1033.xml"/><Relationship Id="rId114" Type="http://schemas.openxmlformats.org/officeDocument/2006/relationships/tags" Target="../tags/tag1098.xml"/><Relationship Id="rId119" Type="http://schemas.openxmlformats.org/officeDocument/2006/relationships/tags" Target="../tags/tag1103.xml"/><Relationship Id="rId44" Type="http://schemas.openxmlformats.org/officeDocument/2006/relationships/tags" Target="../tags/tag1028.xml"/><Relationship Id="rId60" Type="http://schemas.openxmlformats.org/officeDocument/2006/relationships/tags" Target="../tags/tag1044.xml"/><Relationship Id="rId65" Type="http://schemas.openxmlformats.org/officeDocument/2006/relationships/tags" Target="../tags/tag1049.xml"/><Relationship Id="rId81" Type="http://schemas.openxmlformats.org/officeDocument/2006/relationships/tags" Target="../tags/tag1065.xml"/><Relationship Id="rId86" Type="http://schemas.openxmlformats.org/officeDocument/2006/relationships/tags" Target="../tags/tag1070.xml"/><Relationship Id="rId130" Type="http://schemas.openxmlformats.org/officeDocument/2006/relationships/customXml" Target="../ink/ink1.xml"/><Relationship Id="rId13" Type="http://schemas.openxmlformats.org/officeDocument/2006/relationships/tags" Target="../tags/tag997.xml"/><Relationship Id="rId18" Type="http://schemas.openxmlformats.org/officeDocument/2006/relationships/tags" Target="../tags/tag1002.xml"/><Relationship Id="rId39" Type="http://schemas.openxmlformats.org/officeDocument/2006/relationships/tags" Target="../tags/tag1023.xml"/><Relationship Id="rId109" Type="http://schemas.openxmlformats.org/officeDocument/2006/relationships/tags" Target="../tags/tag1093.xml"/><Relationship Id="rId34" Type="http://schemas.openxmlformats.org/officeDocument/2006/relationships/tags" Target="../tags/tag1018.xml"/><Relationship Id="rId50" Type="http://schemas.openxmlformats.org/officeDocument/2006/relationships/tags" Target="../tags/tag1034.xml"/><Relationship Id="rId55" Type="http://schemas.openxmlformats.org/officeDocument/2006/relationships/tags" Target="../tags/tag1039.xml"/><Relationship Id="rId76" Type="http://schemas.openxmlformats.org/officeDocument/2006/relationships/tags" Target="../tags/tag1060.xml"/><Relationship Id="rId97" Type="http://schemas.openxmlformats.org/officeDocument/2006/relationships/tags" Target="../tags/tag1081.xml"/><Relationship Id="rId104" Type="http://schemas.openxmlformats.org/officeDocument/2006/relationships/tags" Target="../tags/tag1088.xml"/><Relationship Id="rId120" Type="http://schemas.openxmlformats.org/officeDocument/2006/relationships/tags" Target="../tags/tag1104.xml"/><Relationship Id="rId125" Type="http://schemas.openxmlformats.org/officeDocument/2006/relationships/slideLayout" Target="../slideLayouts/slideLayout2.xml"/><Relationship Id="rId7" Type="http://schemas.openxmlformats.org/officeDocument/2006/relationships/tags" Target="../tags/tag991.xml"/><Relationship Id="rId71" Type="http://schemas.openxmlformats.org/officeDocument/2006/relationships/tags" Target="../tags/tag1055.xml"/><Relationship Id="rId92" Type="http://schemas.openxmlformats.org/officeDocument/2006/relationships/tags" Target="../tags/tag1076.xml"/><Relationship Id="rId2" Type="http://schemas.openxmlformats.org/officeDocument/2006/relationships/tags" Target="../tags/tag986.xml"/><Relationship Id="rId29" Type="http://schemas.openxmlformats.org/officeDocument/2006/relationships/tags" Target="../tags/tag1013.xml"/><Relationship Id="rId24" Type="http://schemas.openxmlformats.org/officeDocument/2006/relationships/tags" Target="../tags/tag1008.xml"/><Relationship Id="rId40" Type="http://schemas.openxmlformats.org/officeDocument/2006/relationships/tags" Target="../tags/tag1024.xml"/><Relationship Id="rId45" Type="http://schemas.openxmlformats.org/officeDocument/2006/relationships/tags" Target="../tags/tag1029.xml"/><Relationship Id="rId66" Type="http://schemas.openxmlformats.org/officeDocument/2006/relationships/tags" Target="../tags/tag1050.xml"/><Relationship Id="rId87" Type="http://schemas.openxmlformats.org/officeDocument/2006/relationships/tags" Target="../tags/tag1071.xml"/><Relationship Id="rId110" Type="http://schemas.openxmlformats.org/officeDocument/2006/relationships/tags" Target="../tags/tag1094.xml"/><Relationship Id="rId115" Type="http://schemas.openxmlformats.org/officeDocument/2006/relationships/tags" Target="../tags/tag1099.xml"/><Relationship Id="rId131" Type="http://schemas.openxmlformats.org/officeDocument/2006/relationships/image" Target="../media/image13.emf"/><Relationship Id="rId61" Type="http://schemas.openxmlformats.org/officeDocument/2006/relationships/tags" Target="../tags/tag1045.xml"/><Relationship Id="rId82" Type="http://schemas.openxmlformats.org/officeDocument/2006/relationships/tags" Target="../tags/tag1066.xml"/><Relationship Id="rId19" Type="http://schemas.openxmlformats.org/officeDocument/2006/relationships/tags" Target="../tags/tag1003.xml"/><Relationship Id="rId14" Type="http://schemas.openxmlformats.org/officeDocument/2006/relationships/tags" Target="../tags/tag998.xml"/><Relationship Id="rId30" Type="http://schemas.openxmlformats.org/officeDocument/2006/relationships/tags" Target="../tags/tag1014.xml"/><Relationship Id="rId35" Type="http://schemas.openxmlformats.org/officeDocument/2006/relationships/tags" Target="../tags/tag1019.xml"/><Relationship Id="rId56" Type="http://schemas.openxmlformats.org/officeDocument/2006/relationships/tags" Target="../tags/tag1040.xml"/><Relationship Id="rId77" Type="http://schemas.openxmlformats.org/officeDocument/2006/relationships/tags" Target="../tags/tag1061.xml"/><Relationship Id="rId100" Type="http://schemas.openxmlformats.org/officeDocument/2006/relationships/tags" Target="../tags/tag1084.xml"/><Relationship Id="rId105" Type="http://schemas.openxmlformats.org/officeDocument/2006/relationships/tags" Target="../tags/tag1089.xml"/><Relationship Id="rId126" Type="http://schemas.openxmlformats.org/officeDocument/2006/relationships/image" Target="../media/image9.png"/><Relationship Id="rId8" Type="http://schemas.openxmlformats.org/officeDocument/2006/relationships/tags" Target="../tags/tag992.xml"/><Relationship Id="rId51" Type="http://schemas.openxmlformats.org/officeDocument/2006/relationships/tags" Target="../tags/tag1035.xml"/><Relationship Id="rId72" Type="http://schemas.openxmlformats.org/officeDocument/2006/relationships/tags" Target="../tags/tag1056.xml"/><Relationship Id="rId93" Type="http://schemas.openxmlformats.org/officeDocument/2006/relationships/tags" Target="../tags/tag1077.xml"/><Relationship Id="rId98" Type="http://schemas.openxmlformats.org/officeDocument/2006/relationships/tags" Target="../tags/tag1082.xml"/><Relationship Id="rId121" Type="http://schemas.openxmlformats.org/officeDocument/2006/relationships/tags" Target="../tags/tag1105.xml"/><Relationship Id="rId3" Type="http://schemas.openxmlformats.org/officeDocument/2006/relationships/tags" Target="../tags/tag987.xml"/><Relationship Id="rId25" Type="http://schemas.openxmlformats.org/officeDocument/2006/relationships/tags" Target="../tags/tag1009.xml"/><Relationship Id="rId46" Type="http://schemas.openxmlformats.org/officeDocument/2006/relationships/tags" Target="../tags/tag1030.xml"/><Relationship Id="rId67" Type="http://schemas.openxmlformats.org/officeDocument/2006/relationships/tags" Target="../tags/tag1051.xml"/><Relationship Id="rId116" Type="http://schemas.openxmlformats.org/officeDocument/2006/relationships/tags" Target="../tags/tag1100.xml"/><Relationship Id="rId20" Type="http://schemas.openxmlformats.org/officeDocument/2006/relationships/tags" Target="../tags/tag1004.xml"/><Relationship Id="rId41" Type="http://schemas.openxmlformats.org/officeDocument/2006/relationships/tags" Target="../tags/tag1025.xml"/><Relationship Id="rId62" Type="http://schemas.openxmlformats.org/officeDocument/2006/relationships/tags" Target="../tags/tag1046.xml"/><Relationship Id="rId83" Type="http://schemas.openxmlformats.org/officeDocument/2006/relationships/tags" Target="../tags/tag1067.xml"/><Relationship Id="rId88" Type="http://schemas.openxmlformats.org/officeDocument/2006/relationships/tags" Target="../tags/tag1072.xml"/><Relationship Id="rId111" Type="http://schemas.openxmlformats.org/officeDocument/2006/relationships/tags" Target="../tags/tag1095.xml"/><Relationship Id="rId15" Type="http://schemas.openxmlformats.org/officeDocument/2006/relationships/tags" Target="../tags/tag999.xml"/><Relationship Id="rId36" Type="http://schemas.openxmlformats.org/officeDocument/2006/relationships/tags" Target="../tags/tag1020.xml"/><Relationship Id="rId57" Type="http://schemas.openxmlformats.org/officeDocument/2006/relationships/tags" Target="../tags/tag1041.xml"/><Relationship Id="rId106" Type="http://schemas.openxmlformats.org/officeDocument/2006/relationships/tags" Target="../tags/tag1090.xml"/><Relationship Id="rId127" Type="http://schemas.openxmlformats.org/officeDocument/2006/relationships/image" Target="../media/image10.png"/><Relationship Id="rId10" Type="http://schemas.openxmlformats.org/officeDocument/2006/relationships/tags" Target="../tags/tag994.xml"/><Relationship Id="rId31" Type="http://schemas.openxmlformats.org/officeDocument/2006/relationships/tags" Target="../tags/tag1015.xml"/><Relationship Id="rId52" Type="http://schemas.openxmlformats.org/officeDocument/2006/relationships/tags" Target="../tags/tag1036.xml"/><Relationship Id="rId73" Type="http://schemas.openxmlformats.org/officeDocument/2006/relationships/tags" Target="../tags/tag1057.xml"/><Relationship Id="rId78" Type="http://schemas.openxmlformats.org/officeDocument/2006/relationships/tags" Target="../tags/tag1062.xml"/><Relationship Id="rId94" Type="http://schemas.openxmlformats.org/officeDocument/2006/relationships/tags" Target="../tags/tag1078.xml"/><Relationship Id="rId99" Type="http://schemas.openxmlformats.org/officeDocument/2006/relationships/tags" Target="../tags/tag1083.xml"/><Relationship Id="rId101" Type="http://schemas.openxmlformats.org/officeDocument/2006/relationships/tags" Target="../tags/tag1085.xml"/><Relationship Id="rId122" Type="http://schemas.openxmlformats.org/officeDocument/2006/relationships/tags" Target="../tags/tag1106.xml"/><Relationship Id="rId4" Type="http://schemas.openxmlformats.org/officeDocument/2006/relationships/tags" Target="../tags/tag988.xml"/><Relationship Id="rId9" Type="http://schemas.openxmlformats.org/officeDocument/2006/relationships/tags" Target="../tags/tag993.xml"/><Relationship Id="rId26" Type="http://schemas.openxmlformats.org/officeDocument/2006/relationships/tags" Target="../tags/tag1010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61" Type="http://schemas.openxmlformats.org/officeDocument/2006/relationships/tags" Target="../tags/tag61.xml"/><Relationship Id="rId82" Type="http://schemas.openxmlformats.org/officeDocument/2006/relationships/tags" Target="../tags/tag8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0.xml"/><Relationship Id="rId1" Type="http://schemas.openxmlformats.org/officeDocument/2006/relationships/tags" Target="../tags/tag110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1137.xml"/><Relationship Id="rId21" Type="http://schemas.openxmlformats.org/officeDocument/2006/relationships/tags" Target="../tags/tag1132.xml"/><Relationship Id="rId42" Type="http://schemas.openxmlformats.org/officeDocument/2006/relationships/tags" Target="../tags/tag1153.xml"/><Relationship Id="rId47" Type="http://schemas.openxmlformats.org/officeDocument/2006/relationships/tags" Target="../tags/tag1158.xml"/><Relationship Id="rId63" Type="http://schemas.openxmlformats.org/officeDocument/2006/relationships/tags" Target="../tags/tag1174.xml"/><Relationship Id="rId68" Type="http://schemas.openxmlformats.org/officeDocument/2006/relationships/tags" Target="../tags/tag1179.xml"/><Relationship Id="rId84" Type="http://schemas.openxmlformats.org/officeDocument/2006/relationships/tags" Target="../tags/tag1195.xml"/><Relationship Id="rId16" Type="http://schemas.openxmlformats.org/officeDocument/2006/relationships/tags" Target="../tags/tag1127.xml"/><Relationship Id="rId11" Type="http://schemas.openxmlformats.org/officeDocument/2006/relationships/tags" Target="../tags/tag1122.xml"/><Relationship Id="rId32" Type="http://schemas.openxmlformats.org/officeDocument/2006/relationships/tags" Target="../tags/tag1143.xml"/><Relationship Id="rId37" Type="http://schemas.openxmlformats.org/officeDocument/2006/relationships/tags" Target="../tags/tag1148.xml"/><Relationship Id="rId53" Type="http://schemas.openxmlformats.org/officeDocument/2006/relationships/tags" Target="../tags/tag1164.xml"/><Relationship Id="rId58" Type="http://schemas.openxmlformats.org/officeDocument/2006/relationships/tags" Target="../tags/tag1169.xml"/><Relationship Id="rId74" Type="http://schemas.openxmlformats.org/officeDocument/2006/relationships/tags" Target="../tags/tag1185.xml"/><Relationship Id="rId79" Type="http://schemas.openxmlformats.org/officeDocument/2006/relationships/tags" Target="../tags/tag1190.xml"/><Relationship Id="rId5" Type="http://schemas.openxmlformats.org/officeDocument/2006/relationships/tags" Target="../tags/tag1116.xml"/><Relationship Id="rId19" Type="http://schemas.openxmlformats.org/officeDocument/2006/relationships/tags" Target="../tags/tag1130.xml"/><Relationship Id="rId14" Type="http://schemas.openxmlformats.org/officeDocument/2006/relationships/tags" Target="../tags/tag1125.xml"/><Relationship Id="rId22" Type="http://schemas.openxmlformats.org/officeDocument/2006/relationships/tags" Target="../tags/tag1133.xml"/><Relationship Id="rId27" Type="http://schemas.openxmlformats.org/officeDocument/2006/relationships/tags" Target="../tags/tag1138.xml"/><Relationship Id="rId30" Type="http://schemas.openxmlformats.org/officeDocument/2006/relationships/tags" Target="../tags/tag1141.xml"/><Relationship Id="rId35" Type="http://schemas.openxmlformats.org/officeDocument/2006/relationships/tags" Target="../tags/tag1146.xml"/><Relationship Id="rId43" Type="http://schemas.openxmlformats.org/officeDocument/2006/relationships/tags" Target="../tags/tag1154.xml"/><Relationship Id="rId48" Type="http://schemas.openxmlformats.org/officeDocument/2006/relationships/tags" Target="../tags/tag1159.xml"/><Relationship Id="rId56" Type="http://schemas.openxmlformats.org/officeDocument/2006/relationships/tags" Target="../tags/tag1167.xml"/><Relationship Id="rId64" Type="http://schemas.openxmlformats.org/officeDocument/2006/relationships/tags" Target="../tags/tag1175.xml"/><Relationship Id="rId69" Type="http://schemas.openxmlformats.org/officeDocument/2006/relationships/tags" Target="../tags/tag1180.xml"/><Relationship Id="rId77" Type="http://schemas.openxmlformats.org/officeDocument/2006/relationships/tags" Target="../tags/tag1188.xml"/><Relationship Id="rId8" Type="http://schemas.openxmlformats.org/officeDocument/2006/relationships/tags" Target="../tags/tag1119.xml"/><Relationship Id="rId51" Type="http://schemas.openxmlformats.org/officeDocument/2006/relationships/tags" Target="../tags/tag1162.xml"/><Relationship Id="rId72" Type="http://schemas.openxmlformats.org/officeDocument/2006/relationships/tags" Target="../tags/tag1183.xml"/><Relationship Id="rId80" Type="http://schemas.openxmlformats.org/officeDocument/2006/relationships/tags" Target="../tags/tag1191.xml"/><Relationship Id="rId85" Type="http://schemas.openxmlformats.org/officeDocument/2006/relationships/tags" Target="../tags/tag1196.xml"/><Relationship Id="rId3" Type="http://schemas.openxmlformats.org/officeDocument/2006/relationships/tags" Target="../tags/tag1114.xml"/><Relationship Id="rId12" Type="http://schemas.openxmlformats.org/officeDocument/2006/relationships/tags" Target="../tags/tag1123.xml"/><Relationship Id="rId17" Type="http://schemas.openxmlformats.org/officeDocument/2006/relationships/tags" Target="../tags/tag1128.xml"/><Relationship Id="rId25" Type="http://schemas.openxmlformats.org/officeDocument/2006/relationships/tags" Target="../tags/tag1136.xml"/><Relationship Id="rId33" Type="http://schemas.openxmlformats.org/officeDocument/2006/relationships/tags" Target="../tags/tag1144.xml"/><Relationship Id="rId38" Type="http://schemas.openxmlformats.org/officeDocument/2006/relationships/tags" Target="../tags/tag1149.xml"/><Relationship Id="rId46" Type="http://schemas.openxmlformats.org/officeDocument/2006/relationships/tags" Target="../tags/tag1157.xml"/><Relationship Id="rId59" Type="http://schemas.openxmlformats.org/officeDocument/2006/relationships/tags" Target="../tags/tag1170.xml"/><Relationship Id="rId67" Type="http://schemas.openxmlformats.org/officeDocument/2006/relationships/tags" Target="../tags/tag1178.xml"/><Relationship Id="rId20" Type="http://schemas.openxmlformats.org/officeDocument/2006/relationships/tags" Target="../tags/tag1131.xml"/><Relationship Id="rId41" Type="http://schemas.openxmlformats.org/officeDocument/2006/relationships/tags" Target="../tags/tag1152.xml"/><Relationship Id="rId54" Type="http://schemas.openxmlformats.org/officeDocument/2006/relationships/tags" Target="../tags/tag1165.xml"/><Relationship Id="rId62" Type="http://schemas.openxmlformats.org/officeDocument/2006/relationships/tags" Target="../tags/tag1173.xml"/><Relationship Id="rId70" Type="http://schemas.openxmlformats.org/officeDocument/2006/relationships/tags" Target="../tags/tag1181.xml"/><Relationship Id="rId75" Type="http://schemas.openxmlformats.org/officeDocument/2006/relationships/tags" Target="../tags/tag1186.xml"/><Relationship Id="rId83" Type="http://schemas.openxmlformats.org/officeDocument/2006/relationships/tags" Target="../tags/tag1194.xml"/><Relationship Id="rId1" Type="http://schemas.openxmlformats.org/officeDocument/2006/relationships/tags" Target="../tags/tag1112.xml"/><Relationship Id="rId6" Type="http://schemas.openxmlformats.org/officeDocument/2006/relationships/tags" Target="../tags/tag1117.xml"/><Relationship Id="rId15" Type="http://schemas.openxmlformats.org/officeDocument/2006/relationships/tags" Target="../tags/tag1126.xml"/><Relationship Id="rId23" Type="http://schemas.openxmlformats.org/officeDocument/2006/relationships/tags" Target="../tags/tag1134.xml"/><Relationship Id="rId28" Type="http://schemas.openxmlformats.org/officeDocument/2006/relationships/tags" Target="../tags/tag1139.xml"/><Relationship Id="rId36" Type="http://schemas.openxmlformats.org/officeDocument/2006/relationships/tags" Target="../tags/tag1147.xml"/><Relationship Id="rId49" Type="http://schemas.openxmlformats.org/officeDocument/2006/relationships/tags" Target="../tags/tag1160.xml"/><Relationship Id="rId57" Type="http://schemas.openxmlformats.org/officeDocument/2006/relationships/tags" Target="../tags/tag1168.xml"/><Relationship Id="rId10" Type="http://schemas.openxmlformats.org/officeDocument/2006/relationships/tags" Target="../tags/tag1121.xml"/><Relationship Id="rId31" Type="http://schemas.openxmlformats.org/officeDocument/2006/relationships/tags" Target="../tags/tag1142.xml"/><Relationship Id="rId44" Type="http://schemas.openxmlformats.org/officeDocument/2006/relationships/tags" Target="../tags/tag1155.xml"/><Relationship Id="rId52" Type="http://schemas.openxmlformats.org/officeDocument/2006/relationships/tags" Target="../tags/tag1163.xml"/><Relationship Id="rId60" Type="http://schemas.openxmlformats.org/officeDocument/2006/relationships/tags" Target="../tags/tag1171.xml"/><Relationship Id="rId65" Type="http://schemas.openxmlformats.org/officeDocument/2006/relationships/tags" Target="../tags/tag1176.xml"/><Relationship Id="rId73" Type="http://schemas.openxmlformats.org/officeDocument/2006/relationships/tags" Target="../tags/tag1184.xml"/><Relationship Id="rId78" Type="http://schemas.openxmlformats.org/officeDocument/2006/relationships/tags" Target="../tags/tag1189.xml"/><Relationship Id="rId81" Type="http://schemas.openxmlformats.org/officeDocument/2006/relationships/tags" Target="../tags/tag1192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1115.xml"/><Relationship Id="rId9" Type="http://schemas.openxmlformats.org/officeDocument/2006/relationships/tags" Target="../tags/tag1120.xml"/><Relationship Id="rId13" Type="http://schemas.openxmlformats.org/officeDocument/2006/relationships/tags" Target="../tags/tag1124.xml"/><Relationship Id="rId18" Type="http://schemas.openxmlformats.org/officeDocument/2006/relationships/tags" Target="../tags/tag1129.xml"/><Relationship Id="rId39" Type="http://schemas.openxmlformats.org/officeDocument/2006/relationships/tags" Target="../tags/tag1150.xml"/><Relationship Id="rId34" Type="http://schemas.openxmlformats.org/officeDocument/2006/relationships/tags" Target="../tags/tag1145.xml"/><Relationship Id="rId50" Type="http://schemas.openxmlformats.org/officeDocument/2006/relationships/tags" Target="../tags/tag1161.xml"/><Relationship Id="rId55" Type="http://schemas.openxmlformats.org/officeDocument/2006/relationships/tags" Target="../tags/tag1166.xml"/><Relationship Id="rId76" Type="http://schemas.openxmlformats.org/officeDocument/2006/relationships/tags" Target="../tags/tag1187.xml"/><Relationship Id="rId7" Type="http://schemas.openxmlformats.org/officeDocument/2006/relationships/tags" Target="../tags/tag1118.xml"/><Relationship Id="rId71" Type="http://schemas.openxmlformats.org/officeDocument/2006/relationships/tags" Target="../tags/tag1182.xml"/><Relationship Id="rId2" Type="http://schemas.openxmlformats.org/officeDocument/2006/relationships/tags" Target="../tags/tag1113.xml"/><Relationship Id="rId29" Type="http://schemas.openxmlformats.org/officeDocument/2006/relationships/tags" Target="../tags/tag1140.xml"/><Relationship Id="rId24" Type="http://schemas.openxmlformats.org/officeDocument/2006/relationships/tags" Target="../tags/tag1135.xml"/><Relationship Id="rId40" Type="http://schemas.openxmlformats.org/officeDocument/2006/relationships/tags" Target="../tags/tag1151.xml"/><Relationship Id="rId45" Type="http://schemas.openxmlformats.org/officeDocument/2006/relationships/tags" Target="../tags/tag1156.xml"/><Relationship Id="rId66" Type="http://schemas.openxmlformats.org/officeDocument/2006/relationships/tags" Target="../tags/tag1177.xml"/><Relationship Id="rId61" Type="http://schemas.openxmlformats.org/officeDocument/2006/relationships/tags" Target="../tags/tag1172.xml"/><Relationship Id="rId82" Type="http://schemas.openxmlformats.org/officeDocument/2006/relationships/tags" Target="../tags/tag1193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209.xml"/><Relationship Id="rId18" Type="http://schemas.openxmlformats.org/officeDocument/2006/relationships/tags" Target="../tags/tag1214.xml"/><Relationship Id="rId26" Type="http://schemas.openxmlformats.org/officeDocument/2006/relationships/tags" Target="../tags/tag1222.xml"/><Relationship Id="rId39" Type="http://schemas.openxmlformats.org/officeDocument/2006/relationships/tags" Target="../tags/tag1235.xml"/><Relationship Id="rId21" Type="http://schemas.openxmlformats.org/officeDocument/2006/relationships/tags" Target="../tags/tag1217.xml"/><Relationship Id="rId34" Type="http://schemas.openxmlformats.org/officeDocument/2006/relationships/tags" Target="../tags/tag1230.xml"/><Relationship Id="rId42" Type="http://schemas.openxmlformats.org/officeDocument/2006/relationships/tags" Target="../tags/tag1238.xml"/><Relationship Id="rId47" Type="http://schemas.openxmlformats.org/officeDocument/2006/relationships/tags" Target="../tags/tag1243.xml"/><Relationship Id="rId50" Type="http://schemas.openxmlformats.org/officeDocument/2006/relationships/tags" Target="../tags/tag1246.xml"/><Relationship Id="rId55" Type="http://schemas.openxmlformats.org/officeDocument/2006/relationships/tags" Target="../tags/tag1251.xml"/><Relationship Id="rId7" Type="http://schemas.openxmlformats.org/officeDocument/2006/relationships/tags" Target="../tags/tag1203.xml"/><Relationship Id="rId2" Type="http://schemas.openxmlformats.org/officeDocument/2006/relationships/tags" Target="../tags/tag1198.xml"/><Relationship Id="rId16" Type="http://schemas.openxmlformats.org/officeDocument/2006/relationships/tags" Target="../tags/tag1212.xml"/><Relationship Id="rId29" Type="http://schemas.openxmlformats.org/officeDocument/2006/relationships/tags" Target="../tags/tag1225.xml"/><Relationship Id="rId11" Type="http://schemas.openxmlformats.org/officeDocument/2006/relationships/tags" Target="../tags/tag1207.xml"/><Relationship Id="rId24" Type="http://schemas.openxmlformats.org/officeDocument/2006/relationships/tags" Target="../tags/tag1220.xml"/><Relationship Id="rId32" Type="http://schemas.openxmlformats.org/officeDocument/2006/relationships/tags" Target="../tags/tag1228.xml"/><Relationship Id="rId37" Type="http://schemas.openxmlformats.org/officeDocument/2006/relationships/tags" Target="../tags/tag1233.xml"/><Relationship Id="rId40" Type="http://schemas.openxmlformats.org/officeDocument/2006/relationships/tags" Target="../tags/tag1236.xml"/><Relationship Id="rId45" Type="http://schemas.openxmlformats.org/officeDocument/2006/relationships/tags" Target="../tags/tag1241.xml"/><Relationship Id="rId53" Type="http://schemas.openxmlformats.org/officeDocument/2006/relationships/tags" Target="../tags/tag1249.xml"/><Relationship Id="rId58" Type="http://schemas.openxmlformats.org/officeDocument/2006/relationships/tags" Target="../tags/tag1254.xml"/><Relationship Id="rId5" Type="http://schemas.openxmlformats.org/officeDocument/2006/relationships/tags" Target="../tags/tag1201.xml"/><Relationship Id="rId61" Type="http://schemas.openxmlformats.org/officeDocument/2006/relationships/tags" Target="../tags/tag1257.xml"/><Relationship Id="rId19" Type="http://schemas.openxmlformats.org/officeDocument/2006/relationships/tags" Target="../tags/tag1215.xml"/><Relationship Id="rId14" Type="http://schemas.openxmlformats.org/officeDocument/2006/relationships/tags" Target="../tags/tag1210.xml"/><Relationship Id="rId22" Type="http://schemas.openxmlformats.org/officeDocument/2006/relationships/tags" Target="../tags/tag1218.xml"/><Relationship Id="rId27" Type="http://schemas.openxmlformats.org/officeDocument/2006/relationships/tags" Target="../tags/tag1223.xml"/><Relationship Id="rId30" Type="http://schemas.openxmlformats.org/officeDocument/2006/relationships/tags" Target="../tags/tag1226.xml"/><Relationship Id="rId35" Type="http://schemas.openxmlformats.org/officeDocument/2006/relationships/tags" Target="../tags/tag1231.xml"/><Relationship Id="rId43" Type="http://schemas.openxmlformats.org/officeDocument/2006/relationships/tags" Target="../tags/tag1239.xml"/><Relationship Id="rId48" Type="http://schemas.openxmlformats.org/officeDocument/2006/relationships/tags" Target="../tags/tag1244.xml"/><Relationship Id="rId56" Type="http://schemas.openxmlformats.org/officeDocument/2006/relationships/tags" Target="../tags/tag1252.xml"/><Relationship Id="rId8" Type="http://schemas.openxmlformats.org/officeDocument/2006/relationships/tags" Target="../tags/tag1204.xml"/><Relationship Id="rId51" Type="http://schemas.openxmlformats.org/officeDocument/2006/relationships/tags" Target="../tags/tag1247.xml"/><Relationship Id="rId3" Type="http://schemas.openxmlformats.org/officeDocument/2006/relationships/tags" Target="../tags/tag1199.xml"/><Relationship Id="rId12" Type="http://schemas.openxmlformats.org/officeDocument/2006/relationships/tags" Target="../tags/tag1208.xml"/><Relationship Id="rId17" Type="http://schemas.openxmlformats.org/officeDocument/2006/relationships/tags" Target="../tags/tag1213.xml"/><Relationship Id="rId25" Type="http://schemas.openxmlformats.org/officeDocument/2006/relationships/tags" Target="../tags/tag1221.xml"/><Relationship Id="rId33" Type="http://schemas.openxmlformats.org/officeDocument/2006/relationships/tags" Target="../tags/tag1229.xml"/><Relationship Id="rId38" Type="http://schemas.openxmlformats.org/officeDocument/2006/relationships/tags" Target="../tags/tag1234.xml"/><Relationship Id="rId46" Type="http://schemas.openxmlformats.org/officeDocument/2006/relationships/tags" Target="../tags/tag1242.xml"/><Relationship Id="rId59" Type="http://schemas.openxmlformats.org/officeDocument/2006/relationships/tags" Target="../tags/tag1255.xml"/><Relationship Id="rId20" Type="http://schemas.openxmlformats.org/officeDocument/2006/relationships/tags" Target="../tags/tag1216.xml"/><Relationship Id="rId41" Type="http://schemas.openxmlformats.org/officeDocument/2006/relationships/tags" Target="../tags/tag1237.xml"/><Relationship Id="rId54" Type="http://schemas.openxmlformats.org/officeDocument/2006/relationships/tags" Target="../tags/tag1250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197.xml"/><Relationship Id="rId6" Type="http://schemas.openxmlformats.org/officeDocument/2006/relationships/tags" Target="../tags/tag1202.xml"/><Relationship Id="rId15" Type="http://schemas.openxmlformats.org/officeDocument/2006/relationships/tags" Target="../tags/tag1211.xml"/><Relationship Id="rId23" Type="http://schemas.openxmlformats.org/officeDocument/2006/relationships/tags" Target="../tags/tag1219.xml"/><Relationship Id="rId28" Type="http://schemas.openxmlformats.org/officeDocument/2006/relationships/tags" Target="../tags/tag1224.xml"/><Relationship Id="rId36" Type="http://schemas.openxmlformats.org/officeDocument/2006/relationships/tags" Target="../tags/tag1232.xml"/><Relationship Id="rId49" Type="http://schemas.openxmlformats.org/officeDocument/2006/relationships/tags" Target="../tags/tag1245.xml"/><Relationship Id="rId57" Type="http://schemas.openxmlformats.org/officeDocument/2006/relationships/tags" Target="../tags/tag1253.xml"/><Relationship Id="rId10" Type="http://schemas.openxmlformats.org/officeDocument/2006/relationships/tags" Target="../tags/tag1206.xml"/><Relationship Id="rId31" Type="http://schemas.openxmlformats.org/officeDocument/2006/relationships/tags" Target="../tags/tag1227.xml"/><Relationship Id="rId44" Type="http://schemas.openxmlformats.org/officeDocument/2006/relationships/tags" Target="../tags/tag1240.xml"/><Relationship Id="rId52" Type="http://schemas.openxmlformats.org/officeDocument/2006/relationships/tags" Target="../tags/tag1248.xml"/><Relationship Id="rId60" Type="http://schemas.openxmlformats.org/officeDocument/2006/relationships/tags" Target="../tags/tag1256.xml"/><Relationship Id="rId4" Type="http://schemas.openxmlformats.org/officeDocument/2006/relationships/tags" Target="../tags/tag1200.xml"/><Relationship Id="rId9" Type="http://schemas.openxmlformats.org/officeDocument/2006/relationships/tags" Target="../tags/tag1205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tags" Target="../tags/tag1374.xml"/><Relationship Id="rId21" Type="http://schemas.openxmlformats.org/officeDocument/2006/relationships/tags" Target="../tags/tag1278.xml"/><Relationship Id="rId42" Type="http://schemas.openxmlformats.org/officeDocument/2006/relationships/tags" Target="../tags/tag1299.xml"/><Relationship Id="rId63" Type="http://schemas.openxmlformats.org/officeDocument/2006/relationships/tags" Target="../tags/tag1320.xml"/><Relationship Id="rId84" Type="http://schemas.openxmlformats.org/officeDocument/2006/relationships/tags" Target="../tags/tag1341.xml"/><Relationship Id="rId16" Type="http://schemas.openxmlformats.org/officeDocument/2006/relationships/tags" Target="../tags/tag1273.xml"/><Relationship Id="rId107" Type="http://schemas.openxmlformats.org/officeDocument/2006/relationships/tags" Target="../tags/tag1364.xml"/><Relationship Id="rId11" Type="http://schemas.openxmlformats.org/officeDocument/2006/relationships/tags" Target="../tags/tag1268.xml"/><Relationship Id="rId32" Type="http://schemas.openxmlformats.org/officeDocument/2006/relationships/tags" Target="../tags/tag1289.xml"/><Relationship Id="rId37" Type="http://schemas.openxmlformats.org/officeDocument/2006/relationships/tags" Target="../tags/tag1294.xml"/><Relationship Id="rId53" Type="http://schemas.openxmlformats.org/officeDocument/2006/relationships/tags" Target="../tags/tag1310.xml"/><Relationship Id="rId58" Type="http://schemas.openxmlformats.org/officeDocument/2006/relationships/tags" Target="../tags/tag1315.xml"/><Relationship Id="rId74" Type="http://schemas.openxmlformats.org/officeDocument/2006/relationships/tags" Target="../tags/tag1331.xml"/><Relationship Id="rId79" Type="http://schemas.openxmlformats.org/officeDocument/2006/relationships/tags" Target="../tags/tag1336.xml"/><Relationship Id="rId102" Type="http://schemas.openxmlformats.org/officeDocument/2006/relationships/tags" Target="../tags/tag1359.xml"/><Relationship Id="rId123" Type="http://schemas.openxmlformats.org/officeDocument/2006/relationships/tags" Target="../tags/tag1380.xml"/><Relationship Id="rId128" Type="http://schemas.openxmlformats.org/officeDocument/2006/relationships/tags" Target="../tags/tag1385.xml"/><Relationship Id="rId5" Type="http://schemas.openxmlformats.org/officeDocument/2006/relationships/tags" Target="../tags/tag1262.xml"/><Relationship Id="rId90" Type="http://schemas.openxmlformats.org/officeDocument/2006/relationships/tags" Target="../tags/tag1347.xml"/><Relationship Id="rId95" Type="http://schemas.openxmlformats.org/officeDocument/2006/relationships/tags" Target="../tags/tag1352.xml"/><Relationship Id="rId22" Type="http://schemas.openxmlformats.org/officeDocument/2006/relationships/tags" Target="../tags/tag1279.xml"/><Relationship Id="rId27" Type="http://schemas.openxmlformats.org/officeDocument/2006/relationships/tags" Target="../tags/tag1284.xml"/><Relationship Id="rId43" Type="http://schemas.openxmlformats.org/officeDocument/2006/relationships/tags" Target="../tags/tag1300.xml"/><Relationship Id="rId48" Type="http://schemas.openxmlformats.org/officeDocument/2006/relationships/tags" Target="../tags/tag1305.xml"/><Relationship Id="rId64" Type="http://schemas.openxmlformats.org/officeDocument/2006/relationships/tags" Target="../tags/tag1321.xml"/><Relationship Id="rId69" Type="http://schemas.openxmlformats.org/officeDocument/2006/relationships/tags" Target="../tags/tag1326.xml"/><Relationship Id="rId113" Type="http://schemas.openxmlformats.org/officeDocument/2006/relationships/tags" Target="../tags/tag1370.xml"/><Relationship Id="rId118" Type="http://schemas.openxmlformats.org/officeDocument/2006/relationships/tags" Target="../tags/tag1375.xml"/><Relationship Id="rId134" Type="http://schemas.openxmlformats.org/officeDocument/2006/relationships/tags" Target="../tags/tag1391.xml"/><Relationship Id="rId80" Type="http://schemas.openxmlformats.org/officeDocument/2006/relationships/tags" Target="../tags/tag1337.xml"/><Relationship Id="rId85" Type="http://schemas.openxmlformats.org/officeDocument/2006/relationships/tags" Target="../tags/tag1342.xml"/><Relationship Id="rId12" Type="http://schemas.openxmlformats.org/officeDocument/2006/relationships/tags" Target="../tags/tag1269.xml"/><Relationship Id="rId17" Type="http://schemas.openxmlformats.org/officeDocument/2006/relationships/tags" Target="../tags/tag1274.xml"/><Relationship Id="rId33" Type="http://schemas.openxmlformats.org/officeDocument/2006/relationships/tags" Target="../tags/tag1290.xml"/><Relationship Id="rId38" Type="http://schemas.openxmlformats.org/officeDocument/2006/relationships/tags" Target="../tags/tag1295.xml"/><Relationship Id="rId59" Type="http://schemas.openxmlformats.org/officeDocument/2006/relationships/tags" Target="../tags/tag1316.xml"/><Relationship Id="rId103" Type="http://schemas.openxmlformats.org/officeDocument/2006/relationships/tags" Target="../tags/tag1360.xml"/><Relationship Id="rId108" Type="http://schemas.openxmlformats.org/officeDocument/2006/relationships/tags" Target="../tags/tag1365.xml"/><Relationship Id="rId124" Type="http://schemas.openxmlformats.org/officeDocument/2006/relationships/tags" Target="../tags/tag1381.xml"/><Relationship Id="rId129" Type="http://schemas.openxmlformats.org/officeDocument/2006/relationships/tags" Target="../tags/tag1386.xml"/><Relationship Id="rId54" Type="http://schemas.openxmlformats.org/officeDocument/2006/relationships/tags" Target="../tags/tag1311.xml"/><Relationship Id="rId70" Type="http://schemas.openxmlformats.org/officeDocument/2006/relationships/tags" Target="../tags/tag1327.xml"/><Relationship Id="rId75" Type="http://schemas.openxmlformats.org/officeDocument/2006/relationships/tags" Target="../tags/tag1332.xml"/><Relationship Id="rId91" Type="http://schemas.openxmlformats.org/officeDocument/2006/relationships/tags" Target="../tags/tag1348.xml"/><Relationship Id="rId96" Type="http://schemas.openxmlformats.org/officeDocument/2006/relationships/tags" Target="../tags/tag1353.xml"/><Relationship Id="rId1" Type="http://schemas.openxmlformats.org/officeDocument/2006/relationships/tags" Target="../tags/tag1258.xml"/><Relationship Id="rId6" Type="http://schemas.openxmlformats.org/officeDocument/2006/relationships/tags" Target="../tags/tag1263.xml"/><Relationship Id="rId23" Type="http://schemas.openxmlformats.org/officeDocument/2006/relationships/tags" Target="../tags/tag1280.xml"/><Relationship Id="rId28" Type="http://schemas.openxmlformats.org/officeDocument/2006/relationships/tags" Target="../tags/tag1285.xml"/><Relationship Id="rId49" Type="http://schemas.openxmlformats.org/officeDocument/2006/relationships/tags" Target="../tags/tag1306.xml"/><Relationship Id="rId114" Type="http://schemas.openxmlformats.org/officeDocument/2006/relationships/tags" Target="../tags/tag1371.xml"/><Relationship Id="rId119" Type="http://schemas.openxmlformats.org/officeDocument/2006/relationships/tags" Target="../tags/tag1376.xml"/><Relationship Id="rId44" Type="http://schemas.openxmlformats.org/officeDocument/2006/relationships/tags" Target="../tags/tag1301.xml"/><Relationship Id="rId60" Type="http://schemas.openxmlformats.org/officeDocument/2006/relationships/tags" Target="../tags/tag1317.xml"/><Relationship Id="rId65" Type="http://schemas.openxmlformats.org/officeDocument/2006/relationships/tags" Target="../tags/tag1322.xml"/><Relationship Id="rId81" Type="http://schemas.openxmlformats.org/officeDocument/2006/relationships/tags" Target="../tags/tag1338.xml"/><Relationship Id="rId86" Type="http://schemas.openxmlformats.org/officeDocument/2006/relationships/tags" Target="../tags/tag1343.xml"/><Relationship Id="rId130" Type="http://schemas.openxmlformats.org/officeDocument/2006/relationships/tags" Target="../tags/tag1387.xml"/><Relationship Id="rId135" Type="http://schemas.openxmlformats.org/officeDocument/2006/relationships/tags" Target="../tags/tag1392.xml"/><Relationship Id="rId13" Type="http://schemas.openxmlformats.org/officeDocument/2006/relationships/tags" Target="../tags/tag1270.xml"/><Relationship Id="rId18" Type="http://schemas.openxmlformats.org/officeDocument/2006/relationships/tags" Target="../tags/tag1275.xml"/><Relationship Id="rId39" Type="http://schemas.openxmlformats.org/officeDocument/2006/relationships/tags" Target="../tags/tag1296.xml"/><Relationship Id="rId109" Type="http://schemas.openxmlformats.org/officeDocument/2006/relationships/tags" Target="../tags/tag1366.xml"/><Relationship Id="rId34" Type="http://schemas.openxmlformats.org/officeDocument/2006/relationships/tags" Target="../tags/tag1291.xml"/><Relationship Id="rId50" Type="http://schemas.openxmlformats.org/officeDocument/2006/relationships/tags" Target="../tags/tag1307.xml"/><Relationship Id="rId55" Type="http://schemas.openxmlformats.org/officeDocument/2006/relationships/tags" Target="../tags/tag1312.xml"/><Relationship Id="rId76" Type="http://schemas.openxmlformats.org/officeDocument/2006/relationships/tags" Target="../tags/tag1333.xml"/><Relationship Id="rId97" Type="http://schemas.openxmlformats.org/officeDocument/2006/relationships/tags" Target="../tags/tag1354.xml"/><Relationship Id="rId104" Type="http://schemas.openxmlformats.org/officeDocument/2006/relationships/tags" Target="../tags/tag1361.xml"/><Relationship Id="rId120" Type="http://schemas.openxmlformats.org/officeDocument/2006/relationships/tags" Target="../tags/tag1377.xml"/><Relationship Id="rId125" Type="http://schemas.openxmlformats.org/officeDocument/2006/relationships/tags" Target="../tags/tag1382.xml"/><Relationship Id="rId7" Type="http://schemas.openxmlformats.org/officeDocument/2006/relationships/tags" Target="../tags/tag1264.xml"/><Relationship Id="rId71" Type="http://schemas.openxmlformats.org/officeDocument/2006/relationships/tags" Target="../tags/tag1328.xml"/><Relationship Id="rId92" Type="http://schemas.openxmlformats.org/officeDocument/2006/relationships/tags" Target="../tags/tag1349.xml"/><Relationship Id="rId2" Type="http://schemas.openxmlformats.org/officeDocument/2006/relationships/tags" Target="../tags/tag1259.xml"/><Relationship Id="rId29" Type="http://schemas.openxmlformats.org/officeDocument/2006/relationships/tags" Target="../tags/tag1286.xml"/><Relationship Id="rId24" Type="http://schemas.openxmlformats.org/officeDocument/2006/relationships/tags" Target="../tags/tag1281.xml"/><Relationship Id="rId40" Type="http://schemas.openxmlformats.org/officeDocument/2006/relationships/tags" Target="../tags/tag1297.xml"/><Relationship Id="rId45" Type="http://schemas.openxmlformats.org/officeDocument/2006/relationships/tags" Target="../tags/tag1302.xml"/><Relationship Id="rId66" Type="http://schemas.openxmlformats.org/officeDocument/2006/relationships/tags" Target="../tags/tag1323.xml"/><Relationship Id="rId87" Type="http://schemas.openxmlformats.org/officeDocument/2006/relationships/tags" Target="../tags/tag1344.xml"/><Relationship Id="rId110" Type="http://schemas.openxmlformats.org/officeDocument/2006/relationships/tags" Target="../tags/tag1367.xml"/><Relationship Id="rId115" Type="http://schemas.openxmlformats.org/officeDocument/2006/relationships/tags" Target="../tags/tag1372.xml"/><Relationship Id="rId131" Type="http://schemas.openxmlformats.org/officeDocument/2006/relationships/tags" Target="../tags/tag1388.xml"/><Relationship Id="rId136" Type="http://schemas.openxmlformats.org/officeDocument/2006/relationships/tags" Target="../tags/tag1393.xml"/><Relationship Id="rId61" Type="http://schemas.openxmlformats.org/officeDocument/2006/relationships/tags" Target="../tags/tag1318.xml"/><Relationship Id="rId82" Type="http://schemas.openxmlformats.org/officeDocument/2006/relationships/tags" Target="../tags/tag1339.xml"/><Relationship Id="rId19" Type="http://schemas.openxmlformats.org/officeDocument/2006/relationships/tags" Target="../tags/tag1276.xml"/><Relationship Id="rId14" Type="http://schemas.openxmlformats.org/officeDocument/2006/relationships/tags" Target="../tags/tag1271.xml"/><Relationship Id="rId30" Type="http://schemas.openxmlformats.org/officeDocument/2006/relationships/tags" Target="../tags/tag1287.xml"/><Relationship Id="rId35" Type="http://schemas.openxmlformats.org/officeDocument/2006/relationships/tags" Target="../tags/tag1292.xml"/><Relationship Id="rId56" Type="http://schemas.openxmlformats.org/officeDocument/2006/relationships/tags" Target="../tags/tag1313.xml"/><Relationship Id="rId77" Type="http://schemas.openxmlformats.org/officeDocument/2006/relationships/tags" Target="../tags/tag1334.xml"/><Relationship Id="rId100" Type="http://schemas.openxmlformats.org/officeDocument/2006/relationships/tags" Target="../tags/tag1357.xml"/><Relationship Id="rId105" Type="http://schemas.openxmlformats.org/officeDocument/2006/relationships/tags" Target="../tags/tag1362.xml"/><Relationship Id="rId126" Type="http://schemas.openxmlformats.org/officeDocument/2006/relationships/tags" Target="../tags/tag1383.xml"/><Relationship Id="rId8" Type="http://schemas.openxmlformats.org/officeDocument/2006/relationships/tags" Target="../tags/tag1265.xml"/><Relationship Id="rId51" Type="http://schemas.openxmlformats.org/officeDocument/2006/relationships/tags" Target="../tags/tag1308.xml"/><Relationship Id="rId72" Type="http://schemas.openxmlformats.org/officeDocument/2006/relationships/tags" Target="../tags/tag1329.xml"/><Relationship Id="rId93" Type="http://schemas.openxmlformats.org/officeDocument/2006/relationships/tags" Target="../tags/tag1350.xml"/><Relationship Id="rId98" Type="http://schemas.openxmlformats.org/officeDocument/2006/relationships/tags" Target="../tags/tag1355.xml"/><Relationship Id="rId121" Type="http://schemas.openxmlformats.org/officeDocument/2006/relationships/tags" Target="../tags/tag1378.xml"/><Relationship Id="rId3" Type="http://schemas.openxmlformats.org/officeDocument/2006/relationships/tags" Target="../tags/tag1260.xml"/><Relationship Id="rId25" Type="http://schemas.openxmlformats.org/officeDocument/2006/relationships/tags" Target="../tags/tag1282.xml"/><Relationship Id="rId46" Type="http://schemas.openxmlformats.org/officeDocument/2006/relationships/tags" Target="../tags/tag1303.xml"/><Relationship Id="rId67" Type="http://schemas.openxmlformats.org/officeDocument/2006/relationships/tags" Target="../tags/tag1324.xml"/><Relationship Id="rId116" Type="http://schemas.openxmlformats.org/officeDocument/2006/relationships/tags" Target="../tags/tag1373.xml"/><Relationship Id="rId137" Type="http://schemas.openxmlformats.org/officeDocument/2006/relationships/slideLayout" Target="../slideLayouts/slideLayout2.xml"/><Relationship Id="rId20" Type="http://schemas.openxmlformats.org/officeDocument/2006/relationships/tags" Target="../tags/tag1277.xml"/><Relationship Id="rId41" Type="http://schemas.openxmlformats.org/officeDocument/2006/relationships/tags" Target="../tags/tag1298.xml"/><Relationship Id="rId62" Type="http://schemas.openxmlformats.org/officeDocument/2006/relationships/tags" Target="../tags/tag1319.xml"/><Relationship Id="rId83" Type="http://schemas.openxmlformats.org/officeDocument/2006/relationships/tags" Target="../tags/tag1340.xml"/><Relationship Id="rId88" Type="http://schemas.openxmlformats.org/officeDocument/2006/relationships/tags" Target="../tags/tag1345.xml"/><Relationship Id="rId111" Type="http://schemas.openxmlformats.org/officeDocument/2006/relationships/tags" Target="../tags/tag1368.xml"/><Relationship Id="rId132" Type="http://schemas.openxmlformats.org/officeDocument/2006/relationships/tags" Target="../tags/tag1389.xml"/><Relationship Id="rId15" Type="http://schemas.openxmlformats.org/officeDocument/2006/relationships/tags" Target="../tags/tag1272.xml"/><Relationship Id="rId36" Type="http://schemas.openxmlformats.org/officeDocument/2006/relationships/tags" Target="../tags/tag1293.xml"/><Relationship Id="rId57" Type="http://schemas.openxmlformats.org/officeDocument/2006/relationships/tags" Target="../tags/tag1314.xml"/><Relationship Id="rId106" Type="http://schemas.openxmlformats.org/officeDocument/2006/relationships/tags" Target="../tags/tag1363.xml"/><Relationship Id="rId127" Type="http://schemas.openxmlformats.org/officeDocument/2006/relationships/tags" Target="../tags/tag1384.xml"/><Relationship Id="rId10" Type="http://schemas.openxmlformats.org/officeDocument/2006/relationships/tags" Target="../tags/tag1267.xml"/><Relationship Id="rId31" Type="http://schemas.openxmlformats.org/officeDocument/2006/relationships/tags" Target="../tags/tag1288.xml"/><Relationship Id="rId52" Type="http://schemas.openxmlformats.org/officeDocument/2006/relationships/tags" Target="../tags/tag1309.xml"/><Relationship Id="rId73" Type="http://schemas.openxmlformats.org/officeDocument/2006/relationships/tags" Target="../tags/tag1330.xml"/><Relationship Id="rId78" Type="http://schemas.openxmlformats.org/officeDocument/2006/relationships/tags" Target="../tags/tag1335.xml"/><Relationship Id="rId94" Type="http://schemas.openxmlformats.org/officeDocument/2006/relationships/tags" Target="../tags/tag1351.xml"/><Relationship Id="rId99" Type="http://schemas.openxmlformats.org/officeDocument/2006/relationships/tags" Target="../tags/tag1356.xml"/><Relationship Id="rId101" Type="http://schemas.openxmlformats.org/officeDocument/2006/relationships/tags" Target="../tags/tag1358.xml"/><Relationship Id="rId122" Type="http://schemas.openxmlformats.org/officeDocument/2006/relationships/tags" Target="../tags/tag1379.xml"/><Relationship Id="rId4" Type="http://schemas.openxmlformats.org/officeDocument/2006/relationships/tags" Target="../tags/tag1261.xml"/><Relationship Id="rId9" Type="http://schemas.openxmlformats.org/officeDocument/2006/relationships/tags" Target="../tags/tag1266.xml"/><Relationship Id="rId26" Type="http://schemas.openxmlformats.org/officeDocument/2006/relationships/tags" Target="../tags/tag1283.xml"/><Relationship Id="rId47" Type="http://schemas.openxmlformats.org/officeDocument/2006/relationships/tags" Target="../tags/tag1304.xml"/><Relationship Id="rId68" Type="http://schemas.openxmlformats.org/officeDocument/2006/relationships/tags" Target="../tags/tag1325.xml"/><Relationship Id="rId89" Type="http://schemas.openxmlformats.org/officeDocument/2006/relationships/tags" Target="../tags/tag1346.xml"/><Relationship Id="rId112" Type="http://schemas.openxmlformats.org/officeDocument/2006/relationships/tags" Target="../tags/tag1369.xml"/><Relationship Id="rId133" Type="http://schemas.openxmlformats.org/officeDocument/2006/relationships/tags" Target="../tags/tag139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1406.xml"/><Relationship Id="rId18" Type="http://schemas.openxmlformats.org/officeDocument/2006/relationships/tags" Target="../tags/tag1411.xml"/><Relationship Id="rId26" Type="http://schemas.openxmlformats.org/officeDocument/2006/relationships/tags" Target="../tags/tag1419.xml"/><Relationship Id="rId3" Type="http://schemas.openxmlformats.org/officeDocument/2006/relationships/tags" Target="../tags/tag1396.xml"/><Relationship Id="rId21" Type="http://schemas.openxmlformats.org/officeDocument/2006/relationships/tags" Target="../tags/tag1414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400.xml"/><Relationship Id="rId12" Type="http://schemas.openxmlformats.org/officeDocument/2006/relationships/tags" Target="../tags/tag1405.xml"/><Relationship Id="rId17" Type="http://schemas.openxmlformats.org/officeDocument/2006/relationships/tags" Target="../tags/tag1410.xml"/><Relationship Id="rId25" Type="http://schemas.openxmlformats.org/officeDocument/2006/relationships/tags" Target="../tags/tag1418.xml"/><Relationship Id="rId33" Type="http://schemas.openxmlformats.org/officeDocument/2006/relationships/tags" Target="../tags/tag1426.xml"/><Relationship Id="rId2" Type="http://schemas.openxmlformats.org/officeDocument/2006/relationships/tags" Target="../tags/tag1395.xml"/><Relationship Id="rId16" Type="http://schemas.openxmlformats.org/officeDocument/2006/relationships/tags" Target="../tags/tag1409.xml"/><Relationship Id="rId20" Type="http://schemas.openxmlformats.org/officeDocument/2006/relationships/tags" Target="../tags/tag1413.xml"/><Relationship Id="rId29" Type="http://schemas.openxmlformats.org/officeDocument/2006/relationships/tags" Target="../tags/tag1422.xml"/><Relationship Id="rId1" Type="http://schemas.openxmlformats.org/officeDocument/2006/relationships/tags" Target="../tags/tag1394.xml"/><Relationship Id="rId6" Type="http://schemas.openxmlformats.org/officeDocument/2006/relationships/tags" Target="../tags/tag1399.xml"/><Relationship Id="rId11" Type="http://schemas.openxmlformats.org/officeDocument/2006/relationships/tags" Target="../tags/tag1404.xml"/><Relationship Id="rId24" Type="http://schemas.openxmlformats.org/officeDocument/2006/relationships/tags" Target="../tags/tag1417.xml"/><Relationship Id="rId32" Type="http://schemas.openxmlformats.org/officeDocument/2006/relationships/tags" Target="../tags/tag1425.xml"/><Relationship Id="rId5" Type="http://schemas.openxmlformats.org/officeDocument/2006/relationships/tags" Target="../tags/tag1398.xml"/><Relationship Id="rId15" Type="http://schemas.openxmlformats.org/officeDocument/2006/relationships/tags" Target="../tags/tag1408.xml"/><Relationship Id="rId23" Type="http://schemas.openxmlformats.org/officeDocument/2006/relationships/tags" Target="../tags/tag1416.xml"/><Relationship Id="rId28" Type="http://schemas.openxmlformats.org/officeDocument/2006/relationships/tags" Target="../tags/tag1421.xml"/><Relationship Id="rId10" Type="http://schemas.openxmlformats.org/officeDocument/2006/relationships/tags" Target="../tags/tag1403.xml"/><Relationship Id="rId19" Type="http://schemas.openxmlformats.org/officeDocument/2006/relationships/tags" Target="../tags/tag1412.xml"/><Relationship Id="rId31" Type="http://schemas.openxmlformats.org/officeDocument/2006/relationships/tags" Target="../tags/tag1424.xml"/><Relationship Id="rId4" Type="http://schemas.openxmlformats.org/officeDocument/2006/relationships/tags" Target="../tags/tag1397.xml"/><Relationship Id="rId9" Type="http://schemas.openxmlformats.org/officeDocument/2006/relationships/tags" Target="../tags/tag1402.xml"/><Relationship Id="rId14" Type="http://schemas.openxmlformats.org/officeDocument/2006/relationships/tags" Target="../tags/tag1407.xml"/><Relationship Id="rId22" Type="http://schemas.openxmlformats.org/officeDocument/2006/relationships/tags" Target="../tags/tag1415.xml"/><Relationship Id="rId27" Type="http://schemas.openxmlformats.org/officeDocument/2006/relationships/tags" Target="../tags/tag1420.xml"/><Relationship Id="rId30" Type="http://schemas.openxmlformats.org/officeDocument/2006/relationships/tags" Target="../tags/tag1423.xml"/><Relationship Id="rId8" Type="http://schemas.openxmlformats.org/officeDocument/2006/relationships/tags" Target="../tags/tag140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8.xml"/><Relationship Id="rId1" Type="http://schemas.openxmlformats.org/officeDocument/2006/relationships/tags" Target="../tags/tag1427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tags" Target="../tags/tag1545.xml"/><Relationship Id="rId21" Type="http://schemas.openxmlformats.org/officeDocument/2006/relationships/tags" Target="../tags/tag1449.xml"/><Relationship Id="rId42" Type="http://schemas.openxmlformats.org/officeDocument/2006/relationships/tags" Target="../tags/tag1470.xml"/><Relationship Id="rId63" Type="http://schemas.openxmlformats.org/officeDocument/2006/relationships/tags" Target="../tags/tag1491.xml"/><Relationship Id="rId84" Type="http://schemas.openxmlformats.org/officeDocument/2006/relationships/tags" Target="../tags/tag1512.xml"/><Relationship Id="rId16" Type="http://schemas.openxmlformats.org/officeDocument/2006/relationships/tags" Target="../tags/tag1444.xml"/><Relationship Id="rId107" Type="http://schemas.openxmlformats.org/officeDocument/2006/relationships/tags" Target="../tags/tag1535.xml"/><Relationship Id="rId11" Type="http://schemas.openxmlformats.org/officeDocument/2006/relationships/tags" Target="../tags/tag1439.xml"/><Relationship Id="rId32" Type="http://schemas.openxmlformats.org/officeDocument/2006/relationships/tags" Target="../tags/tag1460.xml"/><Relationship Id="rId37" Type="http://schemas.openxmlformats.org/officeDocument/2006/relationships/tags" Target="../tags/tag1465.xml"/><Relationship Id="rId53" Type="http://schemas.openxmlformats.org/officeDocument/2006/relationships/tags" Target="../tags/tag1481.xml"/><Relationship Id="rId58" Type="http://schemas.openxmlformats.org/officeDocument/2006/relationships/tags" Target="../tags/tag1486.xml"/><Relationship Id="rId74" Type="http://schemas.openxmlformats.org/officeDocument/2006/relationships/tags" Target="../tags/tag1502.xml"/><Relationship Id="rId79" Type="http://schemas.openxmlformats.org/officeDocument/2006/relationships/tags" Target="../tags/tag1507.xml"/><Relationship Id="rId102" Type="http://schemas.openxmlformats.org/officeDocument/2006/relationships/tags" Target="../tags/tag1530.xml"/><Relationship Id="rId123" Type="http://schemas.openxmlformats.org/officeDocument/2006/relationships/tags" Target="../tags/tag1551.xml"/><Relationship Id="rId128" Type="http://schemas.openxmlformats.org/officeDocument/2006/relationships/tags" Target="../tags/tag1556.xml"/><Relationship Id="rId5" Type="http://schemas.openxmlformats.org/officeDocument/2006/relationships/tags" Target="../tags/tag1433.xml"/><Relationship Id="rId90" Type="http://schemas.openxmlformats.org/officeDocument/2006/relationships/tags" Target="../tags/tag1518.xml"/><Relationship Id="rId95" Type="http://schemas.openxmlformats.org/officeDocument/2006/relationships/tags" Target="../tags/tag1523.xml"/><Relationship Id="rId22" Type="http://schemas.openxmlformats.org/officeDocument/2006/relationships/tags" Target="../tags/tag1450.xml"/><Relationship Id="rId27" Type="http://schemas.openxmlformats.org/officeDocument/2006/relationships/tags" Target="../tags/tag1455.xml"/><Relationship Id="rId43" Type="http://schemas.openxmlformats.org/officeDocument/2006/relationships/tags" Target="../tags/tag1471.xml"/><Relationship Id="rId48" Type="http://schemas.openxmlformats.org/officeDocument/2006/relationships/tags" Target="../tags/tag1476.xml"/><Relationship Id="rId64" Type="http://schemas.openxmlformats.org/officeDocument/2006/relationships/tags" Target="../tags/tag1492.xml"/><Relationship Id="rId69" Type="http://schemas.openxmlformats.org/officeDocument/2006/relationships/tags" Target="../tags/tag1497.xml"/><Relationship Id="rId113" Type="http://schemas.openxmlformats.org/officeDocument/2006/relationships/tags" Target="../tags/tag1541.xml"/><Relationship Id="rId118" Type="http://schemas.openxmlformats.org/officeDocument/2006/relationships/tags" Target="../tags/tag1546.xml"/><Relationship Id="rId134" Type="http://schemas.openxmlformats.org/officeDocument/2006/relationships/tags" Target="../tags/tag1562.xml"/><Relationship Id="rId80" Type="http://schemas.openxmlformats.org/officeDocument/2006/relationships/tags" Target="../tags/tag1508.xml"/><Relationship Id="rId85" Type="http://schemas.openxmlformats.org/officeDocument/2006/relationships/tags" Target="../tags/tag1513.xml"/><Relationship Id="rId12" Type="http://schemas.openxmlformats.org/officeDocument/2006/relationships/tags" Target="../tags/tag1440.xml"/><Relationship Id="rId17" Type="http://schemas.openxmlformats.org/officeDocument/2006/relationships/tags" Target="../tags/tag1445.xml"/><Relationship Id="rId33" Type="http://schemas.openxmlformats.org/officeDocument/2006/relationships/tags" Target="../tags/tag1461.xml"/><Relationship Id="rId38" Type="http://schemas.openxmlformats.org/officeDocument/2006/relationships/tags" Target="../tags/tag1466.xml"/><Relationship Id="rId59" Type="http://schemas.openxmlformats.org/officeDocument/2006/relationships/tags" Target="../tags/tag1487.xml"/><Relationship Id="rId103" Type="http://schemas.openxmlformats.org/officeDocument/2006/relationships/tags" Target="../tags/tag1531.xml"/><Relationship Id="rId108" Type="http://schemas.openxmlformats.org/officeDocument/2006/relationships/tags" Target="../tags/tag1536.xml"/><Relationship Id="rId124" Type="http://schemas.openxmlformats.org/officeDocument/2006/relationships/tags" Target="../tags/tag1552.xml"/><Relationship Id="rId129" Type="http://schemas.openxmlformats.org/officeDocument/2006/relationships/tags" Target="../tags/tag1557.xml"/><Relationship Id="rId54" Type="http://schemas.openxmlformats.org/officeDocument/2006/relationships/tags" Target="../tags/tag1482.xml"/><Relationship Id="rId70" Type="http://schemas.openxmlformats.org/officeDocument/2006/relationships/tags" Target="../tags/tag1498.xml"/><Relationship Id="rId75" Type="http://schemas.openxmlformats.org/officeDocument/2006/relationships/tags" Target="../tags/tag1503.xml"/><Relationship Id="rId91" Type="http://schemas.openxmlformats.org/officeDocument/2006/relationships/tags" Target="../tags/tag1519.xml"/><Relationship Id="rId96" Type="http://schemas.openxmlformats.org/officeDocument/2006/relationships/tags" Target="../tags/tag1524.xml"/><Relationship Id="rId1" Type="http://schemas.openxmlformats.org/officeDocument/2006/relationships/tags" Target="../tags/tag1429.xml"/><Relationship Id="rId6" Type="http://schemas.openxmlformats.org/officeDocument/2006/relationships/tags" Target="../tags/tag1434.xml"/><Relationship Id="rId23" Type="http://schemas.openxmlformats.org/officeDocument/2006/relationships/tags" Target="../tags/tag1451.xml"/><Relationship Id="rId28" Type="http://schemas.openxmlformats.org/officeDocument/2006/relationships/tags" Target="../tags/tag1456.xml"/><Relationship Id="rId49" Type="http://schemas.openxmlformats.org/officeDocument/2006/relationships/tags" Target="../tags/tag1477.xml"/><Relationship Id="rId114" Type="http://schemas.openxmlformats.org/officeDocument/2006/relationships/tags" Target="../tags/tag1542.xml"/><Relationship Id="rId119" Type="http://schemas.openxmlformats.org/officeDocument/2006/relationships/tags" Target="../tags/tag1547.xml"/><Relationship Id="rId44" Type="http://schemas.openxmlformats.org/officeDocument/2006/relationships/tags" Target="../tags/tag1472.xml"/><Relationship Id="rId60" Type="http://schemas.openxmlformats.org/officeDocument/2006/relationships/tags" Target="../tags/tag1488.xml"/><Relationship Id="rId65" Type="http://schemas.openxmlformats.org/officeDocument/2006/relationships/tags" Target="../tags/tag1493.xml"/><Relationship Id="rId81" Type="http://schemas.openxmlformats.org/officeDocument/2006/relationships/tags" Target="../tags/tag1509.xml"/><Relationship Id="rId86" Type="http://schemas.openxmlformats.org/officeDocument/2006/relationships/tags" Target="../tags/tag1514.xml"/><Relationship Id="rId130" Type="http://schemas.openxmlformats.org/officeDocument/2006/relationships/tags" Target="../tags/tag1558.xml"/><Relationship Id="rId135" Type="http://schemas.openxmlformats.org/officeDocument/2006/relationships/tags" Target="../tags/tag1563.xml"/><Relationship Id="rId13" Type="http://schemas.openxmlformats.org/officeDocument/2006/relationships/tags" Target="../tags/tag1441.xml"/><Relationship Id="rId18" Type="http://schemas.openxmlformats.org/officeDocument/2006/relationships/tags" Target="../tags/tag1446.xml"/><Relationship Id="rId39" Type="http://schemas.openxmlformats.org/officeDocument/2006/relationships/tags" Target="../tags/tag1467.xml"/><Relationship Id="rId109" Type="http://schemas.openxmlformats.org/officeDocument/2006/relationships/tags" Target="../tags/tag1537.xml"/><Relationship Id="rId34" Type="http://schemas.openxmlformats.org/officeDocument/2006/relationships/tags" Target="../tags/tag1462.xml"/><Relationship Id="rId50" Type="http://schemas.openxmlformats.org/officeDocument/2006/relationships/tags" Target="../tags/tag1478.xml"/><Relationship Id="rId55" Type="http://schemas.openxmlformats.org/officeDocument/2006/relationships/tags" Target="../tags/tag1483.xml"/><Relationship Id="rId76" Type="http://schemas.openxmlformats.org/officeDocument/2006/relationships/tags" Target="../tags/tag1504.xml"/><Relationship Id="rId97" Type="http://schemas.openxmlformats.org/officeDocument/2006/relationships/tags" Target="../tags/tag1525.xml"/><Relationship Id="rId104" Type="http://schemas.openxmlformats.org/officeDocument/2006/relationships/tags" Target="../tags/tag1532.xml"/><Relationship Id="rId120" Type="http://schemas.openxmlformats.org/officeDocument/2006/relationships/tags" Target="../tags/tag1548.xml"/><Relationship Id="rId125" Type="http://schemas.openxmlformats.org/officeDocument/2006/relationships/tags" Target="../tags/tag1553.xml"/><Relationship Id="rId7" Type="http://schemas.openxmlformats.org/officeDocument/2006/relationships/tags" Target="../tags/tag1435.xml"/><Relationship Id="rId71" Type="http://schemas.openxmlformats.org/officeDocument/2006/relationships/tags" Target="../tags/tag1499.xml"/><Relationship Id="rId92" Type="http://schemas.openxmlformats.org/officeDocument/2006/relationships/tags" Target="../tags/tag1520.xml"/><Relationship Id="rId2" Type="http://schemas.openxmlformats.org/officeDocument/2006/relationships/tags" Target="../tags/tag1430.xml"/><Relationship Id="rId29" Type="http://schemas.openxmlformats.org/officeDocument/2006/relationships/tags" Target="../tags/tag1457.xml"/><Relationship Id="rId24" Type="http://schemas.openxmlformats.org/officeDocument/2006/relationships/tags" Target="../tags/tag1452.xml"/><Relationship Id="rId40" Type="http://schemas.openxmlformats.org/officeDocument/2006/relationships/tags" Target="../tags/tag1468.xml"/><Relationship Id="rId45" Type="http://schemas.openxmlformats.org/officeDocument/2006/relationships/tags" Target="../tags/tag1473.xml"/><Relationship Id="rId66" Type="http://schemas.openxmlformats.org/officeDocument/2006/relationships/tags" Target="../tags/tag1494.xml"/><Relationship Id="rId87" Type="http://schemas.openxmlformats.org/officeDocument/2006/relationships/tags" Target="../tags/tag1515.xml"/><Relationship Id="rId110" Type="http://schemas.openxmlformats.org/officeDocument/2006/relationships/tags" Target="../tags/tag1538.xml"/><Relationship Id="rId115" Type="http://schemas.openxmlformats.org/officeDocument/2006/relationships/tags" Target="../tags/tag1543.xml"/><Relationship Id="rId131" Type="http://schemas.openxmlformats.org/officeDocument/2006/relationships/tags" Target="../tags/tag1559.xml"/><Relationship Id="rId136" Type="http://schemas.openxmlformats.org/officeDocument/2006/relationships/tags" Target="../tags/tag1564.xml"/><Relationship Id="rId61" Type="http://schemas.openxmlformats.org/officeDocument/2006/relationships/tags" Target="../tags/tag1489.xml"/><Relationship Id="rId82" Type="http://schemas.openxmlformats.org/officeDocument/2006/relationships/tags" Target="../tags/tag1510.xml"/><Relationship Id="rId19" Type="http://schemas.openxmlformats.org/officeDocument/2006/relationships/tags" Target="../tags/tag1447.xml"/><Relationship Id="rId14" Type="http://schemas.openxmlformats.org/officeDocument/2006/relationships/tags" Target="../tags/tag1442.xml"/><Relationship Id="rId30" Type="http://schemas.openxmlformats.org/officeDocument/2006/relationships/tags" Target="../tags/tag1458.xml"/><Relationship Id="rId35" Type="http://schemas.openxmlformats.org/officeDocument/2006/relationships/tags" Target="../tags/tag1463.xml"/><Relationship Id="rId56" Type="http://schemas.openxmlformats.org/officeDocument/2006/relationships/tags" Target="../tags/tag1484.xml"/><Relationship Id="rId77" Type="http://schemas.openxmlformats.org/officeDocument/2006/relationships/tags" Target="../tags/tag1505.xml"/><Relationship Id="rId100" Type="http://schemas.openxmlformats.org/officeDocument/2006/relationships/tags" Target="../tags/tag1528.xml"/><Relationship Id="rId105" Type="http://schemas.openxmlformats.org/officeDocument/2006/relationships/tags" Target="../tags/tag1533.xml"/><Relationship Id="rId126" Type="http://schemas.openxmlformats.org/officeDocument/2006/relationships/tags" Target="../tags/tag1554.xml"/><Relationship Id="rId8" Type="http://schemas.openxmlformats.org/officeDocument/2006/relationships/tags" Target="../tags/tag1436.xml"/><Relationship Id="rId51" Type="http://schemas.openxmlformats.org/officeDocument/2006/relationships/tags" Target="../tags/tag1479.xml"/><Relationship Id="rId72" Type="http://schemas.openxmlformats.org/officeDocument/2006/relationships/tags" Target="../tags/tag1500.xml"/><Relationship Id="rId93" Type="http://schemas.openxmlformats.org/officeDocument/2006/relationships/tags" Target="../tags/tag1521.xml"/><Relationship Id="rId98" Type="http://schemas.openxmlformats.org/officeDocument/2006/relationships/tags" Target="../tags/tag1526.xml"/><Relationship Id="rId121" Type="http://schemas.openxmlformats.org/officeDocument/2006/relationships/tags" Target="../tags/tag1549.xml"/><Relationship Id="rId3" Type="http://schemas.openxmlformats.org/officeDocument/2006/relationships/tags" Target="../tags/tag1431.xml"/><Relationship Id="rId25" Type="http://schemas.openxmlformats.org/officeDocument/2006/relationships/tags" Target="../tags/tag1453.xml"/><Relationship Id="rId46" Type="http://schemas.openxmlformats.org/officeDocument/2006/relationships/tags" Target="../tags/tag1474.xml"/><Relationship Id="rId67" Type="http://schemas.openxmlformats.org/officeDocument/2006/relationships/tags" Target="../tags/tag1495.xml"/><Relationship Id="rId116" Type="http://schemas.openxmlformats.org/officeDocument/2006/relationships/tags" Target="../tags/tag1544.xml"/><Relationship Id="rId137" Type="http://schemas.openxmlformats.org/officeDocument/2006/relationships/slideLayout" Target="../slideLayouts/slideLayout2.xml"/><Relationship Id="rId20" Type="http://schemas.openxmlformats.org/officeDocument/2006/relationships/tags" Target="../tags/tag1448.xml"/><Relationship Id="rId41" Type="http://schemas.openxmlformats.org/officeDocument/2006/relationships/tags" Target="../tags/tag1469.xml"/><Relationship Id="rId62" Type="http://schemas.openxmlformats.org/officeDocument/2006/relationships/tags" Target="../tags/tag1490.xml"/><Relationship Id="rId83" Type="http://schemas.openxmlformats.org/officeDocument/2006/relationships/tags" Target="../tags/tag1511.xml"/><Relationship Id="rId88" Type="http://schemas.openxmlformats.org/officeDocument/2006/relationships/tags" Target="../tags/tag1516.xml"/><Relationship Id="rId111" Type="http://schemas.openxmlformats.org/officeDocument/2006/relationships/tags" Target="../tags/tag1539.xml"/><Relationship Id="rId132" Type="http://schemas.openxmlformats.org/officeDocument/2006/relationships/tags" Target="../tags/tag1560.xml"/><Relationship Id="rId15" Type="http://schemas.openxmlformats.org/officeDocument/2006/relationships/tags" Target="../tags/tag1443.xml"/><Relationship Id="rId36" Type="http://schemas.openxmlformats.org/officeDocument/2006/relationships/tags" Target="../tags/tag1464.xml"/><Relationship Id="rId57" Type="http://schemas.openxmlformats.org/officeDocument/2006/relationships/tags" Target="../tags/tag1485.xml"/><Relationship Id="rId106" Type="http://schemas.openxmlformats.org/officeDocument/2006/relationships/tags" Target="../tags/tag1534.xml"/><Relationship Id="rId127" Type="http://schemas.openxmlformats.org/officeDocument/2006/relationships/tags" Target="../tags/tag1555.xml"/><Relationship Id="rId10" Type="http://schemas.openxmlformats.org/officeDocument/2006/relationships/tags" Target="../tags/tag1438.xml"/><Relationship Id="rId31" Type="http://schemas.openxmlformats.org/officeDocument/2006/relationships/tags" Target="../tags/tag1459.xml"/><Relationship Id="rId52" Type="http://schemas.openxmlformats.org/officeDocument/2006/relationships/tags" Target="../tags/tag1480.xml"/><Relationship Id="rId73" Type="http://schemas.openxmlformats.org/officeDocument/2006/relationships/tags" Target="../tags/tag1501.xml"/><Relationship Id="rId78" Type="http://schemas.openxmlformats.org/officeDocument/2006/relationships/tags" Target="../tags/tag1506.xml"/><Relationship Id="rId94" Type="http://schemas.openxmlformats.org/officeDocument/2006/relationships/tags" Target="../tags/tag1522.xml"/><Relationship Id="rId99" Type="http://schemas.openxmlformats.org/officeDocument/2006/relationships/tags" Target="../tags/tag1527.xml"/><Relationship Id="rId101" Type="http://schemas.openxmlformats.org/officeDocument/2006/relationships/tags" Target="../tags/tag1529.xml"/><Relationship Id="rId122" Type="http://schemas.openxmlformats.org/officeDocument/2006/relationships/tags" Target="../tags/tag1550.xml"/><Relationship Id="rId4" Type="http://schemas.openxmlformats.org/officeDocument/2006/relationships/tags" Target="../tags/tag1432.xml"/><Relationship Id="rId9" Type="http://schemas.openxmlformats.org/officeDocument/2006/relationships/tags" Target="../tags/tag1437.xml"/><Relationship Id="rId26" Type="http://schemas.openxmlformats.org/officeDocument/2006/relationships/tags" Target="../tags/tag1454.xml"/><Relationship Id="rId47" Type="http://schemas.openxmlformats.org/officeDocument/2006/relationships/tags" Target="../tags/tag1475.xml"/><Relationship Id="rId68" Type="http://schemas.openxmlformats.org/officeDocument/2006/relationships/tags" Target="../tags/tag1496.xml"/><Relationship Id="rId89" Type="http://schemas.openxmlformats.org/officeDocument/2006/relationships/tags" Target="../tags/tag1517.xml"/><Relationship Id="rId112" Type="http://schemas.openxmlformats.org/officeDocument/2006/relationships/tags" Target="../tags/tag1540.xml"/><Relationship Id="rId133" Type="http://schemas.openxmlformats.org/officeDocument/2006/relationships/tags" Target="../tags/tag15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7.xml"/><Relationship Id="rId1" Type="http://schemas.openxmlformats.org/officeDocument/2006/relationships/tags" Target="../tags/tag156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575.xml"/><Relationship Id="rId13" Type="http://schemas.openxmlformats.org/officeDocument/2006/relationships/tags" Target="../tags/tag1580.xml"/><Relationship Id="rId18" Type="http://schemas.openxmlformats.org/officeDocument/2006/relationships/tags" Target="../tags/tag1585.xml"/><Relationship Id="rId3" Type="http://schemas.openxmlformats.org/officeDocument/2006/relationships/tags" Target="../tags/tag1570.xml"/><Relationship Id="rId7" Type="http://schemas.openxmlformats.org/officeDocument/2006/relationships/tags" Target="../tags/tag1574.xml"/><Relationship Id="rId12" Type="http://schemas.openxmlformats.org/officeDocument/2006/relationships/tags" Target="../tags/tag1579.xml"/><Relationship Id="rId17" Type="http://schemas.openxmlformats.org/officeDocument/2006/relationships/tags" Target="../tags/tag1584.xml"/><Relationship Id="rId2" Type="http://schemas.openxmlformats.org/officeDocument/2006/relationships/tags" Target="../tags/tag1569.xml"/><Relationship Id="rId16" Type="http://schemas.openxmlformats.org/officeDocument/2006/relationships/tags" Target="../tags/tag1583.xml"/><Relationship Id="rId1" Type="http://schemas.openxmlformats.org/officeDocument/2006/relationships/tags" Target="../tags/tag1568.xml"/><Relationship Id="rId6" Type="http://schemas.openxmlformats.org/officeDocument/2006/relationships/tags" Target="../tags/tag1573.xml"/><Relationship Id="rId11" Type="http://schemas.openxmlformats.org/officeDocument/2006/relationships/tags" Target="../tags/tag1578.xml"/><Relationship Id="rId5" Type="http://schemas.openxmlformats.org/officeDocument/2006/relationships/tags" Target="../tags/tag1572.xml"/><Relationship Id="rId15" Type="http://schemas.openxmlformats.org/officeDocument/2006/relationships/tags" Target="../tags/tag1582.xml"/><Relationship Id="rId10" Type="http://schemas.openxmlformats.org/officeDocument/2006/relationships/tags" Target="../tags/tag157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571.xml"/><Relationship Id="rId9" Type="http://schemas.openxmlformats.org/officeDocument/2006/relationships/tags" Target="../tags/tag1576.xml"/><Relationship Id="rId14" Type="http://schemas.openxmlformats.org/officeDocument/2006/relationships/tags" Target="../tags/tag1581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1598.xml"/><Relationship Id="rId18" Type="http://schemas.openxmlformats.org/officeDocument/2006/relationships/tags" Target="../tags/tag1603.xml"/><Relationship Id="rId26" Type="http://schemas.openxmlformats.org/officeDocument/2006/relationships/tags" Target="../tags/tag1611.xml"/><Relationship Id="rId3" Type="http://schemas.openxmlformats.org/officeDocument/2006/relationships/tags" Target="../tags/tag1588.xml"/><Relationship Id="rId21" Type="http://schemas.openxmlformats.org/officeDocument/2006/relationships/tags" Target="../tags/tag1606.xml"/><Relationship Id="rId34" Type="http://schemas.openxmlformats.org/officeDocument/2006/relationships/tags" Target="../tags/tag1619.xml"/><Relationship Id="rId7" Type="http://schemas.openxmlformats.org/officeDocument/2006/relationships/tags" Target="../tags/tag1592.xml"/><Relationship Id="rId12" Type="http://schemas.openxmlformats.org/officeDocument/2006/relationships/tags" Target="../tags/tag1597.xml"/><Relationship Id="rId17" Type="http://schemas.openxmlformats.org/officeDocument/2006/relationships/tags" Target="../tags/tag1602.xml"/><Relationship Id="rId25" Type="http://schemas.openxmlformats.org/officeDocument/2006/relationships/tags" Target="../tags/tag1610.xml"/><Relationship Id="rId33" Type="http://schemas.openxmlformats.org/officeDocument/2006/relationships/tags" Target="../tags/tag1618.xml"/><Relationship Id="rId2" Type="http://schemas.openxmlformats.org/officeDocument/2006/relationships/tags" Target="../tags/tag1587.xml"/><Relationship Id="rId16" Type="http://schemas.openxmlformats.org/officeDocument/2006/relationships/tags" Target="../tags/tag1601.xml"/><Relationship Id="rId20" Type="http://schemas.openxmlformats.org/officeDocument/2006/relationships/tags" Target="../tags/tag1605.xml"/><Relationship Id="rId29" Type="http://schemas.openxmlformats.org/officeDocument/2006/relationships/tags" Target="../tags/tag1614.xml"/><Relationship Id="rId1" Type="http://schemas.openxmlformats.org/officeDocument/2006/relationships/tags" Target="../tags/tag1586.xml"/><Relationship Id="rId6" Type="http://schemas.openxmlformats.org/officeDocument/2006/relationships/tags" Target="../tags/tag1591.xml"/><Relationship Id="rId11" Type="http://schemas.openxmlformats.org/officeDocument/2006/relationships/tags" Target="../tags/tag1596.xml"/><Relationship Id="rId24" Type="http://schemas.openxmlformats.org/officeDocument/2006/relationships/tags" Target="../tags/tag1609.xml"/><Relationship Id="rId32" Type="http://schemas.openxmlformats.org/officeDocument/2006/relationships/tags" Target="../tags/tag1617.xml"/><Relationship Id="rId5" Type="http://schemas.openxmlformats.org/officeDocument/2006/relationships/tags" Target="../tags/tag1590.xml"/><Relationship Id="rId15" Type="http://schemas.openxmlformats.org/officeDocument/2006/relationships/tags" Target="../tags/tag1600.xml"/><Relationship Id="rId23" Type="http://schemas.openxmlformats.org/officeDocument/2006/relationships/tags" Target="../tags/tag1608.xml"/><Relationship Id="rId28" Type="http://schemas.openxmlformats.org/officeDocument/2006/relationships/tags" Target="../tags/tag1613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595.xml"/><Relationship Id="rId19" Type="http://schemas.openxmlformats.org/officeDocument/2006/relationships/tags" Target="../tags/tag1604.xml"/><Relationship Id="rId31" Type="http://schemas.openxmlformats.org/officeDocument/2006/relationships/tags" Target="../tags/tag1616.xml"/><Relationship Id="rId4" Type="http://schemas.openxmlformats.org/officeDocument/2006/relationships/tags" Target="../tags/tag1589.xml"/><Relationship Id="rId9" Type="http://schemas.openxmlformats.org/officeDocument/2006/relationships/tags" Target="../tags/tag1594.xml"/><Relationship Id="rId14" Type="http://schemas.openxmlformats.org/officeDocument/2006/relationships/tags" Target="../tags/tag1599.xml"/><Relationship Id="rId22" Type="http://schemas.openxmlformats.org/officeDocument/2006/relationships/tags" Target="../tags/tag1607.xml"/><Relationship Id="rId27" Type="http://schemas.openxmlformats.org/officeDocument/2006/relationships/tags" Target="../tags/tag1612.xml"/><Relationship Id="rId30" Type="http://schemas.openxmlformats.org/officeDocument/2006/relationships/tags" Target="../tags/tag1615.xml"/><Relationship Id="rId35" Type="http://schemas.openxmlformats.org/officeDocument/2006/relationships/tags" Target="../tags/tag1620.xml"/><Relationship Id="rId8" Type="http://schemas.openxmlformats.org/officeDocument/2006/relationships/tags" Target="../tags/tag15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2.xml"/><Relationship Id="rId1" Type="http://schemas.openxmlformats.org/officeDocument/2006/relationships/tags" Target="../tags/tag1621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635.xml"/><Relationship Id="rId18" Type="http://schemas.openxmlformats.org/officeDocument/2006/relationships/tags" Target="../tags/tag1640.xml"/><Relationship Id="rId26" Type="http://schemas.openxmlformats.org/officeDocument/2006/relationships/tags" Target="../tags/tag1648.xml"/><Relationship Id="rId39" Type="http://schemas.openxmlformats.org/officeDocument/2006/relationships/tags" Target="../tags/tag1661.xml"/><Relationship Id="rId21" Type="http://schemas.openxmlformats.org/officeDocument/2006/relationships/tags" Target="../tags/tag1643.xml"/><Relationship Id="rId34" Type="http://schemas.openxmlformats.org/officeDocument/2006/relationships/tags" Target="../tags/tag1656.xml"/><Relationship Id="rId42" Type="http://schemas.openxmlformats.org/officeDocument/2006/relationships/tags" Target="../tags/tag1664.xml"/><Relationship Id="rId47" Type="http://schemas.openxmlformats.org/officeDocument/2006/relationships/tags" Target="../tags/tag1669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1629.xml"/><Relationship Id="rId2" Type="http://schemas.openxmlformats.org/officeDocument/2006/relationships/tags" Target="../tags/tag1624.xml"/><Relationship Id="rId16" Type="http://schemas.openxmlformats.org/officeDocument/2006/relationships/tags" Target="../tags/tag1638.xml"/><Relationship Id="rId29" Type="http://schemas.openxmlformats.org/officeDocument/2006/relationships/tags" Target="../tags/tag1651.xml"/><Relationship Id="rId11" Type="http://schemas.openxmlformats.org/officeDocument/2006/relationships/tags" Target="../tags/tag1633.xml"/><Relationship Id="rId24" Type="http://schemas.openxmlformats.org/officeDocument/2006/relationships/tags" Target="../tags/tag1646.xml"/><Relationship Id="rId32" Type="http://schemas.openxmlformats.org/officeDocument/2006/relationships/tags" Target="../tags/tag1654.xml"/><Relationship Id="rId37" Type="http://schemas.openxmlformats.org/officeDocument/2006/relationships/tags" Target="../tags/tag1659.xml"/><Relationship Id="rId40" Type="http://schemas.openxmlformats.org/officeDocument/2006/relationships/tags" Target="../tags/tag1662.xml"/><Relationship Id="rId45" Type="http://schemas.openxmlformats.org/officeDocument/2006/relationships/tags" Target="../tags/tag1667.xml"/><Relationship Id="rId5" Type="http://schemas.openxmlformats.org/officeDocument/2006/relationships/tags" Target="../tags/tag1627.xml"/><Relationship Id="rId15" Type="http://schemas.openxmlformats.org/officeDocument/2006/relationships/tags" Target="../tags/tag1637.xml"/><Relationship Id="rId23" Type="http://schemas.openxmlformats.org/officeDocument/2006/relationships/tags" Target="../tags/tag1645.xml"/><Relationship Id="rId28" Type="http://schemas.openxmlformats.org/officeDocument/2006/relationships/tags" Target="../tags/tag1650.xml"/><Relationship Id="rId36" Type="http://schemas.openxmlformats.org/officeDocument/2006/relationships/tags" Target="../tags/tag1658.xml"/><Relationship Id="rId49" Type="http://schemas.openxmlformats.org/officeDocument/2006/relationships/tags" Target="../tags/tag1671.xml"/><Relationship Id="rId10" Type="http://schemas.openxmlformats.org/officeDocument/2006/relationships/tags" Target="../tags/tag1632.xml"/><Relationship Id="rId19" Type="http://schemas.openxmlformats.org/officeDocument/2006/relationships/tags" Target="../tags/tag1641.xml"/><Relationship Id="rId31" Type="http://schemas.openxmlformats.org/officeDocument/2006/relationships/tags" Target="../tags/tag1653.xml"/><Relationship Id="rId44" Type="http://schemas.openxmlformats.org/officeDocument/2006/relationships/tags" Target="../tags/tag1666.xml"/><Relationship Id="rId4" Type="http://schemas.openxmlformats.org/officeDocument/2006/relationships/tags" Target="../tags/tag1626.xml"/><Relationship Id="rId9" Type="http://schemas.openxmlformats.org/officeDocument/2006/relationships/tags" Target="../tags/tag1631.xml"/><Relationship Id="rId14" Type="http://schemas.openxmlformats.org/officeDocument/2006/relationships/tags" Target="../tags/tag1636.xml"/><Relationship Id="rId22" Type="http://schemas.openxmlformats.org/officeDocument/2006/relationships/tags" Target="../tags/tag1644.xml"/><Relationship Id="rId27" Type="http://schemas.openxmlformats.org/officeDocument/2006/relationships/tags" Target="../tags/tag1649.xml"/><Relationship Id="rId30" Type="http://schemas.openxmlformats.org/officeDocument/2006/relationships/tags" Target="../tags/tag1652.xml"/><Relationship Id="rId35" Type="http://schemas.openxmlformats.org/officeDocument/2006/relationships/tags" Target="../tags/tag1657.xml"/><Relationship Id="rId43" Type="http://schemas.openxmlformats.org/officeDocument/2006/relationships/tags" Target="../tags/tag1665.xml"/><Relationship Id="rId48" Type="http://schemas.openxmlformats.org/officeDocument/2006/relationships/tags" Target="../tags/tag1670.xml"/><Relationship Id="rId8" Type="http://schemas.openxmlformats.org/officeDocument/2006/relationships/tags" Target="../tags/tag1630.xml"/><Relationship Id="rId3" Type="http://schemas.openxmlformats.org/officeDocument/2006/relationships/tags" Target="../tags/tag1625.xml"/><Relationship Id="rId12" Type="http://schemas.openxmlformats.org/officeDocument/2006/relationships/tags" Target="../tags/tag1634.xml"/><Relationship Id="rId17" Type="http://schemas.openxmlformats.org/officeDocument/2006/relationships/tags" Target="../tags/tag1639.xml"/><Relationship Id="rId25" Type="http://schemas.openxmlformats.org/officeDocument/2006/relationships/tags" Target="../tags/tag1647.xml"/><Relationship Id="rId33" Type="http://schemas.openxmlformats.org/officeDocument/2006/relationships/tags" Target="../tags/tag1655.xml"/><Relationship Id="rId38" Type="http://schemas.openxmlformats.org/officeDocument/2006/relationships/tags" Target="../tags/tag1660.xml"/><Relationship Id="rId46" Type="http://schemas.openxmlformats.org/officeDocument/2006/relationships/tags" Target="../tags/tag1668.xml"/><Relationship Id="rId20" Type="http://schemas.openxmlformats.org/officeDocument/2006/relationships/tags" Target="../tags/tag1642.xml"/><Relationship Id="rId41" Type="http://schemas.openxmlformats.org/officeDocument/2006/relationships/tags" Target="../tags/tag1663.xml"/><Relationship Id="rId1" Type="http://schemas.openxmlformats.org/officeDocument/2006/relationships/tags" Target="../tags/tag1623.xml"/><Relationship Id="rId6" Type="http://schemas.openxmlformats.org/officeDocument/2006/relationships/tags" Target="../tags/tag16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1685.xml"/><Relationship Id="rId18" Type="http://schemas.openxmlformats.org/officeDocument/2006/relationships/tags" Target="../tags/tag1690.xml"/><Relationship Id="rId26" Type="http://schemas.openxmlformats.org/officeDocument/2006/relationships/tags" Target="../tags/tag1698.xml"/><Relationship Id="rId39" Type="http://schemas.openxmlformats.org/officeDocument/2006/relationships/tags" Target="../tags/tag1711.xml"/><Relationship Id="rId21" Type="http://schemas.openxmlformats.org/officeDocument/2006/relationships/tags" Target="../tags/tag1693.xml"/><Relationship Id="rId34" Type="http://schemas.openxmlformats.org/officeDocument/2006/relationships/tags" Target="../tags/tag1706.xml"/><Relationship Id="rId42" Type="http://schemas.openxmlformats.org/officeDocument/2006/relationships/tags" Target="../tags/tag1714.xml"/><Relationship Id="rId47" Type="http://schemas.openxmlformats.org/officeDocument/2006/relationships/tags" Target="../tags/tag1719.xml"/><Relationship Id="rId7" Type="http://schemas.openxmlformats.org/officeDocument/2006/relationships/tags" Target="../tags/tag1679.xml"/><Relationship Id="rId2" Type="http://schemas.openxmlformats.org/officeDocument/2006/relationships/tags" Target="../tags/tag1674.xml"/><Relationship Id="rId16" Type="http://schemas.openxmlformats.org/officeDocument/2006/relationships/tags" Target="../tags/tag1688.xml"/><Relationship Id="rId29" Type="http://schemas.openxmlformats.org/officeDocument/2006/relationships/tags" Target="../tags/tag1701.xml"/><Relationship Id="rId1" Type="http://schemas.openxmlformats.org/officeDocument/2006/relationships/tags" Target="../tags/tag1673.xml"/><Relationship Id="rId6" Type="http://schemas.openxmlformats.org/officeDocument/2006/relationships/tags" Target="../tags/tag1678.xml"/><Relationship Id="rId11" Type="http://schemas.openxmlformats.org/officeDocument/2006/relationships/tags" Target="../tags/tag1683.xml"/><Relationship Id="rId24" Type="http://schemas.openxmlformats.org/officeDocument/2006/relationships/tags" Target="../tags/tag1696.xml"/><Relationship Id="rId32" Type="http://schemas.openxmlformats.org/officeDocument/2006/relationships/tags" Target="../tags/tag1704.xml"/><Relationship Id="rId37" Type="http://schemas.openxmlformats.org/officeDocument/2006/relationships/tags" Target="../tags/tag1709.xml"/><Relationship Id="rId40" Type="http://schemas.openxmlformats.org/officeDocument/2006/relationships/tags" Target="../tags/tag1712.xml"/><Relationship Id="rId45" Type="http://schemas.openxmlformats.org/officeDocument/2006/relationships/tags" Target="../tags/tag1717.xml"/><Relationship Id="rId5" Type="http://schemas.openxmlformats.org/officeDocument/2006/relationships/tags" Target="../tags/tag1677.xml"/><Relationship Id="rId15" Type="http://schemas.openxmlformats.org/officeDocument/2006/relationships/tags" Target="../tags/tag1687.xml"/><Relationship Id="rId23" Type="http://schemas.openxmlformats.org/officeDocument/2006/relationships/tags" Target="../tags/tag1695.xml"/><Relationship Id="rId28" Type="http://schemas.openxmlformats.org/officeDocument/2006/relationships/tags" Target="../tags/tag1700.xml"/><Relationship Id="rId36" Type="http://schemas.openxmlformats.org/officeDocument/2006/relationships/tags" Target="../tags/tag1708.xml"/><Relationship Id="rId10" Type="http://schemas.openxmlformats.org/officeDocument/2006/relationships/tags" Target="../tags/tag1682.xml"/><Relationship Id="rId19" Type="http://schemas.openxmlformats.org/officeDocument/2006/relationships/tags" Target="../tags/tag1691.xml"/><Relationship Id="rId31" Type="http://schemas.openxmlformats.org/officeDocument/2006/relationships/tags" Target="../tags/tag1703.xml"/><Relationship Id="rId44" Type="http://schemas.openxmlformats.org/officeDocument/2006/relationships/tags" Target="../tags/tag1716.xml"/><Relationship Id="rId4" Type="http://schemas.openxmlformats.org/officeDocument/2006/relationships/tags" Target="../tags/tag1676.xml"/><Relationship Id="rId9" Type="http://schemas.openxmlformats.org/officeDocument/2006/relationships/tags" Target="../tags/tag1681.xml"/><Relationship Id="rId14" Type="http://schemas.openxmlformats.org/officeDocument/2006/relationships/tags" Target="../tags/tag1686.xml"/><Relationship Id="rId22" Type="http://schemas.openxmlformats.org/officeDocument/2006/relationships/tags" Target="../tags/tag1694.xml"/><Relationship Id="rId27" Type="http://schemas.openxmlformats.org/officeDocument/2006/relationships/tags" Target="../tags/tag1699.xml"/><Relationship Id="rId30" Type="http://schemas.openxmlformats.org/officeDocument/2006/relationships/tags" Target="../tags/tag1702.xml"/><Relationship Id="rId35" Type="http://schemas.openxmlformats.org/officeDocument/2006/relationships/tags" Target="../tags/tag1707.xml"/><Relationship Id="rId43" Type="http://schemas.openxmlformats.org/officeDocument/2006/relationships/tags" Target="../tags/tag1715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680.xml"/><Relationship Id="rId3" Type="http://schemas.openxmlformats.org/officeDocument/2006/relationships/tags" Target="../tags/tag1675.xml"/><Relationship Id="rId12" Type="http://schemas.openxmlformats.org/officeDocument/2006/relationships/tags" Target="../tags/tag1684.xml"/><Relationship Id="rId17" Type="http://schemas.openxmlformats.org/officeDocument/2006/relationships/tags" Target="../tags/tag1689.xml"/><Relationship Id="rId25" Type="http://schemas.openxmlformats.org/officeDocument/2006/relationships/tags" Target="../tags/tag1697.xml"/><Relationship Id="rId33" Type="http://schemas.openxmlformats.org/officeDocument/2006/relationships/tags" Target="../tags/tag1705.xml"/><Relationship Id="rId38" Type="http://schemas.openxmlformats.org/officeDocument/2006/relationships/tags" Target="../tags/tag1710.xml"/><Relationship Id="rId46" Type="http://schemas.openxmlformats.org/officeDocument/2006/relationships/tags" Target="../tags/tag1718.xml"/><Relationship Id="rId20" Type="http://schemas.openxmlformats.org/officeDocument/2006/relationships/tags" Target="../tags/tag1692.xml"/><Relationship Id="rId41" Type="http://schemas.openxmlformats.org/officeDocument/2006/relationships/tags" Target="../tags/tag17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1.xml"/><Relationship Id="rId1" Type="http://schemas.openxmlformats.org/officeDocument/2006/relationships/tags" Target="../tags/tag1720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734.xml"/><Relationship Id="rId18" Type="http://schemas.openxmlformats.org/officeDocument/2006/relationships/tags" Target="../tags/tag1739.xml"/><Relationship Id="rId26" Type="http://schemas.openxmlformats.org/officeDocument/2006/relationships/tags" Target="../tags/tag1747.xml"/><Relationship Id="rId21" Type="http://schemas.openxmlformats.org/officeDocument/2006/relationships/tags" Target="../tags/tag1742.xml"/><Relationship Id="rId34" Type="http://schemas.openxmlformats.org/officeDocument/2006/relationships/tags" Target="../tags/tag1755.xml"/><Relationship Id="rId7" Type="http://schemas.openxmlformats.org/officeDocument/2006/relationships/tags" Target="../tags/tag1728.xml"/><Relationship Id="rId12" Type="http://schemas.openxmlformats.org/officeDocument/2006/relationships/tags" Target="../tags/tag1733.xml"/><Relationship Id="rId17" Type="http://schemas.openxmlformats.org/officeDocument/2006/relationships/tags" Target="../tags/tag1738.xml"/><Relationship Id="rId25" Type="http://schemas.openxmlformats.org/officeDocument/2006/relationships/tags" Target="../tags/tag1746.xml"/><Relationship Id="rId33" Type="http://schemas.openxmlformats.org/officeDocument/2006/relationships/tags" Target="../tags/tag1754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1723.xml"/><Relationship Id="rId16" Type="http://schemas.openxmlformats.org/officeDocument/2006/relationships/tags" Target="../tags/tag1737.xml"/><Relationship Id="rId20" Type="http://schemas.openxmlformats.org/officeDocument/2006/relationships/tags" Target="../tags/tag1741.xml"/><Relationship Id="rId29" Type="http://schemas.openxmlformats.org/officeDocument/2006/relationships/tags" Target="../tags/tag1750.xml"/><Relationship Id="rId1" Type="http://schemas.openxmlformats.org/officeDocument/2006/relationships/tags" Target="../tags/tag1722.xml"/><Relationship Id="rId6" Type="http://schemas.openxmlformats.org/officeDocument/2006/relationships/tags" Target="../tags/tag1727.xml"/><Relationship Id="rId11" Type="http://schemas.openxmlformats.org/officeDocument/2006/relationships/tags" Target="../tags/tag1732.xml"/><Relationship Id="rId24" Type="http://schemas.openxmlformats.org/officeDocument/2006/relationships/tags" Target="../tags/tag1745.xml"/><Relationship Id="rId32" Type="http://schemas.openxmlformats.org/officeDocument/2006/relationships/tags" Target="../tags/tag1753.xml"/><Relationship Id="rId37" Type="http://schemas.openxmlformats.org/officeDocument/2006/relationships/tags" Target="../tags/tag1758.xml"/><Relationship Id="rId5" Type="http://schemas.openxmlformats.org/officeDocument/2006/relationships/tags" Target="../tags/tag1726.xml"/><Relationship Id="rId15" Type="http://schemas.openxmlformats.org/officeDocument/2006/relationships/tags" Target="../tags/tag1736.xml"/><Relationship Id="rId23" Type="http://schemas.openxmlformats.org/officeDocument/2006/relationships/tags" Target="../tags/tag1744.xml"/><Relationship Id="rId28" Type="http://schemas.openxmlformats.org/officeDocument/2006/relationships/tags" Target="../tags/tag1749.xml"/><Relationship Id="rId36" Type="http://schemas.openxmlformats.org/officeDocument/2006/relationships/tags" Target="../tags/tag1757.xml"/><Relationship Id="rId10" Type="http://schemas.openxmlformats.org/officeDocument/2006/relationships/tags" Target="../tags/tag1731.xml"/><Relationship Id="rId19" Type="http://schemas.openxmlformats.org/officeDocument/2006/relationships/tags" Target="../tags/tag1740.xml"/><Relationship Id="rId31" Type="http://schemas.openxmlformats.org/officeDocument/2006/relationships/tags" Target="../tags/tag1752.xml"/><Relationship Id="rId4" Type="http://schemas.openxmlformats.org/officeDocument/2006/relationships/tags" Target="../tags/tag1725.xml"/><Relationship Id="rId9" Type="http://schemas.openxmlformats.org/officeDocument/2006/relationships/tags" Target="../tags/tag1730.xml"/><Relationship Id="rId14" Type="http://schemas.openxmlformats.org/officeDocument/2006/relationships/tags" Target="../tags/tag1735.xml"/><Relationship Id="rId22" Type="http://schemas.openxmlformats.org/officeDocument/2006/relationships/tags" Target="../tags/tag1743.xml"/><Relationship Id="rId27" Type="http://schemas.openxmlformats.org/officeDocument/2006/relationships/tags" Target="../tags/tag1748.xml"/><Relationship Id="rId30" Type="http://schemas.openxmlformats.org/officeDocument/2006/relationships/tags" Target="../tags/tag1751.xml"/><Relationship Id="rId35" Type="http://schemas.openxmlformats.org/officeDocument/2006/relationships/tags" Target="../tags/tag1756.xml"/><Relationship Id="rId8" Type="http://schemas.openxmlformats.org/officeDocument/2006/relationships/tags" Target="../tags/tag1729.xml"/><Relationship Id="rId3" Type="http://schemas.openxmlformats.org/officeDocument/2006/relationships/tags" Target="../tags/tag17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0.xml"/><Relationship Id="rId1" Type="http://schemas.openxmlformats.org/officeDocument/2006/relationships/tags" Target="../tags/tag175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768.xml"/><Relationship Id="rId13" Type="http://schemas.openxmlformats.org/officeDocument/2006/relationships/tags" Target="../tags/tag1773.xml"/><Relationship Id="rId18" Type="http://schemas.openxmlformats.org/officeDocument/2006/relationships/tags" Target="../tags/tag1778.xml"/><Relationship Id="rId3" Type="http://schemas.openxmlformats.org/officeDocument/2006/relationships/tags" Target="../tags/tag176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767.xml"/><Relationship Id="rId12" Type="http://schemas.openxmlformats.org/officeDocument/2006/relationships/tags" Target="../tags/tag1772.xml"/><Relationship Id="rId17" Type="http://schemas.openxmlformats.org/officeDocument/2006/relationships/tags" Target="../tags/tag1777.xml"/><Relationship Id="rId2" Type="http://schemas.openxmlformats.org/officeDocument/2006/relationships/tags" Target="../tags/tag1762.xml"/><Relationship Id="rId16" Type="http://schemas.openxmlformats.org/officeDocument/2006/relationships/tags" Target="../tags/tag1776.xml"/><Relationship Id="rId20" Type="http://schemas.openxmlformats.org/officeDocument/2006/relationships/tags" Target="../tags/tag1780.xml"/><Relationship Id="rId1" Type="http://schemas.openxmlformats.org/officeDocument/2006/relationships/tags" Target="../tags/tag1761.xml"/><Relationship Id="rId6" Type="http://schemas.openxmlformats.org/officeDocument/2006/relationships/tags" Target="../tags/tag1766.xml"/><Relationship Id="rId11" Type="http://schemas.openxmlformats.org/officeDocument/2006/relationships/tags" Target="../tags/tag1771.xml"/><Relationship Id="rId5" Type="http://schemas.openxmlformats.org/officeDocument/2006/relationships/tags" Target="../tags/tag1765.xml"/><Relationship Id="rId15" Type="http://schemas.openxmlformats.org/officeDocument/2006/relationships/tags" Target="../tags/tag1775.xml"/><Relationship Id="rId10" Type="http://schemas.openxmlformats.org/officeDocument/2006/relationships/tags" Target="../tags/tag1770.xml"/><Relationship Id="rId19" Type="http://schemas.openxmlformats.org/officeDocument/2006/relationships/tags" Target="../tags/tag1779.xml"/><Relationship Id="rId4" Type="http://schemas.openxmlformats.org/officeDocument/2006/relationships/tags" Target="../tags/tag1764.xml"/><Relationship Id="rId9" Type="http://schemas.openxmlformats.org/officeDocument/2006/relationships/tags" Target="../tags/tag1769.xml"/><Relationship Id="rId14" Type="http://schemas.openxmlformats.org/officeDocument/2006/relationships/tags" Target="../tags/tag1774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tags" Target="../tags/tag1806.xml"/><Relationship Id="rId21" Type="http://schemas.openxmlformats.org/officeDocument/2006/relationships/tags" Target="../tags/tag1801.xml"/><Relationship Id="rId42" Type="http://schemas.openxmlformats.org/officeDocument/2006/relationships/tags" Target="../tags/tag1822.xml"/><Relationship Id="rId47" Type="http://schemas.openxmlformats.org/officeDocument/2006/relationships/tags" Target="../tags/tag1827.xml"/><Relationship Id="rId63" Type="http://schemas.openxmlformats.org/officeDocument/2006/relationships/tags" Target="../tags/tag1843.xml"/><Relationship Id="rId68" Type="http://schemas.openxmlformats.org/officeDocument/2006/relationships/tags" Target="../tags/tag1848.xml"/><Relationship Id="rId84" Type="http://schemas.openxmlformats.org/officeDocument/2006/relationships/tags" Target="../tags/tag1864.xml"/><Relationship Id="rId89" Type="http://schemas.openxmlformats.org/officeDocument/2006/relationships/tags" Target="../tags/tag1869.xml"/><Relationship Id="rId16" Type="http://schemas.openxmlformats.org/officeDocument/2006/relationships/tags" Target="../tags/tag1796.xml"/><Relationship Id="rId11" Type="http://schemas.openxmlformats.org/officeDocument/2006/relationships/tags" Target="../tags/tag1791.xml"/><Relationship Id="rId32" Type="http://schemas.openxmlformats.org/officeDocument/2006/relationships/tags" Target="../tags/tag1812.xml"/><Relationship Id="rId37" Type="http://schemas.openxmlformats.org/officeDocument/2006/relationships/tags" Target="../tags/tag1817.xml"/><Relationship Id="rId53" Type="http://schemas.openxmlformats.org/officeDocument/2006/relationships/tags" Target="../tags/tag1833.xml"/><Relationship Id="rId58" Type="http://schemas.openxmlformats.org/officeDocument/2006/relationships/tags" Target="../tags/tag1838.xml"/><Relationship Id="rId74" Type="http://schemas.openxmlformats.org/officeDocument/2006/relationships/tags" Target="../tags/tag1854.xml"/><Relationship Id="rId79" Type="http://schemas.openxmlformats.org/officeDocument/2006/relationships/tags" Target="../tags/tag1859.xml"/><Relationship Id="rId5" Type="http://schemas.openxmlformats.org/officeDocument/2006/relationships/tags" Target="../tags/tag1785.xml"/><Relationship Id="rId90" Type="http://schemas.openxmlformats.org/officeDocument/2006/relationships/tags" Target="../tags/tag1870.xml"/><Relationship Id="rId95" Type="http://schemas.openxmlformats.org/officeDocument/2006/relationships/tags" Target="../tags/tag1875.xml"/><Relationship Id="rId22" Type="http://schemas.openxmlformats.org/officeDocument/2006/relationships/tags" Target="../tags/tag1802.xml"/><Relationship Id="rId27" Type="http://schemas.openxmlformats.org/officeDocument/2006/relationships/tags" Target="../tags/tag1807.xml"/><Relationship Id="rId43" Type="http://schemas.openxmlformats.org/officeDocument/2006/relationships/tags" Target="../tags/tag1823.xml"/><Relationship Id="rId48" Type="http://schemas.openxmlformats.org/officeDocument/2006/relationships/tags" Target="../tags/tag1828.xml"/><Relationship Id="rId64" Type="http://schemas.openxmlformats.org/officeDocument/2006/relationships/tags" Target="../tags/tag1844.xml"/><Relationship Id="rId69" Type="http://schemas.openxmlformats.org/officeDocument/2006/relationships/tags" Target="../tags/tag1849.xml"/><Relationship Id="rId80" Type="http://schemas.openxmlformats.org/officeDocument/2006/relationships/tags" Target="../tags/tag1860.xml"/><Relationship Id="rId85" Type="http://schemas.openxmlformats.org/officeDocument/2006/relationships/tags" Target="../tags/tag1865.xml"/><Relationship Id="rId3" Type="http://schemas.openxmlformats.org/officeDocument/2006/relationships/tags" Target="../tags/tag1783.xml"/><Relationship Id="rId12" Type="http://schemas.openxmlformats.org/officeDocument/2006/relationships/tags" Target="../tags/tag1792.xml"/><Relationship Id="rId17" Type="http://schemas.openxmlformats.org/officeDocument/2006/relationships/tags" Target="../tags/tag1797.xml"/><Relationship Id="rId25" Type="http://schemas.openxmlformats.org/officeDocument/2006/relationships/tags" Target="../tags/tag1805.xml"/><Relationship Id="rId33" Type="http://schemas.openxmlformats.org/officeDocument/2006/relationships/tags" Target="../tags/tag1813.xml"/><Relationship Id="rId38" Type="http://schemas.openxmlformats.org/officeDocument/2006/relationships/tags" Target="../tags/tag1818.xml"/><Relationship Id="rId46" Type="http://schemas.openxmlformats.org/officeDocument/2006/relationships/tags" Target="../tags/tag1826.xml"/><Relationship Id="rId59" Type="http://schemas.openxmlformats.org/officeDocument/2006/relationships/tags" Target="../tags/tag1839.xml"/><Relationship Id="rId67" Type="http://schemas.openxmlformats.org/officeDocument/2006/relationships/tags" Target="../tags/tag1847.xml"/><Relationship Id="rId20" Type="http://schemas.openxmlformats.org/officeDocument/2006/relationships/tags" Target="../tags/tag1800.xml"/><Relationship Id="rId41" Type="http://schemas.openxmlformats.org/officeDocument/2006/relationships/tags" Target="../tags/tag1821.xml"/><Relationship Id="rId54" Type="http://schemas.openxmlformats.org/officeDocument/2006/relationships/tags" Target="../tags/tag1834.xml"/><Relationship Id="rId62" Type="http://schemas.openxmlformats.org/officeDocument/2006/relationships/tags" Target="../tags/tag1842.xml"/><Relationship Id="rId70" Type="http://schemas.openxmlformats.org/officeDocument/2006/relationships/tags" Target="../tags/tag1850.xml"/><Relationship Id="rId75" Type="http://schemas.openxmlformats.org/officeDocument/2006/relationships/tags" Target="../tags/tag1855.xml"/><Relationship Id="rId83" Type="http://schemas.openxmlformats.org/officeDocument/2006/relationships/tags" Target="../tags/tag1863.xml"/><Relationship Id="rId88" Type="http://schemas.openxmlformats.org/officeDocument/2006/relationships/tags" Target="../tags/tag1868.xml"/><Relationship Id="rId91" Type="http://schemas.openxmlformats.org/officeDocument/2006/relationships/tags" Target="../tags/tag1871.xml"/><Relationship Id="rId96" Type="http://schemas.openxmlformats.org/officeDocument/2006/relationships/tags" Target="../tags/tag1876.xml"/><Relationship Id="rId1" Type="http://schemas.openxmlformats.org/officeDocument/2006/relationships/tags" Target="../tags/tag1781.xml"/><Relationship Id="rId6" Type="http://schemas.openxmlformats.org/officeDocument/2006/relationships/tags" Target="../tags/tag1786.xml"/><Relationship Id="rId15" Type="http://schemas.openxmlformats.org/officeDocument/2006/relationships/tags" Target="../tags/tag1795.xml"/><Relationship Id="rId23" Type="http://schemas.openxmlformats.org/officeDocument/2006/relationships/tags" Target="../tags/tag1803.xml"/><Relationship Id="rId28" Type="http://schemas.openxmlformats.org/officeDocument/2006/relationships/tags" Target="../tags/tag1808.xml"/><Relationship Id="rId36" Type="http://schemas.openxmlformats.org/officeDocument/2006/relationships/tags" Target="../tags/tag1816.xml"/><Relationship Id="rId49" Type="http://schemas.openxmlformats.org/officeDocument/2006/relationships/tags" Target="../tags/tag1829.xml"/><Relationship Id="rId57" Type="http://schemas.openxmlformats.org/officeDocument/2006/relationships/tags" Target="../tags/tag1837.xml"/><Relationship Id="rId10" Type="http://schemas.openxmlformats.org/officeDocument/2006/relationships/tags" Target="../tags/tag1790.xml"/><Relationship Id="rId31" Type="http://schemas.openxmlformats.org/officeDocument/2006/relationships/tags" Target="../tags/tag1811.xml"/><Relationship Id="rId44" Type="http://schemas.openxmlformats.org/officeDocument/2006/relationships/tags" Target="../tags/tag1824.xml"/><Relationship Id="rId52" Type="http://schemas.openxmlformats.org/officeDocument/2006/relationships/tags" Target="../tags/tag1832.xml"/><Relationship Id="rId60" Type="http://schemas.openxmlformats.org/officeDocument/2006/relationships/tags" Target="../tags/tag1840.xml"/><Relationship Id="rId65" Type="http://schemas.openxmlformats.org/officeDocument/2006/relationships/tags" Target="../tags/tag1845.xml"/><Relationship Id="rId73" Type="http://schemas.openxmlformats.org/officeDocument/2006/relationships/tags" Target="../tags/tag1853.xml"/><Relationship Id="rId78" Type="http://schemas.openxmlformats.org/officeDocument/2006/relationships/tags" Target="../tags/tag1858.xml"/><Relationship Id="rId81" Type="http://schemas.openxmlformats.org/officeDocument/2006/relationships/tags" Target="../tags/tag1861.xml"/><Relationship Id="rId86" Type="http://schemas.openxmlformats.org/officeDocument/2006/relationships/tags" Target="../tags/tag1866.xml"/><Relationship Id="rId94" Type="http://schemas.openxmlformats.org/officeDocument/2006/relationships/tags" Target="../tags/tag1874.xml"/><Relationship Id="rId4" Type="http://schemas.openxmlformats.org/officeDocument/2006/relationships/tags" Target="../tags/tag1784.xml"/><Relationship Id="rId9" Type="http://schemas.openxmlformats.org/officeDocument/2006/relationships/tags" Target="../tags/tag1789.xml"/><Relationship Id="rId13" Type="http://schemas.openxmlformats.org/officeDocument/2006/relationships/tags" Target="../tags/tag1793.xml"/><Relationship Id="rId18" Type="http://schemas.openxmlformats.org/officeDocument/2006/relationships/tags" Target="../tags/tag1798.xml"/><Relationship Id="rId39" Type="http://schemas.openxmlformats.org/officeDocument/2006/relationships/tags" Target="../tags/tag1819.xml"/><Relationship Id="rId34" Type="http://schemas.openxmlformats.org/officeDocument/2006/relationships/tags" Target="../tags/tag1814.xml"/><Relationship Id="rId50" Type="http://schemas.openxmlformats.org/officeDocument/2006/relationships/tags" Target="../tags/tag1830.xml"/><Relationship Id="rId55" Type="http://schemas.openxmlformats.org/officeDocument/2006/relationships/tags" Target="../tags/tag1835.xml"/><Relationship Id="rId76" Type="http://schemas.openxmlformats.org/officeDocument/2006/relationships/tags" Target="../tags/tag1856.xml"/><Relationship Id="rId97" Type="http://schemas.openxmlformats.org/officeDocument/2006/relationships/tags" Target="../tags/tag1877.xml"/><Relationship Id="rId7" Type="http://schemas.openxmlformats.org/officeDocument/2006/relationships/tags" Target="../tags/tag1787.xml"/><Relationship Id="rId71" Type="http://schemas.openxmlformats.org/officeDocument/2006/relationships/tags" Target="../tags/tag1851.xml"/><Relationship Id="rId92" Type="http://schemas.openxmlformats.org/officeDocument/2006/relationships/tags" Target="../tags/tag1872.xml"/><Relationship Id="rId2" Type="http://schemas.openxmlformats.org/officeDocument/2006/relationships/tags" Target="../tags/tag1782.xml"/><Relationship Id="rId29" Type="http://schemas.openxmlformats.org/officeDocument/2006/relationships/tags" Target="../tags/tag1809.xml"/><Relationship Id="rId24" Type="http://schemas.openxmlformats.org/officeDocument/2006/relationships/tags" Target="../tags/tag1804.xml"/><Relationship Id="rId40" Type="http://schemas.openxmlformats.org/officeDocument/2006/relationships/tags" Target="../tags/tag1820.xml"/><Relationship Id="rId45" Type="http://schemas.openxmlformats.org/officeDocument/2006/relationships/tags" Target="../tags/tag1825.xml"/><Relationship Id="rId66" Type="http://schemas.openxmlformats.org/officeDocument/2006/relationships/tags" Target="../tags/tag1846.xml"/><Relationship Id="rId87" Type="http://schemas.openxmlformats.org/officeDocument/2006/relationships/tags" Target="../tags/tag1867.xml"/><Relationship Id="rId61" Type="http://schemas.openxmlformats.org/officeDocument/2006/relationships/tags" Target="../tags/tag1841.xml"/><Relationship Id="rId82" Type="http://schemas.openxmlformats.org/officeDocument/2006/relationships/tags" Target="../tags/tag1862.xml"/><Relationship Id="rId19" Type="http://schemas.openxmlformats.org/officeDocument/2006/relationships/tags" Target="../tags/tag1799.xml"/><Relationship Id="rId14" Type="http://schemas.openxmlformats.org/officeDocument/2006/relationships/tags" Target="../tags/tag1794.xml"/><Relationship Id="rId30" Type="http://schemas.openxmlformats.org/officeDocument/2006/relationships/tags" Target="../tags/tag1810.xml"/><Relationship Id="rId35" Type="http://schemas.openxmlformats.org/officeDocument/2006/relationships/tags" Target="../tags/tag1815.xml"/><Relationship Id="rId56" Type="http://schemas.openxmlformats.org/officeDocument/2006/relationships/tags" Target="../tags/tag1836.xml"/><Relationship Id="rId77" Type="http://schemas.openxmlformats.org/officeDocument/2006/relationships/tags" Target="../tags/tag1857.xml"/><Relationship Id="rId8" Type="http://schemas.openxmlformats.org/officeDocument/2006/relationships/tags" Target="../tags/tag1788.xml"/><Relationship Id="rId51" Type="http://schemas.openxmlformats.org/officeDocument/2006/relationships/tags" Target="../tags/tag1831.xml"/><Relationship Id="rId72" Type="http://schemas.openxmlformats.org/officeDocument/2006/relationships/tags" Target="../tags/tag1852.xml"/><Relationship Id="rId93" Type="http://schemas.openxmlformats.org/officeDocument/2006/relationships/tags" Target="../tags/tag1873.xml"/><Relationship Id="rId98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79.xml"/><Relationship Id="rId1" Type="http://schemas.openxmlformats.org/officeDocument/2006/relationships/tags" Target="../tags/tag187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81.xml"/><Relationship Id="rId1" Type="http://schemas.openxmlformats.org/officeDocument/2006/relationships/tags" Target="../tags/tag188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884.xml"/><Relationship Id="rId2" Type="http://schemas.openxmlformats.org/officeDocument/2006/relationships/tags" Target="../tags/tag1883.xml"/><Relationship Id="rId1" Type="http://schemas.openxmlformats.org/officeDocument/2006/relationships/tags" Target="../tags/tag188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888.xml"/><Relationship Id="rId2" Type="http://schemas.openxmlformats.org/officeDocument/2006/relationships/tags" Target="../tags/tag1887.xml"/><Relationship Id="rId1" Type="http://schemas.openxmlformats.org/officeDocument/2006/relationships/tags" Target="../tags/tag188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892.xml"/><Relationship Id="rId2" Type="http://schemas.openxmlformats.org/officeDocument/2006/relationships/tags" Target="../tags/tag1891.xml"/><Relationship Id="rId1" Type="http://schemas.openxmlformats.org/officeDocument/2006/relationships/tags" Target="../tags/tag189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9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896.xml"/><Relationship Id="rId2" Type="http://schemas.openxmlformats.org/officeDocument/2006/relationships/tags" Target="../tags/tag1895.xml"/><Relationship Id="rId1" Type="http://schemas.openxmlformats.org/officeDocument/2006/relationships/tags" Target="../tags/tag189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9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900.xml"/><Relationship Id="rId2" Type="http://schemas.openxmlformats.org/officeDocument/2006/relationships/tags" Target="../tags/tag1899.xml"/><Relationship Id="rId1" Type="http://schemas.openxmlformats.org/officeDocument/2006/relationships/tags" Target="../tags/tag1898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0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904.xml"/><Relationship Id="rId2" Type="http://schemas.openxmlformats.org/officeDocument/2006/relationships/tags" Target="../tags/tag1903.xml"/><Relationship Id="rId1" Type="http://schemas.openxmlformats.org/officeDocument/2006/relationships/tags" Target="../tags/tag190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0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908.xml"/><Relationship Id="rId2" Type="http://schemas.openxmlformats.org/officeDocument/2006/relationships/tags" Target="../tags/tag1907.xml"/><Relationship Id="rId1" Type="http://schemas.openxmlformats.org/officeDocument/2006/relationships/tags" Target="../tags/tag190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0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912.xml"/><Relationship Id="rId2" Type="http://schemas.openxmlformats.org/officeDocument/2006/relationships/tags" Target="../tags/tag1911.xml"/><Relationship Id="rId1" Type="http://schemas.openxmlformats.org/officeDocument/2006/relationships/tags" Target="../tags/tag19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916.xml"/><Relationship Id="rId2" Type="http://schemas.openxmlformats.org/officeDocument/2006/relationships/tags" Target="../tags/tag1915.xml"/><Relationship Id="rId1" Type="http://schemas.openxmlformats.org/officeDocument/2006/relationships/tags" Target="../tags/tag19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920.xml"/><Relationship Id="rId2" Type="http://schemas.openxmlformats.org/officeDocument/2006/relationships/tags" Target="../tags/tag1919.xml"/><Relationship Id="rId1" Type="http://schemas.openxmlformats.org/officeDocument/2006/relationships/tags" Target="../tags/tag19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924.xml"/><Relationship Id="rId2" Type="http://schemas.openxmlformats.org/officeDocument/2006/relationships/tags" Target="../tags/tag1923.xml"/><Relationship Id="rId1" Type="http://schemas.openxmlformats.org/officeDocument/2006/relationships/tags" Target="../tags/tag19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2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9" Type="http://schemas.openxmlformats.org/officeDocument/2006/relationships/tags" Target="../tags/tag124.xml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42" Type="http://schemas.openxmlformats.org/officeDocument/2006/relationships/tags" Target="../tags/tag127.xml"/><Relationship Id="rId47" Type="http://schemas.openxmlformats.org/officeDocument/2006/relationships/tags" Target="../tags/tag132.xml"/><Relationship Id="rId50" Type="http://schemas.openxmlformats.org/officeDocument/2006/relationships/tags" Target="../tags/tag135.xml"/><Relationship Id="rId55" Type="http://schemas.openxmlformats.org/officeDocument/2006/relationships/tags" Target="../tags/tag140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9" Type="http://schemas.openxmlformats.org/officeDocument/2006/relationships/tags" Target="../tags/tag114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40" Type="http://schemas.openxmlformats.org/officeDocument/2006/relationships/tags" Target="../tags/tag125.xml"/><Relationship Id="rId45" Type="http://schemas.openxmlformats.org/officeDocument/2006/relationships/tags" Target="../tags/tag130.xml"/><Relationship Id="rId53" Type="http://schemas.openxmlformats.org/officeDocument/2006/relationships/tags" Target="../tags/tag138.xml"/><Relationship Id="rId5" Type="http://schemas.openxmlformats.org/officeDocument/2006/relationships/tags" Target="../tags/tag90.xml"/><Relationship Id="rId19" Type="http://schemas.openxmlformats.org/officeDocument/2006/relationships/tags" Target="../tags/tag104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43" Type="http://schemas.openxmlformats.org/officeDocument/2006/relationships/tags" Target="../tags/tag128.xml"/><Relationship Id="rId48" Type="http://schemas.openxmlformats.org/officeDocument/2006/relationships/tags" Target="../tags/tag133.xml"/><Relationship Id="rId56" Type="http://schemas.openxmlformats.org/officeDocument/2006/relationships/tags" Target="../tags/tag141.xml"/><Relationship Id="rId8" Type="http://schemas.openxmlformats.org/officeDocument/2006/relationships/tags" Target="../tags/tag93.xml"/><Relationship Id="rId51" Type="http://schemas.openxmlformats.org/officeDocument/2006/relationships/tags" Target="../tags/tag136.xml"/><Relationship Id="rId3" Type="http://schemas.openxmlformats.org/officeDocument/2006/relationships/tags" Target="../tags/tag88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tags" Target="../tags/tag123.xml"/><Relationship Id="rId46" Type="http://schemas.openxmlformats.org/officeDocument/2006/relationships/tags" Target="../tags/tag131.xml"/><Relationship Id="rId20" Type="http://schemas.openxmlformats.org/officeDocument/2006/relationships/tags" Target="../tags/tag105.xml"/><Relationship Id="rId41" Type="http://schemas.openxmlformats.org/officeDocument/2006/relationships/tags" Target="../tags/tag126.xml"/><Relationship Id="rId54" Type="http://schemas.openxmlformats.org/officeDocument/2006/relationships/tags" Target="../tags/tag139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49" Type="http://schemas.openxmlformats.org/officeDocument/2006/relationships/tags" Target="../tags/tag134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95.xml"/><Relationship Id="rId31" Type="http://schemas.openxmlformats.org/officeDocument/2006/relationships/tags" Target="../tags/tag116.xml"/><Relationship Id="rId44" Type="http://schemas.openxmlformats.org/officeDocument/2006/relationships/tags" Target="../tags/tag129.xml"/><Relationship Id="rId52" Type="http://schemas.openxmlformats.org/officeDocument/2006/relationships/tags" Target="../tags/tag13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17" Type="http://schemas.openxmlformats.org/officeDocument/2006/relationships/tags" Target="../tags/tag2042.xml"/><Relationship Id="rId21" Type="http://schemas.openxmlformats.org/officeDocument/2006/relationships/tags" Target="../tags/tag1946.xml"/><Relationship Id="rId42" Type="http://schemas.openxmlformats.org/officeDocument/2006/relationships/tags" Target="../tags/tag1967.xml"/><Relationship Id="rId63" Type="http://schemas.openxmlformats.org/officeDocument/2006/relationships/tags" Target="../tags/tag1988.xml"/><Relationship Id="rId84" Type="http://schemas.openxmlformats.org/officeDocument/2006/relationships/tags" Target="../tags/tag2009.xml"/><Relationship Id="rId16" Type="http://schemas.openxmlformats.org/officeDocument/2006/relationships/tags" Target="../tags/tag1941.xml"/><Relationship Id="rId107" Type="http://schemas.openxmlformats.org/officeDocument/2006/relationships/tags" Target="../tags/tag2032.xml"/><Relationship Id="rId11" Type="http://schemas.openxmlformats.org/officeDocument/2006/relationships/tags" Target="../tags/tag1936.xml"/><Relationship Id="rId32" Type="http://schemas.openxmlformats.org/officeDocument/2006/relationships/tags" Target="../tags/tag1957.xml"/><Relationship Id="rId37" Type="http://schemas.openxmlformats.org/officeDocument/2006/relationships/tags" Target="../tags/tag1962.xml"/><Relationship Id="rId53" Type="http://schemas.openxmlformats.org/officeDocument/2006/relationships/tags" Target="../tags/tag1978.xml"/><Relationship Id="rId58" Type="http://schemas.openxmlformats.org/officeDocument/2006/relationships/tags" Target="../tags/tag1983.xml"/><Relationship Id="rId74" Type="http://schemas.openxmlformats.org/officeDocument/2006/relationships/tags" Target="../tags/tag1999.xml"/><Relationship Id="rId79" Type="http://schemas.openxmlformats.org/officeDocument/2006/relationships/tags" Target="../tags/tag2004.xml"/><Relationship Id="rId102" Type="http://schemas.openxmlformats.org/officeDocument/2006/relationships/tags" Target="../tags/tag2027.xml"/><Relationship Id="rId123" Type="http://schemas.openxmlformats.org/officeDocument/2006/relationships/tags" Target="../tags/tag2048.xml"/><Relationship Id="rId128" Type="http://schemas.openxmlformats.org/officeDocument/2006/relationships/tags" Target="../tags/tag2053.xml"/><Relationship Id="rId5" Type="http://schemas.openxmlformats.org/officeDocument/2006/relationships/tags" Target="../tags/tag1930.xml"/><Relationship Id="rId90" Type="http://schemas.openxmlformats.org/officeDocument/2006/relationships/tags" Target="../tags/tag2015.xml"/><Relationship Id="rId95" Type="http://schemas.openxmlformats.org/officeDocument/2006/relationships/tags" Target="../tags/tag2020.xml"/><Relationship Id="rId22" Type="http://schemas.openxmlformats.org/officeDocument/2006/relationships/tags" Target="../tags/tag1947.xml"/><Relationship Id="rId27" Type="http://schemas.openxmlformats.org/officeDocument/2006/relationships/tags" Target="../tags/tag1952.xml"/><Relationship Id="rId43" Type="http://schemas.openxmlformats.org/officeDocument/2006/relationships/tags" Target="../tags/tag1968.xml"/><Relationship Id="rId48" Type="http://schemas.openxmlformats.org/officeDocument/2006/relationships/tags" Target="../tags/tag1973.xml"/><Relationship Id="rId64" Type="http://schemas.openxmlformats.org/officeDocument/2006/relationships/tags" Target="../tags/tag1989.xml"/><Relationship Id="rId69" Type="http://schemas.openxmlformats.org/officeDocument/2006/relationships/tags" Target="../tags/tag1994.xml"/><Relationship Id="rId113" Type="http://schemas.openxmlformats.org/officeDocument/2006/relationships/tags" Target="../tags/tag2038.xml"/><Relationship Id="rId118" Type="http://schemas.openxmlformats.org/officeDocument/2006/relationships/tags" Target="../tags/tag2043.xml"/><Relationship Id="rId134" Type="http://schemas.openxmlformats.org/officeDocument/2006/relationships/tags" Target="../tags/tag2059.xml"/><Relationship Id="rId80" Type="http://schemas.openxmlformats.org/officeDocument/2006/relationships/tags" Target="../tags/tag2005.xml"/><Relationship Id="rId85" Type="http://schemas.openxmlformats.org/officeDocument/2006/relationships/tags" Target="../tags/tag2010.xml"/><Relationship Id="rId12" Type="http://schemas.openxmlformats.org/officeDocument/2006/relationships/tags" Target="../tags/tag1937.xml"/><Relationship Id="rId17" Type="http://schemas.openxmlformats.org/officeDocument/2006/relationships/tags" Target="../tags/tag1942.xml"/><Relationship Id="rId33" Type="http://schemas.openxmlformats.org/officeDocument/2006/relationships/tags" Target="../tags/tag1958.xml"/><Relationship Id="rId38" Type="http://schemas.openxmlformats.org/officeDocument/2006/relationships/tags" Target="../tags/tag1963.xml"/><Relationship Id="rId59" Type="http://schemas.openxmlformats.org/officeDocument/2006/relationships/tags" Target="../tags/tag1984.xml"/><Relationship Id="rId103" Type="http://schemas.openxmlformats.org/officeDocument/2006/relationships/tags" Target="../tags/tag2028.xml"/><Relationship Id="rId108" Type="http://schemas.openxmlformats.org/officeDocument/2006/relationships/tags" Target="../tags/tag2033.xml"/><Relationship Id="rId124" Type="http://schemas.openxmlformats.org/officeDocument/2006/relationships/tags" Target="../tags/tag2049.xml"/><Relationship Id="rId129" Type="http://schemas.openxmlformats.org/officeDocument/2006/relationships/tags" Target="../tags/tag2054.xml"/><Relationship Id="rId54" Type="http://schemas.openxmlformats.org/officeDocument/2006/relationships/tags" Target="../tags/tag1979.xml"/><Relationship Id="rId70" Type="http://schemas.openxmlformats.org/officeDocument/2006/relationships/tags" Target="../tags/tag1995.xml"/><Relationship Id="rId75" Type="http://schemas.openxmlformats.org/officeDocument/2006/relationships/tags" Target="../tags/tag2000.xml"/><Relationship Id="rId91" Type="http://schemas.openxmlformats.org/officeDocument/2006/relationships/tags" Target="../tags/tag2016.xml"/><Relationship Id="rId96" Type="http://schemas.openxmlformats.org/officeDocument/2006/relationships/tags" Target="../tags/tag2021.xml"/><Relationship Id="rId1" Type="http://schemas.openxmlformats.org/officeDocument/2006/relationships/tags" Target="../tags/tag1926.xml"/><Relationship Id="rId6" Type="http://schemas.openxmlformats.org/officeDocument/2006/relationships/tags" Target="../tags/tag1931.xml"/><Relationship Id="rId23" Type="http://schemas.openxmlformats.org/officeDocument/2006/relationships/tags" Target="../tags/tag1948.xml"/><Relationship Id="rId28" Type="http://schemas.openxmlformats.org/officeDocument/2006/relationships/tags" Target="../tags/tag1953.xml"/><Relationship Id="rId49" Type="http://schemas.openxmlformats.org/officeDocument/2006/relationships/tags" Target="../tags/tag1974.xml"/><Relationship Id="rId114" Type="http://schemas.openxmlformats.org/officeDocument/2006/relationships/tags" Target="../tags/tag2039.xml"/><Relationship Id="rId119" Type="http://schemas.openxmlformats.org/officeDocument/2006/relationships/tags" Target="../tags/tag2044.xml"/><Relationship Id="rId44" Type="http://schemas.openxmlformats.org/officeDocument/2006/relationships/tags" Target="../tags/tag1969.xml"/><Relationship Id="rId60" Type="http://schemas.openxmlformats.org/officeDocument/2006/relationships/tags" Target="../tags/tag1985.xml"/><Relationship Id="rId65" Type="http://schemas.openxmlformats.org/officeDocument/2006/relationships/tags" Target="../tags/tag1990.xml"/><Relationship Id="rId81" Type="http://schemas.openxmlformats.org/officeDocument/2006/relationships/tags" Target="../tags/tag2006.xml"/><Relationship Id="rId86" Type="http://schemas.openxmlformats.org/officeDocument/2006/relationships/tags" Target="../tags/tag2011.xml"/><Relationship Id="rId130" Type="http://schemas.openxmlformats.org/officeDocument/2006/relationships/tags" Target="../tags/tag2055.xml"/><Relationship Id="rId135" Type="http://schemas.openxmlformats.org/officeDocument/2006/relationships/tags" Target="../tags/tag2060.xml"/><Relationship Id="rId13" Type="http://schemas.openxmlformats.org/officeDocument/2006/relationships/tags" Target="../tags/tag1938.xml"/><Relationship Id="rId18" Type="http://schemas.openxmlformats.org/officeDocument/2006/relationships/tags" Target="../tags/tag1943.xml"/><Relationship Id="rId39" Type="http://schemas.openxmlformats.org/officeDocument/2006/relationships/tags" Target="../tags/tag1964.xml"/><Relationship Id="rId109" Type="http://schemas.openxmlformats.org/officeDocument/2006/relationships/tags" Target="../tags/tag2034.xml"/><Relationship Id="rId34" Type="http://schemas.openxmlformats.org/officeDocument/2006/relationships/tags" Target="../tags/tag1959.xml"/><Relationship Id="rId50" Type="http://schemas.openxmlformats.org/officeDocument/2006/relationships/tags" Target="../tags/tag1975.xml"/><Relationship Id="rId55" Type="http://schemas.openxmlformats.org/officeDocument/2006/relationships/tags" Target="../tags/tag1980.xml"/><Relationship Id="rId76" Type="http://schemas.openxmlformats.org/officeDocument/2006/relationships/tags" Target="../tags/tag2001.xml"/><Relationship Id="rId97" Type="http://schemas.openxmlformats.org/officeDocument/2006/relationships/tags" Target="../tags/tag2022.xml"/><Relationship Id="rId104" Type="http://schemas.openxmlformats.org/officeDocument/2006/relationships/tags" Target="../tags/tag2029.xml"/><Relationship Id="rId120" Type="http://schemas.openxmlformats.org/officeDocument/2006/relationships/tags" Target="../tags/tag2045.xml"/><Relationship Id="rId125" Type="http://schemas.openxmlformats.org/officeDocument/2006/relationships/tags" Target="../tags/tag2050.xml"/><Relationship Id="rId7" Type="http://schemas.openxmlformats.org/officeDocument/2006/relationships/tags" Target="../tags/tag1932.xml"/><Relationship Id="rId71" Type="http://schemas.openxmlformats.org/officeDocument/2006/relationships/tags" Target="../tags/tag1996.xml"/><Relationship Id="rId92" Type="http://schemas.openxmlformats.org/officeDocument/2006/relationships/tags" Target="../tags/tag2017.xml"/><Relationship Id="rId2" Type="http://schemas.openxmlformats.org/officeDocument/2006/relationships/tags" Target="../tags/tag1927.xml"/><Relationship Id="rId29" Type="http://schemas.openxmlformats.org/officeDocument/2006/relationships/tags" Target="../tags/tag1954.xml"/><Relationship Id="rId24" Type="http://schemas.openxmlformats.org/officeDocument/2006/relationships/tags" Target="../tags/tag1949.xml"/><Relationship Id="rId40" Type="http://schemas.openxmlformats.org/officeDocument/2006/relationships/tags" Target="../tags/tag1965.xml"/><Relationship Id="rId45" Type="http://schemas.openxmlformats.org/officeDocument/2006/relationships/tags" Target="../tags/tag1970.xml"/><Relationship Id="rId66" Type="http://schemas.openxmlformats.org/officeDocument/2006/relationships/tags" Target="../tags/tag1991.xml"/><Relationship Id="rId87" Type="http://schemas.openxmlformats.org/officeDocument/2006/relationships/tags" Target="../tags/tag2012.xml"/><Relationship Id="rId110" Type="http://schemas.openxmlformats.org/officeDocument/2006/relationships/tags" Target="../tags/tag2035.xml"/><Relationship Id="rId115" Type="http://schemas.openxmlformats.org/officeDocument/2006/relationships/tags" Target="../tags/tag2040.xml"/><Relationship Id="rId131" Type="http://schemas.openxmlformats.org/officeDocument/2006/relationships/tags" Target="../tags/tag2056.xml"/><Relationship Id="rId136" Type="http://schemas.openxmlformats.org/officeDocument/2006/relationships/tags" Target="../tags/tag2061.xml"/><Relationship Id="rId61" Type="http://schemas.openxmlformats.org/officeDocument/2006/relationships/tags" Target="../tags/tag1986.xml"/><Relationship Id="rId82" Type="http://schemas.openxmlformats.org/officeDocument/2006/relationships/tags" Target="../tags/tag2007.xml"/><Relationship Id="rId19" Type="http://schemas.openxmlformats.org/officeDocument/2006/relationships/tags" Target="../tags/tag1944.xml"/><Relationship Id="rId14" Type="http://schemas.openxmlformats.org/officeDocument/2006/relationships/tags" Target="../tags/tag1939.xml"/><Relationship Id="rId30" Type="http://schemas.openxmlformats.org/officeDocument/2006/relationships/tags" Target="../tags/tag1955.xml"/><Relationship Id="rId35" Type="http://schemas.openxmlformats.org/officeDocument/2006/relationships/tags" Target="../tags/tag1960.xml"/><Relationship Id="rId56" Type="http://schemas.openxmlformats.org/officeDocument/2006/relationships/tags" Target="../tags/tag1981.xml"/><Relationship Id="rId77" Type="http://schemas.openxmlformats.org/officeDocument/2006/relationships/tags" Target="../tags/tag2002.xml"/><Relationship Id="rId100" Type="http://schemas.openxmlformats.org/officeDocument/2006/relationships/tags" Target="../tags/tag2025.xml"/><Relationship Id="rId105" Type="http://schemas.openxmlformats.org/officeDocument/2006/relationships/tags" Target="../tags/tag2030.xml"/><Relationship Id="rId126" Type="http://schemas.openxmlformats.org/officeDocument/2006/relationships/tags" Target="../tags/tag2051.xml"/><Relationship Id="rId8" Type="http://schemas.openxmlformats.org/officeDocument/2006/relationships/tags" Target="../tags/tag1933.xml"/><Relationship Id="rId51" Type="http://schemas.openxmlformats.org/officeDocument/2006/relationships/tags" Target="../tags/tag1976.xml"/><Relationship Id="rId72" Type="http://schemas.openxmlformats.org/officeDocument/2006/relationships/tags" Target="../tags/tag1997.xml"/><Relationship Id="rId93" Type="http://schemas.openxmlformats.org/officeDocument/2006/relationships/tags" Target="../tags/tag2018.xml"/><Relationship Id="rId98" Type="http://schemas.openxmlformats.org/officeDocument/2006/relationships/tags" Target="../tags/tag2023.xml"/><Relationship Id="rId121" Type="http://schemas.openxmlformats.org/officeDocument/2006/relationships/tags" Target="../tags/tag2046.xml"/><Relationship Id="rId3" Type="http://schemas.openxmlformats.org/officeDocument/2006/relationships/tags" Target="../tags/tag1928.xml"/><Relationship Id="rId25" Type="http://schemas.openxmlformats.org/officeDocument/2006/relationships/tags" Target="../tags/tag1950.xml"/><Relationship Id="rId46" Type="http://schemas.openxmlformats.org/officeDocument/2006/relationships/tags" Target="../tags/tag1971.xml"/><Relationship Id="rId67" Type="http://schemas.openxmlformats.org/officeDocument/2006/relationships/tags" Target="../tags/tag1992.xml"/><Relationship Id="rId116" Type="http://schemas.openxmlformats.org/officeDocument/2006/relationships/tags" Target="../tags/tag2041.xml"/><Relationship Id="rId137" Type="http://schemas.openxmlformats.org/officeDocument/2006/relationships/slideLayout" Target="../slideLayouts/slideLayout2.xml"/><Relationship Id="rId20" Type="http://schemas.openxmlformats.org/officeDocument/2006/relationships/tags" Target="../tags/tag1945.xml"/><Relationship Id="rId41" Type="http://schemas.openxmlformats.org/officeDocument/2006/relationships/tags" Target="../tags/tag1966.xml"/><Relationship Id="rId62" Type="http://schemas.openxmlformats.org/officeDocument/2006/relationships/tags" Target="../tags/tag1987.xml"/><Relationship Id="rId83" Type="http://schemas.openxmlformats.org/officeDocument/2006/relationships/tags" Target="../tags/tag2008.xml"/><Relationship Id="rId88" Type="http://schemas.openxmlformats.org/officeDocument/2006/relationships/tags" Target="../tags/tag2013.xml"/><Relationship Id="rId111" Type="http://schemas.openxmlformats.org/officeDocument/2006/relationships/tags" Target="../tags/tag2036.xml"/><Relationship Id="rId132" Type="http://schemas.openxmlformats.org/officeDocument/2006/relationships/tags" Target="../tags/tag2057.xml"/><Relationship Id="rId15" Type="http://schemas.openxmlformats.org/officeDocument/2006/relationships/tags" Target="../tags/tag1940.xml"/><Relationship Id="rId36" Type="http://schemas.openxmlformats.org/officeDocument/2006/relationships/tags" Target="../tags/tag1961.xml"/><Relationship Id="rId57" Type="http://schemas.openxmlformats.org/officeDocument/2006/relationships/tags" Target="../tags/tag1982.xml"/><Relationship Id="rId106" Type="http://schemas.openxmlformats.org/officeDocument/2006/relationships/tags" Target="../tags/tag2031.xml"/><Relationship Id="rId127" Type="http://schemas.openxmlformats.org/officeDocument/2006/relationships/tags" Target="../tags/tag2052.xml"/><Relationship Id="rId10" Type="http://schemas.openxmlformats.org/officeDocument/2006/relationships/tags" Target="../tags/tag1935.xml"/><Relationship Id="rId31" Type="http://schemas.openxmlformats.org/officeDocument/2006/relationships/tags" Target="../tags/tag1956.xml"/><Relationship Id="rId52" Type="http://schemas.openxmlformats.org/officeDocument/2006/relationships/tags" Target="../tags/tag1977.xml"/><Relationship Id="rId73" Type="http://schemas.openxmlformats.org/officeDocument/2006/relationships/tags" Target="../tags/tag1998.xml"/><Relationship Id="rId78" Type="http://schemas.openxmlformats.org/officeDocument/2006/relationships/tags" Target="../tags/tag2003.xml"/><Relationship Id="rId94" Type="http://schemas.openxmlformats.org/officeDocument/2006/relationships/tags" Target="../tags/tag2019.xml"/><Relationship Id="rId99" Type="http://schemas.openxmlformats.org/officeDocument/2006/relationships/tags" Target="../tags/tag2024.xml"/><Relationship Id="rId101" Type="http://schemas.openxmlformats.org/officeDocument/2006/relationships/tags" Target="../tags/tag2026.xml"/><Relationship Id="rId122" Type="http://schemas.openxmlformats.org/officeDocument/2006/relationships/tags" Target="../tags/tag2047.xml"/><Relationship Id="rId4" Type="http://schemas.openxmlformats.org/officeDocument/2006/relationships/tags" Target="../tags/tag1929.xml"/><Relationship Id="rId9" Type="http://schemas.openxmlformats.org/officeDocument/2006/relationships/tags" Target="../tags/tag1934.xml"/><Relationship Id="rId26" Type="http://schemas.openxmlformats.org/officeDocument/2006/relationships/tags" Target="../tags/tag1951.xml"/><Relationship Id="rId47" Type="http://schemas.openxmlformats.org/officeDocument/2006/relationships/tags" Target="../tags/tag1972.xml"/><Relationship Id="rId68" Type="http://schemas.openxmlformats.org/officeDocument/2006/relationships/tags" Target="../tags/tag1993.xml"/><Relationship Id="rId89" Type="http://schemas.openxmlformats.org/officeDocument/2006/relationships/tags" Target="../tags/tag2014.xml"/><Relationship Id="rId112" Type="http://schemas.openxmlformats.org/officeDocument/2006/relationships/tags" Target="../tags/tag2037.xml"/><Relationship Id="rId133" Type="http://schemas.openxmlformats.org/officeDocument/2006/relationships/tags" Target="../tags/tag205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6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6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6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17" Type="http://schemas.openxmlformats.org/officeDocument/2006/relationships/tags" Target="../tags/tag2182.xml"/><Relationship Id="rId21" Type="http://schemas.openxmlformats.org/officeDocument/2006/relationships/tags" Target="../tags/tag2086.xml"/><Relationship Id="rId42" Type="http://schemas.openxmlformats.org/officeDocument/2006/relationships/tags" Target="../tags/tag2107.xml"/><Relationship Id="rId63" Type="http://schemas.openxmlformats.org/officeDocument/2006/relationships/tags" Target="../tags/tag2128.xml"/><Relationship Id="rId84" Type="http://schemas.openxmlformats.org/officeDocument/2006/relationships/tags" Target="../tags/tag2149.xml"/><Relationship Id="rId138" Type="http://schemas.openxmlformats.org/officeDocument/2006/relationships/tags" Target="../tags/tag2203.xml"/><Relationship Id="rId107" Type="http://schemas.openxmlformats.org/officeDocument/2006/relationships/tags" Target="../tags/tag2172.xml"/><Relationship Id="rId11" Type="http://schemas.openxmlformats.org/officeDocument/2006/relationships/tags" Target="../tags/tag2076.xml"/><Relationship Id="rId32" Type="http://schemas.openxmlformats.org/officeDocument/2006/relationships/tags" Target="../tags/tag2097.xml"/><Relationship Id="rId37" Type="http://schemas.openxmlformats.org/officeDocument/2006/relationships/tags" Target="../tags/tag2102.xml"/><Relationship Id="rId53" Type="http://schemas.openxmlformats.org/officeDocument/2006/relationships/tags" Target="../tags/tag2118.xml"/><Relationship Id="rId58" Type="http://schemas.openxmlformats.org/officeDocument/2006/relationships/tags" Target="../tags/tag2123.xml"/><Relationship Id="rId74" Type="http://schemas.openxmlformats.org/officeDocument/2006/relationships/tags" Target="../tags/tag2139.xml"/><Relationship Id="rId79" Type="http://schemas.openxmlformats.org/officeDocument/2006/relationships/tags" Target="../tags/tag2144.xml"/><Relationship Id="rId102" Type="http://schemas.openxmlformats.org/officeDocument/2006/relationships/tags" Target="../tags/tag2167.xml"/><Relationship Id="rId123" Type="http://schemas.openxmlformats.org/officeDocument/2006/relationships/tags" Target="../tags/tag2188.xml"/><Relationship Id="rId128" Type="http://schemas.openxmlformats.org/officeDocument/2006/relationships/tags" Target="../tags/tag2193.xml"/><Relationship Id="rId144" Type="http://schemas.openxmlformats.org/officeDocument/2006/relationships/image" Target="../media/image16.jpg"/><Relationship Id="rId5" Type="http://schemas.openxmlformats.org/officeDocument/2006/relationships/tags" Target="../tags/tag2070.xml"/><Relationship Id="rId90" Type="http://schemas.openxmlformats.org/officeDocument/2006/relationships/tags" Target="../tags/tag2155.xml"/><Relationship Id="rId95" Type="http://schemas.openxmlformats.org/officeDocument/2006/relationships/tags" Target="../tags/tag2160.xml"/><Relationship Id="rId22" Type="http://schemas.openxmlformats.org/officeDocument/2006/relationships/tags" Target="../tags/tag2087.xml"/><Relationship Id="rId27" Type="http://schemas.openxmlformats.org/officeDocument/2006/relationships/tags" Target="../tags/tag2092.xml"/><Relationship Id="rId43" Type="http://schemas.openxmlformats.org/officeDocument/2006/relationships/tags" Target="../tags/tag2108.xml"/><Relationship Id="rId48" Type="http://schemas.openxmlformats.org/officeDocument/2006/relationships/tags" Target="../tags/tag2113.xml"/><Relationship Id="rId64" Type="http://schemas.openxmlformats.org/officeDocument/2006/relationships/tags" Target="../tags/tag2129.xml"/><Relationship Id="rId69" Type="http://schemas.openxmlformats.org/officeDocument/2006/relationships/tags" Target="../tags/tag2134.xml"/><Relationship Id="rId113" Type="http://schemas.openxmlformats.org/officeDocument/2006/relationships/tags" Target="../tags/tag2178.xml"/><Relationship Id="rId118" Type="http://schemas.openxmlformats.org/officeDocument/2006/relationships/tags" Target="../tags/tag2183.xml"/><Relationship Id="rId134" Type="http://schemas.openxmlformats.org/officeDocument/2006/relationships/tags" Target="../tags/tag2199.xml"/><Relationship Id="rId139" Type="http://schemas.openxmlformats.org/officeDocument/2006/relationships/tags" Target="../tags/tag2204.xml"/><Relationship Id="rId80" Type="http://schemas.openxmlformats.org/officeDocument/2006/relationships/tags" Target="../tags/tag2145.xml"/><Relationship Id="rId85" Type="http://schemas.openxmlformats.org/officeDocument/2006/relationships/tags" Target="../tags/tag2150.xml"/><Relationship Id="rId12" Type="http://schemas.openxmlformats.org/officeDocument/2006/relationships/tags" Target="../tags/tag2077.xml"/><Relationship Id="rId17" Type="http://schemas.openxmlformats.org/officeDocument/2006/relationships/tags" Target="../tags/tag2082.xml"/><Relationship Id="rId33" Type="http://schemas.openxmlformats.org/officeDocument/2006/relationships/tags" Target="../tags/tag2098.xml"/><Relationship Id="rId38" Type="http://schemas.openxmlformats.org/officeDocument/2006/relationships/tags" Target="../tags/tag2103.xml"/><Relationship Id="rId59" Type="http://schemas.openxmlformats.org/officeDocument/2006/relationships/tags" Target="../tags/tag2124.xml"/><Relationship Id="rId103" Type="http://schemas.openxmlformats.org/officeDocument/2006/relationships/tags" Target="../tags/tag2168.xml"/><Relationship Id="rId108" Type="http://schemas.openxmlformats.org/officeDocument/2006/relationships/tags" Target="../tags/tag2173.xml"/><Relationship Id="rId124" Type="http://schemas.openxmlformats.org/officeDocument/2006/relationships/tags" Target="../tags/tag2189.xml"/><Relationship Id="rId129" Type="http://schemas.openxmlformats.org/officeDocument/2006/relationships/tags" Target="../tags/tag2194.xml"/><Relationship Id="rId54" Type="http://schemas.openxmlformats.org/officeDocument/2006/relationships/tags" Target="../tags/tag2119.xml"/><Relationship Id="rId70" Type="http://schemas.openxmlformats.org/officeDocument/2006/relationships/tags" Target="../tags/tag2135.xml"/><Relationship Id="rId75" Type="http://schemas.openxmlformats.org/officeDocument/2006/relationships/tags" Target="../tags/tag2140.xml"/><Relationship Id="rId91" Type="http://schemas.openxmlformats.org/officeDocument/2006/relationships/tags" Target="../tags/tag2156.xml"/><Relationship Id="rId96" Type="http://schemas.openxmlformats.org/officeDocument/2006/relationships/tags" Target="../tags/tag2161.xml"/><Relationship Id="rId140" Type="http://schemas.openxmlformats.org/officeDocument/2006/relationships/tags" Target="../tags/tag2205.xml"/><Relationship Id="rId1" Type="http://schemas.openxmlformats.org/officeDocument/2006/relationships/tags" Target="../tags/tag2066.xml"/><Relationship Id="rId6" Type="http://schemas.openxmlformats.org/officeDocument/2006/relationships/tags" Target="../tags/tag2071.xml"/><Relationship Id="rId23" Type="http://schemas.openxmlformats.org/officeDocument/2006/relationships/tags" Target="../tags/tag2088.xml"/><Relationship Id="rId28" Type="http://schemas.openxmlformats.org/officeDocument/2006/relationships/tags" Target="../tags/tag2093.xml"/><Relationship Id="rId49" Type="http://schemas.openxmlformats.org/officeDocument/2006/relationships/tags" Target="../tags/tag2114.xml"/><Relationship Id="rId114" Type="http://schemas.openxmlformats.org/officeDocument/2006/relationships/tags" Target="../tags/tag2179.xml"/><Relationship Id="rId119" Type="http://schemas.openxmlformats.org/officeDocument/2006/relationships/tags" Target="../tags/tag2184.xml"/><Relationship Id="rId44" Type="http://schemas.openxmlformats.org/officeDocument/2006/relationships/tags" Target="../tags/tag2109.xml"/><Relationship Id="rId60" Type="http://schemas.openxmlformats.org/officeDocument/2006/relationships/tags" Target="../tags/tag2125.xml"/><Relationship Id="rId65" Type="http://schemas.openxmlformats.org/officeDocument/2006/relationships/tags" Target="../tags/tag2130.xml"/><Relationship Id="rId81" Type="http://schemas.openxmlformats.org/officeDocument/2006/relationships/tags" Target="../tags/tag2146.xml"/><Relationship Id="rId86" Type="http://schemas.openxmlformats.org/officeDocument/2006/relationships/tags" Target="../tags/tag2151.xml"/><Relationship Id="rId130" Type="http://schemas.openxmlformats.org/officeDocument/2006/relationships/tags" Target="../tags/tag2195.xml"/><Relationship Id="rId135" Type="http://schemas.openxmlformats.org/officeDocument/2006/relationships/tags" Target="../tags/tag2200.xml"/><Relationship Id="rId13" Type="http://schemas.openxmlformats.org/officeDocument/2006/relationships/tags" Target="../tags/tag2078.xml"/><Relationship Id="rId18" Type="http://schemas.openxmlformats.org/officeDocument/2006/relationships/tags" Target="../tags/tag2083.xml"/><Relationship Id="rId39" Type="http://schemas.openxmlformats.org/officeDocument/2006/relationships/tags" Target="../tags/tag2104.xml"/><Relationship Id="rId109" Type="http://schemas.openxmlformats.org/officeDocument/2006/relationships/tags" Target="../tags/tag2174.xml"/><Relationship Id="rId34" Type="http://schemas.openxmlformats.org/officeDocument/2006/relationships/tags" Target="../tags/tag2099.xml"/><Relationship Id="rId50" Type="http://schemas.openxmlformats.org/officeDocument/2006/relationships/tags" Target="../tags/tag2115.xml"/><Relationship Id="rId55" Type="http://schemas.openxmlformats.org/officeDocument/2006/relationships/tags" Target="../tags/tag2120.xml"/><Relationship Id="rId76" Type="http://schemas.openxmlformats.org/officeDocument/2006/relationships/tags" Target="../tags/tag2141.xml"/><Relationship Id="rId97" Type="http://schemas.openxmlformats.org/officeDocument/2006/relationships/tags" Target="../tags/tag2162.xml"/><Relationship Id="rId104" Type="http://schemas.openxmlformats.org/officeDocument/2006/relationships/tags" Target="../tags/tag2169.xml"/><Relationship Id="rId120" Type="http://schemas.openxmlformats.org/officeDocument/2006/relationships/tags" Target="../tags/tag2185.xml"/><Relationship Id="rId125" Type="http://schemas.openxmlformats.org/officeDocument/2006/relationships/tags" Target="../tags/tag2190.xml"/><Relationship Id="rId141" Type="http://schemas.openxmlformats.org/officeDocument/2006/relationships/tags" Target="../tags/tag2206.xml"/><Relationship Id="rId7" Type="http://schemas.openxmlformats.org/officeDocument/2006/relationships/tags" Target="../tags/tag2072.xml"/><Relationship Id="rId71" Type="http://schemas.openxmlformats.org/officeDocument/2006/relationships/tags" Target="../tags/tag2136.xml"/><Relationship Id="rId92" Type="http://schemas.openxmlformats.org/officeDocument/2006/relationships/tags" Target="../tags/tag2157.xml"/><Relationship Id="rId2" Type="http://schemas.openxmlformats.org/officeDocument/2006/relationships/tags" Target="../tags/tag2067.xml"/><Relationship Id="rId29" Type="http://schemas.openxmlformats.org/officeDocument/2006/relationships/tags" Target="../tags/tag2094.xml"/><Relationship Id="rId24" Type="http://schemas.openxmlformats.org/officeDocument/2006/relationships/tags" Target="../tags/tag2089.xml"/><Relationship Id="rId40" Type="http://schemas.openxmlformats.org/officeDocument/2006/relationships/tags" Target="../tags/tag2105.xml"/><Relationship Id="rId45" Type="http://schemas.openxmlformats.org/officeDocument/2006/relationships/tags" Target="../tags/tag2110.xml"/><Relationship Id="rId66" Type="http://schemas.openxmlformats.org/officeDocument/2006/relationships/tags" Target="../tags/tag2131.xml"/><Relationship Id="rId87" Type="http://schemas.openxmlformats.org/officeDocument/2006/relationships/tags" Target="../tags/tag2152.xml"/><Relationship Id="rId110" Type="http://schemas.openxmlformats.org/officeDocument/2006/relationships/tags" Target="../tags/tag2175.xml"/><Relationship Id="rId115" Type="http://schemas.openxmlformats.org/officeDocument/2006/relationships/tags" Target="../tags/tag2180.xml"/><Relationship Id="rId131" Type="http://schemas.openxmlformats.org/officeDocument/2006/relationships/tags" Target="../tags/tag2196.xml"/><Relationship Id="rId136" Type="http://schemas.openxmlformats.org/officeDocument/2006/relationships/tags" Target="../tags/tag2201.xml"/><Relationship Id="rId61" Type="http://schemas.openxmlformats.org/officeDocument/2006/relationships/tags" Target="../tags/tag2126.xml"/><Relationship Id="rId82" Type="http://schemas.openxmlformats.org/officeDocument/2006/relationships/tags" Target="../tags/tag2147.xml"/><Relationship Id="rId19" Type="http://schemas.openxmlformats.org/officeDocument/2006/relationships/tags" Target="../tags/tag2084.xml"/><Relationship Id="rId14" Type="http://schemas.openxmlformats.org/officeDocument/2006/relationships/tags" Target="../tags/tag2079.xml"/><Relationship Id="rId30" Type="http://schemas.openxmlformats.org/officeDocument/2006/relationships/tags" Target="../tags/tag2095.xml"/><Relationship Id="rId35" Type="http://schemas.openxmlformats.org/officeDocument/2006/relationships/tags" Target="../tags/tag2100.xml"/><Relationship Id="rId56" Type="http://schemas.openxmlformats.org/officeDocument/2006/relationships/tags" Target="../tags/tag2121.xml"/><Relationship Id="rId77" Type="http://schemas.openxmlformats.org/officeDocument/2006/relationships/tags" Target="../tags/tag2142.xml"/><Relationship Id="rId100" Type="http://schemas.openxmlformats.org/officeDocument/2006/relationships/tags" Target="../tags/tag2165.xml"/><Relationship Id="rId105" Type="http://schemas.openxmlformats.org/officeDocument/2006/relationships/tags" Target="../tags/tag2170.xml"/><Relationship Id="rId126" Type="http://schemas.openxmlformats.org/officeDocument/2006/relationships/tags" Target="../tags/tag2191.xml"/><Relationship Id="rId8" Type="http://schemas.openxmlformats.org/officeDocument/2006/relationships/tags" Target="../tags/tag2073.xml"/><Relationship Id="rId51" Type="http://schemas.openxmlformats.org/officeDocument/2006/relationships/tags" Target="../tags/tag2116.xml"/><Relationship Id="rId72" Type="http://schemas.openxmlformats.org/officeDocument/2006/relationships/tags" Target="../tags/tag2137.xml"/><Relationship Id="rId93" Type="http://schemas.openxmlformats.org/officeDocument/2006/relationships/tags" Target="../tags/tag2158.xml"/><Relationship Id="rId98" Type="http://schemas.openxmlformats.org/officeDocument/2006/relationships/tags" Target="../tags/tag2163.xml"/><Relationship Id="rId121" Type="http://schemas.openxmlformats.org/officeDocument/2006/relationships/tags" Target="../tags/tag2186.xml"/><Relationship Id="rId142" Type="http://schemas.openxmlformats.org/officeDocument/2006/relationships/tags" Target="../tags/tag2207.xml"/><Relationship Id="rId3" Type="http://schemas.openxmlformats.org/officeDocument/2006/relationships/tags" Target="../tags/tag2068.xml"/><Relationship Id="rId25" Type="http://schemas.openxmlformats.org/officeDocument/2006/relationships/tags" Target="../tags/tag2090.xml"/><Relationship Id="rId46" Type="http://schemas.openxmlformats.org/officeDocument/2006/relationships/tags" Target="../tags/tag2111.xml"/><Relationship Id="rId67" Type="http://schemas.openxmlformats.org/officeDocument/2006/relationships/tags" Target="../tags/tag2132.xml"/><Relationship Id="rId116" Type="http://schemas.openxmlformats.org/officeDocument/2006/relationships/tags" Target="../tags/tag2181.xml"/><Relationship Id="rId137" Type="http://schemas.openxmlformats.org/officeDocument/2006/relationships/tags" Target="../tags/tag2202.xml"/><Relationship Id="rId20" Type="http://schemas.openxmlformats.org/officeDocument/2006/relationships/tags" Target="../tags/tag2085.xml"/><Relationship Id="rId41" Type="http://schemas.openxmlformats.org/officeDocument/2006/relationships/tags" Target="../tags/tag2106.xml"/><Relationship Id="rId62" Type="http://schemas.openxmlformats.org/officeDocument/2006/relationships/tags" Target="../tags/tag2127.xml"/><Relationship Id="rId83" Type="http://schemas.openxmlformats.org/officeDocument/2006/relationships/tags" Target="../tags/tag2148.xml"/><Relationship Id="rId88" Type="http://schemas.openxmlformats.org/officeDocument/2006/relationships/tags" Target="../tags/tag2153.xml"/><Relationship Id="rId111" Type="http://schemas.openxmlformats.org/officeDocument/2006/relationships/tags" Target="../tags/tag2176.xml"/><Relationship Id="rId132" Type="http://schemas.openxmlformats.org/officeDocument/2006/relationships/tags" Target="../tags/tag2197.xml"/><Relationship Id="rId15" Type="http://schemas.openxmlformats.org/officeDocument/2006/relationships/tags" Target="../tags/tag2080.xml"/><Relationship Id="rId36" Type="http://schemas.openxmlformats.org/officeDocument/2006/relationships/tags" Target="../tags/tag2101.xml"/><Relationship Id="rId57" Type="http://schemas.openxmlformats.org/officeDocument/2006/relationships/tags" Target="../tags/tag2122.xml"/><Relationship Id="rId106" Type="http://schemas.openxmlformats.org/officeDocument/2006/relationships/tags" Target="../tags/tag2171.xml"/><Relationship Id="rId127" Type="http://schemas.openxmlformats.org/officeDocument/2006/relationships/tags" Target="../tags/tag2192.xml"/><Relationship Id="rId10" Type="http://schemas.openxmlformats.org/officeDocument/2006/relationships/tags" Target="../tags/tag2075.xml"/><Relationship Id="rId31" Type="http://schemas.openxmlformats.org/officeDocument/2006/relationships/tags" Target="../tags/tag2096.xml"/><Relationship Id="rId52" Type="http://schemas.openxmlformats.org/officeDocument/2006/relationships/tags" Target="../tags/tag2117.xml"/><Relationship Id="rId73" Type="http://schemas.openxmlformats.org/officeDocument/2006/relationships/tags" Target="../tags/tag2138.xml"/><Relationship Id="rId78" Type="http://schemas.openxmlformats.org/officeDocument/2006/relationships/tags" Target="../tags/tag2143.xml"/><Relationship Id="rId94" Type="http://schemas.openxmlformats.org/officeDocument/2006/relationships/tags" Target="../tags/tag2159.xml"/><Relationship Id="rId99" Type="http://schemas.openxmlformats.org/officeDocument/2006/relationships/tags" Target="../tags/tag2164.xml"/><Relationship Id="rId101" Type="http://schemas.openxmlformats.org/officeDocument/2006/relationships/tags" Target="../tags/tag2166.xml"/><Relationship Id="rId122" Type="http://schemas.openxmlformats.org/officeDocument/2006/relationships/tags" Target="../tags/tag2187.xml"/><Relationship Id="rId143" Type="http://schemas.openxmlformats.org/officeDocument/2006/relationships/slideLayout" Target="../slideLayouts/slideLayout2.xml"/><Relationship Id="rId4" Type="http://schemas.openxmlformats.org/officeDocument/2006/relationships/tags" Target="../tags/tag2069.xml"/><Relationship Id="rId9" Type="http://schemas.openxmlformats.org/officeDocument/2006/relationships/tags" Target="../tags/tag2074.xml"/><Relationship Id="rId26" Type="http://schemas.openxmlformats.org/officeDocument/2006/relationships/tags" Target="../tags/tag2091.xml"/><Relationship Id="rId47" Type="http://schemas.openxmlformats.org/officeDocument/2006/relationships/tags" Target="../tags/tag2112.xml"/><Relationship Id="rId68" Type="http://schemas.openxmlformats.org/officeDocument/2006/relationships/tags" Target="../tags/tag2133.xml"/><Relationship Id="rId89" Type="http://schemas.openxmlformats.org/officeDocument/2006/relationships/tags" Target="../tags/tag2154.xml"/><Relationship Id="rId112" Type="http://schemas.openxmlformats.org/officeDocument/2006/relationships/tags" Target="../tags/tag2177.xml"/><Relationship Id="rId133" Type="http://schemas.openxmlformats.org/officeDocument/2006/relationships/tags" Target="../tags/tag2198.xml"/><Relationship Id="rId16" Type="http://schemas.openxmlformats.org/officeDocument/2006/relationships/tags" Target="../tags/tag208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2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09.xml"/><Relationship Id="rId1" Type="http://schemas.openxmlformats.org/officeDocument/2006/relationships/tags" Target="../tags/tag2208.xml"/><Relationship Id="rId6" Type="http://schemas.openxmlformats.org/officeDocument/2006/relationships/tags" Target="../tags/tag2213.xml"/><Relationship Id="rId5" Type="http://schemas.openxmlformats.org/officeDocument/2006/relationships/tags" Target="../tags/tag2212.xml"/><Relationship Id="rId4" Type="http://schemas.openxmlformats.org/officeDocument/2006/relationships/tags" Target="../tags/tag2211.xml"/></Relationships>
</file>

<file path=ppt/slides/_rels/slide72.xml.rels><?xml version="1.0" encoding="UTF-8" standalone="yes"?>
<Relationships xmlns="http://schemas.openxmlformats.org/package/2006/relationships"><Relationship Id="rId117" Type="http://schemas.openxmlformats.org/officeDocument/2006/relationships/tags" Target="../tags/tag2330.xml"/><Relationship Id="rId21" Type="http://schemas.openxmlformats.org/officeDocument/2006/relationships/tags" Target="../tags/tag2234.xml"/><Relationship Id="rId42" Type="http://schemas.openxmlformats.org/officeDocument/2006/relationships/tags" Target="../tags/tag2255.xml"/><Relationship Id="rId63" Type="http://schemas.openxmlformats.org/officeDocument/2006/relationships/tags" Target="../tags/tag2276.xml"/><Relationship Id="rId84" Type="http://schemas.openxmlformats.org/officeDocument/2006/relationships/tags" Target="../tags/tag2297.xml"/><Relationship Id="rId138" Type="http://schemas.openxmlformats.org/officeDocument/2006/relationships/tags" Target="../tags/tag2351.xml"/><Relationship Id="rId107" Type="http://schemas.openxmlformats.org/officeDocument/2006/relationships/tags" Target="../tags/tag2320.xml"/><Relationship Id="rId11" Type="http://schemas.openxmlformats.org/officeDocument/2006/relationships/tags" Target="../tags/tag2224.xml"/><Relationship Id="rId32" Type="http://schemas.openxmlformats.org/officeDocument/2006/relationships/tags" Target="../tags/tag2245.xml"/><Relationship Id="rId53" Type="http://schemas.openxmlformats.org/officeDocument/2006/relationships/tags" Target="../tags/tag2266.xml"/><Relationship Id="rId74" Type="http://schemas.openxmlformats.org/officeDocument/2006/relationships/tags" Target="../tags/tag2287.xml"/><Relationship Id="rId128" Type="http://schemas.openxmlformats.org/officeDocument/2006/relationships/tags" Target="../tags/tag2341.xml"/><Relationship Id="rId5" Type="http://schemas.openxmlformats.org/officeDocument/2006/relationships/tags" Target="../tags/tag2218.xml"/><Relationship Id="rId90" Type="http://schemas.openxmlformats.org/officeDocument/2006/relationships/tags" Target="../tags/tag2303.xml"/><Relationship Id="rId95" Type="http://schemas.openxmlformats.org/officeDocument/2006/relationships/tags" Target="../tags/tag2308.xml"/><Relationship Id="rId22" Type="http://schemas.openxmlformats.org/officeDocument/2006/relationships/tags" Target="../tags/tag2235.xml"/><Relationship Id="rId27" Type="http://schemas.openxmlformats.org/officeDocument/2006/relationships/tags" Target="../tags/tag2240.xml"/><Relationship Id="rId43" Type="http://schemas.openxmlformats.org/officeDocument/2006/relationships/tags" Target="../tags/tag2256.xml"/><Relationship Id="rId48" Type="http://schemas.openxmlformats.org/officeDocument/2006/relationships/tags" Target="../tags/tag2261.xml"/><Relationship Id="rId64" Type="http://schemas.openxmlformats.org/officeDocument/2006/relationships/tags" Target="../tags/tag2277.xml"/><Relationship Id="rId69" Type="http://schemas.openxmlformats.org/officeDocument/2006/relationships/tags" Target="../tags/tag2282.xml"/><Relationship Id="rId113" Type="http://schemas.openxmlformats.org/officeDocument/2006/relationships/tags" Target="../tags/tag2326.xml"/><Relationship Id="rId118" Type="http://schemas.openxmlformats.org/officeDocument/2006/relationships/tags" Target="../tags/tag2331.xml"/><Relationship Id="rId134" Type="http://schemas.openxmlformats.org/officeDocument/2006/relationships/tags" Target="../tags/tag2347.xml"/><Relationship Id="rId139" Type="http://schemas.openxmlformats.org/officeDocument/2006/relationships/tags" Target="../tags/tag2352.xml"/><Relationship Id="rId80" Type="http://schemas.openxmlformats.org/officeDocument/2006/relationships/tags" Target="../tags/tag2293.xml"/><Relationship Id="rId85" Type="http://schemas.openxmlformats.org/officeDocument/2006/relationships/tags" Target="../tags/tag2298.xml"/><Relationship Id="rId12" Type="http://schemas.openxmlformats.org/officeDocument/2006/relationships/tags" Target="../tags/tag2225.xml"/><Relationship Id="rId17" Type="http://schemas.openxmlformats.org/officeDocument/2006/relationships/tags" Target="../tags/tag2230.xml"/><Relationship Id="rId33" Type="http://schemas.openxmlformats.org/officeDocument/2006/relationships/tags" Target="../tags/tag2246.xml"/><Relationship Id="rId38" Type="http://schemas.openxmlformats.org/officeDocument/2006/relationships/tags" Target="../tags/tag2251.xml"/><Relationship Id="rId59" Type="http://schemas.openxmlformats.org/officeDocument/2006/relationships/tags" Target="../tags/tag2272.xml"/><Relationship Id="rId103" Type="http://schemas.openxmlformats.org/officeDocument/2006/relationships/tags" Target="../tags/tag2316.xml"/><Relationship Id="rId108" Type="http://schemas.openxmlformats.org/officeDocument/2006/relationships/tags" Target="../tags/tag2321.xml"/><Relationship Id="rId124" Type="http://schemas.openxmlformats.org/officeDocument/2006/relationships/tags" Target="../tags/tag2337.xml"/><Relationship Id="rId129" Type="http://schemas.openxmlformats.org/officeDocument/2006/relationships/tags" Target="../tags/tag2342.xml"/><Relationship Id="rId54" Type="http://schemas.openxmlformats.org/officeDocument/2006/relationships/tags" Target="../tags/tag2267.xml"/><Relationship Id="rId70" Type="http://schemas.openxmlformats.org/officeDocument/2006/relationships/tags" Target="../tags/tag2283.xml"/><Relationship Id="rId75" Type="http://schemas.openxmlformats.org/officeDocument/2006/relationships/tags" Target="../tags/tag2288.xml"/><Relationship Id="rId91" Type="http://schemas.openxmlformats.org/officeDocument/2006/relationships/tags" Target="../tags/tag2304.xml"/><Relationship Id="rId96" Type="http://schemas.openxmlformats.org/officeDocument/2006/relationships/tags" Target="../tags/tag2309.xml"/><Relationship Id="rId140" Type="http://schemas.openxmlformats.org/officeDocument/2006/relationships/tags" Target="../tags/tag2353.xml"/><Relationship Id="rId145" Type="http://schemas.openxmlformats.org/officeDocument/2006/relationships/slideLayout" Target="../slideLayouts/slideLayout2.xml"/><Relationship Id="rId1" Type="http://schemas.openxmlformats.org/officeDocument/2006/relationships/tags" Target="../tags/tag2214.xml"/><Relationship Id="rId6" Type="http://schemas.openxmlformats.org/officeDocument/2006/relationships/tags" Target="../tags/tag2219.xml"/><Relationship Id="rId23" Type="http://schemas.openxmlformats.org/officeDocument/2006/relationships/tags" Target="../tags/tag2236.xml"/><Relationship Id="rId28" Type="http://schemas.openxmlformats.org/officeDocument/2006/relationships/tags" Target="../tags/tag2241.xml"/><Relationship Id="rId49" Type="http://schemas.openxmlformats.org/officeDocument/2006/relationships/tags" Target="../tags/tag2262.xml"/><Relationship Id="rId114" Type="http://schemas.openxmlformats.org/officeDocument/2006/relationships/tags" Target="../tags/tag2327.xml"/><Relationship Id="rId119" Type="http://schemas.openxmlformats.org/officeDocument/2006/relationships/tags" Target="../tags/tag2332.xml"/><Relationship Id="rId44" Type="http://schemas.openxmlformats.org/officeDocument/2006/relationships/tags" Target="../tags/tag2257.xml"/><Relationship Id="rId60" Type="http://schemas.openxmlformats.org/officeDocument/2006/relationships/tags" Target="../tags/tag2273.xml"/><Relationship Id="rId65" Type="http://schemas.openxmlformats.org/officeDocument/2006/relationships/tags" Target="../tags/tag2278.xml"/><Relationship Id="rId81" Type="http://schemas.openxmlformats.org/officeDocument/2006/relationships/tags" Target="../tags/tag2294.xml"/><Relationship Id="rId86" Type="http://schemas.openxmlformats.org/officeDocument/2006/relationships/tags" Target="../tags/tag2299.xml"/><Relationship Id="rId130" Type="http://schemas.openxmlformats.org/officeDocument/2006/relationships/tags" Target="../tags/tag2343.xml"/><Relationship Id="rId135" Type="http://schemas.openxmlformats.org/officeDocument/2006/relationships/tags" Target="../tags/tag2348.xml"/><Relationship Id="rId13" Type="http://schemas.openxmlformats.org/officeDocument/2006/relationships/tags" Target="../tags/tag2226.xml"/><Relationship Id="rId18" Type="http://schemas.openxmlformats.org/officeDocument/2006/relationships/tags" Target="../tags/tag2231.xml"/><Relationship Id="rId39" Type="http://schemas.openxmlformats.org/officeDocument/2006/relationships/tags" Target="../tags/tag2252.xml"/><Relationship Id="rId109" Type="http://schemas.openxmlformats.org/officeDocument/2006/relationships/tags" Target="../tags/tag2322.xml"/><Relationship Id="rId34" Type="http://schemas.openxmlformats.org/officeDocument/2006/relationships/tags" Target="../tags/tag2247.xml"/><Relationship Id="rId50" Type="http://schemas.openxmlformats.org/officeDocument/2006/relationships/tags" Target="../tags/tag2263.xml"/><Relationship Id="rId55" Type="http://schemas.openxmlformats.org/officeDocument/2006/relationships/tags" Target="../tags/tag2268.xml"/><Relationship Id="rId76" Type="http://schemas.openxmlformats.org/officeDocument/2006/relationships/tags" Target="../tags/tag2289.xml"/><Relationship Id="rId97" Type="http://schemas.openxmlformats.org/officeDocument/2006/relationships/tags" Target="../tags/tag2310.xml"/><Relationship Id="rId104" Type="http://schemas.openxmlformats.org/officeDocument/2006/relationships/tags" Target="../tags/tag2317.xml"/><Relationship Id="rId120" Type="http://schemas.openxmlformats.org/officeDocument/2006/relationships/tags" Target="../tags/tag2333.xml"/><Relationship Id="rId125" Type="http://schemas.openxmlformats.org/officeDocument/2006/relationships/tags" Target="../tags/tag2338.xml"/><Relationship Id="rId141" Type="http://schemas.openxmlformats.org/officeDocument/2006/relationships/tags" Target="../tags/tag2354.xml"/><Relationship Id="rId7" Type="http://schemas.openxmlformats.org/officeDocument/2006/relationships/tags" Target="../tags/tag2220.xml"/><Relationship Id="rId71" Type="http://schemas.openxmlformats.org/officeDocument/2006/relationships/tags" Target="../tags/tag2284.xml"/><Relationship Id="rId92" Type="http://schemas.openxmlformats.org/officeDocument/2006/relationships/tags" Target="../tags/tag2305.xml"/><Relationship Id="rId2" Type="http://schemas.openxmlformats.org/officeDocument/2006/relationships/tags" Target="../tags/tag2215.xml"/><Relationship Id="rId29" Type="http://schemas.openxmlformats.org/officeDocument/2006/relationships/tags" Target="../tags/tag2242.xml"/><Relationship Id="rId24" Type="http://schemas.openxmlformats.org/officeDocument/2006/relationships/tags" Target="../tags/tag2237.xml"/><Relationship Id="rId40" Type="http://schemas.openxmlformats.org/officeDocument/2006/relationships/tags" Target="../tags/tag2253.xml"/><Relationship Id="rId45" Type="http://schemas.openxmlformats.org/officeDocument/2006/relationships/tags" Target="../tags/tag2258.xml"/><Relationship Id="rId66" Type="http://schemas.openxmlformats.org/officeDocument/2006/relationships/tags" Target="../tags/tag2279.xml"/><Relationship Id="rId87" Type="http://schemas.openxmlformats.org/officeDocument/2006/relationships/tags" Target="../tags/tag2300.xml"/><Relationship Id="rId110" Type="http://schemas.openxmlformats.org/officeDocument/2006/relationships/tags" Target="../tags/tag2323.xml"/><Relationship Id="rId115" Type="http://schemas.openxmlformats.org/officeDocument/2006/relationships/tags" Target="../tags/tag2328.xml"/><Relationship Id="rId131" Type="http://schemas.openxmlformats.org/officeDocument/2006/relationships/tags" Target="../tags/tag2344.xml"/><Relationship Id="rId136" Type="http://schemas.openxmlformats.org/officeDocument/2006/relationships/tags" Target="../tags/tag2349.xml"/><Relationship Id="rId61" Type="http://schemas.openxmlformats.org/officeDocument/2006/relationships/tags" Target="../tags/tag2274.xml"/><Relationship Id="rId82" Type="http://schemas.openxmlformats.org/officeDocument/2006/relationships/tags" Target="../tags/tag2295.xml"/><Relationship Id="rId19" Type="http://schemas.openxmlformats.org/officeDocument/2006/relationships/tags" Target="../tags/tag2232.xml"/><Relationship Id="rId14" Type="http://schemas.openxmlformats.org/officeDocument/2006/relationships/tags" Target="../tags/tag2227.xml"/><Relationship Id="rId30" Type="http://schemas.openxmlformats.org/officeDocument/2006/relationships/tags" Target="../tags/tag2243.xml"/><Relationship Id="rId35" Type="http://schemas.openxmlformats.org/officeDocument/2006/relationships/tags" Target="../tags/tag2248.xml"/><Relationship Id="rId56" Type="http://schemas.openxmlformats.org/officeDocument/2006/relationships/tags" Target="../tags/tag2269.xml"/><Relationship Id="rId77" Type="http://schemas.openxmlformats.org/officeDocument/2006/relationships/tags" Target="../tags/tag2290.xml"/><Relationship Id="rId100" Type="http://schemas.openxmlformats.org/officeDocument/2006/relationships/tags" Target="../tags/tag2313.xml"/><Relationship Id="rId105" Type="http://schemas.openxmlformats.org/officeDocument/2006/relationships/tags" Target="../tags/tag2318.xml"/><Relationship Id="rId126" Type="http://schemas.openxmlformats.org/officeDocument/2006/relationships/tags" Target="../tags/tag2339.xml"/><Relationship Id="rId8" Type="http://schemas.openxmlformats.org/officeDocument/2006/relationships/tags" Target="../tags/tag2221.xml"/><Relationship Id="rId51" Type="http://schemas.openxmlformats.org/officeDocument/2006/relationships/tags" Target="../tags/tag2264.xml"/><Relationship Id="rId72" Type="http://schemas.openxmlformats.org/officeDocument/2006/relationships/tags" Target="../tags/tag2285.xml"/><Relationship Id="rId93" Type="http://schemas.openxmlformats.org/officeDocument/2006/relationships/tags" Target="../tags/tag2306.xml"/><Relationship Id="rId98" Type="http://schemas.openxmlformats.org/officeDocument/2006/relationships/tags" Target="../tags/tag2311.xml"/><Relationship Id="rId121" Type="http://schemas.openxmlformats.org/officeDocument/2006/relationships/tags" Target="../tags/tag2334.xml"/><Relationship Id="rId142" Type="http://schemas.openxmlformats.org/officeDocument/2006/relationships/tags" Target="../tags/tag2355.xml"/><Relationship Id="rId3" Type="http://schemas.openxmlformats.org/officeDocument/2006/relationships/tags" Target="../tags/tag2216.xml"/><Relationship Id="rId25" Type="http://schemas.openxmlformats.org/officeDocument/2006/relationships/tags" Target="../tags/tag2238.xml"/><Relationship Id="rId46" Type="http://schemas.openxmlformats.org/officeDocument/2006/relationships/tags" Target="../tags/tag2259.xml"/><Relationship Id="rId67" Type="http://schemas.openxmlformats.org/officeDocument/2006/relationships/tags" Target="../tags/tag2280.xml"/><Relationship Id="rId116" Type="http://schemas.openxmlformats.org/officeDocument/2006/relationships/tags" Target="../tags/tag2329.xml"/><Relationship Id="rId137" Type="http://schemas.openxmlformats.org/officeDocument/2006/relationships/tags" Target="../tags/tag2350.xml"/><Relationship Id="rId20" Type="http://schemas.openxmlformats.org/officeDocument/2006/relationships/tags" Target="../tags/tag2233.xml"/><Relationship Id="rId41" Type="http://schemas.openxmlformats.org/officeDocument/2006/relationships/tags" Target="../tags/tag2254.xml"/><Relationship Id="rId62" Type="http://schemas.openxmlformats.org/officeDocument/2006/relationships/tags" Target="../tags/tag2275.xml"/><Relationship Id="rId83" Type="http://schemas.openxmlformats.org/officeDocument/2006/relationships/tags" Target="../tags/tag2296.xml"/><Relationship Id="rId88" Type="http://schemas.openxmlformats.org/officeDocument/2006/relationships/tags" Target="../tags/tag2301.xml"/><Relationship Id="rId111" Type="http://schemas.openxmlformats.org/officeDocument/2006/relationships/tags" Target="../tags/tag2324.xml"/><Relationship Id="rId132" Type="http://schemas.openxmlformats.org/officeDocument/2006/relationships/tags" Target="../tags/tag2345.xml"/><Relationship Id="rId15" Type="http://schemas.openxmlformats.org/officeDocument/2006/relationships/tags" Target="../tags/tag2228.xml"/><Relationship Id="rId36" Type="http://schemas.openxmlformats.org/officeDocument/2006/relationships/tags" Target="../tags/tag2249.xml"/><Relationship Id="rId57" Type="http://schemas.openxmlformats.org/officeDocument/2006/relationships/tags" Target="../tags/tag2270.xml"/><Relationship Id="rId106" Type="http://schemas.openxmlformats.org/officeDocument/2006/relationships/tags" Target="../tags/tag2319.xml"/><Relationship Id="rId127" Type="http://schemas.openxmlformats.org/officeDocument/2006/relationships/tags" Target="../tags/tag2340.xml"/><Relationship Id="rId10" Type="http://schemas.openxmlformats.org/officeDocument/2006/relationships/tags" Target="../tags/tag2223.xml"/><Relationship Id="rId31" Type="http://schemas.openxmlformats.org/officeDocument/2006/relationships/tags" Target="../tags/tag2244.xml"/><Relationship Id="rId52" Type="http://schemas.openxmlformats.org/officeDocument/2006/relationships/tags" Target="../tags/tag2265.xml"/><Relationship Id="rId73" Type="http://schemas.openxmlformats.org/officeDocument/2006/relationships/tags" Target="../tags/tag2286.xml"/><Relationship Id="rId78" Type="http://schemas.openxmlformats.org/officeDocument/2006/relationships/tags" Target="../tags/tag2291.xml"/><Relationship Id="rId94" Type="http://schemas.openxmlformats.org/officeDocument/2006/relationships/tags" Target="../tags/tag2307.xml"/><Relationship Id="rId99" Type="http://schemas.openxmlformats.org/officeDocument/2006/relationships/tags" Target="../tags/tag2312.xml"/><Relationship Id="rId101" Type="http://schemas.openxmlformats.org/officeDocument/2006/relationships/tags" Target="../tags/tag2314.xml"/><Relationship Id="rId122" Type="http://schemas.openxmlformats.org/officeDocument/2006/relationships/tags" Target="../tags/tag2335.xml"/><Relationship Id="rId143" Type="http://schemas.openxmlformats.org/officeDocument/2006/relationships/tags" Target="../tags/tag2356.xml"/><Relationship Id="rId4" Type="http://schemas.openxmlformats.org/officeDocument/2006/relationships/tags" Target="../tags/tag2217.xml"/><Relationship Id="rId9" Type="http://schemas.openxmlformats.org/officeDocument/2006/relationships/tags" Target="../tags/tag2222.xml"/><Relationship Id="rId26" Type="http://schemas.openxmlformats.org/officeDocument/2006/relationships/tags" Target="../tags/tag2239.xml"/><Relationship Id="rId47" Type="http://schemas.openxmlformats.org/officeDocument/2006/relationships/tags" Target="../tags/tag2260.xml"/><Relationship Id="rId68" Type="http://schemas.openxmlformats.org/officeDocument/2006/relationships/tags" Target="../tags/tag2281.xml"/><Relationship Id="rId89" Type="http://schemas.openxmlformats.org/officeDocument/2006/relationships/tags" Target="../tags/tag2302.xml"/><Relationship Id="rId112" Type="http://schemas.openxmlformats.org/officeDocument/2006/relationships/tags" Target="../tags/tag2325.xml"/><Relationship Id="rId133" Type="http://schemas.openxmlformats.org/officeDocument/2006/relationships/tags" Target="../tags/tag2346.xml"/><Relationship Id="rId16" Type="http://schemas.openxmlformats.org/officeDocument/2006/relationships/tags" Target="../tags/tag2229.xml"/><Relationship Id="rId37" Type="http://schemas.openxmlformats.org/officeDocument/2006/relationships/tags" Target="../tags/tag2250.xml"/><Relationship Id="rId58" Type="http://schemas.openxmlformats.org/officeDocument/2006/relationships/tags" Target="../tags/tag2271.xml"/><Relationship Id="rId79" Type="http://schemas.openxmlformats.org/officeDocument/2006/relationships/tags" Target="../tags/tag2292.xml"/><Relationship Id="rId102" Type="http://schemas.openxmlformats.org/officeDocument/2006/relationships/tags" Target="../tags/tag2315.xml"/><Relationship Id="rId123" Type="http://schemas.openxmlformats.org/officeDocument/2006/relationships/tags" Target="../tags/tag2336.xml"/><Relationship Id="rId144" Type="http://schemas.openxmlformats.org/officeDocument/2006/relationships/tags" Target="../tags/tag2357.xml"/></Relationships>
</file>

<file path=ppt/slides/_rels/slide73.xml.rels><?xml version="1.0" encoding="UTF-8" standalone="yes"?>
<Relationships xmlns="http://schemas.openxmlformats.org/package/2006/relationships"><Relationship Id="rId117" Type="http://schemas.openxmlformats.org/officeDocument/2006/relationships/tags" Target="../tags/tag2474.xml"/><Relationship Id="rId21" Type="http://schemas.openxmlformats.org/officeDocument/2006/relationships/tags" Target="../tags/tag2378.xml"/><Relationship Id="rId42" Type="http://schemas.openxmlformats.org/officeDocument/2006/relationships/tags" Target="../tags/tag2399.xml"/><Relationship Id="rId63" Type="http://schemas.openxmlformats.org/officeDocument/2006/relationships/tags" Target="../tags/tag2420.xml"/><Relationship Id="rId84" Type="http://schemas.openxmlformats.org/officeDocument/2006/relationships/tags" Target="../tags/tag2441.xml"/><Relationship Id="rId138" Type="http://schemas.openxmlformats.org/officeDocument/2006/relationships/tags" Target="../tags/tag2495.xml"/><Relationship Id="rId107" Type="http://schemas.openxmlformats.org/officeDocument/2006/relationships/tags" Target="../tags/tag2464.xml"/><Relationship Id="rId11" Type="http://schemas.openxmlformats.org/officeDocument/2006/relationships/tags" Target="../tags/tag2368.xml"/><Relationship Id="rId32" Type="http://schemas.openxmlformats.org/officeDocument/2006/relationships/tags" Target="../tags/tag2389.xml"/><Relationship Id="rId37" Type="http://schemas.openxmlformats.org/officeDocument/2006/relationships/tags" Target="../tags/tag2394.xml"/><Relationship Id="rId53" Type="http://schemas.openxmlformats.org/officeDocument/2006/relationships/tags" Target="../tags/tag2410.xml"/><Relationship Id="rId58" Type="http://schemas.openxmlformats.org/officeDocument/2006/relationships/tags" Target="../tags/tag2415.xml"/><Relationship Id="rId74" Type="http://schemas.openxmlformats.org/officeDocument/2006/relationships/tags" Target="../tags/tag2431.xml"/><Relationship Id="rId79" Type="http://schemas.openxmlformats.org/officeDocument/2006/relationships/tags" Target="../tags/tag2436.xml"/><Relationship Id="rId102" Type="http://schemas.openxmlformats.org/officeDocument/2006/relationships/tags" Target="../tags/tag2459.xml"/><Relationship Id="rId123" Type="http://schemas.openxmlformats.org/officeDocument/2006/relationships/tags" Target="../tags/tag2480.xml"/><Relationship Id="rId128" Type="http://schemas.openxmlformats.org/officeDocument/2006/relationships/tags" Target="../tags/tag2485.xml"/><Relationship Id="rId144" Type="http://schemas.openxmlformats.org/officeDocument/2006/relationships/slideLayout" Target="../slideLayouts/slideLayout2.xml"/><Relationship Id="rId5" Type="http://schemas.openxmlformats.org/officeDocument/2006/relationships/tags" Target="../tags/tag2362.xml"/><Relationship Id="rId90" Type="http://schemas.openxmlformats.org/officeDocument/2006/relationships/tags" Target="../tags/tag2447.xml"/><Relationship Id="rId95" Type="http://schemas.openxmlformats.org/officeDocument/2006/relationships/tags" Target="../tags/tag2452.xml"/><Relationship Id="rId22" Type="http://schemas.openxmlformats.org/officeDocument/2006/relationships/tags" Target="../tags/tag2379.xml"/><Relationship Id="rId27" Type="http://schemas.openxmlformats.org/officeDocument/2006/relationships/tags" Target="../tags/tag2384.xml"/><Relationship Id="rId43" Type="http://schemas.openxmlformats.org/officeDocument/2006/relationships/tags" Target="../tags/tag2400.xml"/><Relationship Id="rId48" Type="http://schemas.openxmlformats.org/officeDocument/2006/relationships/tags" Target="../tags/tag2405.xml"/><Relationship Id="rId64" Type="http://schemas.openxmlformats.org/officeDocument/2006/relationships/tags" Target="../tags/tag2421.xml"/><Relationship Id="rId69" Type="http://schemas.openxmlformats.org/officeDocument/2006/relationships/tags" Target="../tags/tag2426.xml"/><Relationship Id="rId113" Type="http://schemas.openxmlformats.org/officeDocument/2006/relationships/tags" Target="../tags/tag2470.xml"/><Relationship Id="rId118" Type="http://schemas.openxmlformats.org/officeDocument/2006/relationships/tags" Target="../tags/tag2475.xml"/><Relationship Id="rId134" Type="http://schemas.openxmlformats.org/officeDocument/2006/relationships/tags" Target="../tags/tag2491.xml"/><Relationship Id="rId139" Type="http://schemas.openxmlformats.org/officeDocument/2006/relationships/tags" Target="../tags/tag2496.xml"/><Relationship Id="rId80" Type="http://schemas.openxmlformats.org/officeDocument/2006/relationships/tags" Target="../tags/tag2437.xml"/><Relationship Id="rId85" Type="http://schemas.openxmlformats.org/officeDocument/2006/relationships/tags" Target="../tags/tag2442.xml"/><Relationship Id="rId12" Type="http://schemas.openxmlformats.org/officeDocument/2006/relationships/tags" Target="../tags/tag2369.xml"/><Relationship Id="rId17" Type="http://schemas.openxmlformats.org/officeDocument/2006/relationships/tags" Target="../tags/tag2374.xml"/><Relationship Id="rId33" Type="http://schemas.openxmlformats.org/officeDocument/2006/relationships/tags" Target="../tags/tag2390.xml"/><Relationship Id="rId38" Type="http://schemas.openxmlformats.org/officeDocument/2006/relationships/tags" Target="../tags/tag2395.xml"/><Relationship Id="rId59" Type="http://schemas.openxmlformats.org/officeDocument/2006/relationships/tags" Target="../tags/tag2416.xml"/><Relationship Id="rId103" Type="http://schemas.openxmlformats.org/officeDocument/2006/relationships/tags" Target="../tags/tag2460.xml"/><Relationship Id="rId108" Type="http://schemas.openxmlformats.org/officeDocument/2006/relationships/tags" Target="../tags/tag2465.xml"/><Relationship Id="rId124" Type="http://schemas.openxmlformats.org/officeDocument/2006/relationships/tags" Target="../tags/tag2481.xml"/><Relationship Id="rId129" Type="http://schemas.openxmlformats.org/officeDocument/2006/relationships/tags" Target="../tags/tag2486.xml"/><Relationship Id="rId54" Type="http://schemas.openxmlformats.org/officeDocument/2006/relationships/tags" Target="../tags/tag2411.xml"/><Relationship Id="rId70" Type="http://schemas.openxmlformats.org/officeDocument/2006/relationships/tags" Target="../tags/tag2427.xml"/><Relationship Id="rId75" Type="http://schemas.openxmlformats.org/officeDocument/2006/relationships/tags" Target="../tags/tag2432.xml"/><Relationship Id="rId91" Type="http://schemas.openxmlformats.org/officeDocument/2006/relationships/tags" Target="../tags/tag2448.xml"/><Relationship Id="rId96" Type="http://schemas.openxmlformats.org/officeDocument/2006/relationships/tags" Target="../tags/tag2453.xml"/><Relationship Id="rId140" Type="http://schemas.openxmlformats.org/officeDocument/2006/relationships/tags" Target="../tags/tag2497.xml"/><Relationship Id="rId1" Type="http://schemas.openxmlformats.org/officeDocument/2006/relationships/tags" Target="../tags/tag2358.xml"/><Relationship Id="rId6" Type="http://schemas.openxmlformats.org/officeDocument/2006/relationships/tags" Target="../tags/tag2363.xml"/><Relationship Id="rId23" Type="http://schemas.openxmlformats.org/officeDocument/2006/relationships/tags" Target="../tags/tag2380.xml"/><Relationship Id="rId28" Type="http://schemas.openxmlformats.org/officeDocument/2006/relationships/tags" Target="../tags/tag2385.xml"/><Relationship Id="rId49" Type="http://schemas.openxmlformats.org/officeDocument/2006/relationships/tags" Target="../tags/tag2406.xml"/><Relationship Id="rId114" Type="http://schemas.openxmlformats.org/officeDocument/2006/relationships/tags" Target="../tags/tag2471.xml"/><Relationship Id="rId119" Type="http://schemas.openxmlformats.org/officeDocument/2006/relationships/tags" Target="../tags/tag2476.xml"/><Relationship Id="rId44" Type="http://schemas.openxmlformats.org/officeDocument/2006/relationships/tags" Target="../tags/tag2401.xml"/><Relationship Id="rId60" Type="http://schemas.openxmlformats.org/officeDocument/2006/relationships/tags" Target="../tags/tag2417.xml"/><Relationship Id="rId65" Type="http://schemas.openxmlformats.org/officeDocument/2006/relationships/tags" Target="../tags/tag2422.xml"/><Relationship Id="rId81" Type="http://schemas.openxmlformats.org/officeDocument/2006/relationships/tags" Target="../tags/tag2438.xml"/><Relationship Id="rId86" Type="http://schemas.openxmlformats.org/officeDocument/2006/relationships/tags" Target="../tags/tag2443.xml"/><Relationship Id="rId130" Type="http://schemas.openxmlformats.org/officeDocument/2006/relationships/tags" Target="../tags/tag2487.xml"/><Relationship Id="rId135" Type="http://schemas.openxmlformats.org/officeDocument/2006/relationships/tags" Target="../tags/tag2492.xml"/><Relationship Id="rId13" Type="http://schemas.openxmlformats.org/officeDocument/2006/relationships/tags" Target="../tags/tag2370.xml"/><Relationship Id="rId18" Type="http://schemas.openxmlformats.org/officeDocument/2006/relationships/tags" Target="../tags/tag2375.xml"/><Relationship Id="rId39" Type="http://schemas.openxmlformats.org/officeDocument/2006/relationships/tags" Target="../tags/tag2396.xml"/><Relationship Id="rId109" Type="http://schemas.openxmlformats.org/officeDocument/2006/relationships/tags" Target="../tags/tag2466.xml"/><Relationship Id="rId34" Type="http://schemas.openxmlformats.org/officeDocument/2006/relationships/tags" Target="../tags/tag2391.xml"/><Relationship Id="rId50" Type="http://schemas.openxmlformats.org/officeDocument/2006/relationships/tags" Target="../tags/tag2407.xml"/><Relationship Id="rId55" Type="http://schemas.openxmlformats.org/officeDocument/2006/relationships/tags" Target="../tags/tag2412.xml"/><Relationship Id="rId76" Type="http://schemas.openxmlformats.org/officeDocument/2006/relationships/tags" Target="../tags/tag2433.xml"/><Relationship Id="rId97" Type="http://schemas.openxmlformats.org/officeDocument/2006/relationships/tags" Target="../tags/tag2454.xml"/><Relationship Id="rId104" Type="http://schemas.openxmlformats.org/officeDocument/2006/relationships/tags" Target="../tags/tag2461.xml"/><Relationship Id="rId120" Type="http://schemas.openxmlformats.org/officeDocument/2006/relationships/tags" Target="../tags/tag2477.xml"/><Relationship Id="rId125" Type="http://schemas.openxmlformats.org/officeDocument/2006/relationships/tags" Target="../tags/tag2482.xml"/><Relationship Id="rId141" Type="http://schemas.openxmlformats.org/officeDocument/2006/relationships/tags" Target="../tags/tag2498.xml"/><Relationship Id="rId7" Type="http://schemas.openxmlformats.org/officeDocument/2006/relationships/tags" Target="../tags/tag2364.xml"/><Relationship Id="rId71" Type="http://schemas.openxmlformats.org/officeDocument/2006/relationships/tags" Target="../tags/tag2428.xml"/><Relationship Id="rId92" Type="http://schemas.openxmlformats.org/officeDocument/2006/relationships/tags" Target="../tags/tag2449.xml"/><Relationship Id="rId2" Type="http://schemas.openxmlformats.org/officeDocument/2006/relationships/tags" Target="../tags/tag2359.xml"/><Relationship Id="rId29" Type="http://schemas.openxmlformats.org/officeDocument/2006/relationships/tags" Target="../tags/tag2386.xml"/><Relationship Id="rId24" Type="http://schemas.openxmlformats.org/officeDocument/2006/relationships/tags" Target="../tags/tag2381.xml"/><Relationship Id="rId40" Type="http://schemas.openxmlformats.org/officeDocument/2006/relationships/tags" Target="../tags/tag2397.xml"/><Relationship Id="rId45" Type="http://schemas.openxmlformats.org/officeDocument/2006/relationships/tags" Target="../tags/tag2402.xml"/><Relationship Id="rId66" Type="http://schemas.openxmlformats.org/officeDocument/2006/relationships/tags" Target="../tags/tag2423.xml"/><Relationship Id="rId87" Type="http://schemas.openxmlformats.org/officeDocument/2006/relationships/tags" Target="../tags/tag2444.xml"/><Relationship Id="rId110" Type="http://schemas.openxmlformats.org/officeDocument/2006/relationships/tags" Target="../tags/tag2467.xml"/><Relationship Id="rId115" Type="http://schemas.openxmlformats.org/officeDocument/2006/relationships/tags" Target="../tags/tag2472.xml"/><Relationship Id="rId131" Type="http://schemas.openxmlformats.org/officeDocument/2006/relationships/tags" Target="../tags/tag2488.xml"/><Relationship Id="rId136" Type="http://schemas.openxmlformats.org/officeDocument/2006/relationships/tags" Target="../tags/tag2493.xml"/><Relationship Id="rId61" Type="http://schemas.openxmlformats.org/officeDocument/2006/relationships/tags" Target="../tags/tag2418.xml"/><Relationship Id="rId82" Type="http://schemas.openxmlformats.org/officeDocument/2006/relationships/tags" Target="../tags/tag2439.xml"/><Relationship Id="rId19" Type="http://schemas.openxmlformats.org/officeDocument/2006/relationships/tags" Target="../tags/tag2376.xml"/><Relationship Id="rId14" Type="http://schemas.openxmlformats.org/officeDocument/2006/relationships/tags" Target="../tags/tag2371.xml"/><Relationship Id="rId30" Type="http://schemas.openxmlformats.org/officeDocument/2006/relationships/tags" Target="../tags/tag2387.xml"/><Relationship Id="rId35" Type="http://schemas.openxmlformats.org/officeDocument/2006/relationships/tags" Target="../tags/tag2392.xml"/><Relationship Id="rId56" Type="http://schemas.openxmlformats.org/officeDocument/2006/relationships/tags" Target="../tags/tag2413.xml"/><Relationship Id="rId77" Type="http://schemas.openxmlformats.org/officeDocument/2006/relationships/tags" Target="../tags/tag2434.xml"/><Relationship Id="rId100" Type="http://schemas.openxmlformats.org/officeDocument/2006/relationships/tags" Target="../tags/tag2457.xml"/><Relationship Id="rId105" Type="http://schemas.openxmlformats.org/officeDocument/2006/relationships/tags" Target="../tags/tag2462.xml"/><Relationship Id="rId126" Type="http://schemas.openxmlformats.org/officeDocument/2006/relationships/tags" Target="../tags/tag2483.xml"/><Relationship Id="rId8" Type="http://schemas.openxmlformats.org/officeDocument/2006/relationships/tags" Target="../tags/tag2365.xml"/><Relationship Id="rId51" Type="http://schemas.openxmlformats.org/officeDocument/2006/relationships/tags" Target="../tags/tag2408.xml"/><Relationship Id="rId72" Type="http://schemas.openxmlformats.org/officeDocument/2006/relationships/tags" Target="../tags/tag2429.xml"/><Relationship Id="rId93" Type="http://schemas.openxmlformats.org/officeDocument/2006/relationships/tags" Target="../tags/tag2450.xml"/><Relationship Id="rId98" Type="http://schemas.openxmlformats.org/officeDocument/2006/relationships/tags" Target="../tags/tag2455.xml"/><Relationship Id="rId121" Type="http://schemas.openxmlformats.org/officeDocument/2006/relationships/tags" Target="../tags/tag2478.xml"/><Relationship Id="rId142" Type="http://schemas.openxmlformats.org/officeDocument/2006/relationships/tags" Target="../tags/tag2499.xml"/><Relationship Id="rId3" Type="http://schemas.openxmlformats.org/officeDocument/2006/relationships/tags" Target="../tags/tag2360.xml"/><Relationship Id="rId25" Type="http://schemas.openxmlformats.org/officeDocument/2006/relationships/tags" Target="../tags/tag2382.xml"/><Relationship Id="rId46" Type="http://schemas.openxmlformats.org/officeDocument/2006/relationships/tags" Target="../tags/tag2403.xml"/><Relationship Id="rId67" Type="http://schemas.openxmlformats.org/officeDocument/2006/relationships/tags" Target="../tags/tag2424.xml"/><Relationship Id="rId116" Type="http://schemas.openxmlformats.org/officeDocument/2006/relationships/tags" Target="../tags/tag2473.xml"/><Relationship Id="rId137" Type="http://schemas.openxmlformats.org/officeDocument/2006/relationships/tags" Target="../tags/tag2494.xml"/><Relationship Id="rId20" Type="http://schemas.openxmlformats.org/officeDocument/2006/relationships/tags" Target="../tags/tag2377.xml"/><Relationship Id="rId41" Type="http://schemas.openxmlformats.org/officeDocument/2006/relationships/tags" Target="../tags/tag2398.xml"/><Relationship Id="rId62" Type="http://schemas.openxmlformats.org/officeDocument/2006/relationships/tags" Target="../tags/tag2419.xml"/><Relationship Id="rId83" Type="http://schemas.openxmlformats.org/officeDocument/2006/relationships/tags" Target="../tags/tag2440.xml"/><Relationship Id="rId88" Type="http://schemas.openxmlformats.org/officeDocument/2006/relationships/tags" Target="../tags/tag2445.xml"/><Relationship Id="rId111" Type="http://schemas.openxmlformats.org/officeDocument/2006/relationships/tags" Target="../tags/tag2468.xml"/><Relationship Id="rId132" Type="http://schemas.openxmlformats.org/officeDocument/2006/relationships/tags" Target="../tags/tag2489.xml"/><Relationship Id="rId15" Type="http://schemas.openxmlformats.org/officeDocument/2006/relationships/tags" Target="../tags/tag2372.xml"/><Relationship Id="rId36" Type="http://schemas.openxmlformats.org/officeDocument/2006/relationships/tags" Target="../tags/tag2393.xml"/><Relationship Id="rId57" Type="http://schemas.openxmlformats.org/officeDocument/2006/relationships/tags" Target="../tags/tag2414.xml"/><Relationship Id="rId106" Type="http://schemas.openxmlformats.org/officeDocument/2006/relationships/tags" Target="../tags/tag2463.xml"/><Relationship Id="rId127" Type="http://schemas.openxmlformats.org/officeDocument/2006/relationships/tags" Target="../tags/tag2484.xml"/><Relationship Id="rId10" Type="http://schemas.openxmlformats.org/officeDocument/2006/relationships/tags" Target="../tags/tag2367.xml"/><Relationship Id="rId31" Type="http://schemas.openxmlformats.org/officeDocument/2006/relationships/tags" Target="../tags/tag2388.xml"/><Relationship Id="rId52" Type="http://schemas.openxmlformats.org/officeDocument/2006/relationships/tags" Target="../tags/tag2409.xml"/><Relationship Id="rId73" Type="http://schemas.openxmlformats.org/officeDocument/2006/relationships/tags" Target="../tags/tag2430.xml"/><Relationship Id="rId78" Type="http://schemas.openxmlformats.org/officeDocument/2006/relationships/tags" Target="../tags/tag2435.xml"/><Relationship Id="rId94" Type="http://schemas.openxmlformats.org/officeDocument/2006/relationships/tags" Target="../tags/tag2451.xml"/><Relationship Id="rId99" Type="http://schemas.openxmlformats.org/officeDocument/2006/relationships/tags" Target="../tags/tag2456.xml"/><Relationship Id="rId101" Type="http://schemas.openxmlformats.org/officeDocument/2006/relationships/tags" Target="../tags/tag2458.xml"/><Relationship Id="rId122" Type="http://schemas.openxmlformats.org/officeDocument/2006/relationships/tags" Target="../tags/tag2479.xml"/><Relationship Id="rId143" Type="http://schemas.openxmlformats.org/officeDocument/2006/relationships/tags" Target="../tags/tag2500.xml"/><Relationship Id="rId4" Type="http://schemas.openxmlformats.org/officeDocument/2006/relationships/tags" Target="../tags/tag2361.xml"/><Relationship Id="rId9" Type="http://schemas.openxmlformats.org/officeDocument/2006/relationships/tags" Target="../tags/tag2366.xml"/><Relationship Id="rId26" Type="http://schemas.openxmlformats.org/officeDocument/2006/relationships/tags" Target="../tags/tag2383.xml"/><Relationship Id="rId47" Type="http://schemas.openxmlformats.org/officeDocument/2006/relationships/tags" Target="../tags/tag2404.xml"/><Relationship Id="rId68" Type="http://schemas.openxmlformats.org/officeDocument/2006/relationships/tags" Target="../tags/tag2425.xml"/><Relationship Id="rId89" Type="http://schemas.openxmlformats.org/officeDocument/2006/relationships/tags" Target="../tags/tag2446.xml"/><Relationship Id="rId112" Type="http://schemas.openxmlformats.org/officeDocument/2006/relationships/tags" Target="../tags/tag2469.xml"/><Relationship Id="rId133" Type="http://schemas.openxmlformats.org/officeDocument/2006/relationships/tags" Target="../tags/tag2490.xml"/><Relationship Id="rId16" Type="http://schemas.openxmlformats.org/officeDocument/2006/relationships/tags" Target="../tags/tag2373.xml"/></Relationships>
</file>

<file path=ppt/slides/_rels/slide74.xml.rels><?xml version="1.0" encoding="UTF-8" standalone="yes"?>
<Relationships xmlns="http://schemas.openxmlformats.org/package/2006/relationships"><Relationship Id="rId117" Type="http://schemas.openxmlformats.org/officeDocument/2006/relationships/tags" Target="../tags/tag2617.xml"/><Relationship Id="rId21" Type="http://schemas.openxmlformats.org/officeDocument/2006/relationships/tags" Target="../tags/tag2521.xml"/><Relationship Id="rId42" Type="http://schemas.openxmlformats.org/officeDocument/2006/relationships/tags" Target="../tags/tag2542.xml"/><Relationship Id="rId63" Type="http://schemas.openxmlformats.org/officeDocument/2006/relationships/tags" Target="../tags/tag2563.xml"/><Relationship Id="rId84" Type="http://schemas.openxmlformats.org/officeDocument/2006/relationships/tags" Target="../tags/tag2584.xml"/><Relationship Id="rId138" Type="http://schemas.openxmlformats.org/officeDocument/2006/relationships/tags" Target="../tags/tag2638.xml"/><Relationship Id="rId107" Type="http://schemas.openxmlformats.org/officeDocument/2006/relationships/tags" Target="../tags/tag2607.xml"/><Relationship Id="rId11" Type="http://schemas.openxmlformats.org/officeDocument/2006/relationships/tags" Target="../tags/tag2511.xml"/><Relationship Id="rId32" Type="http://schemas.openxmlformats.org/officeDocument/2006/relationships/tags" Target="../tags/tag2532.xml"/><Relationship Id="rId37" Type="http://schemas.openxmlformats.org/officeDocument/2006/relationships/tags" Target="../tags/tag2537.xml"/><Relationship Id="rId53" Type="http://schemas.openxmlformats.org/officeDocument/2006/relationships/tags" Target="../tags/tag2553.xml"/><Relationship Id="rId58" Type="http://schemas.openxmlformats.org/officeDocument/2006/relationships/tags" Target="../tags/tag2558.xml"/><Relationship Id="rId74" Type="http://schemas.openxmlformats.org/officeDocument/2006/relationships/tags" Target="../tags/tag2574.xml"/><Relationship Id="rId79" Type="http://schemas.openxmlformats.org/officeDocument/2006/relationships/tags" Target="../tags/tag2579.xml"/><Relationship Id="rId102" Type="http://schemas.openxmlformats.org/officeDocument/2006/relationships/tags" Target="../tags/tag2602.xml"/><Relationship Id="rId123" Type="http://schemas.openxmlformats.org/officeDocument/2006/relationships/tags" Target="../tags/tag2623.xml"/><Relationship Id="rId128" Type="http://schemas.openxmlformats.org/officeDocument/2006/relationships/tags" Target="../tags/tag2628.xml"/><Relationship Id="rId144" Type="http://schemas.openxmlformats.org/officeDocument/2006/relationships/slideLayout" Target="../slideLayouts/slideLayout2.xml"/><Relationship Id="rId5" Type="http://schemas.openxmlformats.org/officeDocument/2006/relationships/tags" Target="../tags/tag2505.xml"/><Relationship Id="rId90" Type="http://schemas.openxmlformats.org/officeDocument/2006/relationships/tags" Target="../tags/tag2590.xml"/><Relationship Id="rId95" Type="http://schemas.openxmlformats.org/officeDocument/2006/relationships/tags" Target="../tags/tag2595.xml"/><Relationship Id="rId22" Type="http://schemas.openxmlformats.org/officeDocument/2006/relationships/tags" Target="../tags/tag2522.xml"/><Relationship Id="rId27" Type="http://schemas.openxmlformats.org/officeDocument/2006/relationships/tags" Target="../tags/tag2527.xml"/><Relationship Id="rId43" Type="http://schemas.openxmlformats.org/officeDocument/2006/relationships/tags" Target="../tags/tag2543.xml"/><Relationship Id="rId48" Type="http://schemas.openxmlformats.org/officeDocument/2006/relationships/tags" Target="../tags/tag2548.xml"/><Relationship Id="rId64" Type="http://schemas.openxmlformats.org/officeDocument/2006/relationships/tags" Target="../tags/tag2564.xml"/><Relationship Id="rId69" Type="http://schemas.openxmlformats.org/officeDocument/2006/relationships/tags" Target="../tags/tag2569.xml"/><Relationship Id="rId113" Type="http://schemas.openxmlformats.org/officeDocument/2006/relationships/tags" Target="../tags/tag2613.xml"/><Relationship Id="rId118" Type="http://schemas.openxmlformats.org/officeDocument/2006/relationships/tags" Target="../tags/tag2618.xml"/><Relationship Id="rId134" Type="http://schemas.openxmlformats.org/officeDocument/2006/relationships/tags" Target="../tags/tag2634.xml"/><Relationship Id="rId139" Type="http://schemas.openxmlformats.org/officeDocument/2006/relationships/tags" Target="../tags/tag2639.xml"/><Relationship Id="rId80" Type="http://schemas.openxmlformats.org/officeDocument/2006/relationships/tags" Target="../tags/tag2580.xml"/><Relationship Id="rId85" Type="http://schemas.openxmlformats.org/officeDocument/2006/relationships/tags" Target="../tags/tag2585.xml"/><Relationship Id="rId12" Type="http://schemas.openxmlformats.org/officeDocument/2006/relationships/tags" Target="../tags/tag2512.xml"/><Relationship Id="rId17" Type="http://schemas.openxmlformats.org/officeDocument/2006/relationships/tags" Target="../tags/tag2517.xml"/><Relationship Id="rId33" Type="http://schemas.openxmlformats.org/officeDocument/2006/relationships/tags" Target="../tags/tag2533.xml"/><Relationship Id="rId38" Type="http://schemas.openxmlformats.org/officeDocument/2006/relationships/tags" Target="../tags/tag2538.xml"/><Relationship Id="rId59" Type="http://schemas.openxmlformats.org/officeDocument/2006/relationships/tags" Target="../tags/tag2559.xml"/><Relationship Id="rId103" Type="http://schemas.openxmlformats.org/officeDocument/2006/relationships/tags" Target="../tags/tag2603.xml"/><Relationship Id="rId108" Type="http://schemas.openxmlformats.org/officeDocument/2006/relationships/tags" Target="../tags/tag2608.xml"/><Relationship Id="rId124" Type="http://schemas.openxmlformats.org/officeDocument/2006/relationships/tags" Target="../tags/tag2624.xml"/><Relationship Id="rId129" Type="http://schemas.openxmlformats.org/officeDocument/2006/relationships/tags" Target="../tags/tag2629.xml"/><Relationship Id="rId54" Type="http://schemas.openxmlformats.org/officeDocument/2006/relationships/tags" Target="../tags/tag2554.xml"/><Relationship Id="rId70" Type="http://schemas.openxmlformats.org/officeDocument/2006/relationships/tags" Target="../tags/tag2570.xml"/><Relationship Id="rId75" Type="http://schemas.openxmlformats.org/officeDocument/2006/relationships/tags" Target="../tags/tag2575.xml"/><Relationship Id="rId91" Type="http://schemas.openxmlformats.org/officeDocument/2006/relationships/tags" Target="../tags/tag2591.xml"/><Relationship Id="rId96" Type="http://schemas.openxmlformats.org/officeDocument/2006/relationships/tags" Target="../tags/tag2596.xml"/><Relationship Id="rId140" Type="http://schemas.openxmlformats.org/officeDocument/2006/relationships/tags" Target="../tags/tag2640.xml"/><Relationship Id="rId1" Type="http://schemas.openxmlformats.org/officeDocument/2006/relationships/tags" Target="../tags/tag2501.xml"/><Relationship Id="rId6" Type="http://schemas.openxmlformats.org/officeDocument/2006/relationships/tags" Target="../tags/tag2506.xml"/><Relationship Id="rId23" Type="http://schemas.openxmlformats.org/officeDocument/2006/relationships/tags" Target="../tags/tag2523.xml"/><Relationship Id="rId28" Type="http://schemas.openxmlformats.org/officeDocument/2006/relationships/tags" Target="../tags/tag2528.xml"/><Relationship Id="rId49" Type="http://schemas.openxmlformats.org/officeDocument/2006/relationships/tags" Target="../tags/tag2549.xml"/><Relationship Id="rId114" Type="http://schemas.openxmlformats.org/officeDocument/2006/relationships/tags" Target="../tags/tag2614.xml"/><Relationship Id="rId119" Type="http://schemas.openxmlformats.org/officeDocument/2006/relationships/tags" Target="../tags/tag2619.xml"/><Relationship Id="rId44" Type="http://schemas.openxmlformats.org/officeDocument/2006/relationships/tags" Target="../tags/tag2544.xml"/><Relationship Id="rId60" Type="http://schemas.openxmlformats.org/officeDocument/2006/relationships/tags" Target="../tags/tag2560.xml"/><Relationship Id="rId65" Type="http://schemas.openxmlformats.org/officeDocument/2006/relationships/tags" Target="../tags/tag2565.xml"/><Relationship Id="rId81" Type="http://schemas.openxmlformats.org/officeDocument/2006/relationships/tags" Target="../tags/tag2581.xml"/><Relationship Id="rId86" Type="http://schemas.openxmlformats.org/officeDocument/2006/relationships/tags" Target="../tags/tag2586.xml"/><Relationship Id="rId130" Type="http://schemas.openxmlformats.org/officeDocument/2006/relationships/tags" Target="../tags/tag2630.xml"/><Relationship Id="rId135" Type="http://schemas.openxmlformats.org/officeDocument/2006/relationships/tags" Target="../tags/tag2635.xml"/><Relationship Id="rId13" Type="http://schemas.openxmlformats.org/officeDocument/2006/relationships/tags" Target="../tags/tag2513.xml"/><Relationship Id="rId18" Type="http://schemas.openxmlformats.org/officeDocument/2006/relationships/tags" Target="../tags/tag2518.xml"/><Relationship Id="rId39" Type="http://schemas.openxmlformats.org/officeDocument/2006/relationships/tags" Target="../tags/tag2539.xml"/><Relationship Id="rId109" Type="http://schemas.openxmlformats.org/officeDocument/2006/relationships/tags" Target="../tags/tag2609.xml"/><Relationship Id="rId34" Type="http://schemas.openxmlformats.org/officeDocument/2006/relationships/tags" Target="../tags/tag2534.xml"/><Relationship Id="rId50" Type="http://schemas.openxmlformats.org/officeDocument/2006/relationships/tags" Target="../tags/tag2550.xml"/><Relationship Id="rId55" Type="http://schemas.openxmlformats.org/officeDocument/2006/relationships/tags" Target="../tags/tag2555.xml"/><Relationship Id="rId76" Type="http://schemas.openxmlformats.org/officeDocument/2006/relationships/tags" Target="../tags/tag2576.xml"/><Relationship Id="rId97" Type="http://schemas.openxmlformats.org/officeDocument/2006/relationships/tags" Target="../tags/tag2597.xml"/><Relationship Id="rId104" Type="http://schemas.openxmlformats.org/officeDocument/2006/relationships/tags" Target="../tags/tag2604.xml"/><Relationship Id="rId120" Type="http://schemas.openxmlformats.org/officeDocument/2006/relationships/tags" Target="../tags/tag2620.xml"/><Relationship Id="rId125" Type="http://schemas.openxmlformats.org/officeDocument/2006/relationships/tags" Target="../tags/tag2625.xml"/><Relationship Id="rId141" Type="http://schemas.openxmlformats.org/officeDocument/2006/relationships/tags" Target="../tags/tag2641.xml"/><Relationship Id="rId7" Type="http://schemas.openxmlformats.org/officeDocument/2006/relationships/tags" Target="../tags/tag2507.xml"/><Relationship Id="rId71" Type="http://schemas.openxmlformats.org/officeDocument/2006/relationships/tags" Target="../tags/tag2571.xml"/><Relationship Id="rId92" Type="http://schemas.openxmlformats.org/officeDocument/2006/relationships/tags" Target="../tags/tag2592.xml"/><Relationship Id="rId2" Type="http://schemas.openxmlformats.org/officeDocument/2006/relationships/tags" Target="../tags/tag2502.xml"/><Relationship Id="rId29" Type="http://schemas.openxmlformats.org/officeDocument/2006/relationships/tags" Target="../tags/tag2529.xml"/><Relationship Id="rId24" Type="http://schemas.openxmlformats.org/officeDocument/2006/relationships/tags" Target="../tags/tag2524.xml"/><Relationship Id="rId40" Type="http://schemas.openxmlformats.org/officeDocument/2006/relationships/tags" Target="../tags/tag2540.xml"/><Relationship Id="rId45" Type="http://schemas.openxmlformats.org/officeDocument/2006/relationships/tags" Target="../tags/tag2545.xml"/><Relationship Id="rId66" Type="http://schemas.openxmlformats.org/officeDocument/2006/relationships/tags" Target="../tags/tag2566.xml"/><Relationship Id="rId87" Type="http://schemas.openxmlformats.org/officeDocument/2006/relationships/tags" Target="../tags/tag2587.xml"/><Relationship Id="rId110" Type="http://schemas.openxmlformats.org/officeDocument/2006/relationships/tags" Target="../tags/tag2610.xml"/><Relationship Id="rId115" Type="http://schemas.openxmlformats.org/officeDocument/2006/relationships/tags" Target="../tags/tag2615.xml"/><Relationship Id="rId131" Type="http://schemas.openxmlformats.org/officeDocument/2006/relationships/tags" Target="../tags/tag2631.xml"/><Relationship Id="rId136" Type="http://schemas.openxmlformats.org/officeDocument/2006/relationships/tags" Target="../tags/tag2636.xml"/><Relationship Id="rId61" Type="http://schemas.openxmlformats.org/officeDocument/2006/relationships/tags" Target="../tags/tag2561.xml"/><Relationship Id="rId82" Type="http://schemas.openxmlformats.org/officeDocument/2006/relationships/tags" Target="../tags/tag2582.xml"/><Relationship Id="rId19" Type="http://schemas.openxmlformats.org/officeDocument/2006/relationships/tags" Target="../tags/tag2519.xml"/><Relationship Id="rId14" Type="http://schemas.openxmlformats.org/officeDocument/2006/relationships/tags" Target="../tags/tag2514.xml"/><Relationship Id="rId30" Type="http://schemas.openxmlformats.org/officeDocument/2006/relationships/tags" Target="../tags/tag2530.xml"/><Relationship Id="rId35" Type="http://schemas.openxmlformats.org/officeDocument/2006/relationships/tags" Target="../tags/tag2535.xml"/><Relationship Id="rId56" Type="http://schemas.openxmlformats.org/officeDocument/2006/relationships/tags" Target="../tags/tag2556.xml"/><Relationship Id="rId77" Type="http://schemas.openxmlformats.org/officeDocument/2006/relationships/tags" Target="../tags/tag2577.xml"/><Relationship Id="rId100" Type="http://schemas.openxmlformats.org/officeDocument/2006/relationships/tags" Target="../tags/tag2600.xml"/><Relationship Id="rId105" Type="http://schemas.openxmlformats.org/officeDocument/2006/relationships/tags" Target="../tags/tag2605.xml"/><Relationship Id="rId126" Type="http://schemas.openxmlformats.org/officeDocument/2006/relationships/tags" Target="../tags/tag2626.xml"/><Relationship Id="rId8" Type="http://schemas.openxmlformats.org/officeDocument/2006/relationships/tags" Target="../tags/tag2508.xml"/><Relationship Id="rId51" Type="http://schemas.openxmlformats.org/officeDocument/2006/relationships/tags" Target="../tags/tag2551.xml"/><Relationship Id="rId72" Type="http://schemas.openxmlformats.org/officeDocument/2006/relationships/tags" Target="../tags/tag2572.xml"/><Relationship Id="rId93" Type="http://schemas.openxmlformats.org/officeDocument/2006/relationships/tags" Target="../tags/tag2593.xml"/><Relationship Id="rId98" Type="http://schemas.openxmlformats.org/officeDocument/2006/relationships/tags" Target="../tags/tag2598.xml"/><Relationship Id="rId121" Type="http://schemas.openxmlformats.org/officeDocument/2006/relationships/tags" Target="../tags/tag2621.xml"/><Relationship Id="rId142" Type="http://schemas.openxmlformats.org/officeDocument/2006/relationships/tags" Target="../tags/tag2642.xml"/><Relationship Id="rId3" Type="http://schemas.openxmlformats.org/officeDocument/2006/relationships/tags" Target="../tags/tag2503.xml"/><Relationship Id="rId25" Type="http://schemas.openxmlformats.org/officeDocument/2006/relationships/tags" Target="../tags/tag2525.xml"/><Relationship Id="rId46" Type="http://schemas.openxmlformats.org/officeDocument/2006/relationships/tags" Target="../tags/tag2546.xml"/><Relationship Id="rId67" Type="http://schemas.openxmlformats.org/officeDocument/2006/relationships/tags" Target="../tags/tag2567.xml"/><Relationship Id="rId116" Type="http://schemas.openxmlformats.org/officeDocument/2006/relationships/tags" Target="../tags/tag2616.xml"/><Relationship Id="rId137" Type="http://schemas.openxmlformats.org/officeDocument/2006/relationships/tags" Target="../tags/tag2637.xml"/><Relationship Id="rId20" Type="http://schemas.openxmlformats.org/officeDocument/2006/relationships/tags" Target="../tags/tag2520.xml"/><Relationship Id="rId41" Type="http://schemas.openxmlformats.org/officeDocument/2006/relationships/tags" Target="../tags/tag2541.xml"/><Relationship Id="rId62" Type="http://schemas.openxmlformats.org/officeDocument/2006/relationships/tags" Target="../tags/tag2562.xml"/><Relationship Id="rId83" Type="http://schemas.openxmlformats.org/officeDocument/2006/relationships/tags" Target="../tags/tag2583.xml"/><Relationship Id="rId88" Type="http://schemas.openxmlformats.org/officeDocument/2006/relationships/tags" Target="../tags/tag2588.xml"/><Relationship Id="rId111" Type="http://schemas.openxmlformats.org/officeDocument/2006/relationships/tags" Target="../tags/tag2611.xml"/><Relationship Id="rId132" Type="http://schemas.openxmlformats.org/officeDocument/2006/relationships/tags" Target="../tags/tag2632.xml"/><Relationship Id="rId15" Type="http://schemas.openxmlformats.org/officeDocument/2006/relationships/tags" Target="../tags/tag2515.xml"/><Relationship Id="rId36" Type="http://schemas.openxmlformats.org/officeDocument/2006/relationships/tags" Target="../tags/tag2536.xml"/><Relationship Id="rId57" Type="http://schemas.openxmlformats.org/officeDocument/2006/relationships/tags" Target="../tags/tag2557.xml"/><Relationship Id="rId106" Type="http://schemas.openxmlformats.org/officeDocument/2006/relationships/tags" Target="../tags/tag2606.xml"/><Relationship Id="rId127" Type="http://schemas.openxmlformats.org/officeDocument/2006/relationships/tags" Target="../tags/tag2627.xml"/><Relationship Id="rId10" Type="http://schemas.openxmlformats.org/officeDocument/2006/relationships/tags" Target="../tags/tag2510.xml"/><Relationship Id="rId31" Type="http://schemas.openxmlformats.org/officeDocument/2006/relationships/tags" Target="../tags/tag2531.xml"/><Relationship Id="rId52" Type="http://schemas.openxmlformats.org/officeDocument/2006/relationships/tags" Target="../tags/tag2552.xml"/><Relationship Id="rId73" Type="http://schemas.openxmlformats.org/officeDocument/2006/relationships/tags" Target="../tags/tag2573.xml"/><Relationship Id="rId78" Type="http://schemas.openxmlformats.org/officeDocument/2006/relationships/tags" Target="../tags/tag2578.xml"/><Relationship Id="rId94" Type="http://schemas.openxmlformats.org/officeDocument/2006/relationships/tags" Target="../tags/tag2594.xml"/><Relationship Id="rId99" Type="http://schemas.openxmlformats.org/officeDocument/2006/relationships/tags" Target="../tags/tag2599.xml"/><Relationship Id="rId101" Type="http://schemas.openxmlformats.org/officeDocument/2006/relationships/tags" Target="../tags/tag2601.xml"/><Relationship Id="rId122" Type="http://schemas.openxmlformats.org/officeDocument/2006/relationships/tags" Target="../tags/tag2622.xml"/><Relationship Id="rId143" Type="http://schemas.openxmlformats.org/officeDocument/2006/relationships/tags" Target="../tags/tag2643.xml"/><Relationship Id="rId4" Type="http://schemas.openxmlformats.org/officeDocument/2006/relationships/tags" Target="../tags/tag2504.xml"/><Relationship Id="rId9" Type="http://schemas.openxmlformats.org/officeDocument/2006/relationships/tags" Target="../tags/tag2509.xml"/><Relationship Id="rId26" Type="http://schemas.openxmlformats.org/officeDocument/2006/relationships/tags" Target="../tags/tag2526.xml"/><Relationship Id="rId47" Type="http://schemas.openxmlformats.org/officeDocument/2006/relationships/tags" Target="../tags/tag2547.xml"/><Relationship Id="rId68" Type="http://schemas.openxmlformats.org/officeDocument/2006/relationships/tags" Target="../tags/tag2568.xml"/><Relationship Id="rId89" Type="http://schemas.openxmlformats.org/officeDocument/2006/relationships/tags" Target="../tags/tag2589.xml"/><Relationship Id="rId112" Type="http://schemas.openxmlformats.org/officeDocument/2006/relationships/tags" Target="../tags/tag2612.xml"/><Relationship Id="rId133" Type="http://schemas.openxmlformats.org/officeDocument/2006/relationships/tags" Target="../tags/tag2633.xml"/><Relationship Id="rId16" Type="http://schemas.openxmlformats.org/officeDocument/2006/relationships/tags" Target="../tags/tag251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45.xml"/><Relationship Id="rId1" Type="http://schemas.openxmlformats.org/officeDocument/2006/relationships/tags" Target="../tags/tag2644.xml"/></Relationships>
</file>

<file path=ppt/slides/_rels/slide76.xml.rels><?xml version="1.0" encoding="UTF-8" standalone="yes"?>
<Relationships xmlns="http://schemas.openxmlformats.org/package/2006/relationships"><Relationship Id="rId26" Type="http://schemas.openxmlformats.org/officeDocument/2006/relationships/tags" Target="../tags/tag2671.xml"/><Relationship Id="rId21" Type="http://schemas.openxmlformats.org/officeDocument/2006/relationships/tags" Target="../tags/tag2666.xml"/><Relationship Id="rId42" Type="http://schemas.openxmlformats.org/officeDocument/2006/relationships/tags" Target="../tags/tag2687.xml"/><Relationship Id="rId47" Type="http://schemas.openxmlformats.org/officeDocument/2006/relationships/tags" Target="../tags/tag2692.xml"/><Relationship Id="rId63" Type="http://schemas.openxmlformats.org/officeDocument/2006/relationships/tags" Target="../tags/tag2708.xml"/><Relationship Id="rId68" Type="http://schemas.openxmlformats.org/officeDocument/2006/relationships/tags" Target="../tags/tag2713.xml"/><Relationship Id="rId84" Type="http://schemas.openxmlformats.org/officeDocument/2006/relationships/tags" Target="../tags/tag2729.xml"/><Relationship Id="rId89" Type="http://schemas.openxmlformats.org/officeDocument/2006/relationships/tags" Target="../tags/tag2734.xml"/><Relationship Id="rId16" Type="http://schemas.openxmlformats.org/officeDocument/2006/relationships/tags" Target="../tags/tag2661.xml"/><Relationship Id="rId11" Type="http://schemas.openxmlformats.org/officeDocument/2006/relationships/tags" Target="../tags/tag2656.xml"/><Relationship Id="rId32" Type="http://schemas.openxmlformats.org/officeDocument/2006/relationships/tags" Target="../tags/tag2677.xml"/><Relationship Id="rId37" Type="http://schemas.openxmlformats.org/officeDocument/2006/relationships/tags" Target="../tags/tag2682.xml"/><Relationship Id="rId53" Type="http://schemas.openxmlformats.org/officeDocument/2006/relationships/tags" Target="../tags/tag2698.xml"/><Relationship Id="rId58" Type="http://schemas.openxmlformats.org/officeDocument/2006/relationships/tags" Target="../tags/tag2703.xml"/><Relationship Id="rId74" Type="http://schemas.openxmlformats.org/officeDocument/2006/relationships/tags" Target="../tags/tag2719.xml"/><Relationship Id="rId79" Type="http://schemas.openxmlformats.org/officeDocument/2006/relationships/tags" Target="../tags/tag2724.xml"/><Relationship Id="rId5" Type="http://schemas.openxmlformats.org/officeDocument/2006/relationships/tags" Target="../tags/tag2650.xml"/><Relationship Id="rId90" Type="http://schemas.openxmlformats.org/officeDocument/2006/relationships/tags" Target="../tags/tag2735.xml"/><Relationship Id="rId95" Type="http://schemas.openxmlformats.org/officeDocument/2006/relationships/tags" Target="../tags/tag2740.xml"/><Relationship Id="rId22" Type="http://schemas.openxmlformats.org/officeDocument/2006/relationships/tags" Target="../tags/tag2667.xml"/><Relationship Id="rId27" Type="http://schemas.openxmlformats.org/officeDocument/2006/relationships/tags" Target="../tags/tag2672.xml"/><Relationship Id="rId43" Type="http://schemas.openxmlformats.org/officeDocument/2006/relationships/tags" Target="../tags/tag2688.xml"/><Relationship Id="rId48" Type="http://schemas.openxmlformats.org/officeDocument/2006/relationships/tags" Target="../tags/tag2693.xml"/><Relationship Id="rId64" Type="http://schemas.openxmlformats.org/officeDocument/2006/relationships/tags" Target="../tags/tag2709.xml"/><Relationship Id="rId69" Type="http://schemas.openxmlformats.org/officeDocument/2006/relationships/tags" Target="../tags/tag2714.xml"/><Relationship Id="rId80" Type="http://schemas.openxmlformats.org/officeDocument/2006/relationships/tags" Target="../tags/tag2725.xml"/><Relationship Id="rId85" Type="http://schemas.openxmlformats.org/officeDocument/2006/relationships/tags" Target="../tags/tag2730.xml"/><Relationship Id="rId12" Type="http://schemas.openxmlformats.org/officeDocument/2006/relationships/tags" Target="../tags/tag2657.xml"/><Relationship Id="rId17" Type="http://schemas.openxmlformats.org/officeDocument/2006/relationships/tags" Target="../tags/tag2662.xml"/><Relationship Id="rId25" Type="http://schemas.openxmlformats.org/officeDocument/2006/relationships/tags" Target="../tags/tag2670.xml"/><Relationship Id="rId33" Type="http://schemas.openxmlformats.org/officeDocument/2006/relationships/tags" Target="../tags/tag2678.xml"/><Relationship Id="rId38" Type="http://schemas.openxmlformats.org/officeDocument/2006/relationships/tags" Target="../tags/tag2683.xml"/><Relationship Id="rId46" Type="http://schemas.openxmlformats.org/officeDocument/2006/relationships/tags" Target="../tags/tag2691.xml"/><Relationship Id="rId59" Type="http://schemas.openxmlformats.org/officeDocument/2006/relationships/tags" Target="../tags/tag2704.xml"/><Relationship Id="rId67" Type="http://schemas.openxmlformats.org/officeDocument/2006/relationships/tags" Target="../tags/tag2712.xml"/><Relationship Id="rId20" Type="http://schemas.openxmlformats.org/officeDocument/2006/relationships/tags" Target="../tags/tag2665.xml"/><Relationship Id="rId41" Type="http://schemas.openxmlformats.org/officeDocument/2006/relationships/tags" Target="../tags/tag2686.xml"/><Relationship Id="rId54" Type="http://schemas.openxmlformats.org/officeDocument/2006/relationships/tags" Target="../tags/tag2699.xml"/><Relationship Id="rId62" Type="http://schemas.openxmlformats.org/officeDocument/2006/relationships/tags" Target="../tags/tag2707.xml"/><Relationship Id="rId70" Type="http://schemas.openxmlformats.org/officeDocument/2006/relationships/tags" Target="../tags/tag2715.xml"/><Relationship Id="rId75" Type="http://schemas.openxmlformats.org/officeDocument/2006/relationships/tags" Target="../tags/tag2720.xml"/><Relationship Id="rId83" Type="http://schemas.openxmlformats.org/officeDocument/2006/relationships/tags" Target="../tags/tag2728.xml"/><Relationship Id="rId88" Type="http://schemas.openxmlformats.org/officeDocument/2006/relationships/tags" Target="../tags/tag2733.xml"/><Relationship Id="rId91" Type="http://schemas.openxmlformats.org/officeDocument/2006/relationships/tags" Target="../tags/tag2736.xml"/><Relationship Id="rId96" Type="http://schemas.openxmlformats.org/officeDocument/2006/relationships/tags" Target="../tags/tag2741.xml"/><Relationship Id="rId1" Type="http://schemas.openxmlformats.org/officeDocument/2006/relationships/tags" Target="../tags/tag2646.xml"/><Relationship Id="rId6" Type="http://schemas.openxmlformats.org/officeDocument/2006/relationships/tags" Target="../tags/tag2651.xml"/><Relationship Id="rId15" Type="http://schemas.openxmlformats.org/officeDocument/2006/relationships/tags" Target="../tags/tag2660.xml"/><Relationship Id="rId23" Type="http://schemas.openxmlformats.org/officeDocument/2006/relationships/tags" Target="../tags/tag2668.xml"/><Relationship Id="rId28" Type="http://schemas.openxmlformats.org/officeDocument/2006/relationships/tags" Target="../tags/tag2673.xml"/><Relationship Id="rId36" Type="http://schemas.openxmlformats.org/officeDocument/2006/relationships/tags" Target="../tags/tag2681.xml"/><Relationship Id="rId49" Type="http://schemas.openxmlformats.org/officeDocument/2006/relationships/tags" Target="../tags/tag2694.xml"/><Relationship Id="rId57" Type="http://schemas.openxmlformats.org/officeDocument/2006/relationships/tags" Target="../tags/tag2702.xml"/><Relationship Id="rId10" Type="http://schemas.openxmlformats.org/officeDocument/2006/relationships/tags" Target="../tags/tag2655.xml"/><Relationship Id="rId31" Type="http://schemas.openxmlformats.org/officeDocument/2006/relationships/tags" Target="../tags/tag2676.xml"/><Relationship Id="rId44" Type="http://schemas.openxmlformats.org/officeDocument/2006/relationships/tags" Target="../tags/tag2689.xml"/><Relationship Id="rId52" Type="http://schemas.openxmlformats.org/officeDocument/2006/relationships/tags" Target="../tags/tag2697.xml"/><Relationship Id="rId60" Type="http://schemas.openxmlformats.org/officeDocument/2006/relationships/tags" Target="../tags/tag2705.xml"/><Relationship Id="rId65" Type="http://schemas.openxmlformats.org/officeDocument/2006/relationships/tags" Target="../tags/tag2710.xml"/><Relationship Id="rId73" Type="http://schemas.openxmlformats.org/officeDocument/2006/relationships/tags" Target="../tags/tag2718.xml"/><Relationship Id="rId78" Type="http://schemas.openxmlformats.org/officeDocument/2006/relationships/tags" Target="../tags/tag2723.xml"/><Relationship Id="rId81" Type="http://schemas.openxmlformats.org/officeDocument/2006/relationships/tags" Target="../tags/tag2726.xml"/><Relationship Id="rId86" Type="http://schemas.openxmlformats.org/officeDocument/2006/relationships/tags" Target="../tags/tag2731.xml"/><Relationship Id="rId94" Type="http://schemas.openxmlformats.org/officeDocument/2006/relationships/tags" Target="../tags/tag2739.xml"/><Relationship Id="rId99" Type="http://schemas.openxmlformats.org/officeDocument/2006/relationships/tags" Target="../tags/tag2744.xml"/><Relationship Id="rId101" Type="http://schemas.openxmlformats.org/officeDocument/2006/relationships/slideLayout" Target="../slideLayouts/slideLayout2.xml"/><Relationship Id="rId4" Type="http://schemas.openxmlformats.org/officeDocument/2006/relationships/tags" Target="../tags/tag2649.xml"/><Relationship Id="rId9" Type="http://schemas.openxmlformats.org/officeDocument/2006/relationships/tags" Target="../tags/tag2654.xml"/><Relationship Id="rId13" Type="http://schemas.openxmlformats.org/officeDocument/2006/relationships/tags" Target="../tags/tag2658.xml"/><Relationship Id="rId18" Type="http://schemas.openxmlformats.org/officeDocument/2006/relationships/tags" Target="../tags/tag2663.xml"/><Relationship Id="rId39" Type="http://schemas.openxmlformats.org/officeDocument/2006/relationships/tags" Target="../tags/tag2684.xml"/><Relationship Id="rId34" Type="http://schemas.openxmlformats.org/officeDocument/2006/relationships/tags" Target="../tags/tag2679.xml"/><Relationship Id="rId50" Type="http://schemas.openxmlformats.org/officeDocument/2006/relationships/tags" Target="../tags/tag2695.xml"/><Relationship Id="rId55" Type="http://schemas.openxmlformats.org/officeDocument/2006/relationships/tags" Target="../tags/tag2700.xml"/><Relationship Id="rId76" Type="http://schemas.openxmlformats.org/officeDocument/2006/relationships/tags" Target="../tags/tag2721.xml"/><Relationship Id="rId97" Type="http://schemas.openxmlformats.org/officeDocument/2006/relationships/tags" Target="../tags/tag2742.xml"/><Relationship Id="rId7" Type="http://schemas.openxmlformats.org/officeDocument/2006/relationships/tags" Target="../tags/tag2652.xml"/><Relationship Id="rId71" Type="http://schemas.openxmlformats.org/officeDocument/2006/relationships/tags" Target="../tags/tag2716.xml"/><Relationship Id="rId92" Type="http://schemas.openxmlformats.org/officeDocument/2006/relationships/tags" Target="../tags/tag2737.xml"/><Relationship Id="rId2" Type="http://schemas.openxmlformats.org/officeDocument/2006/relationships/tags" Target="../tags/tag2647.xml"/><Relationship Id="rId29" Type="http://schemas.openxmlformats.org/officeDocument/2006/relationships/tags" Target="../tags/tag2674.xml"/><Relationship Id="rId24" Type="http://schemas.openxmlformats.org/officeDocument/2006/relationships/tags" Target="../tags/tag2669.xml"/><Relationship Id="rId40" Type="http://schemas.openxmlformats.org/officeDocument/2006/relationships/tags" Target="../tags/tag2685.xml"/><Relationship Id="rId45" Type="http://schemas.openxmlformats.org/officeDocument/2006/relationships/tags" Target="../tags/tag2690.xml"/><Relationship Id="rId66" Type="http://schemas.openxmlformats.org/officeDocument/2006/relationships/tags" Target="../tags/tag2711.xml"/><Relationship Id="rId87" Type="http://schemas.openxmlformats.org/officeDocument/2006/relationships/tags" Target="../tags/tag2732.xml"/><Relationship Id="rId61" Type="http://schemas.openxmlformats.org/officeDocument/2006/relationships/tags" Target="../tags/tag2706.xml"/><Relationship Id="rId82" Type="http://schemas.openxmlformats.org/officeDocument/2006/relationships/tags" Target="../tags/tag2727.xml"/><Relationship Id="rId19" Type="http://schemas.openxmlformats.org/officeDocument/2006/relationships/tags" Target="../tags/tag2664.xml"/><Relationship Id="rId14" Type="http://schemas.openxmlformats.org/officeDocument/2006/relationships/tags" Target="../tags/tag2659.xml"/><Relationship Id="rId30" Type="http://schemas.openxmlformats.org/officeDocument/2006/relationships/tags" Target="../tags/tag2675.xml"/><Relationship Id="rId35" Type="http://schemas.openxmlformats.org/officeDocument/2006/relationships/tags" Target="../tags/tag2680.xml"/><Relationship Id="rId56" Type="http://schemas.openxmlformats.org/officeDocument/2006/relationships/tags" Target="../tags/tag2701.xml"/><Relationship Id="rId77" Type="http://schemas.openxmlformats.org/officeDocument/2006/relationships/tags" Target="../tags/tag2722.xml"/><Relationship Id="rId100" Type="http://schemas.openxmlformats.org/officeDocument/2006/relationships/tags" Target="../tags/tag2745.xml"/><Relationship Id="rId8" Type="http://schemas.openxmlformats.org/officeDocument/2006/relationships/tags" Target="../tags/tag2653.xml"/><Relationship Id="rId51" Type="http://schemas.openxmlformats.org/officeDocument/2006/relationships/tags" Target="../tags/tag2696.xml"/><Relationship Id="rId72" Type="http://schemas.openxmlformats.org/officeDocument/2006/relationships/tags" Target="../tags/tag2717.xml"/><Relationship Id="rId93" Type="http://schemas.openxmlformats.org/officeDocument/2006/relationships/tags" Target="../tags/tag2738.xml"/><Relationship Id="rId98" Type="http://schemas.openxmlformats.org/officeDocument/2006/relationships/tags" Target="../tags/tag2743.xml"/><Relationship Id="rId3" Type="http://schemas.openxmlformats.org/officeDocument/2006/relationships/tags" Target="../tags/tag264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47.xml"/><Relationship Id="rId1" Type="http://schemas.openxmlformats.org/officeDocument/2006/relationships/tags" Target="../tags/tag2746.xml"/></Relationships>
</file>

<file path=ppt/slides/_rels/slide78.xml.rels><?xml version="1.0" encoding="UTF-8" standalone="yes"?>
<Relationships xmlns="http://schemas.openxmlformats.org/package/2006/relationships"><Relationship Id="rId26" Type="http://schemas.openxmlformats.org/officeDocument/2006/relationships/tags" Target="../tags/tag2773.xml"/><Relationship Id="rId21" Type="http://schemas.openxmlformats.org/officeDocument/2006/relationships/tags" Target="../tags/tag2768.xml"/><Relationship Id="rId42" Type="http://schemas.openxmlformats.org/officeDocument/2006/relationships/tags" Target="../tags/tag2789.xml"/><Relationship Id="rId47" Type="http://schemas.openxmlformats.org/officeDocument/2006/relationships/tags" Target="../tags/tag2794.xml"/><Relationship Id="rId63" Type="http://schemas.openxmlformats.org/officeDocument/2006/relationships/tags" Target="../tags/tag2810.xml"/><Relationship Id="rId68" Type="http://schemas.openxmlformats.org/officeDocument/2006/relationships/tags" Target="../tags/tag2815.xml"/><Relationship Id="rId84" Type="http://schemas.openxmlformats.org/officeDocument/2006/relationships/tags" Target="../tags/tag2831.xml"/><Relationship Id="rId89" Type="http://schemas.openxmlformats.org/officeDocument/2006/relationships/tags" Target="../tags/tag2836.xml"/><Relationship Id="rId16" Type="http://schemas.openxmlformats.org/officeDocument/2006/relationships/tags" Target="../tags/tag2763.xml"/><Relationship Id="rId11" Type="http://schemas.openxmlformats.org/officeDocument/2006/relationships/tags" Target="../tags/tag2758.xml"/><Relationship Id="rId32" Type="http://schemas.openxmlformats.org/officeDocument/2006/relationships/tags" Target="../tags/tag2779.xml"/><Relationship Id="rId37" Type="http://schemas.openxmlformats.org/officeDocument/2006/relationships/tags" Target="../tags/tag2784.xml"/><Relationship Id="rId53" Type="http://schemas.openxmlformats.org/officeDocument/2006/relationships/tags" Target="../tags/tag2800.xml"/><Relationship Id="rId58" Type="http://schemas.openxmlformats.org/officeDocument/2006/relationships/tags" Target="../tags/tag2805.xml"/><Relationship Id="rId74" Type="http://schemas.openxmlformats.org/officeDocument/2006/relationships/tags" Target="../tags/tag2821.xml"/><Relationship Id="rId79" Type="http://schemas.openxmlformats.org/officeDocument/2006/relationships/tags" Target="../tags/tag2826.xml"/><Relationship Id="rId102" Type="http://schemas.openxmlformats.org/officeDocument/2006/relationships/slideLayout" Target="../slideLayouts/slideLayout2.xml"/><Relationship Id="rId5" Type="http://schemas.openxmlformats.org/officeDocument/2006/relationships/tags" Target="../tags/tag2752.xml"/><Relationship Id="rId90" Type="http://schemas.openxmlformats.org/officeDocument/2006/relationships/tags" Target="../tags/tag2837.xml"/><Relationship Id="rId95" Type="http://schemas.openxmlformats.org/officeDocument/2006/relationships/tags" Target="../tags/tag2842.xml"/><Relationship Id="rId22" Type="http://schemas.openxmlformats.org/officeDocument/2006/relationships/tags" Target="../tags/tag2769.xml"/><Relationship Id="rId27" Type="http://schemas.openxmlformats.org/officeDocument/2006/relationships/tags" Target="../tags/tag2774.xml"/><Relationship Id="rId43" Type="http://schemas.openxmlformats.org/officeDocument/2006/relationships/tags" Target="../tags/tag2790.xml"/><Relationship Id="rId48" Type="http://schemas.openxmlformats.org/officeDocument/2006/relationships/tags" Target="../tags/tag2795.xml"/><Relationship Id="rId64" Type="http://schemas.openxmlformats.org/officeDocument/2006/relationships/tags" Target="../tags/tag2811.xml"/><Relationship Id="rId69" Type="http://schemas.openxmlformats.org/officeDocument/2006/relationships/tags" Target="../tags/tag2816.xml"/><Relationship Id="rId80" Type="http://schemas.openxmlformats.org/officeDocument/2006/relationships/tags" Target="../tags/tag2827.xml"/><Relationship Id="rId85" Type="http://schemas.openxmlformats.org/officeDocument/2006/relationships/tags" Target="../tags/tag2832.xml"/><Relationship Id="rId12" Type="http://schemas.openxmlformats.org/officeDocument/2006/relationships/tags" Target="../tags/tag2759.xml"/><Relationship Id="rId17" Type="http://schemas.openxmlformats.org/officeDocument/2006/relationships/tags" Target="../tags/tag2764.xml"/><Relationship Id="rId25" Type="http://schemas.openxmlformats.org/officeDocument/2006/relationships/tags" Target="../tags/tag2772.xml"/><Relationship Id="rId33" Type="http://schemas.openxmlformats.org/officeDocument/2006/relationships/tags" Target="../tags/tag2780.xml"/><Relationship Id="rId38" Type="http://schemas.openxmlformats.org/officeDocument/2006/relationships/tags" Target="../tags/tag2785.xml"/><Relationship Id="rId46" Type="http://schemas.openxmlformats.org/officeDocument/2006/relationships/tags" Target="../tags/tag2793.xml"/><Relationship Id="rId59" Type="http://schemas.openxmlformats.org/officeDocument/2006/relationships/tags" Target="../tags/tag2806.xml"/><Relationship Id="rId67" Type="http://schemas.openxmlformats.org/officeDocument/2006/relationships/tags" Target="../tags/tag2814.xml"/><Relationship Id="rId20" Type="http://schemas.openxmlformats.org/officeDocument/2006/relationships/tags" Target="../tags/tag2767.xml"/><Relationship Id="rId41" Type="http://schemas.openxmlformats.org/officeDocument/2006/relationships/tags" Target="../tags/tag2788.xml"/><Relationship Id="rId54" Type="http://schemas.openxmlformats.org/officeDocument/2006/relationships/tags" Target="../tags/tag2801.xml"/><Relationship Id="rId62" Type="http://schemas.openxmlformats.org/officeDocument/2006/relationships/tags" Target="../tags/tag2809.xml"/><Relationship Id="rId70" Type="http://schemas.openxmlformats.org/officeDocument/2006/relationships/tags" Target="../tags/tag2817.xml"/><Relationship Id="rId75" Type="http://schemas.openxmlformats.org/officeDocument/2006/relationships/tags" Target="../tags/tag2822.xml"/><Relationship Id="rId83" Type="http://schemas.openxmlformats.org/officeDocument/2006/relationships/tags" Target="../tags/tag2830.xml"/><Relationship Id="rId88" Type="http://schemas.openxmlformats.org/officeDocument/2006/relationships/tags" Target="../tags/tag2835.xml"/><Relationship Id="rId91" Type="http://schemas.openxmlformats.org/officeDocument/2006/relationships/tags" Target="../tags/tag2838.xml"/><Relationship Id="rId96" Type="http://schemas.openxmlformats.org/officeDocument/2006/relationships/tags" Target="../tags/tag2843.xml"/><Relationship Id="rId1" Type="http://schemas.openxmlformats.org/officeDocument/2006/relationships/tags" Target="../tags/tag2748.xml"/><Relationship Id="rId6" Type="http://schemas.openxmlformats.org/officeDocument/2006/relationships/tags" Target="../tags/tag2753.xml"/><Relationship Id="rId15" Type="http://schemas.openxmlformats.org/officeDocument/2006/relationships/tags" Target="../tags/tag2762.xml"/><Relationship Id="rId23" Type="http://schemas.openxmlformats.org/officeDocument/2006/relationships/tags" Target="../tags/tag2770.xml"/><Relationship Id="rId28" Type="http://schemas.openxmlformats.org/officeDocument/2006/relationships/tags" Target="../tags/tag2775.xml"/><Relationship Id="rId36" Type="http://schemas.openxmlformats.org/officeDocument/2006/relationships/tags" Target="../tags/tag2783.xml"/><Relationship Id="rId49" Type="http://schemas.openxmlformats.org/officeDocument/2006/relationships/tags" Target="../tags/tag2796.xml"/><Relationship Id="rId57" Type="http://schemas.openxmlformats.org/officeDocument/2006/relationships/tags" Target="../tags/tag2804.xml"/><Relationship Id="rId10" Type="http://schemas.openxmlformats.org/officeDocument/2006/relationships/tags" Target="../tags/tag2757.xml"/><Relationship Id="rId31" Type="http://schemas.openxmlformats.org/officeDocument/2006/relationships/tags" Target="../tags/tag2778.xml"/><Relationship Id="rId44" Type="http://schemas.openxmlformats.org/officeDocument/2006/relationships/tags" Target="../tags/tag2791.xml"/><Relationship Id="rId52" Type="http://schemas.openxmlformats.org/officeDocument/2006/relationships/tags" Target="../tags/tag2799.xml"/><Relationship Id="rId60" Type="http://schemas.openxmlformats.org/officeDocument/2006/relationships/tags" Target="../tags/tag2807.xml"/><Relationship Id="rId65" Type="http://schemas.openxmlformats.org/officeDocument/2006/relationships/tags" Target="../tags/tag2812.xml"/><Relationship Id="rId73" Type="http://schemas.openxmlformats.org/officeDocument/2006/relationships/tags" Target="../tags/tag2820.xml"/><Relationship Id="rId78" Type="http://schemas.openxmlformats.org/officeDocument/2006/relationships/tags" Target="../tags/tag2825.xml"/><Relationship Id="rId81" Type="http://schemas.openxmlformats.org/officeDocument/2006/relationships/tags" Target="../tags/tag2828.xml"/><Relationship Id="rId86" Type="http://schemas.openxmlformats.org/officeDocument/2006/relationships/tags" Target="../tags/tag2833.xml"/><Relationship Id="rId94" Type="http://schemas.openxmlformats.org/officeDocument/2006/relationships/tags" Target="../tags/tag2841.xml"/><Relationship Id="rId99" Type="http://schemas.openxmlformats.org/officeDocument/2006/relationships/tags" Target="../tags/tag2846.xml"/><Relationship Id="rId101" Type="http://schemas.openxmlformats.org/officeDocument/2006/relationships/tags" Target="../tags/tag2848.xml"/><Relationship Id="rId4" Type="http://schemas.openxmlformats.org/officeDocument/2006/relationships/tags" Target="../tags/tag2751.xml"/><Relationship Id="rId9" Type="http://schemas.openxmlformats.org/officeDocument/2006/relationships/tags" Target="../tags/tag2756.xml"/><Relationship Id="rId13" Type="http://schemas.openxmlformats.org/officeDocument/2006/relationships/tags" Target="../tags/tag2760.xml"/><Relationship Id="rId18" Type="http://schemas.openxmlformats.org/officeDocument/2006/relationships/tags" Target="../tags/tag2765.xml"/><Relationship Id="rId39" Type="http://schemas.openxmlformats.org/officeDocument/2006/relationships/tags" Target="../tags/tag2786.xml"/><Relationship Id="rId34" Type="http://schemas.openxmlformats.org/officeDocument/2006/relationships/tags" Target="../tags/tag2781.xml"/><Relationship Id="rId50" Type="http://schemas.openxmlformats.org/officeDocument/2006/relationships/tags" Target="../tags/tag2797.xml"/><Relationship Id="rId55" Type="http://schemas.openxmlformats.org/officeDocument/2006/relationships/tags" Target="../tags/tag2802.xml"/><Relationship Id="rId76" Type="http://schemas.openxmlformats.org/officeDocument/2006/relationships/tags" Target="../tags/tag2823.xml"/><Relationship Id="rId97" Type="http://schemas.openxmlformats.org/officeDocument/2006/relationships/tags" Target="../tags/tag2844.xml"/><Relationship Id="rId7" Type="http://schemas.openxmlformats.org/officeDocument/2006/relationships/tags" Target="../tags/tag2754.xml"/><Relationship Id="rId71" Type="http://schemas.openxmlformats.org/officeDocument/2006/relationships/tags" Target="../tags/tag2818.xml"/><Relationship Id="rId92" Type="http://schemas.openxmlformats.org/officeDocument/2006/relationships/tags" Target="../tags/tag2839.xml"/><Relationship Id="rId2" Type="http://schemas.openxmlformats.org/officeDocument/2006/relationships/tags" Target="../tags/tag2749.xml"/><Relationship Id="rId29" Type="http://schemas.openxmlformats.org/officeDocument/2006/relationships/tags" Target="../tags/tag2776.xml"/><Relationship Id="rId24" Type="http://schemas.openxmlformats.org/officeDocument/2006/relationships/tags" Target="../tags/tag2771.xml"/><Relationship Id="rId40" Type="http://schemas.openxmlformats.org/officeDocument/2006/relationships/tags" Target="../tags/tag2787.xml"/><Relationship Id="rId45" Type="http://schemas.openxmlformats.org/officeDocument/2006/relationships/tags" Target="../tags/tag2792.xml"/><Relationship Id="rId66" Type="http://schemas.openxmlformats.org/officeDocument/2006/relationships/tags" Target="../tags/tag2813.xml"/><Relationship Id="rId87" Type="http://schemas.openxmlformats.org/officeDocument/2006/relationships/tags" Target="../tags/tag2834.xml"/><Relationship Id="rId61" Type="http://schemas.openxmlformats.org/officeDocument/2006/relationships/tags" Target="../tags/tag2808.xml"/><Relationship Id="rId82" Type="http://schemas.openxmlformats.org/officeDocument/2006/relationships/tags" Target="../tags/tag2829.xml"/><Relationship Id="rId19" Type="http://schemas.openxmlformats.org/officeDocument/2006/relationships/tags" Target="../tags/tag2766.xml"/><Relationship Id="rId14" Type="http://schemas.openxmlformats.org/officeDocument/2006/relationships/tags" Target="../tags/tag2761.xml"/><Relationship Id="rId30" Type="http://schemas.openxmlformats.org/officeDocument/2006/relationships/tags" Target="../tags/tag2777.xml"/><Relationship Id="rId35" Type="http://schemas.openxmlformats.org/officeDocument/2006/relationships/tags" Target="../tags/tag2782.xml"/><Relationship Id="rId56" Type="http://schemas.openxmlformats.org/officeDocument/2006/relationships/tags" Target="../tags/tag2803.xml"/><Relationship Id="rId77" Type="http://schemas.openxmlformats.org/officeDocument/2006/relationships/tags" Target="../tags/tag2824.xml"/><Relationship Id="rId100" Type="http://schemas.openxmlformats.org/officeDocument/2006/relationships/tags" Target="../tags/tag2847.xml"/><Relationship Id="rId8" Type="http://schemas.openxmlformats.org/officeDocument/2006/relationships/tags" Target="../tags/tag2755.xml"/><Relationship Id="rId51" Type="http://schemas.openxmlformats.org/officeDocument/2006/relationships/tags" Target="../tags/tag2798.xml"/><Relationship Id="rId72" Type="http://schemas.openxmlformats.org/officeDocument/2006/relationships/tags" Target="../tags/tag2819.xml"/><Relationship Id="rId93" Type="http://schemas.openxmlformats.org/officeDocument/2006/relationships/tags" Target="../tags/tag2840.xml"/><Relationship Id="rId98" Type="http://schemas.openxmlformats.org/officeDocument/2006/relationships/tags" Target="../tags/tag2845.xml"/><Relationship Id="rId3" Type="http://schemas.openxmlformats.org/officeDocument/2006/relationships/tags" Target="../tags/tag275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image" Target="../media/image12.png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image" Target="../media/image11.png"/><Relationship Id="rId2" Type="http://schemas.openxmlformats.org/officeDocument/2006/relationships/tags" Target="../tags/tag145.xml"/><Relationship Id="rId16" Type="http://schemas.openxmlformats.org/officeDocument/2006/relationships/image" Target="../media/image10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image" Target="../media/image9.png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50.xml"/><Relationship Id="rId1" Type="http://schemas.openxmlformats.org/officeDocument/2006/relationships/tags" Target="../tags/tag284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5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53.xml"/><Relationship Id="rId1" Type="http://schemas.openxmlformats.org/officeDocument/2006/relationships/tags" Target="../tags/tag285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55.xml"/><Relationship Id="rId1" Type="http://schemas.openxmlformats.org/officeDocument/2006/relationships/tags" Target="../tags/tag2854.xml"/></Relationships>
</file>

<file path=ppt/slides/_rels/slide84.xml.rels><?xml version="1.0" encoding="UTF-8" standalone="yes"?>
<Relationships xmlns="http://schemas.openxmlformats.org/package/2006/relationships"><Relationship Id="rId26" Type="http://schemas.openxmlformats.org/officeDocument/2006/relationships/tags" Target="../tags/tag2881.xml"/><Relationship Id="rId21" Type="http://schemas.openxmlformats.org/officeDocument/2006/relationships/tags" Target="../tags/tag2876.xml"/><Relationship Id="rId42" Type="http://schemas.openxmlformats.org/officeDocument/2006/relationships/tags" Target="../tags/tag2897.xml"/><Relationship Id="rId47" Type="http://schemas.openxmlformats.org/officeDocument/2006/relationships/tags" Target="../tags/tag2902.xml"/><Relationship Id="rId63" Type="http://schemas.openxmlformats.org/officeDocument/2006/relationships/tags" Target="../tags/tag2918.xml"/><Relationship Id="rId68" Type="http://schemas.openxmlformats.org/officeDocument/2006/relationships/tags" Target="../tags/tag2923.xml"/><Relationship Id="rId84" Type="http://schemas.openxmlformats.org/officeDocument/2006/relationships/tags" Target="../tags/tag2939.xml"/><Relationship Id="rId89" Type="http://schemas.openxmlformats.org/officeDocument/2006/relationships/tags" Target="../tags/tag2944.xml"/><Relationship Id="rId16" Type="http://schemas.openxmlformats.org/officeDocument/2006/relationships/tags" Target="../tags/tag2871.xml"/><Relationship Id="rId11" Type="http://schemas.openxmlformats.org/officeDocument/2006/relationships/tags" Target="../tags/tag2866.xml"/><Relationship Id="rId32" Type="http://schemas.openxmlformats.org/officeDocument/2006/relationships/tags" Target="../tags/tag2887.xml"/><Relationship Id="rId37" Type="http://schemas.openxmlformats.org/officeDocument/2006/relationships/tags" Target="../tags/tag2892.xml"/><Relationship Id="rId53" Type="http://schemas.openxmlformats.org/officeDocument/2006/relationships/tags" Target="../tags/tag2908.xml"/><Relationship Id="rId58" Type="http://schemas.openxmlformats.org/officeDocument/2006/relationships/tags" Target="../tags/tag2913.xml"/><Relationship Id="rId74" Type="http://schemas.openxmlformats.org/officeDocument/2006/relationships/tags" Target="../tags/tag2929.xml"/><Relationship Id="rId79" Type="http://schemas.openxmlformats.org/officeDocument/2006/relationships/tags" Target="../tags/tag2934.xml"/><Relationship Id="rId102" Type="http://schemas.openxmlformats.org/officeDocument/2006/relationships/tags" Target="../tags/tag2957.xml"/><Relationship Id="rId5" Type="http://schemas.openxmlformats.org/officeDocument/2006/relationships/tags" Target="../tags/tag2860.xml"/><Relationship Id="rId90" Type="http://schemas.openxmlformats.org/officeDocument/2006/relationships/tags" Target="../tags/tag2945.xml"/><Relationship Id="rId95" Type="http://schemas.openxmlformats.org/officeDocument/2006/relationships/tags" Target="../tags/tag2950.xml"/><Relationship Id="rId22" Type="http://schemas.openxmlformats.org/officeDocument/2006/relationships/tags" Target="../tags/tag2877.xml"/><Relationship Id="rId27" Type="http://schemas.openxmlformats.org/officeDocument/2006/relationships/tags" Target="../tags/tag2882.xml"/><Relationship Id="rId43" Type="http://schemas.openxmlformats.org/officeDocument/2006/relationships/tags" Target="../tags/tag2898.xml"/><Relationship Id="rId48" Type="http://schemas.openxmlformats.org/officeDocument/2006/relationships/tags" Target="../tags/tag2903.xml"/><Relationship Id="rId64" Type="http://schemas.openxmlformats.org/officeDocument/2006/relationships/tags" Target="../tags/tag2919.xml"/><Relationship Id="rId69" Type="http://schemas.openxmlformats.org/officeDocument/2006/relationships/tags" Target="../tags/tag2924.xml"/><Relationship Id="rId80" Type="http://schemas.openxmlformats.org/officeDocument/2006/relationships/tags" Target="../tags/tag2935.xml"/><Relationship Id="rId85" Type="http://schemas.openxmlformats.org/officeDocument/2006/relationships/tags" Target="../tags/tag2940.xml"/><Relationship Id="rId12" Type="http://schemas.openxmlformats.org/officeDocument/2006/relationships/tags" Target="../tags/tag2867.xml"/><Relationship Id="rId17" Type="http://schemas.openxmlformats.org/officeDocument/2006/relationships/tags" Target="../tags/tag2872.xml"/><Relationship Id="rId25" Type="http://schemas.openxmlformats.org/officeDocument/2006/relationships/tags" Target="../tags/tag2880.xml"/><Relationship Id="rId33" Type="http://schemas.openxmlformats.org/officeDocument/2006/relationships/tags" Target="../tags/tag2888.xml"/><Relationship Id="rId38" Type="http://schemas.openxmlformats.org/officeDocument/2006/relationships/tags" Target="../tags/tag2893.xml"/><Relationship Id="rId46" Type="http://schemas.openxmlformats.org/officeDocument/2006/relationships/tags" Target="../tags/tag2901.xml"/><Relationship Id="rId59" Type="http://schemas.openxmlformats.org/officeDocument/2006/relationships/tags" Target="../tags/tag2914.xml"/><Relationship Id="rId67" Type="http://schemas.openxmlformats.org/officeDocument/2006/relationships/tags" Target="../tags/tag2922.xml"/><Relationship Id="rId103" Type="http://schemas.openxmlformats.org/officeDocument/2006/relationships/slideLayout" Target="../slideLayouts/slideLayout2.xml"/><Relationship Id="rId20" Type="http://schemas.openxmlformats.org/officeDocument/2006/relationships/tags" Target="../tags/tag2875.xml"/><Relationship Id="rId41" Type="http://schemas.openxmlformats.org/officeDocument/2006/relationships/tags" Target="../tags/tag2896.xml"/><Relationship Id="rId54" Type="http://schemas.openxmlformats.org/officeDocument/2006/relationships/tags" Target="../tags/tag2909.xml"/><Relationship Id="rId62" Type="http://schemas.openxmlformats.org/officeDocument/2006/relationships/tags" Target="../tags/tag2917.xml"/><Relationship Id="rId70" Type="http://schemas.openxmlformats.org/officeDocument/2006/relationships/tags" Target="../tags/tag2925.xml"/><Relationship Id="rId75" Type="http://schemas.openxmlformats.org/officeDocument/2006/relationships/tags" Target="../tags/tag2930.xml"/><Relationship Id="rId83" Type="http://schemas.openxmlformats.org/officeDocument/2006/relationships/tags" Target="../tags/tag2938.xml"/><Relationship Id="rId88" Type="http://schemas.openxmlformats.org/officeDocument/2006/relationships/tags" Target="../tags/tag2943.xml"/><Relationship Id="rId91" Type="http://schemas.openxmlformats.org/officeDocument/2006/relationships/tags" Target="../tags/tag2946.xml"/><Relationship Id="rId96" Type="http://schemas.openxmlformats.org/officeDocument/2006/relationships/tags" Target="../tags/tag2951.xml"/><Relationship Id="rId1" Type="http://schemas.openxmlformats.org/officeDocument/2006/relationships/tags" Target="../tags/tag2856.xml"/><Relationship Id="rId6" Type="http://schemas.openxmlformats.org/officeDocument/2006/relationships/tags" Target="../tags/tag2861.xml"/><Relationship Id="rId15" Type="http://schemas.openxmlformats.org/officeDocument/2006/relationships/tags" Target="../tags/tag2870.xml"/><Relationship Id="rId23" Type="http://schemas.openxmlformats.org/officeDocument/2006/relationships/tags" Target="../tags/tag2878.xml"/><Relationship Id="rId28" Type="http://schemas.openxmlformats.org/officeDocument/2006/relationships/tags" Target="../tags/tag2883.xml"/><Relationship Id="rId36" Type="http://schemas.openxmlformats.org/officeDocument/2006/relationships/tags" Target="../tags/tag2891.xml"/><Relationship Id="rId49" Type="http://schemas.openxmlformats.org/officeDocument/2006/relationships/tags" Target="../tags/tag2904.xml"/><Relationship Id="rId57" Type="http://schemas.openxmlformats.org/officeDocument/2006/relationships/tags" Target="../tags/tag2912.xml"/><Relationship Id="rId10" Type="http://schemas.openxmlformats.org/officeDocument/2006/relationships/tags" Target="../tags/tag2865.xml"/><Relationship Id="rId31" Type="http://schemas.openxmlformats.org/officeDocument/2006/relationships/tags" Target="../tags/tag2886.xml"/><Relationship Id="rId44" Type="http://schemas.openxmlformats.org/officeDocument/2006/relationships/tags" Target="../tags/tag2899.xml"/><Relationship Id="rId52" Type="http://schemas.openxmlformats.org/officeDocument/2006/relationships/tags" Target="../tags/tag2907.xml"/><Relationship Id="rId60" Type="http://schemas.openxmlformats.org/officeDocument/2006/relationships/tags" Target="../tags/tag2915.xml"/><Relationship Id="rId65" Type="http://schemas.openxmlformats.org/officeDocument/2006/relationships/tags" Target="../tags/tag2920.xml"/><Relationship Id="rId73" Type="http://schemas.openxmlformats.org/officeDocument/2006/relationships/tags" Target="../tags/tag2928.xml"/><Relationship Id="rId78" Type="http://schemas.openxmlformats.org/officeDocument/2006/relationships/tags" Target="../tags/tag2933.xml"/><Relationship Id="rId81" Type="http://schemas.openxmlformats.org/officeDocument/2006/relationships/tags" Target="../tags/tag2936.xml"/><Relationship Id="rId86" Type="http://schemas.openxmlformats.org/officeDocument/2006/relationships/tags" Target="../tags/tag2941.xml"/><Relationship Id="rId94" Type="http://schemas.openxmlformats.org/officeDocument/2006/relationships/tags" Target="../tags/tag2949.xml"/><Relationship Id="rId99" Type="http://schemas.openxmlformats.org/officeDocument/2006/relationships/tags" Target="../tags/tag2954.xml"/><Relationship Id="rId101" Type="http://schemas.openxmlformats.org/officeDocument/2006/relationships/tags" Target="../tags/tag2956.xml"/><Relationship Id="rId4" Type="http://schemas.openxmlformats.org/officeDocument/2006/relationships/tags" Target="../tags/tag2859.xml"/><Relationship Id="rId9" Type="http://schemas.openxmlformats.org/officeDocument/2006/relationships/tags" Target="../tags/tag2864.xml"/><Relationship Id="rId13" Type="http://schemas.openxmlformats.org/officeDocument/2006/relationships/tags" Target="../tags/tag2868.xml"/><Relationship Id="rId18" Type="http://schemas.openxmlformats.org/officeDocument/2006/relationships/tags" Target="../tags/tag2873.xml"/><Relationship Id="rId39" Type="http://schemas.openxmlformats.org/officeDocument/2006/relationships/tags" Target="../tags/tag2894.xml"/><Relationship Id="rId34" Type="http://schemas.openxmlformats.org/officeDocument/2006/relationships/tags" Target="../tags/tag2889.xml"/><Relationship Id="rId50" Type="http://schemas.openxmlformats.org/officeDocument/2006/relationships/tags" Target="../tags/tag2905.xml"/><Relationship Id="rId55" Type="http://schemas.openxmlformats.org/officeDocument/2006/relationships/tags" Target="../tags/tag2910.xml"/><Relationship Id="rId76" Type="http://schemas.openxmlformats.org/officeDocument/2006/relationships/tags" Target="../tags/tag2931.xml"/><Relationship Id="rId97" Type="http://schemas.openxmlformats.org/officeDocument/2006/relationships/tags" Target="../tags/tag2952.xml"/><Relationship Id="rId7" Type="http://schemas.openxmlformats.org/officeDocument/2006/relationships/tags" Target="../tags/tag2862.xml"/><Relationship Id="rId71" Type="http://schemas.openxmlformats.org/officeDocument/2006/relationships/tags" Target="../tags/tag2926.xml"/><Relationship Id="rId92" Type="http://schemas.openxmlformats.org/officeDocument/2006/relationships/tags" Target="../tags/tag2947.xml"/><Relationship Id="rId2" Type="http://schemas.openxmlformats.org/officeDocument/2006/relationships/tags" Target="../tags/tag2857.xml"/><Relationship Id="rId29" Type="http://schemas.openxmlformats.org/officeDocument/2006/relationships/tags" Target="../tags/tag2884.xml"/><Relationship Id="rId24" Type="http://schemas.openxmlformats.org/officeDocument/2006/relationships/tags" Target="../tags/tag2879.xml"/><Relationship Id="rId40" Type="http://schemas.openxmlformats.org/officeDocument/2006/relationships/tags" Target="../tags/tag2895.xml"/><Relationship Id="rId45" Type="http://schemas.openxmlformats.org/officeDocument/2006/relationships/tags" Target="../tags/tag2900.xml"/><Relationship Id="rId66" Type="http://schemas.openxmlformats.org/officeDocument/2006/relationships/tags" Target="../tags/tag2921.xml"/><Relationship Id="rId87" Type="http://schemas.openxmlformats.org/officeDocument/2006/relationships/tags" Target="../tags/tag2942.xml"/><Relationship Id="rId61" Type="http://schemas.openxmlformats.org/officeDocument/2006/relationships/tags" Target="../tags/tag2916.xml"/><Relationship Id="rId82" Type="http://schemas.openxmlformats.org/officeDocument/2006/relationships/tags" Target="../tags/tag2937.xml"/><Relationship Id="rId19" Type="http://schemas.openxmlformats.org/officeDocument/2006/relationships/tags" Target="../tags/tag2874.xml"/><Relationship Id="rId14" Type="http://schemas.openxmlformats.org/officeDocument/2006/relationships/tags" Target="../tags/tag2869.xml"/><Relationship Id="rId30" Type="http://schemas.openxmlformats.org/officeDocument/2006/relationships/tags" Target="../tags/tag2885.xml"/><Relationship Id="rId35" Type="http://schemas.openxmlformats.org/officeDocument/2006/relationships/tags" Target="../tags/tag2890.xml"/><Relationship Id="rId56" Type="http://schemas.openxmlformats.org/officeDocument/2006/relationships/tags" Target="../tags/tag2911.xml"/><Relationship Id="rId77" Type="http://schemas.openxmlformats.org/officeDocument/2006/relationships/tags" Target="../tags/tag2932.xml"/><Relationship Id="rId100" Type="http://schemas.openxmlformats.org/officeDocument/2006/relationships/tags" Target="../tags/tag2955.xml"/><Relationship Id="rId8" Type="http://schemas.openxmlformats.org/officeDocument/2006/relationships/tags" Target="../tags/tag2863.xml"/><Relationship Id="rId51" Type="http://schemas.openxmlformats.org/officeDocument/2006/relationships/tags" Target="../tags/tag2906.xml"/><Relationship Id="rId72" Type="http://schemas.openxmlformats.org/officeDocument/2006/relationships/tags" Target="../tags/tag2927.xml"/><Relationship Id="rId93" Type="http://schemas.openxmlformats.org/officeDocument/2006/relationships/tags" Target="../tags/tag2948.xml"/><Relationship Id="rId98" Type="http://schemas.openxmlformats.org/officeDocument/2006/relationships/tags" Target="../tags/tag2953.xml"/><Relationship Id="rId3" Type="http://schemas.openxmlformats.org/officeDocument/2006/relationships/tags" Target="../tags/tag2858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2965.xml"/><Relationship Id="rId3" Type="http://schemas.openxmlformats.org/officeDocument/2006/relationships/tags" Target="../tags/tag2960.xml"/><Relationship Id="rId7" Type="http://schemas.openxmlformats.org/officeDocument/2006/relationships/tags" Target="../tags/tag2964.xml"/><Relationship Id="rId2" Type="http://schemas.openxmlformats.org/officeDocument/2006/relationships/tags" Target="../tags/tag2959.xml"/><Relationship Id="rId1" Type="http://schemas.openxmlformats.org/officeDocument/2006/relationships/tags" Target="../tags/tag2958.xml"/><Relationship Id="rId6" Type="http://schemas.openxmlformats.org/officeDocument/2006/relationships/tags" Target="../tags/tag2963.xml"/><Relationship Id="rId5" Type="http://schemas.openxmlformats.org/officeDocument/2006/relationships/tags" Target="../tags/tag2962.xml"/><Relationship Id="rId4" Type="http://schemas.openxmlformats.org/officeDocument/2006/relationships/tags" Target="../tags/tag2961.xml"/><Relationship Id="rId9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2973.xml"/><Relationship Id="rId3" Type="http://schemas.openxmlformats.org/officeDocument/2006/relationships/tags" Target="../tags/tag2968.xml"/><Relationship Id="rId7" Type="http://schemas.openxmlformats.org/officeDocument/2006/relationships/tags" Target="../tags/tag2972.xml"/><Relationship Id="rId2" Type="http://schemas.openxmlformats.org/officeDocument/2006/relationships/tags" Target="../tags/tag2967.xml"/><Relationship Id="rId1" Type="http://schemas.openxmlformats.org/officeDocument/2006/relationships/tags" Target="../tags/tag2966.xml"/><Relationship Id="rId6" Type="http://schemas.openxmlformats.org/officeDocument/2006/relationships/tags" Target="../tags/tag2971.xml"/><Relationship Id="rId5" Type="http://schemas.openxmlformats.org/officeDocument/2006/relationships/tags" Target="../tags/tag2970.xml"/><Relationship Id="rId4" Type="http://schemas.openxmlformats.org/officeDocument/2006/relationships/tags" Target="../tags/tag2969.xml"/><Relationship Id="rId9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6" Type="http://schemas.openxmlformats.org/officeDocument/2006/relationships/tags" Target="../tags/tag2999.xml"/><Relationship Id="rId21" Type="http://schemas.openxmlformats.org/officeDocument/2006/relationships/tags" Target="../tags/tag2994.xml"/><Relationship Id="rId42" Type="http://schemas.openxmlformats.org/officeDocument/2006/relationships/tags" Target="../tags/tag3015.xml"/><Relationship Id="rId47" Type="http://schemas.openxmlformats.org/officeDocument/2006/relationships/tags" Target="../tags/tag3020.xml"/><Relationship Id="rId63" Type="http://schemas.openxmlformats.org/officeDocument/2006/relationships/tags" Target="../tags/tag3036.xml"/><Relationship Id="rId68" Type="http://schemas.openxmlformats.org/officeDocument/2006/relationships/tags" Target="../tags/tag3041.xml"/><Relationship Id="rId84" Type="http://schemas.openxmlformats.org/officeDocument/2006/relationships/tags" Target="../tags/tag3057.xml"/><Relationship Id="rId16" Type="http://schemas.openxmlformats.org/officeDocument/2006/relationships/tags" Target="../tags/tag2989.xml"/><Relationship Id="rId11" Type="http://schemas.openxmlformats.org/officeDocument/2006/relationships/tags" Target="../tags/tag2984.xml"/><Relationship Id="rId32" Type="http://schemas.openxmlformats.org/officeDocument/2006/relationships/tags" Target="../tags/tag3005.xml"/><Relationship Id="rId37" Type="http://schemas.openxmlformats.org/officeDocument/2006/relationships/tags" Target="../tags/tag3010.xml"/><Relationship Id="rId53" Type="http://schemas.openxmlformats.org/officeDocument/2006/relationships/tags" Target="../tags/tag3026.xml"/><Relationship Id="rId58" Type="http://schemas.openxmlformats.org/officeDocument/2006/relationships/tags" Target="../tags/tag3031.xml"/><Relationship Id="rId74" Type="http://schemas.openxmlformats.org/officeDocument/2006/relationships/tags" Target="../tags/tag3047.xml"/><Relationship Id="rId79" Type="http://schemas.openxmlformats.org/officeDocument/2006/relationships/tags" Target="../tags/tag3052.xml"/><Relationship Id="rId5" Type="http://schemas.openxmlformats.org/officeDocument/2006/relationships/tags" Target="../tags/tag2978.xml"/><Relationship Id="rId19" Type="http://schemas.openxmlformats.org/officeDocument/2006/relationships/tags" Target="../tags/tag2992.xml"/><Relationship Id="rId14" Type="http://schemas.openxmlformats.org/officeDocument/2006/relationships/tags" Target="../tags/tag2987.xml"/><Relationship Id="rId22" Type="http://schemas.openxmlformats.org/officeDocument/2006/relationships/tags" Target="../tags/tag2995.xml"/><Relationship Id="rId27" Type="http://schemas.openxmlformats.org/officeDocument/2006/relationships/tags" Target="../tags/tag3000.xml"/><Relationship Id="rId30" Type="http://schemas.openxmlformats.org/officeDocument/2006/relationships/tags" Target="../tags/tag3003.xml"/><Relationship Id="rId35" Type="http://schemas.openxmlformats.org/officeDocument/2006/relationships/tags" Target="../tags/tag3008.xml"/><Relationship Id="rId43" Type="http://schemas.openxmlformats.org/officeDocument/2006/relationships/tags" Target="../tags/tag3016.xml"/><Relationship Id="rId48" Type="http://schemas.openxmlformats.org/officeDocument/2006/relationships/tags" Target="../tags/tag3021.xml"/><Relationship Id="rId56" Type="http://schemas.openxmlformats.org/officeDocument/2006/relationships/tags" Target="../tags/tag3029.xml"/><Relationship Id="rId64" Type="http://schemas.openxmlformats.org/officeDocument/2006/relationships/tags" Target="../tags/tag3037.xml"/><Relationship Id="rId69" Type="http://schemas.openxmlformats.org/officeDocument/2006/relationships/tags" Target="../tags/tag3042.xml"/><Relationship Id="rId77" Type="http://schemas.openxmlformats.org/officeDocument/2006/relationships/tags" Target="../tags/tag3050.xml"/><Relationship Id="rId8" Type="http://schemas.openxmlformats.org/officeDocument/2006/relationships/tags" Target="../tags/tag2981.xml"/><Relationship Id="rId51" Type="http://schemas.openxmlformats.org/officeDocument/2006/relationships/tags" Target="../tags/tag3024.xml"/><Relationship Id="rId72" Type="http://schemas.openxmlformats.org/officeDocument/2006/relationships/tags" Target="../tags/tag3045.xml"/><Relationship Id="rId80" Type="http://schemas.openxmlformats.org/officeDocument/2006/relationships/tags" Target="../tags/tag3053.xml"/><Relationship Id="rId85" Type="http://schemas.openxmlformats.org/officeDocument/2006/relationships/tags" Target="../tags/tag3058.xml"/><Relationship Id="rId3" Type="http://schemas.openxmlformats.org/officeDocument/2006/relationships/tags" Target="../tags/tag2976.xml"/><Relationship Id="rId12" Type="http://schemas.openxmlformats.org/officeDocument/2006/relationships/tags" Target="../tags/tag2985.xml"/><Relationship Id="rId17" Type="http://schemas.openxmlformats.org/officeDocument/2006/relationships/tags" Target="../tags/tag2990.xml"/><Relationship Id="rId25" Type="http://schemas.openxmlformats.org/officeDocument/2006/relationships/tags" Target="../tags/tag2998.xml"/><Relationship Id="rId33" Type="http://schemas.openxmlformats.org/officeDocument/2006/relationships/tags" Target="../tags/tag3006.xml"/><Relationship Id="rId38" Type="http://schemas.openxmlformats.org/officeDocument/2006/relationships/tags" Target="../tags/tag3011.xml"/><Relationship Id="rId46" Type="http://schemas.openxmlformats.org/officeDocument/2006/relationships/tags" Target="../tags/tag3019.xml"/><Relationship Id="rId59" Type="http://schemas.openxmlformats.org/officeDocument/2006/relationships/tags" Target="../tags/tag3032.xml"/><Relationship Id="rId67" Type="http://schemas.openxmlformats.org/officeDocument/2006/relationships/tags" Target="../tags/tag3040.xml"/><Relationship Id="rId20" Type="http://schemas.openxmlformats.org/officeDocument/2006/relationships/tags" Target="../tags/tag2993.xml"/><Relationship Id="rId41" Type="http://schemas.openxmlformats.org/officeDocument/2006/relationships/tags" Target="../tags/tag3014.xml"/><Relationship Id="rId54" Type="http://schemas.openxmlformats.org/officeDocument/2006/relationships/tags" Target="../tags/tag3027.xml"/><Relationship Id="rId62" Type="http://schemas.openxmlformats.org/officeDocument/2006/relationships/tags" Target="../tags/tag3035.xml"/><Relationship Id="rId70" Type="http://schemas.openxmlformats.org/officeDocument/2006/relationships/tags" Target="../tags/tag3043.xml"/><Relationship Id="rId75" Type="http://schemas.openxmlformats.org/officeDocument/2006/relationships/tags" Target="../tags/tag3048.xml"/><Relationship Id="rId83" Type="http://schemas.openxmlformats.org/officeDocument/2006/relationships/tags" Target="../tags/tag3056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2974.xml"/><Relationship Id="rId6" Type="http://schemas.openxmlformats.org/officeDocument/2006/relationships/tags" Target="../tags/tag2979.xml"/><Relationship Id="rId15" Type="http://schemas.openxmlformats.org/officeDocument/2006/relationships/tags" Target="../tags/tag2988.xml"/><Relationship Id="rId23" Type="http://schemas.openxmlformats.org/officeDocument/2006/relationships/tags" Target="../tags/tag2996.xml"/><Relationship Id="rId28" Type="http://schemas.openxmlformats.org/officeDocument/2006/relationships/tags" Target="../tags/tag3001.xml"/><Relationship Id="rId36" Type="http://schemas.openxmlformats.org/officeDocument/2006/relationships/tags" Target="../tags/tag3009.xml"/><Relationship Id="rId49" Type="http://schemas.openxmlformats.org/officeDocument/2006/relationships/tags" Target="../tags/tag3022.xml"/><Relationship Id="rId57" Type="http://schemas.openxmlformats.org/officeDocument/2006/relationships/tags" Target="../tags/tag3030.xml"/><Relationship Id="rId10" Type="http://schemas.openxmlformats.org/officeDocument/2006/relationships/tags" Target="../tags/tag2983.xml"/><Relationship Id="rId31" Type="http://schemas.openxmlformats.org/officeDocument/2006/relationships/tags" Target="../tags/tag3004.xml"/><Relationship Id="rId44" Type="http://schemas.openxmlformats.org/officeDocument/2006/relationships/tags" Target="../tags/tag3017.xml"/><Relationship Id="rId52" Type="http://schemas.openxmlformats.org/officeDocument/2006/relationships/tags" Target="../tags/tag3025.xml"/><Relationship Id="rId60" Type="http://schemas.openxmlformats.org/officeDocument/2006/relationships/tags" Target="../tags/tag3033.xml"/><Relationship Id="rId65" Type="http://schemas.openxmlformats.org/officeDocument/2006/relationships/tags" Target="../tags/tag3038.xml"/><Relationship Id="rId73" Type="http://schemas.openxmlformats.org/officeDocument/2006/relationships/tags" Target="../tags/tag3046.xml"/><Relationship Id="rId78" Type="http://schemas.openxmlformats.org/officeDocument/2006/relationships/tags" Target="../tags/tag3051.xml"/><Relationship Id="rId81" Type="http://schemas.openxmlformats.org/officeDocument/2006/relationships/tags" Target="../tags/tag3054.xml"/><Relationship Id="rId86" Type="http://schemas.openxmlformats.org/officeDocument/2006/relationships/tags" Target="../tags/tag3059.xml"/><Relationship Id="rId4" Type="http://schemas.openxmlformats.org/officeDocument/2006/relationships/tags" Target="../tags/tag2977.xml"/><Relationship Id="rId9" Type="http://schemas.openxmlformats.org/officeDocument/2006/relationships/tags" Target="../tags/tag2982.xml"/><Relationship Id="rId13" Type="http://schemas.openxmlformats.org/officeDocument/2006/relationships/tags" Target="../tags/tag2986.xml"/><Relationship Id="rId18" Type="http://schemas.openxmlformats.org/officeDocument/2006/relationships/tags" Target="../tags/tag2991.xml"/><Relationship Id="rId39" Type="http://schemas.openxmlformats.org/officeDocument/2006/relationships/tags" Target="../tags/tag3012.xml"/><Relationship Id="rId34" Type="http://schemas.openxmlformats.org/officeDocument/2006/relationships/tags" Target="../tags/tag3007.xml"/><Relationship Id="rId50" Type="http://schemas.openxmlformats.org/officeDocument/2006/relationships/tags" Target="../tags/tag3023.xml"/><Relationship Id="rId55" Type="http://schemas.openxmlformats.org/officeDocument/2006/relationships/tags" Target="../tags/tag3028.xml"/><Relationship Id="rId76" Type="http://schemas.openxmlformats.org/officeDocument/2006/relationships/tags" Target="../tags/tag3049.xml"/><Relationship Id="rId7" Type="http://schemas.openxmlformats.org/officeDocument/2006/relationships/tags" Target="../tags/tag2980.xml"/><Relationship Id="rId71" Type="http://schemas.openxmlformats.org/officeDocument/2006/relationships/tags" Target="../tags/tag3044.xml"/><Relationship Id="rId2" Type="http://schemas.openxmlformats.org/officeDocument/2006/relationships/tags" Target="../tags/tag2975.xml"/><Relationship Id="rId29" Type="http://schemas.openxmlformats.org/officeDocument/2006/relationships/tags" Target="../tags/tag3002.xml"/><Relationship Id="rId24" Type="http://schemas.openxmlformats.org/officeDocument/2006/relationships/tags" Target="../tags/tag2997.xml"/><Relationship Id="rId40" Type="http://schemas.openxmlformats.org/officeDocument/2006/relationships/tags" Target="../tags/tag3013.xml"/><Relationship Id="rId45" Type="http://schemas.openxmlformats.org/officeDocument/2006/relationships/tags" Target="../tags/tag3018.xml"/><Relationship Id="rId66" Type="http://schemas.openxmlformats.org/officeDocument/2006/relationships/tags" Target="../tags/tag3039.xml"/><Relationship Id="rId87" Type="http://schemas.openxmlformats.org/officeDocument/2006/relationships/tags" Target="../tags/tag3060.xml"/><Relationship Id="rId61" Type="http://schemas.openxmlformats.org/officeDocument/2006/relationships/tags" Target="../tags/tag3034.xml"/><Relationship Id="rId82" Type="http://schemas.openxmlformats.org/officeDocument/2006/relationships/tags" Target="../tags/tag3055.xml"/></Relationships>
</file>

<file path=ppt/slides/_rels/slide88.xml.rels><?xml version="1.0" encoding="UTF-8" standalone="yes"?>
<Relationships xmlns="http://schemas.openxmlformats.org/package/2006/relationships"><Relationship Id="rId26" Type="http://schemas.openxmlformats.org/officeDocument/2006/relationships/tags" Target="../tags/tag3086.xml"/><Relationship Id="rId21" Type="http://schemas.openxmlformats.org/officeDocument/2006/relationships/tags" Target="../tags/tag3081.xml"/><Relationship Id="rId42" Type="http://schemas.openxmlformats.org/officeDocument/2006/relationships/tags" Target="../tags/tag3102.xml"/><Relationship Id="rId47" Type="http://schemas.openxmlformats.org/officeDocument/2006/relationships/tags" Target="../tags/tag3107.xml"/><Relationship Id="rId63" Type="http://schemas.openxmlformats.org/officeDocument/2006/relationships/tags" Target="../tags/tag3123.xml"/><Relationship Id="rId68" Type="http://schemas.openxmlformats.org/officeDocument/2006/relationships/tags" Target="../tags/tag3128.xml"/><Relationship Id="rId84" Type="http://schemas.openxmlformats.org/officeDocument/2006/relationships/tags" Target="../tags/tag3144.xml"/><Relationship Id="rId16" Type="http://schemas.openxmlformats.org/officeDocument/2006/relationships/tags" Target="../tags/tag3076.xml"/><Relationship Id="rId11" Type="http://schemas.openxmlformats.org/officeDocument/2006/relationships/tags" Target="../tags/tag3071.xml"/><Relationship Id="rId32" Type="http://schemas.openxmlformats.org/officeDocument/2006/relationships/tags" Target="../tags/tag3092.xml"/><Relationship Id="rId37" Type="http://schemas.openxmlformats.org/officeDocument/2006/relationships/tags" Target="../tags/tag3097.xml"/><Relationship Id="rId53" Type="http://schemas.openxmlformats.org/officeDocument/2006/relationships/tags" Target="../tags/tag3113.xml"/><Relationship Id="rId58" Type="http://schemas.openxmlformats.org/officeDocument/2006/relationships/tags" Target="../tags/tag3118.xml"/><Relationship Id="rId74" Type="http://schemas.openxmlformats.org/officeDocument/2006/relationships/tags" Target="../tags/tag3134.xml"/><Relationship Id="rId79" Type="http://schemas.openxmlformats.org/officeDocument/2006/relationships/tags" Target="../tags/tag3139.xml"/><Relationship Id="rId5" Type="http://schemas.openxmlformats.org/officeDocument/2006/relationships/tags" Target="../tags/tag3065.xml"/><Relationship Id="rId19" Type="http://schemas.openxmlformats.org/officeDocument/2006/relationships/tags" Target="../tags/tag3079.xml"/><Relationship Id="rId14" Type="http://schemas.openxmlformats.org/officeDocument/2006/relationships/tags" Target="../tags/tag3074.xml"/><Relationship Id="rId22" Type="http://schemas.openxmlformats.org/officeDocument/2006/relationships/tags" Target="../tags/tag3082.xml"/><Relationship Id="rId27" Type="http://schemas.openxmlformats.org/officeDocument/2006/relationships/tags" Target="../tags/tag3087.xml"/><Relationship Id="rId30" Type="http://schemas.openxmlformats.org/officeDocument/2006/relationships/tags" Target="../tags/tag3090.xml"/><Relationship Id="rId35" Type="http://schemas.openxmlformats.org/officeDocument/2006/relationships/tags" Target="../tags/tag3095.xml"/><Relationship Id="rId43" Type="http://schemas.openxmlformats.org/officeDocument/2006/relationships/tags" Target="../tags/tag3103.xml"/><Relationship Id="rId48" Type="http://schemas.openxmlformats.org/officeDocument/2006/relationships/tags" Target="../tags/tag3108.xml"/><Relationship Id="rId56" Type="http://schemas.openxmlformats.org/officeDocument/2006/relationships/tags" Target="../tags/tag3116.xml"/><Relationship Id="rId64" Type="http://schemas.openxmlformats.org/officeDocument/2006/relationships/tags" Target="../tags/tag3124.xml"/><Relationship Id="rId69" Type="http://schemas.openxmlformats.org/officeDocument/2006/relationships/tags" Target="../tags/tag3129.xml"/><Relationship Id="rId77" Type="http://schemas.openxmlformats.org/officeDocument/2006/relationships/tags" Target="../tags/tag3137.xml"/><Relationship Id="rId8" Type="http://schemas.openxmlformats.org/officeDocument/2006/relationships/tags" Target="../tags/tag3068.xml"/><Relationship Id="rId51" Type="http://schemas.openxmlformats.org/officeDocument/2006/relationships/tags" Target="../tags/tag3111.xml"/><Relationship Id="rId72" Type="http://schemas.openxmlformats.org/officeDocument/2006/relationships/tags" Target="../tags/tag3132.xml"/><Relationship Id="rId80" Type="http://schemas.openxmlformats.org/officeDocument/2006/relationships/tags" Target="../tags/tag3140.xml"/><Relationship Id="rId85" Type="http://schemas.openxmlformats.org/officeDocument/2006/relationships/tags" Target="../tags/tag3145.xml"/><Relationship Id="rId3" Type="http://schemas.openxmlformats.org/officeDocument/2006/relationships/tags" Target="../tags/tag3063.xml"/><Relationship Id="rId12" Type="http://schemas.openxmlformats.org/officeDocument/2006/relationships/tags" Target="../tags/tag3072.xml"/><Relationship Id="rId17" Type="http://schemas.openxmlformats.org/officeDocument/2006/relationships/tags" Target="../tags/tag3077.xml"/><Relationship Id="rId25" Type="http://schemas.openxmlformats.org/officeDocument/2006/relationships/tags" Target="../tags/tag3085.xml"/><Relationship Id="rId33" Type="http://schemas.openxmlformats.org/officeDocument/2006/relationships/tags" Target="../tags/tag3093.xml"/><Relationship Id="rId38" Type="http://schemas.openxmlformats.org/officeDocument/2006/relationships/tags" Target="../tags/tag3098.xml"/><Relationship Id="rId46" Type="http://schemas.openxmlformats.org/officeDocument/2006/relationships/tags" Target="../tags/tag3106.xml"/><Relationship Id="rId59" Type="http://schemas.openxmlformats.org/officeDocument/2006/relationships/tags" Target="../tags/tag3119.xml"/><Relationship Id="rId67" Type="http://schemas.openxmlformats.org/officeDocument/2006/relationships/tags" Target="../tags/tag3127.xml"/><Relationship Id="rId20" Type="http://schemas.openxmlformats.org/officeDocument/2006/relationships/tags" Target="../tags/tag3080.xml"/><Relationship Id="rId41" Type="http://schemas.openxmlformats.org/officeDocument/2006/relationships/tags" Target="../tags/tag3101.xml"/><Relationship Id="rId54" Type="http://schemas.openxmlformats.org/officeDocument/2006/relationships/tags" Target="../tags/tag3114.xml"/><Relationship Id="rId62" Type="http://schemas.openxmlformats.org/officeDocument/2006/relationships/tags" Target="../tags/tag3122.xml"/><Relationship Id="rId70" Type="http://schemas.openxmlformats.org/officeDocument/2006/relationships/tags" Target="../tags/tag3130.xml"/><Relationship Id="rId75" Type="http://schemas.openxmlformats.org/officeDocument/2006/relationships/tags" Target="../tags/tag3135.xml"/><Relationship Id="rId83" Type="http://schemas.openxmlformats.org/officeDocument/2006/relationships/tags" Target="../tags/tag3143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3061.xml"/><Relationship Id="rId6" Type="http://schemas.openxmlformats.org/officeDocument/2006/relationships/tags" Target="../tags/tag3066.xml"/><Relationship Id="rId15" Type="http://schemas.openxmlformats.org/officeDocument/2006/relationships/tags" Target="../tags/tag3075.xml"/><Relationship Id="rId23" Type="http://schemas.openxmlformats.org/officeDocument/2006/relationships/tags" Target="../tags/tag3083.xml"/><Relationship Id="rId28" Type="http://schemas.openxmlformats.org/officeDocument/2006/relationships/tags" Target="../tags/tag3088.xml"/><Relationship Id="rId36" Type="http://schemas.openxmlformats.org/officeDocument/2006/relationships/tags" Target="../tags/tag3096.xml"/><Relationship Id="rId49" Type="http://schemas.openxmlformats.org/officeDocument/2006/relationships/tags" Target="../tags/tag3109.xml"/><Relationship Id="rId57" Type="http://schemas.openxmlformats.org/officeDocument/2006/relationships/tags" Target="../tags/tag3117.xml"/><Relationship Id="rId10" Type="http://schemas.openxmlformats.org/officeDocument/2006/relationships/tags" Target="../tags/tag3070.xml"/><Relationship Id="rId31" Type="http://schemas.openxmlformats.org/officeDocument/2006/relationships/tags" Target="../tags/tag3091.xml"/><Relationship Id="rId44" Type="http://schemas.openxmlformats.org/officeDocument/2006/relationships/tags" Target="../tags/tag3104.xml"/><Relationship Id="rId52" Type="http://schemas.openxmlformats.org/officeDocument/2006/relationships/tags" Target="../tags/tag3112.xml"/><Relationship Id="rId60" Type="http://schemas.openxmlformats.org/officeDocument/2006/relationships/tags" Target="../tags/tag3120.xml"/><Relationship Id="rId65" Type="http://schemas.openxmlformats.org/officeDocument/2006/relationships/tags" Target="../tags/tag3125.xml"/><Relationship Id="rId73" Type="http://schemas.openxmlformats.org/officeDocument/2006/relationships/tags" Target="../tags/tag3133.xml"/><Relationship Id="rId78" Type="http://schemas.openxmlformats.org/officeDocument/2006/relationships/tags" Target="../tags/tag3138.xml"/><Relationship Id="rId81" Type="http://schemas.openxmlformats.org/officeDocument/2006/relationships/tags" Target="../tags/tag3141.xml"/><Relationship Id="rId86" Type="http://schemas.openxmlformats.org/officeDocument/2006/relationships/tags" Target="../tags/tag3146.xml"/><Relationship Id="rId4" Type="http://schemas.openxmlformats.org/officeDocument/2006/relationships/tags" Target="../tags/tag3064.xml"/><Relationship Id="rId9" Type="http://schemas.openxmlformats.org/officeDocument/2006/relationships/tags" Target="../tags/tag3069.xml"/><Relationship Id="rId13" Type="http://schemas.openxmlformats.org/officeDocument/2006/relationships/tags" Target="../tags/tag3073.xml"/><Relationship Id="rId18" Type="http://schemas.openxmlformats.org/officeDocument/2006/relationships/tags" Target="../tags/tag3078.xml"/><Relationship Id="rId39" Type="http://schemas.openxmlformats.org/officeDocument/2006/relationships/tags" Target="../tags/tag3099.xml"/><Relationship Id="rId34" Type="http://schemas.openxmlformats.org/officeDocument/2006/relationships/tags" Target="../tags/tag3094.xml"/><Relationship Id="rId50" Type="http://schemas.openxmlformats.org/officeDocument/2006/relationships/tags" Target="../tags/tag3110.xml"/><Relationship Id="rId55" Type="http://schemas.openxmlformats.org/officeDocument/2006/relationships/tags" Target="../tags/tag3115.xml"/><Relationship Id="rId76" Type="http://schemas.openxmlformats.org/officeDocument/2006/relationships/tags" Target="../tags/tag3136.xml"/><Relationship Id="rId7" Type="http://schemas.openxmlformats.org/officeDocument/2006/relationships/tags" Target="../tags/tag3067.xml"/><Relationship Id="rId71" Type="http://schemas.openxmlformats.org/officeDocument/2006/relationships/tags" Target="../tags/tag3131.xml"/><Relationship Id="rId2" Type="http://schemas.openxmlformats.org/officeDocument/2006/relationships/tags" Target="../tags/tag3062.xml"/><Relationship Id="rId29" Type="http://schemas.openxmlformats.org/officeDocument/2006/relationships/tags" Target="../tags/tag3089.xml"/><Relationship Id="rId24" Type="http://schemas.openxmlformats.org/officeDocument/2006/relationships/tags" Target="../tags/tag3084.xml"/><Relationship Id="rId40" Type="http://schemas.openxmlformats.org/officeDocument/2006/relationships/tags" Target="../tags/tag3100.xml"/><Relationship Id="rId45" Type="http://schemas.openxmlformats.org/officeDocument/2006/relationships/tags" Target="../tags/tag3105.xml"/><Relationship Id="rId66" Type="http://schemas.openxmlformats.org/officeDocument/2006/relationships/tags" Target="../tags/tag3126.xml"/><Relationship Id="rId87" Type="http://schemas.openxmlformats.org/officeDocument/2006/relationships/tags" Target="../tags/tag3147.xml"/><Relationship Id="rId61" Type="http://schemas.openxmlformats.org/officeDocument/2006/relationships/tags" Target="../tags/tag3121.xml"/><Relationship Id="rId82" Type="http://schemas.openxmlformats.org/officeDocument/2006/relationships/tags" Target="../tags/tag3142.xml"/></Relationships>
</file>

<file path=ppt/slides/_rels/slide89.xml.rels><?xml version="1.0" encoding="UTF-8" standalone="yes"?>
<Relationships xmlns="http://schemas.openxmlformats.org/package/2006/relationships"><Relationship Id="rId26" Type="http://schemas.openxmlformats.org/officeDocument/2006/relationships/tags" Target="../tags/tag3173.xml"/><Relationship Id="rId21" Type="http://schemas.openxmlformats.org/officeDocument/2006/relationships/tags" Target="../tags/tag3168.xml"/><Relationship Id="rId42" Type="http://schemas.openxmlformats.org/officeDocument/2006/relationships/tags" Target="../tags/tag3189.xml"/><Relationship Id="rId47" Type="http://schemas.openxmlformats.org/officeDocument/2006/relationships/tags" Target="../tags/tag3194.xml"/><Relationship Id="rId63" Type="http://schemas.openxmlformats.org/officeDocument/2006/relationships/tags" Target="../tags/tag3210.xml"/><Relationship Id="rId68" Type="http://schemas.openxmlformats.org/officeDocument/2006/relationships/tags" Target="../tags/tag3215.xml"/><Relationship Id="rId84" Type="http://schemas.openxmlformats.org/officeDocument/2006/relationships/tags" Target="../tags/tag3231.xml"/><Relationship Id="rId16" Type="http://schemas.openxmlformats.org/officeDocument/2006/relationships/tags" Target="../tags/tag3163.xml"/><Relationship Id="rId11" Type="http://schemas.openxmlformats.org/officeDocument/2006/relationships/tags" Target="../tags/tag3158.xml"/><Relationship Id="rId32" Type="http://schemas.openxmlformats.org/officeDocument/2006/relationships/tags" Target="../tags/tag3179.xml"/><Relationship Id="rId37" Type="http://schemas.openxmlformats.org/officeDocument/2006/relationships/tags" Target="../tags/tag3184.xml"/><Relationship Id="rId53" Type="http://schemas.openxmlformats.org/officeDocument/2006/relationships/tags" Target="../tags/tag3200.xml"/><Relationship Id="rId58" Type="http://schemas.openxmlformats.org/officeDocument/2006/relationships/tags" Target="../tags/tag3205.xml"/><Relationship Id="rId74" Type="http://schemas.openxmlformats.org/officeDocument/2006/relationships/tags" Target="../tags/tag3221.xml"/><Relationship Id="rId79" Type="http://schemas.openxmlformats.org/officeDocument/2006/relationships/tags" Target="../tags/tag3226.xml"/><Relationship Id="rId5" Type="http://schemas.openxmlformats.org/officeDocument/2006/relationships/tags" Target="../tags/tag3152.xml"/><Relationship Id="rId19" Type="http://schemas.openxmlformats.org/officeDocument/2006/relationships/tags" Target="../tags/tag3166.xml"/><Relationship Id="rId14" Type="http://schemas.openxmlformats.org/officeDocument/2006/relationships/tags" Target="../tags/tag3161.xml"/><Relationship Id="rId22" Type="http://schemas.openxmlformats.org/officeDocument/2006/relationships/tags" Target="../tags/tag3169.xml"/><Relationship Id="rId27" Type="http://schemas.openxmlformats.org/officeDocument/2006/relationships/tags" Target="../tags/tag3174.xml"/><Relationship Id="rId30" Type="http://schemas.openxmlformats.org/officeDocument/2006/relationships/tags" Target="../tags/tag3177.xml"/><Relationship Id="rId35" Type="http://schemas.openxmlformats.org/officeDocument/2006/relationships/tags" Target="../tags/tag3182.xml"/><Relationship Id="rId43" Type="http://schemas.openxmlformats.org/officeDocument/2006/relationships/tags" Target="../tags/tag3190.xml"/><Relationship Id="rId48" Type="http://schemas.openxmlformats.org/officeDocument/2006/relationships/tags" Target="../tags/tag3195.xml"/><Relationship Id="rId56" Type="http://schemas.openxmlformats.org/officeDocument/2006/relationships/tags" Target="../tags/tag3203.xml"/><Relationship Id="rId64" Type="http://schemas.openxmlformats.org/officeDocument/2006/relationships/tags" Target="../tags/tag3211.xml"/><Relationship Id="rId69" Type="http://schemas.openxmlformats.org/officeDocument/2006/relationships/tags" Target="../tags/tag3216.xml"/><Relationship Id="rId77" Type="http://schemas.openxmlformats.org/officeDocument/2006/relationships/tags" Target="../tags/tag3224.xml"/><Relationship Id="rId8" Type="http://schemas.openxmlformats.org/officeDocument/2006/relationships/tags" Target="../tags/tag3155.xml"/><Relationship Id="rId51" Type="http://schemas.openxmlformats.org/officeDocument/2006/relationships/tags" Target="../tags/tag3198.xml"/><Relationship Id="rId72" Type="http://schemas.openxmlformats.org/officeDocument/2006/relationships/tags" Target="../tags/tag3219.xml"/><Relationship Id="rId80" Type="http://schemas.openxmlformats.org/officeDocument/2006/relationships/tags" Target="../tags/tag3227.xml"/><Relationship Id="rId85" Type="http://schemas.openxmlformats.org/officeDocument/2006/relationships/tags" Target="../tags/tag3232.xml"/><Relationship Id="rId3" Type="http://schemas.openxmlformats.org/officeDocument/2006/relationships/tags" Target="../tags/tag3150.xml"/><Relationship Id="rId12" Type="http://schemas.openxmlformats.org/officeDocument/2006/relationships/tags" Target="../tags/tag3159.xml"/><Relationship Id="rId17" Type="http://schemas.openxmlformats.org/officeDocument/2006/relationships/tags" Target="../tags/tag3164.xml"/><Relationship Id="rId25" Type="http://schemas.openxmlformats.org/officeDocument/2006/relationships/tags" Target="../tags/tag3172.xml"/><Relationship Id="rId33" Type="http://schemas.openxmlformats.org/officeDocument/2006/relationships/tags" Target="../tags/tag3180.xml"/><Relationship Id="rId38" Type="http://schemas.openxmlformats.org/officeDocument/2006/relationships/tags" Target="../tags/tag3185.xml"/><Relationship Id="rId46" Type="http://schemas.openxmlformats.org/officeDocument/2006/relationships/tags" Target="../tags/tag3193.xml"/><Relationship Id="rId59" Type="http://schemas.openxmlformats.org/officeDocument/2006/relationships/tags" Target="../tags/tag3206.xml"/><Relationship Id="rId67" Type="http://schemas.openxmlformats.org/officeDocument/2006/relationships/tags" Target="../tags/tag3214.xml"/><Relationship Id="rId20" Type="http://schemas.openxmlformats.org/officeDocument/2006/relationships/tags" Target="../tags/tag3167.xml"/><Relationship Id="rId41" Type="http://schemas.openxmlformats.org/officeDocument/2006/relationships/tags" Target="../tags/tag3188.xml"/><Relationship Id="rId54" Type="http://schemas.openxmlformats.org/officeDocument/2006/relationships/tags" Target="../tags/tag3201.xml"/><Relationship Id="rId62" Type="http://schemas.openxmlformats.org/officeDocument/2006/relationships/tags" Target="../tags/tag3209.xml"/><Relationship Id="rId70" Type="http://schemas.openxmlformats.org/officeDocument/2006/relationships/tags" Target="../tags/tag3217.xml"/><Relationship Id="rId75" Type="http://schemas.openxmlformats.org/officeDocument/2006/relationships/tags" Target="../tags/tag3222.xml"/><Relationship Id="rId83" Type="http://schemas.openxmlformats.org/officeDocument/2006/relationships/tags" Target="../tags/tag3230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3148.xml"/><Relationship Id="rId6" Type="http://schemas.openxmlformats.org/officeDocument/2006/relationships/tags" Target="../tags/tag3153.xml"/><Relationship Id="rId15" Type="http://schemas.openxmlformats.org/officeDocument/2006/relationships/tags" Target="../tags/tag3162.xml"/><Relationship Id="rId23" Type="http://schemas.openxmlformats.org/officeDocument/2006/relationships/tags" Target="../tags/tag3170.xml"/><Relationship Id="rId28" Type="http://schemas.openxmlformats.org/officeDocument/2006/relationships/tags" Target="../tags/tag3175.xml"/><Relationship Id="rId36" Type="http://schemas.openxmlformats.org/officeDocument/2006/relationships/tags" Target="../tags/tag3183.xml"/><Relationship Id="rId49" Type="http://schemas.openxmlformats.org/officeDocument/2006/relationships/tags" Target="../tags/tag3196.xml"/><Relationship Id="rId57" Type="http://schemas.openxmlformats.org/officeDocument/2006/relationships/tags" Target="../tags/tag3204.xml"/><Relationship Id="rId10" Type="http://schemas.openxmlformats.org/officeDocument/2006/relationships/tags" Target="../tags/tag3157.xml"/><Relationship Id="rId31" Type="http://schemas.openxmlformats.org/officeDocument/2006/relationships/tags" Target="../tags/tag3178.xml"/><Relationship Id="rId44" Type="http://schemas.openxmlformats.org/officeDocument/2006/relationships/tags" Target="../tags/tag3191.xml"/><Relationship Id="rId52" Type="http://schemas.openxmlformats.org/officeDocument/2006/relationships/tags" Target="../tags/tag3199.xml"/><Relationship Id="rId60" Type="http://schemas.openxmlformats.org/officeDocument/2006/relationships/tags" Target="../tags/tag3207.xml"/><Relationship Id="rId65" Type="http://schemas.openxmlformats.org/officeDocument/2006/relationships/tags" Target="../tags/tag3212.xml"/><Relationship Id="rId73" Type="http://schemas.openxmlformats.org/officeDocument/2006/relationships/tags" Target="../tags/tag3220.xml"/><Relationship Id="rId78" Type="http://schemas.openxmlformats.org/officeDocument/2006/relationships/tags" Target="../tags/tag3225.xml"/><Relationship Id="rId81" Type="http://schemas.openxmlformats.org/officeDocument/2006/relationships/tags" Target="../tags/tag3228.xml"/><Relationship Id="rId86" Type="http://schemas.openxmlformats.org/officeDocument/2006/relationships/tags" Target="../tags/tag3233.xml"/><Relationship Id="rId4" Type="http://schemas.openxmlformats.org/officeDocument/2006/relationships/tags" Target="../tags/tag3151.xml"/><Relationship Id="rId9" Type="http://schemas.openxmlformats.org/officeDocument/2006/relationships/tags" Target="../tags/tag3156.xml"/><Relationship Id="rId13" Type="http://schemas.openxmlformats.org/officeDocument/2006/relationships/tags" Target="../tags/tag3160.xml"/><Relationship Id="rId18" Type="http://schemas.openxmlformats.org/officeDocument/2006/relationships/tags" Target="../tags/tag3165.xml"/><Relationship Id="rId39" Type="http://schemas.openxmlformats.org/officeDocument/2006/relationships/tags" Target="../tags/tag3186.xml"/><Relationship Id="rId34" Type="http://schemas.openxmlformats.org/officeDocument/2006/relationships/tags" Target="../tags/tag3181.xml"/><Relationship Id="rId50" Type="http://schemas.openxmlformats.org/officeDocument/2006/relationships/tags" Target="../tags/tag3197.xml"/><Relationship Id="rId55" Type="http://schemas.openxmlformats.org/officeDocument/2006/relationships/tags" Target="../tags/tag3202.xml"/><Relationship Id="rId76" Type="http://schemas.openxmlformats.org/officeDocument/2006/relationships/tags" Target="../tags/tag3223.xml"/><Relationship Id="rId7" Type="http://schemas.openxmlformats.org/officeDocument/2006/relationships/tags" Target="../tags/tag3154.xml"/><Relationship Id="rId71" Type="http://schemas.openxmlformats.org/officeDocument/2006/relationships/tags" Target="../tags/tag3218.xml"/><Relationship Id="rId2" Type="http://schemas.openxmlformats.org/officeDocument/2006/relationships/tags" Target="../tags/tag3149.xml"/><Relationship Id="rId29" Type="http://schemas.openxmlformats.org/officeDocument/2006/relationships/tags" Target="../tags/tag3176.xml"/><Relationship Id="rId24" Type="http://schemas.openxmlformats.org/officeDocument/2006/relationships/tags" Target="../tags/tag3171.xml"/><Relationship Id="rId40" Type="http://schemas.openxmlformats.org/officeDocument/2006/relationships/tags" Target="../tags/tag3187.xml"/><Relationship Id="rId45" Type="http://schemas.openxmlformats.org/officeDocument/2006/relationships/tags" Target="../tags/tag3192.xml"/><Relationship Id="rId66" Type="http://schemas.openxmlformats.org/officeDocument/2006/relationships/tags" Target="../tags/tag3213.xml"/><Relationship Id="rId87" Type="http://schemas.openxmlformats.org/officeDocument/2006/relationships/tags" Target="../tags/tag3234.xml"/><Relationship Id="rId61" Type="http://schemas.openxmlformats.org/officeDocument/2006/relationships/tags" Target="../tags/tag3208.xml"/><Relationship Id="rId82" Type="http://schemas.openxmlformats.org/officeDocument/2006/relationships/tags" Target="../tags/tag32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image" Target="../media/image10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image" Target="../media/image9.png"/><Relationship Id="rId2" Type="http://schemas.openxmlformats.org/officeDocument/2006/relationships/tags" Target="../tags/tag158.xml"/><Relationship Id="rId16" Type="http://schemas.openxmlformats.org/officeDocument/2006/relationships/image" Target="../media/image12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image" Target="../media/image11.png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tags" Target="../tags/tag3242.xml"/><Relationship Id="rId3" Type="http://schemas.openxmlformats.org/officeDocument/2006/relationships/tags" Target="../tags/tag3237.xml"/><Relationship Id="rId7" Type="http://schemas.openxmlformats.org/officeDocument/2006/relationships/tags" Target="../tags/tag3241.xml"/><Relationship Id="rId2" Type="http://schemas.openxmlformats.org/officeDocument/2006/relationships/tags" Target="../tags/tag3236.xml"/><Relationship Id="rId1" Type="http://schemas.openxmlformats.org/officeDocument/2006/relationships/tags" Target="../tags/tag3235.xml"/><Relationship Id="rId6" Type="http://schemas.openxmlformats.org/officeDocument/2006/relationships/tags" Target="../tags/tag3240.xml"/><Relationship Id="rId5" Type="http://schemas.openxmlformats.org/officeDocument/2006/relationships/tags" Target="../tags/tag3239.xml"/><Relationship Id="rId4" Type="http://schemas.openxmlformats.org/officeDocument/2006/relationships/tags" Target="../tags/tag3238.xml"/><Relationship Id="rId9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44.xml"/><Relationship Id="rId1" Type="http://schemas.openxmlformats.org/officeDocument/2006/relationships/tags" Target="../tags/tag324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46.xml"/><Relationship Id="rId1" Type="http://schemas.openxmlformats.org/officeDocument/2006/relationships/tags" Target="../tags/tag3245.xml"/><Relationship Id="rId4" Type="http://schemas.openxmlformats.org/officeDocument/2006/relationships/notesSlide" Target="../notesSlides/notesSlide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3" Type="http://schemas.openxmlformats.org/officeDocument/2006/relationships/tags" Target="../tags/tag3259.xml"/><Relationship Id="rId18" Type="http://schemas.openxmlformats.org/officeDocument/2006/relationships/tags" Target="../tags/tag3264.xml"/><Relationship Id="rId26" Type="http://schemas.openxmlformats.org/officeDocument/2006/relationships/tags" Target="../tags/tag3272.xml"/><Relationship Id="rId39" Type="http://schemas.openxmlformats.org/officeDocument/2006/relationships/tags" Target="../tags/tag3285.xml"/><Relationship Id="rId21" Type="http://schemas.openxmlformats.org/officeDocument/2006/relationships/tags" Target="../tags/tag3267.xml"/><Relationship Id="rId34" Type="http://schemas.openxmlformats.org/officeDocument/2006/relationships/tags" Target="../tags/tag3280.xml"/><Relationship Id="rId42" Type="http://schemas.openxmlformats.org/officeDocument/2006/relationships/tags" Target="../tags/tag3288.xml"/><Relationship Id="rId47" Type="http://schemas.openxmlformats.org/officeDocument/2006/relationships/tags" Target="../tags/tag3293.xml"/><Relationship Id="rId50" Type="http://schemas.openxmlformats.org/officeDocument/2006/relationships/notesSlide" Target="../notesSlides/notesSlide2.xml"/><Relationship Id="rId7" Type="http://schemas.openxmlformats.org/officeDocument/2006/relationships/tags" Target="../tags/tag3253.xml"/><Relationship Id="rId2" Type="http://schemas.openxmlformats.org/officeDocument/2006/relationships/tags" Target="../tags/tag3248.xml"/><Relationship Id="rId16" Type="http://schemas.openxmlformats.org/officeDocument/2006/relationships/tags" Target="../tags/tag3262.xml"/><Relationship Id="rId29" Type="http://schemas.openxmlformats.org/officeDocument/2006/relationships/tags" Target="../tags/tag3275.xml"/><Relationship Id="rId11" Type="http://schemas.openxmlformats.org/officeDocument/2006/relationships/tags" Target="../tags/tag3257.xml"/><Relationship Id="rId24" Type="http://schemas.openxmlformats.org/officeDocument/2006/relationships/tags" Target="../tags/tag3270.xml"/><Relationship Id="rId32" Type="http://schemas.openxmlformats.org/officeDocument/2006/relationships/tags" Target="../tags/tag3278.xml"/><Relationship Id="rId37" Type="http://schemas.openxmlformats.org/officeDocument/2006/relationships/tags" Target="../tags/tag3283.xml"/><Relationship Id="rId40" Type="http://schemas.openxmlformats.org/officeDocument/2006/relationships/tags" Target="../tags/tag3286.xml"/><Relationship Id="rId45" Type="http://schemas.openxmlformats.org/officeDocument/2006/relationships/tags" Target="../tags/tag3291.xml"/><Relationship Id="rId5" Type="http://schemas.openxmlformats.org/officeDocument/2006/relationships/tags" Target="../tags/tag3251.xml"/><Relationship Id="rId15" Type="http://schemas.openxmlformats.org/officeDocument/2006/relationships/tags" Target="../tags/tag3261.xml"/><Relationship Id="rId23" Type="http://schemas.openxmlformats.org/officeDocument/2006/relationships/tags" Target="../tags/tag3269.xml"/><Relationship Id="rId28" Type="http://schemas.openxmlformats.org/officeDocument/2006/relationships/tags" Target="../tags/tag3274.xml"/><Relationship Id="rId36" Type="http://schemas.openxmlformats.org/officeDocument/2006/relationships/tags" Target="../tags/tag3282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3256.xml"/><Relationship Id="rId19" Type="http://schemas.openxmlformats.org/officeDocument/2006/relationships/tags" Target="../tags/tag3265.xml"/><Relationship Id="rId31" Type="http://schemas.openxmlformats.org/officeDocument/2006/relationships/tags" Target="../tags/tag3277.xml"/><Relationship Id="rId44" Type="http://schemas.openxmlformats.org/officeDocument/2006/relationships/tags" Target="../tags/tag3290.xml"/><Relationship Id="rId4" Type="http://schemas.openxmlformats.org/officeDocument/2006/relationships/tags" Target="../tags/tag3250.xml"/><Relationship Id="rId9" Type="http://schemas.openxmlformats.org/officeDocument/2006/relationships/tags" Target="../tags/tag3255.xml"/><Relationship Id="rId14" Type="http://schemas.openxmlformats.org/officeDocument/2006/relationships/tags" Target="../tags/tag3260.xml"/><Relationship Id="rId22" Type="http://schemas.openxmlformats.org/officeDocument/2006/relationships/tags" Target="../tags/tag3268.xml"/><Relationship Id="rId27" Type="http://schemas.openxmlformats.org/officeDocument/2006/relationships/tags" Target="../tags/tag3273.xml"/><Relationship Id="rId30" Type="http://schemas.openxmlformats.org/officeDocument/2006/relationships/tags" Target="../tags/tag3276.xml"/><Relationship Id="rId35" Type="http://schemas.openxmlformats.org/officeDocument/2006/relationships/tags" Target="../tags/tag3281.xml"/><Relationship Id="rId43" Type="http://schemas.openxmlformats.org/officeDocument/2006/relationships/tags" Target="../tags/tag3289.xml"/><Relationship Id="rId48" Type="http://schemas.openxmlformats.org/officeDocument/2006/relationships/tags" Target="../tags/tag3294.xml"/><Relationship Id="rId8" Type="http://schemas.openxmlformats.org/officeDocument/2006/relationships/tags" Target="../tags/tag3254.xml"/><Relationship Id="rId51" Type="http://schemas.openxmlformats.org/officeDocument/2006/relationships/image" Target="../media/image16.jpg"/><Relationship Id="rId3" Type="http://schemas.openxmlformats.org/officeDocument/2006/relationships/tags" Target="../tags/tag3249.xml"/><Relationship Id="rId12" Type="http://schemas.openxmlformats.org/officeDocument/2006/relationships/tags" Target="../tags/tag3258.xml"/><Relationship Id="rId17" Type="http://schemas.openxmlformats.org/officeDocument/2006/relationships/tags" Target="../tags/tag3263.xml"/><Relationship Id="rId25" Type="http://schemas.openxmlformats.org/officeDocument/2006/relationships/tags" Target="../tags/tag3271.xml"/><Relationship Id="rId33" Type="http://schemas.openxmlformats.org/officeDocument/2006/relationships/tags" Target="../tags/tag3279.xml"/><Relationship Id="rId38" Type="http://schemas.openxmlformats.org/officeDocument/2006/relationships/tags" Target="../tags/tag3284.xml"/><Relationship Id="rId46" Type="http://schemas.openxmlformats.org/officeDocument/2006/relationships/tags" Target="../tags/tag3292.xml"/><Relationship Id="rId20" Type="http://schemas.openxmlformats.org/officeDocument/2006/relationships/tags" Target="../tags/tag3266.xml"/><Relationship Id="rId41" Type="http://schemas.openxmlformats.org/officeDocument/2006/relationships/tags" Target="../tags/tag3287.xml"/><Relationship Id="rId1" Type="http://schemas.openxmlformats.org/officeDocument/2006/relationships/tags" Target="../tags/tag3247.xml"/><Relationship Id="rId6" Type="http://schemas.openxmlformats.org/officeDocument/2006/relationships/tags" Target="../tags/tag3252.xml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tags" Target="../tags/tag3307.xml"/><Relationship Id="rId18" Type="http://schemas.openxmlformats.org/officeDocument/2006/relationships/tags" Target="../tags/tag3312.xml"/><Relationship Id="rId26" Type="http://schemas.openxmlformats.org/officeDocument/2006/relationships/tags" Target="../tags/tag3320.xml"/><Relationship Id="rId39" Type="http://schemas.openxmlformats.org/officeDocument/2006/relationships/tags" Target="../tags/tag3333.xml"/><Relationship Id="rId21" Type="http://schemas.openxmlformats.org/officeDocument/2006/relationships/tags" Target="../tags/tag3315.xml"/><Relationship Id="rId34" Type="http://schemas.openxmlformats.org/officeDocument/2006/relationships/tags" Target="../tags/tag3328.xml"/><Relationship Id="rId42" Type="http://schemas.openxmlformats.org/officeDocument/2006/relationships/tags" Target="../tags/tag3336.xml"/><Relationship Id="rId47" Type="http://schemas.openxmlformats.org/officeDocument/2006/relationships/tags" Target="../tags/tag3341.xml"/><Relationship Id="rId50" Type="http://schemas.openxmlformats.org/officeDocument/2006/relationships/tags" Target="../tags/tag3344.xml"/><Relationship Id="rId55" Type="http://schemas.openxmlformats.org/officeDocument/2006/relationships/tags" Target="../tags/tag3349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3301.xml"/><Relationship Id="rId2" Type="http://schemas.openxmlformats.org/officeDocument/2006/relationships/tags" Target="../tags/tag3296.xml"/><Relationship Id="rId16" Type="http://schemas.openxmlformats.org/officeDocument/2006/relationships/tags" Target="../tags/tag3310.xml"/><Relationship Id="rId29" Type="http://schemas.openxmlformats.org/officeDocument/2006/relationships/tags" Target="../tags/tag3323.xml"/><Relationship Id="rId11" Type="http://schemas.openxmlformats.org/officeDocument/2006/relationships/tags" Target="../tags/tag3305.xml"/><Relationship Id="rId24" Type="http://schemas.openxmlformats.org/officeDocument/2006/relationships/tags" Target="../tags/tag3318.xml"/><Relationship Id="rId32" Type="http://schemas.openxmlformats.org/officeDocument/2006/relationships/tags" Target="../tags/tag3326.xml"/><Relationship Id="rId37" Type="http://schemas.openxmlformats.org/officeDocument/2006/relationships/tags" Target="../tags/tag3331.xml"/><Relationship Id="rId40" Type="http://schemas.openxmlformats.org/officeDocument/2006/relationships/tags" Target="../tags/tag3334.xml"/><Relationship Id="rId45" Type="http://schemas.openxmlformats.org/officeDocument/2006/relationships/tags" Target="../tags/tag3339.xml"/><Relationship Id="rId53" Type="http://schemas.openxmlformats.org/officeDocument/2006/relationships/tags" Target="../tags/tag3347.xml"/><Relationship Id="rId58" Type="http://schemas.openxmlformats.org/officeDocument/2006/relationships/tags" Target="../tags/tag3352.xml"/><Relationship Id="rId5" Type="http://schemas.openxmlformats.org/officeDocument/2006/relationships/tags" Target="../tags/tag3299.xml"/><Relationship Id="rId61" Type="http://schemas.openxmlformats.org/officeDocument/2006/relationships/tags" Target="../tags/tag3355.xml"/><Relationship Id="rId19" Type="http://schemas.openxmlformats.org/officeDocument/2006/relationships/tags" Target="../tags/tag3313.xml"/><Relationship Id="rId14" Type="http://schemas.openxmlformats.org/officeDocument/2006/relationships/tags" Target="../tags/tag3308.xml"/><Relationship Id="rId22" Type="http://schemas.openxmlformats.org/officeDocument/2006/relationships/tags" Target="../tags/tag3316.xml"/><Relationship Id="rId27" Type="http://schemas.openxmlformats.org/officeDocument/2006/relationships/tags" Target="../tags/tag3321.xml"/><Relationship Id="rId30" Type="http://schemas.openxmlformats.org/officeDocument/2006/relationships/tags" Target="../tags/tag3324.xml"/><Relationship Id="rId35" Type="http://schemas.openxmlformats.org/officeDocument/2006/relationships/tags" Target="../tags/tag3329.xml"/><Relationship Id="rId43" Type="http://schemas.openxmlformats.org/officeDocument/2006/relationships/tags" Target="../tags/tag3337.xml"/><Relationship Id="rId48" Type="http://schemas.openxmlformats.org/officeDocument/2006/relationships/tags" Target="../tags/tag3342.xml"/><Relationship Id="rId56" Type="http://schemas.openxmlformats.org/officeDocument/2006/relationships/tags" Target="../tags/tag3350.xml"/><Relationship Id="rId64" Type="http://schemas.openxmlformats.org/officeDocument/2006/relationships/notesSlide" Target="../notesSlides/notesSlide3.xml"/><Relationship Id="rId8" Type="http://schemas.openxmlformats.org/officeDocument/2006/relationships/tags" Target="../tags/tag3302.xml"/><Relationship Id="rId51" Type="http://schemas.openxmlformats.org/officeDocument/2006/relationships/tags" Target="../tags/tag3345.xml"/><Relationship Id="rId3" Type="http://schemas.openxmlformats.org/officeDocument/2006/relationships/tags" Target="../tags/tag3297.xml"/><Relationship Id="rId12" Type="http://schemas.openxmlformats.org/officeDocument/2006/relationships/tags" Target="../tags/tag3306.xml"/><Relationship Id="rId17" Type="http://schemas.openxmlformats.org/officeDocument/2006/relationships/tags" Target="../tags/tag3311.xml"/><Relationship Id="rId25" Type="http://schemas.openxmlformats.org/officeDocument/2006/relationships/tags" Target="../tags/tag3319.xml"/><Relationship Id="rId33" Type="http://schemas.openxmlformats.org/officeDocument/2006/relationships/tags" Target="../tags/tag3327.xml"/><Relationship Id="rId38" Type="http://schemas.openxmlformats.org/officeDocument/2006/relationships/tags" Target="../tags/tag3332.xml"/><Relationship Id="rId46" Type="http://schemas.openxmlformats.org/officeDocument/2006/relationships/tags" Target="../tags/tag3340.xml"/><Relationship Id="rId59" Type="http://schemas.openxmlformats.org/officeDocument/2006/relationships/tags" Target="../tags/tag3353.xml"/><Relationship Id="rId20" Type="http://schemas.openxmlformats.org/officeDocument/2006/relationships/tags" Target="../tags/tag3314.xml"/><Relationship Id="rId41" Type="http://schemas.openxmlformats.org/officeDocument/2006/relationships/tags" Target="../tags/tag3335.xml"/><Relationship Id="rId54" Type="http://schemas.openxmlformats.org/officeDocument/2006/relationships/tags" Target="../tags/tag3348.xml"/><Relationship Id="rId62" Type="http://schemas.openxmlformats.org/officeDocument/2006/relationships/tags" Target="../tags/tag3356.xml"/><Relationship Id="rId1" Type="http://schemas.openxmlformats.org/officeDocument/2006/relationships/tags" Target="../tags/tag3295.xml"/><Relationship Id="rId6" Type="http://schemas.openxmlformats.org/officeDocument/2006/relationships/tags" Target="../tags/tag3300.xml"/><Relationship Id="rId15" Type="http://schemas.openxmlformats.org/officeDocument/2006/relationships/tags" Target="../tags/tag3309.xml"/><Relationship Id="rId23" Type="http://schemas.openxmlformats.org/officeDocument/2006/relationships/tags" Target="../tags/tag3317.xml"/><Relationship Id="rId28" Type="http://schemas.openxmlformats.org/officeDocument/2006/relationships/tags" Target="../tags/tag3322.xml"/><Relationship Id="rId36" Type="http://schemas.openxmlformats.org/officeDocument/2006/relationships/tags" Target="../tags/tag3330.xml"/><Relationship Id="rId49" Type="http://schemas.openxmlformats.org/officeDocument/2006/relationships/tags" Target="../tags/tag3343.xml"/><Relationship Id="rId57" Type="http://schemas.openxmlformats.org/officeDocument/2006/relationships/tags" Target="../tags/tag3351.xml"/><Relationship Id="rId10" Type="http://schemas.openxmlformats.org/officeDocument/2006/relationships/tags" Target="../tags/tag3304.xml"/><Relationship Id="rId31" Type="http://schemas.openxmlformats.org/officeDocument/2006/relationships/tags" Target="../tags/tag3325.xml"/><Relationship Id="rId44" Type="http://schemas.openxmlformats.org/officeDocument/2006/relationships/tags" Target="../tags/tag3338.xml"/><Relationship Id="rId52" Type="http://schemas.openxmlformats.org/officeDocument/2006/relationships/tags" Target="../tags/tag3346.xml"/><Relationship Id="rId60" Type="http://schemas.openxmlformats.org/officeDocument/2006/relationships/tags" Target="../tags/tag3354.xml"/><Relationship Id="rId4" Type="http://schemas.openxmlformats.org/officeDocument/2006/relationships/tags" Target="../tags/tag3298.xml"/><Relationship Id="rId9" Type="http://schemas.openxmlformats.org/officeDocument/2006/relationships/tags" Target="../tags/tag3303.xml"/></Relationships>
</file>

<file path=ppt/slides/_rels/slide97.xml.rels><?xml version="1.0" encoding="UTF-8" standalone="yes"?>
<Relationships xmlns="http://schemas.openxmlformats.org/package/2006/relationships"><Relationship Id="rId13" Type="http://schemas.openxmlformats.org/officeDocument/2006/relationships/tags" Target="../tags/tag3369.xml"/><Relationship Id="rId18" Type="http://schemas.openxmlformats.org/officeDocument/2006/relationships/tags" Target="../tags/tag3374.xml"/><Relationship Id="rId26" Type="http://schemas.openxmlformats.org/officeDocument/2006/relationships/tags" Target="../tags/tag3382.xml"/><Relationship Id="rId39" Type="http://schemas.openxmlformats.org/officeDocument/2006/relationships/tags" Target="../tags/tag3395.xml"/><Relationship Id="rId21" Type="http://schemas.openxmlformats.org/officeDocument/2006/relationships/tags" Target="../tags/tag3377.xml"/><Relationship Id="rId34" Type="http://schemas.openxmlformats.org/officeDocument/2006/relationships/tags" Target="../tags/tag3390.xml"/><Relationship Id="rId42" Type="http://schemas.openxmlformats.org/officeDocument/2006/relationships/tags" Target="../tags/tag3398.xml"/><Relationship Id="rId47" Type="http://schemas.openxmlformats.org/officeDocument/2006/relationships/tags" Target="../tags/tag3403.xml"/><Relationship Id="rId50" Type="http://schemas.openxmlformats.org/officeDocument/2006/relationships/tags" Target="../tags/tag3406.xml"/><Relationship Id="rId7" Type="http://schemas.openxmlformats.org/officeDocument/2006/relationships/tags" Target="../tags/tag3363.xml"/><Relationship Id="rId2" Type="http://schemas.openxmlformats.org/officeDocument/2006/relationships/tags" Target="../tags/tag3358.xml"/><Relationship Id="rId16" Type="http://schemas.openxmlformats.org/officeDocument/2006/relationships/tags" Target="../tags/tag3372.xml"/><Relationship Id="rId29" Type="http://schemas.openxmlformats.org/officeDocument/2006/relationships/tags" Target="../tags/tag3385.xml"/><Relationship Id="rId11" Type="http://schemas.openxmlformats.org/officeDocument/2006/relationships/tags" Target="../tags/tag3367.xml"/><Relationship Id="rId24" Type="http://schemas.openxmlformats.org/officeDocument/2006/relationships/tags" Target="../tags/tag3380.xml"/><Relationship Id="rId32" Type="http://schemas.openxmlformats.org/officeDocument/2006/relationships/tags" Target="../tags/tag3388.xml"/><Relationship Id="rId37" Type="http://schemas.openxmlformats.org/officeDocument/2006/relationships/tags" Target="../tags/tag3393.xml"/><Relationship Id="rId40" Type="http://schemas.openxmlformats.org/officeDocument/2006/relationships/tags" Target="../tags/tag3396.xml"/><Relationship Id="rId45" Type="http://schemas.openxmlformats.org/officeDocument/2006/relationships/tags" Target="../tags/tag3401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3361.xml"/><Relationship Id="rId10" Type="http://schemas.openxmlformats.org/officeDocument/2006/relationships/tags" Target="../tags/tag3366.xml"/><Relationship Id="rId19" Type="http://schemas.openxmlformats.org/officeDocument/2006/relationships/tags" Target="../tags/tag3375.xml"/><Relationship Id="rId31" Type="http://schemas.openxmlformats.org/officeDocument/2006/relationships/tags" Target="../tags/tag3387.xml"/><Relationship Id="rId44" Type="http://schemas.openxmlformats.org/officeDocument/2006/relationships/tags" Target="../tags/tag3400.xml"/><Relationship Id="rId52" Type="http://schemas.openxmlformats.org/officeDocument/2006/relationships/tags" Target="../tags/tag3408.xml"/><Relationship Id="rId4" Type="http://schemas.openxmlformats.org/officeDocument/2006/relationships/tags" Target="../tags/tag3360.xml"/><Relationship Id="rId9" Type="http://schemas.openxmlformats.org/officeDocument/2006/relationships/tags" Target="../tags/tag3365.xml"/><Relationship Id="rId14" Type="http://schemas.openxmlformats.org/officeDocument/2006/relationships/tags" Target="../tags/tag3370.xml"/><Relationship Id="rId22" Type="http://schemas.openxmlformats.org/officeDocument/2006/relationships/tags" Target="../tags/tag3378.xml"/><Relationship Id="rId27" Type="http://schemas.openxmlformats.org/officeDocument/2006/relationships/tags" Target="../tags/tag3383.xml"/><Relationship Id="rId30" Type="http://schemas.openxmlformats.org/officeDocument/2006/relationships/tags" Target="../tags/tag3386.xml"/><Relationship Id="rId35" Type="http://schemas.openxmlformats.org/officeDocument/2006/relationships/tags" Target="../tags/tag3391.xml"/><Relationship Id="rId43" Type="http://schemas.openxmlformats.org/officeDocument/2006/relationships/tags" Target="../tags/tag3399.xml"/><Relationship Id="rId48" Type="http://schemas.openxmlformats.org/officeDocument/2006/relationships/tags" Target="../tags/tag3404.xml"/><Relationship Id="rId8" Type="http://schemas.openxmlformats.org/officeDocument/2006/relationships/tags" Target="../tags/tag3364.xml"/><Relationship Id="rId51" Type="http://schemas.openxmlformats.org/officeDocument/2006/relationships/tags" Target="../tags/tag3407.xml"/><Relationship Id="rId3" Type="http://schemas.openxmlformats.org/officeDocument/2006/relationships/tags" Target="../tags/tag3359.xml"/><Relationship Id="rId12" Type="http://schemas.openxmlformats.org/officeDocument/2006/relationships/tags" Target="../tags/tag3368.xml"/><Relationship Id="rId17" Type="http://schemas.openxmlformats.org/officeDocument/2006/relationships/tags" Target="../tags/tag3373.xml"/><Relationship Id="rId25" Type="http://schemas.openxmlformats.org/officeDocument/2006/relationships/tags" Target="../tags/tag3381.xml"/><Relationship Id="rId33" Type="http://schemas.openxmlformats.org/officeDocument/2006/relationships/tags" Target="../tags/tag3389.xml"/><Relationship Id="rId38" Type="http://schemas.openxmlformats.org/officeDocument/2006/relationships/tags" Target="../tags/tag3394.xml"/><Relationship Id="rId46" Type="http://schemas.openxmlformats.org/officeDocument/2006/relationships/tags" Target="../tags/tag3402.xml"/><Relationship Id="rId20" Type="http://schemas.openxmlformats.org/officeDocument/2006/relationships/tags" Target="../tags/tag3376.xml"/><Relationship Id="rId41" Type="http://schemas.openxmlformats.org/officeDocument/2006/relationships/tags" Target="../tags/tag3397.xml"/><Relationship Id="rId1" Type="http://schemas.openxmlformats.org/officeDocument/2006/relationships/tags" Target="../tags/tag3357.xml"/><Relationship Id="rId6" Type="http://schemas.openxmlformats.org/officeDocument/2006/relationships/tags" Target="../tags/tag3362.xml"/><Relationship Id="rId15" Type="http://schemas.openxmlformats.org/officeDocument/2006/relationships/tags" Target="../tags/tag3371.xml"/><Relationship Id="rId23" Type="http://schemas.openxmlformats.org/officeDocument/2006/relationships/tags" Target="../tags/tag3379.xml"/><Relationship Id="rId28" Type="http://schemas.openxmlformats.org/officeDocument/2006/relationships/tags" Target="../tags/tag3384.xml"/><Relationship Id="rId36" Type="http://schemas.openxmlformats.org/officeDocument/2006/relationships/tags" Target="../tags/tag3392.xml"/><Relationship Id="rId49" Type="http://schemas.openxmlformats.org/officeDocument/2006/relationships/tags" Target="../tags/tag3405.xml"/></Relationships>
</file>

<file path=ppt/slides/_rels/slide98.xml.rels><?xml version="1.0" encoding="UTF-8" standalone="yes"?>
<Relationships xmlns="http://schemas.openxmlformats.org/package/2006/relationships"><Relationship Id="rId13" Type="http://schemas.openxmlformats.org/officeDocument/2006/relationships/tags" Target="../tags/tag3421.xml"/><Relationship Id="rId18" Type="http://schemas.openxmlformats.org/officeDocument/2006/relationships/tags" Target="../tags/tag3426.xml"/><Relationship Id="rId26" Type="http://schemas.openxmlformats.org/officeDocument/2006/relationships/tags" Target="../tags/tag3434.xml"/><Relationship Id="rId39" Type="http://schemas.openxmlformats.org/officeDocument/2006/relationships/tags" Target="../tags/tag3447.xml"/><Relationship Id="rId21" Type="http://schemas.openxmlformats.org/officeDocument/2006/relationships/tags" Target="../tags/tag3429.xml"/><Relationship Id="rId34" Type="http://schemas.openxmlformats.org/officeDocument/2006/relationships/tags" Target="../tags/tag3442.xml"/><Relationship Id="rId42" Type="http://schemas.openxmlformats.org/officeDocument/2006/relationships/tags" Target="../tags/tag3450.xml"/><Relationship Id="rId47" Type="http://schemas.openxmlformats.org/officeDocument/2006/relationships/tags" Target="../tags/tag3455.xml"/><Relationship Id="rId50" Type="http://schemas.openxmlformats.org/officeDocument/2006/relationships/tags" Target="../tags/tag3458.xml"/><Relationship Id="rId7" Type="http://schemas.openxmlformats.org/officeDocument/2006/relationships/tags" Target="../tags/tag3415.xml"/><Relationship Id="rId2" Type="http://schemas.openxmlformats.org/officeDocument/2006/relationships/tags" Target="../tags/tag3410.xml"/><Relationship Id="rId16" Type="http://schemas.openxmlformats.org/officeDocument/2006/relationships/tags" Target="../tags/tag3424.xml"/><Relationship Id="rId29" Type="http://schemas.openxmlformats.org/officeDocument/2006/relationships/tags" Target="../tags/tag3437.xml"/><Relationship Id="rId11" Type="http://schemas.openxmlformats.org/officeDocument/2006/relationships/tags" Target="../tags/tag3419.xml"/><Relationship Id="rId24" Type="http://schemas.openxmlformats.org/officeDocument/2006/relationships/tags" Target="../tags/tag3432.xml"/><Relationship Id="rId32" Type="http://schemas.openxmlformats.org/officeDocument/2006/relationships/tags" Target="../tags/tag3440.xml"/><Relationship Id="rId37" Type="http://schemas.openxmlformats.org/officeDocument/2006/relationships/tags" Target="../tags/tag3445.xml"/><Relationship Id="rId40" Type="http://schemas.openxmlformats.org/officeDocument/2006/relationships/tags" Target="../tags/tag3448.xml"/><Relationship Id="rId45" Type="http://schemas.openxmlformats.org/officeDocument/2006/relationships/tags" Target="../tags/tag3453.xml"/><Relationship Id="rId5" Type="http://schemas.openxmlformats.org/officeDocument/2006/relationships/tags" Target="../tags/tag3413.xml"/><Relationship Id="rId15" Type="http://schemas.openxmlformats.org/officeDocument/2006/relationships/tags" Target="../tags/tag3423.xml"/><Relationship Id="rId23" Type="http://schemas.openxmlformats.org/officeDocument/2006/relationships/tags" Target="../tags/tag3431.xml"/><Relationship Id="rId28" Type="http://schemas.openxmlformats.org/officeDocument/2006/relationships/tags" Target="../tags/tag3436.xml"/><Relationship Id="rId36" Type="http://schemas.openxmlformats.org/officeDocument/2006/relationships/tags" Target="../tags/tag3444.xml"/><Relationship Id="rId49" Type="http://schemas.openxmlformats.org/officeDocument/2006/relationships/tags" Target="../tags/tag3457.xml"/><Relationship Id="rId10" Type="http://schemas.openxmlformats.org/officeDocument/2006/relationships/tags" Target="../tags/tag3418.xml"/><Relationship Id="rId19" Type="http://schemas.openxmlformats.org/officeDocument/2006/relationships/tags" Target="../tags/tag3427.xml"/><Relationship Id="rId31" Type="http://schemas.openxmlformats.org/officeDocument/2006/relationships/tags" Target="../tags/tag3439.xml"/><Relationship Id="rId44" Type="http://schemas.openxmlformats.org/officeDocument/2006/relationships/tags" Target="../tags/tag3452.xml"/><Relationship Id="rId4" Type="http://schemas.openxmlformats.org/officeDocument/2006/relationships/tags" Target="../tags/tag3412.xml"/><Relationship Id="rId9" Type="http://schemas.openxmlformats.org/officeDocument/2006/relationships/tags" Target="../tags/tag3417.xml"/><Relationship Id="rId14" Type="http://schemas.openxmlformats.org/officeDocument/2006/relationships/tags" Target="../tags/tag3422.xml"/><Relationship Id="rId22" Type="http://schemas.openxmlformats.org/officeDocument/2006/relationships/tags" Target="../tags/tag3430.xml"/><Relationship Id="rId27" Type="http://schemas.openxmlformats.org/officeDocument/2006/relationships/tags" Target="../tags/tag3435.xml"/><Relationship Id="rId30" Type="http://schemas.openxmlformats.org/officeDocument/2006/relationships/tags" Target="../tags/tag3438.xml"/><Relationship Id="rId35" Type="http://schemas.openxmlformats.org/officeDocument/2006/relationships/tags" Target="../tags/tag3443.xml"/><Relationship Id="rId43" Type="http://schemas.openxmlformats.org/officeDocument/2006/relationships/tags" Target="../tags/tag3451.xml"/><Relationship Id="rId48" Type="http://schemas.openxmlformats.org/officeDocument/2006/relationships/tags" Target="../tags/tag3456.xml"/><Relationship Id="rId8" Type="http://schemas.openxmlformats.org/officeDocument/2006/relationships/tags" Target="../tags/tag3416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3411.xml"/><Relationship Id="rId12" Type="http://schemas.openxmlformats.org/officeDocument/2006/relationships/tags" Target="../tags/tag3420.xml"/><Relationship Id="rId17" Type="http://schemas.openxmlformats.org/officeDocument/2006/relationships/tags" Target="../tags/tag3425.xml"/><Relationship Id="rId25" Type="http://schemas.openxmlformats.org/officeDocument/2006/relationships/tags" Target="../tags/tag3433.xml"/><Relationship Id="rId33" Type="http://schemas.openxmlformats.org/officeDocument/2006/relationships/tags" Target="../tags/tag3441.xml"/><Relationship Id="rId38" Type="http://schemas.openxmlformats.org/officeDocument/2006/relationships/tags" Target="../tags/tag3446.xml"/><Relationship Id="rId46" Type="http://schemas.openxmlformats.org/officeDocument/2006/relationships/tags" Target="../tags/tag3454.xml"/><Relationship Id="rId20" Type="http://schemas.openxmlformats.org/officeDocument/2006/relationships/tags" Target="../tags/tag3428.xml"/><Relationship Id="rId41" Type="http://schemas.openxmlformats.org/officeDocument/2006/relationships/tags" Target="../tags/tag3449.xml"/><Relationship Id="rId1" Type="http://schemas.openxmlformats.org/officeDocument/2006/relationships/tags" Target="../tags/tag3409.xml"/><Relationship Id="rId6" Type="http://schemas.openxmlformats.org/officeDocument/2006/relationships/tags" Target="../tags/tag3414.xml"/></Relationships>
</file>

<file path=ppt/slides/_rels/slide99.xml.rels><?xml version="1.0" encoding="UTF-8" standalone="yes"?>
<Relationships xmlns="http://schemas.openxmlformats.org/package/2006/relationships"><Relationship Id="rId13" Type="http://schemas.openxmlformats.org/officeDocument/2006/relationships/tags" Target="../tags/tag3471.xml"/><Relationship Id="rId18" Type="http://schemas.openxmlformats.org/officeDocument/2006/relationships/tags" Target="../tags/tag3476.xml"/><Relationship Id="rId26" Type="http://schemas.openxmlformats.org/officeDocument/2006/relationships/tags" Target="../tags/tag3484.xml"/><Relationship Id="rId39" Type="http://schemas.openxmlformats.org/officeDocument/2006/relationships/tags" Target="../tags/tag3497.xml"/><Relationship Id="rId21" Type="http://schemas.openxmlformats.org/officeDocument/2006/relationships/tags" Target="../tags/tag3479.xml"/><Relationship Id="rId34" Type="http://schemas.openxmlformats.org/officeDocument/2006/relationships/tags" Target="../tags/tag3492.xml"/><Relationship Id="rId42" Type="http://schemas.openxmlformats.org/officeDocument/2006/relationships/tags" Target="../tags/tag3500.xml"/><Relationship Id="rId47" Type="http://schemas.openxmlformats.org/officeDocument/2006/relationships/tags" Target="../tags/tag3505.xml"/><Relationship Id="rId50" Type="http://schemas.openxmlformats.org/officeDocument/2006/relationships/tags" Target="../tags/tag3508.xml"/><Relationship Id="rId55" Type="http://schemas.openxmlformats.org/officeDocument/2006/relationships/tags" Target="../tags/tag3513.xml"/><Relationship Id="rId7" Type="http://schemas.openxmlformats.org/officeDocument/2006/relationships/tags" Target="../tags/tag3465.xml"/><Relationship Id="rId2" Type="http://schemas.openxmlformats.org/officeDocument/2006/relationships/tags" Target="../tags/tag3460.xml"/><Relationship Id="rId16" Type="http://schemas.openxmlformats.org/officeDocument/2006/relationships/tags" Target="../tags/tag3474.xml"/><Relationship Id="rId29" Type="http://schemas.openxmlformats.org/officeDocument/2006/relationships/tags" Target="../tags/tag3487.xml"/><Relationship Id="rId11" Type="http://schemas.openxmlformats.org/officeDocument/2006/relationships/tags" Target="../tags/tag3469.xml"/><Relationship Id="rId24" Type="http://schemas.openxmlformats.org/officeDocument/2006/relationships/tags" Target="../tags/tag3482.xml"/><Relationship Id="rId32" Type="http://schemas.openxmlformats.org/officeDocument/2006/relationships/tags" Target="../tags/tag3490.xml"/><Relationship Id="rId37" Type="http://schemas.openxmlformats.org/officeDocument/2006/relationships/tags" Target="../tags/tag3495.xml"/><Relationship Id="rId40" Type="http://schemas.openxmlformats.org/officeDocument/2006/relationships/tags" Target="../tags/tag3498.xml"/><Relationship Id="rId45" Type="http://schemas.openxmlformats.org/officeDocument/2006/relationships/tags" Target="../tags/tag3503.xml"/><Relationship Id="rId53" Type="http://schemas.openxmlformats.org/officeDocument/2006/relationships/tags" Target="../tags/tag3511.xml"/><Relationship Id="rId58" Type="http://schemas.openxmlformats.org/officeDocument/2006/relationships/tags" Target="../tags/tag3516.xml"/><Relationship Id="rId5" Type="http://schemas.openxmlformats.org/officeDocument/2006/relationships/tags" Target="../tags/tag3463.xml"/><Relationship Id="rId19" Type="http://schemas.openxmlformats.org/officeDocument/2006/relationships/tags" Target="../tags/tag3477.xml"/><Relationship Id="rId4" Type="http://schemas.openxmlformats.org/officeDocument/2006/relationships/tags" Target="../tags/tag3462.xml"/><Relationship Id="rId9" Type="http://schemas.openxmlformats.org/officeDocument/2006/relationships/tags" Target="../tags/tag3467.xml"/><Relationship Id="rId14" Type="http://schemas.openxmlformats.org/officeDocument/2006/relationships/tags" Target="../tags/tag3472.xml"/><Relationship Id="rId22" Type="http://schemas.openxmlformats.org/officeDocument/2006/relationships/tags" Target="../tags/tag3480.xml"/><Relationship Id="rId27" Type="http://schemas.openxmlformats.org/officeDocument/2006/relationships/tags" Target="../tags/tag3485.xml"/><Relationship Id="rId30" Type="http://schemas.openxmlformats.org/officeDocument/2006/relationships/tags" Target="../tags/tag3488.xml"/><Relationship Id="rId35" Type="http://schemas.openxmlformats.org/officeDocument/2006/relationships/tags" Target="../tags/tag3493.xml"/><Relationship Id="rId43" Type="http://schemas.openxmlformats.org/officeDocument/2006/relationships/tags" Target="../tags/tag3501.xml"/><Relationship Id="rId48" Type="http://schemas.openxmlformats.org/officeDocument/2006/relationships/tags" Target="../tags/tag3506.xml"/><Relationship Id="rId56" Type="http://schemas.openxmlformats.org/officeDocument/2006/relationships/tags" Target="../tags/tag3514.xml"/><Relationship Id="rId8" Type="http://schemas.openxmlformats.org/officeDocument/2006/relationships/tags" Target="../tags/tag3466.xml"/><Relationship Id="rId51" Type="http://schemas.openxmlformats.org/officeDocument/2006/relationships/tags" Target="../tags/tag3509.xml"/><Relationship Id="rId3" Type="http://schemas.openxmlformats.org/officeDocument/2006/relationships/tags" Target="../tags/tag3461.xml"/><Relationship Id="rId12" Type="http://schemas.openxmlformats.org/officeDocument/2006/relationships/tags" Target="../tags/tag3470.xml"/><Relationship Id="rId17" Type="http://schemas.openxmlformats.org/officeDocument/2006/relationships/tags" Target="../tags/tag3475.xml"/><Relationship Id="rId25" Type="http://schemas.openxmlformats.org/officeDocument/2006/relationships/tags" Target="../tags/tag3483.xml"/><Relationship Id="rId33" Type="http://schemas.openxmlformats.org/officeDocument/2006/relationships/tags" Target="../tags/tag3491.xml"/><Relationship Id="rId38" Type="http://schemas.openxmlformats.org/officeDocument/2006/relationships/tags" Target="../tags/tag3496.xml"/><Relationship Id="rId46" Type="http://schemas.openxmlformats.org/officeDocument/2006/relationships/tags" Target="../tags/tag3504.xml"/><Relationship Id="rId59" Type="http://schemas.openxmlformats.org/officeDocument/2006/relationships/tags" Target="../tags/tag3517.xml"/><Relationship Id="rId20" Type="http://schemas.openxmlformats.org/officeDocument/2006/relationships/tags" Target="../tags/tag3478.xml"/><Relationship Id="rId41" Type="http://schemas.openxmlformats.org/officeDocument/2006/relationships/tags" Target="../tags/tag3499.xml"/><Relationship Id="rId54" Type="http://schemas.openxmlformats.org/officeDocument/2006/relationships/tags" Target="../tags/tag3512.xml"/><Relationship Id="rId1" Type="http://schemas.openxmlformats.org/officeDocument/2006/relationships/tags" Target="../tags/tag3459.xml"/><Relationship Id="rId6" Type="http://schemas.openxmlformats.org/officeDocument/2006/relationships/tags" Target="../tags/tag3464.xml"/><Relationship Id="rId15" Type="http://schemas.openxmlformats.org/officeDocument/2006/relationships/tags" Target="../tags/tag3473.xml"/><Relationship Id="rId23" Type="http://schemas.openxmlformats.org/officeDocument/2006/relationships/tags" Target="../tags/tag3481.xml"/><Relationship Id="rId28" Type="http://schemas.openxmlformats.org/officeDocument/2006/relationships/tags" Target="../tags/tag3486.xml"/><Relationship Id="rId36" Type="http://schemas.openxmlformats.org/officeDocument/2006/relationships/tags" Target="../tags/tag3494.xml"/><Relationship Id="rId49" Type="http://schemas.openxmlformats.org/officeDocument/2006/relationships/tags" Target="../tags/tag3507.xml"/><Relationship Id="rId57" Type="http://schemas.openxmlformats.org/officeDocument/2006/relationships/tags" Target="../tags/tag3515.xml"/><Relationship Id="rId10" Type="http://schemas.openxmlformats.org/officeDocument/2006/relationships/tags" Target="../tags/tag3468.xml"/><Relationship Id="rId31" Type="http://schemas.openxmlformats.org/officeDocument/2006/relationships/tags" Target="../tags/tag3489.xml"/><Relationship Id="rId44" Type="http://schemas.openxmlformats.org/officeDocument/2006/relationships/tags" Target="../tags/tag3502.xml"/><Relationship Id="rId52" Type="http://schemas.openxmlformats.org/officeDocument/2006/relationships/tags" Target="../tags/tag3510.xml"/><Relationship Id="rId60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Pipelining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00100" y="2882660"/>
            <a:ext cx="7543800" cy="2057400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800" b="1" dirty="0" smtClean="0"/>
              <a:t>Hakim Weatherspoon</a:t>
            </a:r>
          </a:p>
          <a:p>
            <a:pPr marL="0" indent="0" algn="ctr" fontAlgn="auto">
              <a:buNone/>
            </a:pPr>
            <a:r>
              <a:rPr lang="en-US" sz="2800" b="1" dirty="0" smtClean="0"/>
              <a:t>CS 3410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Computer Science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Cornell University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15721" y="6263913"/>
            <a:ext cx="6111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[Weatherspoon,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McKee, and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Sirer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]</a:t>
            </a:r>
            <a:endParaRPr lang="en-US" dirty="0">
              <a:solidFill>
                <a:schemeClr val="accent1"/>
              </a:solidFill>
              <a:latin typeface="Source Sans Pro" panose="020B0503030403020204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1: Sequential Schedule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810000"/>
            <a:ext cx="68580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Alice owns the room</a:t>
            </a:r>
          </a:p>
          <a:p>
            <a:pPr marL="0" indent="0">
              <a:buNone/>
            </a:pPr>
            <a:r>
              <a:rPr lang="en-US" dirty="0" smtClean="0"/>
              <a:t>Bob can enter when Alice is finished</a:t>
            </a:r>
          </a:p>
          <a:p>
            <a:pPr marL="0" indent="0">
              <a:buNone/>
            </a:pPr>
            <a:r>
              <a:rPr lang="en-US" dirty="0" smtClean="0"/>
              <a:t>Repeat for remaining tasks</a:t>
            </a:r>
          </a:p>
          <a:p>
            <a:pPr marL="0" indent="0">
              <a:buNone/>
            </a:pPr>
            <a:r>
              <a:rPr lang="en-US" dirty="0" smtClean="0"/>
              <a:t>No possibility for conflicts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191000" y="2057400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105400" y="11430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514600" y="18288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124200" y="1066800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990600" y="887412"/>
            <a:ext cx="1143000" cy="2389188"/>
            <a:chOff x="3696" y="991"/>
            <a:chExt cx="720" cy="1505"/>
          </a:xfrm>
        </p:grpSpPr>
        <p:sp>
          <p:nvSpPr>
            <p:cNvPr id="12" name="Oval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3" name="Freeform 2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4" name="Freeform 2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5" name="Freeform 2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6" name="Freeform 2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7" name="Freeform 2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34" name="Freeform 33"/>
          <p:cNvSpPr/>
          <p:nvPr>
            <p:custDataLst>
              <p:tags r:id="rId8"/>
            </p:custDataLst>
          </p:nvPr>
        </p:nvSpPr>
        <p:spPr>
          <a:xfrm>
            <a:off x="609600" y="762000"/>
            <a:ext cx="6781800" cy="2667000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8600" h="2667000">
                <a:moveTo>
                  <a:pt x="7315200" y="1828800"/>
                </a:moveTo>
                <a:lnTo>
                  <a:pt x="7315200" y="2667000"/>
                </a:lnTo>
                <a:lnTo>
                  <a:pt x="0" y="26670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685800"/>
                </a:lnTo>
                <a:cubicBezTo>
                  <a:pt x="7360873" y="710501"/>
                  <a:pt x="7848600" y="1676400"/>
                  <a:pt x="7848600" y="1676400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467600" y="838200"/>
            <a:ext cx="1143000" cy="2312988"/>
            <a:chOff x="4512" y="1680"/>
            <a:chExt cx="720" cy="1457"/>
          </a:xfrm>
        </p:grpSpPr>
        <p:sp>
          <p:nvSpPr>
            <p:cNvPr id="36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0" name="Line 4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2" name="Freeform 5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3" name="Line 5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4" name="Line 5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5" name="Line 5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6" name="Line 5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7" name="Line 5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8" name="Line 5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9" name="Line 5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6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  <p:sp>
        <p:nvSpPr>
          <p:cNvPr id="6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2</a:t>
            </a:r>
            <a:r>
              <a:rPr lang="en-US" dirty="0"/>
              <a:t>: </a:t>
            </a:r>
            <a:r>
              <a:rPr lang="en-US" dirty="0" smtClean="0"/>
              <a:t>Mem/WB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8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9" name="Rectangle 2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57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58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59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3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516617" y="3438977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add </a:t>
            </a:r>
            <a:r>
              <a:rPr lang="en-US" sz="1800" dirty="0">
                <a:solidFill>
                  <a:schemeClr val="accent1"/>
                </a:solidFill>
                <a:latin typeface="Source Sans Pro" panose="020B0503030403020204"/>
              </a:rPr>
              <a:t>x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x2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98155" y="3462075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sub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x5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Rectangle 3"/>
          <p:cNvSpPr txBox="1">
            <a:spLocks noChangeArrowheads="1"/>
          </p:cNvSpPr>
          <p:nvPr>
            <p:custDataLst>
              <p:tags r:id="rId46"/>
            </p:custDataLst>
          </p:nvPr>
        </p:nvSpPr>
        <p:spPr>
          <a:xfrm>
            <a:off x="189806" y="5951563"/>
            <a:ext cx="8610600" cy="106838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ource Sans Pro" panose="020B0503030403020204"/>
              </a:rPr>
              <a:t>Problem: EX needs value being written by WB</a:t>
            </a:r>
            <a:endParaRPr lang="en-US" sz="2800" dirty="0">
              <a:latin typeface="Source Sans Pro" panose="020B0503030403020204"/>
            </a:endParaRPr>
          </a:p>
          <a:p>
            <a:r>
              <a:rPr lang="en-US" sz="2800" dirty="0" smtClean="0">
                <a:latin typeface="Source Sans Pro" panose="020B0503030403020204"/>
              </a:rPr>
              <a:t>Solution: Add bypass from WB final value to start of EX 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511497" y="3440017"/>
            <a:ext cx="148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or x6, 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x4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94" name="Straight Arrow Connector 93"/>
          <p:cNvCxnSpPr/>
          <p:nvPr>
            <p:custDataLst>
              <p:tags r:id="rId47"/>
            </p:custDataLst>
          </p:nvPr>
        </p:nvCxnSpPr>
        <p:spPr>
          <a:xfrm>
            <a:off x="2134991" y="4156139"/>
            <a:ext cx="0" cy="195701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Table 94"/>
          <p:cNvGraphicFramePr>
            <a:graphicFrameLocks noGrp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834228002"/>
              </p:ext>
            </p:extLst>
          </p:nvPr>
        </p:nvGraphicFramePr>
        <p:xfrm>
          <a:off x="149626" y="4159016"/>
          <a:ext cx="8119459" cy="2045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2357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</a:t>
                      </a: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x1, x2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728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</a:t>
                      </a: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728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 x6, </a:t>
                      </a: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x4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6" name="Straight Arrow Connector 95"/>
          <p:cNvCxnSpPr/>
          <p:nvPr>
            <p:custDataLst>
              <p:tags r:id="rId49"/>
            </p:custDataLst>
          </p:nvPr>
        </p:nvCxnSpPr>
        <p:spPr>
          <a:xfrm>
            <a:off x="2134991" y="4156139"/>
            <a:ext cx="6134093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70632" y="4143805"/>
            <a:ext cx="62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011816" y="4143805"/>
            <a:ext cx="66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94633" y="4143805"/>
            <a:ext cx="71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03258" y="4143805"/>
            <a:ext cx="53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394833" y="4143805"/>
            <a:ext cx="55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092081" y="4753405"/>
            <a:ext cx="65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833265" y="4753405"/>
            <a:ext cx="750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854082" y="5286805"/>
            <a:ext cx="67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071233" y="5286805"/>
            <a:ext cx="55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W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611483" y="4762856"/>
            <a:ext cx="77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424730" y="4753405"/>
            <a:ext cx="53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224297" y="4753405"/>
            <a:ext cx="55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632833" y="5286805"/>
            <a:ext cx="690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96796" y="5293907"/>
            <a:ext cx="82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249784" y="5286805"/>
            <a:ext cx="53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cxnSp>
        <p:nvCxnSpPr>
          <p:cNvPr id="112" name="Straight Connector 111"/>
          <p:cNvCxnSpPr/>
          <p:nvPr/>
        </p:nvCxnSpPr>
        <p:spPr>
          <a:xfrm>
            <a:off x="4456134" y="4467477"/>
            <a:ext cx="38099" cy="619051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267785" y="4450938"/>
            <a:ext cx="61412" cy="1150102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3"/>
          <p:cNvSpPr txBox="1">
            <a:spLocks noChangeArrowheads="1"/>
          </p:cNvSpPr>
          <p:nvPr>
            <p:custDataLst>
              <p:tags r:id="rId50"/>
            </p:custDataLst>
          </p:nvPr>
        </p:nvSpPr>
        <p:spPr>
          <a:xfrm>
            <a:off x="229984" y="6035363"/>
            <a:ext cx="8610600" cy="10683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Problem: EX needs value being written by WB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  <a:p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Solution: Add bypass from WB final value to start of EX </a:t>
            </a:r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6194113" y="838072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  <a:latin typeface="Source Sans Pro" panose="020B0503030403020204"/>
              </a:rPr>
              <a:t>Mem/WB</a:t>
            </a:r>
            <a:endParaRPr lang="en-US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81" name="Straight Arrow Connector 80"/>
          <p:cNvCxnSpPr/>
          <p:nvPr>
            <p:custDataLst>
              <p:tags r:id="rId54"/>
            </p:custDataLst>
          </p:nvPr>
        </p:nvCxnSpPr>
        <p:spPr>
          <a:xfrm flipH="1">
            <a:off x="1992577" y="4130556"/>
            <a:ext cx="787" cy="198259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>
            <p:custDataLst>
              <p:tags r:id="rId55"/>
            </p:custDataLst>
          </p:nvPr>
        </p:nvCxnSpPr>
        <p:spPr>
          <a:xfrm>
            <a:off x="1992577" y="4128174"/>
            <a:ext cx="6276507" cy="238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8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8" grpId="0"/>
      <p:bldP spid="111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2</a:t>
            </a:r>
            <a:r>
              <a:rPr lang="en-US" dirty="0"/>
              <a:t>: </a:t>
            </a:r>
            <a:r>
              <a:rPr lang="en-US" dirty="0" smtClean="0"/>
              <a:t>Mem/WB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8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9" name="Rectangle 2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5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5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5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3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516617" y="3438977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add </a:t>
            </a:r>
            <a:r>
              <a:rPr lang="en-US" sz="1800" dirty="0">
                <a:solidFill>
                  <a:schemeClr val="accent1"/>
                </a:solidFill>
                <a:latin typeface="Source Sans Pro" panose="020B0503030403020204"/>
              </a:rPr>
              <a:t>x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x2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98155" y="3462075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sub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x5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511497" y="3440017"/>
            <a:ext cx="148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or x6, 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x4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6194113" y="838072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  <a:latin typeface="Source Sans Pro" panose="020B0503030403020204"/>
              </a:rPr>
              <a:t>Mem/WB</a:t>
            </a:r>
            <a:endParaRPr lang="en-US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81" name="Rectangle 3"/>
          <p:cNvSpPr txBox="1">
            <a:spLocks noChangeArrowheads="1"/>
          </p:cNvSpPr>
          <p:nvPr>
            <p:custDataLst>
              <p:tags r:id="rId49"/>
            </p:custDataLst>
          </p:nvPr>
        </p:nvSpPr>
        <p:spPr>
          <a:xfrm>
            <a:off x="152400" y="3809986"/>
            <a:ext cx="8915400" cy="31242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Detection Logic: 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	forward = (M/WB.WE &amp;&amp; M/</a:t>
            </a: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WB.Rd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 != 0 &amp;&amp;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			    ID/Ex.Rs1 == M/</a:t>
            </a: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WB.Rd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 &amp;&amp;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			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not 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(Ex/M.WE 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&amp;&amp; Ex/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M.Rd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 != 0 &amp;&amp;</a:t>
            </a:r>
          </a:p>
          <a:p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			         ID/Ex.Rs1 == Ex/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M.Rd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)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		      || (same for Rs2)</a:t>
            </a:r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3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Register File Bypass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5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5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9" name="Content Placeholder 2"/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0" y="4362383"/>
            <a:ext cx="9116641" cy="2567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Problem: Reading a value that is currently being written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Solution:  </a:t>
            </a: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just negate register file clock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writes happen at end of first half of each clock cycle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reads happen during second half of each clock cycle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037760" y="3447983"/>
            <a:ext cx="2078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add </a:t>
            </a:r>
            <a:r>
              <a:rPr lang="en-US" sz="2000" dirty="0" smtClean="0">
                <a:solidFill>
                  <a:schemeClr val="accent6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x3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x1,x2</a:t>
            </a:r>
            <a:endParaRPr lang="en-US" sz="2000" dirty="0">
              <a:solidFill>
                <a:schemeClr val="tx2"/>
              </a:solidFill>
              <a:latin typeface="Source Sans Pro" panose="020B0503030403020204"/>
              <a:ea typeface="Arial Narrow" charset="0"/>
              <a:cs typeface="Arial Narrow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61875" y="3440017"/>
            <a:ext cx="2154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sub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x5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88909" y="3440017"/>
            <a:ext cx="1908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or x6, 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x4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66802" y="3429000"/>
            <a:ext cx="1828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add x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6, </a:t>
            </a:r>
            <a:r>
              <a:rPr lang="en-US" sz="2000" dirty="0" smtClean="0">
                <a:solidFill>
                  <a:schemeClr val="accent6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x3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, x8</a:t>
            </a:r>
            <a:endParaRPr lang="en-US" sz="2000" dirty="0">
              <a:solidFill>
                <a:schemeClr val="tx2"/>
              </a:solidFill>
              <a:latin typeface="Source Sans Pro" panose="020B0503030403020204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Register File Bypass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53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4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55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37760" y="3447983"/>
            <a:ext cx="2078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add </a:t>
            </a:r>
            <a:r>
              <a:rPr lang="en-US" sz="2000" dirty="0" smtClean="0">
                <a:solidFill>
                  <a:schemeClr val="accent6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x3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x1,x2</a:t>
            </a:r>
            <a:endParaRPr lang="en-US" sz="2000" dirty="0">
              <a:solidFill>
                <a:schemeClr val="tx2"/>
              </a:solidFill>
              <a:latin typeface="Source Sans Pro" panose="020B0503030403020204"/>
              <a:ea typeface="Arial Narrow" charset="0"/>
              <a:cs typeface="Arial Narrow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61875" y="3440017"/>
            <a:ext cx="2154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sub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x5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88909" y="3440017"/>
            <a:ext cx="1908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or x6, 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x4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66802" y="3429000"/>
            <a:ext cx="1828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add x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6, </a:t>
            </a:r>
            <a:r>
              <a:rPr lang="en-US" sz="2000" dirty="0" smtClean="0">
                <a:solidFill>
                  <a:schemeClr val="accent6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x3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, x8</a:t>
            </a:r>
            <a:endParaRPr lang="en-US" sz="2000" dirty="0">
              <a:solidFill>
                <a:schemeClr val="tx2"/>
              </a:solidFill>
              <a:latin typeface="Source Sans Pro" panose="020B0503030403020204"/>
              <a:ea typeface="Arial Narrow" charset="0"/>
              <a:cs typeface="Arial Narrow" charset="0"/>
            </a:endParaRPr>
          </a:p>
        </p:txBody>
      </p:sp>
      <p:cxnSp>
        <p:nvCxnSpPr>
          <p:cNvPr id="64" name="Straight Arrow Connector 63"/>
          <p:cNvCxnSpPr/>
          <p:nvPr>
            <p:custDataLst>
              <p:tags r:id="rId49"/>
            </p:custDataLst>
          </p:nvPr>
        </p:nvCxnSpPr>
        <p:spPr>
          <a:xfrm rot="5400000">
            <a:off x="457200" y="54424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Table 64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64850420"/>
              </p:ext>
            </p:extLst>
          </p:nvPr>
        </p:nvGraphicFramePr>
        <p:xfrm>
          <a:off x="3" y="3842204"/>
          <a:ext cx="8991598" cy="301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73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9997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x1, x2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44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844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 x6, 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x4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11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x6, 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x8 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6" name="Straight Arrow Connector 65"/>
          <p:cNvCxnSpPr/>
          <p:nvPr>
            <p:custDataLst>
              <p:tags r:id="rId51"/>
            </p:custDataLst>
          </p:nvPr>
        </p:nvCxnSpPr>
        <p:spPr>
          <a:xfrm>
            <a:off x="2057407" y="38406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133600" y="40386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74784" y="40386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57600" y="40386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66225" y="4038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57800" y="4038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55049" y="482542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96233" y="48254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17049" y="54102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34200" y="54102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W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5800" y="4825425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87697" y="48254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87264" y="482542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95800" y="54102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34000" y="54102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12751" y="5410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572000" y="59436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13184" y="59436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96000" y="59436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4336116" y="4278219"/>
            <a:ext cx="76202" cy="774413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173225" y="4330987"/>
            <a:ext cx="76200" cy="137160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5334000" y="4645968"/>
            <a:ext cx="478852" cy="230832"/>
            <a:chOff x="5334000" y="2131368"/>
            <a:chExt cx="478852" cy="230832"/>
          </a:xfrm>
        </p:grpSpPr>
        <p:sp>
          <p:nvSpPr>
            <p:cNvPr id="88" name="Rectangle 87"/>
            <p:cNvSpPr/>
            <p:nvPr/>
          </p:nvSpPr>
          <p:spPr>
            <a:xfrm>
              <a:off x="5334000" y="2131368"/>
              <a:ext cx="250252" cy="230832"/>
            </a:xfrm>
            <a:prstGeom prst="rect">
              <a:avLst/>
            </a:prstGeom>
            <a:pattFill prst="wdUpDiag">
              <a:fgClr>
                <a:schemeClr val="accent5">
                  <a:lumMod val="60000"/>
                  <a:lumOff val="40000"/>
                </a:schemeClr>
              </a:fgClr>
              <a:bgClr>
                <a:schemeClr val="bg2"/>
              </a:bgClr>
            </a:patt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  <a:latin typeface="Source Sans Pro" panose="020B0503030403020204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62600" y="2131368"/>
              <a:ext cx="250252" cy="2308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334000" y="6474768"/>
            <a:ext cx="478852" cy="230832"/>
            <a:chOff x="5334000" y="5636568"/>
            <a:chExt cx="478852" cy="230832"/>
          </a:xfrm>
        </p:grpSpPr>
        <p:sp>
          <p:nvSpPr>
            <p:cNvPr id="91" name="Rectangle 90"/>
            <p:cNvSpPr/>
            <p:nvPr/>
          </p:nvSpPr>
          <p:spPr>
            <a:xfrm>
              <a:off x="5334000" y="5636568"/>
              <a:ext cx="250252" cy="2308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  <a:latin typeface="Source Sans Pro" panose="020B0503030403020204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562600" y="5636568"/>
              <a:ext cx="250252" cy="230832"/>
            </a:xfrm>
            <a:prstGeom prst="rect">
              <a:avLst/>
            </a:prstGeom>
            <a:pattFill prst="wdUpDiag">
              <a:fgClr>
                <a:schemeClr val="accent5">
                  <a:lumMod val="60000"/>
                  <a:lumOff val="40000"/>
                </a:schemeClr>
              </a:fgClr>
              <a:bgClr>
                <a:schemeClr val="bg2"/>
              </a:bgClr>
            </a:patt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  <a:latin typeface="Source Sans Pro" panose="020B0503030403020204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934200" y="5943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M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693876" y="5943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W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1828006" y="4036987"/>
            <a:ext cx="0" cy="2834106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849585" y="4036987"/>
            <a:ext cx="7267057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4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93" grpId="0"/>
      <p:bldP spid="9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5-stage Pipeline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1" y="3458891"/>
            <a:ext cx="2941909" cy="2941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3171" y="3663165"/>
            <a:ext cx="335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Structural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Data 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Control Hazards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41612" y="1109185"/>
            <a:ext cx="2209800" cy="1742545"/>
            <a:chOff x="5894294" y="824752"/>
            <a:chExt cx="2819400" cy="2223247"/>
          </a:xfrm>
        </p:grpSpPr>
        <p:sp>
          <p:nvSpPr>
            <p:cNvPr id="10" name="Rectangle 9"/>
            <p:cNvSpPr/>
            <p:nvPr/>
          </p:nvSpPr>
          <p:spPr>
            <a:xfrm>
              <a:off x="5894294" y="824752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6544" y="865050"/>
              <a:ext cx="2760256" cy="21426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343400" y="1121869"/>
            <a:ext cx="2209800" cy="1771634"/>
            <a:chOff x="5591396" y="3491117"/>
            <a:chExt cx="2819400" cy="2260361"/>
          </a:xfrm>
        </p:grpSpPr>
        <p:sp>
          <p:nvSpPr>
            <p:cNvPr id="13" name="Rectangle 12"/>
            <p:cNvSpPr/>
            <p:nvPr/>
          </p:nvSpPr>
          <p:spPr>
            <a:xfrm>
              <a:off x="5591396" y="3491117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3568531"/>
              <a:ext cx="2771996" cy="218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25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599" y="71735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Forwarding Example 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Clock cycle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58071623"/>
              </p:ext>
            </p:extLst>
          </p:nvPr>
        </p:nvGraphicFramePr>
        <p:xfrm>
          <a:off x="152400" y="823721"/>
          <a:ext cx="8762999" cy="563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851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5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6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7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8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x3, x1, x2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x3, x5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marL="0" marR="0" lvl="0" indent="0" algn="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lw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 x6, x3,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marL="0" marR="0" lvl="0" indent="0" algn="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x5, x3, x6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650725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sw</a:t>
                      </a: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x6, x3, 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262" y="60513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time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 flipV="1">
            <a:off x="1981199" y="1203529"/>
            <a:ext cx="7048501" cy="3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>
            <a:off x="1981199" y="1203926"/>
            <a:ext cx="0" cy="550167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599" y="71735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Forwarding Example 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Clock cycle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27760536"/>
              </p:ext>
            </p:extLst>
          </p:nvPr>
        </p:nvGraphicFramePr>
        <p:xfrm>
          <a:off x="152400" y="823721"/>
          <a:ext cx="8762999" cy="563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851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5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6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7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8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x3, x1, x2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x3, x5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marL="0" marR="0" lvl="0" indent="0" algn="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lw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 x6, x3,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marL="0" marR="0" lvl="0" indent="0" algn="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x5, x3, x6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650725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sw</a:t>
                      </a: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x6, x3, 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262" y="60513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time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 flipV="1">
            <a:off x="1981199" y="1203529"/>
            <a:ext cx="7048501" cy="3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>
            <a:off x="1981199" y="1203926"/>
            <a:ext cx="0" cy="550167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22758" y="137606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3942" y="137606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6758" y="1376065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383" y="137606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6958" y="137606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4207" y="254389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5391" y="254389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1110" y="35052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78261" y="35052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39861" y="254389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1758" y="254389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1325" y="254389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9861" y="35052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78061" y="35052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56812" y="3505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6061" y="44196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36856" y="44196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9672" y="44196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7872" y="4419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Source Sans Pro" panose="020B0503030403020204"/>
              </a:rPr>
              <a:t>M</a:t>
            </a:r>
            <a:endParaRPr lang="en-US" sz="32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3876" y="4419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43245" y="54102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60757" y="54102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43573" y="54102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81773" y="5410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M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41449" y="54102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W</a:t>
            </a:r>
          </a:p>
        </p:txBody>
      </p:sp>
      <p:sp>
        <p:nvSpPr>
          <p:cNvPr id="39" name="Oval 38"/>
          <p:cNvSpPr/>
          <p:nvPr/>
        </p:nvSpPr>
        <p:spPr>
          <a:xfrm>
            <a:off x="228592" y="3617432"/>
            <a:ext cx="1752605" cy="58477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28593" y="5657395"/>
            <a:ext cx="1752605" cy="58477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767373" y="3797588"/>
            <a:ext cx="76200" cy="190500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8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599" y="71735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Forwarding Example 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Clock cycle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48670742"/>
              </p:ext>
            </p:extLst>
          </p:nvPr>
        </p:nvGraphicFramePr>
        <p:xfrm>
          <a:off x="152400" y="823721"/>
          <a:ext cx="8762999" cy="563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851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5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6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7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8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x3, x1, x2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x3, x5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marL="0" marR="0" lvl="0" indent="0" algn="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lw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x6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, x3,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marL="0" marR="0" lvl="0" indent="0" algn="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x5, x3,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Source Sans Pro" panose="020B0503030403020204"/>
                        </a:rPr>
                        <a:t>x6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650725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sw</a:t>
                      </a: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x6, x3, 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262" y="60513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time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 flipV="1">
            <a:off x="1981199" y="1203529"/>
            <a:ext cx="7048501" cy="3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>
            <a:off x="1981199" y="1203926"/>
            <a:ext cx="0" cy="550167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22758" y="137606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3942" y="137606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6758" y="1376065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383" y="137606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6958" y="137606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4207" y="254389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5391" y="254389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1110" y="35052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78261" y="35052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39861" y="254389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1758" y="254389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1325" y="254389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9861" y="35052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78061" y="35052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56812" y="3505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6061" y="44196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36856" y="44196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9672" y="44196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7872" y="4419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Source Sans Pro" panose="020B0503030403020204"/>
              </a:rPr>
              <a:t>M</a:t>
            </a:r>
            <a:endParaRPr lang="en-US" sz="32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3876" y="4419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43245" y="54102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60757" y="54102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43573" y="54102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81773" y="5410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M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41449" y="54102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W</a:t>
            </a:r>
          </a:p>
        </p:txBody>
      </p:sp>
      <p:sp>
        <p:nvSpPr>
          <p:cNvPr id="39" name="Oval 38"/>
          <p:cNvSpPr/>
          <p:nvPr/>
        </p:nvSpPr>
        <p:spPr>
          <a:xfrm>
            <a:off x="228592" y="3617432"/>
            <a:ext cx="1752605" cy="58477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28593" y="5657395"/>
            <a:ext cx="1752605" cy="58477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767373" y="3797588"/>
            <a:ext cx="76200" cy="190500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14800" y="533400"/>
            <a:ext cx="490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  <a:latin typeface="Source Sans Pro" panose="020B0503030403020204" pitchFamily="34" charset="0"/>
              </a:rPr>
              <a:t>b</a:t>
            </a:r>
            <a:r>
              <a:rPr lang="en-US" sz="2400" i="1" dirty="0" smtClean="0">
                <a:solidFill>
                  <a:schemeClr val="accent2"/>
                </a:solidFill>
                <a:latin typeface="Source Sans Pro" panose="020B0503030403020204" pitchFamily="34" charset="0"/>
              </a:rPr>
              <a:t>ackwards arrows require time travel</a:t>
            </a:r>
            <a:endParaRPr lang="en-US" sz="2400" i="1" dirty="0">
              <a:solidFill>
                <a:schemeClr val="accent2"/>
              </a:solidFill>
              <a:latin typeface="Source Sans Pro" panose="020B0503030403020204" pitchFamily="34" charset="0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6015873" y="3797589"/>
            <a:ext cx="675299" cy="843404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Load-Use Hazard Explained</a:t>
            </a:r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5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5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37627" y="3579161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err="1">
                <a:solidFill>
                  <a:schemeClr val="tx2"/>
                </a:solidFill>
                <a:latin typeface="Source Sans Pro" panose="020B0503030403020204"/>
              </a:rPr>
              <a:t>lw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Source Sans Pro" panose="020B0503030403020204"/>
              </a:rPr>
              <a:t>x4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, x8, 20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256486" y="3576935"/>
            <a:ext cx="1877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or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x5, x3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b="1" dirty="0" smtClean="0">
                <a:solidFill>
                  <a:schemeClr val="accent1"/>
                </a:solidFill>
                <a:latin typeface="Source Sans Pro" panose="020B0503030403020204"/>
              </a:rPr>
              <a:t>x</a:t>
            </a:r>
            <a:r>
              <a:rPr lang="en-US" sz="2400" b="1" dirty="0" smtClean="0">
                <a:solidFill>
                  <a:schemeClr val="accent1"/>
                </a:solidFill>
                <a:latin typeface="Source Sans Pro" panose="020B0503030403020204"/>
              </a:rPr>
              <a:t>4</a:t>
            </a:r>
            <a:endParaRPr lang="en-US" sz="2400" b="1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66" name="Content Placeholder 10"/>
          <p:cNvSpPr>
            <a:spLocks noGrp="1"/>
          </p:cNvSpPr>
          <p:nvPr>
            <p:ph idx="1"/>
            <p:custDataLst>
              <p:tags r:id="rId49"/>
            </p:custDataLst>
          </p:nvPr>
        </p:nvSpPr>
        <p:spPr>
          <a:xfrm>
            <a:off x="228600" y="4419599"/>
            <a:ext cx="8686800" cy="2241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Data dependency after a load instruction:</a:t>
            </a:r>
          </a:p>
          <a:p>
            <a:pPr lvl="1"/>
            <a:r>
              <a:rPr lang="en-US" dirty="0" smtClean="0"/>
              <a:t>Value not available until </a:t>
            </a:r>
            <a:r>
              <a:rPr lang="en-US" b="1" i="1" dirty="0" smtClean="0">
                <a:solidFill>
                  <a:schemeClr val="accent6"/>
                </a:solidFill>
              </a:rPr>
              <a:t>after</a:t>
            </a:r>
            <a:r>
              <a:rPr lang="en-US" i="1" dirty="0" smtClean="0"/>
              <a:t> </a:t>
            </a:r>
            <a:r>
              <a:rPr lang="en-US" dirty="0" smtClean="0"/>
              <a:t>the M stage</a:t>
            </a:r>
          </a:p>
          <a:p>
            <a:pPr lvl="1">
              <a:buFont typeface="Wingdings" charset="2"/>
              <a:buChar char="à"/>
            </a:pPr>
            <a:r>
              <a:rPr lang="en-US" dirty="0" smtClean="0"/>
              <a:t>Next instruction cannot proceed if dependent</a:t>
            </a:r>
            <a:endParaRPr lang="en-US" dirty="0"/>
          </a:p>
          <a:p>
            <a:pPr marL="12700" indent="0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THE KILLER HAZARD</a:t>
            </a:r>
          </a:p>
        </p:txBody>
      </p:sp>
    </p:spTree>
    <p:extLst>
      <p:ext uri="{BB962C8B-B14F-4D97-AF65-F5344CB8AC3E}">
        <p14:creationId xmlns:p14="http://schemas.microsoft.com/office/powerpoint/2010/main" val="36314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Load-Use </a:t>
            </a:r>
            <a:r>
              <a:rPr lang="en-US" dirty="0" smtClean="0"/>
              <a:t>Stall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5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5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881324198"/>
              </p:ext>
            </p:extLst>
          </p:nvPr>
        </p:nvGraphicFramePr>
        <p:xfrm>
          <a:off x="224446" y="4024552"/>
          <a:ext cx="8762999" cy="2480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x4, x8, 20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038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 x6, x4, x1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" name="Rectangle 59"/>
          <p:cNvSpPr/>
          <p:nvPr/>
        </p:nvSpPr>
        <p:spPr>
          <a:xfrm>
            <a:off x="3362729" y="3478172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err="1">
                <a:solidFill>
                  <a:schemeClr val="tx2"/>
                </a:solidFill>
                <a:latin typeface="Source Sans Pro" panose="020B0503030403020204"/>
              </a:rPr>
              <a:t>lw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x4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x8, 20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79899" y="3500038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or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x6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x4, x1</a:t>
            </a:r>
            <a:endParaRPr lang="en-US" sz="24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074029" y="4055293"/>
            <a:ext cx="0" cy="2834106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087893" y="4055293"/>
            <a:ext cx="7135440" cy="218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6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0" y="3933825"/>
            <a:ext cx="7845425" cy="2009775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dirty="0" smtClean="0">
                <a:solidFill>
                  <a:schemeClr val="tx2"/>
                </a:solidFill>
              </a:rPr>
              <a:t>Elapsed </a:t>
            </a:r>
            <a:r>
              <a:rPr lang="en-US" dirty="0">
                <a:solidFill>
                  <a:schemeClr val="tx2"/>
                </a:solidFill>
              </a:rPr>
              <a:t>Time for Alice: 4</a:t>
            </a:r>
          </a:p>
          <a:p>
            <a:pPr>
              <a:lnSpc>
                <a:spcPct val="84000"/>
              </a:lnSpc>
            </a:pPr>
            <a:r>
              <a:rPr lang="en-US" dirty="0">
                <a:solidFill>
                  <a:schemeClr val="tx2"/>
                </a:solidFill>
              </a:rPr>
              <a:t>Elapsed Time for Bob: 4</a:t>
            </a:r>
          </a:p>
          <a:p>
            <a:pPr>
              <a:lnSpc>
                <a:spcPct val="84000"/>
              </a:lnSpc>
            </a:pPr>
            <a:r>
              <a:rPr lang="en-US" dirty="0" smtClean="0">
                <a:solidFill>
                  <a:schemeClr val="tx2"/>
                </a:solidFill>
              </a:rPr>
              <a:t>Total elapsed time: 4*N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4000"/>
              </a:lnSpc>
            </a:pPr>
            <a:r>
              <a:rPr lang="en-US" dirty="0" smtClean="0">
                <a:solidFill>
                  <a:schemeClr val="tx2"/>
                </a:solidFill>
              </a:rPr>
              <a:t>Can we do better?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6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1000" y="1647825"/>
            <a:ext cx="508000" cy="716876"/>
            <a:chOff x="3696" y="991"/>
            <a:chExt cx="720" cy="1505"/>
          </a:xfrm>
        </p:grpSpPr>
        <p:sp>
          <p:nvSpPr>
            <p:cNvPr id="7" name="Oval 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8" name="Freeform 20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9" name="Freeform 21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0" name="Freeform 22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1" name="Freeform 23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2" name="Freeform 24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8" name="Line 3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grpSp>
        <p:nvGrpSpPr>
          <p:cNvPr id="29" name="Group 3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" y="2790825"/>
            <a:ext cx="609600" cy="735012"/>
            <a:chOff x="4512" y="1680"/>
            <a:chExt cx="720" cy="1457"/>
          </a:xfrm>
        </p:grpSpPr>
        <p:sp>
          <p:nvSpPr>
            <p:cNvPr id="30" name="Oval 3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1" name="Line 3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2" name="Line 3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3" name="Line 3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4" name="Line 3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5" name="Line 3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6" name="Line 3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7" name="Line 3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8" name="Line 40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9" name="Line 41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2" name="Line 44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3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4" name="Line 46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5" name="Line 4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6" name="Freeform 48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7" name="Line 49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8" name="Line 50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9" name="Line 51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0" name="Line 52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1" name="Line 53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2" name="Line 54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3" name="Line 55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54" name="Line 5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142999" y="1571625"/>
            <a:ext cx="7315201" cy="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latin typeface="Source Sans Pro" panose="020B0503030403020204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3215573" y="1724025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4057972" y="1823344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1295400" y="1724025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2209800" y="180022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Title 6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Sequential Performance</a:t>
            </a:r>
            <a:endParaRPr lang="en-US" dirty="0"/>
          </a:p>
        </p:txBody>
      </p:sp>
      <p:sp>
        <p:nvSpPr>
          <p:cNvPr id="60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143000" y="1571625"/>
            <a:ext cx="0" cy="19812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1" name="TextBox 60"/>
          <p:cNvSpPr txBox="1"/>
          <p:nvPr>
            <p:custDataLst>
              <p:tags r:id="rId11"/>
            </p:custDataLst>
          </p:nvPr>
        </p:nvSpPr>
        <p:spPr>
          <a:xfrm>
            <a:off x="1142998" y="657225"/>
            <a:ext cx="754380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time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1		2		3		4		5		6		7		8 …</a:t>
            </a:r>
          </a:p>
        </p:txBody>
      </p:sp>
      <p:sp>
        <p:nvSpPr>
          <p:cNvPr id="62" name="Rectangle 61"/>
          <p:cNvSpPr/>
          <p:nvPr>
            <p:custDataLst>
              <p:tags r:id="rId12"/>
            </p:custDataLst>
          </p:nvPr>
        </p:nvSpPr>
        <p:spPr>
          <a:xfrm>
            <a:off x="1219200" y="1647825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sp>
        <p:nvSpPr>
          <p:cNvPr id="63" name="Rectangle 62"/>
          <p:cNvSpPr/>
          <p:nvPr>
            <p:custDataLst>
              <p:tags r:id="rId13"/>
            </p:custDataLst>
          </p:nvPr>
        </p:nvSpPr>
        <p:spPr>
          <a:xfrm>
            <a:off x="2133600" y="1647825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sp>
        <p:nvSpPr>
          <p:cNvPr id="64" name="Rectangle 63"/>
          <p:cNvSpPr/>
          <p:nvPr>
            <p:custDataLst>
              <p:tags r:id="rId14"/>
            </p:custDataLst>
          </p:nvPr>
        </p:nvSpPr>
        <p:spPr>
          <a:xfrm>
            <a:off x="3048000" y="1647825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sp>
        <p:nvSpPr>
          <p:cNvPr id="65" name="Rectangle 64"/>
          <p:cNvSpPr/>
          <p:nvPr>
            <p:custDataLst>
              <p:tags r:id="rId15"/>
            </p:custDataLst>
          </p:nvPr>
        </p:nvSpPr>
        <p:spPr>
          <a:xfrm>
            <a:off x="3962400" y="1647825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6873173" y="2714625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7715572" y="2813944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4953000" y="2714625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5867400" y="279082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Rectangle 69"/>
          <p:cNvSpPr/>
          <p:nvPr>
            <p:custDataLst>
              <p:tags r:id="rId20"/>
            </p:custDataLst>
          </p:nvPr>
        </p:nvSpPr>
        <p:spPr>
          <a:xfrm>
            <a:off x="4876800" y="2638425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sp>
        <p:nvSpPr>
          <p:cNvPr id="71" name="Rectangle 70"/>
          <p:cNvSpPr/>
          <p:nvPr>
            <p:custDataLst>
              <p:tags r:id="rId21"/>
            </p:custDataLst>
          </p:nvPr>
        </p:nvSpPr>
        <p:spPr>
          <a:xfrm>
            <a:off x="5791200" y="2638425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sp>
        <p:nvSpPr>
          <p:cNvPr id="72" name="Rectangle 71"/>
          <p:cNvSpPr/>
          <p:nvPr>
            <p:custDataLst>
              <p:tags r:id="rId22"/>
            </p:custDataLst>
          </p:nvPr>
        </p:nvSpPr>
        <p:spPr>
          <a:xfrm>
            <a:off x="6705600" y="2638425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sp>
        <p:nvSpPr>
          <p:cNvPr id="73" name="Rectangle 72"/>
          <p:cNvSpPr/>
          <p:nvPr>
            <p:custDataLst>
              <p:tags r:id="rId23"/>
            </p:custDataLst>
          </p:nvPr>
        </p:nvSpPr>
        <p:spPr>
          <a:xfrm>
            <a:off x="7620000" y="2638425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sp>
        <p:nvSpPr>
          <p:cNvPr id="74" name="TextBox 73"/>
          <p:cNvSpPr txBox="1"/>
          <p:nvPr>
            <p:custDataLst>
              <p:tags r:id="rId24"/>
            </p:custDataLst>
          </p:nvPr>
        </p:nvSpPr>
        <p:spPr>
          <a:xfrm>
            <a:off x="762000" y="3857625"/>
            <a:ext cx="48006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Latency: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Throughput: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Concurrency: </a:t>
            </a:r>
          </a:p>
        </p:txBody>
      </p:sp>
      <p:sp>
        <p:nvSpPr>
          <p:cNvPr id="76" name="TextBox 75"/>
          <p:cNvSpPr txBox="1"/>
          <p:nvPr>
            <p:custDataLst>
              <p:tags r:id="rId25"/>
            </p:custDataLst>
          </p:nvPr>
        </p:nvSpPr>
        <p:spPr>
          <a:xfrm>
            <a:off x="796925" y="3923767"/>
            <a:ext cx="52578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Latency:		</a:t>
            </a:r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4 hours/task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Throughput:	</a:t>
            </a:r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1 task/4 </a:t>
            </a:r>
            <a:r>
              <a:rPr lang="en-US" sz="3200" dirty="0" err="1" smtClean="0">
                <a:solidFill>
                  <a:schemeClr val="accent1"/>
                </a:solidFill>
                <a:latin typeface="Source Sans Pro" panose="020B0503030403020204"/>
              </a:rPr>
              <a:t>hrs</a:t>
            </a:r>
            <a:endParaRPr lang="en-US" sz="3200" dirty="0" smtClean="0">
              <a:solidFill>
                <a:schemeClr val="accent1"/>
              </a:solidFill>
              <a:latin typeface="Source Sans Pro" panose="020B0503030403020204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Concurrency: 	</a:t>
            </a:r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77" name="TextBox 76"/>
          <p:cNvSpPr txBox="1"/>
          <p:nvPr>
            <p:custDataLst>
              <p:tags r:id="rId26"/>
            </p:custDataLst>
          </p:nvPr>
        </p:nvSpPr>
        <p:spPr>
          <a:xfrm>
            <a:off x="5715000" y="5461308"/>
            <a:ext cx="2514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CPI = 4</a:t>
            </a:r>
          </a:p>
        </p:txBody>
      </p:sp>
    </p:spTree>
    <p:extLst>
      <p:ext uri="{BB962C8B-B14F-4D97-AF65-F5344CB8AC3E}">
        <p14:creationId xmlns:p14="http://schemas.microsoft.com/office/powerpoint/2010/main" val="246919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Load-Use </a:t>
            </a:r>
            <a:r>
              <a:rPr lang="en-US" dirty="0" smtClean="0"/>
              <a:t>Stall (1)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5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5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362729" y="3478172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err="1">
                <a:solidFill>
                  <a:schemeClr val="tx2"/>
                </a:solidFill>
                <a:latin typeface="Source Sans Pro" panose="020B0503030403020204"/>
              </a:rPr>
              <a:t>lw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x4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x8, 20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79899" y="3500038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or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x6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x4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, x1</a:t>
            </a:r>
            <a:endParaRPr lang="en-US" sz="2400" b="1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1629416838"/>
              </p:ext>
            </p:extLst>
          </p:nvPr>
        </p:nvGraphicFramePr>
        <p:xfrm>
          <a:off x="224446" y="4024552"/>
          <a:ext cx="8762999" cy="2480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x4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x8, 20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038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 x6,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x4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1" name="Straight Connector 60"/>
          <p:cNvCxnSpPr/>
          <p:nvPr/>
        </p:nvCxnSpPr>
        <p:spPr>
          <a:xfrm>
            <a:off x="2074029" y="4055293"/>
            <a:ext cx="0" cy="2834106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087893" y="4055293"/>
            <a:ext cx="7135440" cy="218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04978" y="4470233"/>
            <a:ext cx="457202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66797" y="5727406"/>
            <a:ext cx="457202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60" idx="5"/>
            <a:endCxn id="63" idx="0"/>
          </p:cNvCxnSpPr>
          <p:nvPr/>
        </p:nvCxnSpPr>
        <p:spPr>
          <a:xfrm>
            <a:off x="995224" y="4795437"/>
            <a:ext cx="300174" cy="931969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154436" y="441717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95620" y="441717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78436" y="441717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75885" y="558499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17069" y="558499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4519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Load-Use </a:t>
            </a:r>
            <a:r>
              <a:rPr lang="en-US" dirty="0" smtClean="0"/>
              <a:t>Stall (2)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5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5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30470" y="3491149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err="1">
                <a:solidFill>
                  <a:schemeClr val="tx2"/>
                </a:solidFill>
                <a:latin typeface="Source Sans Pro" panose="020B0503030403020204"/>
              </a:rPr>
              <a:t>lw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x4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x8, 20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79899" y="3500038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or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x6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x4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, x1</a:t>
            </a:r>
            <a:endParaRPr lang="en-US" sz="2400" b="1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1629416838"/>
              </p:ext>
            </p:extLst>
          </p:nvPr>
        </p:nvGraphicFramePr>
        <p:xfrm>
          <a:off x="224446" y="4024552"/>
          <a:ext cx="8762999" cy="2480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x4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x8, 20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038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 x6,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x4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1" name="Straight Connector 60"/>
          <p:cNvCxnSpPr/>
          <p:nvPr/>
        </p:nvCxnSpPr>
        <p:spPr>
          <a:xfrm>
            <a:off x="2074029" y="4055293"/>
            <a:ext cx="0" cy="2834106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087893" y="4055293"/>
            <a:ext cx="7135440" cy="218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04978" y="4470233"/>
            <a:ext cx="457202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66797" y="5727406"/>
            <a:ext cx="457202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60" idx="5"/>
            <a:endCxn id="63" idx="0"/>
          </p:cNvCxnSpPr>
          <p:nvPr/>
        </p:nvCxnSpPr>
        <p:spPr>
          <a:xfrm>
            <a:off x="995224" y="4795437"/>
            <a:ext cx="300174" cy="931969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154436" y="441717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95620" y="441717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78436" y="441717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75885" y="558499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17069" y="5584995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ID*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77068" y="3495939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Source Sans Pro" panose="020B0503030403020204"/>
              </a:rPr>
              <a:t>NOP</a:t>
            </a:r>
            <a:endParaRPr lang="en-US" sz="24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40608" y="444208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32183" y="444208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24168" y="560991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32793" y="560991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924368" y="560991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18864" y="562852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489343" y="5673696"/>
            <a:ext cx="734667" cy="45720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55315" y="5138065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Stall</a:t>
            </a:r>
            <a:endParaRPr lang="en-US" sz="2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5225469" y="4837922"/>
            <a:ext cx="100158" cy="1167826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2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77" grpId="0"/>
      <p:bldP spid="78" grpId="0"/>
      <p:bldP spid="80" grpId="0" animBg="1"/>
      <p:bldP spid="81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Load-Use </a:t>
            </a:r>
            <a:r>
              <a:rPr lang="en-US" dirty="0" smtClean="0"/>
              <a:t>Stall (3)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5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5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796443" y="3507518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err="1">
                <a:solidFill>
                  <a:schemeClr val="tx2"/>
                </a:solidFill>
                <a:latin typeface="Source Sans Pro" panose="020B0503030403020204"/>
              </a:rPr>
              <a:t>lw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x4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x8, 20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45872" y="3516407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or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x6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x4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, x1</a:t>
            </a:r>
            <a:endParaRPr lang="en-US" sz="2400" b="1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1629416838"/>
              </p:ext>
            </p:extLst>
          </p:nvPr>
        </p:nvGraphicFramePr>
        <p:xfrm>
          <a:off x="224446" y="4024552"/>
          <a:ext cx="8762999" cy="2480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x4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x8, 20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038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 x6,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x4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1" name="Straight Connector 60"/>
          <p:cNvCxnSpPr/>
          <p:nvPr/>
        </p:nvCxnSpPr>
        <p:spPr>
          <a:xfrm>
            <a:off x="2074029" y="4055293"/>
            <a:ext cx="0" cy="2834106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087893" y="4055293"/>
            <a:ext cx="7135440" cy="218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04978" y="4470233"/>
            <a:ext cx="457202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66797" y="5727406"/>
            <a:ext cx="457202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60" idx="5"/>
            <a:endCxn id="63" idx="0"/>
          </p:cNvCxnSpPr>
          <p:nvPr/>
        </p:nvCxnSpPr>
        <p:spPr>
          <a:xfrm>
            <a:off x="995224" y="4795437"/>
            <a:ext cx="300174" cy="931969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154436" y="441717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95620" y="441717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78436" y="441717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75885" y="558499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17069" y="5584995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ID*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43041" y="351230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Source Sans Pro" panose="020B0503030403020204"/>
              </a:rPr>
              <a:t>NOP</a:t>
            </a:r>
            <a:endParaRPr lang="en-US" sz="24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40608" y="444208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32183" y="444208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24168" y="560991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32793" y="560991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924368" y="560991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18864" y="562852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489343" y="5673696"/>
            <a:ext cx="734667" cy="45720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55315" y="5138065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Stall</a:t>
            </a:r>
            <a:endParaRPr lang="en-US" sz="2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5225469" y="4837922"/>
            <a:ext cx="100158" cy="1167826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4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Load-Use Detection</a:t>
            </a:r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Rectangle 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Rectangle 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1" name="Group 110"/>
          <p:cNvGrpSpPr/>
          <p:nvPr>
            <p:custDataLst>
              <p:tags r:id="rId26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2" name="Rectangle 2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TextBox 32"/>
            <p:cNvSpPr txBox="1"/>
            <p:nvPr>
              <p:custDataLst>
                <p:tags r:id="rId6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6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3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Rs2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Rs1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51" name="Oval 50"/>
          <p:cNvSpPr/>
          <p:nvPr>
            <p:custDataLst>
              <p:tags r:id="rId3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forward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unit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Oval 51"/>
          <p:cNvSpPr/>
          <p:nvPr>
            <p:custDataLst>
              <p:tags r:id="rId4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detect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hazard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400" y="51816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67000" y="51816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34000" y="51816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Ex/</a:t>
            </a: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66994" y="518160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/WB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Freeform 57"/>
          <p:cNvSpPr/>
          <p:nvPr>
            <p:custDataLst>
              <p:tags r:id="rId41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68" name="Oval 67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>
              <a:stCxn id="68" idx="2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71" name="Oval 70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74" name="Oval 73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/>
            <p:cNvCxnSpPr>
              <a:stCxn id="74" idx="6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77" name="Oval 76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>
              <a:stCxn id="77" idx="6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80" name="Oval 79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83" name="Oval 82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Rectangle 1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104" name="Straight Connector 103"/>
            <p:cNvCxnSpPr/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solidFill>
              <a:schemeClr val="accent3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 flipH="1">
            <a:off x="2279042" y="3365320"/>
            <a:ext cx="859965" cy="417271"/>
            <a:chOff x="2903984" y="3733796"/>
            <a:chExt cx="765505" cy="457202"/>
          </a:xfrm>
        </p:grpSpPr>
        <p:sp>
          <p:nvSpPr>
            <p:cNvPr id="94" name="Oval 93"/>
            <p:cNvSpPr/>
            <p:nvPr/>
          </p:nvSpPr>
          <p:spPr>
            <a:xfrm>
              <a:off x="2903984" y="3733796"/>
              <a:ext cx="296417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5" name="Straight Arrow Connector 94"/>
            <p:cNvCxnSpPr>
              <a:stCxn id="94" idx="6"/>
            </p:cNvCxnSpPr>
            <p:nvPr/>
          </p:nvCxnSpPr>
          <p:spPr>
            <a:xfrm>
              <a:off x="3200402" y="3962397"/>
              <a:ext cx="469087" cy="13390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1913549" y="3352794"/>
            <a:ext cx="0" cy="30480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2209800" y="3352800"/>
            <a:ext cx="0" cy="30480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 flipH="1">
            <a:off x="2334942" y="4521155"/>
            <a:ext cx="819194" cy="784866"/>
            <a:chOff x="2823648" y="3574965"/>
            <a:chExt cx="714472" cy="616033"/>
          </a:xfrm>
        </p:grpSpPr>
        <p:sp>
          <p:nvSpPr>
            <p:cNvPr id="113" name="Oval 112"/>
            <p:cNvSpPr/>
            <p:nvPr/>
          </p:nvSpPr>
          <p:spPr>
            <a:xfrm>
              <a:off x="2823648" y="3733796"/>
              <a:ext cx="296417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4" name="Straight Arrow Connector 113"/>
            <p:cNvCxnSpPr>
              <a:stCxn id="113" idx="6"/>
            </p:cNvCxnSpPr>
            <p:nvPr/>
          </p:nvCxnSpPr>
          <p:spPr>
            <a:xfrm flipV="1">
              <a:off x="3120065" y="3574965"/>
              <a:ext cx="418055" cy="38743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 Box 11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 rot="16200000">
            <a:off x="2819403" y="3428997"/>
            <a:ext cx="30479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 rot="16200000">
            <a:off x="2742858" y="485616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52400" y="571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Stall =   If(ID/</a:t>
            </a:r>
            <a:r>
              <a:rPr lang="en-US" sz="2400" dirty="0" err="1" smtClean="0">
                <a:solidFill>
                  <a:schemeClr val="accent1"/>
                </a:solidFill>
                <a:latin typeface="Source Sans Pro" panose="020B0503030403020204"/>
              </a:rPr>
              <a:t>Ex.MemRead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  &amp;&amp;</a:t>
            </a:r>
          </a:p>
          <a:p>
            <a:r>
              <a:rPr lang="en-US" sz="2400" dirty="0">
                <a:solidFill>
                  <a:schemeClr val="accent1"/>
                </a:solidFill>
                <a:latin typeface="Source Sans Pro" panose="020B0503030403020204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     	         IF/ID.Rs1 == ID/</a:t>
            </a:r>
            <a:r>
              <a:rPr lang="en-US" sz="2400" dirty="0" err="1" smtClean="0">
                <a:solidFill>
                  <a:schemeClr val="accent1"/>
                </a:solidFill>
                <a:latin typeface="Source Sans Pro" panose="020B0503030403020204"/>
              </a:rPr>
              <a:t>Ex.Rd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7272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/>
              <a:t>Incorrectly Resolving Load-Use Hazards</a:t>
            </a:r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Rectangle 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Rectangle 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1" name="Group 110"/>
          <p:cNvGrpSpPr/>
          <p:nvPr>
            <p:custDataLst>
              <p:tags r:id="rId26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2" name="Rectangle 2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TextBox 32"/>
            <p:cNvSpPr txBox="1"/>
            <p:nvPr>
              <p:custDataLst>
                <p:tags r:id="rId67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68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69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3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Rs2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Rs1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51" name="Oval 50"/>
          <p:cNvSpPr/>
          <p:nvPr>
            <p:custDataLst>
              <p:tags r:id="rId3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forward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unit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Oval 51"/>
          <p:cNvSpPr/>
          <p:nvPr>
            <p:custDataLst>
              <p:tags r:id="rId4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detect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hazard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400" y="51816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67000" y="51816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34000" y="51816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Ex/</a:t>
            </a: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66994" y="518160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/WB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Freeform 57"/>
          <p:cNvSpPr/>
          <p:nvPr>
            <p:custDataLst>
              <p:tags r:id="rId41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68" name="Oval 67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>
              <a:stCxn id="68" idx="2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71" name="Oval 70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74" name="Oval 73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/>
            <p:cNvCxnSpPr>
              <a:stCxn id="74" idx="6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77" name="Oval 76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>
              <a:stCxn id="77" idx="6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80" name="Oval 79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83" name="Oval 82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Rectangle 1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104" name="Straight Connector 103"/>
            <p:cNvCxnSpPr/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solidFill>
              <a:schemeClr val="accent3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 flipH="1">
            <a:off x="2279042" y="3365320"/>
            <a:ext cx="859965" cy="417271"/>
            <a:chOff x="2903984" y="3733796"/>
            <a:chExt cx="765505" cy="457202"/>
          </a:xfrm>
        </p:grpSpPr>
        <p:sp>
          <p:nvSpPr>
            <p:cNvPr id="94" name="Oval 93"/>
            <p:cNvSpPr/>
            <p:nvPr/>
          </p:nvSpPr>
          <p:spPr>
            <a:xfrm>
              <a:off x="2903984" y="3733796"/>
              <a:ext cx="296417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5" name="Straight Arrow Connector 94"/>
            <p:cNvCxnSpPr>
              <a:stCxn id="94" idx="6"/>
            </p:cNvCxnSpPr>
            <p:nvPr/>
          </p:nvCxnSpPr>
          <p:spPr>
            <a:xfrm>
              <a:off x="3200402" y="3962397"/>
              <a:ext cx="469087" cy="13390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1913549" y="3352794"/>
            <a:ext cx="0" cy="30480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2209800" y="3352800"/>
            <a:ext cx="0" cy="30480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 flipH="1">
            <a:off x="2334942" y="4521155"/>
            <a:ext cx="819194" cy="784866"/>
            <a:chOff x="2823648" y="3574965"/>
            <a:chExt cx="714472" cy="616033"/>
          </a:xfrm>
        </p:grpSpPr>
        <p:sp>
          <p:nvSpPr>
            <p:cNvPr id="113" name="Oval 112"/>
            <p:cNvSpPr/>
            <p:nvPr/>
          </p:nvSpPr>
          <p:spPr>
            <a:xfrm>
              <a:off x="2823648" y="3733796"/>
              <a:ext cx="296417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4" name="Straight Arrow Connector 113"/>
            <p:cNvCxnSpPr>
              <a:stCxn id="113" idx="6"/>
            </p:cNvCxnSpPr>
            <p:nvPr/>
          </p:nvCxnSpPr>
          <p:spPr>
            <a:xfrm flipV="1">
              <a:off x="3120065" y="3574965"/>
              <a:ext cx="418055" cy="38743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 Box 11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 rot="16200000">
            <a:off x="2819403" y="3428997"/>
            <a:ext cx="30479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 rot="16200000">
            <a:off x="2742858" y="485616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8" name="Content Placeholder 10"/>
          <p:cNvSpPr>
            <a:spLocks noGrp="1"/>
          </p:cNvSpPr>
          <p:nvPr>
            <p:ph idx="1"/>
            <p:custDataLst>
              <p:tags r:id="rId60"/>
            </p:custDataLst>
          </p:nvPr>
        </p:nvSpPr>
        <p:spPr>
          <a:xfrm>
            <a:off x="228600" y="5777987"/>
            <a:ext cx="8686800" cy="10596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Most frequent 3410 </a:t>
            </a:r>
            <a:r>
              <a:rPr lang="en-US" sz="2800" b="1" dirty="0" smtClean="0"/>
              <a:t>non-solution </a:t>
            </a:r>
            <a:r>
              <a:rPr lang="en-US" sz="2800" dirty="0" smtClean="0"/>
              <a:t>to load-use hazards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6"/>
                </a:solidFill>
              </a:rPr>
              <a:t>Why is this “solution” so so so so so so awful?</a:t>
            </a:r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3228408" y="838200"/>
            <a:ext cx="401059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7239000" y="901900"/>
            <a:ext cx="0" cy="2069896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3228408" y="1318406"/>
            <a:ext cx="694626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Line 4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3228408" y="849872"/>
            <a:ext cx="0" cy="1588528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3220913" y="2392905"/>
            <a:ext cx="702122" cy="3968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Forwarding values directly from Memory to the Execute stage without storing them in a register first: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Does not remove the need to stall.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Adds one too many possible inputs to the ALU.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Will cause the pipeline register to have the wrong value.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Halves the frequency of the processor.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A &amp; 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r>
              <a:rPr lang="en-US" dirty="0" smtClean="0">
                <a:solidFill>
                  <a:schemeClr val="accent6"/>
                </a:solidFill>
              </a:rPr>
              <a:t> Question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Forwarding values directly from Memory to the Execute stage without storing them in a register first: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Does not remove the need to stall.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Adds one too many possible inputs to the ALU.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Will cause the pipeline register to have the wrong value.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Halves the frequency of the processor.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A &amp; 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r>
              <a:rPr lang="en-US" dirty="0" smtClean="0">
                <a:solidFill>
                  <a:schemeClr val="accent6"/>
                </a:solidFill>
              </a:rPr>
              <a:t> Question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5167325"/>
            <a:ext cx="7711440" cy="685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Resolving Load-Use Hazards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14400"/>
            <a:ext cx="8686800" cy="51054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800" dirty="0" smtClean="0"/>
              <a:t>RISC-V Solution : </a:t>
            </a:r>
            <a:r>
              <a:rPr lang="en-US" dirty="0" smtClean="0">
                <a:solidFill>
                  <a:schemeClr val="accent1"/>
                </a:solidFill>
              </a:rPr>
              <a:t>Load-Use Stall</a:t>
            </a:r>
            <a:endParaRPr lang="en-US" sz="2800" dirty="0" smtClean="0"/>
          </a:p>
          <a:p>
            <a:pPr lvl="1"/>
            <a:r>
              <a:rPr lang="en-US" dirty="0" smtClean="0"/>
              <a:t>Stall must be inserted so that load instruction can go through and update the register file.</a:t>
            </a:r>
          </a:p>
          <a:p>
            <a:pPr lvl="1"/>
            <a:r>
              <a:rPr lang="en-US" sz="2800" dirty="0" smtClean="0"/>
              <a:t>Forwarding from RAM is not an option.</a:t>
            </a:r>
          </a:p>
          <a:p>
            <a:pPr lvl="1"/>
            <a:r>
              <a:rPr lang="en-US" dirty="0" smtClean="0"/>
              <a:t>In some cases, real world compilers can optimize to avoid these situations.</a:t>
            </a:r>
            <a:endParaRPr lang="en-US" sz="2800" dirty="0" smtClean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582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720837"/>
            <a:ext cx="91440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Data hazards occur when a operand (register)  depends on the result of a previous instruction that may not be computed yet.  A pipelined processor needs to detect data hazards.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Stalling, preventing a dependent instruction from advancing, is one way to resolve data hazards.  Stalling introduces NOPs (“bubbles”) into a pipeline.  Introduce NOPs by (1) preventing the PC from updating, (2) preventing writes to IF/ID registers from changing, and (3) preventing writes to memory and register file.  Bubbles (</a:t>
            </a:r>
            <a:r>
              <a:rPr lang="en-US" sz="2400" dirty="0" err="1" smtClean="0">
                <a:solidFill>
                  <a:schemeClr val="tx2"/>
                </a:solidFill>
              </a:rPr>
              <a:t>nops</a:t>
            </a:r>
            <a:r>
              <a:rPr lang="en-US" sz="2400" dirty="0" smtClean="0">
                <a:solidFill>
                  <a:schemeClr val="tx2"/>
                </a:solidFill>
              </a:rPr>
              <a:t>) in pipeline significantly decrease performance.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Forwarding bypasses some pipelined stages forwarding a result to a dependent instruction operand (register</a:t>
            </a:r>
            <a:r>
              <a:rPr lang="en-US" sz="2400" dirty="0" smtClean="0">
                <a:solidFill>
                  <a:schemeClr val="accent6"/>
                </a:solidFill>
              </a:rPr>
              <a:t>). Better performance than stalling.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Quiz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4480"/>
            <a:ext cx="86868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all hazards, and say how they are resolved</a:t>
            </a:r>
            <a:r>
              <a:rPr lang="en-US" dirty="0" smtClean="0"/>
              <a:t>:</a:t>
            </a:r>
          </a:p>
          <a:p>
            <a:endParaRPr lang="en-US" dirty="0" smtClean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add  x3, x1, x2</a:t>
            </a:r>
            <a:endParaRPr lang="en-US" dirty="0">
              <a:solidFill>
                <a:schemeClr val="hlink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</a:rPr>
              <a:t>nand</a:t>
            </a:r>
            <a:r>
              <a:rPr lang="en-US" dirty="0" smtClean="0">
                <a:latin typeface="Consolas" pitchFamily="49" charset="0"/>
              </a:rPr>
              <a:t> x5, x3, x4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add  x2, x6, x3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</a:rPr>
              <a:t>lw</a:t>
            </a:r>
            <a:r>
              <a:rPr lang="en-US" dirty="0" smtClean="0">
                <a:latin typeface="Consolas" pitchFamily="49" charset="0"/>
              </a:rPr>
              <a:t>  	x6, x3, 24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</a:rPr>
              <a:t>sw</a:t>
            </a:r>
            <a:r>
              <a:rPr lang="en-US" dirty="0" smtClean="0">
                <a:latin typeface="Consolas" pitchFamily="49" charset="0"/>
              </a:rPr>
              <a:t>  	x6, x2, 12</a:t>
            </a:r>
          </a:p>
          <a:p>
            <a:endParaRPr lang="en-US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0" cstate="print"/>
          <a:srcRect/>
          <a:stretch>
            <a:fillRect/>
          </a:stretch>
        </p:blipFill>
        <p:spPr bwMode="auto">
          <a:xfrm>
            <a:off x="4495800" y="16002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5791200" y="16157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1676400" y="15240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3" cstate="print"/>
          <a:srcRect/>
          <a:stretch>
            <a:fillRect/>
          </a:stretch>
        </p:blipFill>
        <p:spPr bwMode="auto">
          <a:xfrm>
            <a:off x="2895600" y="16002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810000"/>
            <a:ext cx="8305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cs typeface="Arial" pitchFamily="34" charset="0"/>
              </a:rPr>
              <a:t>One person owns a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000" baseline="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000" baseline="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4 people</a:t>
            </a:r>
            <a:r>
              <a:rPr lang="en-US" sz="30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Everyone moves right in lockstep</a:t>
            </a:r>
          </a:p>
        </p:txBody>
      </p:sp>
      <p:sp>
        <p:nvSpPr>
          <p:cNvPr id="12" name="Freeform 11"/>
          <p:cNvSpPr/>
          <p:nvPr>
            <p:custDataLst>
              <p:tags r:id="rId8"/>
            </p:custDataLst>
          </p:nvPr>
        </p:nvSpPr>
        <p:spPr>
          <a:xfrm>
            <a:off x="12192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25908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Freeform 13"/>
          <p:cNvSpPr/>
          <p:nvPr>
            <p:custDataLst>
              <p:tags r:id="rId10"/>
            </p:custDataLst>
          </p:nvPr>
        </p:nvSpPr>
        <p:spPr>
          <a:xfrm>
            <a:off x="39624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5" name="Freeform 14"/>
          <p:cNvSpPr/>
          <p:nvPr>
            <p:custDataLst>
              <p:tags r:id="rId11"/>
            </p:custDataLst>
          </p:nvPr>
        </p:nvSpPr>
        <p:spPr>
          <a:xfrm>
            <a:off x="53340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12"/>
            </p:custDataLst>
          </p:nvPr>
        </p:nvSpPr>
        <p:spPr>
          <a:xfrm rot="10800000">
            <a:off x="1027176" y="19050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>
            <a:off x="1295400" y="3124200"/>
            <a:ext cx="5486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5400000">
            <a:off x="25527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rot="5400000">
            <a:off x="1028700" y="15621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5400000">
            <a:off x="39243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5400000">
            <a:off x="52197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5400000">
            <a:off x="65913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867400" y="2286000"/>
            <a:ext cx="508000" cy="716876"/>
            <a:chOff x="3696" y="991"/>
            <a:chExt cx="720" cy="1505"/>
          </a:xfrm>
        </p:grpSpPr>
        <p:sp>
          <p:nvSpPr>
            <p:cNvPr id="24" name="Oval 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6" name="AutoShape 1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5" name="Freeform 2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6" name="Freeform 2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7" name="Freeform 2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8" name="Freeform 2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9" name="Freeform 2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1" name="Line 26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3" name="Line 28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4" name="Line 2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5" name="Line 30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grpSp>
        <p:nvGrpSpPr>
          <p:cNvPr id="46" name="Group 3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419600" y="2286000"/>
            <a:ext cx="609600" cy="735012"/>
            <a:chOff x="4512" y="1680"/>
            <a:chExt cx="720" cy="1457"/>
          </a:xfrm>
        </p:grpSpPr>
        <p:sp>
          <p:nvSpPr>
            <p:cNvPr id="47" name="Oval 3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8" name="Line 3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9" name="Line 3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0" name="Line 3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1" name="Line 3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2" name="Line 3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3" name="Line 3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4" name="Line 3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5" name="Line 4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6" name="Line 4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7" name="Line 4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8" name="Line 4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9" name="Line 4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0" name="Line 4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1" name="Line 4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2" name="Line 4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3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4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5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6" name="Line 5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7" name="Line 5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8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9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0" name="Line 5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grpSp>
        <p:nvGrpSpPr>
          <p:cNvPr id="71" name="Group 151"/>
          <p:cNvGrpSpPr/>
          <p:nvPr>
            <p:custDataLst>
              <p:tags r:id="rId21"/>
            </p:custDataLst>
          </p:nvPr>
        </p:nvGrpSpPr>
        <p:grpSpPr>
          <a:xfrm>
            <a:off x="1676400" y="2240753"/>
            <a:ext cx="609600" cy="780259"/>
            <a:chOff x="1676400" y="2469353"/>
            <a:chExt cx="609600" cy="780259"/>
          </a:xfrm>
        </p:grpSpPr>
        <p:sp>
          <p:nvSpPr>
            <p:cNvPr id="72" name="Line 3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3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4" name="Line 3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5" name="Line 3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6" name="Line 3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7" name="Line 3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8" name="Line 39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9" name="Line 4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0" name="Line 4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1" name="Line 4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2" name="Line 4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3" name="Line 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4" name="Line 4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5" name="Line 4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6" name="Line 4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7" name="Freeform 48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8" name="Explosion 2 87"/>
            <p:cNvSpPr/>
            <p:nvPr>
              <p:custDataLst>
                <p:tags r:id="rId61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/>
              </a:endParaRPr>
            </a:p>
          </p:txBody>
        </p:sp>
        <p:sp>
          <p:nvSpPr>
            <p:cNvPr id="89" name="Oval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90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6388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Alice</a:t>
            </a:r>
          </a:p>
        </p:txBody>
      </p:sp>
      <p:sp>
        <p:nvSpPr>
          <p:cNvPr id="91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2672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Bob</a:t>
            </a:r>
          </a:p>
        </p:txBody>
      </p:sp>
      <p:sp>
        <p:nvSpPr>
          <p:cNvPr id="92" name="Content Placeholder 2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28956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Carol</a:t>
            </a:r>
          </a:p>
        </p:txBody>
      </p:sp>
      <p:sp>
        <p:nvSpPr>
          <p:cNvPr id="93" name="Content Placeholder 2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5240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Dave</a:t>
            </a:r>
          </a:p>
        </p:txBody>
      </p:sp>
      <p:grpSp>
        <p:nvGrpSpPr>
          <p:cNvPr id="94" name="Group 184"/>
          <p:cNvGrpSpPr/>
          <p:nvPr>
            <p:custDataLst>
              <p:tags r:id="rId26"/>
            </p:custDataLst>
          </p:nvPr>
        </p:nvGrpSpPr>
        <p:grpSpPr>
          <a:xfrm>
            <a:off x="3149600" y="2286000"/>
            <a:ext cx="508000" cy="762000"/>
            <a:chOff x="3149600" y="2514600"/>
            <a:chExt cx="508000" cy="762000"/>
          </a:xfrm>
        </p:grpSpPr>
        <p:sp>
          <p:nvSpPr>
            <p:cNvPr id="95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6" name="AutoShap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7" name="Line 1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9" name="Line 1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0" name="Line 1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1" name="Line 1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2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3" name="Line 1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4" name="Line 1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5" name="Line 2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6" name="Line 2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7" name="Line 2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8" name="Line 2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9" name="Line 2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10" name="Line 3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11" name="Cloud 110"/>
            <p:cNvSpPr/>
            <p:nvPr>
              <p:custDataLst>
                <p:tags r:id="rId43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/>
              </a:endParaRPr>
            </a:p>
          </p:txBody>
        </p:sp>
        <p:sp>
          <p:nvSpPr>
            <p:cNvPr id="112" name="Oval 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3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Quiz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4480"/>
            <a:ext cx="86868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all hazards, and say how they are resolved</a:t>
            </a:r>
            <a:r>
              <a:rPr lang="en-US" dirty="0" smtClean="0"/>
              <a:t>:</a:t>
            </a:r>
          </a:p>
          <a:p>
            <a:endParaRPr lang="en-US" dirty="0" smtClean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add  x3, x1, x2</a:t>
            </a:r>
            <a:endParaRPr lang="en-US" dirty="0">
              <a:solidFill>
                <a:schemeClr val="hlink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</a:rPr>
              <a:t>nand</a:t>
            </a:r>
            <a:r>
              <a:rPr lang="en-US" dirty="0" smtClean="0">
                <a:latin typeface="Consolas" pitchFamily="49" charset="0"/>
              </a:rPr>
              <a:t> x5, x3, x4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add  x2, x6, x3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</a:rPr>
              <a:t>lw</a:t>
            </a:r>
            <a:r>
              <a:rPr lang="en-US" dirty="0" smtClean="0">
                <a:latin typeface="Consolas" pitchFamily="49" charset="0"/>
              </a:rPr>
              <a:t>  	x6, x3, 24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</a:rPr>
              <a:t>sw</a:t>
            </a:r>
            <a:r>
              <a:rPr lang="en-US" dirty="0" smtClean="0">
                <a:latin typeface="Consolas" pitchFamily="49" charset="0"/>
              </a:rPr>
              <a:t>  	x6, x2, 12</a:t>
            </a:r>
          </a:p>
          <a:p>
            <a:endParaRPr lang="en-US" dirty="0" smtClean="0">
              <a:latin typeface="Consolas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66391" y="2383398"/>
            <a:ext cx="5334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5182" y="2877656"/>
            <a:ext cx="5334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82957" y="3362062"/>
            <a:ext cx="5334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89362" y="3855973"/>
            <a:ext cx="5334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6"/>
            <a:endCxn id="8" idx="1"/>
          </p:cNvCxnSpPr>
          <p:nvPr/>
        </p:nvCxnSpPr>
        <p:spPr>
          <a:xfrm>
            <a:off x="1899791" y="2573898"/>
            <a:ext cx="463506" cy="359554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4"/>
          </p:cNvCxnSpPr>
          <p:nvPr/>
        </p:nvCxnSpPr>
        <p:spPr>
          <a:xfrm>
            <a:off x="1633091" y="2764398"/>
            <a:ext cx="833260" cy="1148571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22367" y="2270487"/>
            <a:ext cx="2233425" cy="1091575"/>
          </a:xfrm>
          <a:custGeom>
            <a:avLst/>
            <a:gdLst>
              <a:gd name="connsiteX0" fmla="*/ 22286 w 2412823"/>
              <a:gd name="connsiteY0" fmla="*/ 134671 h 1277671"/>
              <a:gd name="connsiteX1" fmla="*/ 120257 w 2412823"/>
              <a:gd name="connsiteY1" fmla="*/ 118343 h 1277671"/>
              <a:gd name="connsiteX2" fmla="*/ 1622486 w 2412823"/>
              <a:gd name="connsiteY2" fmla="*/ 36700 h 1277671"/>
              <a:gd name="connsiteX3" fmla="*/ 2406257 w 2412823"/>
              <a:gd name="connsiteY3" fmla="*/ 787814 h 1277671"/>
              <a:gd name="connsiteX4" fmla="*/ 1932729 w 2412823"/>
              <a:gd name="connsiteY4" fmla="*/ 1277671 h 12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823" h="1277671">
                <a:moveTo>
                  <a:pt x="22286" y="134671"/>
                </a:moveTo>
                <a:cubicBezTo>
                  <a:pt x="-62079" y="134671"/>
                  <a:pt x="120257" y="118343"/>
                  <a:pt x="120257" y="118343"/>
                </a:cubicBezTo>
                <a:cubicBezTo>
                  <a:pt x="386957" y="102015"/>
                  <a:pt x="1241486" y="-74878"/>
                  <a:pt x="1622486" y="36700"/>
                </a:cubicBezTo>
                <a:cubicBezTo>
                  <a:pt x="2003486" y="148278"/>
                  <a:pt x="2354550" y="580986"/>
                  <a:pt x="2406257" y="787814"/>
                </a:cubicBezTo>
                <a:cubicBezTo>
                  <a:pt x="2457964" y="994643"/>
                  <a:pt x="2195346" y="1136157"/>
                  <a:pt x="1932729" y="1277671"/>
                </a:cubicBezTo>
              </a:path>
            </a:pathLst>
          </a:custGeom>
          <a:noFill/>
          <a:ln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26646" y="3340916"/>
            <a:ext cx="5334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40068" y="4308492"/>
            <a:ext cx="5334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5"/>
            <a:endCxn id="18" idx="1"/>
          </p:cNvCxnSpPr>
          <p:nvPr/>
        </p:nvCxnSpPr>
        <p:spPr>
          <a:xfrm>
            <a:off x="1881931" y="3666120"/>
            <a:ext cx="636252" cy="69816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518086" y="3819960"/>
            <a:ext cx="533400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18086" y="4353360"/>
            <a:ext cx="533400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425466" y="3950589"/>
            <a:ext cx="130720" cy="555171"/>
          </a:xfrm>
          <a:custGeom>
            <a:avLst/>
            <a:gdLst>
              <a:gd name="connsiteX0" fmla="*/ 114391 w 130720"/>
              <a:gd name="connsiteY0" fmla="*/ 0 h 555171"/>
              <a:gd name="connsiteX1" fmla="*/ 91 w 130720"/>
              <a:gd name="connsiteY1" fmla="*/ 179614 h 555171"/>
              <a:gd name="connsiteX2" fmla="*/ 130720 w 130720"/>
              <a:gd name="connsiteY2" fmla="*/ 555171 h 5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720" h="555171">
                <a:moveTo>
                  <a:pt x="114391" y="0"/>
                </a:moveTo>
                <a:cubicBezTo>
                  <a:pt x="55880" y="43543"/>
                  <a:pt x="-2630" y="87086"/>
                  <a:pt x="91" y="179614"/>
                </a:cubicBezTo>
                <a:cubicBezTo>
                  <a:pt x="2812" y="272142"/>
                  <a:pt x="130720" y="555171"/>
                  <a:pt x="130720" y="555171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5181600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5 Hazards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731182" y="5054887"/>
            <a:ext cx="2209800" cy="838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56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/>
      <p:bldP spid="25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Quiz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4480"/>
            <a:ext cx="86868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all hazards, and say how they are resolved</a:t>
            </a:r>
            <a:r>
              <a:rPr lang="en-US" dirty="0" smtClean="0"/>
              <a:t>:</a:t>
            </a:r>
          </a:p>
          <a:p>
            <a:endParaRPr lang="en-US" dirty="0" smtClean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add  x3, x1, x2</a:t>
            </a:r>
            <a:endParaRPr lang="en-US" dirty="0">
              <a:solidFill>
                <a:schemeClr val="hlink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</a:rPr>
              <a:t>nand</a:t>
            </a:r>
            <a:r>
              <a:rPr lang="en-US" dirty="0" smtClean="0">
                <a:latin typeface="Consolas" pitchFamily="49" charset="0"/>
              </a:rPr>
              <a:t> x5, x3, x4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add  x2, x6, x3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</a:rPr>
              <a:t>lw</a:t>
            </a:r>
            <a:r>
              <a:rPr lang="en-US" dirty="0" smtClean="0">
                <a:latin typeface="Consolas" pitchFamily="49" charset="0"/>
              </a:rPr>
              <a:t>  	x6, x3, 24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</a:rPr>
              <a:t>sw</a:t>
            </a:r>
            <a:r>
              <a:rPr lang="en-US" dirty="0" smtClean="0">
                <a:latin typeface="Consolas" pitchFamily="49" charset="0"/>
              </a:rPr>
              <a:t>  	x6, x2, 12</a:t>
            </a:r>
          </a:p>
          <a:p>
            <a:endParaRPr lang="en-US" dirty="0" smtClean="0">
              <a:latin typeface="Consolas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154" y="6006795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5 Hazards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68336" y="5880082"/>
            <a:ext cx="2209800" cy="838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0344" y="2703565"/>
            <a:ext cx="47612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Forwarding from Ex/</a:t>
            </a:r>
            <a:r>
              <a:rPr lang="en-US" sz="2200" dirty="0" err="1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r>
              <a:rPr lang="en-US" sz="2200" dirty="0" err="1" smtClean="0">
                <a:solidFill>
                  <a:schemeClr val="tx2"/>
                </a:solidFill>
                <a:latin typeface="Source Sans Pro" panose="020B0503030403020204"/>
                <a:sym typeface="Symbol"/>
              </a:rPr>
              <a:t>Ex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  <a:sym typeface="Symbol"/>
              </a:rPr>
              <a:t> (</a:t>
            </a:r>
            <a:r>
              <a:rPr lang="en-US" sz="2200" dirty="0" err="1" smtClean="0">
                <a:solidFill>
                  <a:schemeClr val="tx2"/>
                </a:solidFill>
                <a:latin typeface="Source Sans Pro" panose="020B0503030403020204"/>
                <a:sym typeface="Symbol"/>
              </a:rPr>
              <a:t>MEx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  <a:sym typeface="Symbol"/>
              </a:rPr>
              <a:t>)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5184" y="3217669"/>
            <a:ext cx="4729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Forwarding from M/</a:t>
            </a:r>
            <a:r>
              <a:rPr lang="en-US" sz="2200" dirty="0" err="1" smtClean="0">
                <a:solidFill>
                  <a:schemeClr val="tx2"/>
                </a:solidFill>
                <a:latin typeface="Source Sans Pro" panose="020B0503030403020204"/>
              </a:rPr>
              <a:t>W</a:t>
            </a:r>
            <a:r>
              <a:rPr lang="en-US" sz="2200" dirty="0" err="1" smtClean="0">
                <a:solidFill>
                  <a:schemeClr val="tx2"/>
                </a:solidFill>
                <a:latin typeface="Source Sans Pro" panose="020B0503030403020204"/>
                <a:sym typeface="Symbol"/>
              </a:rPr>
              <a:t>Ex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  <a:sym typeface="Symbol"/>
              </a:rPr>
              <a:t> (</a:t>
            </a:r>
            <a:r>
              <a:rPr lang="en-US" sz="2200" dirty="0" err="1">
                <a:solidFill>
                  <a:schemeClr val="tx2"/>
                </a:solidFill>
                <a:latin typeface="Source Sans Pro" panose="020B0503030403020204"/>
                <a:sym typeface="Symbol"/>
              </a:rPr>
              <a:t>W</a:t>
            </a:r>
            <a:r>
              <a:rPr lang="en-US" sz="2200" dirty="0" err="1" smtClean="0">
                <a:solidFill>
                  <a:schemeClr val="tx2"/>
                </a:solidFill>
                <a:latin typeface="Source Sans Pro" panose="020B0503030403020204"/>
                <a:sym typeface="Symbol"/>
              </a:rPr>
              <a:t>Ex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  <a:sym typeface="Symbol"/>
              </a:rPr>
              <a:t>)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5184" y="3833482"/>
            <a:ext cx="3339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2"/>
                </a:solidFill>
                <a:latin typeface="Source Sans Pro" panose="020B0503030403020204"/>
              </a:rPr>
              <a:t>RegisterFile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 (RF) Bypass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5184" y="4367817"/>
            <a:ext cx="46907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  <a:latin typeface="Source Sans Pro" panose="020B0503030403020204"/>
              </a:rPr>
              <a:t>Forwarding</a:t>
            </a:r>
            <a:r>
              <a:rPr lang="en-US" sz="2200" dirty="0" smtClean="0">
                <a:solidFill>
                  <a:schemeClr val="accent2"/>
                </a:solidFill>
              </a:rPr>
              <a:t> from M/</a:t>
            </a:r>
            <a:r>
              <a:rPr lang="en-US" sz="2200" dirty="0" err="1" smtClean="0">
                <a:solidFill>
                  <a:schemeClr val="accent2"/>
                </a:solidFill>
              </a:rPr>
              <a:t>W</a:t>
            </a:r>
            <a:r>
              <a:rPr lang="en-US" sz="2200" dirty="0" err="1" smtClean="0">
                <a:solidFill>
                  <a:schemeClr val="accent2"/>
                </a:solidFill>
                <a:sym typeface="Symbol"/>
              </a:rPr>
              <a:t>Ex</a:t>
            </a:r>
            <a:r>
              <a:rPr lang="en-US" sz="2200" dirty="0" smtClean="0">
                <a:solidFill>
                  <a:schemeClr val="accent2"/>
                </a:solidFill>
                <a:sym typeface="Symbol"/>
              </a:rPr>
              <a:t> (</a:t>
            </a:r>
            <a:r>
              <a:rPr lang="en-US" sz="2200" dirty="0" err="1">
                <a:solidFill>
                  <a:schemeClr val="accent2"/>
                </a:solidFill>
                <a:sym typeface="Symbol"/>
              </a:rPr>
              <a:t>W</a:t>
            </a:r>
            <a:r>
              <a:rPr lang="en-US" sz="2200" dirty="0" err="1" smtClean="0">
                <a:solidFill>
                  <a:schemeClr val="accent2"/>
                </a:solidFill>
                <a:sym typeface="Symbol"/>
              </a:rPr>
              <a:t>Ex</a:t>
            </a:r>
            <a:r>
              <a:rPr lang="en-US" sz="2200" dirty="0" smtClean="0">
                <a:solidFill>
                  <a:schemeClr val="accent2"/>
                </a:solidFill>
                <a:sym typeface="Symbol"/>
              </a:rPr>
              <a:t>)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8149" y="4954136"/>
            <a:ext cx="5482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1"/>
                </a:solidFill>
                <a:latin typeface="Source Sans Pro" panose="020B0503030403020204"/>
              </a:rPr>
              <a:t>Stall 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+  Forwarding from M/</a:t>
            </a:r>
            <a:r>
              <a:rPr lang="en-US" sz="2400" dirty="0" err="1" smtClean="0">
                <a:solidFill>
                  <a:schemeClr val="accent1"/>
                </a:solidFill>
                <a:latin typeface="Source Sans Pro" panose="020B0503030403020204"/>
              </a:rPr>
              <a:t>W</a:t>
            </a:r>
            <a:r>
              <a:rPr lang="en-US" sz="2400" dirty="0" err="1" smtClean="0">
                <a:solidFill>
                  <a:schemeClr val="accent1"/>
                </a:solidFill>
                <a:latin typeface="Source Sans Pro" panose="020B0503030403020204"/>
                <a:sym typeface="Symbol"/>
              </a:rPr>
              <a:t>Ex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  <a:sym typeface="Symbol"/>
              </a:rPr>
              <a:t> (</a:t>
            </a:r>
            <a:r>
              <a:rPr lang="en-US" sz="2400" dirty="0" err="1">
                <a:solidFill>
                  <a:schemeClr val="accent1"/>
                </a:solidFill>
                <a:latin typeface="Source Sans Pro" panose="020B0503030403020204"/>
                <a:sym typeface="Symbol"/>
              </a:rPr>
              <a:t>W</a:t>
            </a:r>
            <a:r>
              <a:rPr lang="en-US" sz="2400" dirty="0" err="1" smtClean="0">
                <a:solidFill>
                  <a:schemeClr val="accent1"/>
                </a:solidFill>
                <a:latin typeface="Source Sans Pro" panose="020B0503030403020204"/>
                <a:sym typeface="Symbol"/>
              </a:rPr>
              <a:t>Ex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  <a:sym typeface="Symbol"/>
              </a:rPr>
              <a:t>)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366391" y="2383398"/>
            <a:ext cx="5334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85182" y="2877656"/>
            <a:ext cx="5334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82957" y="3362062"/>
            <a:ext cx="5334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89362" y="3855973"/>
            <a:ext cx="5334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0" idx="6"/>
            <a:endCxn id="31" idx="1"/>
          </p:cNvCxnSpPr>
          <p:nvPr/>
        </p:nvCxnSpPr>
        <p:spPr>
          <a:xfrm>
            <a:off x="1899791" y="2573898"/>
            <a:ext cx="463506" cy="359554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4"/>
          </p:cNvCxnSpPr>
          <p:nvPr/>
        </p:nvCxnSpPr>
        <p:spPr>
          <a:xfrm>
            <a:off x="1633091" y="2764398"/>
            <a:ext cx="833260" cy="1148571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822367" y="2270487"/>
            <a:ext cx="2233425" cy="1091575"/>
          </a:xfrm>
          <a:custGeom>
            <a:avLst/>
            <a:gdLst>
              <a:gd name="connsiteX0" fmla="*/ 22286 w 2412823"/>
              <a:gd name="connsiteY0" fmla="*/ 134671 h 1277671"/>
              <a:gd name="connsiteX1" fmla="*/ 120257 w 2412823"/>
              <a:gd name="connsiteY1" fmla="*/ 118343 h 1277671"/>
              <a:gd name="connsiteX2" fmla="*/ 1622486 w 2412823"/>
              <a:gd name="connsiteY2" fmla="*/ 36700 h 1277671"/>
              <a:gd name="connsiteX3" fmla="*/ 2406257 w 2412823"/>
              <a:gd name="connsiteY3" fmla="*/ 787814 h 1277671"/>
              <a:gd name="connsiteX4" fmla="*/ 1932729 w 2412823"/>
              <a:gd name="connsiteY4" fmla="*/ 1277671 h 12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823" h="1277671">
                <a:moveTo>
                  <a:pt x="22286" y="134671"/>
                </a:moveTo>
                <a:cubicBezTo>
                  <a:pt x="-62079" y="134671"/>
                  <a:pt x="120257" y="118343"/>
                  <a:pt x="120257" y="118343"/>
                </a:cubicBezTo>
                <a:cubicBezTo>
                  <a:pt x="386957" y="102015"/>
                  <a:pt x="1241486" y="-74878"/>
                  <a:pt x="1622486" y="36700"/>
                </a:cubicBezTo>
                <a:cubicBezTo>
                  <a:pt x="2003486" y="148278"/>
                  <a:pt x="2354550" y="580986"/>
                  <a:pt x="2406257" y="787814"/>
                </a:cubicBezTo>
                <a:cubicBezTo>
                  <a:pt x="2457964" y="994643"/>
                  <a:pt x="2195346" y="1136157"/>
                  <a:pt x="1932729" y="1277671"/>
                </a:cubicBezTo>
              </a:path>
            </a:pathLst>
          </a:custGeom>
          <a:noFill/>
          <a:ln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426646" y="3340916"/>
            <a:ext cx="5334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40068" y="4308492"/>
            <a:ext cx="5334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7" idx="5"/>
            <a:endCxn id="38" idx="1"/>
          </p:cNvCxnSpPr>
          <p:nvPr/>
        </p:nvCxnSpPr>
        <p:spPr>
          <a:xfrm>
            <a:off x="1881931" y="3666120"/>
            <a:ext cx="636252" cy="69816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518086" y="3819960"/>
            <a:ext cx="533400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518086" y="4353360"/>
            <a:ext cx="533400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425466" y="3950589"/>
            <a:ext cx="130720" cy="555171"/>
          </a:xfrm>
          <a:custGeom>
            <a:avLst/>
            <a:gdLst>
              <a:gd name="connsiteX0" fmla="*/ 114391 w 130720"/>
              <a:gd name="connsiteY0" fmla="*/ 0 h 555171"/>
              <a:gd name="connsiteX1" fmla="*/ 91 w 130720"/>
              <a:gd name="connsiteY1" fmla="*/ 179614 h 555171"/>
              <a:gd name="connsiteX2" fmla="*/ 130720 w 130720"/>
              <a:gd name="connsiteY2" fmla="*/ 555171 h 5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720" h="555171">
                <a:moveTo>
                  <a:pt x="114391" y="0"/>
                </a:moveTo>
                <a:cubicBezTo>
                  <a:pt x="55880" y="43543"/>
                  <a:pt x="-2630" y="87086"/>
                  <a:pt x="91" y="179614"/>
                </a:cubicBezTo>
                <a:cubicBezTo>
                  <a:pt x="2812" y="272142"/>
                  <a:pt x="130720" y="555171"/>
                  <a:pt x="130720" y="555171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Quiz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all hazards, and say how they are resolved: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nsolas" pitchFamily="49" charset="0"/>
              </a:rPr>
              <a:t>add 	x3, x1, </a:t>
            </a:r>
            <a:r>
              <a:rPr lang="en-US" dirty="0">
                <a:latin typeface="Consolas" pitchFamily="49" charset="0"/>
              </a:rPr>
              <a:t>x</a:t>
            </a:r>
            <a:r>
              <a:rPr lang="en-US" dirty="0" smtClean="0">
                <a:latin typeface="Consolas" pitchFamily="49" charset="0"/>
              </a:rPr>
              <a:t>2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sub 	x3, x2, x1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nand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>
                <a:latin typeface="Consolas" pitchFamily="49" charset="0"/>
              </a:rPr>
              <a:t>x</a:t>
            </a:r>
            <a:r>
              <a:rPr lang="en-US" dirty="0" smtClean="0">
                <a:latin typeface="Consolas" pitchFamily="49" charset="0"/>
              </a:rPr>
              <a:t>4, x3, x1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or 	x0, x3, x4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xor</a:t>
            </a:r>
            <a:r>
              <a:rPr lang="en-US" dirty="0" smtClean="0">
                <a:latin typeface="Consolas" pitchFamily="49" charset="0"/>
              </a:rPr>
              <a:t> 	x1, x4, x3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sb</a:t>
            </a:r>
            <a:r>
              <a:rPr lang="en-US" dirty="0" smtClean="0">
                <a:latin typeface="Consolas" pitchFamily="49" charset="0"/>
              </a:rPr>
              <a:t> 	x4, x0, 1</a:t>
            </a:r>
          </a:p>
        </p:txBody>
      </p:sp>
      <p:sp>
        <p:nvSpPr>
          <p:cNvPr id="7" name="Oval 6"/>
          <p:cNvSpPr/>
          <p:nvPr/>
        </p:nvSpPr>
        <p:spPr>
          <a:xfrm>
            <a:off x="1432264" y="2865782"/>
            <a:ext cx="762000" cy="4572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94264" y="3399182"/>
            <a:ext cx="7620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70464" y="3932582"/>
            <a:ext cx="7620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6"/>
            <a:endCxn id="8" idx="0"/>
          </p:cNvCxnSpPr>
          <p:nvPr/>
        </p:nvCxnSpPr>
        <p:spPr>
          <a:xfrm>
            <a:off x="2194264" y="3094382"/>
            <a:ext cx="381000" cy="3048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2003764" y="3262542"/>
            <a:ext cx="378292" cy="725836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184864" y="4389782"/>
            <a:ext cx="7620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101735" y="2903265"/>
            <a:ext cx="2212142" cy="1638917"/>
          </a:xfrm>
          <a:custGeom>
            <a:avLst/>
            <a:gdLst>
              <a:gd name="connsiteX0" fmla="*/ 0 w 2212142"/>
              <a:gd name="connsiteY0" fmla="*/ 6060 h 1638917"/>
              <a:gd name="connsiteX1" fmla="*/ 1894115 w 2212142"/>
              <a:gd name="connsiteY1" fmla="*/ 169346 h 1638917"/>
              <a:gd name="connsiteX2" fmla="*/ 2204358 w 2212142"/>
              <a:gd name="connsiteY2" fmla="*/ 1132731 h 1638917"/>
              <a:gd name="connsiteX3" fmla="*/ 1828800 w 2212142"/>
              <a:gd name="connsiteY3" fmla="*/ 1638917 h 163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142" h="1638917">
                <a:moveTo>
                  <a:pt x="0" y="6060"/>
                </a:moveTo>
                <a:cubicBezTo>
                  <a:pt x="763361" y="-6186"/>
                  <a:pt x="1526722" y="-18432"/>
                  <a:pt x="1894115" y="169346"/>
                </a:cubicBezTo>
                <a:cubicBezTo>
                  <a:pt x="2261508" y="357124"/>
                  <a:pt x="2215244" y="887803"/>
                  <a:pt x="2204358" y="1132731"/>
                </a:cubicBezTo>
                <a:cubicBezTo>
                  <a:pt x="2193472" y="1377659"/>
                  <a:pt x="1828800" y="1638917"/>
                  <a:pt x="1828800" y="1638917"/>
                </a:cubicBez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30216" y="3386264"/>
            <a:ext cx="762000" cy="457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79420" y="3961362"/>
            <a:ext cx="7620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65020" y="4418562"/>
            <a:ext cx="7620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6" idx="5"/>
            <a:endCxn id="27" idx="1"/>
          </p:cNvCxnSpPr>
          <p:nvPr/>
        </p:nvCxnSpPr>
        <p:spPr>
          <a:xfrm>
            <a:off x="1980624" y="3776509"/>
            <a:ext cx="1310388" cy="24064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38450" y="3820592"/>
            <a:ext cx="391885" cy="74852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391207" y="3902227"/>
            <a:ext cx="762000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311095" y="4876251"/>
            <a:ext cx="762000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4" idx="4"/>
            <a:endCxn id="35" idx="2"/>
          </p:cNvCxnSpPr>
          <p:nvPr/>
        </p:nvCxnSpPr>
        <p:spPr>
          <a:xfrm>
            <a:off x="1772207" y="4283227"/>
            <a:ext cx="538888" cy="783524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13257" y="6122878"/>
            <a:ext cx="512672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Hours and hours of debugging!</a:t>
            </a:r>
            <a:endParaRPr lang="en-US" sz="2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38" name="Straight Arrow Connector 37"/>
          <p:cNvCxnSpPr>
            <a:endCxn id="34" idx="3"/>
          </p:cNvCxnSpPr>
          <p:nvPr/>
        </p:nvCxnSpPr>
        <p:spPr>
          <a:xfrm flipV="1">
            <a:off x="1467407" y="4227431"/>
            <a:ext cx="35392" cy="188459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456108" y="4885082"/>
            <a:ext cx="7620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77621" y="3705367"/>
            <a:ext cx="389513" cy="1310185"/>
          </a:xfrm>
          <a:custGeom>
            <a:avLst/>
            <a:gdLst>
              <a:gd name="connsiteX0" fmla="*/ 321275 w 389513"/>
              <a:gd name="connsiteY0" fmla="*/ 0 h 1310185"/>
              <a:gd name="connsiteX1" fmla="*/ 552 w 389513"/>
              <a:gd name="connsiteY1" fmla="*/ 566382 h 1310185"/>
              <a:gd name="connsiteX2" fmla="*/ 389513 w 389513"/>
              <a:gd name="connsiteY2" fmla="*/ 1310185 h 13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513" h="1310185">
                <a:moveTo>
                  <a:pt x="321275" y="0"/>
                </a:moveTo>
                <a:cubicBezTo>
                  <a:pt x="155227" y="174009"/>
                  <a:pt x="-10821" y="348018"/>
                  <a:pt x="552" y="566382"/>
                </a:cubicBezTo>
                <a:cubicBezTo>
                  <a:pt x="11925" y="784746"/>
                  <a:pt x="200719" y="1047465"/>
                  <a:pt x="389513" y="1310185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7" grpId="0"/>
      <p:bldP spid="23" grpId="0" animBg="1"/>
      <p:bldP spid="1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Hazard Recap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60198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Delay Slot(s)</a:t>
            </a:r>
          </a:p>
          <a:p>
            <a:pPr lvl="1"/>
            <a:r>
              <a:rPr lang="en-US" dirty="0" smtClean="0"/>
              <a:t>Modify ISA to match implementation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1"/>
            <a:r>
              <a:rPr lang="en-US" dirty="0" smtClean="0"/>
              <a:t>Pause current and all subsequent instructions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lvl="1"/>
            <a:r>
              <a:rPr lang="en-US" dirty="0" smtClean="0"/>
              <a:t>Try to steal correct value from elsewhere in pipeline</a:t>
            </a:r>
          </a:p>
          <a:p>
            <a:pPr lvl="1"/>
            <a:r>
              <a:rPr lang="en-US" dirty="0" smtClean="0"/>
              <a:t>Otherwise, fall back to stalling or require a delay slot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Tradeoffs?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50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5-stage Pipeline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Implementation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Working Example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1" y="3458891"/>
            <a:ext cx="2941909" cy="2941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3171" y="3663165"/>
            <a:ext cx="37844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Structural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Data 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rgbClr val="FF2F92"/>
                </a:solidFill>
                <a:latin typeface="Source Sans Pro" panose="020B0503030403020204"/>
              </a:rPr>
              <a:t>Control Hazards</a:t>
            </a:r>
            <a:endParaRPr lang="en-US" sz="3200" dirty="0">
              <a:solidFill>
                <a:srgbClr val="FF2F92"/>
              </a:solidFill>
              <a:latin typeface="Source Sans Pro" panose="020B050303040302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41612" y="1109185"/>
            <a:ext cx="2209800" cy="1742545"/>
            <a:chOff x="5894294" y="824752"/>
            <a:chExt cx="2819400" cy="2223247"/>
          </a:xfrm>
        </p:grpSpPr>
        <p:sp>
          <p:nvSpPr>
            <p:cNvPr id="10" name="Rectangle 9"/>
            <p:cNvSpPr/>
            <p:nvPr/>
          </p:nvSpPr>
          <p:spPr>
            <a:xfrm>
              <a:off x="5894294" y="824752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6544" y="865050"/>
              <a:ext cx="2760256" cy="21426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343400" y="1121869"/>
            <a:ext cx="2209800" cy="1771634"/>
            <a:chOff x="5591396" y="3491117"/>
            <a:chExt cx="2819400" cy="2260361"/>
          </a:xfrm>
        </p:grpSpPr>
        <p:sp>
          <p:nvSpPr>
            <p:cNvPr id="13" name="Rectangle 12"/>
            <p:cNvSpPr/>
            <p:nvPr/>
          </p:nvSpPr>
          <p:spPr>
            <a:xfrm>
              <a:off x="5591396" y="3491117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3568531"/>
              <a:ext cx="2771996" cy="218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4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bit of Context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33250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i = 0; </a:t>
            </a:r>
          </a:p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do { </a:t>
            </a:r>
          </a:p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 n += 2;</a:t>
            </a:r>
          </a:p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 i++; </a:t>
            </a:r>
          </a:p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} while(i &lt; max)</a:t>
            </a:r>
          </a:p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i = 7;</a:t>
            </a:r>
          </a:p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n--;</a:t>
            </a:r>
          </a:p>
          <a:p>
            <a:endParaRPr lang="en-US" sz="2800" dirty="0">
              <a:solidFill>
                <a:schemeClr val="tx2"/>
              </a:solidFill>
              <a:latin typeface="Source Sans Pro" panose="020B0503030403020204"/>
              <a:ea typeface="Consolas" charset="0"/>
              <a:cs typeface="Consolas" charset="0"/>
            </a:endParaRP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  <a:ea typeface="Consolas" charset="0"/>
                <a:cs typeface="Consolas" charset="0"/>
              </a:rPr>
              <a:t>x10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		 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addi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x1, x0, 0		# i=0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  <a:ea typeface="Consolas" charset="0"/>
                <a:cs typeface="Consolas" charset="0"/>
              </a:rPr>
              <a:t>x14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	 </a:t>
            </a: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  <a:ea typeface="Consolas" charset="0"/>
                <a:cs typeface="Consolas" charset="0"/>
              </a:rPr>
              <a:t>Loop: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addi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x2, x2, 2  		# n += 2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  <a:ea typeface="Consolas" charset="0"/>
                <a:cs typeface="Consolas" charset="0"/>
              </a:rPr>
              <a:t>x18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			 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addi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x1, x1, 1		# i++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  <a:ea typeface="Consolas" charset="0"/>
                <a:cs typeface="Consolas" charset="0"/>
              </a:rPr>
              <a:t>x1C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  	 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blt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x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1, x3, </a:t>
            </a: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  <a:ea typeface="Consolas" charset="0"/>
                <a:cs typeface="Consolas" charset="0"/>
              </a:rPr>
              <a:t>Loop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	# i&lt;max?</a:t>
            </a:r>
            <a:endParaRPr lang="en-US" sz="2800" dirty="0">
              <a:solidFill>
                <a:schemeClr val="tx2"/>
              </a:solidFill>
              <a:latin typeface="Source Sans Pro" panose="020B0503030403020204"/>
              <a:ea typeface="Consolas" charset="0"/>
              <a:cs typeface="Consolas" charset="0"/>
            </a:endParaRP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  <a:ea typeface="Consolas" charset="0"/>
                <a:cs typeface="Consolas" charset="0"/>
              </a:rPr>
              <a:t>x20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		      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addi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x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1, x0, 7		# i = 7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  <a:ea typeface="Consolas" charset="0"/>
                <a:cs typeface="Consolas" charset="0"/>
              </a:rPr>
              <a:t>x24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	 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 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subi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x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2, x2, 1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# n--</a:t>
            </a:r>
            <a:endParaRPr lang="en-US" sz="2800" dirty="0">
              <a:solidFill>
                <a:schemeClr val="tx2"/>
              </a:solidFill>
              <a:latin typeface="Source Sans Pro" panose="020B0503030403020204"/>
              <a:ea typeface="Consolas" charset="0"/>
              <a:cs typeface="Consola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2233" y="1814169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i</a:t>
            </a:r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i="1" dirty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  <a:sym typeface="Wingdings"/>
              </a:rPr>
              <a:t> x</a:t>
            </a:r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1</a:t>
            </a:r>
          </a:p>
          <a:p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Assume:</a:t>
            </a:r>
          </a:p>
          <a:p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n </a:t>
            </a:r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  <a:sym typeface="Wingdings"/>
              </a:rPr>
              <a:t></a:t>
            </a:r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 x2</a:t>
            </a:r>
          </a:p>
          <a:p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max </a:t>
            </a:r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  <a:sym typeface="Wingdings"/>
              </a:rPr>
              <a:t> </a:t>
            </a:r>
            <a:r>
              <a:rPr lang="en-US" sz="2800" i="1" dirty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  <a:sym typeface="Wingdings"/>
              </a:rPr>
              <a:t>x</a:t>
            </a:r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3</a:t>
            </a:r>
            <a:endParaRPr lang="en-US" sz="2800" i="1" dirty="0">
              <a:solidFill>
                <a:schemeClr val="accent4"/>
              </a:solidFill>
              <a:latin typeface="Source Sans Pro" panose="020B0503030403020204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126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sz="2600" dirty="0"/>
              <a:t>instructions are fetched in stage 1 (IF)</a:t>
            </a:r>
          </a:p>
          <a:p>
            <a:pPr lvl="1"/>
            <a:r>
              <a:rPr lang="en-US" sz="2600" dirty="0"/>
              <a:t>branch and jump decisions occur in stage 3 (EX) </a:t>
            </a:r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smtClean="0">
                <a:sym typeface="Wingdings"/>
              </a:rPr>
              <a:t> </a:t>
            </a:r>
            <a:r>
              <a:rPr lang="en-US" sz="2600" dirty="0" smtClean="0"/>
              <a:t>next </a:t>
            </a:r>
            <a:r>
              <a:rPr lang="en-US" sz="2600" dirty="0"/>
              <a:t>PC </a:t>
            </a:r>
            <a:r>
              <a:rPr lang="en-US" sz="2600" dirty="0" smtClean="0"/>
              <a:t>not </a:t>
            </a:r>
            <a:r>
              <a:rPr lang="en-US" sz="2600" dirty="0"/>
              <a:t>known until </a:t>
            </a:r>
            <a:r>
              <a:rPr lang="en-US" sz="2600" b="1" i="1" dirty="0"/>
              <a:t>2 cycles</a:t>
            </a:r>
            <a:r>
              <a:rPr lang="en-US" sz="2600" dirty="0"/>
              <a:t> </a:t>
            </a:r>
            <a:r>
              <a:rPr lang="en-US" sz="2600" i="1" dirty="0"/>
              <a:t>after</a:t>
            </a:r>
            <a:r>
              <a:rPr lang="en-US" sz="2600" dirty="0"/>
              <a:t> </a:t>
            </a:r>
            <a:r>
              <a:rPr lang="en-US" sz="2600" dirty="0" smtClean="0"/>
              <a:t>branch/jump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x1C	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blt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x3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Loop</a:t>
            </a:r>
            <a:r>
              <a:rPr lang="en-US" sz="24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endParaRPr lang="en-US" sz="2400" dirty="0" smtClean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x20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x1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x0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7 </a:t>
            </a:r>
            <a:endParaRPr lang="en-US" sz="24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x24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subi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x2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1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	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181600" y="3366984"/>
            <a:ext cx="334482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Branch </a:t>
            </a:r>
            <a:r>
              <a:rPr lang="en-US" sz="2800" b="1" i="1" u="sng" dirty="0">
                <a:solidFill>
                  <a:schemeClr val="accent1"/>
                </a:solidFill>
                <a:latin typeface="Source Sans Pro" panose="020B0503030403020204"/>
              </a:rPr>
              <a:t>not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 taken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?</a:t>
            </a:r>
          </a:p>
          <a:p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  No Problem!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Branch taken?</a:t>
            </a:r>
          </a:p>
          <a:p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  Just fetched 2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insns</a:t>
            </a:r>
            <a:endParaRPr lang="is-IS" sz="2800" dirty="0" smtClean="0">
              <a:solidFill>
                <a:schemeClr val="tx2"/>
              </a:solidFill>
              <a:latin typeface="Source Sans Pro" panose="020B0503030403020204"/>
            </a:endParaRPr>
          </a:p>
          <a:p>
            <a:r>
              <a:rPr lang="is-IS" sz="2800" b="1" dirty="0">
                <a:solidFill>
                  <a:schemeClr val="tx2"/>
                </a:solidFill>
                <a:latin typeface="Source Sans Pro" panose="020B0503030403020204"/>
                <a:sym typeface="Wingdings"/>
              </a:rPr>
              <a:t> </a:t>
            </a:r>
            <a:r>
              <a:rPr lang="is-IS" sz="2800" b="1" dirty="0" smtClean="0">
                <a:solidFill>
                  <a:schemeClr val="tx2"/>
                </a:solidFill>
                <a:latin typeface="Source Sans Pro" panose="020B0503030403020204"/>
                <a:sym typeface="Wingdings"/>
              </a:rPr>
              <a:t>  </a:t>
            </a:r>
            <a:r>
              <a:rPr lang="is-IS" sz="2800" b="1" dirty="0" smtClean="0">
                <a:solidFill>
                  <a:schemeClr val="accent6"/>
                </a:solidFill>
                <a:latin typeface="Source Sans Pro" panose="020B0503030403020204"/>
                <a:sym typeface="Wingdings"/>
              </a:rPr>
              <a:t> </a:t>
            </a:r>
            <a:r>
              <a:rPr lang="is-IS" sz="2800" b="1" dirty="0" smtClean="0">
                <a:solidFill>
                  <a:schemeClr val="accent6"/>
                </a:solidFill>
                <a:latin typeface="Source Sans Pro" panose="020B0503030403020204"/>
              </a:rPr>
              <a:t>Zap &amp; Flush</a:t>
            </a:r>
          </a:p>
          <a:p>
            <a:endParaRPr lang="en-US" sz="28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3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127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Zap &amp; Flash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4302" y="1341116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7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172201" y="0"/>
            <a:ext cx="28193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prevent PC update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clear IF/ID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latch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branch continues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4" name="Line 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13808" y="2278850"/>
            <a:ext cx="0" cy="6096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 Box 1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5208" y="2888450"/>
            <a:ext cx="457200" cy="29462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PC</a:t>
            </a:r>
            <a:endParaRPr lang="en-US" sz="18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86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13808" y="3193249"/>
            <a:ext cx="0" cy="60960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Line 1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13808" y="2583649"/>
            <a:ext cx="152400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>
            <p:custDataLst>
              <p:tags r:id="rId53"/>
            </p:custDataLst>
          </p:nvPr>
        </p:nvGrpSpPr>
        <p:grpSpPr>
          <a:xfrm>
            <a:off x="466208" y="2401485"/>
            <a:ext cx="257695" cy="410771"/>
            <a:chOff x="504306" y="3193966"/>
            <a:chExt cx="257695" cy="410771"/>
          </a:xfrm>
        </p:grpSpPr>
        <p:sp>
          <p:nvSpPr>
            <p:cNvPr id="89" name="Freeform 88"/>
            <p:cNvSpPr/>
            <p:nvPr>
              <p:custDataLst>
                <p:tags r:id="rId68"/>
              </p:custDataLst>
            </p:nvPr>
          </p:nvSpPr>
          <p:spPr>
            <a:xfrm>
              <a:off x="504306" y="3210583"/>
              <a:ext cx="257695" cy="394154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95747" y="3193966"/>
              <a:ext cx="152400" cy="3429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Consolas" pitchFamily="49" charset="0"/>
              </a:endParaRPr>
            </a:p>
          </p:txBody>
        </p:sp>
      </p:grpSp>
      <p:sp>
        <p:nvSpPr>
          <p:cNvPr id="91" name="Rectangle 19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10800000">
            <a:off x="466208" y="334565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923408" y="2583650"/>
            <a:ext cx="1" cy="838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13808" y="3802850"/>
            <a:ext cx="152400" cy="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Line 2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18610" y="365045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18610" y="387905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Oval 95"/>
          <p:cNvSpPr/>
          <p:nvPr>
            <p:custDataLst>
              <p:tags r:id="rId59"/>
            </p:custDataLst>
          </p:nvPr>
        </p:nvSpPr>
        <p:spPr>
          <a:xfrm>
            <a:off x="3370120" y="3371352"/>
            <a:ext cx="914400" cy="6096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branch</a:t>
            </a:r>
            <a:b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calc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Oval 96"/>
          <p:cNvSpPr/>
          <p:nvPr>
            <p:custDataLst>
              <p:tags r:id="rId60"/>
            </p:custDataLst>
          </p:nvPr>
        </p:nvSpPr>
        <p:spPr>
          <a:xfrm>
            <a:off x="4284520" y="3371352"/>
            <a:ext cx="914400" cy="6096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decide</a:t>
            </a:r>
            <a:b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branch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128144" y="3624574"/>
            <a:ext cx="2637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 branch Taken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618610" y="3676152"/>
            <a:ext cx="2743198" cy="411482"/>
            <a:chOff x="609602" y="3784296"/>
            <a:chExt cx="2743198" cy="411482"/>
          </a:xfrm>
        </p:grpSpPr>
        <p:cxnSp>
          <p:nvCxnSpPr>
            <p:cNvPr id="100" name="Straight Connector 99"/>
            <p:cNvCxnSpPr/>
            <p:nvPr/>
          </p:nvCxnSpPr>
          <p:spPr>
            <a:xfrm flipH="1">
              <a:off x="1447804" y="3784296"/>
              <a:ext cx="1904996" cy="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609602" y="4195777"/>
              <a:ext cx="838202" cy="1"/>
            </a:xfrm>
            <a:prstGeom prst="line">
              <a:avLst/>
            </a:prstGeom>
            <a:ln w="28575">
              <a:solidFill>
                <a:schemeClr val="accent6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447804" y="3784296"/>
              <a:ext cx="0" cy="41148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Line 1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771008" y="2583649"/>
            <a:ext cx="152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31078" y="3439092"/>
            <a:ext cx="304798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13159" y="3725027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New PC = 14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649955" y="3634751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sym typeface="Symbol"/>
              </a:rPr>
              <a:t>Zap</a:t>
            </a: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07" name="Straight Arrow Connector 106"/>
          <p:cNvCxnSpPr/>
          <p:nvPr>
            <p:custDataLst>
              <p:tags r:id="rId63"/>
            </p:custDataLst>
          </p:nvPr>
        </p:nvCxnSpPr>
        <p:spPr>
          <a:xfrm>
            <a:off x="2590800" y="4373086"/>
            <a:ext cx="0" cy="21039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Table 107"/>
          <p:cNvGraphicFramePr>
            <a:graphicFrameLocks noGrp="1"/>
          </p:cNvGraphicFramePr>
          <p:nvPr>
            <p:custDataLst>
              <p:tags r:id="rId64"/>
            </p:custDataLst>
            <p:extLst>
              <p:ext uri="{D42A27DB-BD31-4B8C-83A1-F6EECF244321}">
                <p14:modId xmlns:p14="http://schemas.microsoft.com/office/powerpoint/2010/main" val="442017537"/>
              </p:ext>
            </p:extLst>
          </p:nvPr>
        </p:nvGraphicFramePr>
        <p:xfrm>
          <a:off x="76201" y="4419600"/>
          <a:ext cx="8915398" cy="2144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7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290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1C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blt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x1,x3,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L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20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addi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x1,x0,7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24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sub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i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x2,x2,1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9" name="Straight Arrow Connector 108"/>
          <p:cNvCxnSpPr/>
          <p:nvPr>
            <p:custDataLst>
              <p:tags r:id="rId65"/>
            </p:custDataLst>
          </p:nvPr>
        </p:nvCxnSpPr>
        <p:spPr>
          <a:xfrm>
            <a:off x="2590800" y="4372292"/>
            <a:ext cx="64770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791027" y="4845469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657427" y="4312069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398611" y="43120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81427" y="4312069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990052" y="4312069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781627" y="4312069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478876" y="4870294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220060" y="487029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629227" y="4845469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467427" y="4845469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629227" y="525129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183397" y="5251294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848358" y="525129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67427" y="525129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305627" y="525129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02876" y="5683669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744060" y="56836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526876" y="5683669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54370" y="5683669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220027" y="5683669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-122796" y="5742535"/>
            <a:ext cx="28280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200" dirty="0">
                <a:solidFill>
                  <a:srgbClr val="00B0F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14 </a:t>
            </a:r>
            <a:r>
              <a:rPr lang="en-US" sz="2200" dirty="0" smtClean="0">
                <a:solidFill>
                  <a:schemeClr val="accent6"/>
                </a:solidFill>
                <a:latin typeface="Consolas" panose="020B0609020204030204" pitchFamily="49" charset="0"/>
              </a:rPr>
              <a:t>L:</a:t>
            </a:r>
            <a:r>
              <a:rPr lang="en-US" sz="2200" dirty="0" smtClean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addi x2,x2,2</a:t>
            </a:r>
            <a:endParaRPr lang="en-US" sz="2200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657426" y="4419600"/>
            <a:ext cx="17335" cy="2246905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657426" y="4422613"/>
            <a:ext cx="6533170" cy="1941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72928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4" grpId="0"/>
      <p:bldP spid="115" grpId="0"/>
      <p:bldP spid="118" grpId="0"/>
      <p:bldP spid="119" grpId="0"/>
      <p:bldP spid="120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128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Zap &amp; Flash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4302" y="1341116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7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172201" y="0"/>
            <a:ext cx="28193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prevent PC update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clear IF/ID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latch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branch continues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4" name="Line 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13808" y="2278850"/>
            <a:ext cx="0" cy="6096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 Box 1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5208" y="2888450"/>
            <a:ext cx="457200" cy="29462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PC</a:t>
            </a:r>
            <a:endParaRPr lang="en-US" sz="18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86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13808" y="3193249"/>
            <a:ext cx="0" cy="60960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Line 1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13808" y="2583649"/>
            <a:ext cx="152400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>
            <p:custDataLst>
              <p:tags r:id="rId53"/>
            </p:custDataLst>
          </p:nvPr>
        </p:nvGrpSpPr>
        <p:grpSpPr>
          <a:xfrm>
            <a:off x="466208" y="2401485"/>
            <a:ext cx="257695" cy="410771"/>
            <a:chOff x="504306" y="3193966"/>
            <a:chExt cx="257695" cy="410771"/>
          </a:xfrm>
        </p:grpSpPr>
        <p:sp>
          <p:nvSpPr>
            <p:cNvPr id="89" name="Freeform 88"/>
            <p:cNvSpPr/>
            <p:nvPr>
              <p:custDataLst>
                <p:tags r:id="rId68"/>
              </p:custDataLst>
            </p:nvPr>
          </p:nvSpPr>
          <p:spPr>
            <a:xfrm>
              <a:off x="504306" y="3210583"/>
              <a:ext cx="257695" cy="394154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95747" y="3193966"/>
              <a:ext cx="152400" cy="3429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Consolas" pitchFamily="49" charset="0"/>
              </a:endParaRPr>
            </a:p>
          </p:txBody>
        </p:sp>
      </p:grpSp>
      <p:sp>
        <p:nvSpPr>
          <p:cNvPr id="91" name="Rectangle 19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10800000">
            <a:off x="466208" y="334565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923408" y="2583650"/>
            <a:ext cx="1" cy="838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13808" y="3802850"/>
            <a:ext cx="152400" cy="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Line 2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18610" y="365045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18610" y="387905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Oval 95"/>
          <p:cNvSpPr/>
          <p:nvPr>
            <p:custDataLst>
              <p:tags r:id="rId59"/>
            </p:custDataLst>
          </p:nvPr>
        </p:nvSpPr>
        <p:spPr>
          <a:xfrm>
            <a:off x="3370120" y="3371352"/>
            <a:ext cx="914400" cy="6096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branch</a:t>
            </a:r>
            <a:b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calc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Oval 96"/>
          <p:cNvSpPr/>
          <p:nvPr>
            <p:custDataLst>
              <p:tags r:id="rId60"/>
            </p:custDataLst>
          </p:nvPr>
        </p:nvSpPr>
        <p:spPr>
          <a:xfrm>
            <a:off x="4284520" y="3371352"/>
            <a:ext cx="914400" cy="6096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decide</a:t>
            </a:r>
            <a:b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branch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128144" y="3624574"/>
            <a:ext cx="2637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 branch Taken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618610" y="3676152"/>
            <a:ext cx="2743198" cy="411482"/>
            <a:chOff x="609602" y="3784296"/>
            <a:chExt cx="2743198" cy="411482"/>
          </a:xfrm>
        </p:grpSpPr>
        <p:cxnSp>
          <p:nvCxnSpPr>
            <p:cNvPr id="100" name="Straight Connector 99"/>
            <p:cNvCxnSpPr/>
            <p:nvPr/>
          </p:nvCxnSpPr>
          <p:spPr>
            <a:xfrm flipH="1">
              <a:off x="1447804" y="3784296"/>
              <a:ext cx="1904996" cy="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609602" y="4195777"/>
              <a:ext cx="838202" cy="1"/>
            </a:xfrm>
            <a:prstGeom prst="line">
              <a:avLst/>
            </a:prstGeom>
            <a:ln w="28575">
              <a:solidFill>
                <a:schemeClr val="accent6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447804" y="3784296"/>
              <a:ext cx="0" cy="41148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Line 1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771008" y="2583649"/>
            <a:ext cx="152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31078" y="3439092"/>
            <a:ext cx="304798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13159" y="3725027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New PC = 14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649955" y="3634751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sym typeface="Symbol"/>
              </a:rPr>
              <a:t>Zap</a:t>
            </a: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07" name="Straight Arrow Connector 106"/>
          <p:cNvCxnSpPr/>
          <p:nvPr>
            <p:custDataLst>
              <p:tags r:id="rId63"/>
            </p:custDataLst>
          </p:nvPr>
        </p:nvCxnSpPr>
        <p:spPr>
          <a:xfrm>
            <a:off x="2590800" y="4373086"/>
            <a:ext cx="0" cy="21039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Table 107"/>
          <p:cNvGraphicFramePr>
            <a:graphicFrameLocks noGrp="1"/>
          </p:cNvGraphicFramePr>
          <p:nvPr>
            <p:custDataLst>
              <p:tags r:id="rId64"/>
            </p:custDataLst>
            <p:extLst>
              <p:ext uri="{D42A27DB-BD31-4B8C-83A1-F6EECF244321}">
                <p14:modId xmlns:p14="http://schemas.microsoft.com/office/powerpoint/2010/main" val="3369175307"/>
              </p:ext>
            </p:extLst>
          </p:nvPr>
        </p:nvGraphicFramePr>
        <p:xfrm>
          <a:off x="76201" y="4419600"/>
          <a:ext cx="8915398" cy="2144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7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290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1C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blt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x1,x3,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L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20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addi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x1,x0,7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24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sub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i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x2,x2,1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9" name="Straight Arrow Connector 108"/>
          <p:cNvCxnSpPr/>
          <p:nvPr>
            <p:custDataLst>
              <p:tags r:id="rId65"/>
            </p:custDataLst>
          </p:nvPr>
        </p:nvCxnSpPr>
        <p:spPr>
          <a:xfrm>
            <a:off x="2590800" y="4372292"/>
            <a:ext cx="64770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791027" y="4845469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657427" y="4312069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398611" y="43120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81427" y="4312069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990052" y="4312069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781627" y="4312069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478876" y="4870294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220060" y="487029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629227" y="4845469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467427" y="4845469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629227" y="525129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183397" y="5251294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848358" y="525129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67427" y="525129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305627" y="525129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02876" y="5683669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744060" y="56836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526876" y="5683669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54370" y="5683669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220027" y="5683669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-122796" y="5742535"/>
            <a:ext cx="28280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200" dirty="0">
                <a:solidFill>
                  <a:srgbClr val="00B0F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14 </a:t>
            </a:r>
            <a:r>
              <a:rPr lang="en-US" sz="2200" dirty="0" smtClean="0">
                <a:solidFill>
                  <a:schemeClr val="accent6"/>
                </a:solidFill>
                <a:latin typeface="Consolas" panose="020B0609020204030204" pitchFamily="49" charset="0"/>
              </a:rPr>
              <a:t>L:</a:t>
            </a:r>
            <a:r>
              <a:rPr lang="en-US" sz="2200" dirty="0" smtClean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addi x2,x2,2</a:t>
            </a:r>
            <a:endParaRPr lang="en-US" sz="2200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657426" y="4419600"/>
            <a:ext cx="17335" cy="2246905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657426" y="4422613"/>
            <a:ext cx="6533170" cy="1941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6200" y="4946406"/>
            <a:ext cx="8915396" cy="78770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520699" y="4964807"/>
            <a:ext cx="8409357" cy="7273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93863" y="4964807"/>
            <a:ext cx="8436193" cy="7273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1460144" y="6325940"/>
            <a:ext cx="554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2"/>
                </a:solidFill>
                <a:latin typeface="Source Sans Pro" panose="020B0503030403020204"/>
              </a:rPr>
              <a:t>For every </a:t>
            </a:r>
            <a:r>
              <a:rPr lang="en-US" sz="2800" i="1" smtClean="0">
                <a:solidFill>
                  <a:schemeClr val="accent2"/>
                </a:solidFill>
                <a:latin typeface="Source Sans Pro" panose="020B0503030403020204"/>
              </a:rPr>
              <a:t>taken branch? </a:t>
            </a:r>
            <a:r>
              <a:rPr lang="en-US" sz="2800" i="1" dirty="0" smtClean="0">
                <a:solidFill>
                  <a:schemeClr val="accent2"/>
                </a:solidFill>
                <a:latin typeface="Source Sans Pro" panose="020B0503030403020204"/>
              </a:rPr>
              <a:t>OUCH!!!</a:t>
            </a:r>
          </a:p>
        </p:txBody>
      </p:sp>
    </p:spTree>
    <p:extLst>
      <p:ext uri="{BB962C8B-B14F-4D97-AF65-F5344CB8AC3E}">
        <p14:creationId xmlns:p14="http://schemas.microsoft.com/office/powerpoint/2010/main" val="32345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129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Reducing the cost of control hazard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915400" cy="5638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Resolve Branch at Decode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Some groups do this for Project 3, your choice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Move </a:t>
            </a:r>
            <a:r>
              <a:rPr lang="en-US" sz="2400" dirty="0">
                <a:solidFill>
                  <a:schemeClr val="tx2"/>
                </a:solidFill>
              </a:rPr>
              <a:t>branch </a:t>
            </a:r>
            <a:r>
              <a:rPr lang="en-US" sz="2400" dirty="0" err="1">
                <a:solidFill>
                  <a:schemeClr val="tx2"/>
                </a:solidFill>
              </a:rPr>
              <a:t>calc</a:t>
            </a:r>
            <a:r>
              <a:rPr lang="en-US" sz="2400" dirty="0">
                <a:solidFill>
                  <a:schemeClr val="tx2"/>
                </a:solidFill>
              </a:rPr>
              <a:t> from EX to </a:t>
            </a:r>
            <a:r>
              <a:rPr lang="en-US" sz="2400" dirty="0" smtClean="0">
                <a:solidFill>
                  <a:schemeClr val="tx2"/>
                </a:solidFill>
              </a:rPr>
              <a:t>ID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Alternative: just zap 2</a:t>
            </a:r>
            <a:r>
              <a:rPr lang="en-US" sz="2400" baseline="30000" dirty="0" smtClean="0">
                <a:solidFill>
                  <a:schemeClr val="tx2"/>
                </a:solidFill>
              </a:rPr>
              <a:t>nd</a:t>
            </a:r>
            <a:r>
              <a:rPr lang="en-US" sz="2400" dirty="0" smtClean="0">
                <a:solidFill>
                  <a:schemeClr val="tx2"/>
                </a:solidFill>
              </a:rPr>
              <a:t> instruction when branch taken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Branch Prediction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Not in 3410, but every processor worth </a:t>
            </a:r>
            <a:r>
              <a:rPr lang="en-US" sz="2400" i="1" dirty="0" smtClean="0">
                <a:solidFill>
                  <a:schemeClr val="tx2"/>
                </a:solidFill>
              </a:rPr>
              <a:t>anything </a:t>
            </a:r>
            <a:r>
              <a:rPr lang="en-US" sz="2400" dirty="0" smtClean="0">
                <a:solidFill>
                  <a:schemeClr val="tx2"/>
                </a:solidFill>
              </a:rPr>
              <a:t>does this (</a:t>
            </a:r>
            <a:r>
              <a:rPr lang="en-US" sz="2400" i="1" dirty="0" smtClean="0">
                <a:solidFill>
                  <a:schemeClr val="tx2"/>
                </a:solidFill>
              </a:rPr>
              <a:t>no offense!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4495800" y="16002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791200" y="16157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1676400" y="15240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2895600" y="16002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810000"/>
            <a:ext cx="86868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cs typeface="Arial" pitchFamily="34" charset="0"/>
              </a:rPr>
              <a:t>One person owns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4 people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Everyone moves right in lockstep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It still takes all four stages for one job to complete</a:t>
            </a:r>
            <a:endParaRPr lang="en-US" sz="2800" dirty="0">
              <a:solidFill>
                <a:schemeClr val="tx2"/>
              </a:solidFill>
              <a:latin typeface="Source Sans Pro" panose="020B0503030403020204"/>
              <a:cs typeface="Arial" pitchFamily="34" charset="0"/>
            </a:endParaRPr>
          </a:p>
        </p:txBody>
      </p:sp>
      <p:sp>
        <p:nvSpPr>
          <p:cNvPr id="12" name="Freeform 11"/>
          <p:cNvSpPr/>
          <p:nvPr>
            <p:custDataLst>
              <p:tags r:id="rId8"/>
            </p:custDataLst>
          </p:nvPr>
        </p:nvSpPr>
        <p:spPr>
          <a:xfrm>
            <a:off x="12192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25908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Freeform 13"/>
          <p:cNvSpPr/>
          <p:nvPr>
            <p:custDataLst>
              <p:tags r:id="rId10"/>
            </p:custDataLst>
          </p:nvPr>
        </p:nvSpPr>
        <p:spPr>
          <a:xfrm>
            <a:off x="39624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5" name="Freeform 14"/>
          <p:cNvSpPr/>
          <p:nvPr>
            <p:custDataLst>
              <p:tags r:id="rId11"/>
            </p:custDataLst>
          </p:nvPr>
        </p:nvSpPr>
        <p:spPr>
          <a:xfrm>
            <a:off x="53340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12"/>
            </p:custDataLst>
          </p:nvPr>
        </p:nvSpPr>
        <p:spPr>
          <a:xfrm rot="10800000">
            <a:off x="1027176" y="19050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>
            <a:off x="1295400" y="3124200"/>
            <a:ext cx="5486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5400000">
            <a:off x="25527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rot="5400000">
            <a:off x="1028700" y="15621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5400000">
            <a:off x="39243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5400000">
            <a:off x="52197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5400000">
            <a:off x="65913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1812962" y="2281158"/>
            <a:ext cx="508000" cy="716876"/>
            <a:chOff x="3696" y="991"/>
            <a:chExt cx="720" cy="1505"/>
          </a:xfrm>
        </p:grpSpPr>
        <p:sp>
          <p:nvSpPr>
            <p:cNvPr id="24" name="Oval 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6" name="AutoShape 1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5" name="Freeform 20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6" name="Freeform 21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7" name="Freeform 22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8" name="Freeform 23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9" name="Freeform 24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1" name="Line 2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3" name="Line 2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4" name="Line 2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5" name="Line 3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90" name="Content Placeholder 2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1510279" y="3250367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4983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130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Problem: Zapping 2 </a:t>
            </a:r>
            <a:r>
              <a:rPr lang="en-US" dirty="0" err="1"/>
              <a:t>insns</a:t>
            </a:r>
            <a:r>
              <a:rPr lang="en-US" dirty="0"/>
              <a:t>/branch</a:t>
            </a:r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4302" y="1341116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7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4" name="Line 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13808" y="2278850"/>
            <a:ext cx="0" cy="6096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 Box 1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5208" y="2888450"/>
            <a:ext cx="457200" cy="29462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PC</a:t>
            </a:r>
            <a:endParaRPr lang="en-US" sz="18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86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13808" y="3193249"/>
            <a:ext cx="0" cy="60960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Line 1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13808" y="2583649"/>
            <a:ext cx="152400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>
            <p:custDataLst>
              <p:tags r:id="rId53"/>
            </p:custDataLst>
          </p:nvPr>
        </p:nvGrpSpPr>
        <p:grpSpPr>
          <a:xfrm>
            <a:off x="466208" y="2401485"/>
            <a:ext cx="257695" cy="410771"/>
            <a:chOff x="504306" y="3193966"/>
            <a:chExt cx="257695" cy="410771"/>
          </a:xfrm>
        </p:grpSpPr>
        <p:sp>
          <p:nvSpPr>
            <p:cNvPr id="89" name="Freeform 88"/>
            <p:cNvSpPr/>
            <p:nvPr>
              <p:custDataLst>
                <p:tags r:id="rId68"/>
              </p:custDataLst>
            </p:nvPr>
          </p:nvSpPr>
          <p:spPr>
            <a:xfrm>
              <a:off x="504306" y="3210583"/>
              <a:ext cx="257695" cy="394154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95747" y="3193966"/>
              <a:ext cx="152400" cy="3429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Consolas" pitchFamily="49" charset="0"/>
              </a:endParaRPr>
            </a:p>
          </p:txBody>
        </p:sp>
      </p:grpSp>
      <p:sp>
        <p:nvSpPr>
          <p:cNvPr id="91" name="Rectangle 19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10800000">
            <a:off x="466208" y="334565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923408" y="2583650"/>
            <a:ext cx="1" cy="838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13808" y="3802850"/>
            <a:ext cx="152400" cy="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Line 2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18610" y="365045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18610" y="387905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Oval 95"/>
          <p:cNvSpPr/>
          <p:nvPr>
            <p:custDataLst>
              <p:tags r:id="rId59"/>
            </p:custDataLst>
          </p:nvPr>
        </p:nvSpPr>
        <p:spPr>
          <a:xfrm>
            <a:off x="3370120" y="3371352"/>
            <a:ext cx="914400" cy="6096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branch</a:t>
            </a:r>
            <a:b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calc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Oval 96"/>
          <p:cNvSpPr/>
          <p:nvPr>
            <p:custDataLst>
              <p:tags r:id="rId60"/>
            </p:custDataLst>
          </p:nvPr>
        </p:nvSpPr>
        <p:spPr>
          <a:xfrm>
            <a:off x="4284520" y="3371352"/>
            <a:ext cx="914400" cy="6096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decide</a:t>
            </a:r>
            <a:b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branch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18610" y="3676152"/>
            <a:ext cx="2743198" cy="411482"/>
            <a:chOff x="609602" y="3784296"/>
            <a:chExt cx="2743198" cy="411482"/>
          </a:xfrm>
        </p:grpSpPr>
        <p:cxnSp>
          <p:nvCxnSpPr>
            <p:cNvPr id="100" name="Straight Connector 99"/>
            <p:cNvCxnSpPr/>
            <p:nvPr/>
          </p:nvCxnSpPr>
          <p:spPr>
            <a:xfrm flipH="1">
              <a:off x="1447804" y="3784296"/>
              <a:ext cx="1904996" cy="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609602" y="4195777"/>
              <a:ext cx="838202" cy="1"/>
            </a:xfrm>
            <a:prstGeom prst="line">
              <a:avLst/>
            </a:prstGeom>
            <a:ln w="28575">
              <a:solidFill>
                <a:schemeClr val="accent6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447804" y="3784296"/>
              <a:ext cx="0" cy="41148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Line 1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771008" y="2583649"/>
            <a:ext cx="152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31078" y="3439092"/>
            <a:ext cx="304798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13159" y="3725027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New PC = 14</a:t>
            </a:r>
          </a:p>
        </p:txBody>
      </p:sp>
      <p:cxnSp>
        <p:nvCxnSpPr>
          <p:cNvPr id="107" name="Straight Arrow Connector 106"/>
          <p:cNvCxnSpPr/>
          <p:nvPr>
            <p:custDataLst>
              <p:tags r:id="rId63"/>
            </p:custDataLst>
          </p:nvPr>
        </p:nvCxnSpPr>
        <p:spPr>
          <a:xfrm>
            <a:off x="2590800" y="4373086"/>
            <a:ext cx="0" cy="21039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Table 107"/>
          <p:cNvGraphicFramePr>
            <a:graphicFrameLocks noGrp="1"/>
          </p:cNvGraphicFramePr>
          <p:nvPr>
            <p:custDataLst>
              <p:tags r:id="rId64"/>
            </p:custDataLst>
            <p:extLst>
              <p:ext uri="{D42A27DB-BD31-4B8C-83A1-F6EECF244321}">
                <p14:modId xmlns:p14="http://schemas.microsoft.com/office/powerpoint/2010/main" val="2644863900"/>
              </p:ext>
            </p:extLst>
          </p:nvPr>
        </p:nvGraphicFramePr>
        <p:xfrm>
          <a:off x="76201" y="4419600"/>
          <a:ext cx="8915398" cy="1321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7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290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1C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blt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x1,x3,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L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20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addi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x1,x0,7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24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sub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i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x2,x2,1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9" name="Straight Arrow Connector 108"/>
          <p:cNvCxnSpPr/>
          <p:nvPr>
            <p:custDataLst>
              <p:tags r:id="rId65"/>
            </p:custDataLst>
          </p:nvPr>
        </p:nvCxnSpPr>
        <p:spPr>
          <a:xfrm>
            <a:off x="2590800" y="4372292"/>
            <a:ext cx="64770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657427" y="4312069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398611" y="43120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81427" y="4312069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478876" y="4870294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220060" y="487029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183397" y="5251294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657426" y="4419600"/>
            <a:ext cx="17335" cy="2246905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657426" y="4422613"/>
            <a:ext cx="6533170" cy="1941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453887" y="4916942"/>
            <a:ext cx="8537709" cy="969006"/>
            <a:chOff x="533400" y="4800600"/>
            <a:chExt cx="8461512" cy="1221066"/>
          </a:xfrm>
        </p:grpSpPr>
        <p:sp>
          <p:nvSpPr>
            <p:cNvPr id="138" name="Rounded Rectangle 137"/>
            <p:cNvSpPr/>
            <p:nvPr/>
          </p:nvSpPr>
          <p:spPr>
            <a:xfrm>
              <a:off x="548641" y="4814879"/>
              <a:ext cx="8446271" cy="597187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701041" y="4814879"/>
              <a:ext cx="8214359" cy="584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701041" y="4800600"/>
              <a:ext cx="8214359" cy="5990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/>
            <p:cNvSpPr/>
            <p:nvPr/>
          </p:nvSpPr>
          <p:spPr>
            <a:xfrm>
              <a:off x="533400" y="5424479"/>
              <a:ext cx="8446271" cy="597187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685800" y="5424479"/>
              <a:ext cx="8214359" cy="584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685800" y="5410200"/>
              <a:ext cx="8214359" cy="5990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 rot="20728710">
            <a:off x="1178739" y="6065439"/>
            <a:ext cx="1197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Zap!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10097" y="3918551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If branch Taken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276659" y="3893346"/>
            <a:ext cx="1108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 pitchFamily="34" charset="0"/>
                <a:sym typeface="Symbol"/>
              </a:rPr>
              <a:t>Zap</a:t>
            </a:r>
            <a:endParaRPr lang="en-US" sz="2800" dirty="0" smtClean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10" grpId="0"/>
      <p:bldP spid="114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131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961996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Soln</a:t>
            </a:r>
            <a:r>
              <a:rPr lang="en-US" dirty="0" smtClean="0"/>
              <a:t> #1: Resolve Branches @ Decode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4302" y="1341116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7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4" name="Line 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13808" y="2278850"/>
            <a:ext cx="0" cy="6096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 Box 1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5208" y="2888450"/>
            <a:ext cx="457200" cy="29462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PC</a:t>
            </a:r>
            <a:endParaRPr lang="en-US" sz="18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86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13808" y="3193249"/>
            <a:ext cx="0" cy="60960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Line 1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13808" y="2583649"/>
            <a:ext cx="152400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>
            <p:custDataLst>
              <p:tags r:id="rId53"/>
            </p:custDataLst>
          </p:nvPr>
        </p:nvGrpSpPr>
        <p:grpSpPr>
          <a:xfrm>
            <a:off x="466208" y="2401485"/>
            <a:ext cx="257695" cy="410771"/>
            <a:chOff x="504306" y="3193966"/>
            <a:chExt cx="257695" cy="410771"/>
          </a:xfrm>
        </p:grpSpPr>
        <p:sp>
          <p:nvSpPr>
            <p:cNvPr id="89" name="Freeform 88"/>
            <p:cNvSpPr/>
            <p:nvPr>
              <p:custDataLst>
                <p:tags r:id="rId68"/>
              </p:custDataLst>
            </p:nvPr>
          </p:nvSpPr>
          <p:spPr>
            <a:xfrm>
              <a:off x="504306" y="3210583"/>
              <a:ext cx="257695" cy="394154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95747" y="3193966"/>
              <a:ext cx="152400" cy="3429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Consolas" pitchFamily="49" charset="0"/>
              </a:endParaRPr>
            </a:p>
          </p:txBody>
        </p:sp>
      </p:grpSp>
      <p:sp>
        <p:nvSpPr>
          <p:cNvPr id="91" name="Rectangle 19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10800000">
            <a:off x="466208" y="334565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923408" y="2583650"/>
            <a:ext cx="1" cy="838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13808" y="3802850"/>
            <a:ext cx="152400" cy="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Line 2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18610" y="365045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18610" y="387905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Oval 95"/>
          <p:cNvSpPr/>
          <p:nvPr>
            <p:custDataLst>
              <p:tags r:id="rId59"/>
            </p:custDataLst>
          </p:nvPr>
        </p:nvSpPr>
        <p:spPr>
          <a:xfrm>
            <a:off x="1362598" y="2789171"/>
            <a:ext cx="914400" cy="6096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branch</a:t>
            </a:r>
            <a:b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calc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Oval 96"/>
          <p:cNvSpPr/>
          <p:nvPr>
            <p:custDataLst>
              <p:tags r:id="rId60"/>
            </p:custDataLst>
          </p:nvPr>
        </p:nvSpPr>
        <p:spPr>
          <a:xfrm>
            <a:off x="2124596" y="3088504"/>
            <a:ext cx="914400" cy="6096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decide</a:t>
            </a:r>
            <a:b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branch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3" name="Line 1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771008" y="2583649"/>
            <a:ext cx="152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31078" y="3439092"/>
            <a:ext cx="304798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00200" y="3727291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New PC = 1C</a:t>
            </a:r>
          </a:p>
        </p:txBody>
      </p:sp>
      <p:cxnSp>
        <p:nvCxnSpPr>
          <p:cNvPr id="107" name="Straight Arrow Connector 106"/>
          <p:cNvCxnSpPr/>
          <p:nvPr>
            <p:custDataLst>
              <p:tags r:id="rId63"/>
            </p:custDataLst>
          </p:nvPr>
        </p:nvCxnSpPr>
        <p:spPr>
          <a:xfrm>
            <a:off x="2590800" y="4373086"/>
            <a:ext cx="0" cy="21039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Table 107"/>
          <p:cNvGraphicFramePr>
            <a:graphicFrameLocks noGrp="1"/>
          </p:cNvGraphicFramePr>
          <p:nvPr>
            <p:custDataLst>
              <p:tags r:id="rId64"/>
            </p:custDataLst>
            <p:extLst>
              <p:ext uri="{D42A27DB-BD31-4B8C-83A1-F6EECF244321}">
                <p14:modId xmlns:p14="http://schemas.microsoft.com/office/powerpoint/2010/main" val="1234159739"/>
              </p:ext>
            </p:extLst>
          </p:nvPr>
        </p:nvGraphicFramePr>
        <p:xfrm>
          <a:off x="84698" y="4419594"/>
          <a:ext cx="9105898" cy="1432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8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09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09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290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1C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blt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x1,x3,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L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20        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addi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x1,x0,7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6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24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accent6"/>
                          </a:solidFill>
                          <a:latin typeface="Source Sans Pro" panose="020B0503030403020204"/>
                        </a:rPr>
                        <a:t>L: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Consolas" charset="0"/>
                        </a:rPr>
                        <a:t>addi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x2,x2,2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9" name="Straight Arrow Connector 108"/>
          <p:cNvCxnSpPr/>
          <p:nvPr>
            <p:custDataLst>
              <p:tags r:id="rId65"/>
            </p:custDataLst>
          </p:nvPr>
        </p:nvCxnSpPr>
        <p:spPr>
          <a:xfrm>
            <a:off x="2590800" y="4372292"/>
            <a:ext cx="64770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3505200" y="436211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270223" y="436211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040118" y="4378424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88673" y="483567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029857" y="483567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128073" y="5266792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3288725" y="4378424"/>
            <a:ext cx="17335" cy="2246905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3298433" y="4389695"/>
            <a:ext cx="6533170" cy="1941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44" name="Rectangle 143"/>
          <p:cNvSpPr/>
          <p:nvPr/>
        </p:nvSpPr>
        <p:spPr>
          <a:xfrm rot="21192706">
            <a:off x="672191" y="6065439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One Zap!</a:t>
            </a:r>
            <a:endParaRPr lang="en-US" sz="3600" i="1" dirty="0">
              <a:solidFill>
                <a:srgbClr val="FF0000"/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6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344078" y="3810762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If branch Taken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899910" y="3810762"/>
            <a:ext cx="193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 pitchFamily="34" charset="0"/>
                <a:sym typeface="Symbol"/>
              </a:rPr>
              <a:t>One Zap</a:t>
            </a:r>
            <a:endParaRPr lang="en-US" sz="2800" dirty="0" smtClean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469265" y="4916939"/>
            <a:ext cx="8522331" cy="485244"/>
            <a:chOff x="548641" y="4800598"/>
            <a:chExt cx="8446272" cy="611467"/>
          </a:xfrm>
        </p:grpSpPr>
        <p:sp>
          <p:nvSpPr>
            <p:cNvPr id="101" name="Rounded Rectangle 100"/>
            <p:cNvSpPr/>
            <p:nvPr/>
          </p:nvSpPr>
          <p:spPr>
            <a:xfrm>
              <a:off x="548641" y="4814878"/>
              <a:ext cx="8446272" cy="597187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701041" y="4814878"/>
              <a:ext cx="8214359" cy="584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701041" y="4800598"/>
              <a:ext cx="8214359" cy="5990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38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99" grpId="0"/>
      <p:bldP spid="100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132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915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Most processor support </a:t>
            </a:r>
            <a:r>
              <a:rPr lang="en-US" b="1" dirty="0" smtClean="0">
                <a:solidFill>
                  <a:schemeClr val="accent6"/>
                </a:solidFill>
              </a:rPr>
              <a:t>Speculative Execution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Guess</a:t>
            </a:r>
            <a:r>
              <a:rPr lang="en-US" dirty="0" smtClean="0">
                <a:solidFill>
                  <a:schemeClr val="tx2"/>
                </a:solidFill>
              </a:rPr>
              <a:t> direction of the branch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Allow instructions to move through pipeline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Zap them later if guess turns out to be wrong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i="1" dirty="0" smtClean="0">
                <a:solidFill>
                  <a:schemeClr val="tx2"/>
                </a:solidFill>
              </a:rPr>
              <a:t>must </a:t>
            </a:r>
            <a:r>
              <a:rPr lang="en-US" dirty="0" smtClean="0">
                <a:solidFill>
                  <a:schemeClr val="tx2"/>
                </a:solidFill>
              </a:rPr>
              <a:t>for long pipelines</a:t>
            </a:r>
          </a:p>
        </p:txBody>
      </p:sp>
    </p:spTree>
    <p:extLst>
      <p:ext uri="{BB962C8B-B14F-4D97-AF65-F5344CB8AC3E}">
        <p14:creationId xmlns:p14="http://schemas.microsoft.com/office/powerpoint/2010/main" val="38342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Speculative Execution: Loops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4294967295"/>
          </p:nvPr>
        </p:nvSpPr>
        <p:spPr>
          <a:xfrm>
            <a:off x="228600" y="688280"/>
            <a:ext cx="86868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Pipeline so far</a:t>
            </a:r>
          </a:p>
          <a:p>
            <a:pPr lvl="1"/>
            <a:r>
              <a:rPr lang="en-US" dirty="0" smtClean="0"/>
              <a:t>“Guess” (predict) that the branch will </a:t>
            </a:r>
            <a:r>
              <a:rPr lang="en-US" dirty="0" smtClean="0">
                <a:solidFill>
                  <a:schemeClr val="accent1"/>
                </a:solidFill>
              </a:rPr>
              <a:t>not</a:t>
            </a:r>
            <a:r>
              <a:rPr lang="en-US" dirty="0" smtClean="0"/>
              <a:t> be taken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 can do better!  </a:t>
            </a:r>
          </a:p>
          <a:p>
            <a:pPr lvl="1"/>
            <a:r>
              <a:rPr lang="en-US" dirty="0" smtClean="0"/>
              <a:t>Make prediction based on last branch</a:t>
            </a:r>
          </a:p>
          <a:p>
            <a:pPr lvl="1"/>
            <a:r>
              <a:rPr lang="en-US" dirty="0" smtClean="0"/>
              <a:t>Predict “</a:t>
            </a:r>
            <a:r>
              <a:rPr lang="en-US" dirty="0" smtClean="0">
                <a:solidFill>
                  <a:schemeClr val="accent1"/>
                </a:solidFill>
              </a:rPr>
              <a:t>take branch</a:t>
            </a:r>
            <a:r>
              <a:rPr lang="en-US" dirty="0" smtClean="0"/>
              <a:t>” if last branch “</a:t>
            </a:r>
            <a:r>
              <a:rPr lang="en-US" dirty="0" smtClean="0">
                <a:solidFill>
                  <a:schemeClr val="accent1"/>
                </a:solidFill>
              </a:rPr>
              <a:t>taken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Or Predict “</a:t>
            </a:r>
            <a:r>
              <a:rPr lang="en-US" dirty="0" smtClean="0">
                <a:solidFill>
                  <a:schemeClr val="accent1"/>
                </a:solidFill>
              </a:rPr>
              <a:t>do not take branch</a:t>
            </a:r>
            <a:r>
              <a:rPr lang="en-US" dirty="0" smtClean="0"/>
              <a:t>” if last branch “</a:t>
            </a:r>
            <a:r>
              <a:rPr lang="en-US" dirty="0" smtClean="0">
                <a:solidFill>
                  <a:schemeClr val="accent1"/>
                </a:solidFill>
              </a:rPr>
              <a:t>not taken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Need one bit to keep track of last branch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Speculative Execution: Loops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4294967295"/>
          </p:nvPr>
        </p:nvSpPr>
        <p:spPr>
          <a:xfrm>
            <a:off x="4239491" y="838200"/>
            <a:ext cx="4675909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While (x3 ≠ 0) {…. x3--;}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Top</a:t>
            </a:r>
            <a:r>
              <a:rPr lang="en-US" dirty="0" smtClean="0"/>
              <a:t>:	BEQ x3, x0, </a:t>
            </a:r>
            <a:r>
              <a:rPr lang="en-US" dirty="0" smtClean="0">
                <a:solidFill>
                  <a:schemeClr val="accent1"/>
                </a:solidFill>
              </a:rPr>
              <a:t>End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  J </a:t>
            </a:r>
            <a:r>
              <a:rPr lang="en-US" dirty="0" smtClean="0">
                <a:solidFill>
                  <a:schemeClr val="accent1"/>
                </a:solidFill>
              </a:rPr>
              <a:t>Top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End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While (r3 ≠ 0) {…. r3--;}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Top2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dirty="0" smtClean="0"/>
              <a:t>BEQ </a:t>
            </a:r>
            <a:r>
              <a:rPr lang="en-US" dirty="0"/>
              <a:t>x</a:t>
            </a:r>
            <a:r>
              <a:rPr lang="en-US" dirty="0" smtClean="0"/>
              <a:t>3</a:t>
            </a:r>
            <a:r>
              <a:rPr lang="en-US" dirty="0"/>
              <a:t>, </a:t>
            </a:r>
            <a:r>
              <a:rPr lang="en-US" dirty="0" smtClean="0"/>
              <a:t>x0, </a:t>
            </a:r>
            <a:r>
              <a:rPr lang="en-US" dirty="0" smtClean="0">
                <a:solidFill>
                  <a:schemeClr val="accent1"/>
                </a:solidFill>
              </a:rPr>
              <a:t>End2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J </a:t>
            </a:r>
            <a:r>
              <a:rPr lang="en-US" dirty="0">
                <a:solidFill>
                  <a:schemeClr val="accent1"/>
                </a:solidFill>
              </a:rPr>
              <a:t>Top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End2</a:t>
            </a:r>
            <a:r>
              <a:rPr lang="en-US" dirty="0" smtClean="0"/>
              <a:t>: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5710335" y="2002908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010891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accuracy of branch predictor?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Wrong twice per loop!</a:t>
            </a:r>
          </a:p>
          <a:p>
            <a:pPr marL="0" indent="0">
              <a:buNone/>
            </a:pPr>
            <a:r>
              <a:rPr lang="en-US" dirty="0"/>
              <a:t>Once on loop enter and </a:t>
            </a:r>
            <a:r>
              <a:rPr lang="en-US" dirty="0" smtClean="0"/>
              <a:t>exit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We can do better with 2 </a:t>
            </a:r>
            <a:r>
              <a:rPr lang="en-US" dirty="0" smtClean="0">
                <a:solidFill>
                  <a:schemeClr val="accent1"/>
                </a:solidFill>
              </a:rPr>
              <a:t>bits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2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Speculative Execution</a:t>
            </a:r>
            <a:r>
              <a:rPr lang="en-US" sz="3600" dirty="0" smtClean="0">
                <a:solidFill>
                  <a:schemeClr val="tx2"/>
                </a:solidFill>
              </a:rPr>
              <a:t>: Branch Execution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4567922"/>
            <a:ext cx="2133600" cy="121920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0200" y="1357343"/>
            <a:ext cx="2133600" cy="1219201"/>
            <a:chOff x="2590800" y="1600200"/>
            <a:chExt cx="2133600" cy="1219201"/>
          </a:xfrm>
        </p:grpSpPr>
        <p:sp>
          <p:nvSpPr>
            <p:cNvPr id="8" name="TextBox 7"/>
            <p:cNvSpPr txBox="1"/>
            <p:nvPr/>
          </p:nvSpPr>
          <p:spPr>
            <a:xfrm>
              <a:off x="2743200" y="1961703"/>
              <a:ext cx="1905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  <a:latin typeface="Source Sans Pro" panose="020B0503030403020204"/>
                </a:rPr>
                <a:t>Predict Taken 2 (PT2)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590800" y="1600200"/>
              <a:ext cx="2133600" cy="121920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/>
                </a:solidFill>
                <a:latin typeface="Source Sans Pro" panose="020B0503030403020204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876800" y="1357343"/>
            <a:ext cx="2133600" cy="121920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247053" y="1248225"/>
            <a:ext cx="2015412" cy="242857"/>
          </a:xfrm>
          <a:custGeom>
            <a:avLst/>
            <a:gdLst>
              <a:gd name="connsiteX0" fmla="*/ 0 w 2015412"/>
              <a:gd name="connsiteY0" fmla="*/ 205534 h 242857"/>
              <a:gd name="connsiteX1" fmla="*/ 1063690 w 2015412"/>
              <a:gd name="connsiteY1" fmla="*/ 261 h 242857"/>
              <a:gd name="connsiteX2" fmla="*/ 2015412 w 2015412"/>
              <a:gd name="connsiteY2" fmla="*/ 242857 h 2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412" h="242857">
                <a:moveTo>
                  <a:pt x="0" y="205534"/>
                </a:moveTo>
                <a:cubicBezTo>
                  <a:pt x="363894" y="99787"/>
                  <a:pt x="727788" y="-5959"/>
                  <a:pt x="1063690" y="261"/>
                </a:cubicBezTo>
                <a:cubicBezTo>
                  <a:pt x="1399592" y="6481"/>
                  <a:pt x="1707502" y="124669"/>
                  <a:pt x="2015412" y="242857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276600" y="4477466"/>
            <a:ext cx="1828800" cy="242857"/>
          </a:xfrm>
          <a:custGeom>
            <a:avLst/>
            <a:gdLst>
              <a:gd name="connsiteX0" fmla="*/ 0 w 2015412"/>
              <a:gd name="connsiteY0" fmla="*/ 205534 h 242857"/>
              <a:gd name="connsiteX1" fmla="*/ 1063690 w 2015412"/>
              <a:gd name="connsiteY1" fmla="*/ 261 h 242857"/>
              <a:gd name="connsiteX2" fmla="*/ 2015412 w 2015412"/>
              <a:gd name="connsiteY2" fmla="*/ 242857 h 2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412" h="242857">
                <a:moveTo>
                  <a:pt x="0" y="205534"/>
                </a:moveTo>
                <a:cubicBezTo>
                  <a:pt x="363894" y="99787"/>
                  <a:pt x="727788" y="-5959"/>
                  <a:pt x="1063690" y="261"/>
                </a:cubicBezTo>
                <a:cubicBezTo>
                  <a:pt x="1399592" y="6481"/>
                  <a:pt x="1707502" y="124669"/>
                  <a:pt x="2015412" y="242857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/>
        </p:nvSpPr>
        <p:spPr>
          <a:xfrm flipH="1" flipV="1">
            <a:off x="3276600" y="2424143"/>
            <a:ext cx="2015412" cy="242857"/>
          </a:xfrm>
          <a:custGeom>
            <a:avLst/>
            <a:gdLst>
              <a:gd name="connsiteX0" fmla="*/ 0 w 2015412"/>
              <a:gd name="connsiteY0" fmla="*/ 205534 h 242857"/>
              <a:gd name="connsiteX1" fmla="*/ 1063690 w 2015412"/>
              <a:gd name="connsiteY1" fmla="*/ 261 h 242857"/>
              <a:gd name="connsiteX2" fmla="*/ 2015412 w 2015412"/>
              <a:gd name="connsiteY2" fmla="*/ 242857 h 2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412" h="242857">
                <a:moveTo>
                  <a:pt x="0" y="205534"/>
                </a:moveTo>
                <a:cubicBezTo>
                  <a:pt x="363894" y="99787"/>
                  <a:pt x="727788" y="-5959"/>
                  <a:pt x="1063690" y="261"/>
                </a:cubicBezTo>
                <a:cubicBezTo>
                  <a:pt x="1399592" y="6481"/>
                  <a:pt x="1707502" y="124669"/>
                  <a:pt x="2015412" y="242857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Freeform 13"/>
          <p:cNvSpPr/>
          <p:nvPr/>
        </p:nvSpPr>
        <p:spPr>
          <a:xfrm flipH="1" flipV="1">
            <a:off x="3276600" y="5674427"/>
            <a:ext cx="1842614" cy="203152"/>
          </a:xfrm>
          <a:custGeom>
            <a:avLst/>
            <a:gdLst>
              <a:gd name="connsiteX0" fmla="*/ 0 w 2015412"/>
              <a:gd name="connsiteY0" fmla="*/ 205534 h 242857"/>
              <a:gd name="connsiteX1" fmla="*/ 1063690 w 2015412"/>
              <a:gd name="connsiteY1" fmla="*/ 261 h 242857"/>
              <a:gd name="connsiteX2" fmla="*/ 2015412 w 2015412"/>
              <a:gd name="connsiteY2" fmla="*/ 242857 h 2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412" h="242857">
                <a:moveTo>
                  <a:pt x="0" y="205534"/>
                </a:moveTo>
                <a:cubicBezTo>
                  <a:pt x="363894" y="99787"/>
                  <a:pt x="727788" y="-5959"/>
                  <a:pt x="1063690" y="261"/>
                </a:cubicBezTo>
                <a:cubicBezTo>
                  <a:pt x="1399592" y="6481"/>
                  <a:pt x="1707502" y="124669"/>
                  <a:pt x="2015412" y="242857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Freeform 14"/>
          <p:cNvSpPr/>
          <p:nvPr/>
        </p:nvSpPr>
        <p:spPr>
          <a:xfrm rot="16200000">
            <a:off x="4500435" y="3339098"/>
            <a:ext cx="1929947" cy="346787"/>
          </a:xfrm>
          <a:custGeom>
            <a:avLst/>
            <a:gdLst>
              <a:gd name="connsiteX0" fmla="*/ 0 w 2015412"/>
              <a:gd name="connsiteY0" fmla="*/ 205534 h 242857"/>
              <a:gd name="connsiteX1" fmla="*/ 1063690 w 2015412"/>
              <a:gd name="connsiteY1" fmla="*/ 261 h 242857"/>
              <a:gd name="connsiteX2" fmla="*/ 2015412 w 2015412"/>
              <a:gd name="connsiteY2" fmla="*/ 242857 h 2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412" h="242857">
                <a:moveTo>
                  <a:pt x="0" y="205534"/>
                </a:moveTo>
                <a:cubicBezTo>
                  <a:pt x="363894" y="99787"/>
                  <a:pt x="727788" y="-5959"/>
                  <a:pt x="1063690" y="261"/>
                </a:cubicBezTo>
                <a:cubicBezTo>
                  <a:pt x="1399592" y="6481"/>
                  <a:pt x="1707502" y="124669"/>
                  <a:pt x="2015412" y="242857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/>
        </p:nvSpPr>
        <p:spPr>
          <a:xfrm rot="5400000">
            <a:off x="5548506" y="3399813"/>
            <a:ext cx="2051377" cy="346789"/>
          </a:xfrm>
          <a:custGeom>
            <a:avLst/>
            <a:gdLst>
              <a:gd name="connsiteX0" fmla="*/ 0 w 2015412"/>
              <a:gd name="connsiteY0" fmla="*/ 205534 h 242857"/>
              <a:gd name="connsiteX1" fmla="*/ 1063690 w 2015412"/>
              <a:gd name="connsiteY1" fmla="*/ 261 h 242857"/>
              <a:gd name="connsiteX2" fmla="*/ 2015412 w 2015412"/>
              <a:gd name="connsiteY2" fmla="*/ 242857 h 2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412" h="242857">
                <a:moveTo>
                  <a:pt x="0" y="205534"/>
                </a:moveTo>
                <a:cubicBezTo>
                  <a:pt x="363894" y="99787"/>
                  <a:pt x="727788" y="-5959"/>
                  <a:pt x="1063690" y="261"/>
                </a:cubicBezTo>
                <a:cubicBezTo>
                  <a:pt x="1399592" y="6481"/>
                  <a:pt x="1707502" y="124669"/>
                  <a:pt x="2015412" y="242857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4114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Branch Taken (T)</a:t>
            </a:r>
          </a:p>
        </p:txBody>
      </p:sp>
      <p:sp>
        <p:nvSpPr>
          <p:cNvPr id="18" name="Oval 17"/>
          <p:cNvSpPr/>
          <p:nvPr/>
        </p:nvSpPr>
        <p:spPr>
          <a:xfrm>
            <a:off x="4800600" y="4477466"/>
            <a:ext cx="2290665" cy="138993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1752600"/>
            <a:ext cx="2057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Source Sans Pro" panose="020B0503030403020204"/>
              </a:rPr>
              <a:t>Predict Taken 1 (PT1)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48768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Source Sans Pro" panose="020B0503030403020204"/>
              </a:rPr>
              <a:t>Predict Not Taken 1 (PT1)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6400" y="4876800"/>
            <a:ext cx="2133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Source Sans Pro" panose="020B0503030403020204"/>
              </a:rPr>
              <a:t>Predict Not Taken 2 (PT2)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6600" y="5943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Branch Not Taken (NT)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3800" y="3352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Branch Taken (T)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33528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Branch Not Taken (NT)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29000" y="2667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Branch Taken (T)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00400" y="88064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Branch Not Taken (NT)</a:t>
            </a:r>
          </a:p>
        </p:txBody>
      </p:sp>
    </p:spTree>
    <p:extLst>
      <p:ext uri="{BB962C8B-B14F-4D97-AF65-F5344CB8AC3E}">
        <p14:creationId xmlns:p14="http://schemas.microsoft.com/office/powerpoint/2010/main" val="275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Control hazards</a:t>
            </a:r>
          </a:p>
          <a:p>
            <a:pPr marL="108585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Is branch taken or not?</a:t>
            </a:r>
          </a:p>
          <a:p>
            <a:pPr marL="108585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Performance penalty: stall and flush 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Reduce cost of control hazards</a:t>
            </a:r>
          </a:p>
          <a:p>
            <a:pPr marL="108585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Move branch decision from Ex to ID</a:t>
            </a:r>
          </a:p>
          <a:p>
            <a:pPr marL="1485900" lvl="2" indent="-34290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2 </a:t>
            </a:r>
            <a:r>
              <a:rPr lang="en-US" sz="2000" dirty="0" err="1" smtClean="0">
                <a:solidFill>
                  <a:schemeClr val="tx2"/>
                </a:solidFill>
              </a:rPr>
              <a:t>nops</a:t>
            </a:r>
            <a:r>
              <a:rPr lang="en-US" sz="2000" dirty="0" smtClean="0">
                <a:solidFill>
                  <a:schemeClr val="tx2"/>
                </a:solidFill>
              </a:rPr>
              <a:t> to 1 </a:t>
            </a:r>
            <a:r>
              <a:rPr lang="en-US" sz="2000" dirty="0" err="1" smtClean="0">
                <a:solidFill>
                  <a:schemeClr val="tx2"/>
                </a:solidFill>
              </a:rPr>
              <a:t>nop</a:t>
            </a:r>
            <a:endParaRPr lang="en-US" sz="2000" dirty="0">
              <a:solidFill>
                <a:schemeClr val="tx2"/>
              </a:solidFill>
            </a:endParaRPr>
          </a:p>
          <a:p>
            <a:pPr marL="1085850" lvl="1" indent="-342900"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Branch prediction</a:t>
            </a:r>
          </a:p>
          <a:p>
            <a:pPr marL="1485900" lvl="2" indent="-34290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Correct. Great!</a:t>
            </a:r>
          </a:p>
          <a:p>
            <a:pPr marL="1485900" lvl="2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Wrong. Flush pipeline. Performance penalty</a:t>
            </a:r>
          </a:p>
        </p:txBody>
      </p:sp>
    </p:spTree>
    <p:extLst>
      <p:ext uri="{BB962C8B-B14F-4D97-AF65-F5344CB8AC3E}">
        <p14:creationId xmlns:p14="http://schemas.microsoft.com/office/powerpoint/2010/main" val="4933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Hazards Summary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838200"/>
            <a:ext cx="9273654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Structural hazards</a:t>
            </a:r>
          </a:p>
          <a:p>
            <a:pPr lvl="1"/>
            <a:r>
              <a:rPr lang="en-US" dirty="0" smtClean="0"/>
              <a:t>resource contention</a:t>
            </a:r>
          </a:p>
          <a:p>
            <a:pPr lvl="1"/>
            <a:r>
              <a:rPr lang="en-US" dirty="0" smtClean="0"/>
              <a:t>so far: impossible because of ISA and pipeline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Hazards Summary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838200"/>
            <a:ext cx="9273654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/>
              <a:t>register file reads occur in stage 2 (IF) </a:t>
            </a:r>
          </a:p>
          <a:p>
            <a:pPr lvl="1"/>
            <a:r>
              <a:rPr lang="en-US" dirty="0"/>
              <a:t>register file writes occur in stage 5 (WB)</a:t>
            </a:r>
          </a:p>
          <a:p>
            <a:pPr lvl="1"/>
            <a:r>
              <a:rPr lang="en-US" dirty="0"/>
              <a:t>next instructions may read values soon to be </a:t>
            </a:r>
            <a:r>
              <a:rPr lang="en-US" dirty="0" smtClean="0"/>
              <a:t>written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/>
              <a:t>branch instruction may change the PC in stage 3 (EX)</a:t>
            </a:r>
          </a:p>
          <a:p>
            <a:pPr lvl="1"/>
            <a:r>
              <a:rPr lang="en-US" dirty="0"/>
              <a:t>next instructions have already started </a:t>
            </a:r>
            <a:r>
              <a:rPr lang="en-US" dirty="0" smtClean="0"/>
              <a:t>executing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Structural hazards</a:t>
            </a:r>
          </a:p>
          <a:p>
            <a:pPr lvl="1"/>
            <a:r>
              <a:rPr lang="en-US" dirty="0" smtClean="0"/>
              <a:t>resource contention</a:t>
            </a:r>
          </a:p>
          <a:p>
            <a:pPr lvl="1"/>
            <a:r>
              <a:rPr lang="en-US" dirty="0" smtClean="0"/>
              <a:t>so far: impossible because of ISA and pipeline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Hazard Takeaways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Data hazards occur when a operand (register)  depends on the result of a previous instruction that may not be computed yet.  </a:t>
            </a:r>
            <a:r>
              <a:rPr lang="en-US" sz="2400" dirty="0"/>
              <a:t>P</a:t>
            </a:r>
            <a:r>
              <a:rPr lang="en-US" sz="2400" dirty="0" smtClean="0"/>
              <a:t>ipelined processors need to detect data hazards.</a:t>
            </a:r>
          </a:p>
          <a:p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Stalling, preventing a dependent instruction from advancing, is one way to resolve data hazards.  Stalling introduces NOPs (“bubbles”) into a pipeline.  Introduce NOPs by (1) preventing the PC from updating, (2) preventing writes to IF/ID registers from changing, and (3) preventing writes to memory and register file.  </a:t>
            </a:r>
            <a:r>
              <a:rPr lang="en-US" sz="2400" dirty="0" err="1" smtClean="0">
                <a:solidFill>
                  <a:schemeClr val="accent6"/>
                </a:solidFill>
              </a:rPr>
              <a:t>Nops</a:t>
            </a:r>
            <a:r>
              <a:rPr lang="en-US" sz="2400" dirty="0" smtClean="0">
                <a:solidFill>
                  <a:schemeClr val="accent6"/>
                </a:solidFill>
              </a:rPr>
              <a:t> significantly decrease performance.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Forwarding bypasses some pipelined stages forwarding a result to a dependent instruction operand (register</a:t>
            </a:r>
            <a:r>
              <a:rPr lang="en-US" sz="2400" dirty="0" smtClean="0">
                <a:solidFill>
                  <a:schemeClr val="accent1"/>
                </a:solidFill>
              </a:rPr>
              <a:t>).  Better performance than stalling.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4495800" y="16002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5791200" y="16157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1676400" y="15240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2895600" y="16002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810000"/>
            <a:ext cx="86868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cs typeface="Arial" pitchFamily="34" charset="0"/>
              </a:rPr>
              <a:t>One person owns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4 people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Everyone moves right in lockstep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It still takes all four stages for one job to complete</a:t>
            </a:r>
            <a:endParaRPr lang="en-US" sz="2800" dirty="0">
              <a:solidFill>
                <a:schemeClr val="tx2"/>
              </a:solidFill>
              <a:latin typeface="Source Sans Pro" panose="020B0503030403020204"/>
              <a:cs typeface="Arial" pitchFamily="34" charset="0"/>
            </a:endParaRPr>
          </a:p>
        </p:txBody>
      </p:sp>
      <p:sp>
        <p:nvSpPr>
          <p:cNvPr id="12" name="Freeform 11"/>
          <p:cNvSpPr/>
          <p:nvPr>
            <p:custDataLst>
              <p:tags r:id="rId8"/>
            </p:custDataLst>
          </p:nvPr>
        </p:nvSpPr>
        <p:spPr>
          <a:xfrm>
            <a:off x="12192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25908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Freeform 13"/>
          <p:cNvSpPr/>
          <p:nvPr>
            <p:custDataLst>
              <p:tags r:id="rId10"/>
            </p:custDataLst>
          </p:nvPr>
        </p:nvSpPr>
        <p:spPr>
          <a:xfrm>
            <a:off x="39624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5" name="Freeform 14"/>
          <p:cNvSpPr/>
          <p:nvPr>
            <p:custDataLst>
              <p:tags r:id="rId11"/>
            </p:custDataLst>
          </p:nvPr>
        </p:nvSpPr>
        <p:spPr>
          <a:xfrm>
            <a:off x="53340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12"/>
            </p:custDataLst>
          </p:nvPr>
        </p:nvSpPr>
        <p:spPr>
          <a:xfrm rot="10800000">
            <a:off x="1027176" y="19050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>
            <a:off x="1295400" y="3124200"/>
            <a:ext cx="5486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5400000">
            <a:off x="25527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rot="5400000">
            <a:off x="1028700" y="15621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5400000">
            <a:off x="39243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5400000">
            <a:off x="52197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5400000">
            <a:off x="65913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224847" y="2329720"/>
            <a:ext cx="508000" cy="716876"/>
            <a:chOff x="3696" y="991"/>
            <a:chExt cx="720" cy="1505"/>
          </a:xfrm>
        </p:grpSpPr>
        <p:sp>
          <p:nvSpPr>
            <p:cNvPr id="24" name="Oval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6" name="AutoShape 1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5" name="Freeform 20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6" name="Freeform 21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7" name="Freeform 22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8" name="Freeform 23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9" name="Freeform 24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1" name="Line 26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3" name="Line 28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4" name="Line 29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5" name="Line 30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90" name="Content Placeholder 2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2948622" y="3287295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Alice</a:t>
            </a:r>
          </a:p>
        </p:txBody>
      </p:sp>
      <p:grpSp>
        <p:nvGrpSpPr>
          <p:cNvPr id="46" name="Group 31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707977" y="2325640"/>
            <a:ext cx="609600" cy="735012"/>
            <a:chOff x="4512" y="1680"/>
            <a:chExt cx="720" cy="1457"/>
          </a:xfrm>
        </p:grpSpPr>
        <p:sp>
          <p:nvSpPr>
            <p:cNvPr id="47" name="Oval 3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8" name="Line 3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9" name="Line 3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0" name="Line 3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1" name="Line 3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2" name="Line 37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3" name="Line 38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4" name="Line 3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5" name="Line 40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6" name="Line 4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7" name="Line 42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8" name="Line 4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9" name="Line 4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0" name="Line 4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1" name="Line 46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2" name="Line 4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3" name="Freeform 48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4" name="Line 4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5" name="Line 5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6" name="Line 5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7" name="Line 5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8" name="Line 5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9" name="Line 5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0" name="Line 55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71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1555577" y="324004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18253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Hazard Takeaways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Control hazards occur because the PC following a control instruction is not known until control instruction is executed. If branch is taken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need to zap instructions.  1 cycle performance penalty.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We can reduce cost of a control hazard by moving branch decision and calculation from Ex stage to ID stage. </a:t>
            </a:r>
          </a:p>
        </p:txBody>
      </p:sp>
    </p:spTree>
    <p:extLst>
      <p:ext uri="{BB962C8B-B14F-4D97-AF65-F5344CB8AC3E}">
        <p14:creationId xmlns:p14="http://schemas.microsoft.com/office/powerpoint/2010/main" val="10571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a great February Break!!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253163"/>
            <a:ext cx="457200" cy="60483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0" cstate="print"/>
          <a:srcRect/>
          <a:stretch>
            <a:fillRect/>
          </a:stretch>
        </p:blipFill>
        <p:spPr bwMode="auto">
          <a:xfrm>
            <a:off x="4495800" y="16002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5791200" y="16157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1676400" y="15240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3" cstate="print"/>
          <a:srcRect/>
          <a:stretch>
            <a:fillRect/>
          </a:stretch>
        </p:blipFill>
        <p:spPr bwMode="auto">
          <a:xfrm>
            <a:off x="2895600" y="16002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810000"/>
            <a:ext cx="86868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cs typeface="Arial" pitchFamily="34" charset="0"/>
              </a:rPr>
              <a:t>One person owns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4 people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Everyone moves right in lockstep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It still takes all four stages for one job to complete</a:t>
            </a:r>
            <a:endParaRPr lang="en-US" sz="2800" dirty="0">
              <a:solidFill>
                <a:schemeClr val="tx2"/>
              </a:solidFill>
              <a:latin typeface="Source Sans Pro" panose="020B0503030403020204"/>
              <a:cs typeface="Arial" pitchFamily="34" charset="0"/>
            </a:endParaRPr>
          </a:p>
        </p:txBody>
      </p:sp>
      <p:sp>
        <p:nvSpPr>
          <p:cNvPr id="12" name="Freeform 11"/>
          <p:cNvSpPr/>
          <p:nvPr>
            <p:custDataLst>
              <p:tags r:id="rId8"/>
            </p:custDataLst>
          </p:nvPr>
        </p:nvSpPr>
        <p:spPr>
          <a:xfrm>
            <a:off x="12192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25908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Freeform 13"/>
          <p:cNvSpPr/>
          <p:nvPr>
            <p:custDataLst>
              <p:tags r:id="rId10"/>
            </p:custDataLst>
          </p:nvPr>
        </p:nvSpPr>
        <p:spPr>
          <a:xfrm>
            <a:off x="39624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5" name="Freeform 14"/>
          <p:cNvSpPr/>
          <p:nvPr>
            <p:custDataLst>
              <p:tags r:id="rId11"/>
            </p:custDataLst>
          </p:nvPr>
        </p:nvSpPr>
        <p:spPr>
          <a:xfrm>
            <a:off x="53340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12"/>
            </p:custDataLst>
          </p:nvPr>
        </p:nvSpPr>
        <p:spPr>
          <a:xfrm rot="10800000">
            <a:off x="1027176" y="19050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>
            <a:off x="1295400" y="3124200"/>
            <a:ext cx="5486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5400000">
            <a:off x="25527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rot="5400000">
            <a:off x="1028700" y="15621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5400000">
            <a:off x="39243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5400000">
            <a:off x="52197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5400000">
            <a:off x="65913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916981" y="2319025"/>
            <a:ext cx="508000" cy="716876"/>
            <a:chOff x="3696" y="991"/>
            <a:chExt cx="720" cy="1505"/>
          </a:xfrm>
        </p:grpSpPr>
        <p:sp>
          <p:nvSpPr>
            <p:cNvPr id="24" name="Oval 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6" name="AutoShape 1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5" name="Freeform 2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6" name="Freeform 2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7" name="Freeform 2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8" name="Freeform 2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9" name="Freeform 2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1" name="Line 26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3" name="Line 28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4" name="Line 2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5" name="Line 30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90" name="Content Placeholder 2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5640756" y="32766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Alice</a:t>
            </a:r>
          </a:p>
        </p:txBody>
      </p:sp>
      <p:grpSp>
        <p:nvGrpSpPr>
          <p:cNvPr id="46" name="Group 31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4400111" y="2314945"/>
            <a:ext cx="609600" cy="735012"/>
            <a:chOff x="4512" y="1680"/>
            <a:chExt cx="720" cy="1457"/>
          </a:xfrm>
        </p:grpSpPr>
        <p:sp>
          <p:nvSpPr>
            <p:cNvPr id="47" name="Oval 3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8" name="Line 3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9" name="Line 3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0" name="Line 3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1" name="Line 3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2" name="Line 3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3" name="Line 3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4" name="Line 3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5" name="Line 4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6" name="Line 4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7" name="Line 4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8" name="Line 4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9" name="Line 4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0" name="Line 4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1" name="Line 4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2" name="Line 4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3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4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5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6" name="Line 5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7" name="Line 5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8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9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0" name="Line 5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71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4247711" y="3229345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Bob</a:t>
            </a:r>
          </a:p>
        </p:txBody>
      </p:sp>
      <p:sp>
        <p:nvSpPr>
          <p:cNvPr id="72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2893644" y="325107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Carol</a:t>
            </a:r>
          </a:p>
        </p:txBody>
      </p:sp>
      <p:grpSp>
        <p:nvGrpSpPr>
          <p:cNvPr id="73" name="Group 184"/>
          <p:cNvGrpSpPr/>
          <p:nvPr>
            <p:custDataLst>
              <p:tags r:id="rId24"/>
            </p:custDataLst>
          </p:nvPr>
        </p:nvGrpSpPr>
        <p:grpSpPr>
          <a:xfrm>
            <a:off x="3147644" y="2336674"/>
            <a:ext cx="508000" cy="762000"/>
            <a:chOff x="3149600" y="2514600"/>
            <a:chExt cx="508000" cy="762000"/>
          </a:xfrm>
        </p:grpSpPr>
        <p:sp>
          <p:nvSpPr>
            <p:cNvPr id="74" name="Line 10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5" name="AutoShape 1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6" name="Line 12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7" name="Line 13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8" name="Line 14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9" name="Line 15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0" name="Line 16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1" name="Line 17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2" name="Line 18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3" name="Line 19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4" name="Line 2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5" name="Line 2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6" name="Line 2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7" name="Line 28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8" name="Line 29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9" name="Line 30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1" name="Cloud 90"/>
            <p:cNvSpPr/>
            <p:nvPr>
              <p:custDataLst>
                <p:tags r:id="rId61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grpSp>
        <p:nvGrpSpPr>
          <p:cNvPr id="93" name="Group 151"/>
          <p:cNvGrpSpPr/>
          <p:nvPr>
            <p:custDataLst>
              <p:tags r:id="rId25"/>
            </p:custDataLst>
          </p:nvPr>
        </p:nvGrpSpPr>
        <p:grpSpPr>
          <a:xfrm>
            <a:off x="1676400" y="2240753"/>
            <a:ext cx="609600" cy="780259"/>
            <a:chOff x="1676400" y="2469353"/>
            <a:chExt cx="609600" cy="780259"/>
          </a:xfrm>
        </p:grpSpPr>
        <p:sp>
          <p:nvSpPr>
            <p:cNvPr id="94" name="Line 33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5" name="Line 34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6" name="Line 35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7" name="Line 3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8" name="Line 3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9" name="Line 3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0" name="Line 3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1" name="Line 4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2" name="Line 4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3" name="Line 4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4" name="Line 4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5" name="Line 44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6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7" name="Line 46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8" name="Line 47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9" name="Freeform 48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10" name="Explosion 2 109"/>
            <p:cNvSpPr/>
            <p:nvPr>
              <p:custDataLst>
                <p:tags r:id="rId43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/>
              </a:endParaRPr>
            </a:p>
          </p:txBody>
        </p:sp>
        <p:sp>
          <p:nvSpPr>
            <p:cNvPr id="111" name="Oval 3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112" name="Content Placeholder 2"/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15240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Dave</a:t>
            </a:r>
          </a:p>
        </p:txBody>
      </p:sp>
    </p:spTree>
    <p:extLst>
      <p:ext uri="{BB962C8B-B14F-4D97-AF65-F5344CB8AC3E}">
        <p14:creationId xmlns:p14="http://schemas.microsoft.com/office/powerpoint/2010/main" val="14553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6" cstate="print"/>
          <a:srcRect/>
          <a:stretch>
            <a:fillRect/>
          </a:stretch>
        </p:blipFill>
        <p:spPr bwMode="auto">
          <a:xfrm>
            <a:off x="4495800" y="16002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7" cstate="print"/>
          <a:srcRect/>
          <a:stretch>
            <a:fillRect/>
          </a:stretch>
        </p:blipFill>
        <p:spPr bwMode="auto">
          <a:xfrm>
            <a:off x="5791200" y="16157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8" cstate="print"/>
          <a:srcRect/>
          <a:stretch>
            <a:fillRect/>
          </a:stretch>
        </p:blipFill>
        <p:spPr bwMode="auto">
          <a:xfrm>
            <a:off x="1676400" y="15240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9" cstate="print"/>
          <a:srcRect/>
          <a:stretch>
            <a:fillRect/>
          </a:stretch>
        </p:blipFill>
        <p:spPr bwMode="auto">
          <a:xfrm>
            <a:off x="2895600" y="16002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810000"/>
            <a:ext cx="86868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cs typeface="Arial" pitchFamily="34" charset="0"/>
              </a:rPr>
              <a:t>One person owns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4 people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Everyone moves right in lockstep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It still takes all four stages for one job to complete</a:t>
            </a:r>
            <a:endParaRPr lang="en-US" sz="2800" dirty="0">
              <a:solidFill>
                <a:schemeClr val="tx2"/>
              </a:solidFill>
              <a:latin typeface="Source Sans Pro" panose="020B0503030403020204"/>
              <a:cs typeface="Arial" pitchFamily="34" charset="0"/>
            </a:endParaRPr>
          </a:p>
        </p:txBody>
      </p:sp>
      <p:sp>
        <p:nvSpPr>
          <p:cNvPr id="12" name="Freeform 11"/>
          <p:cNvSpPr/>
          <p:nvPr>
            <p:custDataLst>
              <p:tags r:id="rId8"/>
            </p:custDataLst>
          </p:nvPr>
        </p:nvSpPr>
        <p:spPr>
          <a:xfrm>
            <a:off x="12192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25908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Freeform 13"/>
          <p:cNvSpPr/>
          <p:nvPr>
            <p:custDataLst>
              <p:tags r:id="rId10"/>
            </p:custDataLst>
          </p:nvPr>
        </p:nvSpPr>
        <p:spPr>
          <a:xfrm>
            <a:off x="39624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5" name="Freeform 14"/>
          <p:cNvSpPr/>
          <p:nvPr>
            <p:custDataLst>
              <p:tags r:id="rId11"/>
            </p:custDataLst>
          </p:nvPr>
        </p:nvSpPr>
        <p:spPr>
          <a:xfrm>
            <a:off x="53340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12"/>
            </p:custDataLst>
          </p:nvPr>
        </p:nvSpPr>
        <p:spPr>
          <a:xfrm rot="10800000">
            <a:off x="1027176" y="19050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>
            <a:off x="1295400" y="3124200"/>
            <a:ext cx="5486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5400000">
            <a:off x="25527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rot="5400000">
            <a:off x="1028700" y="15621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5400000">
            <a:off x="39243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5400000">
            <a:off x="52197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5400000">
            <a:off x="65913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916542" y="2366182"/>
            <a:ext cx="508000" cy="716876"/>
            <a:chOff x="3696" y="991"/>
            <a:chExt cx="720" cy="1505"/>
          </a:xfrm>
        </p:grpSpPr>
        <p:sp>
          <p:nvSpPr>
            <p:cNvPr id="24" name="Oval 9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6" name="AutoShape 11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5" name="Freeform 20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6" name="Freeform 21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7" name="Freeform 22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8" name="Freeform 23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9" name="Freeform 24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1" name="Line 26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3" name="Line 2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4" name="Line 2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5" name="Line 30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90" name="Content Placeholder 2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5640756" y="32766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Alice</a:t>
            </a:r>
          </a:p>
        </p:txBody>
      </p:sp>
      <p:grpSp>
        <p:nvGrpSpPr>
          <p:cNvPr id="113" name="Group 8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656018" y="2347834"/>
            <a:ext cx="508000" cy="716876"/>
            <a:chOff x="3696" y="991"/>
            <a:chExt cx="720" cy="1505"/>
          </a:xfrm>
        </p:grpSpPr>
        <p:sp>
          <p:nvSpPr>
            <p:cNvPr id="114" name="Oval 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15" name="Line 1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16" name="AutoShape 11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17" name="Line 12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18" name="Line 13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19" name="Line 14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20" name="Line 15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21" name="Line 16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22" name="Line 17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23" name="Line 18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24" name="Line 19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25" name="Freeform 20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26" name="Freeform 21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27" name="Freeform 22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28" name="Freeform 23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29" name="Freeform 24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30" name="Line 25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31" name="Line 26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32" name="Line 27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33" name="Line 28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34" name="Line 29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35" name="Line 30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136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1406252" y="3208776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Alice</a:t>
            </a:r>
          </a:p>
        </p:txBody>
      </p:sp>
      <p:grpSp>
        <p:nvGrpSpPr>
          <p:cNvPr id="137" name="Group 8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140305" y="2337315"/>
            <a:ext cx="508000" cy="716876"/>
            <a:chOff x="3696" y="991"/>
            <a:chExt cx="720" cy="1505"/>
          </a:xfrm>
        </p:grpSpPr>
        <p:sp>
          <p:nvSpPr>
            <p:cNvPr id="138" name="Oval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39" name="Line 1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40" name="AutoShape 1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41" name="Line 1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42" name="Line 1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43" name="Line 1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44" name="Line 1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45" name="Line 1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47" name="Line 18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48" name="Line 19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49" name="Freeform 2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50" name="Freeform 2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51" name="Freeform 2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52" name="Freeform 2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53" name="Freeform 2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54" name="Line 25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55" name="Line 2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56" name="Line 2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57" name="Line 28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58" name="Line 2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59" name="Line 30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160" name="Content Placeholder 2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2865163" y="3264219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Alice</a:t>
            </a:r>
          </a:p>
        </p:txBody>
      </p:sp>
      <p:grpSp>
        <p:nvGrpSpPr>
          <p:cNvPr id="161" name="Group 8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4639987" y="2328944"/>
            <a:ext cx="508000" cy="716876"/>
            <a:chOff x="3696" y="991"/>
            <a:chExt cx="720" cy="1505"/>
          </a:xfrm>
        </p:grpSpPr>
        <p:sp>
          <p:nvSpPr>
            <p:cNvPr id="162" name="Oval 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63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64" name="AutoShape 1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65" name="Line 12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66" name="Line 13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67" name="Line 1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68" name="Line 1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69" name="Line 16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70" name="Line 1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71" name="Line 1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72" name="Line 1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73" name="Freeform 20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74" name="Freeform 21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75" name="Freeform 22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76" name="Freeform 23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77" name="Freeform 24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78" name="Line 2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79" name="Line 26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80" name="Line 27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81" name="Line 28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82" name="Line 29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83" name="Line 30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184" name="Content Placeholder 2"/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4350533" y="3238556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8416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42026" y="1630744"/>
            <a:ext cx="508000" cy="716876"/>
            <a:chOff x="3696" y="991"/>
            <a:chExt cx="720" cy="1505"/>
          </a:xfrm>
        </p:grpSpPr>
        <p:sp>
          <p:nvSpPr>
            <p:cNvPr id="6" name="Oval 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" name="AutoShape 11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7" name="Freeform 20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8" name="Freeform 21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9" name="Freeform 22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0" name="Freeform 2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1" name="Freeform 24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6" name="Line 29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7" name="Line 30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28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65826" y="2773744"/>
            <a:ext cx="609600" cy="735012"/>
            <a:chOff x="4512" y="1680"/>
            <a:chExt cx="720" cy="1457"/>
          </a:xfrm>
        </p:grpSpPr>
        <p:sp>
          <p:nvSpPr>
            <p:cNvPr id="29" name="Oval 3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Line 36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4" name="Line 37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6" name="Line 39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Line 40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8" name="Line 41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0" name="Line 43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1" name="Line 44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2" name="Line 45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3" name="Line 46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4" name="Line 47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5" name="Freeform 48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6" name="Line 49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7" name="Line 50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8" name="Line 5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9" name="Line 52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0" name="Line 53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1" name="Line 54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2" name="Line 55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53" name="Line 5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04025" y="1554544"/>
            <a:ext cx="7315201" cy="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5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3276599" y="1706944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4118998" y="1806263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1356426" y="1706944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2270826" y="178314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itle 66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28600" y="99137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Pipelined Performance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9" name="Line 5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4026" y="1554544"/>
            <a:ext cx="0" cy="40386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TextBox 59"/>
          <p:cNvSpPr txBox="1"/>
          <p:nvPr>
            <p:custDataLst>
              <p:tags r:id="rId10"/>
            </p:custDataLst>
          </p:nvPr>
        </p:nvSpPr>
        <p:spPr>
          <a:xfrm>
            <a:off x="1371995" y="563944"/>
            <a:ext cx="7147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time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1		2		3		4		5		6		7…</a:t>
            </a:r>
          </a:p>
        </p:txBody>
      </p:sp>
      <p:sp>
        <p:nvSpPr>
          <p:cNvPr id="61" name="Rectangle 60"/>
          <p:cNvSpPr/>
          <p:nvPr>
            <p:custDataLst>
              <p:tags r:id="rId11"/>
            </p:custDataLst>
          </p:nvPr>
        </p:nvSpPr>
        <p:spPr>
          <a:xfrm>
            <a:off x="1280226" y="1630744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Rectangle 61"/>
          <p:cNvSpPr/>
          <p:nvPr>
            <p:custDataLst>
              <p:tags r:id="rId12"/>
            </p:custDataLst>
          </p:nvPr>
        </p:nvSpPr>
        <p:spPr>
          <a:xfrm>
            <a:off x="2194626" y="1630744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Rectangle 62"/>
          <p:cNvSpPr/>
          <p:nvPr>
            <p:custDataLst>
              <p:tags r:id="rId13"/>
            </p:custDataLst>
          </p:nvPr>
        </p:nvSpPr>
        <p:spPr>
          <a:xfrm>
            <a:off x="3109026" y="1630744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Rectangle 63"/>
          <p:cNvSpPr/>
          <p:nvPr>
            <p:custDataLst>
              <p:tags r:id="rId14"/>
            </p:custDataLst>
          </p:nvPr>
        </p:nvSpPr>
        <p:spPr>
          <a:xfrm>
            <a:off x="4023426" y="1630744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4190999" y="2697544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033398" y="2796863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2270826" y="2697544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3185226" y="277374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Rectangle 68"/>
          <p:cNvSpPr/>
          <p:nvPr>
            <p:custDataLst>
              <p:tags r:id="rId19"/>
            </p:custDataLst>
          </p:nvPr>
        </p:nvSpPr>
        <p:spPr>
          <a:xfrm>
            <a:off x="2194626" y="2621344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Rectangle 69"/>
          <p:cNvSpPr/>
          <p:nvPr>
            <p:custDataLst>
              <p:tags r:id="rId20"/>
            </p:custDataLst>
          </p:nvPr>
        </p:nvSpPr>
        <p:spPr>
          <a:xfrm>
            <a:off x="3109026" y="2621344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Rectangle 70"/>
          <p:cNvSpPr/>
          <p:nvPr>
            <p:custDataLst>
              <p:tags r:id="rId21"/>
            </p:custDataLst>
          </p:nvPr>
        </p:nvSpPr>
        <p:spPr>
          <a:xfrm>
            <a:off x="4023426" y="2621344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Rectangle 71"/>
          <p:cNvSpPr/>
          <p:nvPr>
            <p:custDataLst>
              <p:tags r:id="rId22"/>
            </p:custDataLst>
          </p:nvPr>
        </p:nvSpPr>
        <p:spPr>
          <a:xfrm>
            <a:off x="4937826" y="2621344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3" name="Group 73"/>
          <p:cNvGrpSpPr/>
          <p:nvPr>
            <p:custDataLst>
              <p:tags r:id="rId23"/>
            </p:custDataLst>
          </p:nvPr>
        </p:nvGrpSpPr>
        <p:grpSpPr>
          <a:xfrm>
            <a:off x="442026" y="3764344"/>
            <a:ext cx="508000" cy="762000"/>
            <a:chOff x="3149600" y="2514600"/>
            <a:chExt cx="508000" cy="762000"/>
          </a:xfrm>
        </p:grpSpPr>
        <p:sp>
          <p:nvSpPr>
            <p:cNvPr id="74" name="Line 1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5" name="AutoShape 1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6" name="Line 1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7" name="Line 1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8" name="Line 1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9" name="Line 1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0" name="Line 1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1" name="Line 1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Line 1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3" name="Line 1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4" name="Line 25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5" name="Line 26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6" name="Line 2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7" name="Line 2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8" name="Line 2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Line 3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Cloud 89"/>
            <p:cNvSpPr/>
            <p:nvPr>
              <p:custDataLst>
                <p:tags r:id="rId77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1" name="Oval 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92" name="Group 105"/>
          <p:cNvGrpSpPr/>
          <p:nvPr>
            <p:custDataLst>
              <p:tags r:id="rId24"/>
            </p:custDataLst>
          </p:nvPr>
        </p:nvGrpSpPr>
        <p:grpSpPr>
          <a:xfrm>
            <a:off x="365826" y="4754944"/>
            <a:ext cx="609600" cy="780259"/>
            <a:chOff x="1676400" y="2469353"/>
            <a:chExt cx="609600" cy="780259"/>
          </a:xfrm>
        </p:grpSpPr>
        <p:sp>
          <p:nvSpPr>
            <p:cNvPr id="93" name="Line 33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4" name="Line 34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6" name="Line 36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7" name="Line 37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8" name="Line 38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9" name="Line 3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0" name="Line 4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1" name="Line 4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2" name="Line 4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3" name="Line 4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4" name="Line 4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5" name="Line 4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6" name="Line 4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7" name="Line 4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8" name="Freeform 4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9" name="Explosion 2 108"/>
            <p:cNvSpPr/>
            <p:nvPr>
              <p:custDataLst>
                <p:tags r:id="rId59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0" name="Oval 3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pic>
        <p:nvPicPr>
          <p:cNvPr id="111" name="Picture 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5105399" y="3688144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947798" y="3787463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3185226" y="3688144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" name="Picture 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099626" y="376434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" name="Rectangle 114"/>
          <p:cNvSpPr/>
          <p:nvPr>
            <p:custDataLst>
              <p:tags r:id="rId29"/>
            </p:custDataLst>
          </p:nvPr>
        </p:nvSpPr>
        <p:spPr>
          <a:xfrm>
            <a:off x="3109026" y="3611944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Rectangle 115"/>
          <p:cNvSpPr/>
          <p:nvPr>
            <p:custDataLst>
              <p:tags r:id="rId30"/>
            </p:custDataLst>
          </p:nvPr>
        </p:nvSpPr>
        <p:spPr>
          <a:xfrm>
            <a:off x="4023426" y="3611944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7" name="Rectangle 116"/>
          <p:cNvSpPr/>
          <p:nvPr>
            <p:custDataLst>
              <p:tags r:id="rId31"/>
            </p:custDataLst>
          </p:nvPr>
        </p:nvSpPr>
        <p:spPr>
          <a:xfrm>
            <a:off x="4937826" y="3611944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8" name="Rectangle 117"/>
          <p:cNvSpPr/>
          <p:nvPr>
            <p:custDataLst>
              <p:tags r:id="rId32"/>
            </p:custDataLst>
          </p:nvPr>
        </p:nvSpPr>
        <p:spPr>
          <a:xfrm>
            <a:off x="5852226" y="3611944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9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6019799" y="4678744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" name="Picture 6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6862198" y="4778063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099626" y="4678744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5014026" y="475494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" name="Rectangle 122"/>
          <p:cNvSpPr/>
          <p:nvPr>
            <p:custDataLst>
              <p:tags r:id="rId37"/>
            </p:custDataLst>
          </p:nvPr>
        </p:nvSpPr>
        <p:spPr>
          <a:xfrm>
            <a:off x="4023426" y="4602544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4" name="Rectangle 123"/>
          <p:cNvSpPr/>
          <p:nvPr>
            <p:custDataLst>
              <p:tags r:id="rId38"/>
            </p:custDataLst>
          </p:nvPr>
        </p:nvSpPr>
        <p:spPr>
          <a:xfrm>
            <a:off x="4937826" y="4602544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5" name="Rectangle 124"/>
          <p:cNvSpPr/>
          <p:nvPr>
            <p:custDataLst>
              <p:tags r:id="rId39"/>
            </p:custDataLst>
          </p:nvPr>
        </p:nvSpPr>
        <p:spPr>
          <a:xfrm>
            <a:off x="5852226" y="4602544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6" name="Rectangle 125"/>
          <p:cNvSpPr/>
          <p:nvPr>
            <p:custDataLst>
              <p:tags r:id="rId40"/>
            </p:custDataLst>
          </p:nvPr>
        </p:nvSpPr>
        <p:spPr>
          <a:xfrm>
            <a:off x="6766626" y="4602544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TextBox 127"/>
          <p:cNvSpPr txBox="1"/>
          <p:nvPr>
            <p:custDataLst>
              <p:tags r:id="rId41"/>
            </p:custDataLst>
          </p:nvPr>
        </p:nvSpPr>
        <p:spPr>
          <a:xfrm>
            <a:off x="1204025" y="5516622"/>
            <a:ext cx="5196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Latency:			4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hrs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/task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Throughput:	1 task/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hr</a:t>
            </a: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Concurrency: 	4</a:t>
            </a:r>
          </a:p>
        </p:txBody>
      </p:sp>
      <p:sp>
        <p:nvSpPr>
          <p:cNvPr id="129" name="TextBox 128"/>
          <p:cNvSpPr txBox="1"/>
          <p:nvPr>
            <p:custDataLst>
              <p:tags r:id="rId42"/>
            </p:custDataLst>
          </p:nvPr>
        </p:nvSpPr>
        <p:spPr>
          <a:xfrm>
            <a:off x="6629400" y="633478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CPI = 1</a:t>
            </a:r>
          </a:p>
        </p:txBody>
      </p:sp>
      <p:sp>
        <p:nvSpPr>
          <p:cNvPr id="130" name="Oval 129"/>
          <p:cNvSpPr/>
          <p:nvPr/>
        </p:nvSpPr>
        <p:spPr>
          <a:xfrm>
            <a:off x="3854541" y="868744"/>
            <a:ext cx="1159485" cy="4800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9150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9" grpId="0" animBg="1"/>
      <p:bldP spid="70" grpId="0" animBg="1"/>
      <p:bldP spid="71" grpId="0" animBg="1"/>
      <p:bldP spid="72" grpId="0" animBg="1"/>
      <p:bldP spid="115" grpId="0" animBg="1"/>
      <p:bldP spid="116" grpId="0" animBg="1"/>
      <p:bldP spid="117" grpId="0" animBg="1"/>
      <p:bldP spid="118" grpId="0" animBg="1"/>
      <p:bldP spid="123" grpId="0" animBg="1"/>
      <p:bldP spid="124" grpId="0" animBg="1"/>
      <p:bldP spid="125" grpId="0" animBg="1"/>
      <p:bldP spid="126" grpId="0" animBg="1"/>
      <p:bldP spid="129" grpId="0"/>
      <p:bldP spid="1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itle 6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228" y="-11504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Pipelined Performance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1430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Time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1     2      3       4        5      6	    7      8      9     10</a:t>
            </a:r>
          </a:p>
        </p:txBody>
      </p:sp>
      <p:grpSp>
        <p:nvGrpSpPr>
          <p:cNvPr id="7" name="Group 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71638" y="1357223"/>
            <a:ext cx="445590" cy="581616"/>
            <a:chOff x="3696" y="991"/>
            <a:chExt cx="720" cy="1505"/>
          </a:xfrm>
        </p:grpSpPr>
        <p:sp>
          <p:nvSpPr>
            <p:cNvPr id="8" name="Oval 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9" name="Freeform 20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0" name="Freeform 21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1" name="Freeform 22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2" name="Freeform 2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3" name="Freeform 24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30" name="Group 3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4800" y="2284562"/>
            <a:ext cx="534708" cy="596330"/>
            <a:chOff x="4512" y="1680"/>
            <a:chExt cx="720" cy="1457"/>
          </a:xfrm>
        </p:grpSpPr>
        <p:sp>
          <p:nvSpPr>
            <p:cNvPr id="31" name="Oval 3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9" name="Line 40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0" name="Line 41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1" name="Line 42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2" name="Line 43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3" name="Line 44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7" name="Freeform 48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8" name="Line 49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9" name="Line 50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0" name="Line 5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1" name="Line 52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2" name="Line 53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3" name="Line 54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4" name="Line 55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55" name="Line 5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040022" y="1295400"/>
            <a:ext cx="7951578" cy="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56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1173700" y="1419045"/>
            <a:ext cx="587087" cy="5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2309955" y="1480868"/>
            <a:ext cx="601546" cy="4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Line 5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040023" y="1295400"/>
            <a:ext cx="0" cy="32766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Rectangle 58"/>
          <p:cNvSpPr/>
          <p:nvPr>
            <p:custDataLst>
              <p:tags r:id="rId9"/>
            </p:custDataLst>
          </p:nvPr>
        </p:nvSpPr>
        <p:spPr>
          <a:xfrm>
            <a:off x="1106862" y="1357223"/>
            <a:ext cx="735223" cy="741872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60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3864232" y="1480868"/>
            <a:ext cx="517716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1971838" y="2215551"/>
            <a:ext cx="587087" cy="5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Rectangle 61"/>
          <p:cNvSpPr/>
          <p:nvPr>
            <p:custDataLst>
              <p:tags r:id="rId12"/>
            </p:custDataLst>
          </p:nvPr>
        </p:nvSpPr>
        <p:spPr>
          <a:xfrm>
            <a:off x="1905000" y="2153728"/>
            <a:ext cx="735223" cy="741872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Rectangle 62"/>
          <p:cNvSpPr/>
          <p:nvPr>
            <p:custDataLst>
              <p:tags r:id="rId13"/>
            </p:custDataLst>
          </p:nvPr>
        </p:nvSpPr>
        <p:spPr>
          <a:xfrm>
            <a:off x="3914078" y="1357223"/>
            <a:ext cx="467869" cy="74187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64" name="Group 73"/>
          <p:cNvGrpSpPr/>
          <p:nvPr>
            <p:custDataLst>
              <p:tags r:id="rId14"/>
            </p:custDataLst>
          </p:nvPr>
        </p:nvGrpSpPr>
        <p:grpSpPr>
          <a:xfrm>
            <a:off x="371638" y="3088257"/>
            <a:ext cx="445590" cy="618226"/>
            <a:chOff x="3149600" y="2514600"/>
            <a:chExt cx="508000" cy="762000"/>
          </a:xfrm>
        </p:grpSpPr>
        <p:sp>
          <p:nvSpPr>
            <p:cNvPr id="65" name="Line 1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6" name="AutoShape 1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7" name="Line 1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8" name="Line 1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9" name="Line 1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0" name="Line 1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1" name="Line 1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2" name="Line 1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3" name="Line 1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4" name="Line 1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5" name="Line 25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6" name="Line 26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7" name="Line 2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8" name="Line 2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9" name="Line 2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0" name="Line 3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1" name="Cloud 80"/>
            <p:cNvSpPr/>
            <p:nvPr>
              <p:custDataLst>
                <p:tags r:id="rId77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Oval 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83" name="Group 105"/>
          <p:cNvGrpSpPr/>
          <p:nvPr>
            <p:custDataLst>
              <p:tags r:id="rId15"/>
            </p:custDataLst>
          </p:nvPr>
        </p:nvGrpSpPr>
        <p:grpSpPr>
          <a:xfrm>
            <a:off x="304800" y="3891951"/>
            <a:ext cx="534708" cy="633040"/>
            <a:chOff x="1676400" y="2469353"/>
            <a:chExt cx="609600" cy="780259"/>
          </a:xfrm>
        </p:grpSpPr>
        <p:sp>
          <p:nvSpPr>
            <p:cNvPr id="84" name="Line 33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5" name="Line 34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6" name="Line 3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7" name="Line 36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8" name="Line 37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2" name="Line 4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3" name="Line 4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4" name="Line 4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5" name="Line 4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6" name="Line 4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7" name="Line 4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8" name="Line 4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9" name="Freeform 4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0" name="Explosion 2 99"/>
            <p:cNvSpPr/>
            <p:nvPr>
              <p:custDataLst>
                <p:tags r:id="rId59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1" name="Oval 3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pic>
        <p:nvPicPr>
          <p:cNvPr id="102" name="Picture 8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2760616" y="3026434"/>
            <a:ext cx="587087" cy="5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" name="Rectangle 102"/>
          <p:cNvSpPr/>
          <p:nvPr>
            <p:custDataLst>
              <p:tags r:id="rId17"/>
            </p:custDataLst>
          </p:nvPr>
        </p:nvSpPr>
        <p:spPr>
          <a:xfrm>
            <a:off x="2693777" y="2964611"/>
            <a:ext cx="735223" cy="741872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04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3522616" y="3830128"/>
            <a:ext cx="587087" cy="5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" name="Rectangle 104"/>
          <p:cNvSpPr/>
          <p:nvPr>
            <p:custDataLst>
              <p:tags r:id="rId19"/>
            </p:custDataLst>
          </p:nvPr>
        </p:nvSpPr>
        <p:spPr>
          <a:xfrm>
            <a:off x="3455777" y="3768306"/>
            <a:ext cx="735223" cy="741872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06" name="Picture 4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3446209" y="1419045"/>
            <a:ext cx="387722" cy="5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" name="Rectangle 106"/>
          <p:cNvSpPr/>
          <p:nvPr>
            <p:custDataLst>
              <p:tags r:id="rId21"/>
            </p:custDataLst>
          </p:nvPr>
        </p:nvSpPr>
        <p:spPr>
          <a:xfrm>
            <a:off x="3446209" y="1357223"/>
            <a:ext cx="401031" cy="7418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Rectangle 107"/>
          <p:cNvSpPr/>
          <p:nvPr>
            <p:custDataLst>
              <p:tags r:id="rId22"/>
            </p:custDataLst>
          </p:nvPr>
        </p:nvSpPr>
        <p:spPr>
          <a:xfrm>
            <a:off x="1908924" y="1357223"/>
            <a:ext cx="1470447" cy="74187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09" name="Picture 9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3847240" y="2284562"/>
            <a:ext cx="601546" cy="4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Rectangle 109"/>
          <p:cNvSpPr/>
          <p:nvPr>
            <p:custDataLst>
              <p:tags r:id="rId24"/>
            </p:custDataLst>
          </p:nvPr>
        </p:nvSpPr>
        <p:spPr>
          <a:xfrm>
            <a:off x="3446209" y="2160917"/>
            <a:ext cx="1470447" cy="74187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1" name="Picture 9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384525" y="3088257"/>
            <a:ext cx="601546" cy="4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" name="Rectangle 111"/>
          <p:cNvSpPr/>
          <p:nvPr>
            <p:custDataLst>
              <p:tags r:id="rId26"/>
            </p:custDataLst>
          </p:nvPr>
        </p:nvSpPr>
        <p:spPr>
          <a:xfrm>
            <a:off x="4983494" y="2964611"/>
            <a:ext cx="1470447" cy="74187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3" name="Picture 6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401517" y="2284562"/>
            <a:ext cx="517716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" name="Rectangle 113"/>
          <p:cNvSpPr/>
          <p:nvPr>
            <p:custDataLst>
              <p:tags r:id="rId28"/>
            </p:custDataLst>
          </p:nvPr>
        </p:nvSpPr>
        <p:spPr>
          <a:xfrm>
            <a:off x="5451363" y="2160917"/>
            <a:ext cx="467869" cy="74187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5" name="Picture 4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983494" y="2222740"/>
            <a:ext cx="387722" cy="5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Rectangle 115"/>
          <p:cNvSpPr/>
          <p:nvPr>
            <p:custDataLst>
              <p:tags r:id="rId30"/>
            </p:custDataLst>
          </p:nvPr>
        </p:nvSpPr>
        <p:spPr>
          <a:xfrm>
            <a:off x="4983494" y="2160917"/>
            <a:ext cx="401031" cy="7418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7" name="Picture 6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6938802" y="3088257"/>
            <a:ext cx="517716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" name="Rectangle 117"/>
          <p:cNvSpPr/>
          <p:nvPr>
            <p:custDataLst>
              <p:tags r:id="rId32"/>
            </p:custDataLst>
          </p:nvPr>
        </p:nvSpPr>
        <p:spPr>
          <a:xfrm>
            <a:off x="6988648" y="2964611"/>
            <a:ext cx="467869" cy="74187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9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6520779" y="3026434"/>
            <a:ext cx="387722" cy="5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" name="Rectangle 119"/>
          <p:cNvSpPr/>
          <p:nvPr>
            <p:custDataLst>
              <p:tags r:id="rId34"/>
            </p:custDataLst>
          </p:nvPr>
        </p:nvSpPr>
        <p:spPr>
          <a:xfrm>
            <a:off x="6520779" y="2964611"/>
            <a:ext cx="401031" cy="7418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21" name="Picture 9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6921810" y="3891951"/>
            <a:ext cx="601546" cy="4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" name="Rectangle 121"/>
          <p:cNvSpPr/>
          <p:nvPr>
            <p:custDataLst>
              <p:tags r:id="rId36"/>
            </p:custDataLst>
          </p:nvPr>
        </p:nvSpPr>
        <p:spPr>
          <a:xfrm>
            <a:off x="6520779" y="3768306"/>
            <a:ext cx="1470447" cy="74187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23" name="Picture 6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8491816" y="3891951"/>
            <a:ext cx="517716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" name="Rectangle 123"/>
          <p:cNvSpPr/>
          <p:nvPr>
            <p:custDataLst>
              <p:tags r:id="rId38"/>
            </p:custDataLst>
          </p:nvPr>
        </p:nvSpPr>
        <p:spPr>
          <a:xfrm>
            <a:off x="8541663" y="3768306"/>
            <a:ext cx="467869" cy="74187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25" name="Picture 4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8073793" y="3830128"/>
            <a:ext cx="387722" cy="5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Rectangle 125"/>
          <p:cNvSpPr/>
          <p:nvPr>
            <p:custDataLst>
              <p:tags r:id="rId40"/>
            </p:custDataLst>
          </p:nvPr>
        </p:nvSpPr>
        <p:spPr>
          <a:xfrm>
            <a:off x="8073793" y="3768306"/>
            <a:ext cx="401031" cy="7418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645116" y="2215551"/>
            <a:ext cx="653926" cy="58210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3412213" y="2999294"/>
            <a:ext cx="653926" cy="58210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4174213" y="3048000"/>
            <a:ext cx="653926" cy="58210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174213" y="3886200"/>
            <a:ext cx="653926" cy="58210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4904339" y="3886200"/>
            <a:ext cx="653926" cy="58210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5670674" y="3913694"/>
            <a:ext cx="653926" cy="58210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3" name="TextBox 132"/>
          <p:cNvSpPr txBox="1"/>
          <p:nvPr>
            <p:custDataLst>
              <p:tags r:id="rId41"/>
            </p:custDataLst>
          </p:nvPr>
        </p:nvSpPr>
        <p:spPr>
          <a:xfrm>
            <a:off x="1371600" y="5552182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Latency: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Throughput:</a:t>
            </a:r>
          </a:p>
        </p:txBody>
      </p:sp>
      <p:sp>
        <p:nvSpPr>
          <p:cNvPr id="134" name="TextBox 133"/>
          <p:cNvSpPr txBox="1"/>
          <p:nvPr>
            <p:custDataLst>
              <p:tags r:id="rId42"/>
            </p:custDataLst>
          </p:nvPr>
        </p:nvSpPr>
        <p:spPr>
          <a:xfrm>
            <a:off x="6568374" y="607564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CPI =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97228" y="4946211"/>
            <a:ext cx="8894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What if drilling takes twice as long, but gluing and paint take ½ as long?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2500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itle 6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5703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Pipelined Performance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143000" y="381000"/>
            <a:ext cx="7931160" cy="95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Time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1     2       3       4       5      6	   7      8     9     10</a:t>
            </a: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106862" y="5552182"/>
            <a:ext cx="5370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Latency: </a:t>
            </a:r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4 cycles/task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Throughput: </a:t>
            </a:r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1 task/2 cycles</a:t>
            </a:r>
          </a:p>
        </p:txBody>
      </p:sp>
      <p:grpSp>
        <p:nvGrpSpPr>
          <p:cNvPr id="8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71638" y="1357223"/>
            <a:ext cx="445590" cy="581616"/>
            <a:chOff x="3696" y="991"/>
            <a:chExt cx="720" cy="1505"/>
          </a:xfrm>
        </p:grpSpPr>
        <p:sp>
          <p:nvSpPr>
            <p:cNvPr id="9" name="Oval 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0" name="Freeform 20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1" name="Freeform 21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2" name="Freeform 22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3" name="Freeform 2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4" name="Freeform 24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31" name="Group 3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04800" y="2284562"/>
            <a:ext cx="534708" cy="596330"/>
            <a:chOff x="4512" y="1680"/>
            <a:chExt cx="720" cy="1457"/>
          </a:xfrm>
        </p:grpSpPr>
        <p:sp>
          <p:nvSpPr>
            <p:cNvPr id="32" name="Oval 3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8" name="Freeform 48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0" name="Line 50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56" name="Line 5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040022" y="1295400"/>
            <a:ext cx="7951578" cy="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57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1173700" y="1419045"/>
            <a:ext cx="587087" cy="5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2309955" y="1480868"/>
            <a:ext cx="601546" cy="4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Line 5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040023" y="1295400"/>
            <a:ext cx="0" cy="32766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Rectangle 59"/>
          <p:cNvSpPr/>
          <p:nvPr>
            <p:custDataLst>
              <p:tags r:id="rId10"/>
            </p:custDataLst>
          </p:nvPr>
        </p:nvSpPr>
        <p:spPr>
          <a:xfrm>
            <a:off x="1106862" y="1357223"/>
            <a:ext cx="735223" cy="741872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61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3864232" y="1480868"/>
            <a:ext cx="517716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2710985" y="2222740"/>
            <a:ext cx="587087" cy="5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Rectangle 62"/>
          <p:cNvSpPr/>
          <p:nvPr>
            <p:custDataLst>
              <p:tags r:id="rId13"/>
            </p:custDataLst>
          </p:nvPr>
        </p:nvSpPr>
        <p:spPr>
          <a:xfrm>
            <a:off x="2644147" y="2160917"/>
            <a:ext cx="735223" cy="741872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Rectangle 63"/>
          <p:cNvSpPr/>
          <p:nvPr>
            <p:custDataLst>
              <p:tags r:id="rId14"/>
            </p:custDataLst>
          </p:nvPr>
        </p:nvSpPr>
        <p:spPr>
          <a:xfrm>
            <a:off x="3914078" y="1357223"/>
            <a:ext cx="467869" cy="74187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65" name="Group 73"/>
          <p:cNvGrpSpPr/>
          <p:nvPr>
            <p:custDataLst>
              <p:tags r:id="rId15"/>
            </p:custDataLst>
          </p:nvPr>
        </p:nvGrpSpPr>
        <p:grpSpPr>
          <a:xfrm>
            <a:off x="371638" y="3088257"/>
            <a:ext cx="445590" cy="618226"/>
            <a:chOff x="3149600" y="2514600"/>
            <a:chExt cx="508000" cy="762000"/>
          </a:xfrm>
        </p:grpSpPr>
        <p:sp>
          <p:nvSpPr>
            <p:cNvPr id="66" name="Line 1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7" name="AutoShape 1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8" name="Line 1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9" name="Line 1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0" name="Line 1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1" name="Line 1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2" name="Line 1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3" name="Line 1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4" name="Line 1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5" name="Line 1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8" name="Line 2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9" name="Line 2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0" name="Line 2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1" name="Line 3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Cloud 81"/>
            <p:cNvSpPr/>
            <p:nvPr>
              <p:custDataLst>
                <p:tags r:id="rId77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3" name="Oval 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84" name="Group 105"/>
          <p:cNvGrpSpPr/>
          <p:nvPr>
            <p:custDataLst>
              <p:tags r:id="rId16"/>
            </p:custDataLst>
          </p:nvPr>
        </p:nvGrpSpPr>
        <p:grpSpPr>
          <a:xfrm>
            <a:off x="304800" y="3891951"/>
            <a:ext cx="534708" cy="633040"/>
            <a:chOff x="1676400" y="2469353"/>
            <a:chExt cx="609600" cy="780259"/>
          </a:xfrm>
        </p:grpSpPr>
        <p:sp>
          <p:nvSpPr>
            <p:cNvPr id="85" name="Line 33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6" name="Line 34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7" name="Line 3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8" name="Line 36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Line 37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Line 38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1" name="Line 3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2" name="Line 4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3" name="Line 4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4" name="Line 4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5" name="Line 4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6" name="Line 4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7" name="Line 4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8" name="Line 4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9" name="Line 4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0" name="Freeform 4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1" name="Explosion 2 100"/>
            <p:cNvSpPr/>
            <p:nvPr>
              <p:custDataLst>
                <p:tags r:id="rId59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2" name="Oval 3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pic>
        <p:nvPicPr>
          <p:cNvPr id="103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4248271" y="3026434"/>
            <a:ext cx="587087" cy="5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" name="Rectangle 103"/>
          <p:cNvSpPr/>
          <p:nvPr>
            <p:custDataLst>
              <p:tags r:id="rId18"/>
            </p:custDataLst>
          </p:nvPr>
        </p:nvSpPr>
        <p:spPr>
          <a:xfrm>
            <a:off x="4181432" y="2964611"/>
            <a:ext cx="735223" cy="741872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05" name="Picture 8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5785556" y="3830128"/>
            <a:ext cx="587087" cy="5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" name="Rectangle 105"/>
          <p:cNvSpPr/>
          <p:nvPr>
            <p:custDataLst>
              <p:tags r:id="rId20"/>
            </p:custDataLst>
          </p:nvPr>
        </p:nvSpPr>
        <p:spPr>
          <a:xfrm>
            <a:off x="5718717" y="3768306"/>
            <a:ext cx="735223" cy="741872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07" name="Picture 4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3446209" y="1419045"/>
            <a:ext cx="387722" cy="5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" name="Rectangle 107"/>
          <p:cNvSpPr/>
          <p:nvPr>
            <p:custDataLst>
              <p:tags r:id="rId22"/>
            </p:custDataLst>
          </p:nvPr>
        </p:nvSpPr>
        <p:spPr>
          <a:xfrm>
            <a:off x="3446209" y="1357223"/>
            <a:ext cx="401031" cy="7418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9" name="Rectangle 108"/>
          <p:cNvSpPr/>
          <p:nvPr>
            <p:custDataLst>
              <p:tags r:id="rId23"/>
            </p:custDataLst>
          </p:nvPr>
        </p:nvSpPr>
        <p:spPr>
          <a:xfrm>
            <a:off x="1908924" y="1357223"/>
            <a:ext cx="1470447" cy="74187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0" name="Picture 9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3847240" y="2284562"/>
            <a:ext cx="601546" cy="4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" name="Rectangle 110"/>
          <p:cNvSpPr/>
          <p:nvPr>
            <p:custDataLst>
              <p:tags r:id="rId25"/>
            </p:custDataLst>
          </p:nvPr>
        </p:nvSpPr>
        <p:spPr>
          <a:xfrm>
            <a:off x="3446209" y="2160917"/>
            <a:ext cx="1470447" cy="74187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2" name="Picture 9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384525" y="3088257"/>
            <a:ext cx="601546" cy="4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" name="Rectangle 112"/>
          <p:cNvSpPr/>
          <p:nvPr>
            <p:custDataLst>
              <p:tags r:id="rId27"/>
            </p:custDataLst>
          </p:nvPr>
        </p:nvSpPr>
        <p:spPr>
          <a:xfrm>
            <a:off x="4983494" y="2964611"/>
            <a:ext cx="1470447" cy="74187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4" name="Picture 6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401517" y="2284562"/>
            <a:ext cx="517716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" name="Rectangle 114"/>
          <p:cNvSpPr/>
          <p:nvPr>
            <p:custDataLst>
              <p:tags r:id="rId29"/>
            </p:custDataLst>
          </p:nvPr>
        </p:nvSpPr>
        <p:spPr>
          <a:xfrm>
            <a:off x="5451363" y="2160917"/>
            <a:ext cx="467869" cy="74187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6" name="Picture 4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983494" y="2222740"/>
            <a:ext cx="387722" cy="5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" name="Rectangle 116"/>
          <p:cNvSpPr/>
          <p:nvPr>
            <p:custDataLst>
              <p:tags r:id="rId31"/>
            </p:custDataLst>
          </p:nvPr>
        </p:nvSpPr>
        <p:spPr>
          <a:xfrm>
            <a:off x="4983494" y="2160917"/>
            <a:ext cx="401031" cy="7418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8" name="Picture 6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6938802" y="3088257"/>
            <a:ext cx="517716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" name="Rectangle 118"/>
          <p:cNvSpPr/>
          <p:nvPr>
            <p:custDataLst>
              <p:tags r:id="rId33"/>
            </p:custDataLst>
          </p:nvPr>
        </p:nvSpPr>
        <p:spPr>
          <a:xfrm>
            <a:off x="6988648" y="2964611"/>
            <a:ext cx="467869" cy="74187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20" name="Picture 4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6520779" y="3026434"/>
            <a:ext cx="387722" cy="5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" name="Rectangle 120"/>
          <p:cNvSpPr/>
          <p:nvPr>
            <p:custDataLst>
              <p:tags r:id="rId35"/>
            </p:custDataLst>
          </p:nvPr>
        </p:nvSpPr>
        <p:spPr>
          <a:xfrm>
            <a:off x="6520779" y="2964611"/>
            <a:ext cx="401031" cy="7418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22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6921810" y="3891951"/>
            <a:ext cx="601546" cy="4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" name="Rectangle 122"/>
          <p:cNvSpPr/>
          <p:nvPr>
            <p:custDataLst>
              <p:tags r:id="rId37"/>
            </p:custDataLst>
          </p:nvPr>
        </p:nvSpPr>
        <p:spPr>
          <a:xfrm>
            <a:off x="6520779" y="3768306"/>
            <a:ext cx="1470447" cy="74187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24" name="Picture 6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8491816" y="3891951"/>
            <a:ext cx="517716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" name="Rectangle 124"/>
          <p:cNvSpPr/>
          <p:nvPr>
            <p:custDataLst>
              <p:tags r:id="rId39"/>
            </p:custDataLst>
          </p:nvPr>
        </p:nvSpPr>
        <p:spPr>
          <a:xfrm>
            <a:off x="8541663" y="3768306"/>
            <a:ext cx="467869" cy="74187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26" name="Picture 4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8073793" y="3830128"/>
            <a:ext cx="387722" cy="5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7" name="Rectangle 126"/>
          <p:cNvSpPr/>
          <p:nvPr>
            <p:custDataLst>
              <p:tags r:id="rId41"/>
            </p:custDataLst>
          </p:nvPr>
        </p:nvSpPr>
        <p:spPr>
          <a:xfrm>
            <a:off x="8073793" y="3768306"/>
            <a:ext cx="401031" cy="7418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621453" y="1600200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Done: 4 cycles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621453" y="2362200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Done: 6 cycles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Ink 129"/>
              <p14:cNvContentPartPr/>
              <p14:nvPr/>
            </p14:nvContentPartPr>
            <p14:xfrm>
              <a:off x="1685160" y="367560"/>
              <a:ext cx="7389000" cy="410616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675800" y="355320"/>
                <a:ext cx="7408800" cy="4129200"/>
              </a:xfrm>
              <a:prstGeom prst="rect">
                <a:avLst/>
              </a:prstGeom>
            </p:spPr>
          </p:pic>
        </mc:Fallback>
      </mc:AlternateContent>
      <p:sp>
        <p:nvSpPr>
          <p:cNvPr id="131" name="TextBox 130"/>
          <p:cNvSpPr txBox="1"/>
          <p:nvPr>
            <p:custDataLst>
              <p:tags r:id="rId42"/>
            </p:custDataLst>
          </p:nvPr>
        </p:nvSpPr>
        <p:spPr>
          <a:xfrm>
            <a:off x="6568374" y="607564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CPI = 2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7228" y="4946211"/>
            <a:ext cx="992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What if drilling takes twice as long, but gluing and paint take ½ as long?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620000" y="3124200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Done: 8 cycles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07802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8" grpId="0"/>
      <p:bldP spid="129" grpId="0"/>
      <p:bldP spid="131" grpId="0"/>
      <p:bldP spid="1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Single Cycle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Line 3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286000" y="41910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" name="Line 4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733800" y="2209800"/>
            <a:ext cx="2286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" name="Line 4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3048000"/>
            <a:ext cx="1905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" name="Line 4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8686800" y="1143000"/>
            <a:ext cx="0" cy="1676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629400" y="2590800"/>
            <a:ext cx="1676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10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981200" y="1143000"/>
            <a:ext cx="6705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1" name="Line 5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28956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Text Box 5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2438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chemeClr val="tx2"/>
                </a:solidFill>
                <a:latin typeface="Source Sans Pro" panose="020B0503030403020204"/>
              </a:rPr>
              <a:t>alu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58320" y="2971800"/>
            <a:ext cx="3678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7338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5400" y="33528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61998" y="40385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981200" y="1143000"/>
            <a:ext cx="0" cy="17526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295400" y="2438400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7800" y="350520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4876800"/>
            <a:ext cx="152400" cy="152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43960" y="47244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04800" y="1905000"/>
            <a:ext cx="990600" cy="1066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17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17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70274" y="4114800"/>
            <a:ext cx="1357099" cy="39427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memory</a:t>
            </a:r>
          </a:p>
        </p:txBody>
      </p:sp>
      <p:sp>
        <p:nvSpPr>
          <p:cNvPr id="25" name="Line 4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029200" y="3048000"/>
            <a:ext cx="0" cy="914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029200" y="3962400"/>
            <a:ext cx="1752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05600" y="3733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15201" y="3733800"/>
            <a:ext cx="685799" cy="367726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Line 4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239000" y="4495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81799" y="3415725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239000" y="2590800"/>
            <a:ext cx="0" cy="8382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2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8458200" y="28194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33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0772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3048000"/>
            <a:ext cx="0" cy="9144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924800" y="3962400"/>
            <a:ext cx="1524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2123844" y="4648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676400" y="4495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target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742844" y="4800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9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52600" y="51816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0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4800600" y="4191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2123844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3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1742844" y="4419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676400" y="41148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offset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4419600" y="3657600"/>
            <a:ext cx="609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810000" y="41910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733800" y="37338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810000" y="3733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038600" y="4038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err="1" smtClean="0">
                <a:solidFill>
                  <a:schemeClr val="tx2"/>
                </a:solidFill>
                <a:latin typeface="Source Sans Pro" panose="020B0503030403020204"/>
              </a:rPr>
              <a:t>cmp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4191000" y="4343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2286000" y="3962400"/>
            <a:ext cx="0" cy="1143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Oval 2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0800" y="3962401"/>
            <a:ext cx="1219200" cy="457199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control</a:t>
            </a:r>
          </a:p>
        </p:txBody>
      </p:sp>
      <p:sp>
        <p:nvSpPr>
          <p:cNvPr id="52" name="Text Box 1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038600" y="35814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=?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4419600" y="381000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83820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64008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57150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32004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0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10668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1" name="Freeform 60"/>
          <p:cNvSpPr/>
          <p:nvPr>
            <p:custDataLst>
              <p:tags r:id="rId57"/>
            </p:custDataLst>
          </p:nvPr>
        </p:nvSpPr>
        <p:spPr>
          <a:xfrm>
            <a:off x="6019800" y="19050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62" name="Oval 1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57200" y="4495800"/>
            <a:ext cx="1143000" cy="6858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>
                <a:solidFill>
                  <a:schemeClr val="tx2"/>
                </a:solidFill>
                <a:latin typeface="Source Sans Pro" panose="020B0503030403020204"/>
              </a:rPr>
              <a:t>new 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2209800" y="56388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4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8305800" y="2438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5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1524000" y="2438400"/>
            <a:ext cx="0" cy="1524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1524000" y="3962400"/>
            <a:ext cx="7620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7" name="Rectangle 1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638800" y="2895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781800" y="3429000"/>
            <a:ext cx="1143000" cy="1066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Line 4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23622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0" name="Line 45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V="1">
            <a:off x="2286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1" name="Rectangle 1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209800" y="2743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2" name="Rectangle 2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590799" y="1981200"/>
            <a:ext cx="1143001" cy="136366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register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file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Text Box 29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295400" y="22128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4" name="Line 2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2743200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5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31241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6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3527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7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5813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9" name="Line 44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71120" y="3357373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1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657600" y="5029200"/>
            <a:ext cx="16002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82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71800" y="48768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extend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5" name="Line 4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4800600" y="2209800"/>
            <a:ext cx="0" cy="19812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5257800" y="3505201"/>
            <a:ext cx="0" cy="1523999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97" name="Group 96"/>
          <p:cNvGrpSpPr/>
          <p:nvPr>
            <p:custDataLst>
              <p:tags r:id="rId79"/>
            </p:custDataLst>
          </p:nvPr>
        </p:nvGrpSpPr>
        <p:grpSpPr>
          <a:xfrm>
            <a:off x="914400" y="3200400"/>
            <a:ext cx="304800" cy="304800"/>
            <a:chOff x="914400" y="3200400"/>
            <a:chExt cx="304800" cy="304800"/>
          </a:xfrm>
        </p:grpSpPr>
        <p:sp>
          <p:nvSpPr>
            <p:cNvPr id="89" name="Freeform 88"/>
            <p:cNvSpPr/>
            <p:nvPr>
              <p:custDataLst>
                <p:tags r:id="rId84"/>
              </p:custDataLst>
            </p:nvPr>
          </p:nvSpPr>
          <p:spPr>
            <a:xfrm>
              <a:off x="914400" y="32004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04886" y="32313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98" name="Group 97"/>
          <p:cNvGrpSpPr/>
          <p:nvPr>
            <p:custDataLst>
              <p:tags r:id="rId80"/>
            </p:custDataLst>
          </p:nvPr>
        </p:nvGrpSpPr>
        <p:grpSpPr>
          <a:xfrm>
            <a:off x="1676400" y="3200400"/>
            <a:ext cx="304800" cy="304800"/>
            <a:chOff x="1676400" y="3200400"/>
            <a:chExt cx="304800" cy="304800"/>
          </a:xfrm>
        </p:grpSpPr>
        <p:sp>
          <p:nvSpPr>
            <p:cNvPr id="92" name="Freeform 91"/>
            <p:cNvSpPr/>
            <p:nvPr>
              <p:custDataLst>
                <p:tags r:id="rId82"/>
              </p:custDataLst>
            </p:nvPr>
          </p:nvSpPr>
          <p:spPr>
            <a:xfrm>
              <a:off x="1676400" y="32004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3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766886" y="32313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94" name="Line 45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6553200" y="3124200"/>
            <a:ext cx="0" cy="2286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605234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Lessons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>
                <a:solidFill>
                  <a:schemeClr val="tx2"/>
                </a:solidFill>
              </a:rPr>
              <a:t>Principle:</a:t>
            </a:r>
          </a:p>
          <a:p>
            <a:pPr>
              <a:lnSpc>
                <a:spcPct val="94000"/>
              </a:lnSpc>
            </a:pPr>
            <a:r>
              <a:rPr lang="en-US" dirty="0" smtClean="0">
                <a:solidFill>
                  <a:schemeClr val="tx2"/>
                </a:solidFill>
              </a:rPr>
              <a:t>	Throughput increased by parallel execution</a:t>
            </a:r>
          </a:p>
          <a:p>
            <a:pPr>
              <a:lnSpc>
                <a:spcPct val="94000"/>
              </a:lnSpc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Balanced pipeline very important</a:t>
            </a:r>
          </a:p>
          <a:p>
            <a:pPr lvl="1">
              <a:lnSpc>
                <a:spcPct val="94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Else slowest stage dominates performance</a:t>
            </a:r>
          </a:p>
          <a:p>
            <a:pPr>
              <a:lnSpc>
                <a:spcPct val="94000"/>
              </a:lnSpc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4000"/>
              </a:lnSpc>
            </a:pPr>
            <a:r>
              <a:rPr lang="en-US" dirty="0" smtClean="0">
                <a:solidFill>
                  <a:schemeClr val="tx2"/>
                </a:solidFill>
              </a:rPr>
              <a:t>Pipelining:</a:t>
            </a:r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tx2"/>
                </a:solidFill>
              </a:rPr>
              <a:t>Identify </a:t>
            </a:r>
            <a:r>
              <a:rPr lang="en-US" i="1" dirty="0" smtClean="0">
                <a:solidFill>
                  <a:schemeClr val="accent1"/>
                </a:solidFill>
              </a:rPr>
              <a:t>pipeline stages</a:t>
            </a:r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Isolate</a:t>
            </a:r>
            <a:r>
              <a:rPr lang="en-US" dirty="0" smtClean="0">
                <a:solidFill>
                  <a:schemeClr val="tx2"/>
                </a:solidFill>
              </a:rPr>
              <a:t> stages from each other</a:t>
            </a:r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tx2"/>
                </a:solidFill>
              </a:rPr>
              <a:t>Resolve pipeline </a:t>
            </a:r>
            <a:r>
              <a:rPr lang="en-US" i="1" dirty="0" smtClean="0">
                <a:solidFill>
                  <a:schemeClr val="accent1"/>
                </a:solidFill>
              </a:rPr>
              <a:t>hazards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(next lecture)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09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213042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j-ea"/>
                <a:cs typeface="Arial" pitchFamily="34" charset="0"/>
              </a:rPr>
              <a:t>Single Cycle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j-ea"/>
                <a:cs typeface="Arial" pitchFamily="34" charset="0"/>
              </a:rPr>
              <a:t>vs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j-ea"/>
                <a:cs typeface="Arial" pitchFamily="34" charset="0"/>
              </a:rPr>
              <a:t> Pipelined Processor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 panose="020B0503030403020204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92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noFill/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Single Cycle </a:t>
            </a:r>
            <a:r>
              <a:rPr lang="en-US" sz="4000" dirty="0" smtClean="0">
                <a:solidFill>
                  <a:schemeClr val="tx2"/>
                </a:solidFill>
                <a:sym typeface="Wingdings"/>
              </a:rPr>
              <a:t> Pipelining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9200" y="1828800"/>
            <a:ext cx="36576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effectLst/>
                <a:latin typeface="Source Sans Pro" panose="020B0503030403020204"/>
              </a:rPr>
              <a:t>insn0.fetch, </a:t>
            </a:r>
            <a:r>
              <a:rPr lang="en-US" dirty="0" err="1">
                <a:solidFill>
                  <a:schemeClr val="tx2"/>
                </a:solidFill>
                <a:effectLst/>
                <a:latin typeface="Source Sans Pro" panose="020B0503030403020204"/>
              </a:rPr>
              <a:t>dec</a:t>
            </a:r>
            <a:r>
              <a:rPr lang="en-US" dirty="0">
                <a:solidFill>
                  <a:schemeClr val="tx2"/>
                </a:solidFill>
                <a:effectLst/>
                <a:latin typeface="Source Sans Pro" panose="020B0503030403020204"/>
              </a:rPr>
              <a:t>, exec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16668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  <a:effectLst/>
                <a:latin typeface="Source Sans Pro" panose="020B0503030403020204"/>
              </a:rPr>
              <a:t>Single-cycle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76800" y="2133600"/>
            <a:ext cx="36576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2"/>
                </a:solidFill>
                <a:effectLst/>
                <a:latin typeface="Source Sans Pro" panose="020B0503030403020204"/>
              </a:rPr>
              <a:t>insn1.fetch, dec, exec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8600" y="3790890"/>
            <a:ext cx="132440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Source Sans Pro" panose="020B0503030403020204"/>
              </a:rPr>
              <a:t>Pipelined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652377" y="4191000"/>
            <a:ext cx="1558115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Source Sans Pro" panose="020B0503030403020204"/>
              </a:rPr>
              <a:t>insn0.dec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979715" y="4191000"/>
            <a:ext cx="1672663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Source Sans Pro" panose="020B0503030403020204"/>
              </a:rPr>
              <a:t>insn0.fetch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231050" y="4495800"/>
            <a:ext cx="1672661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Source Sans Pro" panose="020B0503030403020204"/>
              </a:rPr>
              <a:t>insn1.dec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652376" y="4495800"/>
            <a:ext cx="1558116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Source Sans Pro" panose="020B0503030403020204"/>
              </a:rPr>
              <a:t>insn1.fetch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210492" y="4191000"/>
            <a:ext cx="1693219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Source Sans Pro" panose="020B0503030403020204"/>
              </a:rPr>
              <a:t>insn0.exec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5924270" y="4495800"/>
            <a:ext cx="1614214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Source Sans Pro" panose="020B0503030403020204"/>
              </a:rPr>
              <a:t>insn1.exec</a:t>
            </a:r>
          </a:p>
        </p:txBody>
      </p:sp>
    </p:spTree>
    <p:extLst>
      <p:ext uri="{BB962C8B-B14F-4D97-AF65-F5344CB8AC3E}">
        <p14:creationId xmlns:p14="http://schemas.microsoft.com/office/powerpoint/2010/main" val="2666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5-stage Pipeline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Implementation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Working Example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1" y="3458891"/>
            <a:ext cx="2941909" cy="2941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3171" y="3663165"/>
            <a:ext cx="335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Structural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Data 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Control Hazards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41612" y="1109185"/>
            <a:ext cx="2209800" cy="1742545"/>
            <a:chOff x="5894294" y="824752"/>
            <a:chExt cx="2819400" cy="2223247"/>
          </a:xfrm>
        </p:grpSpPr>
        <p:sp>
          <p:nvSpPr>
            <p:cNvPr id="10" name="Rectangle 9"/>
            <p:cNvSpPr/>
            <p:nvPr/>
          </p:nvSpPr>
          <p:spPr>
            <a:xfrm>
              <a:off x="5894294" y="824752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6544" y="865050"/>
              <a:ext cx="2760256" cy="21426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343400" y="1121869"/>
            <a:ext cx="2209800" cy="1771634"/>
            <a:chOff x="5591396" y="3491117"/>
            <a:chExt cx="2819400" cy="2260361"/>
          </a:xfrm>
        </p:grpSpPr>
        <p:sp>
          <p:nvSpPr>
            <p:cNvPr id="13" name="Rectangle 12"/>
            <p:cNvSpPr/>
            <p:nvPr/>
          </p:nvSpPr>
          <p:spPr>
            <a:xfrm>
              <a:off x="5591396" y="3491117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3568531"/>
              <a:ext cx="2771996" cy="218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Single Cycle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Line 3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286000" y="41910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" name="Line 4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733800" y="2209800"/>
            <a:ext cx="2286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" name="Line 4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3048000"/>
            <a:ext cx="1905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" name="Line 4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8686800" y="1143000"/>
            <a:ext cx="0" cy="1676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629400" y="2590800"/>
            <a:ext cx="1676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10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981200" y="1143000"/>
            <a:ext cx="6705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1" name="Line 5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28956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Text Box 5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2438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chemeClr val="tx2"/>
                </a:solidFill>
                <a:latin typeface="Source Sans Pro" panose="020B0503030403020204"/>
              </a:rPr>
              <a:t>alu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58320" y="2971800"/>
            <a:ext cx="3678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7338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5400" y="33528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61998" y="40385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981200" y="1143000"/>
            <a:ext cx="0" cy="17526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295400" y="2438400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7800" y="350520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4876800"/>
            <a:ext cx="152400" cy="152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43960" y="47244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04800" y="1905000"/>
            <a:ext cx="990600" cy="1066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17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17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70274" y="4114800"/>
            <a:ext cx="1357099" cy="39427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memory</a:t>
            </a:r>
          </a:p>
        </p:txBody>
      </p:sp>
      <p:sp>
        <p:nvSpPr>
          <p:cNvPr id="25" name="Line 4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029200" y="3048000"/>
            <a:ext cx="0" cy="914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029200" y="3962400"/>
            <a:ext cx="1752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05600" y="3733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15201" y="3733800"/>
            <a:ext cx="685799" cy="367726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Line 4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239000" y="4495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81799" y="3415725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239000" y="2590800"/>
            <a:ext cx="0" cy="8382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2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8458200" y="28194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33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0772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3048000"/>
            <a:ext cx="0" cy="9144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924800" y="3962400"/>
            <a:ext cx="1524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2123844" y="4648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676400" y="4495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target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742844" y="4800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9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52600" y="51816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0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4800600" y="4191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2123844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3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1742844" y="4419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676400" y="41148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offset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4419600" y="3657600"/>
            <a:ext cx="609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810000" y="41910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733800" y="37338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810000" y="3733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038600" y="4038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err="1" smtClean="0">
                <a:solidFill>
                  <a:schemeClr val="tx2"/>
                </a:solidFill>
                <a:latin typeface="Source Sans Pro" panose="020B0503030403020204"/>
              </a:rPr>
              <a:t>cmp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4191000" y="4343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2286000" y="3962400"/>
            <a:ext cx="0" cy="1143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Oval 2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0800" y="3962401"/>
            <a:ext cx="1219200" cy="457199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control</a:t>
            </a:r>
          </a:p>
        </p:txBody>
      </p:sp>
      <p:sp>
        <p:nvSpPr>
          <p:cNvPr id="52" name="Text Box 1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038600" y="35814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=?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4419600" y="381000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83820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64008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57150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32004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0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10668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1" name="Freeform 60"/>
          <p:cNvSpPr/>
          <p:nvPr>
            <p:custDataLst>
              <p:tags r:id="rId57"/>
            </p:custDataLst>
          </p:nvPr>
        </p:nvSpPr>
        <p:spPr>
          <a:xfrm>
            <a:off x="6019800" y="19050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62" name="Oval 1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57200" y="4495800"/>
            <a:ext cx="1143000" cy="6858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>
                <a:solidFill>
                  <a:schemeClr val="tx2"/>
                </a:solidFill>
                <a:latin typeface="Source Sans Pro" panose="020B0503030403020204"/>
              </a:rPr>
              <a:t>new 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2209800" y="56388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4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8305800" y="2438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5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1524000" y="2438400"/>
            <a:ext cx="0" cy="1524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1524000" y="3962400"/>
            <a:ext cx="7620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7" name="Rectangle 1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638800" y="2895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781800" y="3429000"/>
            <a:ext cx="1143000" cy="1066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Line 4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23622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0" name="Line 45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V="1">
            <a:off x="2286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1" name="Rectangle 1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209800" y="2743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2" name="Rectangle 2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590799" y="1981200"/>
            <a:ext cx="1143001" cy="136366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register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file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Text Box 29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295400" y="22128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4" name="Line 2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2743200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5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31241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6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3527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7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5813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9" name="Line 44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71120" y="3357373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1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657600" y="5029200"/>
            <a:ext cx="16002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82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71800" y="48768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extend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5" name="Line 4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4800600" y="2209800"/>
            <a:ext cx="0" cy="19812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5257800" y="3505201"/>
            <a:ext cx="0" cy="1523999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97" name="Group 96"/>
          <p:cNvGrpSpPr/>
          <p:nvPr>
            <p:custDataLst>
              <p:tags r:id="rId79"/>
            </p:custDataLst>
          </p:nvPr>
        </p:nvGrpSpPr>
        <p:grpSpPr>
          <a:xfrm>
            <a:off x="914400" y="3200400"/>
            <a:ext cx="304800" cy="304800"/>
            <a:chOff x="914400" y="3200400"/>
            <a:chExt cx="304800" cy="304800"/>
          </a:xfrm>
        </p:grpSpPr>
        <p:sp>
          <p:nvSpPr>
            <p:cNvPr id="89" name="Freeform 88"/>
            <p:cNvSpPr/>
            <p:nvPr>
              <p:custDataLst>
                <p:tags r:id="rId84"/>
              </p:custDataLst>
            </p:nvPr>
          </p:nvSpPr>
          <p:spPr>
            <a:xfrm>
              <a:off x="914400" y="32004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04886" y="32313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98" name="Group 97"/>
          <p:cNvGrpSpPr/>
          <p:nvPr>
            <p:custDataLst>
              <p:tags r:id="rId80"/>
            </p:custDataLst>
          </p:nvPr>
        </p:nvGrpSpPr>
        <p:grpSpPr>
          <a:xfrm>
            <a:off x="1676400" y="3200400"/>
            <a:ext cx="304800" cy="304800"/>
            <a:chOff x="1676400" y="3200400"/>
            <a:chExt cx="304800" cy="304800"/>
          </a:xfrm>
        </p:grpSpPr>
        <p:sp>
          <p:nvSpPr>
            <p:cNvPr id="92" name="Freeform 91"/>
            <p:cNvSpPr/>
            <p:nvPr>
              <p:custDataLst>
                <p:tags r:id="rId82"/>
              </p:custDataLst>
            </p:nvPr>
          </p:nvSpPr>
          <p:spPr>
            <a:xfrm>
              <a:off x="1676400" y="32004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3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766886" y="32313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94" name="Line 45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6553200" y="3124200"/>
            <a:ext cx="0" cy="2286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5654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1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58320" y="3352800"/>
            <a:ext cx="533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41910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733800" y="2199168"/>
            <a:ext cx="1941328" cy="10632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3048000"/>
            <a:ext cx="1524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1143000"/>
            <a:ext cx="0" cy="1676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298227" y="2590800"/>
            <a:ext cx="2007573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10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342706" y="1143000"/>
            <a:ext cx="6344093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1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199" y="28956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43280" y="2438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chemeClr val="tx2"/>
                </a:solidFill>
                <a:latin typeface="Source Sans Pro" panose="020B0503030403020204"/>
              </a:rPr>
              <a:t>alu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58320" y="2971800"/>
            <a:ext cx="3678" cy="7620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7338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352800"/>
            <a:ext cx="0" cy="11430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4038598"/>
            <a:ext cx="2" cy="45720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342707" y="1143000"/>
            <a:ext cx="0" cy="17526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438400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46528" y="3227867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023883" y="3505200"/>
            <a:ext cx="233917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876800"/>
            <a:ext cx="152400" cy="152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7244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905000"/>
            <a:ext cx="990600" cy="1066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17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17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70274" y="4114800"/>
            <a:ext cx="1357099" cy="39427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memory</a:t>
            </a:r>
          </a:p>
        </p:txBody>
      </p:sp>
      <p:sp>
        <p:nvSpPr>
          <p:cNvPr id="25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4827181" y="3048000"/>
            <a:ext cx="0" cy="914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838699" y="3962400"/>
            <a:ext cx="1943099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733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15201" y="3733800"/>
            <a:ext cx="685799" cy="367726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495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799" y="3415725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590800"/>
            <a:ext cx="0" cy="8382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2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8194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33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4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3048000"/>
            <a:ext cx="0" cy="9144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5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962400"/>
            <a:ext cx="1524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286000" y="3962400"/>
            <a:ext cx="0" cy="1143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Oval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90800" y="3962401"/>
            <a:ext cx="1219200" cy="457199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control</a:t>
            </a:r>
          </a:p>
        </p:txBody>
      </p:sp>
      <p:sp>
        <p:nvSpPr>
          <p:cNvPr id="55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83820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853913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5382731" y="3631905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2004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10668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1" name="Freeform 60"/>
          <p:cNvSpPr/>
          <p:nvPr>
            <p:custDataLst>
              <p:tags r:id="rId41"/>
            </p:custDataLst>
          </p:nvPr>
        </p:nvSpPr>
        <p:spPr>
          <a:xfrm>
            <a:off x="5688627" y="19050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62" name="Oval 17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57200" y="4495800"/>
            <a:ext cx="1143000" cy="6858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>
                <a:solidFill>
                  <a:schemeClr val="tx2"/>
                </a:solidFill>
                <a:latin typeface="Source Sans Pro" panose="020B0503030403020204"/>
              </a:rPr>
              <a:t>new 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Rectangle 1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305800" y="2438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5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1524000" y="2438400"/>
            <a:ext cx="0" cy="1524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6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0" y="3962400"/>
            <a:ext cx="7620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7" name="Rectangle 1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279950" y="29337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781800" y="3429000"/>
            <a:ext cx="1143000" cy="1066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Rectangle 2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799" y="1981200"/>
            <a:ext cx="1143001" cy="136366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register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file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Text Box 29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295400" y="22128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4" name="Line 2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743200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5" name="Line 2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1241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6" name="Line 2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3527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7" name="Line 2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3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9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657600" y="5029200"/>
            <a:ext cx="1366283" cy="7938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971800" y="48768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extend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5023883" y="3505200"/>
            <a:ext cx="0" cy="1523999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91" name="Group 90"/>
          <p:cNvGrpSpPr/>
          <p:nvPr>
            <p:custDataLst>
              <p:tags r:id="rId57"/>
            </p:custDataLst>
          </p:nvPr>
        </p:nvGrpSpPr>
        <p:grpSpPr>
          <a:xfrm>
            <a:off x="914400" y="3200400"/>
            <a:ext cx="304800" cy="304800"/>
            <a:chOff x="914400" y="3200400"/>
            <a:chExt cx="304800" cy="304800"/>
          </a:xfrm>
        </p:grpSpPr>
        <p:sp>
          <p:nvSpPr>
            <p:cNvPr id="84" name="Freeform 83"/>
            <p:cNvSpPr/>
            <p:nvPr>
              <p:custDataLst>
                <p:tags r:id="rId60"/>
              </p:custDataLst>
            </p:nvPr>
          </p:nvSpPr>
          <p:spPr>
            <a:xfrm>
              <a:off x="914400" y="32004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5" name="Text Box 11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004886" y="32313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89" name="Line 45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6124354" y="3187125"/>
            <a:ext cx="0" cy="2286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2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252483" y="4190999"/>
            <a:ext cx="1066800" cy="762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compute</a:t>
            </a:r>
            <a:b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jump/branch</a:t>
            </a:r>
            <a:b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targets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57200" y="6172200"/>
            <a:ext cx="8610600" cy="381000"/>
            <a:chOff x="381000" y="4648200"/>
            <a:chExt cx="8610600" cy="381000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381000" y="4648200"/>
              <a:ext cx="0" cy="381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81000" y="4648200"/>
              <a:ext cx="4038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4419600" y="4648200"/>
              <a:ext cx="0" cy="381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419600" y="5029200"/>
              <a:ext cx="39624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8382000" y="4648200"/>
              <a:ext cx="0" cy="381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8382000" y="4648200"/>
              <a:ext cx="609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Straight Arrow Connector 99"/>
          <p:cNvCxnSpPr/>
          <p:nvPr/>
        </p:nvCxnSpPr>
        <p:spPr>
          <a:xfrm>
            <a:off x="448080" y="6035040"/>
            <a:ext cx="123744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743480" y="6035040"/>
            <a:ext cx="123744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3048001" y="6035040"/>
            <a:ext cx="2247899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5401080" y="6019800"/>
            <a:ext cx="123744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754392" y="6035040"/>
            <a:ext cx="123744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76602" y="5726668"/>
            <a:ext cx="82586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Fetch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21718" y="5715000"/>
            <a:ext cx="106952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Decode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714420" y="5715000"/>
            <a:ext cx="111120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Execute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570958" y="5726668"/>
            <a:ext cx="110959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05114" y="5726668"/>
            <a:ext cx="59824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</a:p>
        </p:txBody>
      </p:sp>
    </p:spTree>
    <p:extLst>
      <p:ext uri="{BB962C8B-B14F-4D97-AF65-F5344CB8AC3E}">
        <p14:creationId xmlns:p14="http://schemas.microsoft.com/office/powerpoint/2010/main" val="22116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5" name="Group 156"/>
          <p:cNvGrpSpPr/>
          <p:nvPr>
            <p:custDataLst>
              <p:tags r:id="rId1"/>
            </p:custDataLst>
          </p:nvPr>
        </p:nvGrpSpPr>
        <p:grpSpPr>
          <a:xfrm>
            <a:off x="2057400" y="514290"/>
            <a:ext cx="6872500" cy="5334000"/>
            <a:chOff x="2057400" y="457200"/>
            <a:chExt cx="6872500" cy="5334000"/>
          </a:xfrm>
        </p:grpSpPr>
        <p:sp>
          <p:nvSpPr>
            <p:cNvPr id="6" name="Right Triangle 5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" name="Rounded Rectangle 6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" name="Rounded Rectangle 7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" name="Rounded Rectangle 8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" name="Right Triangle 9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136"/>
              </p:custDataLst>
            </p:nvPr>
          </p:nvSpPr>
          <p:spPr>
            <a:xfrm>
              <a:off x="8000999" y="5083314"/>
              <a:ext cx="928901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Write-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Back</a:t>
              </a:r>
            </a:p>
          </p:txBody>
        </p:sp>
      </p:grpSp>
      <p:grpSp>
        <p:nvGrpSpPr>
          <p:cNvPr id="12" name="Group 154"/>
          <p:cNvGrpSpPr/>
          <p:nvPr>
            <p:custDataLst>
              <p:tags r:id="rId2"/>
            </p:custDataLst>
          </p:nvPr>
        </p:nvGrpSpPr>
        <p:grpSpPr>
          <a:xfrm>
            <a:off x="5791200" y="1200090"/>
            <a:ext cx="2286000" cy="4648200"/>
            <a:chOff x="6629400" y="1143000"/>
            <a:chExt cx="1447800" cy="4648200"/>
          </a:xfrm>
        </p:grpSpPr>
        <p:sp>
          <p:nvSpPr>
            <p:cNvPr id="13" name="Rounded Rectangle 12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" name="TextBox 13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Memory</a:t>
              </a:r>
            </a:p>
          </p:txBody>
        </p:sp>
      </p:grpSp>
      <p:grpSp>
        <p:nvGrpSpPr>
          <p:cNvPr id="15" name="Group 148"/>
          <p:cNvGrpSpPr/>
          <p:nvPr>
            <p:custDataLst>
              <p:tags r:id="rId3"/>
            </p:custDataLst>
          </p:nvPr>
        </p:nvGrpSpPr>
        <p:grpSpPr>
          <a:xfrm>
            <a:off x="152400" y="1200090"/>
            <a:ext cx="1600200" cy="4670286"/>
            <a:chOff x="152400" y="1143000"/>
            <a:chExt cx="1676400" cy="4670286"/>
          </a:xfrm>
        </p:grpSpPr>
        <p:sp>
          <p:nvSpPr>
            <p:cNvPr id="16" name="Rounded Rectangle 15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7" name="TextBox 1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508467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Instruction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Fetch</a:t>
              </a:r>
            </a:p>
          </p:txBody>
        </p:sp>
      </p:grpSp>
      <p:grpSp>
        <p:nvGrpSpPr>
          <p:cNvPr id="18" name="Group 153"/>
          <p:cNvGrpSpPr/>
          <p:nvPr>
            <p:custDataLst>
              <p:tags r:id="rId4"/>
            </p:custDataLst>
          </p:nvPr>
        </p:nvGrpSpPr>
        <p:grpSpPr>
          <a:xfrm>
            <a:off x="3886200" y="1200090"/>
            <a:ext cx="2057400" cy="4955976"/>
            <a:chOff x="3886200" y="1143000"/>
            <a:chExt cx="2819400" cy="4955976"/>
          </a:xfrm>
        </p:grpSpPr>
        <p:sp>
          <p:nvSpPr>
            <p:cNvPr id="19" name="Rounded Rectangle 18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Execute</a:t>
              </a:r>
            </a:p>
          </p:txBody>
        </p:sp>
      </p:grpSp>
      <p:grpSp>
        <p:nvGrpSpPr>
          <p:cNvPr id="21" name="Group 152"/>
          <p:cNvGrpSpPr/>
          <p:nvPr>
            <p:custDataLst>
              <p:tags r:id="rId5"/>
            </p:custDataLst>
          </p:nvPr>
        </p:nvGrpSpPr>
        <p:grpSpPr>
          <a:xfrm>
            <a:off x="1752600" y="1200090"/>
            <a:ext cx="2133600" cy="4648201"/>
            <a:chOff x="1828800" y="1143000"/>
            <a:chExt cx="2057400" cy="4648201"/>
          </a:xfrm>
        </p:grpSpPr>
        <p:sp>
          <p:nvSpPr>
            <p:cNvPr id="22" name="Rounded Rectangle 21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3" name="Rounded Rectangle 22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4" name="Right Triangle 23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5" name="TextBox 24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Instruction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Decode</a:t>
              </a:r>
            </a:p>
          </p:txBody>
        </p:sp>
      </p:grpSp>
      <p:sp>
        <p:nvSpPr>
          <p:cNvPr id="26" name="Arc 25"/>
          <p:cNvSpPr/>
          <p:nvPr>
            <p:custDataLst>
              <p:tags r:id="rId6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Rounded Rectangle 26"/>
          <p:cNvSpPr/>
          <p:nvPr>
            <p:custDataLst>
              <p:tags r:id="rId7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8" name="Straight Connector 27"/>
          <p:cNvCxnSpPr/>
          <p:nvPr>
            <p:custDataLst>
              <p:tags r:id="rId8"/>
            </p:custDataLst>
          </p:nvPr>
        </p:nvCxnSpPr>
        <p:spPr>
          <a:xfrm>
            <a:off x="8382000" y="58482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>
            <p:custDataLst>
              <p:tags r:id="rId9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Arc 29"/>
          <p:cNvSpPr/>
          <p:nvPr>
            <p:custDataLst>
              <p:tags r:id="rId10"/>
            </p:custDataLst>
          </p:nvPr>
        </p:nvSpPr>
        <p:spPr>
          <a:xfrm rot="10800000">
            <a:off x="7924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1" name="Straight Connector 30"/>
          <p:cNvCxnSpPr>
            <a:stCxn id="82" idx="2"/>
          </p:cNvCxnSpPr>
          <p:nvPr>
            <p:custDataLst>
              <p:tags r:id="rId11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>
            <p:custDataLst>
              <p:tags r:id="rId12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55289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extend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Freeform 33"/>
          <p:cNvSpPr/>
          <p:nvPr>
            <p:custDataLst>
              <p:tags r:id="rId14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register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file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9089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control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Rounded Rectangle 38"/>
          <p:cNvSpPr/>
          <p:nvPr>
            <p:custDataLst>
              <p:tags r:id="rId19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4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Line 5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chemeClr val="tx2"/>
                </a:solidFill>
                <a:latin typeface="Source Sans Pro" panose="020B0503030403020204"/>
              </a:rPr>
              <a:t>alu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724400" y="302889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057400" y="455289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386300" y="3943290"/>
            <a:ext cx="10668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memory</a:t>
            </a:r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42672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63815" y="3562290"/>
            <a:ext cx="565485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1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971800" y="48576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3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2057400" y="401949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Rounded Rectangle 66"/>
          <p:cNvSpPr/>
          <p:nvPr>
            <p:custDataLst>
              <p:tags r:id="rId46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68" name="Straight Connector 67"/>
          <p:cNvCxnSpPr/>
          <p:nvPr>
            <p:custDataLst>
              <p:tags r:id="rId47"/>
            </p:custDataLst>
          </p:nvPr>
        </p:nvCxnSpPr>
        <p:spPr>
          <a:xfrm flipV="1">
            <a:off x="2057400" y="58482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48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49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50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>
            <p:custDataLst>
              <p:tags r:id="rId51"/>
            </p:custDataLst>
          </p:nvPr>
        </p:nvSpPr>
        <p:spPr>
          <a:xfrm rot="5400000">
            <a:off x="32766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Arc 72"/>
          <p:cNvSpPr/>
          <p:nvPr>
            <p:custDataLst>
              <p:tags r:id="rId52"/>
            </p:custDataLst>
          </p:nvPr>
        </p:nvSpPr>
        <p:spPr>
          <a:xfrm rot="10800000">
            <a:off x="1752601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4" name="Straight Connector 73"/>
          <p:cNvCxnSpPr/>
          <p:nvPr>
            <p:custDataLst>
              <p:tags r:id="rId53"/>
            </p:custDataLst>
          </p:nvPr>
        </p:nvCxnSpPr>
        <p:spPr>
          <a:xfrm rot="10800000">
            <a:off x="2057400" y="5142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>
            <p:custDataLst>
              <p:tags r:id="rId54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6" name="Arc 75"/>
          <p:cNvSpPr/>
          <p:nvPr>
            <p:custDataLst>
              <p:tags r:id="rId55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7" name="Arc 76"/>
          <p:cNvSpPr/>
          <p:nvPr>
            <p:custDataLst>
              <p:tags r:id="rId56"/>
            </p:custDataLst>
          </p:nvPr>
        </p:nvSpPr>
        <p:spPr>
          <a:xfrm rot="16200000">
            <a:off x="20574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8" name="Arc 77"/>
          <p:cNvSpPr/>
          <p:nvPr>
            <p:custDataLst>
              <p:tags r:id="rId57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9" name="Arc 78"/>
          <p:cNvSpPr/>
          <p:nvPr>
            <p:custDataLst>
              <p:tags r:id="rId58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0" name="Arc 79"/>
          <p:cNvSpPr/>
          <p:nvPr>
            <p:custDataLst>
              <p:tags r:id="rId59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81" name="Straight Connector 80"/>
          <p:cNvCxnSpPr/>
          <p:nvPr>
            <p:custDataLst>
              <p:tags r:id="rId60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rc 81"/>
          <p:cNvSpPr/>
          <p:nvPr>
            <p:custDataLst>
              <p:tags r:id="rId61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83" name="Straight Connector 82"/>
          <p:cNvCxnSpPr/>
          <p:nvPr>
            <p:custDataLst>
              <p:tags r:id="rId62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2" idx="0"/>
          </p:cNvCxnSpPr>
          <p:nvPr>
            <p:custDataLst>
              <p:tags r:id="rId63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ine 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6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7" name="Line 1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8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9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1" name="Oval 17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new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Line 1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4" name="Line 4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6" name="Line 4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8764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Line 48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9" name="Line 4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4267200" y="379089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0" name="Line 4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1" name="Line 44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3352800" y="47052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 rot="16200000">
            <a:off x="-609596" y="3409888"/>
            <a:ext cx="4724398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1371600" y="36384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4" name="TextBox 103"/>
          <p:cNvSpPr txBox="1"/>
          <p:nvPr>
            <p:custDataLst>
              <p:tags r:id="rId83"/>
            </p:custDataLst>
          </p:nvPr>
        </p:nvSpPr>
        <p:spPr>
          <a:xfrm>
            <a:off x="1371600" y="59053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16200000">
            <a:off x="1524001" y="3409889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6" name="TextBox 105"/>
          <p:cNvSpPr txBox="1"/>
          <p:nvPr>
            <p:custDataLst>
              <p:tags r:id="rId85"/>
            </p:custDataLst>
          </p:nvPr>
        </p:nvSpPr>
        <p:spPr>
          <a:xfrm>
            <a:off x="3505200" y="59244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 rot="16200000">
            <a:off x="5562601" y="3429001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3581401" y="3409889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9" name="Rectangle 1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0" name="TextBox 109"/>
          <p:cNvSpPr txBox="1"/>
          <p:nvPr>
            <p:custDataLst>
              <p:tags r:id="rId89"/>
            </p:custDataLst>
          </p:nvPr>
        </p:nvSpPr>
        <p:spPr>
          <a:xfrm>
            <a:off x="53340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111" name="TextBox 110"/>
          <p:cNvSpPr txBox="1"/>
          <p:nvPr>
            <p:custDataLst>
              <p:tags r:id="rId90"/>
            </p:custDataLst>
          </p:nvPr>
        </p:nvSpPr>
        <p:spPr>
          <a:xfrm>
            <a:off x="7315200" y="592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112" name="Text Box 11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 rot="16200000">
            <a:off x="3505200" y="4552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4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1885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5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619504" y="53529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Line 25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V="1">
            <a:off x="3505199" y="55434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96"/>
            </p:custDataLst>
          </p:nvPr>
        </p:nvSpPr>
        <p:spPr bwMode="auto">
          <a:xfrm rot="16200000">
            <a:off x="56769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8" name="Line 25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V="1">
            <a:off x="55625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98"/>
            </p:custDataLst>
          </p:nvPr>
        </p:nvSpPr>
        <p:spPr bwMode="auto">
          <a:xfrm rot="16200000">
            <a:off x="76581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0" name="Line 25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V="1">
            <a:off x="75437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100"/>
            </p:custDataLst>
          </p:nvPr>
        </p:nvSpPr>
        <p:spPr bwMode="auto">
          <a:xfrm rot="16200000">
            <a:off x="55626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2266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7543800" y="2266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5" name="Line 2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V="1">
            <a:off x="3505200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6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7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562599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7543799" y="56958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0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391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Oval 17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4572000" y="417189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compute</a:t>
            </a:r>
            <a:b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jump/branch</a:t>
            </a:r>
            <a:b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targets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32" name="Group 131"/>
          <p:cNvGrpSpPr/>
          <p:nvPr>
            <p:custDataLst>
              <p:tags r:id="rId111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3" name="Freeform 132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34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35" name="Line 25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37" name="Straight Connector 136"/>
          <p:cNvCxnSpPr/>
          <p:nvPr>
            <p:custDataLst>
              <p:tags r:id="rId114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Line 49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4419600" y="333369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9" name="Line 44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 flipV="1">
            <a:off x="2209800" y="470529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0" name="Line 45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8382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38200" y="62484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17526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752600" y="66294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28194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2819400" y="62484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38862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3886200" y="66294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49530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953000" y="62484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59436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5943600" y="66294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69342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934200" y="62484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79248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6200" y="66294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7924800" y="66294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88392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8839200" y="62484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"/>
          <p:cNvSpPr>
            <a:spLocks noGrp="1" noChangeArrowheads="1"/>
          </p:cNvSpPr>
          <p:nvPr>
            <p:ph type="title"/>
            <p:custDataLst>
              <p:tags r:id="rId118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Pipelined Processor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8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/>
      <p:bldP spid="105" grpId="0" animBg="1"/>
      <p:bldP spid="106" grpId="0"/>
      <p:bldP spid="107" grpId="0" animBg="1"/>
      <p:bldP spid="108" grpId="0" animBg="1"/>
      <p:bldP spid="110" grpId="0"/>
      <p:bldP spid="111" grpId="0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492748"/>
              </p:ext>
            </p:extLst>
          </p:nvPr>
        </p:nvGraphicFramePr>
        <p:xfrm>
          <a:off x="304800" y="6096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2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3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4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5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6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7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8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9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>
            <p:custDataLst>
              <p:tags r:id="rId3"/>
            </p:custDataLst>
          </p:nvPr>
        </p:nvCxnSpPr>
        <p:spPr>
          <a:xfrm>
            <a:off x="8608219" y="13215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>
            <p:custDataLst>
              <p:tags r:id="rId4"/>
            </p:custDataLst>
          </p:nvPr>
        </p:nvCxnSpPr>
        <p:spPr>
          <a:xfrm rot="5400000">
            <a:off x="1169988" y="5288737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304800" y="695980"/>
            <a:ext cx="161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Cycle</a:t>
            </a: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1066800" y="5446693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ource Sans Pro" panose="020B0503030403020204"/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Source Sans Pro" panose="020B0503030403020204"/>
              </a:rPr>
              <a:t>Throughput:</a:t>
            </a: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1371600" y="14478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2133600" y="14478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2971800" y="14478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Rectangle 14"/>
          <p:cNvSpPr/>
          <p:nvPr>
            <p:custDataLst>
              <p:tags r:id="rId10"/>
            </p:custDataLst>
          </p:nvPr>
        </p:nvSpPr>
        <p:spPr>
          <a:xfrm>
            <a:off x="3810000" y="14478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4648200" y="14478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Rectangle 16"/>
          <p:cNvSpPr/>
          <p:nvPr>
            <p:custDataLst>
              <p:tags r:id="rId12"/>
            </p:custDataLst>
          </p:nvPr>
        </p:nvSpPr>
        <p:spPr>
          <a:xfrm>
            <a:off x="2133600" y="21336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Rectangle 17"/>
          <p:cNvSpPr/>
          <p:nvPr>
            <p:custDataLst>
              <p:tags r:id="rId13"/>
            </p:custDataLst>
          </p:nvPr>
        </p:nvSpPr>
        <p:spPr>
          <a:xfrm>
            <a:off x="2971800" y="21336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Rectangle 18"/>
          <p:cNvSpPr/>
          <p:nvPr>
            <p:custDataLst>
              <p:tags r:id="rId14"/>
            </p:custDataLst>
          </p:nvPr>
        </p:nvSpPr>
        <p:spPr>
          <a:xfrm>
            <a:off x="3810000" y="21336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4648200" y="21336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Rectangle 20"/>
          <p:cNvSpPr/>
          <p:nvPr>
            <p:custDataLst>
              <p:tags r:id="rId16"/>
            </p:custDataLst>
          </p:nvPr>
        </p:nvSpPr>
        <p:spPr>
          <a:xfrm>
            <a:off x="5486400" y="21336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Rectangle 21"/>
          <p:cNvSpPr/>
          <p:nvPr>
            <p:custDataLst>
              <p:tags r:id="rId17"/>
            </p:custDataLst>
          </p:nvPr>
        </p:nvSpPr>
        <p:spPr>
          <a:xfrm>
            <a:off x="2971800" y="28194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Rectangle 22"/>
          <p:cNvSpPr/>
          <p:nvPr>
            <p:custDataLst>
              <p:tags r:id="rId18"/>
            </p:custDataLst>
          </p:nvPr>
        </p:nvSpPr>
        <p:spPr>
          <a:xfrm>
            <a:off x="3810000" y="28194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648200" y="28194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Rectangle 24"/>
          <p:cNvSpPr/>
          <p:nvPr>
            <p:custDataLst>
              <p:tags r:id="rId20"/>
            </p:custDataLst>
          </p:nvPr>
        </p:nvSpPr>
        <p:spPr>
          <a:xfrm>
            <a:off x="5486400" y="28194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Rectangle 25"/>
          <p:cNvSpPr/>
          <p:nvPr>
            <p:custDataLst>
              <p:tags r:id="rId21"/>
            </p:custDataLst>
          </p:nvPr>
        </p:nvSpPr>
        <p:spPr>
          <a:xfrm>
            <a:off x="6324600" y="28194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Rectangle 26"/>
          <p:cNvSpPr/>
          <p:nvPr>
            <p:custDataLst>
              <p:tags r:id="rId22"/>
            </p:custDataLst>
          </p:nvPr>
        </p:nvSpPr>
        <p:spPr>
          <a:xfrm>
            <a:off x="3810000" y="35052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Rectangle 27"/>
          <p:cNvSpPr/>
          <p:nvPr>
            <p:custDataLst>
              <p:tags r:id="rId23"/>
            </p:custDataLst>
          </p:nvPr>
        </p:nvSpPr>
        <p:spPr>
          <a:xfrm>
            <a:off x="4648200" y="35052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Rectangle 28"/>
          <p:cNvSpPr/>
          <p:nvPr>
            <p:custDataLst>
              <p:tags r:id="rId24"/>
            </p:custDataLst>
          </p:nvPr>
        </p:nvSpPr>
        <p:spPr>
          <a:xfrm>
            <a:off x="5486400" y="35052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Rectangle 29"/>
          <p:cNvSpPr/>
          <p:nvPr>
            <p:custDataLst>
              <p:tags r:id="rId25"/>
            </p:custDataLst>
          </p:nvPr>
        </p:nvSpPr>
        <p:spPr>
          <a:xfrm>
            <a:off x="6324600" y="35052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Rectangle 30"/>
          <p:cNvSpPr/>
          <p:nvPr>
            <p:custDataLst>
              <p:tags r:id="rId26"/>
            </p:custDataLst>
          </p:nvPr>
        </p:nvSpPr>
        <p:spPr>
          <a:xfrm>
            <a:off x="7162800" y="35052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Rectangle 31"/>
          <p:cNvSpPr/>
          <p:nvPr>
            <p:custDataLst>
              <p:tags r:id="rId27"/>
            </p:custDataLst>
          </p:nvPr>
        </p:nvSpPr>
        <p:spPr>
          <a:xfrm>
            <a:off x="4648200" y="41910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Rectangle 32"/>
          <p:cNvSpPr/>
          <p:nvPr>
            <p:custDataLst>
              <p:tags r:id="rId28"/>
            </p:custDataLst>
          </p:nvPr>
        </p:nvSpPr>
        <p:spPr>
          <a:xfrm>
            <a:off x="5486400" y="41910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33"/>
          <p:cNvSpPr/>
          <p:nvPr>
            <p:custDataLst>
              <p:tags r:id="rId29"/>
            </p:custDataLst>
          </p:nvPr>
        </p:nvSpPr>
        <p:spPr>
          <a:xfrm>
            <a:off x="6400800" y="41910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Rectangle 34"/>
          <p:cNvSpPr/>
          <p:nvPr>
            <p:custDataLst>
              <p:tags r:id="rId30"/>
            </p:custDataLst>
          </p:nvPr>
        </p:nvSpPr>
        <p:spPr>
          <a:xfrm>
            <a:off x="7239000" y="41910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Rectangle 35"/>
          <p:cNvSpPr/>
          <p:nvPr>
            <p:custDataLst>
              <p:tags r:id="rId31"/>
            </p:custDataLst>
          </p:nvPr>
        </p:nvSpPr>
        <p:spPr>
          <a:xfrm>
            <a:off x="8077200" y="41910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>
            <p:custDataLst>
              <p:tags r:id="rId32"/>
            </p:custDataLst>
          </p:nvPr>
        </p:nvSpPr>
        <p:spPr>
          <a:xfrm>
            <a:off x="1066800" y="5446693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Latency:			</a:t>
            </a:r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5 cycles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Throughput:	</a:t>
            </a:r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1 </a:t>
            </a:r>
            <a:r>
              <a:rPr lang="en-US" sz="2800" dirty="0" err="1" smtClean="0">
                <a:solidFill>
                  <a:schemeClr val="accent1"/>
                </a:solidFill>
                <a:latin typeface="Source Sans Pro" panose="020B0503030403020204"/>
              </a:rPr>
              <a:t>insn</a:t>
            </a:r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/cycle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Concurrency:	</a:t>
            </a:r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5</a:t>
            </a:r>
          </a:p>
        </p:txBody>
      </p:sp>
      <p:sp>
        <p:nvSpPr>
          <p:cNvPr id="38" name="TextBox 37"/>
          <p:cNvSpPr txBox="1"/>
          <p:nvPr>
            <p:custDataLst>
              <p:tags r:id="rId33"/>
            </p:custDataLst>
          </p:nvPr>
        </p:nvSpPr>
        <p:spPr>
          <a:xfrm>
            <a:off x="6902631" y="582769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CPI =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" y="144780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add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213360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nand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" y="2891135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lw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" y="3576935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add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" y="41910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sw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572000" y="1219200"/>
            <a:ext cx="990600" cy="411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6913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Principles of Pipelined </a:t>
            </a:r>
            <a:r>
              <a:rPr lang="en-US" sz="4000" dirty="0">
                <a:solidFill>
                  <a:schemeClr val="tx2"/>
                </a:solidFill>
              </a:rPr>
              <a:t>Implementation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066800"/>
            <a:ext cx="8686800" cy="5638800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Break </a:t>
            </a:r>
            <a:r>
              <a:rPr lang="en-US" dirty="0" err="1" smtClean="0">
                <a:solidFill>
                  <a:schemeClr val="tx2"/>
                </a:solidFill>
              </a:rPr>
              <a:t>datapath</a:t>
            </a:r>
            <a:r>
              <a:rPr lang="en-US" dirty="0" smtClean="0">
                <a:solidFill>
                  <a:schemeClr val="tx2"/>
                </a:solidFill>
              </a:rPr>
              <a:t> into </a:t>
            </a:r>
            <a:r>
              <a:rPr lang="en-US" dirty="0" smtClean="0">
                <a:solidFill>
                  <a:schemeClr val="accent1"/>
                </a:solidFill>
              </a:rPr>
              <a:t>multiple cycles </a:t>
            </a:r>
            <a:r>
              <a:rPr lang="en-US" dirty="0" smtClean="0">
                <a:solidFill>
                  <a:schemeClr val="tx2"/>
                </a:solidFill>
              </a:rPr>
              <a:t>(here 5)</a:t>
            </a:r>
            <a:endParaRPr lang="en-US" dirty="0">
              <a:solidFill>
                <a:schemeClr val="tx2"/>
              </a:solidFill>
            </a:endParaRPr>
          </a:p>
          <a:p>
            <a:pPr marL="1200150" lvl="1" indent="-457200">
              <a:buFont typeface="Arial" charset="0"/>
              <a:buChar char="•"/>
            </a:pPr>
            <a:r>
              <a:rPr lang="en-US" sz="3000" dirty="0" smtClean="0">
                <a:solidFill>
                  <a:schemeClr val="tx2"/>
                </a:solidFill>
              </a:rPr>
              <a:t>Parallel execution increases throughput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Balanced </a:t>
            </a:r>
            <a:r>
              <a:rPr lang="en-US" dirty="0">
                <a:solidFill>
                  <a:schemeClr val="tx2"/>
                </a:solidFill>
              </a:rPr>
              <a:t>pipeline very </a:t>
            </a:r>
            <a:r>
              <a:rPr lang="en-US" dirty="0" smtClean="0">
                <a:solidFill>
                  <a:schemeClr val="tx2"/>
                </a:solidFill>
              </a:rPr>
              <a:t>important</a:t>
            </a:r>
          </a:p>
          <a:p>
            <a:pPr marL="1600200" lvl="2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Slowest </a:t>
            </a:r>
            <a:r>
              <a:rPr lang="en-US" sz="2400" dirty="0">
                <a:solidFill>
                  <a:schemeClr val="tx2"/>
                </a:solidFill>
              </a:rPr>
              <a:t>stage </a:t>
            </a:r>
            <a:r>
              <a:rPr lang="en-US" sz="2400" dirty="0" smtClean="0">
                <a:solidFill>
                  <a:schemeClr val="tx2"/>
                </a:solidFill>
              </a:rPr>
              <a:t>determines clock rate</a:t>
            </a:r>
          </a:p>
          <a:p>
            <a:pPr marL="1600200" lvl="2" indent="-4572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Imbalance kills </a:t>
            </a:r>
            <a:r>
              <a:rPr lang="en-US" sz="2400" dirty="0" smtClean="0">
                <a:solidFill>
                  <a:schemeClr val="tx2"/>
                </a:solidFill>
              </a:rPr>
              <a:t>performance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Add </a:t>
            </a:r>
            <a:r>
              <a:rPr lang="en-US" dirty="0" smtClean="0">
                <a:solidFill>
                  <a:schemeClr val="accent1"/>
                </a:solidFill>
              </a:rPr>
              <a:t>pipeline registers (flip-flops) </a:t>
            </a:r>
            <a:r>
              <a:rPr lang="en-US" dirty="0" smtClean="0">
                <a:solidFill>
                  <a:schemeClr val="tx2"/>
                </a:solidFill>
              </a:rPr>
              <a:t>for isolation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Each stage begins by reading values </a:t>
            </a:r>
            <a:r>
              <a:rPr lang="en-US" i="1" dirty="0" smtClean="0">
                <a:solidFill>
                  <a:schemeClr val="tx2"/>
                </a:solidFill>
              </a:rPr>
              <a:t>from </a:t>
            </a:r>
            <a:r>
              <a:rPr lang="en-US" dirty="0" smtClean="0">
                <a:solidFill>
                  <a:schemeClr val="tx2"/>
                </a:solidFill>
              </a:rPr>
              <a:t>latch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Each stage ends by writing values </a:t>
            </a:r>
            <a:r>
              <a:rPr lang="en-US" i="1" dirty="0" smtClean="0">
                <a:solidFill>
                  <a:schemeClr val="tx2"/>
                </a:solidFill>
              </a:rPr>
              <a:t>to </a:t>
            </a:r>
            <a:r>
              <a:rPr lang="en-US" dirty="0" smtClean="0">
                <a:solidFill>
                  <a:schemeClr val="tx2"/>
                </a:solidFill>
              </a:rPr>
              <a:t>latch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Resolve hazards</a:t>
            </a: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5" name="Group 156"/>
          <p:cNvGrpSpPr/>
          <p:nvPr>
            <p:custDataLst>
              <p:tags r:id="rId1"/>
            </p:custDataLst>
          </p:nvPr>
        </p:nvGrpSpPr>
        <p:grpSpPr>
          <a:xfrm>
            <a:off x="2057400" y="514290"/>
            <a:ext cx="6872500" cy="5334000"/>
            <a:chOff x="2057400" y="457200"/>
            <a:chExt cx="6872500" cy="5334000"/>
          </a:xfrm>
        </p:grpSpPr>
        <p:sp>
          <p:nvSpPr>
            <p:cNvPr id="6" name="Right Triangle 5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" name="Rounded Rectangle 6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" name="Rounded Rectangle 7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" name="Rounded Rectangle 8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" name="Right Triangle 9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136"/>
              </p:custDataLst>
            </p:nvPr>
          </p:nvSpPr>
          <p:spPr>
            <a:xfrm>
              <a:off x="8000999" y="5083314"/>
              <a:ext cx="928901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Write-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Back</a:t>
              </a:r>
            </a:p>
          </p:txBody>
        </p:sp>
      </p:grpSp>
      <p:grpSp>
        <p:nvGrpSpPr>
          <p:cNvPr id="12" name="Group 154"/>
          <p:cNvGrpSpPr/>
          <p:nvPr>
            <p:custDataLst>
              <p:tags r:id="rId2"/>
            </p:custDataLst>
          </p:nvPr>
        </p:nvGrpSpPr>
        <p:grpSpPr>
          <a:xfrm>
            <a:off x="5791200" y="1200090"/>
            <a:ext cx="2286000" cy="4648200"/>
            <a:chOff x="6629400" y="1143000"/>
            <a:chExt cx="1447800" cy="4648200"/>
          </a:xfrm>
        </p:grpSpPr>
        <p:sp>
          <p:nvSpPr>
            <p:cNvPr id="13" name="Rounded Rectangle 12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" name="TextBox 13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Memory</a:t>
              </a:r>
            </a:p>
          </p:txBody>
        </p:sp>
      </p:grpSp>
      <p:grpSp>
        <p:nvGrpSpPr>
          <p:cNvPr id="15" name="Group 148"/>
          <p:cNvGrpSpPr/>
          <p:nvPr>
            <p:custDataLst>
              <p:tags r:id="rId3"/>
            </p:custDataLst>
          </p:nvPr>
        </p:nvGrpSpPr>
        <p:grpSpPr>
          <a:xfrm>
            <a:off x="152400" y="1200090"/>
            <a:ext cx="1600200" cy="4670286"/>
            <a:chOff x="152400" y="1143000"/>
            <a:chExt cx="1676400" cy="4670286"/>
          </a:xfrm>
        </p:grpSpPr>
        <p:sp>
          <p:nvSpPr>
            <p:cNvPr id="16" name="Rounded Rectangle 15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7" name="TextBox 1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508467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Instruction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Fetch</a:t>
              </a:r>
            </a:p>
          </p:txBody>
        </p:sp>
      </p:grpSp>
      <p:grpSp>
        <p:nvGrpSpPr>
          <p:cNvPr id="18" name="Group 153"/>
          <p:cNvGrpSpPr/>
          <p:nvPr>
            <p:custDataLst>
              <p:tags r:id="rId4"/>
            </p:custDataLst>
          </p:nvPr>
        </p:nvGrpSpPr>
        <p:grpSpPr>
          <a:xfrm>
            <a:off x="3886200" y="1200090"/>
            <a:ext cx="2057400" cy="4955976"/>
            <a:chOff x="3886200" y="1143000"/>
            <a:chExt cx="2819400" cy="4955976"/>
          </a:xfrm>
        </p:grpSpPr>
        <p:sp>
          <p:nvSpPr>
            <p:cNvPr id="19" name="Rounded Rectangle 18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Execute</a:t>
              </a:r>
            </a:p>
          </p:txBody>
        </p:sp>
      </p:grpSp>
      <p:grpSp>
        <p:nvGrpSpPr>
          <p:cNvPr id="21" name="Group 152"/>
          <p:cNvGrpSpPr/>
          <p:nvPr>
            <p:custDataLst>
              <p:tags r:id="rId5"/>
            </p:custDataLst>
          </p:nvPr>
        </p:nvGrpSpPr>
        <p:grpSpPr>
          <a:xfrm>
            <a:off x="1752600" y="1200090"/>
            <a:ext cx="2133600" cy="4648201"/>
            <a:chOff x="1828800" y="1143000"/>
            <a:chExt cx="2057400" cy="4648201"/>
          </a:xfrm>
        </p:grpSpPr>
        <p:sp>
          <p:nvSpPr>
            <p:cNvPr id="22" name="Rounded Rectangle 21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3" name="Rounded Rectangle 22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4" name="Right Triangle 23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5" name="TextBox 24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Instruction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Decode</a:t>
              </a:r>
            </a:p>
          </p:txBody>
        </p:sp>
      </p:grpSp>
      <p:sp>
        <p:nvSpPr>
          <p:cNvPr id="26" name="Arc 25"/>
          <p:cNvSpPr/>
          <p:nvPr>
            <p:custDataLst>
              <p:tags r:id="rId6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Rounded Rectangle 26"/>
          <p:cNvSpPr/>
          <p:nvPr>
            <p:custDataLst>
              <p:tags r:id="rId7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8" name="Straight Connector 27"/>
          <p:cNvCxnSpPr/>
          <p:nvPr>
            <p:custDataLst>
              <p:tags r:id="rId8"/>
            </p:custDataLst>
          </p:nvPr>
        </p:nvCxnSpPr>
        <p:spPr>
          <a:xfrm>
            <a:off x="8382000" y="58482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>
            <p:custDataLst>
              <p:tags r:id="rId9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Arc 29"/>
          <p:cNvSpPr/>
          <p:nvPr>
            <p:custDataLst>
              <p:tags r:id="rId10"/>
            </p:custDataLst>
          </p:nvPr>
        </p:nvSpPr>
        <p:spPr>
          <a:xfrm rot="10800000">
            <a:off x="7924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1" name="Straight Connector 30"/>
          <p:cNvCxnSpPr>
            <a:stCxn id="82" idx="2"/>
          </p:cNvCxnSpPr>
          <p:nvPr>
            <p:custDataLst>
              <p:tags r:id="rId11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>
            <p:custDataLst>
              <p:tags r:id="rId12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55289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extend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Freeform 33"/>
          <p:cNvSpPr/>
          <p:nvPr>
            <p:custDataLst>
              <p:tags r:id="rId14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register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file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9089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control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Rounded Rectangle 38"/>
          <p:cNvSpPr/>
          <p:nvPr>
            <p:custDataLst>
              <p:tags r:id="rId19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4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Line 5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chemeClr val="tx2"/>
                </a:solidFill>
                <a:latin typeface="Source Sans Pro" panose="020B0503030403020204"/>
              </a:rPr>
              <a:t>alu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724400" y="302889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057400" y="455289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386300" y="3943290"/>
            <a:ext cx="10668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memory</a:t>
            </a:r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42672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63815" y="3562290"/>
            <a:ext cx="565485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1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971800" y="48576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3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2057400" y="401949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Rounded Rectangle 66"/>
          <p:cNvSpPr/>
          <p:nvPr>
            <p:custDataLst>
              <p:tags r:id="rId46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68" name="Straight Connector 67"/>
          <p:cNvCxnSpPr/>
          <p:nvPr>
            <p:custDataLst>
              <p:tags r:id="rId47"/>
            </p:custDataLst>
          </p:nvPr>
        </p:nvCxnSpPr>
        <p:spPr>
          <a:xfrm flipV="1">
            <a:off x="2057400" y="58482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48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49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50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>
            <p:custDataLst>
              <p:tags r:id="rId51"/>
            </p:custDataLst>
          </p:nvPr>
        </p:nvSpPr>
        <p:spPr>
          <a:xfrm rot="5400000">
            <a:off x="32766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Arc 72"/>
          <p:cNvSpPr/>
          <p:nvPr>
            <p:custDataLst>
              <p:tags r:id="rId52"/>
            </p:custDataLst>
          </p:nvPr>
        </p:nvSpPr>
        <p:spPr>
          <a:xfrm rot="10800000">
            <a:off x="1752601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4" name="Straight Connector 73"/>
          <p:cNvCxnSpPr/>
          <p:nvPr>
            <p:custDataLst>
              <p:tags r:id="rId53"/>
            </p:custDataLst>
          </p:nvPr>
        </p:nvCxnSpPr>
        <p:spPr>
          <a:xfrm rot="10800000">
            <a:off x="2057400" y="5142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>
            <p:custDataLst>
              <p:tags r:id="rId54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6" name="Arc 75"/>
          <p:cNvSpPr/>
          <p:nvPr>
            <p:custDataLst>
              <p:tags r:id="rId55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7" name="Arc 76"/>
          <p:cNvSpPr/>
          <p:nvPr>
            <p:custDataLst>
              <p:tags r:id="rId56"/>
            </p:custDataLst>
          </p:nvPr>
        </p:nvSpPr>
        <p:spPr>
          <a:xfrm rot="16200000">
            <a:off x="20574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8" name="Arc 77"/>
          <p:cNvSpPr/>
          <p:nvPr>
            <p:custDataLst>
              <p:tags r:id="rId57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9" name="Arc 78"/>
          <p:cNvSpPr/>
          <p:nvPr>
            <p:custDataLst>
              <p:tags r:id="rId58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0" name="Arc 79"/>
          <p:cNvSpPr/>
          <p:nvPr>
            <p:custDataLst>
              <p:tags r:id="rId59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81" name="Straight Connector 80"/>
          <p:cNvCxnSpPr/>
          <p:nvPr>
            <p:custDataLst>
              <p:tags r:id="rId60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rc 81"/>
          <p:cNvSpPr/>
          <p:nvPr>
            <p:custDataLst>
              <p:tags r:id="rId61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83" name="Straight Connector 82"/>
          <p:cNvCxnSpPr/>
          <p:nvPr>
            <p:custDataLst>
              <p:tags r:id="rId62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2" idx="0"/>
          </p:cNvCxnSpPr>
          <p:nvPr>
            <p:custDataLst>
              <p:tags r:id="rId63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ine 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6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7" name="Line 1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8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9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1" name="Oval 17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new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Line 1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4" name="Line 4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6" name="Line 4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8764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Line 48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9" name="Line 4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4267200" y="379089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0" name="Line 4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1" name="Line 44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3352800" y="47052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 rot="16200000">
            <a:off x="-609596" y="3409888"/>
            <a:ext cx="4724398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1371600" y="36384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4" name="TextBox 103"/>
          <p:cNvSpPr txBox="1"/>
          <p:nvPr>
            <p:custDataLst>
              <p:tags r:id="rId83"/>
            </p:custDataLst>
          </p:nvPr>
        </p:nvSpPr>
        <p:spPr>
          <a:xfrm>
            <a:off x="1371600" y="59053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16200000">
            <a:off x="1524001" y="3409889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6" name="TextBox 105"/>
          <p:cNvSpPr txBox="1"/>
          <p:nvPr>
            <p:custDataLst>
              <p:tags r:id="rId85"/>
            </p:custDataLst>
          </p:nvPr>
        </p:nvSpPr>
        <p:spPr>
          <a:xfrm>
            <a:off x="3505200" y="59244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 rot="16200000">
            <a:off x="5562601" y="3429001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3581401" y="3409889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9" name="Rectangle 1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0" name="TextBox 109"/>
          <p:cNvSpPr txBox="1"/>
          <p:nvPr>
            <p:custDataLst>
              <p:tags r:id="rId89"/>
            </p:custDataLst>
          </p:nvPr>
        </p:nvSpPr>
        <p:spPr>
          <a:xfrm>
            <a:off x="53340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111" name="TextBox 110"/>
          <p:cNvSpPr txBox="1"/>
          <p:nvPr>
            <p:custDataLst>
              <p:tags r:id="rId90"/>
            </p:custDataLst>
          </p:nvPr>
        </p:nvSpPr>
        <p:spPr>
          <a:xfrm>
            <a:off x="7315200" y="592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112" name="Text Box 11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 rot="16200000">
            <a:off x="3505200" y="4552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4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1885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5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619504" y="53529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Line 25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V="1">
            <a:off x="3505199" y="55434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96"/>
            </p:custDataLst>
          </p:nvPr>
        </p:nvSpPr>
        <p:spPr bwMode="auto">
          <a:xfrm rot="16200000">
            <a:off x="56769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8" name="Line 25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V="1">
            <a:off x="55625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98"/>
            </p:custDataLst>
          </p:nvPr>
        </p:nvSpPr>
        <p:spPr bwMode="auto">
          <a:xfrm rot="16200000">
            <a:off x="76581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0" name="Line 25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V="1">
            <a:off x="75437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100"/>
            </p:custDataLst>
          </p:nvPr>
        </p:nvSpPr>
        <p:spPr bwMode="auto">
          <a:xfrm rot="16200000">
            <a:off x="55626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2266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7543800" y="2266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5" name="Line 2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V="1">
            <a:off x="3505200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6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7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562599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7543799" y="56958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0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391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Oval 17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4572000" y="417189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compute</a:t>
            </a:r>
            <a:b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jump/branch</a:t>
            </a:r>
            <a:b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targets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32" name="Group 131"/>
          <p:cNvGrpSpPr/>
          <p:nvPr>
            <p:custDataLst>
              <p:tags r:id="rId111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3" name="Freeform 132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34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35" name="Line 25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37" name="Straight Connector 136"/>
          <p:cNvCxnSpPr/>
          <p:nvPr>
            <p:custDataLst>
              <p:tags r:id="rId114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Line 49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4419600" y="333369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9" name="Line 44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 flipV="1">
            <a:off x="2209800" y="470529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0" name="Line 45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8839200" y="62484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"/>
          <p:cNvSpPr>
            <a:spLocks noGrp="1" noChangeArrowheads="1"/>
          </p:cNvSpPr>
          <p:nvPr>
            <p:ph type="title"/>
            <p:custDataLst>
              <p:tags r:id="rId118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Pipelined Processor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Review: Single Cycle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Advantages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Single cycle per instruction make logic and clock simple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Disadvantages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Since instructions take different time to finish, memory and functional unit are not efficiently utilized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Cycle time is the longest delay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Load instruction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Best possible CPI is 1 (actually &lt; 1 w parallelism)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However, lower MIPS and longer clock period (lower clock frequency); hence, lower performance</a:t>
            </a:r>
          </a:p>
        </p:txBody>
      </p:sp>
    </p:spTree>
    <p:extLst>
      <p:ext uri="{BB962C8B-B14F-4D97-AF65-F5344CB8AC3E}">
        <p14:creationId xmlns:p14="http://schemas.microsoft.com/office/powerpoint/2010/main" val="183791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39665"/>
              </p:ext>
            </p:extLst>
          </p:nvPr>
        </p:nvGraphicFramePr>
        <p:xfrm>
          <a:off x="152400" y="914400"/>
          <a:ext cx="8839200" cy="5424246"/>
        </p:xfrm>
        <a:graphic>
          <a:graphicData uri="http://schemas.openxmlformats.org/drawingml/2006/table">
            <a:tbl>
              <a:tblPr firstRow="1" bandRow="1"/>
              <a:tblGrid>
                <a:gridCol w="1537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9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99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olidFill>
                            <a:schemeClr val="accent4"/>
                          </a:solidFill>
                          <a:latin typeface="Source Sans Pro" panose="020B0503030403020204"/>
                        </a:rPr>
                        <a:t>Stage</a:t>
                      </a:r>
                      <a:endParaRPr lang="en-US" sz="2400" dirty="0">
                        <a:solidFill>
                          <a:schemeClr val="accent4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olidFill>
                            <a:schemeClr val="accent4"/>
                          </a:solidFill>
                          <a:latin typeface="Source Sans Pro" panose="020B0503030403020204"/>
                        </a:rPr>
                        <a:t>Perform Functionality</a:t>
                      </a:r>
                      <a:endParaRPr lang="en-US" sz="2400" dirty="0">
                        <a:solidFill>
                          <a:schemeClr val="accent4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olidFill>
                            <a:schemeClr val="accent4"/>
                          </a:solidFill>
                          <a:latin typeface="Source Sans Pro" panose="020B0503030403020204"/>
                        </a:rPr>
                        <a:t>Latch values of interest</a:t>
                      </a:r>
                      <a:endParaRPr lang="en-US" sz="2400" dirty="0">
                        <a:solidFill>
                          <a:schemeClr val="accent4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10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Source Sans Pro" panose="020B0503030403020204"/>
                        </a:rPr>
                        <a:t>Fetch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Use PC to index Program Memory, increment PC</a:t>
                      </a:r>
                      <a:endParaRPr lang="en-US"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Instruction bits (to be decoded)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PC + 4 (to compute branch targets)</a:t>
                      </a:r>
                      <a:endParaRPr lang="en-US"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894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Source Sans Pro" panose="020B0503030403020204"/>
                        </a:rPr>
                        <a:t>Decode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Decode instruction, generate control signals, read register file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Control information, Rd index, </a:t>
                      </a:r>
                      <a:r>
                        <a:rPr lang="en-US" sz="16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immediates</a:t>
                      </a:r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, offsets, register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 values (</a:t>
                      </a:r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Ra, </a:t>
                      </a:r>
                      <a:r>
                        <a:rPr lang="en-US" sz="16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Rb</a:t>
                      </a:r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), PC+4 (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to compute branch targets</a:t>
                      </a:r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76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Source Sans Pro" panose="020B0503030403020204"/>
                        </a:rPr>
                        <a:t>Execute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Perform ALU operation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Compute targets (PC+4+offset, etc.) in case this is a branch,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decide if branch taken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Control information, Rd index,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 </a:t>
                      </a:r>
                      <a:r>
                        <a:rPr lang="en-US" sz="1600" i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etc.</a:t>
                      </a:r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Result of ALU operation, value in case this is a store instruction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0899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Source Sans Pro" panose="020B0503030403020204"/>
                        </a:rPr>
                        <a:t>Memory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Perform load/store if needed,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address is ALU result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Control information, Rd index, </a:t>
                      </a:r>
                      <a:r>
                        <a:rPr lang="en-US" sz="16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etc.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Result of load, pass result from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 execute</a:t>
                      </a:r>
                      <a:endParaRPr lang="en-US" sz="16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Source Sans Pro" panose="020B0503030403020204"/>
                        </a:rPr>
                        <a:t>Writeback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Select value, write to register file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Pipeline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Stage 1: Instruction Fetch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Fetch a new instruction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</a:t>
            </a:r>
            <a:endParaRPr lang="en-US" sz="2800" dirty="0"/>
          </a:p>
          <a:p>
            <a:pPr lvl="1"/>
            <a:r>
              <a:rPr lang="en-US" sz="2400" dirty="0" smtClean="0"/>
              <a:t>Current PC is index to instruction memory</a:t>
            </a:r>
            <a:endParaRPr lang="en-US" sz="2400" dirty="0"/>
          </a:p>
          <a:p>
            <a:pPr lvl="1"/>
            <a:r>
              <a:rPr lang="en-US" sz="2400" dirty="0"/>
              <a:t>Increment the PC </a:t>
            </a:r>
            <a:r>
              <a:rPr lang="en-US" sz="2400" dirty="0" smtClean="0"/>
              <a:t>at end of cycle (assume no </a:t>
            </a:r>
            <a:r>
              <a:rPr lang="en-US" sz="2400" dirty="0"/>
              <a:t>branches for now)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Write </a:t>
            </a:r>
            <a:r>
              <a:rPr lang="en-US" sz="2800" dirty="0" smtClean="0"/>
              <a:t>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</a:t>
            </a:r>
            <a:r>
              <a:rPr lang="en-US" sz="2800" dirty="0">
                <a:solidFill>
                  <a:schemeClr val="accent1"/>
                </a:solidFill>
              </a:rPr>
              <a:t>register (IF/ID)</a:t>
            </a:r>
          </a:p>
          <a:p>
            <a:pPr lvl="1"/>
            <a:r>
              <a:rPr lang="en-US" sz="2400" dirty="0" smtClean="0"/>
              <a:t>Instruction bits (for later decoding)</a:t>
            </a:r>
          </a:p>
          <a:p>
            <a:pPr lvl="1"/>
            <a:r>
              <a:rPr lang="en-US" sz="2400" dirty="0" smtClean="0"/>
              <a:t>PC+4 (for later computing branch targets)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Instruction Fetch (IF)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Instruction Fetch (IF)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05000" y="25146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972580"/>
            <a:ext cx="990600" cy="457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048000" y="3276600"/>
            <a:ext cx="0" cy="1752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05000" y="44196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733800" y="1828800"/>
            <a:ext cx="28194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838200"/>
            <a:ext cx="2133600" cy="1676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instruction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876800"/>
            <a:ext cx="1600200" cy="10668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new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Line 4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553200" y="1828800"/>
            <a:ext cx="0" cy="1143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05000" y="3276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6553200" y="2971800"/>
            <a:ext cx="7620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TextBox 15"/>
          <p:cNvSpPr txBox="1"/>
          <p:nvPr>
            <p:custDataLst>
              <p:tags r:id="rId12"/>
            </p:custDataLst>
          </p:nvPr>
        </p:nvSpPr>
        <p:spPr>
          <a:xfrm>
            <a:off x="1676400" y="2133600"/>
            <a:ext cx="838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TextBox 16"/>
          <p:cNvSpPr txBox="1"/>
          <p:nvPr>
            <p:custDataLst>
              <p:tags r:id="rId13"/>
            </p:custDataLst>
          </p:nvPr>
        </p:nvSpPr>
        <p:spPr>
          <a:xfrm>
            <a:off x="3124200" y="2133600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</a:p>
        </p:txBody>
      </p:sp>
      <p:sp>
        <p:nvSpPr>
          <p:cNvPr id="19" name="Freeform 18"/>
          <p:cNvSpPr/>
          <p:nvPr>
            <p:custDataLst>
              <p:tags r:id="rId14"/>
            </p:custDataLst>
          </p:nvPr>
        </p:nvSpPr>
        <p:spPr>
          <a:xfrm>
            <a:off x="2286000" y="2819400"/>
            <a:ext cx="533400" cy="9144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489857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14375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857" h="1270000">
                <a:moveTo>
                  <a:pt x="0" y="0"/>
                </a:moveTo>
                <a:lnTo>
                  <a:pt x="489857" y="317500"/>
                </a:lnTo>
                <a:lnTo>
                  <a:pt x="489857" y="952500"/>
                </a:lnTo>
                <a:lnTo>
                  <a:pt x="0" y="1270000"/>
                </a:lnTo>
                <a:lnTo>
                  <a:pt x="0" y="714375"/>
                </a:lnTo>
                <a:lnTo>
                  <a:pt x="40821" y="635000"/>
                </a:lnTo>
                <a:lnTo>
                  <a:pt x="0" y="55562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44351" y="2912259"/>
            <a:ext cx="266700" cy="685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+4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19400" y="3276600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048000" y="41910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048000" y="32766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7551" y="4461951"/>
            <a:ext cx="593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- PC+4</a:t>
            </a:r>
          </a:p>
          <a:p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- pc-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rel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 (PC-relative); e.g. JAL, BEQ, BNE</a:t>
            </a:r>
          </a:p>
          <a:p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- pc-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reg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 (PC registers);  e.g. JALR</a:t>
            </a:r>
            <a:endParaRPr lang="en-US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962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Instruction Fetch (IF)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05000" y="25146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972580"/>
            <a:ext cx="990600" cy="457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048000" y="3276600"/>
            <a:ext cx="0" cy="1752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05000" y="44196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733800" y="1828800"/>
            <a:ext cx="28194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838200"/>
            <a:ext cx="2133600" cy="1676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instruction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6553200" y="1828800"/>
            <a:ext cx="0" cy="1143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5000" y="3276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6553200" y="2971800"/>
            <a:ext cx="7620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1676400" y="2133600"/>
            <a:ext cx="838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TextBox 16"/>
          <p:cNvSpPr txBox="1"/>
          <p:nvPr>
            <p:custDataLst>
              <p:tags r:id="rId12"/>
            </p:custDataLst>
          </p:nvPr>
        </p:nvSpPr>
        <p:spPr>
          <a:xfrm>
            <a:off x="3124200" y="2133600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</a:p>
        </p:txBody>
      </p:sp>
      <p:sp>
        <p:nvSpPr>
          <p:cNvPr id="19" name="Freeform 18"/>
          <p:cNvSpPr/>
          <p:nvPr>
            <p:custDataLst>
              <p:tags r:id="rId13"/>
            </p:custDataLst>
          </p:nvPr>
        </p:nvSpPr>
        <p:spPr>
          <a:xfrm>
            <a:off x="2286000" y="2819400"/>
            <a:ext cx="533400" cy="9144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489857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14375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857" h="1270000">
                <a:moveTo>
                  <a:pt x="0" y="0"/>
                </a:moveTo>
                <a:lnTo>
                  <a:pt x="489857" y="317500"/>
                </a:lnTo>
                <a:lnTo>
                  <a:pt x="489857" y="952500"/>
                </a:lnTo>
                <a:lnTo>
                  <a:pt x="0" y="1270000"/>
                </a:lnTo>
                <a:lnTo>
                  <a:pt x="0" y="714375"/>
                </a:lnTo>
                <a:lnTo>
                  <a:pt x="40821" y="635000"/>
                </a:lnTo>
                <a:lnTo>
                  <a:pt x="0" y="55562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44351" y="2912259"/>
            <a:ext cx="266700" cy="685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+4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819400" y="3276600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048000" y="41910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048000" y="32766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5029201" y="3276599"/>
            <a:ext cx="5181600" cy="6095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7086601" y="2667002"/>
            <a:ext cx="1066797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Box 26"/>
          <p:cNvSpPr txBox="1"/>
          <p:nvPr>
            <p:custDataLst>
              <p:tags r:id="rId20"/>
            </p:custDataLst>
          </p:nvPr>
        </p:nvSpPr>
        <p:spPr>
          <a:xfrm>
            <a:off x="7162800" y="61823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sp>
        <p:nvSpPr>
          <p:cNvPr id="28" name="Rectangle 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7048500" y="3238500"/>
            <a:ext cx="31242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ource Sans Pro" panose="020B0503030403020204"/>
              </a:rPr>
              <a:t>Rest of pipeline</a:t>
            </a:r>
            <a:endParaRPr lang="en-US" sz="2800" dirty="0">
              <a:solidFill>
                <a:schemeClr val="tx1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7086599" y="3886202"/>
            <a:ext cx="1066797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PC+4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429000" y="2514600"/>
            <a:ext cx="1" cy="533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>
            <p:custDataLst>
              <p:tags r:id="rId24"/>
            </p:custDataLst>
          </p:nvPr>
        </p:nvSpPr>
        <p:spPr>
          <a:xfrm>
            <a:off x="3733800" y="2819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00 = read word</a:t>
            </a:r>
          </a:p>
        </p:txBody>
      </p:sp>
      <p:sp>
        <p:nvSpPr>
          <p:cNvPr id="32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34290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3" name="Rectangle 1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0800000">
            <a:off x="2286000" y="45720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TextBox 33"/>
          <p:cNvSpPr txBox="1"/>
          <p:nvPr>
            <p:custDataLst>
              <p:tags r:id="rId27"/>
            </p:custDataLst>
          </p:nvPr>
        </p:nvSpPr>
        <p:spPr>
          <a:xfrm>
            <a:off x="5029200" y="5943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pc-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sel</a:t>
            </a: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2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90800" y="47244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2590800" y="51054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2590800" y="53340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514600" y="6019800"/>
            <a:ext cx="6629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Box 39"/>
          <p:cNvSpPr txBox="1"/>
          <p:nvPr>
            <p:custDataLst>
              <p:tags r:id="rId32"/>
            </p:custDataLst>
          </p:nvPr>
        </p:nvSpPr>
        <p:spPr>
          <a:xfrm>
            <a:off x="3962400" y="47199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pc-</a:t>
            </a: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reg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Box 40"/>
          <p:cNvSpPr txBox="1"/>
          <p:nvPr>
            <p:custDataLst>
              <p:tags r:id="rId33"/>
            </p:custDataLst>
          </p:nvPr>
        </p:nvSpPr>
        <p:spPr>
          <a:xfrm>
            <a:off x="4724400" y="49631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pc-</a:t>
            </a: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rel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Line 2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905000" y="51054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438400" y="5638800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 animBg="1"/>
      <p:bldP spid="39" grpId="0" animBg="1"/>
      <p:bldP spid="40" grpId="0"/>
      <p:bldP spid="41" grpId="0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Decode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2: Instruction Decode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IF/ID </a:t>
            </a:r>
            <a:r>
              <a:rPr lang="en-US" sz="2400" dirty="0"/>
              <a:t>pipeline </a:t>
            </a:r>
            <a:r>
              <a:rPr lang="en-US" sz="2400" dirty="0" smtClean="0"/>
              <a:t>register to get instruction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Decode instruction, generate control signals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from register file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(ID/EX)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</a:t>
            </a:r>
            <a:r>
              <a:rPr lang="en-US" sz="2400" dirty="0" err="1" smtClean="0"/>
              <a:t>immediates</a:t>
            </a:r>
            <a:r>
              <a:rPr lang="en-US" sz="2400" dirty="0" smtClean="0"/>
              <a:t>, offsets,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Contents of Ra, </a:t>
            </a:r>
            <a:r>
              <a:rPr lang="en-US" sz="2400" dirty="0" err="1" smtClean="0"/>
              <a:t>Rb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PC+4 (for computing branch targets later)</a:t>
            </a:r>
          </a:p>
        </p:txBody>
      </p:sp>
    </p:spTree>
    <p:extLst>
      <p:ext uri="{BB962C8B-B14F-4D97-AF65-F5344CB8AC3E}">
        <p14:creationId xmlns:p14="http://schemas.microsoft.com/office/powerpoint/2010/main" val="77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5295901" y="3248680"/>
            <a:ext cx="5562599" cy="6095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96199" y="5572781"/>
            <a:ext cx="761998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7543800" y="633478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7239000" y="359158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latin typeface="Source Sans Pro" panose="020B0503030403020204"/>
              </a:rPr>
              <a:t>Rest of pipeline</a:t>
            </a:r>
            <a:endParaRPr lang="en-US" sz="2400" dirty="0">
              <a:latin typeface="Source Sans Pro" panose="020B0503030403020204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58099" y="4696481"/>
            <a:ext cx="838199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PC+4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-1790700" y="3172479"/>
            <a:ext cx="5562599" cy="6095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57200" y="3286782"/>
            <a:ext cx="1066797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33399" y="62585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57198" y="4582184"/>
            <a:ext cx="1066797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PC+4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-1600200" y="359158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latin typeface="Source Sans Pro" panose="020B0503030403020204"/>
              </a:rPr>
              <a:t>Stage 1: Instruction Fetch</a:t>
            </a:r>
            <a:endParaRPr lang="en-US" sz="2400" dirty="0">
              <a:latin typeface="Source Sans Pro" panose="020B0503030403020204"/>
            </a:endParaRPr>
          </a:p>
        </p:txBody>
      </p:sp>
      <p:sp>
        <p:nvSpPr>
          <p:cNvPr id="1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57600" y="1076980"/>
            <a:ext cx="2286001" cy="1828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register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file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Line 2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048000" y="1305580"/>
            <a:ext cx="609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181600" y="2905780"/>
            <a:ext cx="1" cy="533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5638800" y="2905780"/>
            <a:ext cx="1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295400" y="3591580"/>
            <a:ext cx="7620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TextBox 19"/>
          <p:cNvSpPr txBox="1"/>
          <p:nvPr>
            <p:custDataLst>
              <p:tags r:id="rId16"/>
            </p:custDataLst>
          </p:nvPr>
        </p:nvSpPr>
        <p:spPr>
          <a:xfrm>
            <a:off x="3733800" y="115318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</a:p>
        </p:txBody>
      </p:sp>
      <p:sp>
        <p:nvSpPr>
          <p:cNvPr id="21" name="TextBox 20"/>
          <p:cNvSpPr txBox="1"/>
          <p:nvPr>
            <p:custDataLst>
              <p:tags r:id="rId17"/>
            </p:custDataLst>
          </p:nvPr>
        </p:nvSpPr>
        <p:spPr>
          <a:xfrm>
            <a:off x="3733800" y="145798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4953000" y="253644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Ra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5410200" y="252478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Rb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3810000" y="3439177"/>
            <a:ext cx="1371600" cy="3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3771900" y="3743980"/>
            <a:ext cx="27051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3733800" y="177444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 flipV="1">
            <a:off x="2971800" y="4124980"/>
            <a:ext cx="0" cy="1828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2971800" y="5953780"/>
            <a:ext cx="48006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Line 1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295400" y="4919637"/>
            <a:ext cx="6477000" cy="0"/>
          </a:xfrm>
          <a:prstGeom prst="line">
            <a:avLst/>
          </a:prstGeom>
          <a:noFill/>
          <a:ln w="25400" cap="sq">
            <a:solidFill>
              <a:schemeClr val="accent4">
                <a:lumMod val="75000"/>
              </a:schemeClr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2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43200" y="1610380"/>
            <a:ext cx="914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438400" y="1991380"/>
            <a:ext cx="12192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Box 32"/>
          <p:cNvSpPr txBox="1"/>
          <p:nvPr>
            <p:custDataLst>
              <p:tags r:id="rId28"/>
            </p:custDataLst>
          </p:nvPr>
        </p:nvSpPr>
        <p:spPr>
          <a:xfrm>
            <a:off x="5410200" y="207924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34" name="TextBox 33"/>
          <p:cNvSpPr txBox="1"/>
          <p:nvPr>
            <p:custDataLst>
              <p:tags r:id="rId29"/>
            </p:custDataLst>
          </p:nvPr>
        </p:nvSpPr>
        <p:spPr>
          <a:xfrm>
            <a:off x="5410200" y="130558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35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772400" y="1991383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7772399" y="1153183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Line 4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2296180"/>
            <a:ext cx="1828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1457980"/>
            <a:ext cx="1828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Line 2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048000" y="924580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Line 2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2743200" y="924580"/>
            <a:ext cx="6400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Line 2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743200" y="92458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2438400" y="695980"/>
            <a:ext cx="0" cy="129540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2438400" y="695980"/>
            <a:ext cx="6705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1524000" y="3591580"/>
            <a:ext cx="228600" cy="22860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Line 2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477000" y="374398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248400" y="3972580"/>
            <a:ext cx="990600" cy="457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extend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239000" y="4277380"/>
            <a:ext cx="533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1752600" y="3820180"/>
            <a:ext cx="0" cy="45720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696199" y="3820183"/>
            <a:ext cx="761998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752600" y="4277380"/>
            <a:ext cx="4495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Line 2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3810000" y="3591579"/>
            <a:ext cx="1828800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Oval 2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57400" y="3058180"/>
            <a:ext cx="1752600" cy="1066800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decode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Box 54"/>
          <p:cNvSpPr txBox="1"/>
          <p:nvPr>
            <p:custDataLst>
              <p:tags r:id="rId48"/>
            </p:custDataLst>
          </p:nvPr>
        </p:nvSpPr>
        <p:spPr>
          <a:xfrm>
            <a:off x="6248400" y="34355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result</a:t>
            </a:r>
          </a:p>
        </p:txBody>
      </p:sp>
      <p:sp>
        <p:nvSpPr>
          <p:cNvPr id="56" name="TextBox 55"/>
          <p:cNvSpPr txBox="1"/>
          <p:nvPr>
            <p:custDataLst>
              <p:tags r:id="rId49"/>
            </p:custDataLst>
          </p:nvPr>
        </p:nvSpPr>
        <p:spPr>
          <a:xfrm>
            <a:off x="6324600" y="84838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dest</a:t>
            </a:r>
            <a:endParaRPr lang="en-US" sz="2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Decode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5" grpId="0"/>
      <p:bldP spid="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838200"/>
            <a:ext cx="891540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3: Execute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ID/EX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ALU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Compute targets (PC+4+offset, etc.) </a:t>
            </a:r>
            <a:r>
              <a:rPr lang="en-US" sz="2400" i="1" dirty="0" smtClean="0"/>
              <a:t>in case </a:t>
            </a:r>
            <a:r>
              <a:rPr lang="en-US" sz="2400" dirty="0" smtClean="0"/>
              <a:t>this is a branch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Decide if jump/branch should be taken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(EX/MEM)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of ALU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Value </a:t>
            </a:r>
            <a:r>
              <a:rPr lang="en-US" sz="2400" i="1" dirty="0" smtClean="0"/>
              <a:t>in case</a:t>
            </a:r>
            <a:r>
              <a:rPr lang="en-US" sz="2400" dirty="0" smtClean="0"/>
              <a:t> this is a memory store instruction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Execute (EX)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1600200" y="359158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ource Sans Pro" panose="020B0503030403020204"/>
              </a:rPr>
              <a:t>Stage 2: Instruction </a:t>
            </a:r>
            <a:r>
              <a:rPr lang="en-US" sz="2000" dirty="0" smtClean="0">
                <a:solidFill>
                  <a:schemeClr val="bg1"/>
                </a:solidFill>
                <a:latin typeface="Source Sans Pro" panose="020B0503030403020204"/>
              </a:rPr>
              <a:t>Decode</a:t>
            </a:r>
            <a:endParaRPr lang="en-US" sz="20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3657600" y="433447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pcrel</a:t>
            </a:r>
            <a:endParaRPr lang="en-US" sz="2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1534180"/>
            <a:ext cx="42672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400" y="2372380"/>
            <a:ext cx="3581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95400" y="4963180"/>
            <a:ext cx="8763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Line 2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95400" y="6182380"/>
            <a:ext cx="64770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5295901" y="3324881"/>
            <a:ext cx="5562599" cy="6095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7696199" y="5648982"/>
            <a:ext cx="761998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>
            <p:custDataLst>
              <p:tags r:id="rId9"/>
            </p:custDataLst>
          </p:nvPr>
        </p:nvSpPr>
        <p:spPr>
          <a:xfrm>
            <a:off x="7391400" y="641098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7239000" y="359158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ource Sans Pro" panose="020B0503030403020204"/>
              </a:rPr>
              <a:t>Rest of pipeline</a:t>
            </a:r>
            <a:endParaRPr lang="en-US" sz="24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7772400" y="3439183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7772399" y="1838982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733800" y="3743980"/>
            <a:ext cx="403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2143778"/>
            <a:ext cx="10668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-1790699" y="3324880"/>
            <a:ext cx="5562599" cy="6095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6200000">
            <a:off x="647700" y="5687081"/>
            <a:ext cx="685798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Box 22"/>
          <p:cNvSpPr txBox="1"/>
          <p:nvPr>
            <p:custDataLst>
              <p:tags r:id="rId17"/>
            </p:custDataLst>
          </p:nvPr>
        </p:nvSpPr>
        <p:spPr>
          <a:xfrm>
            <a:off x="457200" y="641098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24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533399" y="4582180"/>
            <a:ext cx="914397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PC+4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685800" y="2067583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685799" y="1229383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6800" y="2143780"/>
            <a:ext cx="3048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Freeform 27"/>
          <p:cNvSpPr/>
          <p:nvPr>
            <p:custDataLst>
              <p:tags r:id="rId22"/>
            </p:custDataLst>
          </p:nvPr>
        </p:nvSpPr>
        <p:spPr>
          <a:xfrm>
            <a:off x="5562600" y="1153180"/>
            <a:ext cx="1143000" cy="19812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Text Box 5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19800" y="199138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alu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81600" y="275338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295400" y="3058180"/>
            <a:ext cx="3581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Freeform 31"/>
          <p:cNvSpPr/>
          <p:nvPr>
            <p:custDataLst>
              <p:tags r:id="rId26"/>
            </p:custDataLst>
          </p:nvPr>
        </p:nvSpPr>
        <p:spPr>
          <a:xfrm rot="10800000" flipH="1">
            <a:off x="2209799" y="4277380"/>
            <a:ext cx="685801" cy="9906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5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349400" y="450598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 smtClean="0">
                <a:solidFill>
                  <a:schemeClr val="tx2"/>
                </a:solidFill>
                <a:latin typeface="Source Sans Pro" panose="020B0503030403020204"/>
              </a:rPr>
              <a:t>+</a:t>
            </a:r>
            <a:endParaRPr lang="en-US" sz="3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Line 1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895600" y="4772680"/>
            <a:ext cx="4876802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828800" y="442978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6" name="Straight Connector 35"/>
          <p:cNvCxnSpPr/>
          <p:nvPr>
            <p:custDataLst>
              <p:tags r:id="rId30"/>
            </p:custDataLst>
          </p:nvPr>
        </p:nvCxnSpPr>
        <p:spPr>
          <a:xfrm rot="5400000">
            <a:off x="3619500" y="3020080"/>
            <a:ext cx="22860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828800" y="3058179"/>
            <a:ext cx="0" cy="137160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8" name="Straight Connector 37"/>
          <p:cNvCxnSpPr/>
          <p:nvPr>
            <p:custDataLst>
              <p:tags r:id="rId32"/>
            </p:custDataLst>
          </p:nvPr>
        </p:nvCxnSpPr>
        <p:spPr>
          <a:xfrm rot="5400000">
            <a:off x="4914900" y="3705880"/>
            <a:ext cx="22860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33"/>
            </p:custDataLst>
          </p:nvPr>
        </p:nvCxnSpPr>
        <p:spPr>
          <a:xfrm rot="5400000">
            <a:off x="6057900" y="3705880"/>
            <a:ext cx="22860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2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5029200" y="3362980"/>
            <a:ext cx="0" cy="2819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Line 2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6172200" y="2905780"/>
            <a:ext cx="0" cy="3276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1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905000" y="1000780"/>
            <a:ext cx="0" cy="5334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Line 1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1905000" y="981670"/>
            <a:ext cx="5867400" cy="1911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Line 1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0" y="772180"/>
            <a:ext cx="792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Oval 49"/>
          <p:cNvSpPr/>
          <p:nvPr>
            <p:custDataLst>
              <p:tags r:id="rId39"/>
            </p:custDataLst>
          </p:nvPr>
        </p:nvSpPr>
        <p:spPr>
          <a:xfrm>
            <a:off x="7924800" y="467380"/>
            <a:ext cx="1295400" cy="609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branch?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1" name="Line 2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8610600" y="1076980"/>
            <a:ext cx="0" cy="5105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733800" y="2372380"/>
            <a:ext cx="0" cy="137160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609598" y="2905782"/>
            <a:ext cx="7620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6553200" y="2753380"/>
            <a:ext cx="0" cy="2286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Box 54"/>
          <p:cNvSpPr txBox="1"/>
          <p:nvPr>
            <p:custDataLst>
              <p:tags r:id="rId44"/>
            </p:custDataLst>
          </p:nvPr>
        </p:nvSpPr>
        <p:spPr>
          <a:xfrm>
            <a:off x="7239000" y="39118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pcsel</a:t>
            </a:r>
            <a:endParaRPr lang="en-US" sz="2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Box 55"/>
          <p:cNvSpPr txBox="1"/>
          <p:nvPr>
            <p:custDataLst>
              <p:tags r:id="rId45"/>
            </p:custDataLst>
          </p:nvPr>
        </p:nvSpPr>
        <p:spPr>
          <a:xfrm>
            <a:off x="3352800" y="61978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pcreg</a:t>
            </a:r>
            <a:endParaRPr lang="en-US" sz="2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 rot="16200000">
            <a:off x="7658099" y="4544081"/>
            <a:ext cx="8382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target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2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382001" y="6182380"/>
            <a:ext cx="533399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Execute (EX)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1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7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/>
      <p:bldP spid="56" grpId="0"/>
      <p:bldP spid="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838200"/>
            <a:ext cx="914400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4: Memory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EX/MEM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memory load/store if needed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address is ALU result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(MEM/WB)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of memory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Pass result of ALU operation</a:t>
            </a:r>
          </a:p>
        </p:txBody>
      </p:sp>
    </p:spTree>
    <p:extLst>
      <p:ext uri="{BB962C8B-B14F-4D97-AF65-F5344CB8AC3E}">
        <p14:creationId xmlns:p14="http://schemas.microsoft.com/office/powerpoint/2010/main" val="25847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Line 4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295400" y="3352800"/>
            <a:ext cx="1828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" name="Line 4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1295400" y="1752600"/>
            <a:ext cx="6477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" name="Line 4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295400" y="5638800"/>
            <a:ext cx="6477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6988629" y="6019800"/>
            <a:ext cx="192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ource Sans Pro" panose="020B0503030403020204"/>
              </a:rPr>
              <a:t>Rest of pipeline</a:t>
            </a:r>
            <a:endParaRPr lang="en-US" sz="24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ource Sans Pro" panose="020B0503030403020204"/>
              </a:rPr>
              <a:t>Stage 3: Execute</a:t>
            </a:r>
            <a:endParaRPr lang="en-US" sz="24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60614" y="5208815"/>
            <a:ext cx="85997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TextBox 16"/>
          <p:cNvSpPr txBox="1"/>
          <p:nvPr>
            <p:custDataLst>
              <p:tags r:id="rId13"/>
            </p:custDataLst>
          </p:nvPr>
        </p:nvSpPr>
        <p:spPr>
          <a:xfrm>
            <a:off x="304800" y="601979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646613" y="3008814"/>
            <a:ext cx="687976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46611" y="1408612"/>
            <a:ext cx="687978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2743200"/>
            <a:ext cx="2133600" cy="1981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29000" y="3657600"/>
            <a:ext cx="1600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24200" y="3110925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2000" y="3124200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57600" y="2743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95800" y="4343400"/>
            <a:ext cx="6858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Source Sans Pro" panose="020B0503030403020204"/>
              </a:rPr>
              <a:t>mc</a:t>
            </a: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257800" y="3352800"/>
            <a:ext cx="2514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114800" y="1752600"/>
            <a:ext cx="0" cy="99060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4876800" y="4724400"/>
            <a:ext cx="0" cy="914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60614" y="4142016"/>
            <a:ext cx="85997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target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Oval 29"/>
          <p:cNvSpPr/>
          <p:nvPr>
            <p:custDataLst>
              <p:tags r:id="rId26"/>
            </p:custDataLst>
          </p:nvPr>
        </p:nvSpPr>
        <p:spPr>
          <a:xfrm>
            <a:off x="1981200" y="76200"/>
            <a:ext cx="1295400" cy="609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branch?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2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2590800" y="685800"/>
            <a:ext cx="0" cy="4953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32" name="Line 1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0" y="381000"/>
            <a:ext cx="19812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33" name="TextBox 32"/>
          <p:cNvSpPr txBox="1"/>
          <p:nvPr>
            <p:custDataLst>
              <p:tags r:id="rId29"/>
            </p:custDataLst>
          </p:nvPr>
        </p:nvSpPr>
        <p:spPr>
          <a:xfrm>
            <a:off x="1295400" y="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pcsel</a:t>
            </a:r>
            <a:endParaRPr lang="en-US" sz="2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TextBox 33"/>
          <p:cNvSpPr txBox="1"/>
          <p:nvPr>
            <p:custDataLst>
              <p:tags r:id="rId30"/>
            </p:custDataLst>
          </p:nvPr>
        </p:nvSpPr>
        <p:spPr>
          <a:xfrm>
            <a:off x="1371600" y="3886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pcrel</a:t>
            </a:r>
            <a:endParaRPr lang="en-US" sz="2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TextBox 35"/>
          <p:cNvSpPr txBox="1"/>
          <p:nvPr>
            <p:custDataLst>
              <p:tags r:id="rId31"/>
            </p:custDataLst>
          </p:nvPr>
        </p:nvSpPr>
        <p:spPr>
          <a:xfrm>
            <a:off x="1295400" y="685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pcreg</a:t>
            </a:r>
            <a:endParaRPr lang="en-US" sz="2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37" name="Group 36"/>
          <p:cNvGrpSpPr/>
          <p:nvPr/>
        </p:nvGrpSpPr>
        <p:grpSpPr>
          <a:xfrm flipV="1">
            <a:off x="0" y="4495798"/>
            <a:ext cx="2286000" cy="2047220"/>
            <a:chOff x="0" y="4876800"/>
            <a:chExt cx="2286000" cy="609600"/>
          </a:xfrm>
        </p:grpSpPr>
        <p:sp>
          <p:nvSpPr>
            <p:cNvPr id="38" name="Line 45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1295400" y="5486400"/>
              <a:ext cx="9906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9" name="Line 4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0" y="4876800"/>
              <a:ext cx="22860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0" name="Line 4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2286000" y="4876800"/>
              <a:ext cx="0" cy="6096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flipV="1">
            <a:off x="0" y="1066800"/>
            <a:ext cx="2438400" cy="5638800"/>
            <a:chOff x="0" y="4876800"/>
            <a:chExt cx="2286000" cy="609600"/>
          </a:xfrm>
        </p:grpSpPr>
        <p:sp>
          <p:nvSpPr>
            <p:cNvPr id="46" name="Line 4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1295400" y="5486400"/>
              <a:ext cx="9906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0" y="4876800"/>
              <a:ext cx="22860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8" name="Line 4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 flipV="1">
              <a:off x="2286000" y="4876800"/>
              <a:ext cx="0" cy="6096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4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Review: Multi Cycle Processor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6689" y="914400"/>
            <a:ext cx="8844911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Advantages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Better MIPS and smaller clock period (higher clock frequency)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Hence, better performance than Single Cycle processor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Disadvantages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Higher CPI than single cycle processor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Pipelining: Want better Performance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want small CPI (close to 1) with high MIPS and short clock period (high clock frequency) </a:t>
            </a:r>
          </a:p>
        </p:txBody>
      </p:sp>
    </p:spTree>
    <p:extLst>
      <p:ext uri="{BB962C8B-B14F-4D97-AF65-F5344CB8AC3E}">
        <p14:creationId xmlns:p14="http://schemas.microsoft.com/office/powerpoint/2010/main" val="5833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5: Write-back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MEM/WB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Select value and write to register file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08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Line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1295400" y="5715000"/>
            <a:ext cx="1295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" name="Line 4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1295400" y="5486400"/>
            <a:ext cx="990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295400" y="3200400"/>
            <a:ext cx="990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95400" y="1828800"/>
            <a:ext cx="990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ource Sans Pro" panose="020B0503030403020204"/>
              </a:rPr>
              <a:t>Stage 4: Memory</a:t>
            </a:r>
            <a:endParaRPr lang="en-US" sz="24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228599" y="6019799"/>
            <a:ext cx="186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685800" y="29718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685799" y="15240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86000" y="1600200"/>
            <a:ext cx="381000" cy="1828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0" y="762000"/>
            <a:ext cx="3810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67000" y="2514600"/>
            <a:ext cx="1143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10000" y="762000"/>
            <a:ext cx="0" cy="175260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0" y="4876800"/>
            <a:ext cx="2286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2286000" y="4876800"/>
            <a:ext cx="0" cy="609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1371600" y="381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ource Sans Pro" panose="020B0503030403020204"/>
              </a:rPr>
              <a:t>result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1371600" y="4495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dest</a:t>
            </a:r>
            <a:endParaRPr lang="en-US" sz="2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2590800" y="3276600"/>
            <a:ext cx="0" cy="2438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9086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2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lbow Connector 4"/>
          <p:cNvCxnSpPr/>
          <p:nvPr/>
        </p:nvCxnSpPr>
        <p:spPr>
          <a:xfrm rot="10800000" flipV="1">
            <a:off x="914400" y="4628963"/>
            <a:ext cx="5105400" cy="623745"/>
          </a:xfrm>
          <a:prstGeom prst="bentConnector3">
            <a:avLst>
              <a:gd name="adj1" fmla="val -3178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rot="10800000" flipV="1">
            <a:off x="914401" y="4343400"/>
            <a:ext cx="5105400" cy="623745"/>
          </a:xfrm>
          <a:prstGeom prst="bentConnector3">
            <a:avLst>
              <a:gd name="adj1" fmla="val -2239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42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1142999" y="6029980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grpSp>
        <p:nvGrpSpPr>
          <p:cNvPr id="109" name="Group 108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609599" y="2895600"/>
            <a:chExt cx="381000" cy="609600"/>
          </a:xfrm>
        </p:grpSpPr>
        <p:sp>
          <p:nvSpPr>
            <p:cNvPr id="17" name="Freeform 16"/>
            <p:cNvSpPr/>
            <p:nvPr>
              <p:custDataLst>
                <p:tags r:id="rId96"/>
              </p:custDataLst>
            </p:nvPr>
          </p:nvSpPr>
          <p:spPr>
            <a:xfrm>
              <a:off x="609599" y="2895600"/>
              <a:ext cx="381000" cy="6096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23900" y="2957506"/>
              <a:ext cx="1905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4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738889" y="4272290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>
            <p:custDataLst>
              <p:tags r:id="rId28"/>
            </p:custDataLst>
          </p:nvPr>
        </p:nvSpPr>
        <p:spPr>
          <a:xfrm>
            <a:off x="3352800" y="6019800"/>
            <a:ext cx="129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>
            <p:custDataLst>
              <p:tags r:id="rId30"/>
            </p:custDataLst>
          </p:nvPr>
        </p:nvSpPr>
        <p:spPr>
          <a:xfrm>
            <a:off x="4947557" y="6019800"/>
            <a:ext cx="168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Freeform 43"/>
          <p:cNvSpPr/>
          <p:nvPr>
            <p:custDataLst>
              <p:tags r:id="rId35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TextBox 47"/>
          <p:cNvSpPr txBox="1"/>
          <p:nvPr>
            <p:custDataLst>
              <p:tags r:id="rId39"/>
            </p:custDataLst>
          </p:nvPr>
        </p:nvSpPr>
        <p:spPr>
          <a:xfrm>
            <a:off x="6928758" y="6019800"/>
            <a:ext cx="175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1" name="Rectangle 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8991600" y="304800"/>
            <a:ext cx="0" cy="182880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 flipV="1">
            <a:off x="8686800" y="304800"/>
            <a:ext cx="304800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077200" y="4419600"/>
            <a:ext cx="8382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8915400" y="495301"/>
            <a:ext cx="0" cy="3924299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8610600" y="4572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1" name="Line 43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4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5" name="Group 155"/>
          <p:cNvGrpSpPr/>
          <p:nvPr>
            <p:custDataLst>
              <p:tags r:id="rId69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96" name="Rectangle 22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90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</a:p>
          </p:txBody>
        </p:sp>
        <p:sp>
          <p:nvSpPr>
            <p:cNvPr id="98" name="TextBox 97"/>
            <p:cNvSpPr txBox="1"/>
            <p:nvPr>
              <p:custDataLst>
                <p:tags r:id="rId91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Ra</a:t>
              </a:r>
            </a:p>
          </p:txBody>
        </p:sp>
        <p:sp>
          <p:nvSpPr>
            <p:cNvPr id="99" name="TextBox 98"/>
            <p:cNvSpPr txBox="1"/>
            <p:nvPr>
              <p:custDataLst>
                <p:tags r:id="rId92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tx2"/>
                  </a:solidFill>
                  <a:latin typeface="Source Sans Pro" panose="020B0503030403020204"/>
                </a:rPr>
                <a:t>Rb</a:t>
              </a:r>
              <a:endParaRPr lang="en-US" sz="2400" dirty="0" smtClean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0" name="TextBox 99"/>
            <p:cNvSpPr txBox="1"/>
            <p:nvPr>
              <p:custDataLst>
                <p:tags r:id="rId93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101" name="TextBox 100"/>
            <p:cNvSpPr txBox="1"/>
            <p:nvPr>
              <p:custDataLst>
                <p:tags r:id="rId94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102" name="TextBox 101"/>
            <p:cNvSpPr txBox="1"/>
            <p:nvPr>
              <p:custDataLst>
                <p:tags r:id="rId95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103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16200000">
            <a:off x="3738890" y="3957311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 rot="16200000">
            <a:off x="3695697" y="3924302"/>
            <a:ext cx="381005" cy="457198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939" y="13750"/>
            <a:ext cx="587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 panose="020B0503030403020204"/>
              </a:rPr>
              <a:t>Putting it all together</a:t>
            </a:r>
            <a:endParaRPr lang="en-US" sz="4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4" name="Group 188"/>
          <p:cNvGrpSpPr/>
          <p:nvPr>
            <p:custDataLst>
              <p:tags r:id="rId72"/>
            </p:custDataLst>
          </p:nvPr>
        </p:nvGrpSpPr>
        <p:grpSpPr>
          <a:xfrm>
            <a:off x="1371601" y="838202"/>
            <a:ext cx="6705601" cy="4952998"/>
            <a:chOff x="1371601" y="838201"/>
            <a:chExt cx="6705601" cy="4952998"/>
          </a:xfrm>
        </p:grpSpPr>
        <p:sp>
          <p:nvSpPr>
            <p:cNvPr id="75" name="Text Box 11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inst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6" name="Text Box 11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rot="16200000">
              <a:off x="1219199" y="3886199"/>
              <a:ext cx="762001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7" name="Text Box 1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8" name="Text Box 11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9" name="Text Box 11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16200000">
              <a:off x="3709396" y="4291599"/>
              <a:ext cx="353605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Rt</a:t>
              </a:r>
              <a:endParaRPr lang="en-US" sz="20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0" name="Text Box 11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1" name="Text Box 11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M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3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sz="1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5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imm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6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5446128" y="4076699"/>
              <a:ext cx="537741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6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Consider a non-pipelined processor with clock period </a:t>
            </a:r>
            <a:r>
              <a:rPr lang="en-US" dirty="0" smtClean="0">
                <a:solidFill>
                  <a:schemeClr val="accent6"/>
                </a:solidFill>
              </a:rPr>
              <a:t>C</a:t>
            </a:r>
            <a:r>
              <a:rPr lang="en-US" dirty="0" smtClean="0"/>
              <a:t> (</a:t>
            </a:r>
            <a:r>
              <a:rPr lang="en-US" i="1" dirty="0" smtClean="0"/>
              <a:t>e.g.</a:t>
            </a:r>
            <a:r>
              <a:rPr lang="en-US" dirty="0" smtClean="0"/>
              <a:t>, 50 ns). If you divide the processor into </a:t>
            </a:r>
            <a:r>
              <a:rPr lang="en-US" dirty="0" smtClean="0">
                <a:solidFill>
                  <a:schemeClr val="accent6"/>
                </a:solidFill>
              </a:rPr>
              <a:t>N</a:t>
            </a:r>
            <a:r>
              <a:rPr lang="en-US" dirty="0" smtClean="0"/>
              <a:t> stages (</a:t>
            </a:r>
            <a:r>
              <a:rPr lang="en-US" i="1" dirty="0" smtClean="0"/>
              <a:t>e.g.</a:t>
            </a:r>
            <a:r>
              <a:rPr lang="en-US" dirty="0" smtClean="0"/>
              <a:t>, 5) , your new clock period will be: 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less than C/N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C/N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</a:t>
            </a:r>
            <a:r>
              <a:rPr lang="en-US" dirty="0" smtClean="0"/>
              <a:t>reater than C/N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4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" y="13487"/>
            <a:ext cx="8961120" cy="887417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r>
              <a:rPr lang="en-US" dirty="0" smtClean="0">
                <a:solidFill>
                  <a:schemeClr val="accent6"/>
                </a:solidFill>
              </a:rPr>
              <a:t> Question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Consider a non-pipelined processor with clock period </a:t>
            </a:r>
            <a:r>
              <a:rPr lang="en-US" dirty="0" smtClean="0">
                <a:solidFill>
                  <a:schemeClr val="accent6"/>
                </a:solidFill>
              </a:rPr>
              <a:t>C</a:t>
            </a:r>
            <a:r>
              <a:rPr lang="en-US" dirty="0" smtClean="0"/>
              <a:t> (</a:t>
            </a:r>
            <a:r>
              <a:rPr lang="en-US" i="1" dirty="0" smtClean="0"/>
              <a:t>e.g.</a:t>
            </a:r>
            <a:r>
              <a:rPr lang="en-US" dirty="0" smtClean="0"/>
              <a:t>, 50 ns). If you divide the processor into </a:t>
            </a:r>
            <a:r>
              <a:rPr lang="en-US" dirty="0" smtClean="0">
                <a:solidFill>
                  <a:schemeClr val="accent6"/>
                </a:solidFill>
              </a:rPr>
              <a:t>N</a:t>
            </a:r>
            <a:r>
              <a:rPr lang="en-US" dirty="0" smtClean="0"/>
              <a:t> stages (</a:t>
            </a:r>
            <a:r>
              <a:rPr lang="en-US" i="1" dirty="0" smtClean="0"/>
              <a:t>e.g.</a:t>
            </a:r>
            <a:r>
              <a:rPr lang="en-US" dirty="0" smtClean="0"/>
              <a:t>, 5) , your new clock period will be: 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less than C/N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C/N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</a:t>
            </a:r>
            <a:r>
              <a:rPr lang="en-US" dirty="0" smtClean="0"/>
              <a:t>reater than C/N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4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" y="13487"/>
            <a:ext cx="8961120" cy="887417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r>
              <a:rPr lang="en-US" dirty="0" smtClean="0">
                <a:solidFill>
                  <a:schemeClr val="accent6"/>
                </a:solidFill>
              </a:rPr>
              <a:t> Question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" y="4767943"/>
            <a:ext cx="1752600" cy="533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Takeaway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GB" dirty="0" smtClean="0"/>
              <a:t>Pipelining is a powerful technique to mask latencies  and increase throughput</a:t>
            </a:r>
          </a:p>
          <a:p>
            <a:pPr lvl="1"/>
            <a:r>
              <a:rPr lang="en-GB" dirty="0" smtClean="0"/>
              <a:t>Logically, instructions execute one at a time</a:t>
            </a:r>
          </a:p>
          <a:p>
            <a:pPr lvl="1"/>
            <a:r>
              <a:rPr lang="en-GB" dirty="0" smtClean="0"/>
              <a:t>Physically, instructions execute in parallel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Instruction level parallelism</a:t>
            </a:r>
          </a:p>
          <a:p>
            <a:endParaRPr lang="en-GB" dirty="0" smtClean="0"/>
          </a:p>
          <a:p>
            <a:r>
              <a:rPr lang="en-GB" dirty="0" smtClean="0"/>
              <a:t>Abstraction promotes decoupling</a:t>
            </a:r>
          </a:p>
          <a:p>
            <a:pPr lvl="1"/>
            <a:r>
              <a:rPr lang="en-GB" dirty="0" smtClean="0"/>
              <a:t>Interface (ISA) vs. implementation (Pipeline)</a:t>
            </a:r>
          </a:p>
        </p:txBody>
      </p:sp>
    </p:spTree>
    <p:extLst>
      <p:ext uri="{BB962C8B-B14F-4D97-AF65-F5344CB8AC3E}">
        <p14:creationId xmlns:p14="http://schemas.microsoft.com/office/powerpoint/2010/main" val="34107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RISC-V is </a:t>
            </a:r>
            <a:r>
              <a:rPr lang="en-US" i="1" dirty="0" smtClean="0"/>
              <a:t>designed </a:t>
            </a:r>
            <a:r>
              <a:rPr lang="en-US" dirty="0" smtClean="0"/>
              <a:t>for pipelining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Instructions same length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32 bits, easy to fetch and then decode</a:t>
            </a:r>
          </a:p>
          <a:p>
            <a:pPr marL="1200150" lvl="1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4</a:t>
            </a:r>
            <a:r>
              <a:rPr lang="en-US" dirty="0" smtClean="0"/>
              <a:t> types of instruction formats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Easy to route bits between stages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Can read a register source before even knowing what the instruction is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Memory access through lw and sw only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Access memory after ALU</a:t>
            </a:r>
          </a:p>
        </p:txBody>
      </p:sp>
    </p:spTree>
    <p:extLst>
      <p:ext uri="{BB962C8B-B14F-4D97-AF65-F5344CB8AC3E}">
        <p14:creationId xmlns:p14="http://schemas.microsoft.com/office/powerpoint/2010/main" val="28213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5-stage Pipeline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Implementation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rgbClr val="FF2F92"/>
                </a:solidFill>
              </a:rPr>
              <a:t>Working Example</a:t>
            </a:r>
            <a:endParaRPr lang="en-US" dirty="0">
              <a:solidFill>
                <a:srgbClr val="FF2F9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1" y="3458891"/>
            <a:ext cx="2941909" cy="29419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13171" y="3663165"/>
            <a:ext cx="372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Structural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Data 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Control Hazards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41612" y="1109185"/>
            <a:ext cx="2209800" cy="1742545"/>
            <a:chOff x="5894294" y="824752"/>
            <a:chExt cx="2819400" cy="2223247"/>
          </a:xfrm>
        </p:grpSpPr>
        <p:sp>
          <p:nvSpPr>
            <p:cNvPr id="11" name="Rectangle 10"/>
            <p:cNvSpPr/>
            <p:nvPr/>
          </p:nvSpPr>
          <p:spPr>
            <a:xfrm>
              <a:off x="5894294" y="824752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6544" y="865050"/>
              <a:ext cx="2760256" cy="214264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343400" y="1121869"/>
            <a:ext cx="2209800" cy="1771634"/>
            <a:chOff x="5591396" y="3491117"/>
            <a:chExt cx="2819400" cy="2260361"/>
          </a:xfrm>
        </p:grpSpPr>
        <p:sp>
          <p:nvSpPr>
            <p:cNvPr id="14" name="Rectangle 13"/>
            <p:cNvSpPr/>
            <p:nvPr/>
          </p:nvSpPr>
          <p:spPr>
            <a:xfrm>
              <a:off x="5591396" y="3491117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3568531"/>
              <a:ext cx="2771996" cy="218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7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	Sample </a:t>
            </a:r>
            <a:r>
              <a:rPr lang="en-US" dirty="0"/>
              <a:t>Code (Simple)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  <a:tabLst>
                <a:tab pos="1485900" algn="l"/>
              </a:tabLst>
            </a:pPr>
            <a:r>
              <a:rPr lang="en-US" dirty="0" smtClean="0">
                <a:latin typeface="Consolas" pitchFamily="49" charset="0"/>
              </a:rPr>
              <a:t>add 	x3 </a:t>
            </a:r>
            <a:r>
              <a:rPr lang="en-US" dirty="0" smtClean="0">
                <a:latin typeface="Consolas" pitchFamily="49" charset="0"/>
                <a:sym typeface="Wingdings"/>
              </a:rPr>
              <a:t></a:t>
            </a:r>
            <a:r>
              <a:rPr lang="en-US" dirty="0" smtClean="0">
                <a:latin typeface="Consolas" pitchFamily="49" charset="0"/>
              </a:rPr>
              <a:t> x1, x2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x6 </a:t>
            </a:r>
            <a:r>
              <a:rPr lang="en-US" dirty="0" smtClean="0">
                <a:latin typeface="Consolas" pitchFamily="49" charset="0"/>
                <a:sym typeface="Wingdings"/>
              </a:rPr>
              <a:t></a:t>
            </a:r>
            <a:r>
              <a:rPr lang="en-US" dirty="0" smtClean="0">
                <a:latin typeface="Consolas" pitchFamily="49" charset="0"/>
              </a:rPr>
              <a:t> x4, x5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lw 	x4 </a:t>
            </a:r>
            <a:r>
              <a:rPr lang="en-US" dirty="0" smtClean="0">
                <a:latin typeface="Consolas" pitchFamily="49" charset="0"/>
                <a:sym typeface="Wingdings"/>
              </a:rPr>
              <a:t></a:t>
            </a:r>
            <a:r>
              <a:rPr lang="en-US" dirty="0" smtClean="0">
                <a:latin typeface="Consolas" pitchFamily="49" charset="0"/>
              </a:rPr>
              <a:t> x2, 20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add 	x5 </a:t>
            </a:r>
            <a:r>
              <a:rPr lang="en-US" dirty="0" smtClean="0">
                <a:latin typeface="Consolas" pitchFamily="49" charset="0"/>
                <a:sym typeface="Wingdings"/>
              </a:rPr>
              <a:t></a:t>
            </a:r>
            <a:r>
              <a:rPr lang="en-US" dirty="0" smtClean="0">
                <a:latin typeface="Consolas" pitchFamily="49" charset="0"/>
              </a:rPr>
              <a:t> x2, x5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sw 	x7 </a:t>
            </a:r>
            <a:r>
              <a:rPr lang="en-US" dirty="0" smtClean="0">
                <a:latin typeface="Consolas" pitchFamily="49" charset="0"/>
                <a:sym typeface="Wingdings"/>
              </a:rPr>
              <a:t></a:t>
            </a:r>
            <a:r>
              <a:rPr lang="en-US" dirty="0" smtClean="0">
                <a:latin typeface="Consolas" pitchFamily="49" charset="0"/>
              </a:rPr>
              <a:t> x3, 12 </a:t>
            </a:r>
          </a:p>
          <a:p>
            <a:pPr>
              <a:tabLst>
                <a:tab pos="1485900" algn="l"/>
              </a:tabLst>
            </a:pPr>
            <a:endParaRPr lang="en-US" dirty="0" smtClean="0">
              <a:solidFill>
                <a:schemeClr val="accent2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Assume 8-register </a:t>
            </a:r>
            <a:r>
              <a:rPr lang="en-US" dirty="0">
                <a:solidFill>
                  <a:schemeClr val="accent1"/>
                </a:solidFill>
              </a:rPr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22259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283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4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PC</a:t>
            </a:r>
          </a:p>
        </p:txBody>
      </p:sp>
      <p:sp>
        <p:nvSpPr>
          <p:cNvPr id="286" name="Rectangle 7"/>
          <p:cNvSpPr>
            <a:spLocks noChangeArrowheads="1"/>
          </p:cNvSpPr>
          <p:nvPr/>
        </p:nvSpPr>
        <p:spPr bwMode="ltGray">
          <a:xfrm rot="16200000">
            <a:off x="2095500" y="3009900"/>
            <a:ext cx="1828800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Register file</a:t>
            </a:r>
          </a:p>
          <a:p>
            <a:pPr eaLnBrk="1" hangingPunct="1"/>
            <a:endParaRPr lang="en-US" sz="140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7" name="AutoShape 8"/>
          <p:cNvSpPr>
            <a:spLocks noChangeArrowheads="1"/>
          </p:cNvSpPr>
          <p:nvPr/>
        </p:nvSpPr>
        <p:spPr bwMode="auto">
          <a:xfrm rot="162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89" name="Freeform 10"/>
          <p:cNvSpPr>
            <a:spLocks/>
          </p:cNvSpPr>
          <p:nvPr/>
        </p:nvSpPr>
        <p:spPr bwMode="auto">
          <a:xfrm rot="16200000">
            <a:off x="4664395" y="3336605"/>
            <a:ext cx="1371600" cy="489589"/>
          </a:xfrm>
          <a:custGeom>
            <a:avLst/>
            <a:gdLst>
              <a:gd name="T0" fmla="*/ 480 w 672"/>
              <a:gd name="T1" fmla="*/ 288 h 288"/>
              <a:gd name="T2" fmla="*/ 672 w 672"/>
              <a:gd name="T3" fmla="*/ 0 h 288"/>
              <a:gd name="T4" fmla="*/ 432 w 672"/>
              <a:gd name="T5" fmla="*/ 0 h 288"/>
              <a:gd name="T6" fmla="*/ 384 w 672"/>
              <a:gd name="T7" fmla="*/ 96 h 288"/>
              <a:gd name="T8" fmla="*/ 288 w 672"/>
              <a:gd name="T9" fmla="*/ 96 h 288"/>
              <a:gd name="T10" fmla="*/ 240 w 672"/>
              <a:gd name="T11" fmla="*/ 0 h 288"/>
              <a:gd name="T12" fmla="*/ 0 w 672"/>
              <a:gd name="T13" fmla="*/ 0 h 288"/>
              <a:gd name="T14" fmla="*/ 192 w 672"/>
              <a:gd name="T15" fmla="*/ 288 h 288"/>
              <a:gd name="T16" fmla="*/ 480 w 672"/>
              <a:gd name="T1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2" h="288">
                <a:moveTo>
                  <a:pt x="480" y="288"/>
                </a:moveTo>
                <a:lnTo>
                  <a:pt x="672" y="0"/>
                </a:lnTo>
                <a:lnTo>
                  <a:pt x="432" y="0"/>
                </a:lnTo>
                <a:lnTo>
                  <a:pt x="384" y="96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lnTo>
                  <a:pt x="192" y="288"/>
                </a:lnTo>
                <a:lnTo>
                  <a:pt x="480" y="288"/>
                </a:lnTo>
                <a:close/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0" name="Text Box 11"/>
          <p:cNvSpPr txBox="1">
            <a:spLocks noChangeArrowheads="1"/>
          </p:cNvSpPr>
          <p:nvPr/>
        </p:nvSpPr>
        <p:spPr bwMode="auto">
          <a:xfrm>
            <a:off x="5335151" y="3239799"/>
            <a:ext cx="314541" cy="7390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A</a:t>
            </a:r>
          </a:p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L</a:t>
            </a:r>
          </a:p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U</a:t>
            </a:r>
          </a:p>
        </p:txBody>
      </p:sp>
      <p:sp>
        <p:nvSpPr>
          <p:cNvPr id="291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92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293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5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6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mem</a:t>
            </a:r>
          </a:p>
        </p:txBody>
      </p:sp>
      <p:sp>
        <p:nvSpPr>
          <p:cNvPr id="297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1066800" y="1981200"/>
            <a:ext cx="452438" cy="762000"/>
            <a:chOff x="1066800" y="1981200"/>
            <a:chExt cx="452438" cy="762000"/>
          </a:xfrm>
        </p:grpSpPr>
        <p:sp>
          <p:nvSpPr>
            <p:cNvPr id="299" name="Freeform 20"/>
            <p:cNvSpPr>
              <a:spLocks/>
            </p:cNvSpPr>
            <p:nvPr/>
          </p:nvSpPr>
          <p:spPr bwMode="auto">
            <a:xfrm>
              <a:off x="1066800" y="1981200"/>
              <a:ext cx="381000" cy="76200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0" name="Text Box 21"/>
            <p:cNvSpPr txBox="1">
              <a:spLocks noChangeArrowheads="1"/>
            </p:cNvSpPr>
            <p:nvPr/>
          </p:nvSpPr>
          <p:spPr bwMode="auto">
            <a:xfrm>
              <a:off x="1155700" y="2136775"/>
              <a:ext cx="363538" cy="4619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tx2"/>
                  </a:solidFill>
                  <a:latin typeface="Source Sans Pro"/>
                </a:rPr>
                <a:t>+</a:t>
              </a:r>
            </a:p>
          </p:txBody>
        </p:sp>
      </p:grpSp>
      <p:sp>
        <p:nvSpPr>
          <p:cNvPr id="301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2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3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4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5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6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7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8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9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0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1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2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3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4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5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6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7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8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9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3" name="AutoShape 44"/>
          <p:cNvSpPr>
            <a:spLocks noChangeArrowheads="1"/>
          </p:cNvSpPr>
          <p:nvPr/>
        </p:nvSpPr>
        <p:spPr bwMode="auto">
          <a:xfrm rot="162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2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3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4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5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7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8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9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0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1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580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7-11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op</a:t>
            </a:r>
          </a:p>
        </p:txBody>
      </p:sp>
      <p:sp>
        <p:nvSpPr>
          <p:cNvPr id="34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err="1" smtClean="0">
                <a:solidFill>
                  <a:schemeClr val="tx2"/>
                </a:solidFill>
                <a:latin typeface="Source Sans Pro"/>
              </a:rPr>
              <a:t>imm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valB</a:t>
            </a:r>
          </a:p>
        </p:txBody>
      </p:sp>
      <p:sp>
        <p:nvSpPr>
          <p:cNvPr id="35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valA</a:t>
            </a:r>
          </a:p>
        </p:txBody>
      </p:sp>
      <p:sp>
        <p:nvSpPr>
          <p:cNvPr id="35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PC+4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PC+4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target</a:t>
            </a:r>
          </a:p>
        </p:txBody>
      </p:sp>
      <p:sp>
        <p:nvSpPr>
          <p:cNvPr id="35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ALU</a:t>
            </a:r>
          </a:p>
          <a:p>
            <a:pPr algn="ctr"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result</a:t>
            </a:r>
          </a:p>
        </p:txBody>
      </p:sp>
      <p:sp>
        <p:nvSpPr>
          <p:cNvPr id="35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op</a:t>
            </a:r>
          </a:p>
        </p:txBody>
      </p:sp>
      <p:sp>
        <p:nvSpPr>
          <p:cNvPr id="35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dest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valB</a:t>
            </a:r>
          </a:p>
        </p:txBody>
      </p:sp>
      <p:sp>
        <p:nvSpPr>
          <p:cNvPr id="358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op</a:t>
            </a:r>
          </a:p>
        </p:txBody>
      </p:sp>
      <p:sp>
        <p:nvSpPr>
          <p:cNvPr id="359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dest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0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ALU</a:t>
            </a:r>
          </a:p>
          <a:p>
            <a:pPr algn="ctr"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result</a:t>
            </a:r>
          </a:p>
        </p:txBody>
      </p:sp>
      <p:sp>
        <p:nvSpPr>
          <p:cNvPr id="361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mdata</a:t>
            </a:r>
          </a:p>
        </p:txBody>
      </p:sp>
      <p:sp>
        <p:nvSpPr>
          <p:cNvPr id="362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3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4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5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6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7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8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9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instruction</a:t>
            </a:r>
          </a:p>
        </p:txBody>
      </p:sp>
      <p:sp>
        <p:nvSpPr>
          <p:cNvPr id="370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 </a:t>
            </a:r>
          </a:p>
        </p:txBody>
      </p:sp>
      <p:sp>
        <p:nvSpPr>
          <p:cNvPr id="371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 </a:t>
            </a:r>
          </a:p>
        </p:txBody>
      </p:sp>
      <p:sp>
        <p:nvSpPr>
          <p:cNvPr id="372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 </a:t>
            </a:r>
          </a:p>
        </p:txBody>
      </p:sp>
      <p:sp>
        <p:nvSpPr>
          <p:cNvPr id="373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 </a:t>
            </a:r>
          </a:p>
        </p:txBody>
      </p:sp>
      <p:sp>
        <p:nvSpPr>
          <p:cNvPr id="374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 </a:t>
            </a:r>
          </a:p>
        </p:txBody>
      </p:sp>
      <p:sp>
        <p:nvSpPr>
          <p:cNvPr id="375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 </a:t>
            </a:r>
          </a:p>
        </p:txBody>
      </p:sp>
      <p:sp>
        <p:nvSpPr>
          <p:cNvPr id="376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77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 </a:t>
            </a:r>
          </a:p>
        </p:txBody>
      </p:sp>
      <p:sp>
        <p:nvSpPr>
          <p:cNvPr id="378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9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3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0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1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x5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2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x1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3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4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5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6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53412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regA</a:t>
            </a:r>
          </a:p>
        </p:txBody>
      </p:sp>
      <p:sp>
        <p:nvSpPr>
          <p:cNvPr id="387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53412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regB</a:t>
            </a:r>
          </a:p>
        </p:txBody>
      </p:sp>
      <p:sp>
        <p:nvSpPr>
          <p:cNvPr id="388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73930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0-6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9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data</a:t>
            </a:r>
          </a:p>
        </p:txBody>
      </p:sp>
      <p:sp>
        <p:nvSpPr>
          <p:cNvPr id="390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dest</a:t>
            </a:r>
          </a:p>
        </p:txBody>
      </p:sp>
      <p:sp>
        <p:nvSpPr>
          <p:cNvPr id="391" name="TextBox 390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IF/ID</a:t>
            </a:r>
          </a:p>
        </p:txBody>
      </p:sp>
      <p:sp>
        <p:nvSpPr>
          <p:cNvPr id="392" name="TextBox 391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ID/EX</a:t>
            </a:r>
          </a:p>
        </p:txBody>
      </p:sp>
      <p:sp>
        <p:nvSpPr>
          <p:cNvPr id="393" name="TextBox 392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EX/MEM</a:t>
            </a:r>
          </a:p>
        </p:txBody>
      </p:sp>
      <p:sp>
        <p:nvSpPr>
          <p:cNvPr id="394" name="TextBox 393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MEM/WB</a:t>
            </a:r>
          </a:p>
        </p:txBody>
      </p:sp>
      <p:sp>
        <p:nvSpPr>
          <p:cNvPr id="395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extend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7" name="Line 57"/>
          <p:cNvSpPr>
            <a:spLocks noChangeShapeType="1"/>
          </p:cNvSpPr>
          <p:nvPr/>
        </p:nvSpPr>
        <p:spPr bwMode="auto">
          <a:xfrm>
            <a:off x="4267199" y="5191404"/>
            <a:ext cx="609599" cy="448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Rd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401" name="Straight Connector 40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Rectangle 5"/>
          <p:cNvSpPr>
            <a:spLocks noChangeArrowheads="1"/>
          </p:cNvSpPr>
          <p:nvPr/>
        </p:nvSpPr>
        <p:spPr bwMode="auto">
          <a:xfrm>
            <a:off x="980429" y="2981324"/>
            <a:ext cx="519758" cy="108448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Inst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mem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743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Improving Performance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dirty="0" smtClean="0"/>
              <a:t>Parallelism</a:t>
            </a:r>
          </a:p>
          <a:p>
            <a:endParaRPr lang="en-US" dirty="0"/>
          </a:p>
          <a:p>
            <a:r>
              <a:rPr lang="en-US" dirty="0" smtClean="0"/>
              <a:t>Pipelining</a:t>
            </a:r>
          </a:p>
          <a:p>
            <a:endParaRPr lang="en-US" dirty="0"/>
          </a:p>
          <a:p>
            <a:r>
              <a:rPr lang="en-US" dirty="0" smtClean="0"/>
              <a:t>Both!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94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83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4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PC</a:t>
            </a:r>
          </a:p>
        </p:txBody>
      </p:sp>
      <p:sp>
        <p:nvSpPr>
          <p:cNvPr id="286" name="Rectangle 7"/>
          <p:cNvSpPr>
            <a:spLocks noChangeArrowheads="1"/>
          </p:cNvSpPr>
          <p:nvPr/>
        </p:nvSpPr>
        <p:spPr bwMode="ltGray">
          <a:xfrm rot="16200000">
            <a:off x="2095500" y="3009900"/>
            <a:ext cx="1828800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Register file</a:t>
            </a: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7" name="AutoShape 8"/>
          <p:cNvSpPr>
            <a:spLocks noChangeArrowheads="1"/>
          </p:cNvSpPr>
          <p:nvPr/>
        </p:nvSpPr>
        <p:spPr bwMode="auto">
          <a:xfrm rot="162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grpSp>
        <p:nvGrpSpPr>
          <p:cNvPr id="288" name="Group 9"/>
          <p:cNvGrpSpPr>
            <a:grpSpLocks/>
          </p:cNvGrpSpPr>
          <p:nvPr/>
        </p:nvGrpSpPr>
        <p:grpSpPr bwMode="auto">
          <a:xfrm>
            <a:off x="5105400" y="2895600"/>
            <a:ext cx="544292" cy="1371600"/>
            <a:chOff x="-72" y="2365"/>
            <a:chExt cx="398" cy="1056"/>
          </a:xfrm>
          <a:noFill/>
        </p:grpSpPr>
        <p:sp>
          <p:nvSpPr>
            <p:cNvPr id="289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90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30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U</a:t>
              </a:r>
            </a:p>
          </p:txBody>
        </p:sp>
      </p:grpSp>
      <p:sp>
        <p:nvSpPr>
          <p:cNvPr id="291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92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293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5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6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mem</a:t>
            </a:r>
          </a:p>
        </p:txBody>
      </p:sp>
      <p:sp>
        <p:nvSpPr>
          <p:cNvPr id="297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1066800" y="1981200"/>
            <a:ext cx="452438" cy="762000"/>
            <a:chOff x="1066800" y="1981200"/>
            <a:chExt cx="452438" cy="762000"/>
          </a:xfrm>
        </p:grpSpPr>
        <p:sp>
          <p:nvSpPr>
            <p:cNvPr id="299" name="Freeform 20"/>
            <p:cNvSpPr>
              <a:spLocks/>
            </p:cNvSpPr>
            <p:nvPr/>
          </p:nvSpPr>
          <p:spPr bwMode="auto">
            <a:xfrm>
              <a:off x="1066800" y="1981200"/>
              <a:ext cx="381000" cy="76200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0" name="Text Box 21"/>
            <p:cNvSpPr txBox="1">
              <a:spLocks noChangeArrowheads="1"/>
            </p:cNvSpPr>
            <p:nvPr/>
          </p:nvSpPr>
          <p:spPr bwMode="auto">
            <a:xfrm>
              <a:off x="1155700" y="2136775"/>
              <a:ext cx="363538" cy="4619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tx2"/>
                  </a:solidFill>
                  <a:latin typeface="Source Sans Pro"/>
                </a:rPr>
                <a:t>+</a:t>
              </a:r>
            </a:p>
          </p:txBody>
        </p:sp>
      </p:grpSp>
      <p:sp>
        <p:nvSpPr>
          <p:cNvPr id="301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2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3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4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5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6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7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8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9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0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1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2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3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4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5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6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7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8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9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3" name="AutoShape 44"/>
          <p:cNvSpPr>
            <a:spLocks noChangeArrowheads="1"/>
          </p:cNvSpPr>
          <p:nvPr/>
        </p:nvSpPr>
        <p:spPr bwMode="auto">
          <a:xfrm rot="162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2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3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4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5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7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8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9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0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1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580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7-11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8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9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0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1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2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3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4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5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6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7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8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9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0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1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12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2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18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3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7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4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36	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5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41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6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77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8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9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x3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0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1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2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x1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3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4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x0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5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6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53412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regA</a:t>
            </a:r>
          </a:p>
        </p:txBody>
      </p:sp>
      <p:sp>
        <p:nvSpPr>
          <p:cNvPr id="387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53412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regB</a:t>
            </a:r>
          </a:p>
        </p:txBody>
      </p:sp>
      <p:sp>
        <p:nvSpPr>
          <p:cNvPr id="388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73930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0-6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9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data</a:t>
            </a:r>
          </a:p>
        </p:txBody>
      </p:sp>
      <p:sp>
        <p:nvSpPr>
          <p:cNvPr id="390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dest</a:t>
            </a:r>
          </a:p>
        </p:txBody>
      </p:sp>
      <p:sp>
        <p:nvSpPr>
          <p:cNvPr id="391" name="TextBox 390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IF/ID</a:t>
            </a:r>
          </a:p>
        </p:txBody>
      </p:sp>
      <p:sp>
        <p:nvSpPr>
          <p:cNvPr id="392" name="TextBox 391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ID/EX</a:t>
            </a:r>
          </a:p>
        </p:txBody>
      </p:sp>
      <p:sp>
        <p:nvSpPr>
          <p:cNvPr id="393" name="TextBox 392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EX/MEM</a:t>
            </a:r>
          </a:p>
        </p:txBody>
      </p:sp>
      <p:sp>
        <p:nvSpPr>
          <p:cNvPr id="394" name="TextBox 393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MEM/WB</a:t>
            </a:r>
          </a:p>
        </p:txBody>
      </p:sp>
      <p:sp>
        <p:nvSpPr>
          <p:cNvPr id="395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extend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7" name="Line 57"/>
          <p:cNvSpPr>
            <a:spLocks noChangeShapeType="1"/>
          </p:cNvSpPr>
          <p:nvPr/>
        </p:nvSpPr>
        <p:spPr bwMode="auto">
          <a:xfrm>
            <a:off x="4267200" y="5195887"/>
            <a:ext cx="7207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cxnSp>
        <p:nvCxnSpPr>
          <p:cNvPr id="401" name="Straight Connector 40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itle 2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Start State @ Cycle 0</a:t>
            </a:r>
            <a:endParaRPr lang="en-US" dirty="0"/>
          </a:p>
        </p:txBody>
      </p:sp>
      <p:sp>
        <p:nvSpPr>
          <p:cNvPr id="142" name="Text Box 117"/>
          <p:cNvSpPr txBox="1">
            <a:spLocks noChangeArrowheads="1"/>
          </p:cNvSpPr>
          <p:nvPr/>
        </p:nvSpPr>
        <p:spPr bwMode="auto">
          <a:xfrm>
            <a:off x="20922" y="-17125"/>
            <a:ext cx="170912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At time 1, </a:t>
            </a:r>
          </a:p>
          <a:p>
            <a:pPr eaLnBrk="1" hangingPunct="1"/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Fetch</a:t>
            </a:r>
          </a:p>
          <a:p>
            <a:pPr eaLnBrk="1" hangingPunct="1"/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add x3 </a:t>
            </a:r>
            <a:r>
              <a:rPr lang="en-US" sz="2000" b="1" dirty="0">
                <a:solidFill>
                  <a:schemeClr val="accent1"/>
                </a:solidFill>
                <a:latin typeface="Source Sans Pro"/>
              </a:rPr>
              <a:t>x</a:t>
            </a:r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1 </a:t>
            </a:r>
            <a:r>
              <a:rPr lang="en-US" sz="2000" b="1" dirty="0">
                <a:solidFill>
                  <a:schemeClr val="accent1"/>
                </a:solidFill>
                <a:latin typeface="Source Sans Pro"/>
              </a:rPr>
              <a:t>x</a:t>
            </a:r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2</a:t>
            </a:r>
            <a:endParaRPr lang="en-US" sz="2000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04800" y="344454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 0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0" y="344454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4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5" name="Rectangle 5"/>
          <p:cNvSpPr>
            <a:spLocks noChangeArrowheads="1"/>
          </p:cNvSpPr>
          <p:nvPr/>
        </p:nvSpPr>
        <p:spPr bwMode="auto">
          <a:xfrm>
            <a:off x="996662" y="2966243"/>
            <a:ext cx="541625" cy="108347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Nand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Lw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sw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142" y="4845903"/>
            <a:ext cx="1048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Initial State</a:t>
            </a:r>
            <a:endParaRPr lang="en-US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599" y="2671082"/>
            <a:ext cx="41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7" name="Line 56"/>
          <p:cNvSpPr>
            <a:spLocks noChangeShapeType="1"/>
          </p:cNvSpPr>
          <p:nvPr/>
        </p:nvSpPr>
        <p:spPr bwMode="auto">
          <a:xfrm>
            <a:off x="685800" y="3124200"/>
            <a:ext cx="304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8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144" grpId="0"/>
      <p:bldP spid="14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83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4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PC</a:t>
            </a:r>
          </a:p>
        </p:txBody>
      </p:sp>
      <p:sp>
        <p:nvSpPr>
          <p:cNvPr id="286" name="Rectangle 7"/>
          <p:cNvSpPr>
            <a:spLocks noChangeArrowheads="1"/>
          </p:cNvSpPr>
          <p:nvPr/>
        </p:nvSpPr>
        <p:spPr bwMode="ltGray">
          <a:xfrm rot="16200000">
            <a:off x="2095500" y="3009900"/>
            <a:ext cx="1828800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Register file</a:t>
            </a: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7" name="AutoShape 8"/>
          <p:cNvSpPr>
            <a:spLocks noChangeArrowheads="1"/>
          </p:cNvSpPr>
          <p:nvPr/>
        </p:nvSpPr>
        <p:spPr bwMode="auto">
          <a:xfrm rot="162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grpSp>
        <p:nvGrpSpPr>
          <p:cNvPr id="288" name="Group 9"/>
          <p:cNvGrpSpPr>
            <a:grpSpLocks/>
          </p:cNvGrpSpPr>
          <p:nvPr/>
        </p:nvGrpSpPr>
        <p:grpSpPr bwMode="auto">
          <a:xfrm>
            <a:off x="5105400" y="2895600"/>
            <a:ext cx="544292" cy="1371600"/>
            <a:chOff x="-72" y="2365"/>
            <a:chExt cx="398" cy="1056"/>
          </a:xfrm>
          <a:noFill/>
        </p:grpSpPr>
        <p:sp>
          <p:nvSpPr>
            <p:cNvPr id="289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90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30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U</a:t>
              </a:r>
            </a:p>
          </p:txBody>
        </p:sp>
      </p:grpSp>
      <p:sp>
        <p:nvSpPr>
          <p:cNvPr id="291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92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293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5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6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mem</a:t>
            </a:r>
          </a:p>
        </p:txBody>
      </p:sp>
      <p:sp>
        <p:nvSpPr>
          <p:cNvPr id="297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1066800" y="1981200"/>
            <a:ext cx="452438" cy="762000"/>
            <a:chOff x="1066800" y="1981200"/>
            <a:chExt cx="452438" cy="762000"/>
          </a:xfrm>
        </p:grpSpPr>
        <p:sp>
          <p:nvSpPr>
            <p:cNvPr id="299" name="Freeform 20"/>
            <p:cNvSpPr>
              <a:spLocks/>
            </p:cNvSpPr>
            <p:nvPr/>
          </p:nvSpPr>
          <p:spPr bwMode="auto">
            <a:xfrm>
              <a:off x="1066800" y="1981200"/>
              <a:ext cx="381000" cy="76200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0" name="Text Box 21"/>
            <p:cNvSpPr txBox="1">
              <a:spLocks noChangeArrowheads="1"/>
            </p:cNvSpPr>
            <p:nvPr/>
          </p:nvSpPr>
          <p:spPr bwMode="auto">
            <a:xfrm>
              <a:off x="1155700" y="2136775"/>
              <a:ext cx="363538" cy="4619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tx2"/>
                  </a:solidFill>
                  <a:latin typeface="Source Sans Pro"/>
                </a:rPr>
                <a:t>+</a:t>
              </a:r>
            </a:p>
          </p:txBody>
        </p:sp>
      </p:grpSp>
      <p:sp>
        <p:nvSpPr>
          <p:cNvPr id="301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2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3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4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5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6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7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8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9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0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1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2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3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4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5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6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7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8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9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3" name="AutoShape 44"/>
          <p:cNvSpPr>
            <a:spLocks noChangeArrowheads="1"/>
          </p:cNvSpPr>
          <p:nvPr/>
        </p:nvSpPr>
        <p:spPr bwMode="auto">
          <a:xfrm rot="162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2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3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4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5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7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8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9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0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1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580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7-11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8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9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0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1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2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3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4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5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6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7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8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9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add  3 1 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0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1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12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2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18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3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7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4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36	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5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41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6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77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8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9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x3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0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1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2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x1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3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4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x0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5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6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53412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regA</a:t>
            </a:r>
          </a:p>
        </p:txBody>
      </p:sp>
      <p:sp>
        <p:nvSpPr>
          <p:cNvPr id="387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53412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regB</a:t>
            </a:r>
          </a:p>
        </p:txBody>
      </p:sp>
      <p:sp>
        <p:nvSpPr>
          <p:cNvPr id="388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73930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0-6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9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data</a:t>
            </a:r>
          </a:p>
        </p:txBody>
      </p:sp>
      <p:sp>
        <p:nvSpPr>
          <p:cNvPr id="390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dest</a:t>
            </a:r>
          </a:p>
        </p:txBody>
      </p:sp>
      <p:sp>
        <p:nvSpPr>
          <p:cNvPr id="391" name="TextBox 390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IF/ID</a:t>
            </a:r>
          </a:p>
        </p:txBody>
      </p:sp>
      <p:sp>
        <p:nvSpPr>
          <p:cNvPr id="392" name="TextBox 391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ID/EX</a:t>
            </a:r>
          </a:p>
        </p:txBody>
      </p:sp>
      <p:sp>
        <p:nvSpPr>
          <p:cNvPr id="393" name="TextBox 392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EX/MEM</a:t>
            </a:r>
          </a:p>
        </p:txBody>
      </p:sp>
      <p:sp>
        <p:nvSpPr>
          <p:cNvPr id="394" name="TextBox 393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MEM/WB</a:t>
            </a:r>
          </a:p>
        </p:txBody>
      </p:sp>
      <p:sp>
        <p:nvSpPr>
          <p:cNvPr id="395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extend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7" name="Line 57"/>
          <p:cNvSpPr>
            <a:spLocks noChangeShapeType="1"/>
          </p:cNvSpPr>
          <p:nvPr/>
        </p:nvSpPr>
        <p:spPr bwMode="auto">
          <a:xfrm flipV="1">
            <a:off x="4267199" y="5192145"/>
            <a:ext cx="700087" cy="438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cxnSp>
        <p:nvCxnSpPr>
          <p:cNvPr id="401" name="Straight Connector 40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itle 2"/>
          <p:cNvSpPr>
            <a:spLocks noGrp="1"/>
          </p:cNvSpPr>
          <p:nvPr>
            <p:ph type="title"/>
          </p:nvPr>
        </p:nvSpPr>
        <p:spPr>
          <a:xfrm>
            <a:off x="133350" y="119063"/>
            <a:ext cx="885825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Cycle 1: Fetch add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304800" y="344454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 4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2895" y="34459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8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5" name="Rectangle 5"/>
          <p:cNvSpPr>
            <a:spLocks noChangeArrowheads="1"/>
          </p:cNvSpPr>
          <p:nvPr/>
        </p:nvSpPr>
        <p:spPr bwMode="auto">
          <a:xfrm>
            <a:off x="996662" y="2966243"/>
            <a:ext cx="541625" cy="108347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Nand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Lw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sw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599" y="2671082"/>
            <a:ext cx="41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7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4221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Fetch: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  add 3 1 2</a:t>
            </a:r>
          </a:p>
        </p:txBody>
      </p:sp>
      <p:sp>
        <p:nvSpPr>
          <p:cNvPr id="148" name="Text Box 118"/>
          <p:cNvSpPr txBox="1">
            <a:spLocks noChangeArrowheads="1"/>
          </p:cNvSpPr>
          <p:nvPr/>
        </p:nvSpPr>
        <p:spPr bwMode="auto">
          <a:xfrm>
            <a:off x="133350" y="5994540"/>
            <a:ext cx="10150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Time: </a:t>
            </a:r>
            <a:r>
              <a:rPr lang="en-US" sz="2000" b="1" dirty="0" smtClean="0">
                <a:solidFill>
                  <a:schemeClr val="tx2"/>
                </a:solidFill>
                <a:latin typeface="Source Sans Pro"/>
              </a:rPr>
              <a:t>1</a:t>
            </a:r>
            <a:endParaRPr lang="en-US" sz="2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9" name="Text Box 117"/>
          <p:cNvSpPr txBox="1">
            <a:spLocks noChangeArrowheads="1"/>
          </p:cNvSpPr>
          <p:nvPr/>
        </p:nvSpPr>
        <p:spPr bwMode="auto">
          <a:xfrm>
            <a:off x="152400" y="545068"/>
            <a:ext cx="10631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add 3 1 2</a:t>
            </a:r>
          </a:p>
        </p:txBody>
      </p:sp>
      <p:sp>
        <p:nvSpPr>
          <p:cNvPr id="150" name="Oval 149"/>
          <p:cNvSpPr/>
          <p:nvPr/>
        </p:nvSpPr>
        <p:spPr>
          <a:xfrm>
            <a:off x="152400" y="545068"/>
            <a:ext cx="1174664" cy="3693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1312001" y="582040"/>
            <a:ext cx="1554480" cy="223503"/>
          </a:xfrm>
          <a:custGeom>
            <a:avLst/>
            <a:gdLst>
              <a:gd name="connsiteX0" fmla="*/ 0 w 1554480"/>
              <a:gd name="connsiteY0" fmla="*/ 145126 h 223503"/>
              <a:gd name="connsiteX1" fmla="*/ 744583 w 1554480"/>
              <a:gd name="connsiteY1" fmla="*/ 1434 h 223503"/>
              <a:gd name="connsiteX2" fmla="*/ 1554480 w 1554480"/>
              <a:gd name="connsiteY2" fmla="*/ 223503 h 2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223503">
                <a:moveTo>
                  <a:pt x="0" y="145126"/>
                </a:moveTo>
                <a:cubicBezTo>
                  <a:pt x="242751" y="66748"/>
                  <a:pt x="485503" y="-11629"/>
                  <a:pt x="744583" y="1434"/>
                </a:cubicBezTo>
                <a:cubicBezTo>
                  <a:pt x="1003663" y="14497"/>
                  <a:pt x="1279071" y="119000"/>
                  <a:pt x="1554480" y="223503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2" name="Line 56"/>
          <p:cNvSpPr>
            <a:spLocks noChangeShapeType="1"/>
          </p:cNvSpPr>
          <p:nvPr/>
        </p:nvSpPr>
        <p:spPr bwMode="auto">
          <a:xfrm>
            <a:off x="685800" y="3352800"/>
            <a:ext cx="304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3048000" y="2743200"/>
            <a:ext cx="3048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3048000" y="2971800"/>
            <a:ext cx="3048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Arrow Connector 154"/>
          <p:cNvCxnSpPr>
            <a:stCxn id="153" idx="6"/>
          </p:cNvCxnSpPr>
          <p:nvPr/>
        </p:nvCxnSpPr>
        <p:spPr>
          <a:xfrm>
            <a:off x="3352800" y="2857500"/>
            <a:ext cx="533400" cy="46303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54" idx="6"/>
          </p:cNvCxnSpPr>
          <p:nvPr/>
        </p:nvCxnSpPr>
        <p:spPr>
          <a:xfrm>
            <a:off x="3352800" y="3086100"/>
            <a:ext cx="533400" cy="75616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875842" y="597989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2</a:t>
            </a:r>
            <a:endParaRPr lang="en-US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886200" y="3062286"/>
            <a:ext cx="63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36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886200" y="365760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9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886200" y="5486400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   add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886200" y="4876800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3</a:t>
            </a:r>
            <a:endParaRPr lang="en-US" sz="16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899697" y="2198628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4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3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3" grpId="0" animBg="1"/>
      <p:bldP spid="154" grpId="0" animBg="1"/>
      <p:bldP spid="157" grpId="0"/>
      <p:bldP spid="158" grpId="0"/>
      <p:bldP spid="159" grpId="0"/>
      <p:bldP spid="160" grpId="0"/>
      <p:bldP spid="161" grpId="0"/>
      <p:bldP spid="16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283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4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PC</a:t>
            </a:r>
          </a:p>
        </p:txBody>
      </p:sp>
      <p:sp>
        <p:nvSpPr>
          <p:cNvPr id="286" name="Rectangle 7"/>
          <p:cNvSpPr>
            <a:spLocks noChangeArrowheads="1"/>
          </p:cNvSpPr>
          <p:nvPr/>
        </p:nvSpPr>
        <p:spPr bwMode="ltGray">
          <a:xfrm rot="16200000">
            <a:off x="2095500" y="3009900"/>
            <a:ext cx="1828800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Register file</a:t>
            </a: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7" name="AutoShape 8"/>
          <p:cNvSpPr>
            <a:spLocks noChangeArrowheads="1"/>
          </p:cNvSpPr>
          <p:nvPr/>
        </p:nvSpPr>
        <p:spPr bwMode="auto">
          <a:xfrm rot="162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grpSp>
        <p:nvGrpSpPr>
          <p:cNvPr id="288" name="Group 9"/>
          <p:cNvGrpSpPr>
            <a:grpSpLocks/>
          </p:cNvGrpSpPr>
          <p:nvPr/>
        </p:nvGrpSpPr>
        <p:grpSpPr bwMode="auto">
          <a:xfrm>
            <a:off x="5105400" y="2895600"/>
            <a:ext cx="544292" cy="1371600"/>
            <a:chOff x="-72" y="2365"/>
            <a:chExt cx="398" cy="1056"/>
          </a:xfrm>
          <a:noFill/>
        </p:grpSpPr>
        <p:sp>
          <p:nvSpPr>
            <p:cNvPr id="289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90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30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U</a:t>
              </a:r>
            </a:p>
          </p:txBody>
        </p:sp>
      </p:grpSp>
      <p:sp>
        <p:nvSpPr>
          <p:cNvPr id="291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92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293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5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6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mem</a:t>
            </a:r>
          </a:p>
        </p:txBody>
      </p:sp>
      <p:sp>
        <p:nvSpPr>
          <p:cNvPr id="297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1066800" y="1981200"/>
            <a:ext cx="452438" cy="762000"/>
            <a:chOff x="1066800" y="1981200"/>
            <a:chExt cx="452438" cy="762000"/>
          </a:xfrm>
        </p:grpSpPr>
        <p:sp>
          <p:nvSpPr>
            <p:cNvPr id="299" name="Freeform 20"/>
            <p:cNvSpPr>
              <a:spLocks/>
            </p:cNvSpPr>
            <p:nvPr/>
          </p:nvSpPr>
          <p:spPr bwMode="auto">
            <a:xfrm>
              <a:off x="1066800" y="1981200"/>
              <a:ext cx="381000" cy="76200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0" name="Text Box 21"/>
            <p:cNvSpPr txBox="1">
              <a:spLocks noChangeArrowheads="1"/>
            </p:cNvSpPr>
            <p:nvPr/>
          </p:nvSpPr>
          <p:spPr bwMode="auto">
            <a:xfrm>
              <a:off x="1155700" y="2136775"/>
              <a:ext cx="363538" cy="4619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tx2"/>
                  </a:solidFill>
                  <a:latin typeface="Source Sans Pro"/>
                </a:rPr>
                <a:t>+</a:t>
              </a:r>
            </a:p>
          </p:txBody>
        </p:sp>
      </p:grpSp>
      <p:sp>
        <p:nvSpPr>
          <p:cNvPr id="301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2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3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4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5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6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7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8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9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0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1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2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3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4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5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6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7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8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9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3" name="AutoShape 44"/>
          <p:cNvSpPr>
            <a:spLocks noChangeArrowheads="1"/>
          </p:cNvSpPr>
          <p:nvPr/>
        </p:nvSpPr>
        <p:spPr bwMode="auto">
          <a:xfrm rot="162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2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3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4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5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7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8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9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0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1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580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7-11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add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3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9</a:t>
            </a:r>
          </a:p>
        </p:txBody>
      </p:sp>
      <p:sp>
        <p:nvSpPr>
          <p:cNvPr id="35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36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35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8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5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8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9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0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1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2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3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4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5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6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7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8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9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>
                <a:solidFill>
                  <a:schemeClr val="tx2"/>
                </a:solidFill>
                <a:latin typeface="Source Sans Pro"/>
              </a:rPr>
              <a:t>nand</a:t>
            </a:r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 6 4  5</a:t>
            </a:r>
          </a:p>
        </p:txBody>
      </p:sp>
      <p:sp>
        <p:nvSpPr>
          <p:cNvPr id="370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1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12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2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18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3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7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4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36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5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41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6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77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8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9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x3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0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1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2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x1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3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4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x0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5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6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269626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1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7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269626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8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73930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0-6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9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data</a:t>
            </a:r>
          </a:p>
        </p:txBody>
      </p:sp>
      <p:sp>
        <p:nvSpPr>
          <p:cNvPr id="390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dest</a:t>
            </a:r>
          </a:p>
        </p:txBody>
      </p:sp>
      <p:sp>
        <p:nvSpPr>
          <p:cNvPr id="391" name="TextBox 390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IF/ID</a:t>
            </a:r>
          </a:p>
        </p:txBody>
      </p:sp>
      <p:sp>
        <p:nvSpPr>
          <p:cNvPr id="392" name="TextBox 391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ID/EX</a:t>
            </a:r>
          </a:p>
        </p:txBody>
      </p:sp>
      <p:sp>
        <p:nvSpPr>
          <p:cNvPr id="393" name="TextBox 392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EX/MEM</a:t>
            </a:r>
          </a:p>
        </p:txBody>
      </p:sp>
      <p:sp>
        <p:nvSpPr>
          <p:cNvPr id="394" name="TextBox 393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MEM/WB</a:t>
            </a:r>
          </a:p>
        </p:txBody>
      </p:sp>
      <p:sp>
        <p:nvSpPr>
          <p:cNvPr id="395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extend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7" name="Line 57"/>
          <p:cNvSpPr>
            <a:spLocks noChangeShapeType="1"/>
          </p:cNvSpPr>
          <p:nvPr/>
        </p:nvSpPr>
        <p:spPr bwMode="auto">
          <a:xfrm>
            <a:off x="4267200" y="5181599"/>
            <a:ext cx="720725" cy="9824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3</a:t>
            </a:r>
          </a:p>
        </p:txBody>
      </p:sp>
      <p:cxnSp>
        <p:nvCxnSpPr>
          <p:cNvPr id="401" name="Straight Connector 40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itle 2"/>
          <p:cNvSpPr>
            <a:spLocks noGrp="1"/>
          </p:cNvSpPr>
          <p:nvPr>
            <p:ph type="title"/>
          </p:nvPr>
        </p:nvSpPr>
        <p:spPr>
          <a:xfrm>
            <a:off x="133350" y="119063"/>
            <a:ext cx="885825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Cycle 2: Fetch </a:t>
            </a:r>
            <a:r>
              <a:rPr lang="en-US" dirty="0" err="1"/>
              <a:t>nand</a:t>
            </a:r>
            <a:r>
              <a:rPr lang="en-US" dirty="0"/>
              <a:t>, Decode add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04800" y="344454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 8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-101650" y="34453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12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5" name="Rectangle 5"/>
          <p:cNvSpPr>
            <a:spLocks noChangeArrowheads="1"/>
          </p:cNvSpPr>
          <p:nvPr/>
        </p:nvSpPr>
        <p:spPr bwMode="auto">
          <a:xfrm>
            <a:off x="996662" y="2966243"/>
            <a:ext cx="541625" cy="108347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Nand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Lw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sw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599" y="2671082"/>
            <a:ext cx="41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7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5792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Fetch: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Source Sans Pro"/>
              </a:rPr>
              <a:t>nand</a:t>
            </a:r>
            <a:r>
              <a:rPr lang="en-US" sz="2000" b="1" dirty="0" smtClean="0">
                <a:solidFill>
                  <a:schemeClr val="tx2"/>
                </a:solidFill>
                <a:latin typeface="Source Sans Pro"/>
              </a:rPr>
              <a:t> 6 4 5</a:t>
            </a:r>
            <a:endParaRPr lang="en-US" sz="2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8" name="Text Box 118"/>
          <p:cNvSpPr txBox="1">
            <a:spLocks noChangeArrowheads="1"/>
          </p:cNvSpPr>
          <p:nvPr/>
        </p:nvSpPr>
        <p:spPr bwMode="auto">
          <a:xfrm>
            <a:off x="133350" y="5994540"/>
            <a:ext cx="10150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Time: 2</a:t>
            </a:r>
          </a:p>
        </p:txBody>
      </p:sp>
      <p:sp>
        <p:nvSpPr>
          <p:cNvPr id="152" name="Line 56"/>
          <p:cNvSpPr>
            <a:spLocks noChangeShapeType="1"/>
          </p:cNvSpPr>
          <p:nvPr/>
        </p:nvSpPr>
        <p:spPr bwMode="auto">
          <a:xfrm>
            <a:off x="685800" y="3552825"/>
            <a:ext cx="304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7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317106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err="1">
                <a:solidFill>
                  <a:schemeClr val="tx2"/>
                </a:solidFill>
                <a:latin typeface="Source Sans Pro"/>
              </a:rPr>
              <a:t>nand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 6 4 5          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   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	 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   add 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3 1 2</a:t>
            </a:r>
          </a:p>
        </p:txBody>
      </p:sp>
      <p:sp>
        <p:nvSpPr>
          <p:cNvPr id="158" name="Oval 157"/>
          <p:cNvSpPr/>
          <p:nvPr/>
        </p:nvSpPr>
        <p:spPr>
          <a:xfrm>
            <a:off x="2653978" y="554623"/>
            <a:ext cx="1174664" cy="3693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3810000" y="582040"/>
            <a:ext cx="1066800" cy="194247"/>
          </a:xfrm>
          <a:custGeom>
            <a:avLst/>
            <a:gdLst>
              <a:gd name="connsiteX0" fmla="*/ 0 w 1554480"/>
              <a:gd name="connsiteY0" fmla="*/ 145126 h 223503"/>
              <a:gd name="connsiteX1" fmla="*/ 744583 w 1554480"/>
              <a:gd name="connsiteY1" fmla="*/ 1434 h 223503"/>
              <a:gd name="connsiteX2" fmla="*/ 1554480 w 1554480"/>
              <a:gd name="connsiteY2" fmla="*/ 223503 h 2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223503">
                <a:moveTo>
                  <a:pt x="0" y="145126"/>
                </a:moveTo>
                <a:cubicBezTo>
                  <a:pt x="242751" y="66748"/>
                  <a:pt x="485503" y="-11629"/>
                  <a:pt x="744583" y="1434"/>
                </a:cubicBezTo>
                <a:cubicBezTo>
                  <a:pt x="1003663" y="14497"/>
                  <a:pt x="1279071" y="119000"/>
                  <a:pt x="1554480" y="223503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01113" y="533400"/>
            <a:ext cx="1174664" cy="3693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1" name="Freeform 160"/>
          <p:cNvSpPr/>
          <p:nvPr/>
        </p:nvSpPr>
        <p:spPr>
          <a:xfrm>
            <a:off x="1389017" y="605781"/>
            <a:ext cx="940526" cy="347808"/>
          </a:xfrm>
          <a:custGeom>
            <a:avLst/>
            <a:gdLst>
              <a:gd name="connsiteX0" fmla="*/ 0 w 940526"/>
              <a:gd name="connsiteY0" fmla="*/ 138802 h 347808"/>
              <a:gd name="connsiteX1" fmla="*/ 352697 w 940526"/>
              <a:gd name="connsiteY1" fmla="*/ 8173 h 347808"/>
              <a:gd name="connsiteX2" fmla="*/ 940526 w 940526"/>
              <a:gd name="connsiteY2" fmla="*/ 347808 h 3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0526" h="347808">
                <a:moveTo>
                  <a:pt x="0" y="138802"/>
                </a:moveTo>
                <a:cubicBezTo>
                  <a:pt x="97971" y="56070"/>
                  <a:pt x="195943" y="-26661"/>
                  <a:pt x="352697" y="8173"/>
                </a:cubicBezTo>
                <a:cubicBezTo>
                  <a:pt x="509451" y="43007"/>
                  <a:pt x="724988" y="195407"/>
                  <a:pt x="940526" y="347808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2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accent1"/>
                </a:solidFill>
                <a:latin typeface="Source Sans Pro"/>
              </a:rPr>
              <a:t>36</a:t>
            </a:r>
          </a:p>
        </p:txBody>
      </p:sp>
      <p:sp>
        <p:nvSpPr>
          <p:cNvPr id="163" name="Text Box 121"/>
          <p:cNvSpPr txBox="1">
            <a:spLocks noChangeArrowheads="1"/>
          </p:cNvSpPr>
          <p:nvPr/>
        </p:nvSpPr>
        <p:spPr bwMode="auto">
          <a:xfrm>
            <a:off x="4372387" y="3528330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accent1"/>
                </a:solidFill>
                <a:latin typeface="Source Sans Pro"/>
              </a:rPr>
              <a:t>9</a:t>
            </a:r>
          </a:p>
        </p:txBody>
      </p:sp>
      <p:sp>
        <p:nvSpPr>
          <p:cNvPr id="164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accent1"/>
                </a:solidFill>
                <a:latin typeface="Source Sans Pro"/>
              </a:rPr>
              <a:t>3</a:t>
            </a:r>
          </a:p>
        </p:txBody>
      </p:sp>
      <p:sp>
        <p:nvSpPr>
          <p:cNvPr id="165" name="Oval 164"/>
          <p:cNvSpPr/>
          <p:nvPr/>
        </p:nvSpPr>
        <p:spPr>
          <a:xfrm>
            <a:off x="3048000" y="3438525"/>
            <a:ext cx="4572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3048000" y="3657600"/>
            <a:ext cx="4572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>
            <a:stCxn id="165" idx="6"/>
          </p:cNvCxnSpPr>
          <p:nvPr/>
        </p:nvCxnSpPr>
        <p:spPr>
          <a:xfrm flipV="1">
            <a:off x="3505200" y="3320534"/>
            <a:ext cx="419610" cy="23229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66" idx="6"/>
          </p:cNvCxnSpPr>
          <p:nvPr/>
        </p:nvCxnSpPr>
        <p:spPr>
          <a:xfrm>
            <a:off x="3505200" y="3771900"/>
            <a:ext cx="448087" cy="15531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878912" y="5953779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3</a:t>
            </a:r>
            <a:endParaRPr lang="en-US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943600" y="3364468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45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943600" y="5498068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   add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943600" y="4507468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9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946830" y="5040868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3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946830" y="198120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4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910775" y="3051423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18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886200" y="365760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7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6200" y="5486400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   </a:t>
            </a:r>
            <a:r>
              <a:rPr lang="en-US" sz="2000" b="1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nand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886200" y="487680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6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889430" y="222555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8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1" grpId="0" animBg="1"/>
      <p:bldP spid="162" grpId="0"/>
      <p:bldP spid="163" grpId="0"/>
      <p:bldP spid="164" grpId="0"/>
      <p:bldP spid="165" grpId="0" animBg="1"/>
      <p:bldP spid="166" grpId="0" animBg="1"/>
      <p:bldP spid="169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283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4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PC</a:t>
            </a:r>
          </a:p>
        </p:txBody>
      </p:sp>
      <p:sp>
        <p:nvSpPr>
          <p:cNvPr id="286" name="Rectangle 7"/>
          <p:cNvSpPr>
            <a:spLocks noChangeArrowheads="1"/>
          </p:cNvSpPr>
          <p:nvPr/>
        </p:nvSpPr>
        <p:spPr bwMode="ltGray">
          <a:xfrm rot="16200000">
            <a:off x="2095500" y="3009900"/>
            <a:ext cx="1828800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Register file</a:t>
            </a: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7" name="AutoShape 8"/>
          <p:cNvSpPr>
            <a:spLocks noChangeArrowheads="1"/>
          </p:cNvSpPr>
          <p:nvPr/>
        </p:nvSpPr>
        <p:spPr bwMode="auto">
          <a:xfrm rot="162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grpSp>
        <p:nvGrpSpPr>
          <p:cNvPr id="288" name="Group 9"/>
          <p:cNvGrpSpPr>
            <a:grpSpLocks/>
          </p:cNvGrpSpPr>
          <p:nvPr/>
        </p:nvGrpSpPr>
        <p:grpSpPr bwMode="auto">
          <a:xfrm>
            <a:off x="5105400" y="2895600"/>
            <a:ext cx="544292" cy="1371600"/>
            <a:chOff x="-72" y="2365"/>
            <a:chExt cx="398" cy="1056"/>
          </a:xfrm>
          <a:noFill/>
        </p:grpSpPr>
        <p:sp>
          <p:nvSpPr>
            <p:cNvPr id="289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90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30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U</a:t>
              </a:r>
            </a:p>
          </p:txBody>
        </p:sp>
      </p:grpSp>
      <p:sp>
        <p:nvSpPr>
          <p:cNvPr id="291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92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293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5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6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mem</a:t>
            </a:r>
          </a:p>
        </p:txBody>
      </p:sp>
      <p:sp>
        <p:nvSpPr>
          <p:cNvPr id="297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1066800" y="1981200"/>
            <a:ext cx="452438" cy="762000"/>
            <a:chOff x="1066800" y="1981200"/>
            <a:chExt cx="452438" cy="762000"/>
          </a:xfrm>
        </p:grpSpPr>
        <p:sp>
          <p:nvSpPr>
            <p:cNvPr id="299" name="Freeform 20"/>
            <p:cNvSpPr>
              <a:spLocks/>
            </p:cNvSpPr>
            <p:nvPr/>
          </p:nvSpPr>
          <p:spPr bwMode="auto">
            <a:xfrm>
              <a:off x="1066800" y="1981200"/>
              <a:ext cx="381000" cy="76200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0" name="Text Box 21"/>
            <p:cNvSpPr txBox="1">
              <a:spLocks noChangeArrowheads="1"/>
            </p:cNvSpPr>
            <p:nvPr/>
          </p:nvSpPr>
          <p:spPr bwMode="auto">
            <a:xfrm>
              <a:off x="1155700" y="2136775"/>
              <a:ext cx="363538" cy="4619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tx2"/>
                  </a:solidFill>
                  <a:latin typeface="Source Sans Pro"/>
                </a:rPr>
                <a:t>+</a:t>
              </a:r>
            </a:p>
          </p:txBody>
        </p:sp>
      </p:grpSp>
      <p:sp>
        <p:nvSpPr>
          <p:cNvPr id="301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2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3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4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5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6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7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8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9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0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1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2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3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4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5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6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7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8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9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3" name="AutoShape 44"/>
          <p:cNvSpPr>
            <a:spLocks noChangeArrowheads="1"/>
          </p:cNvSpPr>
          <p:nvPr/>
        </p:nvSpPr>
        <p:spPr bwMode="auto">
          <a:xfrm rot="162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2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3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4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5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7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8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9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0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1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580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accent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accent2"/>
                </a:solidFill>
                <a:latin typeface="Source Sans Pro"/>
              </a:rPr>
              <a:t>7-11</a:t>
            </a:r>
            <a:endParaRPr lang="en-US" sz="12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34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nand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3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18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8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8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45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add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8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9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3</a:t>
            </a:r>
          </a:p>
        </p:txBody>
      </p:sp>
      <p:sp>
        <p:nvSpPr>
          <p:cNvPr id="360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61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2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3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4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5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6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7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8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9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>
                <a:solidFill>
                  <a:schemeClr val="tx2"/>
                </a:solidFill>
                <a:latin typeface="Source Sans Pro"/>
              </a:rPr>
              <a:t>lw</a:t>
            </a:r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4 2 20</a:t>
            </a:r>
          </a:p>
        </p:txBody>
      </p:sp>
      <p:sp>
        <p:nvSpPr>
          <p:cNvPr id="370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1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12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2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18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3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7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4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36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5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41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6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77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8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9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x3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0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1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2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x1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3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4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x0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5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6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269626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7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269626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8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73930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0-6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9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data</a:t>
            </a:r>
          </a:p>
        </p:txBody>
      </p:sp>
      <p:sp>
        <p:nvSpPr>
          <p:cNvPr id="390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dest</a:t>
            </a:r>
          </a:p>
        </p:txBody>
      </p:sp>
      <p:sp>
        <p:nvSpPr>
          <p:cNvPr id="391" name="TextBox 390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IF/ID</a:t>
            </a:r>
          </a:p>
        </p:txBody>
      </p:sp>
      <p:sp>
        <p:nvSpPr>
          <p:cNvPr id="392" name="TextBox 391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ID/EX</a:t>
            </a:r>
          </a:p>
        </p:txBody>
      </p:sp>
      <p:sp>
        <p:nvSpPr>
          <p:cNvPr id="393" name="TextBox 392"/>
          <p:cNvSpPr txBox="1"/>
          <p:nvPr>
            <p:custDataLst>
              <p:tags r:id="rId3"/>
            </p:custDataLst>
          </p:nvPr>
        </p:nvSpPr>
        <p:spPr>
          <a:xfrm>
            <a:off x="5257800" y="5987895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EX/MEM</a:t>
            </a:r>
          </a:p>
        </p:txBody>
      </p:sp>
      <p:sp>
        <p:nvSpPr>
          <p:cNvPr id="394" name="TextBox 393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MEM/WB</a:t>
            </a:r>
          </a:p>
        </p:txBody>
      </p:sp>
      <p:sp>
        <p:nvSpPr>
          <p:cNvPr id="395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extend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7" name="Line 57"/>
          <p:cNvSpPr>
            <a:spLocks noChangeShapeType="1"/>
          </p:cNvSpPr>
          <p:nvPr/>
        </p:nvSpPr>
        <p:spPr bwMode="auto">
          <a:xfrm>
            <a:off x="4294818" y="5196967"/>
            <a:ext cx="810581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6</a:t>
            </a:r>
          </a:p>
        </p:txBody>
      </p:sp>
      <p:cxnSp>
        <p:nvCxnSpPr>
          <p:cNvPr id="401" name="Straight Connector 40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itle 2"/>
          <p:cNvSpPr>
            <a:spLocks noGrp="1"/>
          </p:cNvSpPr>
          <p:nvPr>
            <p:ph type="title"/>
          </p:nvPr>
        </p:nvSpPr>
        <p:spPr>
          <a:xfrm>
            <a:off x="133350" y="119063"/>
            <a:ext cx="885825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Cycle 3: Fetch </a:t>
            </a:r>
            <a:r>
              <a:rPr lang="en-US" dirty="0" err="1"/>
              <a:t>lw</a:t>
            </a:r>
            <a:r>
              <a:rPr lang="en-US" dirty="0"/>
              <a:t>, Decode </a:t>
            </a:r>
            <a:r>
              <a:rPr lang="en-US" dirty="0" err="1"/>
              <a:t>nand</a:t>
            </a:r>
            <a:r>
              <a:rPr lang="en-US" dirty="0"/>
              <a:t>, </a:t>
            </a:r>
            <a:r>
              <a:rPr lang="is-IS" i="1" dirty="0"/>
              <a:t>…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304800" y="34445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12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-101650" y="34453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16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5" name="Rectangle 5"/>
          <p:cNvSpPr>
            <a:spLocks noChangeArrowheads="1"/>
          </p:cNvSpPr>
          <p:nvPr/>
        </p:nvSpPr>
        <p:spPr bwMode="auto">
          <a:xfrm>
            <a:off x="996662" y="2966243"/>
            <a:ext cx="541625" cy="108347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Nand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Lw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sw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599" y="2671082"/>
            <a:ext cx="41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7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37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Fetch: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  </a:t>
            </a:r>
            <a:r>
              <a:rPr lang="en-US" sz="2000" b="1" dirty="0" err="1">
                <a:solidFill>
                  <a:schemeClr val="tx2"/>
                </a:solidFill>
                <a:latin typeface="Source Sans Pro"/>
              </a:rPr>
              <a:t>lw</a:t>
            </a:r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Source Sans Pro"/>
              </a:rPr>
              <a:t>4 2 20</a:t>
            </a:r>
            <a:endParaRPr lang="en-US" sz="2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8" name="Text Box 118"/>
          <p:cNvSpPr txBox="1">
            <a:spLocks noChangeArrowheads="1"/>
          </p:cNvSpPr>
          <p:nvPr/>
        </p:nvSpPr>
        <p:spPr bwMode="auto">
          <a:xfrm>
            <a:off x="133350" y="5994540"/>
            <a:ext cx="10150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Time: 3</a:t>
            </a:r>
          </a:p>
        </p:txBody>
      </p:sp>
      <p:sp>
        <p:nvSpPr>
          <p:cNvPr id="152" name="Line 56"/>
          <p:cNvSpPr>
            <a:spLocks noChangeShapeType="1"/>
          </p:cNvSpPr>
          <p:nvPr/>
        </p:nvSpPr>
        <p:spPr bwMode="auto">
          <a:xfrm>
            <a:off x="707571" y="3733800"/>
            <a:ext cx="304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2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738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36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3" name="Text Box 121"/>
          <p:cNvSpPr txBox="1">
            <a:spLocks noChangeArrowheads="1"/>
          </p:cNvSpPr>
          <p:nvPr/>
        </p:nvSpPr>
        <p:spPr bwMode="auto">
          <a:xfrm>
            <a:off x="4302252" y="3555530"/>
            <a:ext cx="27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9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4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3</a:t>
            </a:r>
          </a:p>
        </p:txBody>
      </p:sp>
      <p:sp>
        <p:nvSpPr>
          <p:cNvPr id="169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550663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err="1">
                <a:solidFill>
                  <a:schemeClr val="tx2"/>
                </a:solidFill>
                <a:latin typeface="Source Sans Pro"/>
              </a:rPr>
              <a:t>lw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 4 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2 20                   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	</a:t>
            </a:r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nand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6 4 5          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  add 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3 1 2</a:t>
            </a:r>
          </a:p>
        </p:txBody>
      </p:sp>
      <p:sp>
        <p:nvSpPr>
          <p:cNvPr id="170" name="Oval 169"/>
          <p:cNvSpPr/>
          <p:nvPr/>
        </p:nvSpPr>
        <p:spPr>
          <a:xfrm>
            <a:off x="4352925" y="545068"/>
            <a:ext cx="1174664" cy="3693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5512526" y="582040"/>
            <a:ext cx="1554480" cy="223503"/>
          </a:xfrm>
          <a:custGeom>
            <a:avLst/>
            <a:gdLst>
              <a:gd name="connsiteX0" fmla="*/ 0 w 1554480"/>
              <a:gd name="connsiteY0" fmla="*/ 145126 h 223503"/>
              <a:gd name="connsiteX1" fmla="*/ 744583 w 1554480"/>
              <a:gd name="connsiteY1" fmla="*/ 1434 h 223503"/>
              <a:gd name="connsiteX2" fmla="*/ 1554480 w 1554480"/>
              <a:gd name="connsiteY2" fmla="*/ 223503 h 2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223503">
                <a:moveTo>
                  <a:pt x="0" y="145126"/>
                </a:moveTo>
                <a:cubicBezTo>
                  <a:pt x="242751" y="66748"/>
                  <a:pt x="485503" y="-11629"/>
                  <a:pt x="744583" y="1434"/>
                </a:cubicBezTo>
                <a:cubicBezTo>
                  <a:pt x="1003663" y="14497"/>
                  <a:pt x="1279071" y="119000"/>
                  <a:pt x="1554480" y="223503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391319" y="533400"/>
            <a:ext cx="1174664" cy="3693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3579223" y="605781"/>
            <a:ext cx="940526" cy="347808"/>
          </a:xfrm>
          <a:custGeom>
            <a:avLst/>
            <a:gdLst>
              <a:gd name="connsiteX0" fmla="*/ 0 w 940526"/>
              <a:gd name="connsiteY0" fmla="*/ 138802 h 347808"/>
              <a:gd name="connsiteX1" fmla="*/ 352697 w 940526"/>
              <a:gd name="connsiteY1" fmla="*/ 8173 h 347808"/>
              <a:gd name="connsiteX2" fmla="*/ 940526 w 940526"/>
              <a:gd name="connsiteY2" fmla="*/ 347808 h 3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0526" h="347808">
                <a:moveTo>
                  <a:pt x="0" y="138802"/>
                </a:moveTo>
                <a:cubicBezTo>
                  <a:pt x="97971" y="56070"/>
                  <a:pt x="195943" y="-26661"/>
                  <a:pt x="352697" y="8173"/>
                </a:cubicBezTo>
                <a:cubicBezTo>
                  <a:pt x="509451" y="43007"/>
                  <a:pt x="724988" y="195407"/>
                  <a:pt x="940526" y="347808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4284056" y="1143000"/>
                <a:ext cx="1601721" cy="175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tx2"/>
                    </a:solidFill>
                    <a:latin typeface="Source Sans Pro"/>
                  </a:rPr>
                  <a:t>nand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18∙7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tx2"/>
                    </a:solidFill>
                    <a:latin typeface="Source Sans Pro"/>
                  </a:rPr>
                  <a:t>)</a:t>
                </a:r>
              </a:p>
              <a:p>
                <a:endParaRPr lang="en-US" sz="18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r>
                  <a:rPr lang="en-US" sz="1800" dirty="0" smtClean="0">
                    <a:solidFill>
                      <a:schemeClr val="tx2"/>
                    </a:solidFill>
                    <a:latin typeface="Source Sans Pro"/>
                  </a:rPr>
                  <a:t>18 = 01  0010</a:t>
                </a:r>
              </a:p>
              <a:p>
                <a:r>
                  <a:rPr lang="en-US" sz="1800" dirty="0">
                    <a:solidFill>
                      <a:schemeClr val="tx2"/>
                    </a:solidFill>
                    <a:latin typeface="Source Sans Pro"/>
                  </a:rPr>
                  <a:t> </a:t>
                </a:r>
                <a:r>
                  <a:rPr lang="en-US" sz="1800" dirty="0" smtClean="0">
                    <a:solidFill>
                      <a:schemeClr val="tx2"/>
                    </a:solidFill>
                    <a:latin typeface="Source Sans Pro"/>
                  </a:rPr>
                  <a:t> 7 = 00  0111</a:t>
                </a:r>
              </a:p>
              <a:p>
                <a:r>
                  <a:rPr lang="en-US" sz="1800" dirty="0" smtClean="0">
                    <a:solidFill>
                      <a:schemeClr val="tx2"/>
                    </a:solidFill>
                    <a:latin typeface="Source Sans Pro"/>
                  </a:rPr>
                  <a:t>------------------</a:t>
                </a:r>
              </a:p>
              <a:p>
                <a:r>
                  <a:rPr lang="en-US" sz="1800" dirty="0">
                    <a:solidFill>
                      <a:schemeClr val="tx2"/>
                    </a:solidFill>
                    <a:latin typeface="Source Sans Pro"/>
                  </a:rPr>
                  <a:t> </a:t>
                </a:r>
                <a:r>
                  <a:rPr lang="en-US" sz="1800" dirty="0" smtClean="0">
                    <a:solidFill>
                      <a:schemeClr val="tx2"/>
                    </a:solidFill>
                    <a:latin typeface="Source Sans Pro"/>
                  </a:rPr>
                  <a:t>-3 = 11  1101</a:t>
                </a:r>
                <a:endParaRPr lang="en-US" sz="1800" dirty="0">
                  <a:solidFill>
                    <a:schemeClr val="tx2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56" y="1143000"/>
                <a:ext cx="1601721" cy="1754904"/>
              </a:xfrm>
              <a:prstGeom prst="rect">
                <a:avLst/>
              </a:prstGeom>
              <a:blipFill>
                <a:blip r:embed="rId6"/>
                <a:stretch>
                  <a:fillRect l="-3422" t="-1742" r="-2281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TextBox 158"/>
          <p:cNvSpPr txBox="1"/>
          <p:nvPr/>
        </p:nvSpPr>
        <p:spPr>
          <a:xfrm>
            <a:off x="830642" y="5963762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4</a:t>
            </a:r>
            <a:endParaRPr lang="en-US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848600" y="2831068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45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848600" y="5040868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3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848600" y="5498068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   add</a:t>
            </a:r>
            <a:endParaRPr lang="en-US" sz="20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419600" y="2895600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18</a:t>
            </a:r>
            <a:endParaRPr lang="en-US" sz="16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307147" y="351667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7</a:t>
            </a:r>
            <a:endParaRPr lang="en-US" sz="16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949237" y="3364467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-3</a:t>
            </a:r>
            <a:endParaRPr lang="en-US" sz="16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019800" y="5543677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   </a:t>
            </a:r>
            <a:r>
              <a:rPr lang="en-US" sz="1600" b="1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nand</a:t>
            </a:r>
            <a:endParaRPr lang="en-US" sz="16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968180" y="450746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7</a:t>
            </a:r>
            <a:endParaRPr lang="en-US" sz="16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968180" y="504086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6</a:t>
            </a:r>
            <a:endParaRPr lang="en-US" sz="16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943600" y="1981200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/ 8</a:t>
            </a:r>
            <a:endParaRPr lang="en-US" sz="1600" b="1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cxnSp>
        <p:nvCxnSpPr>
          <p:cNvPr id="181" name="Straight Arrow Connector 180"/>
          <p:cNvCxnSpPr/>
          <p:nvPr/>
        </p:nvCxnSpPr>
        <p:spPr>
          <a:xfrm>
            <a:off x="5486267" y="2781300"/>
            <a:ext cx="457333" cy="5715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  <p:bldP spid="172" grpId="0" animBg="1"/>
      <p:bldP spid="173" grpId="0" animBg="1"/>
      <p:bldP spid="159" grpId="0"/>
      <p:bldP spid="160" grpId="0"/>
      <p:bldP spid="161" grpId="0"/>
      <p:bldP spid="165" grpId="0"/>
      <p:bldP spid="166" grpId="0"/>
      <p:bldP spid="167" grpId="0"/>
      <p:bldP spid="168" grpId="0"/>
      <p:bldP spid="177" grpId="0"/>
      <p:bldP spid="178" grpId="0"/>
      <p:bldP spid="179" grpId="0"/>
      <p:bldP spid="18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283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4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PC</a:t>
            </a:r>
          </a:p>
        </p:txBody>
      </p:sp>
      <p:sp>
        <p:nvSpPr>
          <p:cNvPr id="286" name="Rectangle 7"/>
          <p:cNvSpPr>
            <a:spLocks noChangeArrowheads="1"/>
          </p:cNvSpPr>
          <p:nvPr/>
        </p:nvSpPr>
        <p:spPr bwMode="ltGray">
          <a:xfrm rot="16200000">
            <a:off x="2095500" y="3009900"/>
            <a:ext cx="1828800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Register file</a:t>
            </a: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7" name="AutoShape 8"/>
          <p:cNvSpPr>
            <a:spLocks noChangeArrowheads="1"/>
          </p:cNvSpPr>
          <p:nvPr/>
        </p:nvSpPr>
        <p:spPr bwMode="auto">
          <a:xfrm rot="162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grpSp>
        <p:nvGrpSpPr>
          <p:cNvPr id="288" name="Group 9"/>
          <p:cNvGrpSpPr>
            <a:grpSpLocks/>
          </p:cNvGrpSpPr>
          <p:nvPr/>
        </p:nvGrpSpPr>
        <p:grpSpPr bwMode="auto">
          <a:xfrm>
            <a:off x="5105400" y="2895600"/>
            <a:ext cx="544292" cy="1371600"/>
            <a:chOff x="-72" y="2365"/>
            <a:chExt cx="398" cy="1056"/>
          </a:xfrm>
          <a:noFill/>
        </p:grpSpPr>
        <p:sp>
          <p:nvSpPr>
            <p:cNvPr id="289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90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30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U</a:t>
              </a:r>
            </a:p>
          </p:txBody>
        </p:sp>
      </p:grpSp>
      <p:sp>
        <p:nvSpPr>
          <p:cNvPr id="291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92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293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5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6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mem</a:t>
            </a:r>
          </a:p>
        </p:txBody>
      </p:sp>
      <p:sp>
        <p:nvSpPr>
          <p:cNvPr id="297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1066800" y="1981200"/>
            <a:ext cx="452438" cy="762000"/>
            <a:chOff x="1066800" y="1981200"/>
            <a:chExt cx="452438" cy="762000"/>
          </a:xfrm>
        </p:grpSpPr>
        <p:sp>
          <p:nvSpPr>
            <p:cNvPr id="299" name="Freeform 20"/>
            <p:cNvSpPr>
              <a:spLocks/>
            </p:cNvSpPr>
            <p:nvPr/>
          </p:nvSpPr>
          <p:spPr bwMode="auto">
            <a:xfrm>
              <a:off x="1066800" y="1981200"/>
              <a:ext cx="381000" cy="76200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0" name="Text Box 21"/>
            <p:cNvSpPr txBox="1">
              <a:spLocks noChangeArrowheads="1"/>
            </p:cNvSpPr>
            <p:nvPr/>
          </p:nvSpPr>
          <p:spPr bwMode="auto">
            <a:xfrm>
              <a:off x="1155700" y="2136775"/>
              <a:ext cx="363538" cy="4619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tx2"/>
                  </a:solidFill>
                  <a:latin typeface="Source Sans Pro"/>
                </a:rPr>
                <a:t>+</a:t>
              </a:r>
            </a:p>
          </p:txBody>
        </p:sp>
      </p:grpSp>
      <p:sp>
        <p:nvSpPr>
          <p:cNvPr id="301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2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3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4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5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6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7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8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9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0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1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2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3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4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5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6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7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8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9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3" name="AutoShape 44"/>
          <p:cNvSpPr>
            <a:spLocks noChangeArrowheads="1"/>
          </p:cNvSpPr>
          <p:nvPr/>
        </p:nvSpPr>
        <p:spPr bwMode="auto">
          <a:xfrm rot="162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2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3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4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5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7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8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9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0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1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580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7-11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lw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20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18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9</a:t>
            </a:r>
          </a:p>
        </p:txBody>
      </p:sp>
      <p:sp>
        <p:nvSpPr>
          <p:cNvPr id="35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12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16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8</a:t>
            </a:r>
          </a:p>
        </p:txBody>
      </p:sp>
      <p:sp>
        <p:nvSpPr>
          <p:cNvPr id="35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-3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nand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8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add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9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0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45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1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2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3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4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5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6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7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8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9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add  5 2  5 </a:t>
            </a:r>
          </a:p>
        </p:txBody>
      </p:sp>
      <p:sp>
        <p:nvSpPr>
          <p:cNvPr id="370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1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12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2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18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3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7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4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36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5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41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6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77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8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9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x3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0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1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2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x1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3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4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x0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5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6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269626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7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269626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8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73930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0-6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9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data</a:t>
            </a:r>
          </a:p>
        </p:txBody>
      </p:sp>
      <p:sp>
        <p:nvSpPr>
          <p:cNvPr id="390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dest</a:t>
            </a:r>
          </a:p>
        </p:txBody>
      </p:sp>
      <p:sp>
        <p:nvSpPr>
          <p:cNvPr id="391" name="TextBox 390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IF/ID</a:t>
            </a:r>
          </a:p>
        </p:txBody>
      </p:sp>
      <p:sp>
        <p:nvSpPr>
          <p:cNvPr id="392" name="TextBox 391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ID/EX</a:t>
            </a:r>
          </a:p>
        </p:txBody>
      </p:sp>
      <p:sp>
        <p:nvSpPr>
          <p:cNvPr id="393" name="TextBox 392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EX/MEM</a:t>
            </a:r>
          </a:p>
        </p:txBody>
      </p:sp>
      <p:sp>
        <p:nvSpPr>
          <p:cNvPr id="394" name="TextBox 393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MEM/WB</a:t>
            </a:r>
          </a:p>
        </p:txBody>
      </p:sp>
      <p:sp>
        <p:nvSpPr>
          <p:cNvPr id="395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extend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7" name="Line 57"/>
          <p:cNvSpPr>
            <a:spLocks noChangeShapeType="1"/>
          </p:cNvSpPr>
          <p:nvPr/>
        </p:nvSpPr>
        <p:spPr bwMode="auto">
          <a:xfrm>
            <a:off x="4267200" y="5181159"/>
            <a:ext cx="762000" cy="10264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cxnSp>
        <p:nvCxnSpPr>
          <p:cNvPr id="401" name="Straight Connector 40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itle 2"/>
          <p:cNvSpPr>
            <a:spLocks noGrp="1"/>
          </p:cNvSpPr>
          <p:nvPr>
            <p:ph type="title"/>
          </p:nvPr>
        </p:nvSpPr>
        <p:spPr>
          <a:xfrm>
            <a:off x="133350" y="119063"/>
            <a:ext cx="885825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Cycle 4: Fetch add, Decode </a:t>
            </a:r>
            <a:r>
              <a:rPr lang="en-US" dirty="0" err="1"/>
              <a:t>lw</a:t>
            </a:r>
            <a:r>
              <a:rPr lang="en-US" dirty="0"/>
              <a:t>, </a:t>
            </a:r>
            <a:r>
              <a:rPr lang="is-IS" i="1" dirty="0"/>
              <a:t>…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304800" y="34445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16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-101650" y="34453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20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5" name="Rectangle 5"/>
          <p:cNvSpPr>
            <a:spLocks noChangeArrowheads="1"/>
          </p:cNvSpPr>
          <p:nvPr/>
        </p:nvSpPr>
        <p:spPr bwMode="auto">
          <a:xfrm>
            <a:off x="996662" y="2966243"/>
            <a:ext cx="541625" cy="108347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Nand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Lw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sw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599" y="2671082"/>
            <a:ext cx="41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7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4221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Fetch:</a:t>
            </a:r>
          </a:p>
          <a:p>
            <a:pPr eaLnBrk="1" hangingPunct="1"/>
            <a:r>
              <a:rPr lang="en-US" sz="2000" b="1" dirty="0" smtClean="0">
                <a:solidFill>
                  <a:schemeClr val="tx2"/>
                </a:solidFill>
                <a:latin typeface="Source Sans Pro"/>
              </a:rPr>
              <a:t>  add 5 2 5</a:t>
            </a:r>
            <a:endParaRPr lang="en-US" sz="2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8" name="Text Box 118"/>
          <p:cNvSpPr txBox="1">
            <a:spLocks noChangeArrowheads="1"/>
          </p:cNvSpPr>
          <p:nvPr/>
        </p:nvSpPr>
        <p:spPr bwMode="auto">
          <a:xfrm>
            <a:off x="133350" y="5994540"/>
            <a:ext cx="10150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Time: </a:t>
            </a:r>
            <a:r>
              <a:rPr lang="en-US" sz="20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2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2" name="Line 56"/>
          <p:cNvSpPr>
            <a:spLocks noChangeShapeType="1"/>
          </p:cNvSpPr>
          <p:nvPr/>
        </p:nvSpPr>
        <p:spPr bwMode="auto">
          <a:xfrm>
            <a:off x="685800" y="3924547"/>
            <a:ext cx="304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2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18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3" name="Text Box 121"/>
          <p:cNvSpPr txBox="1">
            <a:spLocks noChangeArrowheads="1"/>
          </p:cNvSpPr>
          <p:nvPr/>
        </p:nvSpPr>
        <p:spPr bwMode="auto">
          <a:xfrm>
            <a:off x="4372387" y="3528330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4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9" name="Text Box 119"/>
          <p:cNvSpPr txBox="1">
            <a:spLocks noChangeArrowheads="1"/>
          </p:cNvSpPr>
          <p:nvPr/>
        </p:nvSpPr>
        <p:spPr bwMode="auto">
          <a:xfrm>
            <a:off x="152400" y="626825"/>
            <a:ext cx="7571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add 5 2 5         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           </a:t>
            </a:r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lw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4 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2 20                </a:t>
            </a:r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nand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6 4 5     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          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add 3 1 2</a:t>
            </a:r>
          </a:p>
        </p:txBody>
      </p:sp>
      <p:sp>
        <p:nvSpPr>
          <p:cNvPr id="160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83438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45</a:t>
            </a:r>
          </a:p>
        </p:txBody>
      </p:sp>
      <p:sp>
        <p:nvSpPr>
          <p:cNvPr id="161" name="Oval 160"/>
          <p:cNvSpPr/>
          <p:nvPr/>
        </p:nvSpPr>
        <p:spPr>
          <a:xfrm>
            <a:off x="5867399" y="3324999"/>
            <a:ext cx="495301" cy="40880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58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283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4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PC</a:t>
            </a:r>
          </a:p>
        </p:txBody>
      </p:sp>
      <p:sp>
        <p:nvSpPr>
          <p:cNvPr id="286" name="Rectangle 7"/>
          <p:cNvSpPr>
            <a:spLocks noChangeArrowheads="1"/>
          </p:cNvSpPr>
          <p:nvPr/>
        </p:nvSpPr>
        <p:spPr bwMode="ltGray">
          <a:xfrm rot="16200000">
            <a:off x="2095500" y="3009900"/>
            <a:ext cx="1828800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Register file</a:t>
            </a: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7" name="AutoShape 8"/>
          <p:cNvSpPr>
            <a:spLocks noChangeArrowheads="1"/>
          </p:cNvSpPr>
          <p:nvPr/>
        </p:nvSpPr>
        <p:spPr bwMode="auto">
          <a:xfrm rot="162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grpSp>
        <p:nvGrpSpPr>
          <p:cNvPr id="288" name="Group 9"/>
          <p:cNvGrpSpPr>
            <a:grpSpLocks/>
          </p:cNvGrpSpPr>
          <p:nvPr/>
        </p:nvGrpSpPr>
        <p:grpSpPr bwMode="auto">
          <a:xfrm>
            <a:off x="5105400" y="2895600"/>
            <a:ext cx="544292" cy="1371600"/>
            <a:chOff x="-72" y="2365"/>
            <a:chExt cx="398" cy="1056"/>
          </a:xfrm>
          <a:noFill/>
        </p:grpSpPr>
        <p:sp>
          <p:nvSpPr>
            <p:cNvPr id="289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90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30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U</a:t>
              </a:r>
            </a:p>
          </p:txBody>
        </p:sp>
      </p:grpSp>
      <p:sp>
        <p:nvSpPr>
          <p:cNvPr id="291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92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293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5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6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mem</a:t>
            </a:r>
          </a:p>
        </p:txBody>
      </p:sp>
      <p:sp>
        <p:nvSpPr>
          <p:cNvPr id="297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1066800" y="1981200"/>
            <a:ext cx="452438" cy="762000"/>
            <a:chOff x="1066800" y="1981200"/>
            <a:chExt cx="452438" cy="762000"/>
          </a:xfrm>
        </p:grpSpPr>
        <p:sp>
          <p:nvSpPr>
            <p:cNvPr id="299" name="Freeform 20"/>
            <p:cNvSpPr>
              <a:spLocks/>
            </p:cNvSpPr>
            <p:nvPr/>
          </p:nvSpPr>
          <p:spPr bwMode="auto">
            <a:xfrm>
              <a:off x="1066800" y="1981200"/>
              <a:ext cx="381000" cy="76200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0" name="Text Box 21"/>
            <p:cNvSpPr txBox="1">
              <a:spLocks noChangeArrowheads="1"/>
            </p:cNvSpPr>
            <p:nvPr/>
          </p:nvSpPr>
          <p:spPr bwMode="auto">
            <a:xfrm>
              <a:off x="1155700" y="2136775"/>
              <a:ext cx="363538" cy="4619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tx2"/>
                  </a:solidFill>
                  <a:latin typeface="Source Sans Pro"/>
                </a:rPr>
                <a:t>+</a:t>
              </a:r>
            </a:p>
          </p:txBody>
        </p:sp>
      </p:grpSp>
      <p:sp>
        <p:nvSpPr>
          <p:cNvPr id="301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2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3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4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5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6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7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8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9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0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1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2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3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4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5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6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7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8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9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3" name="AutoShape 44"/>
          <p:cNvSpPr>
            <a:spLocks noChangeArrowheads="1"/>
          </p:cNvSpPr>
          <p:nvPr/>
        </p:nvSpPr>
        <p:spPr bwMode="auto">
          <a:xfrm rot="162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2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3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4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5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7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8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9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0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1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580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7-11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add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9</a:t>
            </a:r>
          </a:p>
        </p:txBody>
      </p:sp>
      <p:sp>
        <p:nvSpPr>
          <p:cNvPr id="35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16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20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12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29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lw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18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8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nand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9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0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-3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1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2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3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4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5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6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7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8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9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>
                <a:solidFill>
                  <a:schemeClr val="tx2"/>
                </a:solidFill>
                <a:latin typeface="Source Sans Pro"/>
              </a:rPr>
              <a:t>sw</a:t>
            </a:r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7 3 12</a:t>
            </a:r>
          </a:p>
        </p:txBody>
      </p:sp>
      <p:sp>
        <p:nvSpPr>
          <p:cNvPr id="370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1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45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2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18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3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7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4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36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5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41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6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77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8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9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x3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0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1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2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x1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3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4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x0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5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6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269626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7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269626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8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73930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0-6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9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data</a:t>
            </a:r>
          </a:p>
        </p:txBody>
      </p:sp>
      <p:sp>
        <p:nvSpPr>
          <p:cNvPr id="390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dest</a:t>
            </a:r>
          </a:p>
        </p:txBody>
      </p:sp>
      <p:sp>
        <p:nvSpPr>
          <p:cNvPr id="391" name="TextBox 390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IF/ID</a:t>
            </a:r>
          </a:p>
        </p:txBody>
      </p:sp>
      <p:sp>
        <p:nvSpPr>
          <p:cNvPr id="392" name="TextBox 391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ID/EX</a:t>
            </a:r>
          </a:p>
        </p:txBody>
      </p:sp>
      <p:sp>
        <p:nvSpPr>
          <p:cNvPr id="393" name="TextBox 392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EX/MEM</a:t>
            </a:r>
          </a:p>
        </p:txBody>
      </p:sp>
      <p:sp>
        <p:nvSpPr>
          <p:cNvPr id="394" name="TextBox 393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MEM/WB</a:t>
            </a:r>
          </a:p>
        </p:txBody>
      </p:sp>
      <p:sp>
        <p:nvSpPr>
          <p:cNvPr id="395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extend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7" name="Line 57"/>
          <p:cNvSpPr>
            <a:spLocks noChangeShapeType="1"/>
          </p:cNvSpPr>
          <p:nvPr/>
        </p:nvSpPr>
        <p:spPr bwMode="auto">
          <a:xfrm>
            <a:off x="4267199" y="5196527"/>
            <a:ext cx="720725" cy="44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5</a:t>
            </a:r>
          </a:p>
        </p:txBody>
      </p:sp>
      <p:cxnSp>
        <p:nvCxnSpPr>
          <p:cNvPr id="401" name="Straight Connector 40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itle 2"/>
          <p:cNvSpPr>
            <a:spLocks noGrp="1"/>
          </p:cNvSpPr>
          <p:nvPr>
            <p:ph type="title"/>
          </p:nvPr>
        </p:nvSpPr>
        <p:spPr>
          <a:xfrm>
            <a:off x="133350" y="119063"/>
            <a:ext cx="885825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Cycle </a:t>
            </a:r>
            <a:r>
              <a:rPr lang="en-US" dirty="0" smtClean="0"/>
              <a:t>5: </a:t>
            </a:r>
            <a:r>
              <a:rPr lang="en-US" dirty="0"/>
              <a:t>Fetch </a:t>
            </a:r>
            <a:r>
              <a:rPr lang="en-US" dirty="0" err="1" smtClean="0"/>
              <a:t>sw</a:t>
            </a:r>
            <a:r>
              <a:rPr lang="en-US" dirty="0" smtClean="0"/>
              <a:t>, </a:t>
            </a:r>
            <a:r>
              <a:rPr lang="en-US" dirty="0"/>
              <a:t>Decode </a:t>
            </a:r>
            <a:r>
              <a:rPr lang="en-US" dirty="0" smtClean="0"/>
              <a:t>add, </a:t>
            </a:r>
            <a:r>
              <a:rPr lang="is-IS" i="1" dirty="0"/>
              <a:t>…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304800" y="34445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20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-101650" y="34453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24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5" name="Rectangle 5"/>
          <p:cNvSpPr>
            <a:spLocks noChangeArrowheads="1"/>
          </p:cNvSpPr>
          <p:nvPr/>
        </p:nvSpPr>
        <p:spPr bwMode="auto">
          <a:xfrm>
            <a:off x="996662" y="2966243"/>
            <a:ext cx="541625" cy="108347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Nand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Lw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sw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599" y="2671082"/>
            <a:ext cx="41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7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3789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Fetch: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Source Sans Pro"/>
              </a:rPr>
              <a:t>sw</a:t>
            </a:r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 7 </a:t>
            </a:r>
            <a:r>
              <a:rPr lang="en-US" sz="2000" b="1" dirty="0" smtClean="0">
                <a:solidFill>
                  <a:schemeClr val="tx2"/>
                </a:solidFill>
                <a:latin typeface="Source Sans Pro"/>
              </a:rPr>
              <a:t>3 12</a:t>
            </a:r>
            <a:endParaRPr lang="en-US" sz="2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8" name="Text Box 118"/>
          <p:cNvSpPr txBox="1">
            <a:spLocks noChangeArrowheads="1"/>
          </p:cNvSpPr>
          <p:nvPr/>
        </p:nvSpPr>
        <p:spPr bwMode="auto">
          <a:xfrm>
            <a:off x="133350" y="5994540"/>
            <a:ext cx="1076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Time: </a:t>
            </a:r>
            <a:r>
              <a:rPr lang="en-US" sz="20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2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2" name="Line 56"/>
          <p:cNvSpPr>
            <a:spLocks noChangeShapeType="1"/>
          </p:cNvSpPr>
          <p:nvPr/>
        </p:nvSpPr>
        <p:spPr bwMode="auto">
          <a:xfrm>
            <a:off x="685800" y="4114800"/>
            <a:ext cx="304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2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9</a:t>
            </a:r>
          </a:p>
        </p:txBody>
      </p:sp>
      <p:sp>
        <p:nvSpPr>
          <p:cNvPr id="164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0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4336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-3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5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7" name="Text Box 119"/>
          <p:cNvSpPr txBox="1">
            <a:spLocks noChangeArrowheads="1"/>
          </p:cNvSpPr>
          <p:nvPr/>
        </p:nvSpPr>
        <p:spPr bwMode="auto">
          <a:xfrm>
            <a:off x="46121" y="544889"/>
            <a:ext cx="90978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 err="1">
                <a:solidFill>
                  <a:schemeClr val="tx2"/>
                </a:solidFill>
                <a:latin typeface="Source Sans Pro"/>
              </a:rPr>
              <a:t>sw</a:t>
            </a:r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7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 12                     add </a:t>
            </a:r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5 2 5         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               </a:t>
            </a:r>
            <a:r>
              <a:rPr lang="en-US" sz="1600" b="1" dirty="0" err="1">
                <a:solidFill>
                  <a:schemeClr val="tx2"/>
                </a:solidFill>
                <a:latin typeface="Source Sans Pro"/>
              </a:rPr>
              <a:t>lw</a:t>
            </a:r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4 20 (2)        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       </a:t>
            </a:r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nand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 6 4 5            add  3 1 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8" name="Text Box 122"/>
          <p:cNvSpPr txBox="1">
            <a:spLocks noChangeArrowheads="1"/>
          </p:cNvSpPr>
          <p:nvPr/>
        </p:nvSpPr>
        <p:spPr bwMode="auto">
          <a:xfrm>
            <a:off x="4352925" y="413385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20</a:t>
            </a:r>
          </a:p>
        </p:txBody>
      </p:sp>
      <p:sp>
        <p:nvSpPr>
          <p:cNvPr id="166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45</a:t>
            </a:r>
          </a:p>
        </p:txBody>
      </p:sp>
      <p:sp>
        <p:nvSpPr>
          <p:cNvPr id="167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236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283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4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PC</a:t>
            </a:r>
          </a:p>
        </p:txBody>
      </p:sp>
      <p:sp>
        <p:nvSpPr>
          <p:cNvPr id="286" name="Rectangle 7"/>
          <p:cNvSpPr>
            <a:spLocks noChangeArrowheads="1"/>
          </p:cNvSpPr>
          <p:nvPr/>
        </p:nvSpPr>
        <p:spPr bwMode="ltGray">
          <a:xfrm rot="16200000">
            <a:off x="2095500" y="3009900"/>
            <a:ext cx="1828800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Register file</a:t>
            </a: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7" name="AutoShape 8"/>
          <p:cNvSpPr>
            <a:spLocks noChangeArrowheads="1"/>
          </p:cNvSpPr>
          <p:nvPr/>
        </p:nvSpPr>
        <p:spPr bwMode="auto">
          <a:xfrm rot="162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grpSp>
        <p:nvGrpSpPr>
          <p:cNvPr id="288" name="Group 9"/>
          <p:cNvGrpSpPr>
            <a:grpSpLocks/>
          </p:cNvGrpSpPr>
          <p:nvPr/>
        </p:nvGrpSpPr>
        <p:grpSpPr bwMode="auto">
          <a:xfrm>
            <a:off x="5105400" y="2895600"/>
            <a:ext cx="544292" cy="1371600"/>
            <a:chOff x="-72" y="2365"/>
            <a:chExt cx="398" cy="1056"/>
          </a:xfrm>
          <a:noFill/>
        </p:grpSpPr>
        <p:sp>
          <p:nvSpPr>
            <p:cNvPr id="289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90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30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U</a:t>
              </a:r>
            </a:p>
          </p:txBody>
        </p:sp>
      </p:grpSp>
      <p:sp>
        <p:nvSpPr>
          <p:cNvPr id="291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92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293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5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6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mem</a:t>
            </a:r>
          </a:p>
        </p:txBody>
      </p:sp>
      <p:sp>
        <p:nvSpPr>
          <p:cNvPr id="297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1066800" y="1981200"/>
            <a:ext cx="452438" cy="762000"/>
            <a:chOff x="1066800" y="1981200"/>
            <a:chExt cx="452438" cy="762000"/>
          </a:xfrm>
        </p:grpSpPr>
        <p:sp>
          <p:nvSpPr>
            <p:cNvPr id="299" name="Freeform 20"/>
            <p:cNvSpPr>
              <a:spLocks/>
            </p:cNvSpPr>
            <p:nvPr/>
          </p:nvSpPr>
          <p:spPr bwMode="auto">
            <a:xfrm>
              <a:off x="1066800" y="1981200"/>
              <a:ext cx="381000" cy="76200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0" name="Text Box 21"/>
            <p:cNvSpPr txBox="1">
              <a:spLocks noChangeArrowheads="1"/>
            </p:cNvSpPr>
            <p:nvPr/>
          </p:nvSpPr>
          <p:spPr bwMode="auto">
            <a:xfrm>
              <a:off x="1155700" y="2136775"/>
              <a:ext cx="363538" cy="4619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tx2"/>
                  </a:solidFill>
                  <a:latin typeface="Source Sans Pro"/>
                </a:rPr>
                <a:t>+</a:t>
              </a:r>
            </a:p>
          </p:txBody>
        </p:sp>
      </p:grpSp>
      <p:sp>
        <p:nvSpPr>
          <p:cNvPr id="301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2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3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4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5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6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7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8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9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0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1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2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3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4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5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6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7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8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9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3" name="AutoShape 44"/>
          <p:cNvSpPr>
            <a:spLocks noChangeArrowheads="1"/>
          </p:cNvSpPr>
          <p:nvPr/>
        </p:nvSpPr>
        <p:spPr bwMode="auto">
          <a:xfrm rot="162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2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3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4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5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7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8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9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0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1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580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7-11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sw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12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45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20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16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16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add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5</a:t>
            </a:r>
          </a:p>
        </p:txBody>
      </p:sp>
      <p:sp>
        <p:nvSpPr>
          <p:cNvPr id="35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8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lw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9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360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29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1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99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2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3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4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5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6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7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8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9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0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1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45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2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18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3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7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4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36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5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-3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6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77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8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9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x3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0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1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2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x1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3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4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x0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5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6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269626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3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7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269626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7</a:t>
            </a:r>
          </a:p>
        </p:txBody>
      </p:sp>
      <p:sp>
        <p:nvSpPr>
          <p:cNvPr id="388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73930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0-6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9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data</a:t>
            </a:r>
          </a:p>
        </p:txBody>
      </p:sp>
      <p:sp>
        <p:nvSpPr>
          <p:cNvPr id="390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dest</a:t>
            </a:r>
          </a:p>
        </p:txBody>
      </p:sp>
      <p:sp>
        <p:nvSpPr>
          <p:cNvPr id="391" name="TextBox 390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IF/ID</a:t>
            </a:r>
          </a:p>
        </p:txBody>
      </p:sp>
      <p:sp>
        <p:nvSpPr>
          <p:cNvPr id="392" name="TextBox 391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ID/EX</a:t>
            </a:r>
          </a:p>
        </p:txBody>
      </p:sp>
      <p:sp>
        <p:nvSpPr>
          <p:cNvPr id="393" name="TextBox 392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EX/MEM</a:t>
            </a:r>
          </a:p>
        </p:txBody>
      </p:sp>
      <p:sp>
        <p:nvSpPr>
          <p:cNvPr id="394" name="TextBox 393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MEM/WB</a:t>
            </a:r>
          </a:p>
        </p:txBody>
      </p:sp>
      <p:sp>
        <p:nvSpPr>
          <p:cNvPr id="395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extend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7" name="Line 57"/>
          <p:cNvSpPr>
            <a:spLocks noChangeShapeType="1"/>
          </p:cNvSpPr>
          <p:nvPr/>
        </p:nvSpPr>
        <p:spPr bwMode="auto">
          <a:xfrm>
            <a:off x="4220399" y="5181599"/>
            <a:ext cx="826306" cy="9824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cxnSp>
        <p:nvCxnSpPr>
          <p:cNvPr id="401" name="Straight Connector 40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itle 2"/>
          <p:cNvSpPr>
            <a:spLocks noGrp="1"/>
          </p:cNvSpPr>
          <p:nvPr>
            <p:ph type="title"/>
          </p:nvPr>
        </p:nvSpPr>
        <p:spPr>
          <a:xfrm>
            <a:off x="133350" y="119063"/>
            <a:ext cx="885825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Cycle 6: Decode </a:t>
            </a:r>
            <a:r>
              <a:rPr lang="en-US" dirty="0" err="1"/>
              <a:t>sw</a:t>
            </a:r>
            <a:r>
              <a:rPr lang="en-US" dirty="0"/>
              <a:t>, </a:t>
            </a:r>
            <a:r>
              <a:rPr lang="is-IS" i="1" dirty="0"/>
              <a:t>…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304800" y="34445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24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-85631" y="346295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28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5" name="Rectangle 5"/>
          <p:cNvSpPr>
            <a:spLocks noChangeArrowheads="1"/>
          </p:cNvSpPr>
          <p:nvPr/>
        </p:nvSpPr>
        <p:spPr bwMode="auto">
          <a:xfrm>
            <a:off x="996662" y="2966243"/>
            <a:ext cx="541625" cy="108347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Nand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Lw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sw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599" y="2671082"/>
            <a:ext cx="41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7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6514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No more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instructions</a:t>
            </a:r>
          </a:p>
        </p:txBody>
      </p:sp>
      <p:sp>
        <p:nvSpPr>
          <p:cNvPr id="148" name="Text Box 118"/>
          <p:cNvSpPr txBox="1">
            <a:spLocks noChangeArrowheads="1"/>
          </p:cNvSpPr>
          <p:nvPr/>
        </p:nvSpPr>
        <p:spPr bwMode="auto">
          <a:xfrm>
            <a:off x="133350" y="5994540"/>
            <a:ext cx="1076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Time: </a:t>
            </a:r>
            <a:r>
              <a:rPr lang="en-US" sz="20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2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2" name="Line 56"/>
          <p:cNvSpPr>
            <a:spLocks noChangeShapeType="1"/>
          </p:cNvSpPr>
          <p:nvPr/>
        </p:nvSpPr>
        <p:spPr bwMode="auto">
          <a:xfrm>
            <a:off x="685800" y="4299857"/>
            <a:ext cx="304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2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9</a:t>
            </a:r>
          </a:p>
        </p:txBody>
      </p:sp>
      <p:sp>
        <p:nvSpPr>
          <p:cNvPr id="164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0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83438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29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5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8" name="Text Box 122"/>
          <p:cNvSpPr txBox="1">
            <a:spLocks noChangeArrowheads="1"/>
          </p:cNvSpPr>
          <p:nvPr/>
        </p:nvSpPr>
        <p:spPr bwMode="auto">
          <a:xfrm>
            <a:off x="4220398" y="348228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6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433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-3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7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9" name="Text Box 119"/>
          <p:cNvSpPr txBox="1">
            <a:spLocks noChangeArrowheads="1"/>
          </p:cNvSpPr>
          <p:nvPr/>
        </p:nvSpPr>
        <p:spPr bwMode="auto">
          <a:xfrm>
            <a:off x="152401" y="626356"/>
            <a:ext cx="89915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                          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       </a:t>
            </a:r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sw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7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 12                    add </a:t>
            </a:r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5 2 5      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            </a:t>
            </a:r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lw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2 20                </a:t>
            </a:r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nand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  6 4 5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178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283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4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PC</a:t>
            </a:r>
          </a:p>
        </p:txBody>
      </p:sp>
      <p:sp>
        <p:nvSpPr>
          <p:cNvPr id="286" name="Rectangle 7"/>
          <p:cNvSpPr>
            <a:spLocks noChangeArrowheads="1"/>
          </p:cNvSpPr>
          <p:nvPr/>
        </p:nvSpPr>
        <p:spPr bwMode="ltGray">
          <a:xfrm rot="16200000">
            <a:off x="2095500" y="3009900"/>
            <a:ext cx="1828800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Register file</a:t>
            </a: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7" name="AutoShape 8"/>
          <p:cNvSpPr>
            <a:spLocks noChangeArrowheads="1"/>
          </p:cNvSpPr>
          <p:nvPr/>
        </p:nvSpPr>
        <p:spPr bwMode="auto">
          <a:xfrm rot="162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grpSp>
        <p:nvGrpSpPr>
          <p:cNvPr id="288" name="Group 9"/>
          <p:cNvGrpSpPr>
            <a:grpSpLocks/>
          </p:cNvGrpSpPr>
          <p:nvPr/>
        </p:nvGrpSpPr>
        <p:grpSpPr bwMode="auto">
          <a:xfrm>
            <a:off x="5105400" y="2895600"/>
            <a:ext cx="544292" cy="1371600"/>
            <a:chOff x="-72" y="2365"/>
            <a:chExt cx="398" cy="1056"/>
          </a:xfrm>
          <a:noFill/>
        </p:grpSpPr>
        <p:sp>
          <p:nvSpPr>
            <p:cNvPr id="289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90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30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U</a:t>
              </a:r>
            </a:p>
          </p:txBody>
        </p:sp>
      </p:grpSp>
      <p:sp>
        <p:nvSpPr>
          <p:cNvPr id="291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92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293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5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6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mem</a:t>
            </a:r>
          </a:p>
        </p:txBody>
      </p:sp>
      <p:sp>
        <p:nvSpPr>
          <p:cNvPr id="297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1066800" y="1981200"/>
            <a:ext cx="452438" cy="762000"/>
            <a:chOff x="1066800" y="1981200"/>
            <a:chExt cx="452438" cy="762000"/>
          </a:xfrm>
        </p:grpSpPr>
        <p:sp>
          <p:nvSpPr>
            <p:cNvPr id="299" name="Freeform 20"/>
            <p:cNvSpPr>
              <a:spLocks/>
            </p:cNvSpPr>
            <p:nvPr/>
          </p:nvSpPr>
          <p:spPr bwMode="auto">
            <a:xfrm>
              <a:off x="1066800" y="1981200"/>
              <a:ext cx="381000" cy="76200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0" name="Text Box 21"/>
            <p:cNvSpPr txBox="1">
              <a:spLocks noChangeArrowheads="1"/>
            </p:cNvSpPr>
            <p:nvPr/>
          </p:nvSpPr>
          <p:spPr bwMode="auto">
            <a:xfrm>
              <a:off x="1155700" y="2136775"/>
              <a:ext cx="363538" cy="4619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tx2"/>
                  </a:solidFill>
                  <a:latin typeface="Source Sans Pro"/>
                </a:rPr>
                <a:t>+</a:t>
              </a:r>
            </a:p>
          </p:txBody>
        </p:sp>
      </p:grpSp>
      <p:sp>
        <p:nvSpPr>
          <p:cNvPr id="301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2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3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4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5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6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7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8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9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0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1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2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3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4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5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6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7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8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9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3" name="AutoShape 44"/>
          <p:cNvSpPr>
            <a:spLocks noChangeArrowheads="1"/>
          </p:cNvSpPr>
          <p:nvPr/>
        </p:nvSpPr>
        <p:spPr bwMode="auto">
          <a:xfrm rot="162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2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3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4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5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7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8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9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0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1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580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7-11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20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57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sw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8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add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9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0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16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1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2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3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4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5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6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7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8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9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0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1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45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2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3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7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4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36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5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-3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6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77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8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9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x3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0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1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2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x1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3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4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x0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5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8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73930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0-6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9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data</a:t>
            </a:r>
          </a:p>
        </p:txBody>
      </p:sp>
      <p:sp>
        <p:nvSpPr>
          <p:cNvPr id="390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dest</a:t>
            </a:r>
          </a:p>
        </p:txBody>
      </p:sp>
      <p:sp>
        <p:nvSpPr>
          <p:cNvPr id="391" name="TextBox 390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IF/ID</a:t>
            </a:r>
          </a:p>
        </p:txBody>
      </p:sp>
      <p:sp>
        <p:nvSpPr>
          <p:cNvPr id="392" name="TextBox 391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ID/EX</a:t>
            </a:r>
          </a:p>
        </p:txBody>
      </p:sp>
      <p:sp>
        <p:nvSpPr>
          <p:cNvPr id="393" name="TextBox 392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EX/MEM</a:t>
            </a:r>
          </a:p>
        </p:txBody>
      </p:sp>
      <p:sp>
        <p:nvSpPr>
          <p:cNvPr id="394" name="TextBox 393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MEM/WB</a:t>
            </a:r>
          </a:p>
        </p:txBody>
      </p:sp>
      <p:sp>
        <p:nvSpPr>
          <p:cNvPr id="395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extend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7" name="Line 57"/>
          <p:cNvSpPr>
            <a:spLocks noChangeShapeType="1"/>
          </p:cNvSpPr>
          <p:nvPr/>
        </p:nvSpPr>
        <p:spPr bwMode="auto">
          <a:xfrm>
            <a:off x="4267199" y="5188843"/>
            <a:ext cx="779505" cy="71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1431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401" name="Straight Connector 40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itle 2"/>
          <p:cNvSpPr>
            <a:spLocks noGrp="1"/>
          </p:cNvSpPr>
          <p:nvPr>
            <p:ph type="title"/>
          </p:nvPr>
        </p:nvSpPr>
        <p:spPr>
          <a:xfrm>
            <a:off x="133350" y="119063"/>
            <a:ext cx="885825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Cycle 7: Execute </a:t>
            </a:r>
            <a:r>
              <a:rPr lang="en-US" dirty="0" err="1"/>
              <a:t>sw</a:t>
            </a:r>
            <a:r>
              <a:rPr lang="en-US" dirty="0"/>
              <a:t>, </a:t>
            </a:r>
            <a:r>
              <a:rPr lang="en-US" i="1" dirty="0"/>
              <a:t>...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304800" y="34445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28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-85631" y="346295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32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5" name="Rectangle 5"/>
          <p:cNvSpPr>
            <a:spLocks noChangeArrowheads="1"/>
          </p:cNvSpPr>
          <p:nvPr/>
        </p:nvSpPr>
        <p:spPr bwMode="auto">
          <a:xfrm>
            <a:off x="996662" y="2966243"/>
            <a:ext cx="541625" cy="108347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Nand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Lw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sw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599" y="2671082"/>
            <a:ext cx="41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7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6514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No more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instructions</a:t>
            </a:r>
          </a:p>
        </p:txBody>
      </p:sp>
      <p:sp>
        <p:nvSpPr>
          <p:cNvPr id="148" name="Text Box 118"/>
          <p:cNvSpPr txBox="1">
            <a:spLocks noChangeArrowheads="1"/>
          </p:cNvSpPr>
          <p:nvPr/>
        </p:nvSpPr>
        <p:spPr bwMode="auto">
          <a:xfrm>
            <a:off x="133350" y="5994540"/>
            <a:ext cx="1076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Time: </a:t>
            </a:r>
            <a:r>
              <a:rPr lang="en-US" sz="20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2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2" name="Line 56"/>
          <p:cNvSpPr>
            <a:spLocks noChangeShapeType="1"/>
          </p:cNvSpPr>
          <p:nvPr/>
        </p:nvSpPr>
        <p:spPr bwMode="auto">
          <a:xfrm>
            <a:off x="685800" y="4299857"/>
            <a:ext cx="304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2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45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4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7</a:t>
            </a:r>
          </a:p>
        </p:txBody>
      </p:sp>
      <p:sp>
        <p:nvSpPr>
          <p:cNvPr id="160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83438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16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5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8" name="Text Box 122"/>
          <p:cNvSpPr txBox="1">
            <a:spLocks noChangeArrowheads="1"/>
          </p:cNvSpPr>
          <p:nvPr/>
        </p:nvSpPr>
        <p:spPr bwMode="auto">
          <a:xfrm>
            <a:off x="4283075" y="4117479"/>
            <a:ext cx="427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12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6" name="Text Box 126"/>
          <p:cNvSpPr txBox="1">
            <a:spLocks noChangeArrowheads="1"/>
          </p:cNvSpPr>
          <p:nvPr/>
        </p:nvSpPr>
        <p:spPr bwMode="auto">
          <a:xfrm>
            <a:off x="8157624" y="321783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99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7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1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899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                        </a:t>
            </a:r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                           </a:t>
            </a:r>
            <a:r>
              <a:rPr lang="en-US" sz="1800" b="1" dirty="0" err="1">
                <a:solidFill>
                  <a:schemeClr val="tx2"/>
                </a:solidFill>
                <a:latin typeface="Source Sans Pro"/>
              </a:rPr>
              <a:t>sw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 7 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3 12                  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add 5 2 5       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lw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4 2 20</a:t>
            </a:r>
            <a:endParaRPr lang="en-US" sz="1800" b="1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215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283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4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PC</a:t>
            </a:r>
          </a:p>
        </p:txBody>
      </p:sp>
      <p:sp>
        <p:nvSpPr>
          <p:cNvPr id="286" name="Rectangle 7"/>
          <p:cNvSpPr>
            <a:spLocks noChangeArrowheads="1"/>
          </p:cNvSpPr>
          <p:nvPr/>
        </p:nvSpPr>
        <p:spPr bwMode="ltGray">
          <a:xfrm rot="16200000">
            <a:off x="2095500" y="3009900"/>
            <a:ext cx="1828800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Register file</a:t>
            </a: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7" name="AutoShape 8"/>
          <p:cNvSpPr>
            <a:spLocks noChangeArrowheads="1"/>
          </p:cNvSpPr>
          <p:nvPr/>
        </p:nvSpPr>
        <p:spPr bwMode="auto">
          <a:xfrm rot="162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grpSp>
        <p:nvGrpSpPr>
          <p:cNvPr id="288" name="Group 9"/>
          <p:cNvGrpSpPr>
            <a:grpSpLocks/>
          </p:cNvGrpSpPr>
          <p:nvPr/>
        </p:nvGrpSpPr>
        <p:grpSpPr bwMode="auto">
          <a:xfrm>
            <a:off x="5105400" y="2895600"/>
            <a:ext cx="544292" cy="1371600"/>
            <a:chOff x="-72" y="2365"/>
            <a:chExt cx="398" cy="1056"/>
          </a:xfrm>
          <a:noFill/>
        </p:grpSpPr>
        <p:sp>
          <p:nvSpPr>
            <p:cNvPr id="289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90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30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U</a:t>
              </a:r>
            </a:p>
          </p:txBody>
        </p:sp>
      </p:grpSp>
      <p:sp>
        <p:nvSpPr>
          <p:cNvPr id="291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92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293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5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6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mem</a:t>
            </a:r>
          </a:p>
        </p:txBody>
      </p:sp>
      <p:sp>
        <p:nvSpPr>
          <p:cNvPr id="297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1066800" y="1981200"/>
            <a:ext cx="452438" cy="762000"/>
            <a:chOff x="1066800" y="1981200"/>
            <a:chExt cx="452438" cy="762000"/>
          </a:xfrm>
        </p:grpSpPr>
        <p:sp>
          <p:nvSpPr>
            <p:cNvPr id="299" name="Freeform 20"/>
            <p:cNvSpPr>
              <a:spLocks/>
            </p:cNvSpPr>
            <p:nvPr/>
          </p:nvSpPr>
          <p:spPr bwMode="auto">
            <a:xfrm>
              <a:off x="1066800" y="1981200"/>
              <a:ext cx="381000" cy="76200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0" name="Text Box 21"/>
            <p:cNvSpPr txBox="1">
              <a:spLocks noChangeArrowheads="1"/>
            </p:cNvSpPr>
            <p:nvPr/>
          </p:nvSpPr>
          <p:spPr bwMode="auto">
            <a:xfrm>
              <a:off x="1155700" y="2136775"/>
              <a:ext cx="363538" cy="4619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tx2"/>
                  </a:solidFill>
                  <a:latin typeface="Source Sans Pro"/>
                </a:rPr>
                <a:t>+</a:t>
              </a:r>
            </a:p>
          </p:txBody>
        </p:sp>
      </p:grpSp>
      <p:sp>
        <p:nvSpPr>
          <p:cNvPr id="301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2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3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4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5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6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7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8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9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0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1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2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3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4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5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6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7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8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9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3" name="AutoShape 44"/>
          <p:cNvSpPr>
            <a:spLocks noChangeArrowheads="1"/>
          </p:cNvSpPr>
          <p:nvPr/>
        </p:nvSpPr>
        <p:spPr bwMode="auto">
          <a:xfrm rot="162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2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3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4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5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7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8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9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0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1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580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7-11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8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sw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9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7</a:t>
            </a:r>
          </a:p>
        </p:txBody>
      </p:sp>
      <p:sp>
        <p:nvSpPr>
          <p:cNvPr id="360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57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1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2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3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4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5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6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7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8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9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0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1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45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2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3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16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4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36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5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-3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6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77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8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9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x3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0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1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2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x1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3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4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x0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5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8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73930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0-6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9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data</a:t>
            </a:r>
          </a:p>
        </p:txBody>
      </p:sp>
      <p:sp>
        <p:nvSpPr>
          <p:cNvPr id="390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dest</a:t>
            </a:r>
          </a:p>
        </p:txBody>
      </p:sp>
      <p:sp>
        <p:nvSpPr>
          <p:cNvPr id="391" name="TextBox 390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IF/ID</a:t>
            </a:r>
          </a:p>
        </p:txBody>
      </p:sp>
      <p:sp>
        <p:nvSpPr>
          <p:cNvPr id="392" name="TextBox 391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ID/EX</a:t>
            </a:r>
          </a:p>
        </p:txBody>
      </p:sp>
      <p:sp>
        <p:nvSpPr>
          <p:cNvPr id="393" name="TextBox 392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EX/MEM</a:t>
            </a:r>
          </a:p>
        </p:txBody>
      </p:sp>
      <p:sp>
        <p:nvSpPr>
          <p:cNvPr id="394" name="TextBox 393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MEM/WB</a:t>
            </a:r>
          </a:p>
        </p:txBody>
      </p:sp>
      <p:sp>
        <p:nvSpPr>
          <p:cNvPr id="395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extend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7" name="Line 57"/>
          <p:cNvSpPr>
            <a:spLocks noChangeShapeType="1"/>
          </p:cNvSpPr>
          <p:nvPr/>
        </p:nvSpPr>
        <p:spPr bwMode="auto">
          <a:xfrm flipV="1">
            <a:off x="4273549" y="5196965"/>
            <a:ext cx="714375" cy="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1431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401" name="Straight Connector 40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itle 2"/>
          <p:cNvSpPr>
            <a:spLocks noGrp="1"/>
          </p:cNvSpPr>
          <p:nvPr>
            <p:ph type="title"/>
          </p:nvPr>
        </p:nvSpPr>
        <p:spPr>
          <a:xfrm>
            <a:off x="133350" y="119063"/>
            <a:ext cx="885825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Cycle 8: Memory </a:t>
            </a:r>
            <a:r>
              <a:rPr lang="en-US" dirty="0" err="1"/>
              <a:t>sw</a:t>
            </a:r>
            <a:r>
              <a:rPr lang="en-US" dirty="0"/>
              <a:t>, </a:t>
            </a:r>
            <a:r>
              <a:rPr lang="en-US" i="1" dirty="0"/>
              <a:t>...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304800" y="34445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32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-85631" y="346295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36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5" name="Rectangle 5"/>
          <p:cNvSpPr>
            <a:spLocks noChangeArrowheads="1"/>
          </p:cNvSpPr>
          <p:nvPr/>
        </p:nvSpPr>
        <p:spPr bwMode="auto">
          <a:xfrm>
            <a:off x="996662" y="2966243"/>
            <a:ext cx="541625" cy="108347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Nand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Lw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sw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7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6514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No more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instructions</a:t>
            </a:r>
          </a:p>
        </p:txBody>
      </p:sp>
      <p:sp>
        <p:nvSpPr>
          <p:cNvPr id="148" name="Text Box 118"/>
          <p:cNvSpPr txBox="1">
            <a:spLocks noChangeArrowheads="1"/>
          </p:cNvSpPr>
          <p:nvPr/>
        </p:nvSpPr>
        <p:spPr bwMode="auto">
          <a:xfrm>
            <a:off x="133350" y="5994540"/>
            <a:ext cx="1076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Time: 8</a:t>
            </a:r>
          </a:p>
        </p:txBody>
      </p:sp>
      <p:sp>
        <p:nvSpPr>
          <p:cNvPr id="152" name="Line 56"/>
          <p:cNvSpPr>
            <a:spLocks noChangeShapeType="1"/>
          </p:cNvSpPr>
          <p:nvPr/>
        </p:nvSpPr>
        <p:spPr bwMode="auto">
          <a:xfrm>
            <a:off x="685800" y="4495800"/>
            <a:ext cx="304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0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83438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57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5" name="Text Box 125"/>
          <p:cNvSpPr txBox="1">
            <a:spLocks noChangeArrowheads="1"/>
          </p:cNvSpPr>
          <p:nvPr/>
        </p:nvSpPr>
        <p:spPr bwMode="auto">
          <a:xfrm>
            <a:off x="6293219" y="4359473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22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6" name="Text Box 126"/>
          <p:cNvSpPr txBox="1">
            <a:spLocks noChangeArrowheads="1"/>
          </p:cNvSpPr>
          <p:nvPr/>
        </p:nvSpPr>
        <p:spPr bwMode="auto">
          <a:xfrm>
            <a:off x="8152181" y="2627412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16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7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1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899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                        </a:t>
            </a:r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                              </a:t>
            </a:r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                     </a:t>
            </a:r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sw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7 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3 12         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add 5 2 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800" b="1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670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283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4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PC</a:t>
            </a:r>
          </a:p>
        </p:txBody>
      </p:sp>
      <p:sp>
        <p:nvSpPr>
          <p:cNvPr id="286" name="Rectangle 7"/>
          <p:cNvSpPr>
            <a:spLocks noChangeArrowheads="1"/>
          </p:cNvSpPr>
          <p:nvPr/>
        </p:nvSpPr>
        <p:spPr bwMode="ltGray">
          <a:xfrm rot="16200000">
            <a:off x="2095500" y="3009900"/>
            <a:ext cx="1828800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Register file</a:t>
            </a: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7" name="AutoShape 8"/>
          <p:cNvSpPr>
            <a:spLocks noChangeArrowheads="1"/>
          </p:cNvSpPr>
          <p:nvPr/>
        </p:nvSpPr>
        <p:spPr bwMode="auto">
          <a:xfrm rot="162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grpSp>
        <p:nvGrpSpPr>
          <p:cNvPr id="288" name="Group 9"/>
          <p:cNvGrpSpPr>
            <a:grpSpLocks/>
          </p:cNvGrpSpPr>
          <p:nvPr/>
        </p:nvGrpSpPr>
        <p:grpSpPr bwMode="auto">
          <a:xfrm>
            <a:off x="5105400" y="2895600"/>
            <a:ext cx="544292" cy="1371600"/>
            <a:chOff x="-72" y="2365"/>
            <a:chExt cx="398" cy="1056"/>
          </a:xfrm>
          <a:noFill/>
        </p:grpSpPr>
        <p:sp>
          <p:nvSpPr>
            <p:cNvPr id="289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90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30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U</a:t>
              </a:r>
            </a:p>
          </p:txBody>
        </p:sp>
      </p:grpSp>
      <p:sp>
        <p:nvSpPr>
          <p:cNvPr id="291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92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293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5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6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mem</a:t>
            </a:r>
          </a:p>
        </p:txBody>
      </p:sp>
      <p:sp>
        <p:nvSpPr>
          <p:cNvPr id="297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1066800" y="1981200"/>
            <a:ext cx="452438" cy="762000"/>
            <a:chOff x="1066800" y="1981200"/>
            <a:chExt cx="452438" cy="762000"/>
          </a:xfrm>
        </p:grpSpPr>
        <p:sp>
          <p:nvSpPr>
            <p:cNvPr id="299" name="Freeform 20"/>
            <p:cNvSpPr>
              <a:spLocks/>
            </p:cNvSpPr>
            <p:nvPr/>
          </p:nvSpPr>
          <p:spPr bwMode="auto">
            <a:xfrm>
              <a:off x="1066800" y="1981200"/>
              <a:ext cx="381000" cy="76200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0" name="Text Box 21"/>
            <p:cNvSpPr txBox="1">
              <a:spLocks noChangeArrowheads="1"/>
            </p:cNvSpPr>
            <p:nvPr/>
          </p:nvSpPr>
          <p:spPr bwMode="auto">
            <a:xfrm>
              <a:off x="1155700" y="2136775"/>
              <a:ext cx="363538" cy="4619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tx2"/>
                  </a:solidFill>
                  <a:latin typeface="Source Sans Pro"/>
                </a:rPr>
                <a:t>+</a:t>
              </a:r>
            </a:p>
          </p:txBody>
        </p:sp>
      </p:grpSp>
      <p:sp>
        <p:nvSpPr>
          <p:cNvPr id="301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2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3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4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5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6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7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8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9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0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1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2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3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4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5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6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7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8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9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3" name="AutoShape 44"/>
          <p:cNvSpPr>
            <a:spLocks noChangeArrowheads="1"/>
          </p:cNvSpPr>
          <p:nvPr/>
        </p:nvSpPr>
        <p:spPr bwMode="auto">
          <a:xfrm rot="162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2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3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4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5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7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8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9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0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1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580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7-11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8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9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0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1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2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3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4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5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6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7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8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9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0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1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45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2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3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16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4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36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5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-3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6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77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8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9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x3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0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1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2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x1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3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4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x0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5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8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73930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0-6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9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data</a:t>
            </a:r>
          </a:p>
        </p:txBody>
      </p:sp>
      <p:sp>
        <p:nvSpPr>
          <p:cNvPr id="390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dest</a:t>
            </a:r>
          </a:p>
        </p:txBody>
      </p:sp>
      <p:sp>
        <p:nvSpPr>
          <p:cNvPr id="391" name="TextBox 390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IF/ID</a:t>
            </a:r>
          </a:p>
        </p:txBody>
      </p:sp>
      <p:sp>
        <p:nvSpPr>
          <p:cNvPr id="392" name="TextBox 391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ID/EX</a:t>
            </a:r>
          </a:p>
        </p:txBody>
      </p:sp>
      <p:sp>
        <p:nvSpPr>
          <p:cNvPr id="393" name="TextBox 392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EX/MEM</a:t>
            </a:r>
          </a:p>
        </p:txBody>
      </p:sp>
      <p:sp>
        <p:nvSpPr>
          <p:cNvPr id="394" name="TextBox 393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MEM/WB</a:t>
            </a:r>
          </a:p>
        </p:txBody>
      </p:sp>
      <p:sp>
        <p:nvSpPr>
          <p:cNvPr id="395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extend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7" name="Line 57"/>
          <p:cNvSpPr>
            <a:spLocks noChangeShapeType="1"/>
          </p:cNvSpPr>
          <p:nvPr/>
        </p:nvSpPr>
        <p:spPr bwMode="auto">
          <a:xfrm>
            <a:off x="4267200" y="5188843"/>
            <a:ext cx="762000" cy="258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1431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401" name="Straight Connector 40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itle 2"/>
          <p:cNvSpPr>
            <a:spLocks noGrp="1"/>
          </p:cNvSpPr>
          <p:nvPr>
            <p:ph type="title"/>
          </p:nvPr>
        </p:nvSpPr>
        <p:spPr>
          <a:xfrm>
            <a:off x="133350" y="119063"/>
            <a:ext cx="885825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Cycle 9: </a:t>
            </a:r>
            <a:r>
              <a:rPr lang="en-US" dirty="0" err="1"/>
              <a:t>Writeback</a:t>
            </a:r>
            <a:r>
              <a:rPr lang="en-US" dirty="0"/>
              <a:t> </a:t>
            </a:r>
            <a:r>
              <a:rPr lang="en-US" dirty="0" err="1"/>
              <a:t>sw</a:t>
            </a:r>
            <a:r>
              <a:rPr lang="en-US" dirty="0"/>
              <a:t>, </a:t>
            </a:r>
            <a:r>
              <a:rPr lang="en-US" i="1" dirty="0"/>
              <a:t>...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304800" y="34445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36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-85631" y="346295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40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5" name="Rectangle 5"/>
          <p:cNvSpPr>
            <a:spLocks noChangeArrowheads="1"/>
          </p:cNvSpPr>
          <p:nvPr/>
        </p:nvSpPr>
        <p:spPr bwMode="auto">
          <a:xfrm>
            <a:off x="996662" y="2966243"/>
            <a:ext cx="541625" cy="108347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Nand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Lw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sw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7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6514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No more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instructions</a:t>
            </a:r>
          </a:p>
        </p:txBody>
      </p:sp>
      <p:sp>
        <p:nvSpPr>
          <p:cNvPr id="148" name="Text Box 118"/>
          <p:cNvSpPr txBox="1">
            <a:spLocks noChangeArrowheads="1"/>
          </p:cNvSpPr>
          <p:nvPr/>
        </p:nvSpPr>
        <p:spPr bwMode="auto">
          <a:xfrm>
            <a:off x="133350" y="5994540"/>
            <a:ext cx="1076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Time: </a:t>
            </a:r>
            <a:r>
              <a:rPr lang="en-US" sz="2000" b="1" dirty="0" smtClean="0">
                <a:solidFill>
                  <a:schemeClr val="tx2"/>
                </a:solidFill>
                <a:latin typeface="Source Sans Pro"/>
              </a:rPr>
              <a:t>9</a:t>
            </a:r>
            <a:endParaRPr lang="en-US" sz="2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2" name="Line 56"/>
          <p:cNvSpPr>
            <a:spLocks noChangeShapeType="1"/>
          </p:cNvSpPr>
          <p:nvPr/>
        </p:nvSpPr>
        <p:spPr bwMode="auto">
          <a:xfrm>
            <a:off x="698046" y="4667250"/>
            <a:ext cx="304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1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899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                        </a:t>
            </a:r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                              </a:t>
            </a:r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                     </a:t>
            </a:r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                 </a:t>
            </a:r>
            <a:r>
              <a:rPr lang="en-US" sz="1800" b="1" dirty="0" err="1" smtClean="0">
                <a:solidFill>
                  <a:schemeClr val="tx2"/>
                </a:solidFill>
                <a:latin typeface="Source Sans Pro"/>
              </a:rPr>
              <a:t>sw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Source Sans Pro"/>
              </a:rPr>
              <a:t>7 </a:t>
            </a:r>
            <a:r>
              <a:rPr lang="en-US" sz="1800" b="1" dirty="0" smtClean="0">
                <a:solidFill>
                  <a:schemeClr val="tx2"/>
                </a:solidFill>
                <a:latin typeface="Source Sans Pro"/>
              </a:rPr>
              <a:t>3 12</a:t>
            </a:r>
            <a:endParaRPr lang="en-US" sz="1800" b="1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103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Kids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273519" y="685800"/>
            <a:ext cx="5960125" cy="4524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Alice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Bob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They don’t </a:t>
            </a:r>
            <a:r>
              <a:rPr lang="en-US" dirty="0" smtClean="0"/>
              <a:t>always get along…</a:t>
            </a:r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67400" y="381000"/>
            <a:ext cx="1143000" cy="2389187"/>
            <a:chOff x="3696" y="991"/>
            <a:chExt cx="720" cy="1505"/>
          </a:xfrm>
        </p:grpSpPr>
        <p:sp>
          <p:nvSpPr>
            <p:cNvPr id="8" name="Oval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162800" y="1474787"/>
            <a:ext cx="1143000" cy="2312988"/>
            <a:chOff x="4512" y="1680"/>
            <a:chExt cx="720" cy="1457"/>
          </a:xfrm>
        </p:grpSpPr>
        <p:sp>
          <p:nvSpPr>
            <p:cNvPr id="31" name="Oval 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7"/>
          <p:cNvGrpSpPr/>
          <p:nvPr>
            <p:custDataLst>
              <p:tags r:id="rId5"/>
            </p:custDataLst>
          </p:nvPr>
        </p:nvGrpSpPr>
        <p:grpSpPr>
          <a:xfrm>
            <a:off x="6357938" y="803275"/>
            <a:ext cx="228600" cy="76200"/>
            <a:chOff x="6357938" y="1995488"/>
            <a:chExt cx="228600" cy="76200"/>
          </a:xfrm>
        </p:grpSpPr>
        <p:sp>
          <p:nvSpPr>
            <p:cNvPr id="56" name="Line 2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357938" y="1995488"/>
              <a:ext cx="76200" cy="76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6510338" y="1995488"/>
              <a:ext cx="76200" cy="76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60"/>
          <p:cNvGrpSpPr/>
          <p:nvPr>
            <p:custDataLst>
              <p:tags r:id="rId6"/>
            </p:custDataLst>
          </p:nvPr>
        </p:nvGrpSpPr>
        <p:grpSpPr>
          <a:xfrm>
            <a:off x="7662863" y="1812925"/>
            <a:ext cx="228600" cy="76200"/>
            <a:chOff x="7662863" y="3005138"/>
            <a:chExt cx="228600" cy="76200"/>
          </a:xfrm>
        </p:grpSpPr>
        <p:sp>
          <p:nvSpPr>
            <p:cNvPr id="59" name="Line 5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62863" y="3005138"/>
              <a:ext cx="76200" cy="76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815263" y="3005138"/>
              <a:ext cx="76200" cy="76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261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Pipelining is great because: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You can fetch and decode the same instruction at the same time.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You can fetch two instructions at the same time.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You can fetch one instruction while decoding another.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Instructions only need to visit the pipeline stages that they require.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 and 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r>
              <a:rPr lang="en-US" dirty="0" smtClean="0">
                <a:solidFill>
                  <a:schemeClr val="accent6"/>
                </a:solidFill>
              </a:rPr>
              <a:t> Question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Pipelining is great because: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You can fetch and decode the same instruction at the same time.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You can fetch two instructions at the same time.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You can fetch one instruction while decoding another.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Instructions only need to visit the pipeline stages that they require.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 and 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r>
              <a:rPr lang="en-US" dirty="0" smtClean="0">
                <a:solidFill>
                  <a:schemeClr val="accent6"/>
                </a:solidFill>
              </a:rPr>
              <a:t> Question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3788229"/>
            <a:ext cx="8305800" cy="1066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grpSp>
        <p:nvGrpSpPr>
          <p:cNvPr id="5" name="Group 156"/>
          <p:cNvGrpSpPr/>
          <p:nvPr>
            <p:custDataLst>
              <p:tags r:id="rId1"/>
            </p:custDataLst>
          </p:nvPr>
        </p:nvGrpSpPr>
        <p:grpSpPr>
          <a:xfrm>
            <a:off x="2057400" y="514290"/>
            <a:ext cx="6872500" cy="5334000"/>
            <a:chOff x="2057400" y="457200"/>
            <a:chExt cx="6872500" cy="5334000"/>
          </a:xfrm>
        </p:grpSpPr>
        <p:sp>
          <p:nvSpPr>
            <p:cNvPr id="6" name="Right Triangle 5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" name="Rounded Rectangle 6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" name="Rounded Rectangle 7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" name="Rounded Rectangle 8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" name="Right Triangle 9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136"/>
              </p:custDataLst>
            </p:nvPr>
          </p:nvSpPr>
          <p:spPr>
            <a:xfrm>
              <a:off x="8000999" y="5083314"/>
              <a:ext cx="928901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Write-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Back</a:t>
              </a:r>
            </a:p>
          </p:txBody>
        </p:sp>
      </p:grpSp>
      <p:grpSp>
        <p:nvGrpSpPr>
          <p:cNvPr id="12" name="Group 154"/>
          <p:cNvGrpSpPr/>
          <p:nvPr>
            <p:custDataLst>
              <p:tags r:id="rId2"/>
            </p:custDataLst>
          </p:nvPr>
        </p:nvGrpSpPr>
        <p:grpSpPr>
          <a:xfrm>
            <a:off x="5791200" y="1200090"/>
            <a:ext cx="2286000" cy="4648200"/>
            <a:chOff x="6629400" y="1143000"/>
            <a:chExt cx="1447800" cy="4648200"/>
          </a:xfrm>
        </p:grpSpPr>
        <p:sp>
          <p:nvSpPr>
            <p:cNvPr id="13" name="Rounded Rectangle 12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" name="TextBox 13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Memory</a:t>
              </a:r>
            </a:p>
          </p:txBody>
        </p:sp>
      </p:grpSp>
      <p:grpSp>
        <p:nvGrpSpPr>
          <p:cNvPr id="15" name="Group 148"/>
          <p:cNvGrpSpPr/>
          <p:nvPr>
            <p:custDataLst>
              <p:tags r:id="rId3"/>
            </p:custDataLst>
          </p:nvPr>
        </p:nvGrpSpPr>
        <p:grpSpPr>
          <a:xfrm>
            <a:off x="152400" y="1200090"/>
            <a:ext cx="1600200" cy="4670286"/>
            <a:chOff x="152400" y="1143000"/>
            <a:chExt cx="1676400" cy="4670286"/>
          </a:xfrm>
        </p:grpSpPr>
        <p:sp>
          <p:nvSpPr>
            <p:cNvPr id="16" name="Rounded Rectangle 15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7" name="TextBox 1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508467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Instruction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Fetch</a:t>
              </a:r>
            </a:p>
          </p:txBody>
        </p:sp>
      </p:grpSp>
      <p:grpSp>
        <p:nvGrpSpPr>
          <p:cNvPr id="18" name="Group 153"/>
          <p:cNvGrpSpPr/>
          <p:nvPr>
            <p:custDataLst>
              <p:tags r:id="rId4"/>
            </p:custDataLst>
          </p:nvPr>
        </p:nvGrpSpPr>
        <p:grpSpPr>
          <a:xfrm>
            <a:off x="3886200" y="1200090"/>
            <a:ext cx="2057400" cy="4648200"/>
            <a:chOff x="3886200" y="1143000"/>
            <a:chExt cx="2819400" cy="4648200"/>
          </a:xfrm>
        </p:grpSpPr>
        <p:sp>
          <p:nvSpPr>
            <p:cNvPr id="19" name="Rounded Rectangle 18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Source Sans Pro" panose="020B0503030403020204"/>
                </a:rPr>
                <a:t>Execute</a:t>
              </a:r>
            </a:p>
          </p:txBody>
        </p:sp>
      </p:grpSp>
      <p:grpSp>
        <p:nvGrpSpPr>
          <p:cNvPr id="21" name="Group 152"/>
          <p:cNvGrpSpPr/>
          <p:nvPr>
            <p:custDataLst>
              <p:tags r:id="rId5"/>
            </p:custDataLst>
          </p:nvPr>
        </p:nvGrpSpPr>
        <p:grpSpPr>
          <a:xfrm>
            <a:off x="1752600" y="1200090"/>
            <a:ext cx="2133600" cy="4648201"/>
            <a:chOff x="1828800" y="1143000"/>
            <a:chExt cx="2057400" cy="4648201"/>
          </a:xfrm>
        </p:grpSpPr>
        <p:sp>
          <p:nvSpPr>
            <p:cNvPr id="22" name="Rounded Rectangle 21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3" name="Rounded Rectangle 22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4" name="Right Triangle 23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5" name="TextBox 24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Instruction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Decode</a:t>
              </a:r>
            </a:p>
          </p:txBody>
        </p:sp>
      </p:grpSp>
      <p:sp>
        <p:nvSpPr>
          <p:cNvPr id="26" name="Arc 25"/>
          <p:cNvSpPr/>
          <p:nvPr>
            <p:custDataLst>
              <p:tags r:id="rId6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Rounded Rectangle 26"/>
          <p:cNvSpPr/>
          <p:nvPr>
            <p:custDataLst>
              <p:tags r:id="rId7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8" name="Straight Connector 27"/>
          <p:cNvCxnSpPr/>
          <p:nvPr>
            <p:custDataLst>
              <p:tags r:id="rId8"/>
            </p:custDataLst>
          </p:nvPr>
        </p:nvCxnSpPr>
        <p:spPr>
          <a:xfrm>
            <a:off x="8382000" y="58482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>
            <p:custDataLst>
              <p:tags r:id="rId9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Arc 29"/>
          <p:cNvSpPr/>
          <p:nvPr>
            <p:custDataLst>
              <p:tags r:id="rId10"/>
            </p:custDataLst>
          </p:nvPr>
        </p:nvSpPr>
        <p:spPr>
          <a:xfrm rot="10800000">
            <a:off x="7924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1" name="Straight Connector 30"/>
          <p:cNvCxnSpPr>
            <a:stCxn id="82" idx="2"/>
          </p:cNvCxnSpPr>
          <p:nvPr>
            <p:custDataLst>
              <p:tags r:id="rId11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>
            <p:custDataLst>
              <p:tags r:id="rId12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55289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extend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Freeform 33"/>
          <p:cNvSpPr/>
          <p:nvPr>
            <p:custDataLst>
              <p:tags r:id="rId14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register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file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9089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control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Rounded Rectangle 38"/>
          <p:cNvSpPr/>
          <p:nvPr>
            <p:custDataLst>
              <p:tags r:id="rId19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4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Line 5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chemeClr val="tx2"/>
                </a:solidFill>
                <a:latin typeface="Source Sans Pro" panose="020B0503030403020204"/>
              </a:rPr>
              <a:t>alu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724400" y="302889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057400" y="455289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386300" y="3943290"/>
            <a:ext cx="10668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memory</a:t>
            </a:r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42672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63815" y="3562290"/>
            <a:ext cx="565485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1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971800" y="48576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3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2057400" y="401949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Rounded Rectangle 66"/>
          <p:cNvSpPr/>
          <p:nvPr>
            <p:custDataLst>
              <p:tags r:id="rId46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68" name="Straight Connector 67"/>
          <p:cNvCxnSpPr/>
          <p:nvPr>
            <p:custDataLst>
              <p:tags r:id="rId47"/>
            </p:custDataLst>
          </p:nvPr>
        </p:nvCxnSpPr>
        <p:spPr>
          <a:xfrm flipV="1">
            <a:off x="2057400" y="58482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48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49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50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>
            <p:custDataLst>
              <p:tags r:id="rId51"/>
            </p:custDataLst>
          </p:nvPr>
        </p:nvSpPr>
        <p:spPr>
          <a:xfrm rot="5400000">
            <a:off x="32766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Arc 72"/>
          <p:cNvSpPr/>
          <p:nvPr>
            <p:custDataLst>
              <p:tags r:id="rId52"/>
            </p:custDataLst>
          </p:nvPr>
        </p:nvSpPr>
        <p:spPr>
          <a:xfrm rot="10800000">
            <a:off x="1752601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4" name="Straight Connector 73"/>
          <p:cNvCxnSpPr/>
          <p:nvPr>
            <p:custDataLst>
              <p:tags r:id="rId53"/>
            </p:custDataLst>
          </p:nvPr>
        </p:nvCxnSpPr>
        <p:spPr>
          <a:xfrm rot="10800000">
            <a:off x="2057400" y="5142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>
            <p:custDataLst>
              <p:tags r:id="rId54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6" name="Arc 75"/>
          <p:cNvSpPr/>
          <p:nvPr>
            <p:custDataLst>
              <p:tags r:id="rId55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7" name="Arc 76"/>
          <p:cNvSpPr/>
          <p:nvPr>
            <p:custDataLst>
              <p:tags r:id="rId56"/>
            </p:custDataLst>
          </p:nvPr>
        </p:nvSpPr>
        <p:spPr>
          <a:xfrm rot="16200000">
            <a:off x="20574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8" name="Arc 77"/>
          <p:cNvSpPr/>
          <p:nvPr>
            <p:custDataLst>
              <p:tags r:id="rId57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9" name="Arc 78"/>
          <p:cNvSpPr/>
          <p:nvPr>
            <p:custDataLst>
              <p:tags r:id="rId58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0" name="Arc 79"/>
          <p:cNvSpPr/>
          <p:nvPr>
            <p:custDataLst>
              <p:tags r:id="rId59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81" name="Straight Connector 80"/>
          <p:cNvCxnSpPr/>
          <p:nvPr>
            <p:custDataLst>
              <p:tags r:id="rId60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rc 81"/>
          <p:cNvSpPr/>
          <p:nvPr>
            <p:custDataLst>
              <p:tags r:id="rId61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83" name="Straight Connector 82"/>
          <p:cNvCxnSpPr/>
          <p:nvPr>
            <p:custDataLst>
              <p:tags r:id="rId62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2" idx="0"/>
          </p:cNvCxnSpPr>
          <p:nvPr>
            <p:custDataLst>
              <p:tags r:id="rId63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ine 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6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7" name="Line 1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8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9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1" name="Oval 17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new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Line 1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4" name="Line 4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6" name="Line 4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8764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Line 48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9" name="Line 4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4267200" y="379089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0" name="Line 4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1" name="Line 44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3352800" y="47052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 rot="16200000">
            <a:off x="-609596" y="3409888"/>
            <a:ext cx="4724398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1371600" y="36384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4" name="TextBox 103"/>
          <p:cNvSpPr txBox="1"/>
          <p:nvPr>
            <p:custDataLst>
              <p:tags r:id="rId83"/>
            </p:custDataLst>
          </p:nvPr>
        </p:nvSpPr>
        <p:spPr>
          <a:xfrm>
            <a:off x="1371600" y="59053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16200000">
            <a:off x="1524001" y="3409889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6" name="TextBox 105"/>
          <p:cNvSpPr txBox="1"/>
          <p:nvPr>
            <p:custDataLst>
              <p:tags r:id="rId85"/>
            </p:custDataLst>
          </p:nvPr>
        </p:nvSpPr>
        <p:spPr>
          <a:xfrm>
            <a:off x="3505200" y="59244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 rot="16200000">
            <a:off x="5562601" y="3429001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3581401" y="3409889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9" name="Rectangle 1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0" name="TextBox 109"/>
          <p:cNvSpPr txBox="1"/>
          <p:nvPr>
            <p:custDataLst>
              <p:tags r:id="rId89"/>
            </p:custDataLst>
          </p:nvPr>
        </p:nvSpPr>
        <p:spPr>
          <a:xfrm>
            <a:off x="53340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111" name="TextBox 110"/>
          <p:cNvSpPr txBox="1"/>
          <p:nvPr>
            <p:custDataLst>
              <p:tags r:id="rId90"/>
            </p:custDataLst>
          </p:nvPr>
        </p:nvSpPr>
        <p:spPr>
          <a:xfrm>
            <a:off x="7315200" y="592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112" name="Text Box 11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 rot="16200000">
            <a:off x="3505200" y="4552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3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23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4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1885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5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619504" y="53529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Line 25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V="1">
            <a:off x="3505199" y="55434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96"/>
            </p:custDataLst>
          </p:nvPr>
        </p:nvSpPr>
        <p:spPr bwMode="auto">
          <a:xfrm rot="16200000">
            <a:off x="56769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8" name="Line 25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V="1">
            <a:off x="55625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98"/>
            </p:custDataLst>
          </p:nvPr>
        </p:nvSpPr>
        <p:spPr bwMode="auto">
          <a:xfrm rot="16200000">
            <a:off x="76581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0" name="Line 25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V="1">
            <a:off x="75437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100"/>
            </p:custDataLst>
          </p:nvPr>
        </p:nvSpPr>
        <p:spPr bwMode="auto">
          <a:xfrm rot="16200000">
            <a:off x="55626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2266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7543800" y="2266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5" name="Line 2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V="1">
            <a:off x="3505200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6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7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562599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7543799" y="56958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0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391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Oval 17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4572000" y="417189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compute</a:t>
            </a:r>
            <a:b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jump/branch</a:t>
            </a:r>
            <a:b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targets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32" name="Group 131"/>
          <p:cNvGrpSpPr/>
          <p:nvPr>
            <p:custDataLst>
              <p:tags r:id="rId111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3" name="Freeform 132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34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35" name="Line 25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37" name="Straight Connector 136"/>
          <p:cNvCxnSpPr/>
          <p:nvPr>
            <p:custDataLst>
              <p:tags r:id="rId114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Line 49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4419600" y="333369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9" name="Line 44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 flipV="1">
            <a:off x="2209800" y="470529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0" name="Line 45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8839200" y="62484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"/>
          <p:cNvSpPr>
            <a:spLocks noGrp="1" noChangeArrowheads="1"/>
          </p:cNvSpPr>
          <p:nvPr>
            <p:ph type="title"/>
            <p:custDataLst>
              <p:tags r:id="rId118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Pipelined Processor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/>
      <p:bldP spid="105" grpId="0" animBg="1"/>
      <p:bldP spid="106" grpId="0"/>
      <p:bldP spid="107" grpId="0" animBg="1"/>
      <p:bldP spid="108" grpId="0" animBg="1"/>
      <p:bldP spid="110" grpId="0"/>
      <p:bldP spid="111" grpId="0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5-stage Pipeline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Implementation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Working Example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1" y="3458891"/>
            <a:ext cx="2941909" cy="2941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3171" y="3663165"/>
            <a:ext cx="335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Structural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Data 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Control Hazards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41612" y="1109185"/>
            <a:ext cx="2209800" cy="1742545"/>
            <a:chOff x="5894294" y="824752"/>
            <a:chExt cx="2819400" cy="2223247"/>
          </a:xfrm>
        </p:grpSpPr>
        <p:sp>
          <p:nvSpPr>
            <p:cNvPr id="10" name="Rectangle 9"/>
            <p:cNvSpPr/>
            <p:nvPr/>
          </p:nvSpPr>
          <p:spPr>
            <a:xfrm>
              <a:off x="5894294" y="824752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6544" y="865050"/>
              <a:ext cx="2760256" cy="21426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343400" y="1121869"/>
            <a:ext cx="2209800" cy="1771634"/>
            <a:chOff x="5591396" y="3491117"/>
            <a:chExt cx="2819400" cy="2260361"/>
          </a:xfrm>
        </p:grpSpPr>
        <p:sp>
          <p:nvSpPr>
            <p:cNvPr id="13" name="Rectangle 12"/>
            <p:cNvSpPr/>
            <p:nvPr/>
          </p:nvSpPr>
          <p:spPr>
            <a:xfrm>
              <a:off x="5591396" y="3491117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3568531"/>
              <a:ext cx="2771996" cy="218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8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2"/>
                </a:solidFill>
              </a:rPr>
              <a:t>Correctness problems associated w/ processor design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pPr marL="7302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/>
                </a:solidFill>
              </a:rPr>
              <a:t>Structural hazards</a:t>
            </a:r>
          </a:p>
          <a:p>
            <a:pPr marL="215900" lvl="1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Same resource needed for different purposes at the 	same time (Possible: ALU</a:t>
            </a:r>
            <a:r>
              <a:rPr lang="en-US" dirty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Register File, Memory)</a:t>
            </a:r>
          </a:p>
          <a:p>
            <a:pPr marL="692150" lvl="2" indent="-476250"/>
            <a:endParaRPr lang="en-US" sz="2800" dirty="0">
              <a:solidFill>
                <a:schemeClr val="tx2"/>
              </a:solidFill>
            </a:endParaRPr>
          </a:p>
          <a:p>
            <a:pPr marL="730250" lvl="1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accent6"/>
                </a:solidFill>
              </a:rPr>
              <a:t>Data hazards</a:t>
            </a:r>
          </a:p>
          <a:p>
            <a:pPr marL="561975" lvl="2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Instruction output needed before it’s available</a:t>
            </a:r>
          </a:p>
          <a:p>
            <a:pPr marL="692150" lvl="2" indent="-476250"/>
            <a:endParaRPr lang="en-US" sz="2800" dirty="0" smtClean="0">
              <a:solidFill>
                <a:schemeClr val="tx2"/>
              </a:solidFill>
            </a:endParaRPr>
          </a:p>
          <a:p>
            <a:pPr marL="730250" lvl="1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accent6"/>
                </a:solidFill>
              </a:rPr>
              <a:t>Control hazards</a:t>
            </a:r>
          </a:p>
          <a:p>
            <a:pPr marL="561975" lvl="2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Next instruction PC unknown at time of Fetch</a:t>
            </a:r>
          </a:p>
        </p:txBody>
      </p:sp>
    </p:spTree>
    <p:extLst>
      <p:ext uri="{BB962C8B-B14F-4D97-AF65-F5344CB8AC3E}">
        <p14:creationId xmlns:p14="http://schemas.microsoft.com/office/powerpoint/2010/main" val="19122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Dependences and </a:t>
            </a:r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000" b="1" dirty="0">
                <a:solidFill>
                  <a:schemeClr val="accent6"/>
                </a:solidFill>
              </a:rPr>
              <a:t>Dependence</a:t>
            </a:r>
            <a:r>
              <a:rPr lang="en-US" sz="3000" dirty="0">
                <a:solidFill>
                  <a:schemeClr val="accent6"/>
                </a:solidFill>
              </a:rPr>
              <a:t>:</a:t>
            </a:r>
            <a:r>
              <a:rPr lang="en-US" sz="3000" dirty="0">
                <a:solidFill>
                  <a:schemeClr val="tx2"/>
                </a:solidFill>
              </a:rPr>
              <a:t> relationship between two insns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dirty="0">
                <a:solidFill>
                  <a:schemeClr val="accent4"/>
                </a:solidFill>
                <a:ea typeface="ＭＳ Ｐゴシック" pitchFamily="-65" charset="-128"/>
              </a:rPr>
              <a:t>Data</a:t>
            </a:r>
            <a:r>
              <a:rPr lang="en-US" sz="2600" dirty="0">
                <a:solidFill>
                  <a:schemeClr val="accent4"/>
                </a:solidFill>
                <a:ea typeface="ＭＳ Ｐゴシック" pitchFamily="-65" charset="-128"/>
              </a:rPr>
              <a:t>:</a:t>
            </a:r>
            <a:r>
              <a:rPr lang="en-US" sz="2600" dirty="0">
                <a:solidFill>
                  <a:schemeClr val="tx2"/>
                </a:solidFill>
                <a:ea typeface="ＭＳ Ｐゴシック" pitchFamily="-65" charset="-128"/>
              </a:rPr>
              <a:t> two insns use same storage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dirty="0">
                <a:solidFill>
                  <a:schemeClr val="accent4"/>
                </a:solidFill>
                <a:ea typeface="ＭＳ Ｐゴシック" pitchFamily="-65" charset="-128"/>
              </a:rPr>
              <a:t>Control</a:t>
            </a:r>
            <a:r>
              <a:rPr lang="en-US" sz="2600" dirty="0">
                <a:solidFill>
                  <a:schemeClr val="accent4"/>
                </a:solidFill>
                <a:ea typeface="ＭＳ Ｐゴシック" pitchFamily="-65" charset="-128"/>
              </a:rPr>
              <a:t>:</a:t>
            </a:r>
            <a:r>
              <a:rPr lang="en-US" sz="2600" dirty="0" smtClean="0">
                <a:solidFill>
                  <a:schemeClr val="accent4"/>
                </a:solidFill>
                <a:ea typeface="ＭＳ Ｐゴシック" pitchFamily="-65" charset="-128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ea typeface="ＭＳ Ｐゴシック" pitchFamily="-65" charset="-128"/>
              </a:rPr>
              <a:t>1 </a:t>
            </a:r>
            <a:r>
              <a:rPr lang="en-US" sz="2600" dirty="0">
                <a:solidFill>
                  <a:schemeClr val="tx2"/>
                </a:solidFill>
                <a:ea typeface="ＭＳ Ｐゴシック" pitchFamily="-65" charset="-128"/>
              </a:rPr>
              <a:t>insn affects whether another executes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>
                <a:solidFill>
                  <a:schemeClr val="accent2"/>
                </a:solidFill>
                <a:ea typeface="ＭＳ Ｐゴシック" pitchFamily="-65" charset="-128"/>
              </a:rPr>
              <a:t>Not a bad thing</a:t>
            </a:r>
            <a:r>
              <a:rPr lang="en-US" sz="2600" dirty="0">
                <a:solidFill>
                  <a:schemeClr val="tx2"/>
                </a:solidFill>
                <a:ea typeface="ＭＳ Ｐゴシック" pitchFamily="-65" charset="-128"/>
              </a:rPr>
              <a:t>, programs would be boring</a:t>
            </a:r>
            <a:r>
              <a:rPr lang="en-US" sz="2600" dirty="0" smtClean="0">
                <a:solidFill>
                  <a:schemeClr val="tx2"/>
                </a:solidFill>
                <a:ea typeface="ＭＳ Ｐゴシック" pitchFamily="-65" charset="-128"/>
              </a:rPr>
              <a:t> otherwise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chemeClr val="tx2"/>
                </a:solidFill>
                <a:ea typeface="ＭＳ Ｐゴシック" pitchFamily="-65" charset="-128"/>
              </a:rPr>
              <a:t>Enforced by making older insn go before younger 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2"/>
                </a:solidFill>
                <a:ea typeface="ＭＳ Ｐゴシック" pitchFamily="-65" charset="-128"/>
              </a:rPr>
              <a:t>Happens naturally in single-/multi-cycle designs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2"/>
                </a:solidFill>
                <a:ea typeface="ＭＳ Ｐゴシック" pitchFamily="-65" charset="-128"/>
              </a:rPr>
              <a:t>But not in a </a:t>
            </a:r>
            <a:r>
              <a:rPr lang="en-US" sz="2200" dirty="0" smtClean="0">
                <a:solidFill>
                  <a:schemeClr val="tx2"/>
                </a:solidFill>
                <a:ea typeface="ＭＳ Ｐゴシック" pitchFamily="-65" charset="-128"/>
              </a:rPr>
              <a:t>pipeline</a:t>
            </a:r>
          </a:p>
          <a:p>
            <a:pPr marL="469900" lvl="2" indent="0" eaLnBrk="1" hangingPunct="1">
              <a:lnSpc>
                <a:spcPct val="90000"/>
              </a:lnSpc>
              <a:buNone/>
            </a:pPr>
            <a:endParaRPr lang="en-US" sz="2200" b="1" dirty="0">
              <a:solidFill>
                <a:schemeClr val="tx2"/>
              </a:solidFill>
              <a:ea typeface="ＭＳ Ｐゴシック" pitchFamily="-65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000" b="1" dirty="0">
                <a:solidFill>
                  <a:schemeClr val="accent6"/>
                </a:solidFill>
              </a:rPr>
              <a:t>Hazard</a:t>
            </a:r>
            <a:r>
              <a:rPr lang="en-US" sz="3000" dirty="0">
                <a:solidFill>
                  <a:schemeClr val="accent6"/>
                </a:solidFill>
              </a:rPr>
              <a:t>:</a:t>
            </a:r>
            <a:r>
              <a:rPr lang="en-US" sz="3000" dirty="0">
                <a:solidFill>
                  <a:schemeClr val="tx2"/>
                </a:solidFill>
              </a:rPr>
              <a:t> dependence &amp; </a:t>
            </a:r>
            <a:r>
              <a:rPr lang="en-US" sz="3000" dirty="0" smtClean="0">
                <a:solidFill>
                  <a:schemeClr val="tx2"/>
                </a:solidFill>
              </a:rPr>
              <a:t>possibility </a:t>
            </a:r>
            <a:r>
              <a:rPr lang="en-US" sz="3000" dirty="0">
                <a:solidFill>
                  <a:schemeClr val="tx2"/>
                </a:solidFill>
              </a:rPr>
              <a:t>of wrong insn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chemeClr val="tx2"/>
                </a:solidFill>
                <a:ea typeface="ＭＳ Ｐゴシック" pitchFamily="-65" charset="-128"/>
              </a:rPr>
              <a:t>Effects of wrong insn order cannot be externally visible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 smtClean="0">
                <a:solidFill>
                  <a:schemeClr val="tx2"/>
                </a:solidFill>
                <a:ea typeface="ＭＳ Ｐゴシック" pitchFamily="-65" charset="-128"/>
              </a:rPr>
              <a:t>Hazards </a:t>
            </a:r>
            <a:r>
              <a:rPr lang="en-US" sz="2600" i="1" dirty="0">
                <a:solidFill>
                  <a:schemeClr val="tx2"/>
                </a:solidFill>
                <a:ea typeface="ＭＳ Ｐゴシック" pitchFamily="-65" charset="-128"/>
              </a:rPr>
              <a:t>are a bad thing</a:t>
            </a:r>
            <a:r>
              <a:rPr lang="en-US" sz="2600" dirty="0">
                <a:solidFill>
                  <a:schemeClr val="tx2"/>
                </a:solidFill>
                <a:ea typeface="ＭＳ Ｐゴシック" pitchFamily="-65" charset="-128"/>
              </a:rPr>
              <a:t>: </a:t>
            </a:r>
            <a:r>
              <a:rPr lang="en-US" sz="2600" dirty="0" smtClean="0">
                <a:solidFill>
                  <a:schemeClr val="tx2"/>
                </a:solidFill>
                <a:ea typeface="ＭＳ Ｐゴシック" pitchFamily="-65" charset="-128"/>
              </a:rPr>
              <a:t>most solutions either complicate the hardware or reduce performance</a:t>
            </a:r>
            <a:endParaRPr lang="en-US" sz="2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5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" y="609600"/>
            <a:ext cx="9067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(RF) reads occur in stage 2 (ID) </a:t>
            </a:r>
          </a:p>
          <a:p>
            <a:pPr lvl="1"/>
            <a:r>
              <a:rPr lang="en-US" dirty="0" smtClean="0"/>
              <a:t>RF writes occur in stage 5 (WB)</a:t>
            </a:r>
          </a:p>
          <a:p>
            <a:pPr lvl="1"/>
            <a:r>
              <a:rPr lang="en-US" dirty="0" smtClean="0"/>
              <a:t>RF written in ½ half, read in second ½ half of cycle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sz="2400" b="1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x10:		</a:t>
            </a:r>
            <a:r>
              <a:rPr lang="en-US" dirty="0" smtClean="0">
                <a:solidFill>
                  <a:srgbClr val="92D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add x3 </a:t>
            </a:r>
            <a:r>
              <a:rPr lang="en-US" dirty="0" smtClean="0">
                <a:solidFill>
                  <a:srgbClr val="92D050"/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</a:t>
            </a:r>
            <a:r>
              <a:rPr lang="en-US" dirty="0" smtClean="0">
                <a:solidFill>
                  <a:srgbClr val="92D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x1, x2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x14:</a:t>
            </a:r>
            <a:r>
              <a:rPr lang="en-US" b="1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	</a:t>
            </a:r>
            <a:r>
              <a:rPr lang="en-US" dirty="0" smtClean="0">
                <a:solidFill>
                  <a:srgbClr val="92D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sub x5 </a:t>
            </a:r>
            <a:r>
              <a:rPr lang="en-US" dirty="0" smtClean="0">
                <a:solidFill>
                  <a:srgbClr val="92D050"/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</a:t>
            </a:r>
            <a:r>
              <a:rPr lang="en-US" dirty="0" smtClean="0">
                <a:solidFill>
                  <a:srgbClr val="92D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x3, x4</a:t>
            </a:r>
            <a:endParaRPr lang="en-US" dirty="0">
              <a:solidFill>
                <a:srgbClr val="92D050"/>
              </a:solidFill>
              <a:latin typeface="Consolas" panose="020B0609020204030204" pitchFamily="49" charset="0"/>
              <a:ea typeface="Consolas" charset="0"/>
              <a:cs typeface="Consolas" charset="0"/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Is </a:t>
            </a:r>
            <a:r>
              <a:rPr lang="en-US" dirty="0"/>
              <a:t>there a dependence?</a:t>
            </a:r>
          </a:p>
          <a:p>
            <a:pPr marL="0" indent="0">
              <a:buNone/>
            </a:pPr>
            <a:r>
              <a:rPr lang="en-US" dirty="0" smtClean="0"/>
              <a:t>2. Is </a:t>
            </a:r>
            <a:r>
              <a:rPr lang="en-US" dirty="0"/>
              <a:t>there a hazard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8214" y="4681597"/>
            <a:ext cx="4262044" cy="206210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lphaUcParenR"/>
            </a:pPr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Yes</a:t>
            </a:r>
          </a:p>
          <a:p>
            <a:pPr marL="514350" indent="-514350">
              <a:buAutoNum type="alphaUcParenR"/>
            </a:pPr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No</a:t>
            </a:r>
          </a:p>
          <a:p>
            <a:pPr marL="514350" indent="-514350">
              <a:buAutoNum type="alphaUcParenR"/>
            </a:pPr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Cannot tell with the information given.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r>
              <a:rPr lang="en-US" dirty="0" smtClean="0">
                <a:solidFill>
                  <a:schemeClr val="accent6"/>
                </a:solidFill>
              </a:rPr>
              <a:t> Question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" y="609600"/>
            <a:ext cx="9067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(RF) reads occur in stage 2 (ID) </a:t>
            </a:r>
          </a:p>
          <a:p>
            <a:pPr lvl="1"/>
            <a:r>
              <a:rPr lang="en-US" dirty="0" smtClean="0"/>
              <a:t>RF writes occur in stage 5 (WB)</a:t>
            </a:r>
          </a:p>
          <a:p>
            <a:pPr lvl="1"/>
            <a:r>
              <a:rPr lang="en-US" dirty="0" smtClean="0"/>
              <a:t>RF written in ½ half, read in second ½ half of cycle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sz="2400" b="1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x10:		</a:t>
            </a:r>
            <a:r>
              <a:rPr lang="en-US" dirty="0" smtClean="0">
                <a:solidFill>
                  <a:srgbClr val="92D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add x3 </a:t>
            </a:r>
            <a:r>
              <a:rPr lang="en-US" dirty="0" smtClean="0">
                <a:solidFill>
                  <a:srgbClr val="92D050"/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</a:t>
            </a:r>
            <a:r>
              <a:rPr lang="en-US" dirty="0" smtClean="0">
                <a:solidFill>
                  <a:srgbClr val="92D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x1, x2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x14:</a:t>
            </a:r>
            <a:r>
              <a:rPr lang="en-US" b="1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	</a:t>
            </a:r>
            <a:r>
              <a:rPr lang="en-US" dirty="0" smtClean="0">
                <a:solidFill>
                  <a:srgbClr val="92D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sub x5 </a:t>
            </a:r>
            <a:r>
              <a:rPr lang="en-US" dirty="0" smtClean="0">
                <a:solidFill>
                  <a:srgbClr val="92D050"/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</a:t>
            </a:r>
            <a:r>
              <a:rPr lang="en-US" dirty="0" smtClean="0">
                <a:solidFill>
                  <a:srgbClr val="92D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x3, x4</a:t>
            </a:r>
            <a:endParaRPr lang="en-US" dirty="0">
              <a:solidFill>
                <a:srgbClr val="92D050"/>
              </a:solidFill>
              <a:latin typeface="Consolas" panose="020B0609020204030204" pitchFamily="49" charset="0"/>
              <a:ea typeface="Consolas" charset="0"/>
              <a:cs typeface="Consolas" charset="0"/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Is </a:t>
            </a:r>
            <a:r>
              <a:rPr lang="en-US" dirty="0"/>
              <a:t>there a dependence?</a:t>
            </a:r>
          </a:p>
          <a:p>
            <a:pPr marL="0" indent="0">
              <a:buNone/>
            </a:pPr>
            <a:r>
              <a:rPr lang="en-US" dirty="0" smtClean="0"/>
              <a:t>2. Is </a:t>
            </a:r>
            <a:r>
              <a:rPr lang="en-US" dirty="0"/>
              <a:t>there a hazard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8214" y="4681597"/>
            <a:ext cx="4262044" cy="206210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lphaUcParenR"/>
            </a:pPr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Yes</a:t>
            </a:r>
          </a:p>
          <a:p>
            <a:pPr marL="514350" indent="-514350">
              <a:buAutoNum type="alphaUcParenR"/>
            </a:pPr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No</a:t>
            </a:r>
          </a:p>
          <a:p>
            <a:pPr marL="514350" indent="-514350">
              <a:buAutoNum type="alphaUcParenR"/>
            </a:pPr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Cannot tell with the information given.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r>
              <a:rPr lang="en-US" dirty="0" smtClean="0">
                <a:solidFill>
                  <a:schemeClr val="accent6"/>
                </a:solidFill>
              </a:rPr>
              <a:t> Question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55224" y="4757410"/>
            <a:ext cx="1447800" cy="47619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9225" y="4733895"/>
            <a:ext cx="23317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Source Sans Pro" panose="020B0503030403020204"/>
              </a:rPr>
              <a:t>f</a:t>
            </a: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or both</a:t>
            </a:r>
            <a:endParaRPr lang="en-US" sz="28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26872" y="2905465"/>
            <a:ext cx="533400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31772" y="3314700"/>
            <a:ext cx="533400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5"/>
            <a:endCxn id="13" idx="1"/>
          </p:cNvCxnSpPr>
          <p:nvPr/>
        </p:nvCxnSpPr>
        <p:spPr>
          <a:xfrm>
            <a:off x="3182157" y="3295710"/>
            <a:ext cx="727730" cy="85945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3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" y="609600"/>
            <a:ext cx="9067800" cy="63246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Which of the following statements is true?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. Whether there is a data dependence between two instructions depends on the machine the program is running on.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. Whether there is a data hazard between two instructions depends on the machine the program is running on.</a:t>
            </a:r>
          </a:p>
          <a:p>
            <a:pPr marL="0" indent="0">
              <a:buNone/>
            </a:pPr>
            <a:r>
              <a:rPr lang="en-US" dirty="0" smtClean="0"/>
              <a:t>C. Both A &amp; B</a:t>
            </a:r>
          </a:p>
          <a:p>
            <a:pPr marL="0" indent="0">
              <a:buNone/>
            </a:pPr>
            <a:r>
              <a:rPr lang="en-US" dirty="0" smtClean="0"/>
              <a:t>D. Neither A nor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4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r>
              <a:rPr lang="en-US" dirty="0" smtClean="0">
                <a:solidFill>
                  <a:schemeClr val="accent6"/>
                </a:solidFill>
              </a:rPr>
              <a:t> Follow-up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" y="609600"/>
            <a:ext cx="9067800" cy="63246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Which of the following statements is true?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. Whether there is a data dependence between two instructions depends on the machine the program is running on.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. Whether there is a data hazard between two instructions depends on the machine the program is running on.</a:t>
            </a:r>
          </a:p>
          <a:p>
            <a:pPr marL="0" indent="0">
              <a:buNone/>
            </a:pPr>
            <a:r>
              <a:rPr lang="en-US" dirty="0" smtClean="0"/>
              <a:t>C. Both A &amp; B</a:t>
            </a:r>
          </a:p>
          <a:p>
            <a:pPr marL="0" indent="0">
              <a:buNone/>
            </a:pPr>
            <a:r>
              <a:rPr lang="en-US" dirty="0" smtClean="0"/>
              <a:t>D. Neither A nor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4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r>
              <a:rPr lang="en-US" dirty="0" smtClean="0">
                <a:solidFill>
                  <a:schemeClr val="accent6"/>
                </a:solidFill>
              </a:rPr>
              <a:t> Follow-up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" y="3548257"/>
            <a:ext cx="8915400" cy="1513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Bicycle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3221" y="1219200"/>
            <a:ext cx="5240979" cy="546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1532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63867"/>
            <a:ext cx="457200" cy="60464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 flipH="1">
            <a:off x="2971753" y="1382109"/>
            <a:ext cx="47" cy="510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3657599" y="1382110"/>
            <a:ext cx="1542" cy="5184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>
            <a:off x="4343401" y="1382109"/>
            <a:ext cx="6499" cy="518408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5029200" y="1382110"/>
            <a:ext cx="7031" cy="510539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>
            <a:off x="5715000" y="1382110"/>
            <a:ext cx="11839" cy="5184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>
            <a:off x="6400800" y="1382111"/>
            <a:ext cx="30891" cy="510539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7"/>
            </p:custDataLst>
          </p:nvPr>
        </p:nvCxnSpPr>
        <p:spPr>
          <a:xfrm>
            <a:off x="7086600" y="1382110"/>
            <a:ext cx="29234" cy="5184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>
          <a:xfrm>
            <a:off x="7772400" y="1382111"/>
            <a:ext cx="36378" cy="518407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2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46513" y="161070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0"/>
          <a:lstStyle/>
          <a:p>
            <a:pPr algn="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2362200" y="1763109"/>
            <a:ext cx="554038" cy="458788"/>
            <a:chOff x="1282" y="1509"/>
            <a:chExt cx="349" cy="289"/>
          </a:xfrm>
        </p:grpSpPr>
        <p:sp>
          <p:nvSpPr>
            <p:cNvPr id="15" name="Rectangle 29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17" name="Freeform 31"/>
              <p:cNvSpPr>
                <a:spLocks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8" name="Freeform 32"/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19" name="Rectangle 3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76575" y="177422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0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3106738" y="1763109"/>
            <a:ext cx="469900" cy="458788"/>
            <a:chOff x="1751" y="1509"/>
            <a:chExt cx="296" cy="289"/>
          </a:xfrm>
        </p:grpSpPr>
        <p:sp>
          <p:nvSpPr>
            <p:cNvPr id="21" name="Freeform 35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23" name="Line 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924175" y="199170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Freeform 3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032125" y="183930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3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584575" y="183930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Rectangl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95801" y="176310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4454526" y="1763109"/>
            <a:ext cx="515938" cy="458788"/>
            <a:chOff x="2600" y="1509"/>
            <a:chExt cx="325" cy="289"/>
          </a:xfrm>
        </p:grpSpPr>
        <p:sp>
          <p:nvSpPr>
            <p:cNvPr id="28" name="Freeform 42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9" name="Freeform 43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30" name="Rectangle 4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1601" y="176310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31" name="Group 45"/>
          <p:cNvGrpSpPr>
            <a:grpSpLocks/>
          </p:cNvGrpSpPr>
          <p:nvPr/>
        </p:nvGrpSpPr>
        <p:grpSpPr bwMode="auto">
          <a:xfrm>
            <a:off x="5197476" y="1763109"/>
            <a:ext cx="450850" cy="458788"/>
            <a:chOff x="3068" y="1509"/>
            <a:chExt cx="284" cy="289"/>
          </a:xfrm>
        </p:grpSpPr>
        <p:sp>
          <p:nvSpPr>
            <p:cNvPr id="32" name="Freeform 31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Freeform 32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34" name="Line 4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64113" y="199170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195763" y="199170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Line 5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84575" y="214410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Line 5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717925" y="214410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Line 5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17925" y="244890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Line 5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251326" y="199170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Line 5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378326" y="199170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Line 5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78326" y="237270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5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064126" y="199170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Freeform 26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540205" y="260130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44" name="Group 28"/>
          <p:cNvGrpSpPr>
            <a:grpSpLocks/>
          </p:cNvGrpSpPr>
          <p:nvPr/>
        </p:nvGrpSpPr>
        <p:grpSpPr bwMode="auto">
          <a:xfrm>
            <a:off x="3055892" y="2753709"/>
            <a:ext cx="554038" cy="458788"/>
            <a:chOff x="1282" y="1509"/>
            <a:chExt cx="349" cy="289"/>
          </a:xfrm>
        </p:grpSpPr>
        <p:sp>
          <p:nvSpPr>
            <p:cNvPr id="45" name="Rectangle 29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4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47" name="Freeform 31"/>
              <p:cNvSpPr>
                <a:spLocks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48" name="Freeform 32"/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49" name="Rectangle 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70267" y="276482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50" name="Group 34"/>
          <p:cNvGrpSpPr>
            <a:grpSpLocks/>
          </p:cNvGrpSpPr>
          <p:nvPr/>
        </p:nvGrpSpPr>
        <p:grpSpPr bwMode="auto">
          <a:xfrm>
            <a:off x="3800430" y="2753709"/>
            <a:ext cx="469900" cy="458788"/>
            <a:chOff x="1751" y="1509"/>
            <a:chExt cx="296" cy="289"/>
          </a:xfrm>
        </p:grpSpPr>
        <p:sp>
          <p:nvSpPr>
            <p:cNvPr id="51" name="Freeform 35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2" name="Freeform 36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53" name="Line 3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617867" y="298230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Freeform 38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3725817" y="282990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Line 3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278267" y="282990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Rectangle 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9493" y="275370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57" name="Group 41"/>
          <p:cNvGrpSpPr>
            <a:grpSpLocks/>
          </p:cNvGrpSpPr>
          <p:nvPr/>
        </p:nvGrpSpPr>
        <p:grpSpPr bwMode="auto">
          <a:xfrm>
            <a:off x="5148218" y="2753709"/>
            <a:ext cx="515938" cy="458788"/>
            <a:chOff x="2600" y="1509"/>
            <a:chExt cx="325" cy="289"/>
          </a:xfrm>
        </p:grpSpPr>
        <p:sp>
          <p:nvSpPr>
            <p:cNvPr id="58" name="Freeform 42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9" name="Freeform 43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60" name="Rectangle 4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75293" y="275370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61" name="Group 45"/>
          <p:cNvGrpSpPr>
            <a:grpSpLocks/>
          </p:cNvGrpSpPr>
          <p:nvPr/>
        </p:nvGrpSpPr>
        <p:grpSpPr bwMode="auto">
          <a:xfrm>
            <a:off x="5891168" y="2753709"/>
            <a:ext cx="450850" cy="458788"/>
            <a:chOff x="3068" y="1509"/>
            <a:chExt cx="284" cy="289"/>
          </a:xfrm>
        </p:grpSpPr>
        <p:sp>
          <p:nvSpPr>
            <p:cNvPr id="62" name="Freeform 61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3" name="Freeform 62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64" name="Line 4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657805" y="298230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889455" y="298230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5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78267" y="313470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Line 5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411617" y="313470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Line 5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411617" y="343950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Line 5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945018" y="298230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Line 5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5072018" y="298230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Line 5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072018" y="336330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Line 56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757818" y="298230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Freeform 26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5252949" y="359190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4" name="Group 28"/>
          <p:cNvGrpSpPr>
            <a:grpSpLocks/>
          </p:cNvGrpSpPr>
          <p:nvPr/>
        </p:nvGrpSpPr>
        <p:grpSpPr bwMode="auto">
          <a:xfrm>
            <a:off x="3768636" y="3744309"/>
            <a:ext cx="554038" cy="458788"/>
            <a:chOff x="1282" y="1509"/>
            <a:chExt cx="349" cy="289"/>
          </a:xfrm>
        </p:grpSpPr>
        <p:sp>
          <p:nvSpPr>
            <p:cNvPr id="75" name="Rectangle 29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7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77" name="Freeform 31"/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78" name="Freeform 32"/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79" name="Rectangle 3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483011" y="375542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80" name="Group 34"/>
          <p:cNvGrpSpPr>
            <a:grpSpLocks/>
          </p:cNvGrpSpPr>
          <p:nvPr/>
        </p:nvGrpSpPr>
        <p:grpSpPr bwMode="auto">
          <a:xfrm>
            <a:off x="4513174" y="3744309"/>
            <a:ext cx="469900" cy="458788"/>
            <a:chOff x="1751" y="1509"/>
            <a:chExt cx="296" cy="289"/>
          </a:xfrm>
        </p:grpSpPr>
        <p:sp>
          <p:nvSpPr>
            <p:cNvPr id="81" name="Freeform 35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Freeform 36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83" name="Line 3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330611" y="397290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4" name="Freeform 38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4438561" y="382050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5" name="Line 3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991011" y="382050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6" name="Rectangle 4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02237" y="374430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87" name="Group 41"/>
          <p:cNvGrpSpPr>
            <a:grpSpLocks/>
          </p:cNvGrpSpPr>
          <p:nvPr/>
        </p:nvGrpSpPr>
        <p:grpSpPr bwMode="auto">
          <a:xfrm>
            <a:off x="5860962" y="3744309"/>
            <a:ext cx="515938" cy="458788"/>
            <a:chOff x="2600" y="1509"/>
            <a:chExt cx="325" cy="289"/>
          </a:xfrm>
        </p:grpSpPr>
        <p:sp>
          <p:nvSpPr>
            <p:cNvPr id="88" name="Freeform 42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Freeform 43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90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588037" y="374430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1" name="Group 45"/>
          <p:cNvGrpSpPr>
            <a:grpSpLocks/>
          </p:cNvGrpSpPr>
          <p:nvPr/>
        </p:nvGrpSpPr>
        <p:grpSpPr bwMode="auto">
          <a:xfrm>
            <a:off x="6603912" y="3744309"/>
            <a:ext cx="450850" cy="458788"/>
            <a:chOff x="3068" y="1509"/>
            <a:chExt cx="284" cy="289"/>
          </a:xfrm>
        </p:grpSpPr>
        <p:sp>
          <p:nvSpPr>
            <p:cNvPr id="92" name="Freeform 91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3" name="Freeform 92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94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6370549" y="397290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602199" y="397290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6" name="Line 50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991011" y="412530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Line 5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124361" y="412530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8" name="Line 5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124361" y="443010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9" name="Line 5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5657762" y="397290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0" name="Line 5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5784762" y="397290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1" name="Line 5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784762" y="435390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Line 5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470562" y="397290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3" name="Freeform 26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946640" y="458250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04" name="Group 28"/>
          <p:cNvGrpSpPr>
            <a:grpSpLocks/>
          </p:cNvGrpSpPr>
          <p:nvPr/>
        </p:nvGrpSpPr>
        <p:grpSpPr bwMode="auto">
          <a:xfrm>
            <a:off x="4495665" y="4734909"/>
            <a:ext cx="563563" cy="458788"/>
            <a:chOff x="1303" y="1509"/>
            <a:chExt cx="355" cy="289"/>
          </a:xfrm>
        </p:grpSpPr>
        <p:sp>
          <p:nvSpPr>
            <p:cNvPr id="105" name="Rectangle 29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322" y="1511"/>
              <a:ext cx="3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106" name="Group 30"/>
            <p:cNvGrpSpPr>
              <a:grpSpLocks/>
            </p:cNvGrpSpPr>
            <p:nvPr/>
          </p:nvGrpSpPr>
          <p:grpSpPr bwMode="auto">
            <a:xfrm>
              <a:off x="1303" y="1509"/>
              <a:ext cx="340" cy="289"/>
              <a:chOff x="1303" y="1509"/>
              <a:chExt cx="340" cy="289"/>
            </a:xfrm>
          </p:grpSpPr>
          <p:sp>
            <p:nvSpPr>
              <p:cNvPr id="107" name="Freeform 31"/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1303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08" name="Freeform 32"/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472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109" name="Rectangle 33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176703" y="474602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0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10" name="Group 34"/>
          <p:cNvGrpSpPr>
            <a:grpSpLocks/>
          </p:cNvGrpSpPr>
          <p:nvPr/>
        </p:nvGrpSpPr>
        <p:grpSpPr bwMode="auto">
          <a:xfrm>
            <a:off x="5257665" y="4734909"/>
            <a:ext cx="419100" cy="458788"/>
            <a:chOff x="1783" y="1509"/>
            <a:chExt cx="264" cy="289"/>
          </a:xfrm>
        </p:grpSpPr>
        <p:sp>
          <p:nvSpPr>
            <p:cNvPr id="111" name="Freeform 35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1783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2" name="Freeform 36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13" name="Line 37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024303" y="496350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4" name="Freeform 38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5132253" y="481110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5" name="Line 3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684703" y="481110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Rectangle 40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595928" y="473490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17" name="Group 41"/>
          <p:cNvGrpSpPr>
            <a:grpSpLocks/>
          </p:cNvGrpSpPr>
          <p:nvPr/>
        </p:nvGrpSpPr>
        <p:grpSpPr bwMode="auto">
          <a:xfrm>
            <a:off x="6554653" y="4734909"/>
            <a:ext cx="515938" cy="458788"/>
            <a:chOff x="2600" y="1509"/>
            <a:chExt cx="325" cy="289"/>
          </a:xfrm>
        </p:grpSpPr>
        <p:sp>
          <p:nvSpPr>
            <p:cNvPr id="118" name="Freeform 4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9" name="Freeform 43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20" name="Rectangle 4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281728" y="473490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21" name="Group 45"/>
          <p:cNvGrpSpPr>
            <a:grpSpLocks/>
          </p:cNvGrpSpPr>
          <p:nvPr/>
        </p:nvGrpSpPr>
        <p:grpSpPr bwMode="auto">
          <a:xfrm>
            <a:off x="7297603" y="4734909"/>
            <a:ext cx="450850" cy="458788"/>
            <a:chOff x="3068" y="1509"/>
            <a:chExt cx="284" cy="289"/>
          </a:xfrm>
        </p:grpSpPr>
        <p:sp>
          <p:nvSpPr>
            <p:cNvPr id="122" name="Freeform 121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3" name="Freeform 122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24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064240" y="496350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5" name="Line 4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295890" y="496350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6" name="Line 5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5684703" y="511590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7" name="Line 5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5818053" y="511590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Line 5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5818053" y="542070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Line 5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6351453" y="496350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0" name="Line 5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6478453" y="496350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Line 5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478453" y="534450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2" name="Line 5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7164253" y="496350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3" name="Freeform 26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6638969" y="557310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34" name="Group 28"/>
          <p:cNvGrpSpPr>
            <a:grpSpLocks/>
          </p:cNvGrpSpPr>
          <p:nvPr/>
        </p:nvGrpSpPr>
        <p:grpSpPr bwMode="auto">
          <a:xfrm>
            <a:off x="5154656" y="5725509"/>
            <a:ext cx="554038" cy="458788"/>
            <a:chOff x="1282" y="1509"/>
            <a:chExt cx="349" cy="289"/>
          </a:xfrm>
        </p:grpSpPr>
        <p:sp>
          <p:nvSpPr>
            <p:cNvPr id="135" name="Rectangle 29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13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137" name="Freeform 31"/>
              <p:cNvSpPr>
                <a:spLocks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38" name="Freeform 32"/>
              <p:cNvSpPr>
                <a:spLocks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139" name="Rectangle 33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869031" y="573662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0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40" name="Group 34"/>
          <p:cNvGrpSpPr>
            <a:grpSpLocks/>
          </p:cNvGrpSpPr>
          <p:nvPr/>
        </p:nvGrpSpPr>
        <p:grpSpPr bwMode="auto">
          <a:xfrm>
            <a:off x="5899194" y="5725509"/>
            <a:ext cx="469900" cy="458788"/>
            <a:chOff x="1751" y="1509"/>
            <a:chExt cx="296" cy="289"/>
          </a:xfrm>
        </p:grpSpPr>
        <p:sp>
          <p:nvSpPr>
            <p:cNvPr id="141" name="Freeform 35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2" name="Freeform 36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43" name="Line 37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5716631" y="595410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4" name="Freeform 38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5824581" y="580170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5" name="Line 3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6377031" y="580170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6" name="Rectangle 40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7288257" y="572550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47" name="Group 41"/>
          <p:cNvGrpSpPr>
            <a:grpSpLocks/>
          </p:cNvGrpSpPr>
          <p:nvPr/>
        </p:nvGrpSpPr>
        <p:grpSpPr bwMode="auto">
          <a:xfrm>
            <a:off x="7246982" y="5725509"/>
            <a:ext cx="515938" cy="458788"/>
            <a:chOff x="2600" y="1509"/>
            <a:chExt cx="325" cy="289"/>
          </a:xfrm>
        </p:grpSpPr>
        <p:sp>
          <p:nvSpPr>
            <p:cNvPr id="148" name="Freeform 4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9" name="Freeform 4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50" name="Rectangle 4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974057" y="572550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51" name="Group 45"/>
          <p:cNvGrpSpPr>
            <a:grpSpLocks/>
          </p:cNvGrpSpPr>
          <p:nvPr/>
        </p:nvGrpSpPr>
        <p:grpSpPr bwMode="auto">
          <a:xfrm>
            <a:off x="7989932" y="5725509"/>
            <a:ext cx="450850" cy="458788"/>
            <a:chOff x="3068" y="1509"/>
            <a:chExt cx="284" cy="289"/>
          </a:xfrm>
        </p:grpSpPr>
        <p:sp>
          <p:nvSpPr>
            <p:cNvPr id="152" name="Freeform 151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53" name="Freeform 152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54" name="Line 48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7756569" y="595410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5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6988219" y="595410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6" name="Line 50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6377031" y="610650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7" name="Line 51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6510381" y="610650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8" name="Line 52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510381" y="641130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9" name="Line 53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7043782" y="595410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0" name="Line 54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70782" y="595410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1" name="Line 5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7170782" y="633510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2" name="Line 56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7856582" y="595410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63" name="Straight Arrow Connector 162"/>
          <p:cNvCxnSpPr/>
          <p:nvPr>
            <p:custDataLst>
              <p:tags r:id="rId89"/>
            </p:custDataLst>
          </p:nvPr>
        </p:nvCxnSpPr>
        <p:spPr>
          <a:xfrm>
            <a:off x="2133600" y="1382109"/>
            <a:ext cx="63246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>
            <p:custDataLst>
              <p:tags r:id="rId90"/>
            </p:custDataLst>
          </p:nvPr>
        </p:nvSpPr>
        <p:spPr>
          <a:xfrm>
            <a:off x="2352570" y="533174"/>
            <a:ext cx="644078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</a:rPr>
              <a:t>Clock cycle</a:t>
            </a:r>
          </a:p>
          <a:p>
            <a:pPr>
              <a:tabLst>
                <a:tab pos="687388" algn="l"/>
                <a:tab pos="1428750" algn="l"/>
                <a:tab pos="2168525" algn="l"/>
                <a:tab pos="2803525" algn="l"/>
                <a:tab pos="3544888" algn="l"/>
                <a:tab pos="4232275" algn="l"/>
                <a:tab pos="4911725" algn="l"/>
                <a:tab pos="5546725" algn="l"/>
              </a:tabLst>
            </a:pPr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</a:rPr>
              <a:t>1	2	3	4	5	6	7	8	9</a:t>
            </a:r>
          </a:p>
        </p:txBody>
      </p:sp>
      <p:cxnSp>
        <p:nvCxnSpPr>
          <p:cNvPr id="171" name="Straight Arrow Connector 170"/>
          <p:cNvCxnSpPr/>
          <p:nvPr>
            <p:custDataLst>
              <p:tags r:id="rId91"/>
            </p:custDataLst>
          </p:nvPr>
        </p:nvCxnSpPr>
        <p:spPr>
          <a:xfrm>
            <a:off x="457200" y="100111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462262" y="615645"/>
            <a:ext cx="76655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time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73" name="Title 1"/>
          <p:cNvSpPr>
            <a:spLocks noGrp="1"/>
          </p:cNvSpPr>
          <p:nvPr>
            <p:ph type="title"/>
          </p:nvPr>
        </p:nvSpPr>
        <p:spPr>
          <a:xfrm>
            <a:off x="228600" y="16291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are the Data Hazards?</a:t>
            </a:r>
            <a:endParaRPr lang="en-US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22" y="84521"/>
            <a:ext cx="766378" cy="766378"/>
          </a:xfrm>
          <a:prstGeom prst="rect">
            <a:avLst/>
          </a:prstGeom>
        </p:spPr>
      </p:pic>
      <p:cxnSp>
        <p:nvCxnSpPr>
          <p:cNvPr id="183" name="Straight Arrow Connector 182"/>
          <p:cNvCxnSpPr/>
          <p:nvPr>
            <p:custDataLst>
              <p:tags r:id="rId92"/>
            </p:custDataLst>
          </p:nvPr>
        </p:nvCxnSpPr>
        <p:spPr>
          <a:xfrm flipH="1">
            <a:off x="2130595" y="1382110"/>
            <a:ext cx="3007" cy="51840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3"/>
          <p:cNvSpPr txBox="1">
            <a:spLocks noChangeArrowheads="1"/>
          </p:cNvSpPr>
          <p:nvPr>
            <p:custDataLst>
              <p:tags r:id="rId93"/>
            </p:custDataLst>
          </p:nvPr>
        </p:nvSpPr>
        <p:spPr>
          <a:xfrm>
            <a:off x="228600" y="2743199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sub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5, x3, x4</a:t>
            </a:r>
          </a:p>
        </p:txBody>
      </p:sp>
      <p:sp>
        <p:nvSpPr>
          <p:cNvPr id="176" name="Rectangle 3"/>
          <p:cNvSpPr txBox="1">
            <a:spLocks noChangeArrowheads="1"/>
          </p:cNvSpPr>
          <p:nvPr>
            <p:custDataLst>
              <p:tags r:id="rId94"/>
            </p:custDataLst>
          </p:nvPr>
        </p:nvSpPr>
        <p:spPr>
          <a:xfrm>
            <a:off x="152400" y="3733799"/>
            <a:ext cx="1905000" cy="533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lw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x6, x3, 4</a:t>
            </a:r>
          </a:p>
        </p:txBody>
      </p:sp>
      <p:sp>
        <p:nvSpPr>
          <p:cNvPr id="177" name="Rectangle 3"/>
          <p:cNvSpPr txBox="1">
            <a:spLocks noChangeArrowheads="1"/>
          </p:cNvSpPr>
          <p:nvPr>
            <p:custDataLst>
              <p:tags r:id="rId95"/>
            </p:custDataLst>
          </p:nvPr>
        </p:nvSpPr>
        <p:spPr>
          <a:xfrm>
            <a:off x="206334" y="4735512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or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5, x3, x5</a:t>
            </a:r>
          </a:p>
        </p:txBody>
      </p:sp>
      <p:sp>
        <p:nvSpPr>
          <p:cNvPr id="178" name="Rectangle 3"/>
          <p:cNvSpPr txBox="1">
            <a:spLocks noChangeArrowheads="1"/>
          </p:cNvSpPr>
          <p:nvPr>
            <p:custDataLst>
              <p:tags r:id="rId96"/>
            </p:custDataLst>
          </p:nvPr>
        </p:nvSpPr>
        <p:spPr>
          <a:xfrm>
            <a:off x="116533" y="5714999"/>
            <a:ext cx="1905000" cy="533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sw</a:t>
            </a:r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6, x3, 12</a:t>
            </a:r>
          </a:p>
        </p:txBody>
      </p:sp>
      <p:sp>
        <p:nvSpPr>
          <p:cNvPr id="179" name="Rectangle 3"/>
          <p:cNvSpPr txBox="1">
            <a:spLocks noChangeArrowheads="1"/>
          </p:cNvSpPr>
          <p:nvPr>
            <p:custDataLst>
              <p:tags r:id="rId97"/>
            </p:custDataLst>
          </p:nvPr>
        </p:nvSpPr>
        <p:spPr>
          <a:xfrm>
            <a:off x="235366" y="1853416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add x3, x1, x2</a:t>
            </a:r>
          </a:p>
        </p:txBody>
      </p:sp>
    </p:spTree>
    <p:extLst>
      <p:ext uri="{BB962C8B-B14F-4D97-AF65-F5344CB8AC3E}">
        <p14:creationId xmlns:p14="http://schemas.microsoft.com/office/powerpoint/2010/main" val="17212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3" grpId="0" animBg="1"/>
      <p:bldP spid="24" grpId="0" animBg="1"/>
      <p:bldP spid="25" grpId="0" animBg="1"/>
      <p:bldP spid="26" grpId="0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9" grpId="0"/>
      <p:bldP spid="53" grpId="0" animBg="1"/>
      <p:bldP spid="54" grpId="0" animBg="1"/>
      <p:bldP spid="55" grpId="0" animBg="1"/>
      <p:bldP spid="56" grpId="0"/>
      <p:bldP spid="60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2" grpId="1" animBg="1"/>
      <p:bldP spid="73" grpId="0" animBg="1"/>
      <p:bldP spid="79" grpId="0"/>
      <p:bldP spid="83" grpId="0" animBg="1"/>
      <p:bldP spid="84" grpId="0" animBg="1"/>
      <p:bldP spid="85" grpId="0" animBg="1"/>
      <p:bldP spid="86" grpId="0"/>
      <p:bldP spid="90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99" grpId="1" animBg="1"/>
      <p:bldP spid="100" grpId="0" animBg="1"/>
      <p:bldP spid="100" grpId="1" animBg="1"/>
      <p:bldP spid="101" grpId="0" animBg="1"/>
      <p:bldP spid="102" grpId="0" animBg="1"/>
      <p:bldP spid="103" grpId="0" animBg="1"/>
      <p:bldP spid="109" grpId="0"/>
      <p:bldP spid="113" grpId="0" animBg="1"/>
      <p:bldP spid="114" grpId="0" animBg="1"/>
      <p:bldP spid="115" grpId="0" animBg="1"/>
      <p:bldP spid="116" grpId="0"/>
      <p:bldP spid="120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2" grpId="1" animBg="1"/>
      <p:bldP spid="133" grpId="0" animBg="1"/>
      <p:bldP spid="139" grpId="0"/>
      <p:bldP spid="143" grpId="0" animBg="1"/>
      <p:bldP spid="144" grpId="0" animBg="1"/>
      <p:bldP spid="145" grpId="0" animBg="1"/>
      <p:bldP spid="146" grpId="0"/>
      <p:bldP spid="15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75" grpId="0"/>
      <p:bldP spid="176" grpId="0"/>
      <p:bldP spid="177" grpId="0"/>
      <p:bldP spid="178" grpId="0"/>
      <p:bldP spid="17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433638" y="1061356"/>
            <a:ext cx="6618922" cy="541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How many data hazards due to x3 only</a:t>
            </a:r>
          </a:p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3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5</a:t>
            </a:r>
            <a:endParaRPr lang="en-US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33638" y="3962399"/>
            <a:ext cx="11430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2743199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sub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5, x3, x4</a:t>
            </a:r>
          </a:p>
        </p:txBody>
      </p:sp>
      <p:sp>
        <p:nvSpPr>
          <p:cNvPr id="21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52400" y="3733799"/>
            <a:ext cx="1905000" cy="533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lw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x6, x3, 4</a:t>
            </a:r>
          </a:p>
        </p:txBody>
      </p:sp>
      <p:sp>
        <p:nvSpPr>
          <p:cNvPr id="22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06334" y="4735512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or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5, x3, x5</a:t>
            </a:r>
          </a:p>
        </p:txBody>
      </p:sp>
      <p:sp>
        <p:nvSpPr>
          <p:cNvPr id="23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16533" y="5714999"/>
            <a:ext cx="1905000" cy="533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sw</a:t>
            </a:r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6, x3, 12</a:t>
            </a:r>
          </a:p>
        </p:txBody>
      </p:sp>
      <p:sp>
        <p:nvSpPr>
          <p:cNvPr id="24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235366" y="1853416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add x3, x1, x2</a:t>
            </a:r>
          </a:p>
        </p:txBody>
      </p:sp>
    </p:spTree>
    <p:extLst>
      <p:ext uri="{BB962C8B-B14F-4D97-AF65-F5344CB8AC3E}">
        <p14:creationId xmlns:p14="http://schemas.microsoft.com/office/powerpoint/2010/main" val="34683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 flipH="1">
            <a:off x="2965336" y="1371599"/>
            <a:ext cx="6464" cy="510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3657599" y="1371600"/>
            <a:ext cx="1539" cy="5184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>
            <a:off x="4343400" y="1371599"/>
            <a:ext cx="5468" cy="510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5029200" y="1371600"/>
            <a:ext cx="22180" cy="510539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flipH="1">
            <a:off x="5695992" y="1371600"/>
            <a:ext cx="19008" cy="5184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>
            <a:off x="6400800" y="1371601"/>
            <a:ext cx="14154" cy="510539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7"/>
            </p:custDataLst>
          </p:nvPr>
        </p:nvCxnSpPr>
        <p:spPr>
          <a:xfrm>
            <a:off x="7086600" y="1371600"/>
            <a:ext cx="20680" cy="5184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>
          <a:xfrm>
            <a:off x="7772400" y="1371601"/>
            <a:ext cx="36378" cy="518407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2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46513" y="16001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0"/>
          <a:lstStyle/>
          <a:p>
            <a:pPr algn="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2362200" y="1752599"/>
            <a:ext cx="554038" cy="458788"/>
            <a:chOff x="1282" y="1509"/>
            <a:chExt cx="349" cy="289"/>
          </a:xfrm>
        </p:grpSpPr>
        <p:sp>
          <p:nvSpPr>
            <p:cNvPr id="15" name="Rectangle 29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17" name="Freeform 31"/>
              <p:cNvSpPr>
                <a:spLocks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8" name="Freeform 32"/>
              <p:cNvSpPr>
                <a:spLocks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19" name="Rectangle 3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76575" y="17637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0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3106738" y="1752599"/>
            <a:ext cx="469900" cy="458788"/>
            <a:chOff x="1751" y="1509"/>
            <a:chExt cx="296" cy="289"/>
          </a:xfrm>
        </p:grpSpPr>
        <p:sp>
          <p:nvSpPr>
            <p:cNvPr id="21" name="Freeform 35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23" name="Line 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924175" y="19811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Freeform 3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032125" y="18287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3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584575" y="18287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Rectangl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95801" y="17525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4454526" y="1752599"/>
            <a:ext cx="515938" cy="458788"/>
            <a:chOff x="2600" y="1509"/>
            <a:chExt cx="325" cy="289"/>
          </a:xfrm>
        </p:grpSpPr>
        <p:sp>
          <p:nvSpPr>
            <p:cNvPr id="28" name="Freeform 42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9" name="Freeform 43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30" name="Rectangle 4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1601" y="17525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31" name="Group 45"/>
          <p:cNvGrpSpPr>
            <a:grpSpLocks/>
          </p:cNvGrpSpPr>
          <p:nvPr/>
        </p:nvGrpSpPr>
        <p:grpSpPr bwMode="auto">
          <a:xfrm>
            <a:off x="5197476" y="1752599"/>
            <a:ext cx="450850" cy="458788"/>
            <a:chOff x="3068" y="1509"/>
            <a:chExt cx="284" cy="289"/>
          </a:xfrm>
        </p:grpSpPr>
        <p:sp>
          <p:nvSpPr>
            <p:cNvPr id="32" name="Freeform 31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Freeform 32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34" name="Line 4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64113" y="19811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195763" y="19811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Line 5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84575" y="21335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Line 5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717925" y="21335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Line 5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17925" y="24383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Line 5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251326" y="19811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Line 5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378326" y="19811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Line 5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78326" y="23621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5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064126" y="19811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Freeform 26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540205" y="25907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44" name="Group 28"/>
          <p:cNvGrpSpPr>
            <a:grpSpLocks/>
          </p:cNvGrpSpPr>
          <p:nvPr/>
        </p:nvGrpSpPr>
        <p:grpSpPr bwMode="auto">
          <a:xfrm>
            <a:off x="3055892" y="2743199"/>
            <a:ext cx="554038" cy="458788"/>
            <a:chOff x="1282" y="1509"/>
            <a:chExt cx="349" cy="289"/>
          </a:xfrm>
        </p:grpSpPr>
        <p:sp>
          <p:nvSpPr>
            <p:cNvPr id="45" name="Rectangle 29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4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47" name="Freeform 31"/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48" name="Freeform 32"/>
              <p:cNvSpPr>
                <a:spLocks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49" name="Rectangle 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70267" y="27543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50" name="Group 34"/>
          <p:cNvGrpSpPr>
            <a:grpSpLocks/>
          </p:cNvGrpSpPr>
          <p:nvPr/>
        </p:nvGrpSpPr>
        <p:grpSpPr bwMode="auto">
          <a:xfrm>
            <a:off x="3800430" y="2743199"/>
            <a:ext cx="469900" cy="458788"/>
            <a:chOff x="1751" y="1509"/>
            <a:chExt cx="296" cy="289"/>
          </a:xfrm>
        </p:grpSpPr>
        <p:sp>
          <p:nvSpPr>
            <p:cNvPr id="51" name="Freeform 35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2" name="Freeform 36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53" name="Line 3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617867" y="29717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Freeform 38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3725817" y="28193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Line 3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278267" y="28193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Rectangle 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9493" y="27431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57" name="Group 41"/>
          <p:cNvGrpSpPr>
            <a:grpSpLocks/>
          </p:cNvGrpSpPr>
          <p:nvPr/>
        </p:nvGrpSpPr>
        <p:grpSpPr bwMode="auto">
          <a:xfrm>
            <a:off x="5148218" y="2743199"/>
            <a:ext cx="515938" cy="458788"/>
            <a:chOff x="2600" y="1509"/>
            <a:chExt cx="325" cy="289"/>
          </a:xfrm>
        </p:grpSpPr>
        <p:sp>
          <p:nvSpPr>
            <p:cNvPr id="58" name="Freeform 42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9" name="Freeform 43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60" name="Rectangle 4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75293" y="27431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61" name="Group 45"/>
          <p:cNvGrpSpPr>
            <a:grpSpLocks/>
          </p:cNvGrpSpPr>
          <p:nvPr/>
        </p:nvGrpSpPr>
        <p:grpSpPr bwMode="auto">
          <a:xfrm>
            <a:off x="5891168" y="2743199"/>
            <a:ext cx="450850" cy="458788"/>
            <a:chOff x="3068" y="1509"/>
            <a:chExt cx="284" cy="289"/>
          </a:xfrm>
        </p:grpSpPr>
        <p:sp>
          <p:nvSpPr>
            <p:cNvPr id="62" name="Freeform 61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3" name="Freeform 62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64" name="Line 4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657805" y="29717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889455" y="29717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5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78267" y="31241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Line 5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411617" y="31241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Line 5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411617" y="34289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Line 5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945018" y="29717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Line 5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5072018" y="29717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Line 5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072018" y="33527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Line 56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757818" y="29717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Freeform 26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5252949" y="35813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4" name="Group 28"/>
          <p:cNvGrpSpPr>
            <a:grpSpLocks/>
          </p:cNvGrpSpPr>
          <p:nvPr/>
        </p:nvGrpSpPr>
        <p:grpSpPr bwMode="auto">
          <a:xfrm>
            <a:off x="3768636" y="3733799"/>
            <a:ext cx="554038" cy="458788"/>
            <a:chOff x="1282" y="1509"/>
            <a:chExt cx="349" cy="289"/>
          </a:xfrm>
        </p:grpSpPr>
        <p:sp>
          <p:nvSpPr>
            <p:cNvPr id="75" name="Rectangle 29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7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77" name="Freeform 31"/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78" name="Freeform 32"/>
              <p:cNvSpPr>
                <a:spLocks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79" name="Rectangle 3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483011" y="37449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80" name="Group 34"/>
          <p:cNvGrpSpPr>
            <a:grpSpLocks/>
          </p:cNvGrpSpPr>
          <p:nvPr/>
        </p:nvGrpSpPr>
        <p:grpSpPr bwMode="auto">
          <a:xfrm>
            <a:off x="4513174" y="3733799"/>
            <a:ext cx="469900" cy="458788"/>
            <a:chOff x="1751" y="1509"/>
            <a:chExt cx="296" cy="289"/>
          </a:xfrm>
        </p:grpSpPr>
        <p:sp>
          <p:nvSpPr>
            <p:cNvPr id="81" name="Freeform 35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Freeform 36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83" name="Line 3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330611" y="39623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4" name="Freeform 38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4438561" y="38099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5" name="Line 3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991011" y="38099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6" name="Rectangle 4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02237" y="37337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87" name="Group 41"/>
          <p:cNvGrpSpPr>
            <a:grpSpLocks/>
          </p:cNvGrpSpPr>
          <p:nvPr/>
        </p:nvGrpSpPr>
        <p:grpSpPr bwMode="auto">
          <a:xfrm>
            <a:off x="5860962" y="3733799"/>
            <a:ext cx="515938" cy="458788"/>
            <a:chOff x="2600" y="1509"/>
            <a:chExt cx="325" cy="289"/>
          </a:xfrm>
        </p:grpSpPr>
        <p:sp>
          <p:nvSpPr>
            <p:cNvPr id="88" name="Freeform 42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Freeform 43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90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588037" y="37337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1" name="Group 45"/>
          <p:cNvGrpSpPr>
            <a:grpSpLocks/>
          </p:cNvGrpSpPr>
          <p:nvPr/>
        </p:nvGrpSpPr>
        <p:grpSpPr bwMode="auto">
          <a:xfrm>
            <a:off x="6603912" y="3733799"/>
            <a:ext cx="450850" cy="458788"/>
            <a:chOff x="3068" y="1509"/>
            <a:chExt cx="284" cy="289"/>
          </a:xfrm>
        </p:grpSpPr>
        <p:sp>
          <p:nvSpPr>
            <p:cNvPr id="92" name="Freeform 91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3" name="Freeform 92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94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6370549" y="39623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602199" y="39623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6" name="Line 50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991011" y="41147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Line 5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124361" y="41147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8" name="Line 5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124361" y="44195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9" name="Line 5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5657762" y="39623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0" name="Line 5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5784762" y="39623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1" name="Line 5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784762" y="43433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Line 5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470562" y="39623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3" name="Freeform 26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946640" y="45719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04" name="Group 28"/>
          <p:cNvGrpSpPr>
            <a:grpSpLocks/>
          </p:cNvGrpSpPr>
          <p:nvPr/>
        </p:nvGrpSpPr>
        <p:grpSpPr bwMode="auto">
          <a:xfrm>
            <a:off x="4495665" y="4724399"/>
            <a:ext cx="563563" cy="458788"/>
            <a:chOff x="1303" y="1509"/>
            <a:chExt cx="355" cy="289"/>
          </a:xfrm>
        </p:grpSpPr>
        <p:sp>
          <p:nvSpPr>
            <p:cNvPr id="105" name="Rectangle 29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1322" y="1511"/>
              <a:ext cx="3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106" name="Group 30"/>
            <p:cNvGrpSpPr>
              <a:grpSpLocks/>
            </p:cNvGrpSpPr>
            <p:nvPr/>
          </p:nvGrpSpPr>
          <p:grpSpPr bwMode="auto">
            <a:xfrm>
              <a:off x="1303" y="1509"/>
              <a:ext cx="340" cy="289"/>
              <a:chOff x="1303" y="1509"/>
              <a:chExt cx="340" cy="289"/>
            </a:xfrm>
          </p:grpSpPr>
          <p:sp>
            <p:nvSpPr>
              <p:cNvPr id="107" name="Freeform 31"/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1303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08" name="Freeform 32"/>
              <p:cNvSpPr>
                <a:spLocks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1472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109" name="Rectangle 33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176703" y="47355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0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10" name="Group 34"/>
          <p:cNvGrpSpPr>
            <a:grpSpLocks/>
          </p:cNvGrpSpPr>
          <p:nvPr/>
        </p:nvGrpSpPr>
        <p:grpSpPr bwMode="auto">
          <a:xfrm>
            <a:off x="5257665" y="4724399"/>
            <a:ext cx="419100" cy="458788"/>
            <a:chOff x="1783" y="1509"/>
            <a:chExt cx="264" cy="289"/>
          </a:xfrm>
        </p:grpSpPr>
        <p:sp>
          <p:nvSpPr>
            <p:cNvPr id="111" name="Freeform 35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1783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2" name="Freeform 36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13" name="Line 37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024303" y="49529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4" name="Freeform 38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5132253" y="48005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5" name="Line 3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684703" y="48005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Rectangle 40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595928" y="47243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17" name="Group 41"/>
          <p:cNvGrpSpPr>
            <a:grpSpLocks/>
          </p:cNvGrpSpPr>
          <p:nvPr/>
        </p:nvGrpSpPr>
        <p:grpSpPr bwMode="auto">
          <a:xfrm>
            <a:off x="6554653" y="4724399"/>
            <a:ext cx="515938" cy="458788"/>
            <a:chOff x="2600" y="1509"/>
            <a:chExt cx="325" cy="289"/>
          </a:xfrm>
        </p:grpSpPr>
        <p:sp>
          <p:nvSpPr>
            <p:cNvPr id="118" name="Freeform 42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9" name="Freeform 43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20" name="Rectangle 4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281728" y="47243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21" name="Group 45"/>
          <p:cNvGrpSpPr>
            <a:grpSpLocks/>
          </p:cNvGrpSpPr>
          <p:nvPr/>
        </p:nvGrpSpPr>
        <p:grpSpPr bwMode="auto">
          <a:xfrm>
            <a:off x="7297603" y="4724399"/>
            <a:ext cx="450850" cy="458788"/>
            <a:chOff x="3068" y="1509"/>
            <a:chExt cx="284" cy="289"/>
          </a:xfrm>
        </p:grpSpPr>
        <p:sp>
          <p:nvSpPr>
            <p:cNvPr id="122" name="Freeform 121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3" name="Freeform 122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24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064240" y="49529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5" name="Line 4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295890" y="49529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6" name="Line 5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5684703" y="51053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7" name="Line 5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5818053" y="51053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Line 5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5818053" y="54101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Line 5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6351453" y="49529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0" name="Line 5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6478453" y="49529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Line 5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478453" y="53339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2" name="Line 5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7164253" y="49529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3" name="Freeform 26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6638969" y="55625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34" name="Group 28"/>
          <p:cNvGrpSpPr>
            <a:grpSpLocks/>
          </p:cNvGrpSpPr>
          <p:nvPr/>
        </p:nvGrpSpPr>
        <p:grpSpPr bwMode="auto">
          <a:xfrm>
            <a:off x="5154656" y="5714999"/>
            <a:ext cx="554038" cy="458788"/>
            <a:chOff x="1282" y="1509"/>
            <a:chExt cx="349" cy="289"/>
          </a:xfrm>
        </p:grpSpPr>
        <p:sp>
          <p:nvSpPr>
            <p:cNvPr id="135" name="Rectangle 29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13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137" name="Freeform 31"/>
              <p:cNvSpPr>
                <a:spLocks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38" name="Freeform 32"/>
              <p:cNvSpPr>
                <a:spLocks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139" name="Rectangle 33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869031" y="57261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0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40" name="Group 34"/>
          <p:cNvGrpSpPr>
            <a:grpSpLocks/>
          </p:cNvGrpSpPr>
          <p:nvPr/>
        </p:nvGrpSpPr>
        <p:grpSpPr bwMode="auto">
          <a:xfrm>
            <a:off x="5899194" y="5714999"/>
            <a:ext cx="469900" cy="458788"/>
            <a:chOff x="1751" y="1509"/>
            <a:chExt cx="296" cy="289"/>
          </a:xfrm>
        </p:grpSpPr>
        <p:sp>
          <p:nvSpPr>
            <p:cNvPr id="141" name="Freeform 35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2" name="Freeform 36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43" name="Line 37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5716631" y="59435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4" name="Freeform 38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5824581" y="57911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5" name="Line 3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6377031" y="57911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6" name="Rectangle 40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7288257" y="57149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47" name="Group 41"/>
          <p:cNvGrpSpPr>
            <a:grpSpLocks/>
          </p:cNvGrpSpPr>
          <p:nvPr/>
        </p:nvGrpSpPr>
        <p:grpSpPr bwMode="auto">
          <a:xfrm>
            <a:off x="7246982" y="5714999"/>
            <a:ext cx="515938" cy="458788"/>
            <a:chOff x="2600" y="1509"/>
            <a:chExt cx="325" cy="289"/>
          </a:xfrm>
        </p:grpSpPr>
        <p:sp>
          <p:nvSpPr>
            <p:cNvPr id="148" name="Freeform 42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9" name="Freeform 43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50" name="Rectangle 4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974057" y="57149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51" name="Group 45"/>
          <p:cNvGrpSpPr>
            <a:grpSpLocks/>
          </p:cNvGrpSpPr>
          <p:nvPr/>
        </p:nvGrpSpPr>
        <p:grpSpPr bwMode="auto">
          <a:xfrm>
            <a:off x="7989932" y="5714999"/>
            <a:ext cx="450850" cy="458788"/>
            <a:chOff x="3068" y="1509"/>
            <a:chExt cx="284" cy="289"/>
          </a:xfrm>
        </p:grpSpPr>
        <p:sp>
          <p:nvSpPr>
            <p:cNvPr id="152" name="Freeform 151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53" name="Freeform 152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54" name="Line 48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7756569" y="59435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5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6988219" y="59435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6" name="Line 50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6377031" y="60959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7" name="Line 51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6510381" y="60959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8" name="Line 52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510381" y="64007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9" name="Line 53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7043782" y="59435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0" name="Line 54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70782" y="59435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1" name="Line 5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7170782" y="63245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2" name="Line 56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7856582" y="59435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63" name="Straight Arrow Connector 162"/>
          <p:cNvCxnSpPr/>
          <p:nvPr>
            <p:custDataLst>
              <p:tags r:id="rId89"/>
            </p:custDataLst>
          </p:nvPr>
        </p:nvCxnSpPr>
        <p:spPr>
          <a:xfrm>
            <a:off x="2133600" y="1371599"/>
            <a:ext cx="63246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>
            <p:custDataLst>
              <p:tags r:id="rId90"/>
            </p:custDataLst>
          </p:nvPr>
        </p:nvCxnSpPr>
        <p:spPr>
          <a:xfrm flipH="1">
            <a:off x="2133600" y="1371600"/>
            <a:ext cx="1" cy="52120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>
            <p:custDataLst>
              <p:tags r:id="rId91"/>
            </p:custDataLst>
          </p:nvPr>
        </p:nvSpPr>
        <p:spPr>
          <a:xfrm>
            <a:off x="2352570" y="522664"/>
            <a:ext cx="644078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</a:rPr>
              <a:t>Clock cycle</a:t>
            </a:r>
          </a:p>
          <a:p>
            <a:pPr>
              <a:tabLst>
                <a:tab pos="687388" algn="l"/>
                <a:tab pos="1428750" algn="l"/>
                <a:tab pos="2168525" algn="l"/>
                <a:tab pos="2803525" algn="l"/>
                <a:tab pos="3544888" algn="l"/>
                <a:tab pos="4232275" algn="l"/>
                <a:tab pos="4911725" algn="l"/>
                <a:tab pos="5546725" algn="l"/>
              </a:tabLst>
            </a:pPr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</a:rPr>
              <a:t>1	2	3	4	5	6	7	8	9</a:t>
            </a:r>
          </a:p>
        </p:txBody>
      </p:sp>
      <p:sp>
        <p:nvSpPr>
          <p:cNvPr id="166" name="Rectangle 3"/>
          <p:cNvSpPr txBox="1">
            <a:spLocks noChangeArrowheads="1"/>
          </p:cNvSpPr>
          <p:nvPr>
            <p:custDataLst>
              <p:tags r:id="rId92"/>
            </p:custDataLst>
          </p:nvPr>
        </p:nvSpPr>
        <p:spPr>
          <a:xfrm>
            <a:off x="228600" y="2743199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sub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5,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x3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, x4</a:t>
            </a:r>
          </a:p>
        </p:txBody>
      </p:sp>
      <p:sp>
        <p:nvSpPr>
          <p:cNvPr id="167" name="Rectangle 3"/>
          <p:cNvSpPr txBox="1">
            <a:spLocks noChangeArrowheads="1"/>
          </p:cNvSpPr>
          <p:nvPr>
            <p:custDataLst>
              <p:tags r:id="rId93"/>
            </p:custDataLst>
          </p:nvPr>
        </p:nvSpPr>
        <p:spPr>
          <a:xfrm>
            <a:off x="152400" y="3733799"/>
            <a:ext cx="1905000" cy="533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lw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x6,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x3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, 4</a:t>
            </a:r>
          </a:p>
        </p:txBody>
      </p:sp>
      <p:sp>
        <p:nvSpPr>
          <p:cNvPr id="168" name="Rectangle 3"/>
          <p:cNvSpPr txBox="1">
            <a:spLocks noChangeArrowheads="1"/>
          </p:cNvSpPr>
          <p:nvPr>
            <p:custDataLst>
              <p:tags r:id="rId94"/>
            </p:custDataLst>
          </p:nvPr>
        </p:nvSpPr>
        <p:spPr>
          <a:xfrm>
            <a:off x="206334" y="4735512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or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5, x3, x5</a:t>
            </a:r>
          </a:p>
        </p:txBody>
      </p:sp>
      <p:sp>
        <p:nvSpPr>
          <p:cNvPr id="169" name="Rectangle 3"/>
          <p:cNvSpPr txBox="1">
            <a:spLocks noChangeArrowheads="1"/>
          </p:cNvSpPr>
          <p:nvPr>
            <p:custDataLst>
              <p:tags r:id="rId95"/>
            </p:custDataLst>
          </p:nvPr>
        </p:nvSpPr>
        <p:spPr>
          <a:xfrm>
            <a:off x="116533" y="5714999"/>
            <a:ext cx="1905000" cy="533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sw</a:t>
            </a:r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6, x3, 12</a:t>
            </a:r>
          </a:p>
        </p:txBody>
      </p:sp>
      <p:sp>
        <p:nvSpPr>
          <p:cNvPr id="170" name="Rectangle 3"/>
          <p:cNvSpPr txBox="1">
            <a:spLocks noChangeArrowheads="1"/>
          </p:cNvSpPr>
          <p:nvPr>
            <p:custDataLst>
              <p:tags r:id="rId96"/>
            </p:custDataLst>
          </p:nvPr>
        </p:nvSpPr>
        <p:spPr>
          <a:xfrm>
            <a:off x="235366" y="1853416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add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x3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, x1, x2</a:t>
            </a:r>
          </a:p>
        </p:txBody>
      </p:sp>
      <p:cxnSp>
        <p:nvCxnSpPr>
          <p:cNvPr id="171" name="Straight Arrow Connector 170"/>
          <p:cNvCxnSpPr/>
          <p:nvPr>
            <p:custDataLst>
              <p:tags r:id="rId97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462262" y="605135"/>
            <a:ext cx="76655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time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7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Visualizing Data Hazards (1)</a:t>
            </a:r>
          </a:p>
        </p:txBody>
      </p:sp>
      <p:sp>
        <p:nvSpPr>
          <p:cNvPr id="355" name="Line 43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>
            <a:off x="4092536" y="2122487"/>
            <a:ext cx="1355677" cy="701674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356" name="Line 43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832267" y="2126059"/>
            <a:ext cx="606480" cy="1598215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048382" y="592449"/>
            <a:ext cx="490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  <a:latin typeface="Source Sans Pro" panose="020B0503030403020204" pitchFamily="34" charset="0"/>
              </a:rPr>
              <a:t>b</a:t>
            </a:r>
            <a:r>
              <a:rPr lang="en-US" sz="2400" i="1" dirty="0" smtClean="0">
                <a:solidFill>
                  <a:schemeClr val="accent2"/>
                </a:solidFill>
                <a:latin typeface="Source Sans Pro" panose="020B0503030403020204" pitchFamily="34" charset="0"/>
              </a:rPr>
              <a:t>ackwards arrows require time travel</a:t>
            </a:r>
            <a:endParaRPr lang="en-US" sz="2400" i="1" dirty="0">
              <a:solidFill>
                <a:schemeClr val="accent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2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  <p:bldP spid="356" grpId="0" animBg="1"/>
      <p:bldP spid="35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2971800" y="1371599"/>
            <a:ext cx="25356" cy="518408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3657599" y="1371600"/>
            <a:ext cx="44406" cy="5184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>
            <a:off x="4343400" y="1371599"/>
            <a:ext cx="17463" cy="510540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flipH="1">
            <a:off x="5019586" y="1371600"/>
            <a:ext cx="9614" cy="510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flipH="1">
            <a:off x="5667240" y="1371600"/>
            <a:ext cx="47760" cy="5184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flipH="1">
            <a:off x="6370682" y="1371601"/>
            <a:ext cx="30118" cy="510539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7"/>
            </p:custDataLst>
          </p:nvPr>
        </p:nvCxnSpPr>
        <p:spPr>
          <a:xfrm>
            <a:off x="7086600" y="1371600"/>
            <a:ext cx="31000" cy="5184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>
          <a:xfrm>
            <a:off x="7772400" y="1371601"/>
            <a:ext cx="33098" cy="510539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2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46513" y="16001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0"/>
          <a:lstStyle/>
          <a:p>
            <a:pPr algn="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2362200" y="1752599"/>
            <a:ext cx="554038" cy="458788"/>
            <a:chOff x="1282" y="1509"/>
            <a:chExt cx="349" cy="289"/>
          </a:xfrm>
        </p:grpSpPr>
        <p:sp>
          <p:nvSpPr>
            <p:cNvPr id="15" name="Rectangle 29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17" name="Freeform 31"/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8" name="Freeform 32"/>
              <p:cNvSpPr>
                <a:spLocks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19" name="Rectangle 3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76575" y="17637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0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3106738" y="1752599"/>
            <a:ext cx="469900" cy="458788"/>
            <a:chOff x="1751" y="1509"/>
            <a:chExt cx="296" cy="289"/>
          </a:xfrm>
        </p:grpSpPr>
        <p:sp>
          <p:nvSpPr>
            <p:cNvPr id="21" name="Freeform 35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23" name="Line 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924175" y="19811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Freeform 3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032125" y="18287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3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584575" y="18287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Rectangl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95801" y="17525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4454526" y="1752599"/>
            <a:ext cx="515938" cy="458788"/>
            <a:chOff x="2600" y="1509"/>
            <a:chExt cx="325" cy="289"/>
          </a:xfrm>
        </p:grpSpPr>
        <p:sp>
          <p:nvSpPr>
            <p:cNvPr id="28" name="Freeform 42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9" name="Freeform 43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30" name="Rectangle 4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1601" y="17525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31" name="Group 45"/>
          <p:cNvGrpSpPr>
            <a:grpSpLocks/>
          </p:cNvGrpSpPr>
          <p:nvPr/>
        </p:nvGrpSpPr>
        <p:grpSpPr bwMode="auto">
          <a:xfrm>
            <a:off x="5197476" y="1752599"/>
            <a:ext cx="450850" cy="458788"/>
            <a:chOff x="3068" y="1509"/>
            <a:chExt cx="284" cy="289"/>
          </a:xfrm>
        </p:grpSpPr>
        <p:sp>
          <p:nvSpPr>
            <p:cNvPr id="32" name="Freeform 31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Freeform 32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34" name="Line 4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64113" y="19811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195763" y="19811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Line 5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84575" y="21335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Line 5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717925" y="21335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Line 5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17925" y="24383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Line 5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251326" y="19811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Line 5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378326" y="19811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Line 5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78326" y="23621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5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064126" y="19811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Freeform 26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540205" y="25907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44" name="Group 28"/>
          <p:cNvGrpSpPr>
            <a:grpSpLocks/>
          </p:cNvGrpSpPr>
          <p:nvPr/>
        </p:nvGrpSpPr>
        <p:grpSpPr bwMode="auto">
          <a:xfrm>
            <a:off x="3055892" y="2743199"/>
            <a:ext cx="554038" cy="458788"/>
            <a:chOff x="1282" y="1509"/>
            <a:chExt cx="349" cy="289"/>
          </a:xfrm>
        </p:grpSpPr>
        <p:sp>
          <p:nvSpPr>
            <p:cNvPr id="45" name="Rectangle 29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4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47" name="Freeform 31"/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48" name="Freeform 32"/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49" name="Rectangle 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70267" y="27543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50" name="Group 34"/>
          <p:cNvGrpSpPr>
            <a:grpSpLocks/>
          </p:cNvGrpSpPr>
          <p:nvPr/>
        </p:nvGrpSpPr>
        <p:grpSpPr bwMode="auto">
          <a:xfrm>
            <a:off x="3800430" y="2743199"/>
            <a:ext cx="469900" cy="458788"/>
            <a:chOff x="1751" y="1509"/>
            <a:chExt cx="296" cy="289"/>
          </a:xfrm>
        </p:grpSpPr>
        <p:sp>
          <p:nvSpPr>
            <p:cNvPr id="51" name="Freeform 35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2" name="Freeform 36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53" name="Line 3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617867" y="29717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Freeform 38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3725817" y="28193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Line 3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278267" y="28193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Rectangle 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9493" y="27431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57" name="Group 41"/>
          <p:cNvGrpSpPr>
            <a:grpSpLocks/>
          </p:cNvGrpSpPr>
          <p:nvPr/>
        </p:nvGrpSpPr>
        <p:grpSpPr bwMode="auto">
          <a:xfrm>
            <a:off x="5148218" y="2743199"/>
            <a:ext cx="515938" cy="458788"/>
            <a:chOff x="2600" y="1509"/>
            <a:chExt cx="325" cy="289"/>
          </a:xfrm>
        </p:grpSpPr>
        <p:sp>
          <p:nvSpPr>
            <p:cNvPr id="58" name="Freeform 42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9" name="Freeform 43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60" name="Rectangle 4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75293" y="27431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61" name="Group 45"/>
          <p:cNvGrpSpPr>
            <a:grpSpLocks/>
          </p:cNvGrpSpPr>
          <p:nvPr/>
        </p:nvGrpSpPr>
        <p:grpSpPr bwMode="auto">
          <a:xfrm>
            <a:off x="5891168" y="2743199"/>
            <a:ext cx="450850" cy="458788"/>
            <a:chOff x="3068" y="1509"/>
            <a:chExt cx="284" cy="289"/>
          </a:xfrm>
        </p:grpSpPr>
        <p:sp>
          <p:nvSpPr>
            <p:cNvPr id="62" name="Freeform 61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3" name="Freeform 62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64" name="Line 4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657805" y="29717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889455" y="29717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5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78267" y="31241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Line 5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411617" y="31241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Line 5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411617" y="34289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Line 5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945018" y="29717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Line 5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5072018" y="29717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Line 5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072018" y="33527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Line 56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757818" y="29717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Freeform 26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5252949" y="35813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4" name="Group 28"/>
          <p:cNvGrpSpPr>
            <a:grpSpLocks/>
          </p:cNvGrpSpPr>
          <p:nvPr/>
        </p:nvGrpSpPr>
        <p:grpSpPr bwMode="auto">
          <a:xfrm>
            <a:off x="3768636" y="3733799"/>
            <a:ext cx="554038" cy="458788"/>
            <a:chOff x="1282" y="1509"/>
            <a:chExt cx="349" cy="289"/>
          </a:xfrm>
        </p:grpSpPr>
        <p:sp>
          <p:nvSpPr>
            <p:cNvPr id="75" name="Rectangle 29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7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77" name="Freeform 31"/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78" name="Freeform 32"/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79" name="Rectangle 3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483011" y="37449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80" name="Group 34"/>
          <p:cNvGrpSpPr>
            <a:grpSpLocks/>
          </p:cNvGrpSpPr>
          <p:nvPr/>
        </p:nvGrpSpPr>
        <p:grpSpPr bwMode="auto">
          <a:xfrm>
            <a:off x="4513174" y="3733799"/>
            <a:ext cx="469900" cy="458788"/>
            <a:chOff x="1751" y="1509"/>
            <a:chExt cx="296" cy="289"/>
          </a:xfrm>
        </p:grpSpPr>
        <p:sp>
          <p:nvSpPr>
            <p:cNvPr id="81" name="Freeform 35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Freeform 36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83" name="Line 3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330611" y="39623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4" name="Freeform 38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4438561" y="38099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5" name="Line 3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991011" y="38099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6" name="Rectangle 4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02237" y="37337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87" name="Group 41"/>
          <p:cNvGrpSpPr>
            <a:grpSpLocks/>
          </p:cNvGrpSpPr>
          <p:nvPr/>
        </p:nvGrpSpPr>
        <p:grpSpPr bwMode="auto">
          <a:xfrm>
            <a:off x="5860962" y="3733799"/>
            <a:ext cx="515938" cy="458788"/>
            <a:chOff x="2600" y="1509"/>
            <a:chExt cx="325" cy="289"/>
          </a:xfrm>
        </p:grpSpPr>
        <p:sp>
          <p:nvSpPr>
            <p:cNvPr id="88" name="Freeform 42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Freeform 43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90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588037" y="37337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1" name="Group 45"/>
          <p:cNvGrpSpPr>
            <a:grpSpLocks/>
          </p:cNvGrpSpPr>
          <p:nvPr/>
        </p:nvGrpSpPr>
        <p:grpSpPr bwMode="auto">
          <a:xfrm>
            <a:off x="6603912" y="3733799"/>
            <a:ext cx="450850" cy="458788"/>
            <a:chOff x="3068" y="1509"/>
            <a:chExt cx="284" cy="289"/>
          </a:xfrm>
        </p:grpSpPr>
        <p:sp>
          <p:nvSpPr>
            <p:cNvPr id="92" name="Freeform 91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3" name="Freeform 92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94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6370549" y="39623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602199" y="39623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6" name="Line 50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991011" y="41147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Line 5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124361" y="41147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8" name="Line 5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124361" y="44195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9" name="Line 5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5657762" y="39623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0" name="Line 5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5784762" y="39623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1" name="Line 5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784762" y="43433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Line 5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470562" y="39623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3" name="Freeform 26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946640" y="45719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04" name="Group 28"/>
          <p:cNvGrpSpPr>
            <a:grpSpLocks/>
          </p:cNvGrpSpPr>
          <p:nvPr/>
        </p:nvGrpSpPr>
        <p:grpSpPr bwMode="auto">
          <a:xfrm>
            <a:off x="4495665" y="4724399"/>
            <a:ext cx="563563" cy="458788"/>
            <a:chOff x="1303" y="1509"/>
            <a:chExt cx="355" cy="289"/>
          </a:xfrm>
        </p:grpSpPr>
        <p:sp>
          <p:nvSpPr>
            <p:cNvPr id="105" name="Rectangle 29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1322" y="1511"/>
              <a:ext cx="3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106" name="Group 30"/>
            <p:cNvGrpSpPr>
              <a:grpSpLocks/>
            </p:cNvGrpSpPr>
            <p:nvPr/>
          </p:nvGrpSpPr>
          <p:grpSpPr bwMode="auto">
            <a:xfrm>
              <a:off x="1303" y="1509"/>
              <a:ext cx="340" cy="289"/>
              <a:chOff x="1303" y="1509"/>
              <a:chExt cx="340" cy="289"/>
            </a:xfrm>
          </p:grpSpPr>
          <p:sp>
            <p:nvSpPr>
              <p:cNvPr id="107" name="Freeform 31"/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303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08" name="Freeform 32"/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1472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109" name="Rectangle 33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176703" y="47355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0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10" name="Group 34"/>
          <p:cNvGrpSpPr>
            <a:grpSpLocks/>
          </p:cNvGrpSpPr>
          <p:nvPr/>
        </p:nvGrpSpPr>
        <p:grpSpPr bwMode="auto">
          <a:xfrm>
            <a:off x="5257665" y="4724399"/>
            <a:ext cx="419100" cy="458788"/>
            <a:chOff x="1783" y="1509"/>
            <a:chExt cx="264" cy="289"/>
          </a:xfrm>
        </p:grpSpPr>
        <p:sp>
          <p:nvSpPr>
            <p:cNvPr id="111" name="Freeform 35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1783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2" name="Freeform 36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13" name="Line 37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024303" y="49529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4" name="Freeform 38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5132253" y="48005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5" name="Line 3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684703" y="48005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Rectangle 40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595928" y="47243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17" name="Group 41"/>
          <p:cNvGrpSpPr>
            <a:grpSpLocks/>
          </p:cNvGrpSpPr>
          <p:nvPr/>
        </p:nvGrpSpPr>
        <p:grpSpPr bwMode="auto">
          <a:xfrm>
            <a:off x="6554653" y="4724399"/>
            <a:ext cx="515938" cy="458788"/>
            <a:chOff x="2600" y="1509"/>
            <a:chExt cx="325" cy="289"/>
          </a:xfrm>
        </p:grpSpPr>
        <p:sp>
          <p:nvSpPr>
            <p:cNvPr id="118" name="Freeform 42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9" name="Freeform 43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20" name="Rectangle 4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281728" y="47243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21" name="Group 45"/>
          <p:cNvGrpSpPr>
            <a:grpSpLocks/>
          </p:cNvGrpSpPr>
          <p:nvPr/>
        </p:nvGrpSpPr>
        <p:grpSpPr bwMode="auto">
          <a:xfrm>
            <a:off x="7297603" y="4724399"/>
            <a:ext cx="450850" cy="458788"/>
            <a:chOff x="3068" y="1509"/>
            <a:chExt cx="284" cy="289"/>
          </a:xfrm>
        </p:grpSpPr>
        <p:sp>
          <p:nvSpPr>
            <p:cNvPr id="122" name="Freeform 12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3" name="Freeform 12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24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064240" y="49529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5" name="Line 4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295890" y="49529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6" name="Line 5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5684703" y="51053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7" name="Line 5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5818053" y="51053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Line 5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5818053" y="54101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Line 5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6351453" y="49529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0" name="Line 5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6478453" y="49529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Line 5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478453" y="53339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2" name="Line 5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7164253" y="49529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3" name="Freeform 26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6638969" y="55625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34" name="Group 28"/>
          <p:cNvGrpSpPr>
            <a:grpSpLocks/>
          </p:cNvGrpSpPr>
          <p:nvPr/>
        </p:nvGrpSpPr>
        <p:grpSpPr bwMode="auto">
          <a:xfrm>
            <a:off x="5154656" y="5714999"/>
            <a:ext cx="554038" cy="458788"/>
            <a:chOff x="1282" y="1509"/>
            <a:chExt cx="349" cy="289"/>
          </a:xfrm>
        </p:grpSpPr>
        <p:sp>
          <p:nvSpPr>
            <p:cNvPr id="135" name="Rectangle 29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13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137" name="Freeform 31"/>
              <p:cNvSpPr>
                <a:spLocks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38" name="Freeform 32"/>
              <p:cNvSpPr>
                <a:spLocks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139" name="Rectangle 33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869031" y="57261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0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40" name="Group 34"/>
          <p:cNvGrpSpPr>
            <a:grpSpLocks/>
          </p:cNvGrpSpPr>
          <p:nvPr/>
        </p:nvGrpSpPr>
        <p:grpSpPr bwMode="auto">
          <a:xfrm>
            <a:off x="5899194" y="5714999"/>
            <a:ext cx="469900" cy="458788"/>
            <a:chOff x="1751" y="1509"/>
            <a:chExt cx="296" cy="289"/>
          </a:xfrm>
        </p:grpSpPr>
        <p:sp>
          <p:nvSpPr>
            <p:cNvPr id="141" name="Freeform 35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2" name="Freeform 36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43" name="Line 37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5716631" y="59435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4" name="Freeform 38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5824581" y="57911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5" name="Line 3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6377031" y="57911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6" name="Rectangle 40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7288257" y="57149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47" name="Group 41"/>
          <p:cNvGrpSpPr>
            <a:grpSpLocks/>
          </p:cNvGrpSpPr>
          <p:nvPr/>
        </p:nvGrpSpPr>
        <p:grpSpPr bwMode="auto">
          <a:xfrm>
            <a:off x="7246982" y="5714999"/>
            <a:ext cx="515938" cy="458788"/>
            <a:chOff x="2600" y="1509"/>
            <a:chExt cx="325" cy="289"/>
          </a:xfrm>
        </p:grpSpPr>
        <p:sp>
          <p:nvSpPr>
            <p:cNvPr id="148" name="Freeform 42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9" name="Freeform 43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50" name="Rectangle 4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974057" y="57149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51" name="Group 45"/>
          <p:cNvGrpSpPr>
            <a:grpSpLocks/>
          </p:cNvGrpSpPr>
          <p:nvPr/>
        </p:nvGrpSpPr>
        <p:grpSpPr bwMode="auto">
          <a:xfrm>
            <a:off x="7989932" y="5714999"/>
            <a:ext cx="450850" cy="458788"/>
            <a:chOff x="3068" y="1509"/>
            <a:chExt cx="284" cy="289"/>
          </a:xfrm>
        </p:grpSpPr>
        <p:sp>
          <p:nvSpPr>
            <p:cNvPr id="152" name="Freeform 15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53" name="Freeform 15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54" name="Line 48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7756569" y="59435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5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6988219" y="59435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6" name="Line 50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6377031" y="60959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7" name="Line 51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6510381" y="60959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8" name="Line 52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510381" y="64007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9" name="Line 53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7043782" y="59435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0" name="Line 54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70782" y="59435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1" name="Line 5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7170782" y="63245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2" name="Line 56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7856582" y="59435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63" name="Straight Arrow Connector 162"/>
          <p:cNvCxnSpPr/>
          <p:nvPr>
            <p:custDataLst>
              <p:tags r:id="rId89"/>
            </p:custDataLst>
          </p:nvPr>
        </p:nvCxnSpPr>
        <p:spPr>
          <a:xfrm>
            <a:off x="2133600" y="1371599"/>
            <a:ext cx="63246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>
            <p:custDataLst>
              <p:tags r:id="rId90"/>
            </p:custDataLst>
          </p:nvPr>
        </p:nvCxnSpPr>
        <p:spPr>
          <a:xfrm flipH="1">
            <a:off x="2124075" y="1371600"/>
            <a:ext cx="9526" cy="533868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>
            <p:custDataLst>
              <p:tags r:id="rId91"/>
            </p:custDataLst>
          </p:nvPr>
        </p:nvSpPr>
        <p:spPr>
          <a:xfrm>
            <a:off x="2352570" y="522664"/>
            <a:ext cx="644078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</a:rPr>
              <a:t>Clock cycle</a:t>
            </a:r>
          </a:p>
          <a:p>
            <a:pPr>
              <a:tabLst>
                <a:tab pos="687388" algn="l"/>
                <a:tab pos="1428750" algn="l"/>
                <a:tab pos="2168525" algn="l"/>
                <a:tab pos="2803525" algn="l"/>
                <a:tab pos="3544888" algn="l"/>
                <a:tab pos="4232275" algn="l"/>
                <a:tab pos="4911725" algn="l"/>
                <a:tab pos="5546725" algn="l"/>
              </a:tabLst>
            </a:pPr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</a:rPr>
              <a:t>1	2	3	4	5	6	7	8	9</a:t>
            </a:r>
          </a:p>
        </p:txBody>
      </p:sp>
      <p:cxnSp>
        <p:nvCxnSpPr>
          <p:cNvPr id="171" name="Straight Arrow Connector 170"/>
          <p:cNvCxnSpPr/>
          <p:nvPr>
            <p:custDataLst>
              <p:tags r:id="rId92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462262" y="605135"/>
            <a:ext cx="76655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time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7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Visualizing Data Hazards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84" name="Line 43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5486399" y="3158095"/>
            <a:ext cx="566547" cy="1499629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Rectangle 3"/>
          <p:cNvSpPr txBox="1">
            <a:spLocks noChangeArrowheads="1"/>
          </p:cNvSpPr>
          <p:nvPr>
            <p:custDataLst>
              <p:tags r:id="rId94"/>
            </p:custDataLst>
          </p:nvPr>
        </p:nvSpPr>
        <p:spPr>
          <a:xfrm>
            <a:off x="228600" y="2743199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sub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5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, x3, x4</a:t>
            </a:r>
          </a:p>
        </p:txBody>
      </p:sp>
      <p:sp>
        <p:nvSpPr>
          <p:cNvPr id="175" name="Rectangle 3"/>
          <p:cNvSpPr txBox="1">
            <a:spLocks noChangeArrowheads="1"/>
          </p:cNvSpPr>
          <p:nvPr>
            <p:custDataLst>
              <p:tags r:id="rId95"/>
            </p:custDataLst>
          </p:nvPr>
        </p:nvSpPr>
        <p:spPr>
          <a:xfrm>
            <a:off x="152400" y="3733799"/>
            <a:ext cx="1905000" cy="533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lw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x6, x3, 4</a:t>
            </a:r>
          </a:p>
        </p:txBody>
      </p:sp>
      <p:sp>
        <p:nvSpPr>
          <p:cNvPr id="176" name="Rectangle 3"/>
          <p:cNvSpPr txBox="1">
            <a:spLocks noChangeArrowheads="1"/>
          </p:cNvSpPr>
          <p:nvPr>
            <p:custDataLst>
              <p:tags r:id="rId96"/>
            </p:custDataLst>
          </p:nvPr>
        </p:nvSpPr>
        <p:spPr>
          <a:xfrm>
            <a:off x="206334" y="4735512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or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5, x3,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x5</a:t>
            </a:r>
          </a:p>
        </p:txBody>
      </p:sp>
      <p:sp>
        <p:nvSpPr>
          <p:cNvPr id="177" name="Rectangle 3"/>
          <p:cNvSpPr txBox="1">
            <a:spLocks noChangeArrowheads="1"/>
          </p:cNvSpPr>
          <p:nvPr>
            <p:custDataLst>
              <p:tags r:id="rId97"/>
            </p:custDataLst>
          </p:nvPr>
        </p:nvSpPr>
        <p:spPr>
          <a:xfrm>
            <a:off x="116533" y="5714999"/>
            <a:ext cx="1905000" cy="533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sw</a:t>
            </a:r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6, x3, 12</a:t>
            </a:r>
          </a:p>
        </p:txBody>
      </p:sp>
      <p:sp>
        <p:nvSpPr>
          <p:cNvPr id="178" name="Rectangle 3"/>
          <p:cNvSpPr txBox="1">
            <a:spLocks noChangeArrowheads="1"/>
          </p:cNvSpPr>
          <p:nvPr>
            <p:custDataLst>
              <p:tags r:id="rId98"/>
            </p:custDataLst>
          </p:nvPr>
        </p:nvSpPr>
        <p:spPr>
          <a:xfrm>
            <a:off x="235366" y="1853416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add x3, x1, x2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4048382" y="592449"/>
            <a:ext cx="490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  <a:latin typeface="Source Sans Pro" panose="020B0503030403020204" pitchFamily="34" charset="0"/>
              </a:rPr>
              <a:t>b</a:t>
            </a:r>
            <a:r>
              <a:rPr lang="en-US" sz="2400" i="1" dirty="0" smtClean="0">
                <a:solidFill>
                  <a:schemeClr val="accent2"/>
                </a:solidFill>
                <a:latin typeface="Source Sans Pro" panose="020B0503030403020204" pitchFamily="34" charset="0"/>
              </a:rPr>
              <a:t>ackwards arrows require time travel</a:t>
            </a:r>
            <a:endParaRPr lang="en-US" sz="2400" i="1" dirty="0">
              <a:solidFill>
                <a:schemeClr val="accent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 flipH="1">
            <a:off x="2970167" y="1371599"/>
            <a:ext cx="1633" cy="518408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3657599" y="1371600"/>
            <a:ext cx="44406" cy="5184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>
            <a:off x="4343400" y="1371599"/>
            <a:ext cx="28487" cy="510540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5056053" y="1329396"/>
            <a:ext cx="38058" cy="522628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16200000" flipH="1">
            <a:off x="3200400" y="3886200"/>
            <a:ext cx="5105400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16200000" flipH="1">
            <a:off x="3886200" y="3886201"/>
            <a:ext cx="5105400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7"/>
            </p:custDataLst>
          </p:nvPr>
        </p:nvCxnSpPr>
        <p:spPr>
          <a:xfrm rot="16200000" flipH="1">
            <a:off x="4572000" y="3886200"/>
            <a:ext cx="5105400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>
          <a:xfrm rot="16200000" flipH="1">
            <a:off x="5257800" y="3886201"/>
            <a:ext cx="5105400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2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46513" y="16001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0"/>
          <a:lstStyle/>
          <a:p>
            <a:pPr algn="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2362200" y="1752599"/>
            <a:ext cx="554038" cy="458788"/>
            <a:chOff x="1282" y="1509"/>
            <a:chExt cx="349" cy="289"/>
          </a:xfrm>
        </p:grpSpPr>
        <p:sp>
          <p:nvSpPr>
            <p:cNvPr id="15" name="Rectangle 29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17" name="Freeform 31"/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8" name="Freeform 32"/>
              <p:cNvSpPr>
                <a:spLocks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19" name="Rectangle 3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76575" y="17637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0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3106738" y="1752599"/>
            <a:ext cx="469900" cy="458788"/>
            <a:chOff x="1751" y="1509"/>
            <a:chExt cx="296" cy="289"/>
          </a:xfrm>
        </p:grpSpPr>
        <p:sp>
          <p:nvSpPr>
            <p:cNvPr id="21" name="Freeform 35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23" name="Line 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924175" y="19811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Freeform 3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032125" y="18287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3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584575" y="18287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Rectangl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95801" y="17525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4454526" y="1752599"/>
            <a:ext cx="515938" cy="458788"/>
            <a:chOff x="2600" y="1509"/>
            <a:chExt cx="325" cy="289"/>
          </a:xfrm>
        </p:grpSpPr>
        <p:sp>
          <p:nvSpPr>
            <p:cNvPr id="28" name="Freeform 42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9" name="Freeform 43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30" name="Rectangle 4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1601" y="17525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31" name="Group 45"/>
          <p:cNvGrpSpPr>
            <a:grpSpLocks/>
          </p:cNvGrpSpPr>
          <p:nvPr/>
        </p:nvGrpSpPr>
        <p:grpSpPr bwMode="auto">
          <a:xfrm>
            <a:off x="5197476" y="1752599"/>
            <a:ext cx="450850" cy="458788"/>
            <a:chOff x="3068" y="1509"/>
            <a:chExt cx="284" cy="289"/>
          </a:xfrm>
        </p:grpSpPr>
        <p:sp>
          <p:nvSpPr>
            <p:cNvPr id="32" name="Freeform 31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Freeform 32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34" name="Line 4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64113" y="19811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195763" y="19811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Line 5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84575" y="21335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Line 5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717925" y="21335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Line 5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17925" y="24383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Line 5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251326" y="19811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Line 5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378326" y="19811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Line 5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78326" y="23621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5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064126" y="19811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Freeform 26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540205" y="25907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44" name="Group 28"/>
          <p:cNvGrpSpPr>
            <a:grpSpLocks/>
          </p:cNvGrpSpPr>
          <p:nvPr/>
        </p:nvGrpSpPr>
        <p:grpSpPr bwMode="auto">
          <a:xfrm>
            <a:off x="3055892" y="2743199"/>
            <a:ext cx="554038" cy="458788"/>
            <a:chOff x="1282" y="1509"/>
            <a:chExt cx="349" cy="289"/>
          </a:xfrm>
        </p:grpSpPr>
        <p:sp>
          <p:nvSpPr>
            <p:cNvPr id="45" name="Rectangle 29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4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47" name="Freeform 31"/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48" name="Freeform 32"/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49" name="Rectangle 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70267" y="27543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50" name="Group 34"/>
          <p:cNvGrpSpPr>
            <a:grpSpLocks/>
          </p:cNvGrpSpPr>
          <p:nvPr/>
        </p:nvGrpSpPr>
        <p:grpSpPr bwMode="auto">
          <a:xfrm>
            <a:off x="3800430" y="2743199"/>
            <a:ext cx="469900" cy="458788"/>
            <a:chOff x="1751" y="1509"/>
            <a:chExt cx="296" cy="289"/>
          </a:xfrm>
        </p:grpSpPr>
        <p:sp>
          <p:nvSpPr>
            <p:cNvPr id="51" name="Freeform 35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2" name="Freeform 36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53" name="Line 3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617867" y="29717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Freeform 38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3725817" y="28193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Line 3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278267" y="28193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Rectangle 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9493" y="27431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57" name="Group 41"/>
          <p:cNvGrpSpPr>
            <a:grpSpLocks/>
          </p:cNvGrpSpPr>
          <p:nvPr/>
        </p:nvGrpSpPr>
        <p:grpSpPr bwMode="auto">
          <a:xfrm>
            <a:off x="5148218" y="2743199"/>
            <a:ext cx="515938" cy="458788"/>
            <a:chOff x="2600" y="1509"/>
            <a:chExt cx="325" cy="289"/>
          </a:xfrm>
        </p:grpSpPr>
        <p:sp>
          <p:nvSpPr>
            <p:cNvPr id="58" name="Freeform 42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9" name="Freeform 43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60" name="Rectangle 4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75293" y="27431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61" name="Group 45"/>
          <p:cNvGrpSpPr>
            <a:grpSpLocks/>
          </p:cNvGrpSpPr>
          <p:nvPr/>
        </p:nvGrpSpPr>
        <p:grpSpPr bwMode="auto">
          <a:xfrm>
            <a:off x="5891168" y="2743199"/>
            <a:ext cx="450850" cy="458788"/>
            <a:chOff x="3068" y="1509"/>
            <a:chExt cx="284" cy="289"/>
          </a:xfrm>
        </p:grpSpPr>
        <p:sp>
          <p:nvSpPr>
            <p:cNvPr id="62" name="Freeform 61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3" name="Freeform 62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64" name="Line 4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657805" y="29717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889455" y="29717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5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78267" y="31241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Line 5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411617" y="31241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Line 5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411617" y="34289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Line 5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945018" y="29717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Line 5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5072018" y="29717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Line 5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072018" y="33527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Line 56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757818" y="29717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Freeform 26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5252949" y="35813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4" name="Group 28"/>
          <p:cNvGrpSpPr>
            <a:grpSpLocks/>
          </p:cNvGrpSpPr>
          <p:nvPr/>
        </p:nvGrpSpPr>
        <p:grpSpPr bwMode="auto">
          <a:xfrm>
            <a:off x="3768636" y="3733799"/>
            <a:ext cx="554038" cy="458788"/>
            <a:chOff x="1282" y="1509"/>
            <a:chExt cx="349" cy="289"/>
          </a:xfrm>
        </p:grpSpPr>
        <p:sp>
          <p:nvSpPr>
            <p:cNvPr id="75" name="Rectangle 29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7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77" name="Freeform 31"/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78" name="Freeform 32"/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79" name="Rectangle 3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483011" y="37449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80" name="Group 34"/>
          <p:cNvGrpSpPr>
            <a:grpSpLocks/>
          </p:cNvGrpSpPr>
          <p:nvPr/>
        </p:nvGrpSpPr>
        <p:grpSpPr bwMode="auto">
          <a:xfrm>
            <a:off x="4513174" y="3733799"/>
            <a:ext cx="469900" cy="458788"/>
            <a:chOff x="1751" y="1509"/>
            <a:chExt cx="296" cy="289"/>
          </a:xfrm>
        </p:grpSpPr>
        <p:sp>
          <p:nvSpPr>
            <p:cNvPr id="81" name="Freeform 35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Freeform 36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83" name="Line 3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330611" y="39623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4" name="Freeform 38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4438561" y="38099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5" name="Line 3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991011" y="38099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6" name="Rectangle 4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02237" y="37337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87" name="Group 41"/>
          <p:cNvGrpSpPr>
            <a:grpSpLocks/>
          </p:cNvGrpSpPr>
          <p:nvPr/>
        </p:nvGrpSpPr>
        <p:grpSpPr bwMode="auto">
          <a:xfrm>
            <a:off x="5860962" y="3733799"/>
            <a:ext cx="515938" cy="458788"/>
            <a:chOff x="2600" y="1509"/>
            <a:chExt cx="325" cy="289"/>
          </a:xfrm>
        </p:grpSpPr>
        <p:sp>
          <p:nvSpPr>
            <p:cNvPr id="88" name="Freeform 42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Freeform 43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90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588037" y="37337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1" name="Group 45"/>
          <p:cNvGrpSpPr>
            <a:grpSpLocks/>
          </p:cNvGrpSpPr>
          <p:nvPr/>
        </p:nvGrpSpPr>
        <p:grpSpPr bwMode="auto">
          <a:xfrm>
            <a:off x="6603912" y="3733799"/>
            <a:ext cx="450850" cy="458788"/>
            <a:chOff x="3068" y="1509"/>
            <a:chExt cx="284" cy="289"/>
          </a:xfrm>
        </p:grpSpPr>
        <p:sp>
          <p:nvSpPr>
            <p:cNvPr id="92" name="Freeform 91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3" name="Freeform 92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94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6370549" y="39623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602199" y="39623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6" name="Line 50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991011" y="41147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Line 5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124361" y="41147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8" name="Line 5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124361" y="44195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9" name="Line 5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5657762" y="39623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0" name="Line 5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5784762" y="39623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1" name="Line 5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784762" y="43433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Line 5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470562" y="39623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3" name="Freeform 26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946640" y="45719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04" name="Group 28"/>
          <p:cNvGrpSpPr>
            <a:grpSpLocks/>
          </p:cNvGrpSpPr>
          <p:nvPr/>
        </p:nvGrpSpPr>
        <p:grpSpPr bwMode="auto">
          <a:xfrm>
            <a:off x="4495665" y="4724399"/>
            <a:ext cx="563563" cy="458788"/>
            <a:chOff x="1303" y="1509"/>
            <a:chExt cx="355" cy="289"/>
          </a:xfrm>
        </p:grpSpPr>
        <p:sp>
          <p:nvSpPr>
            <p:cNvPr id="105" name="Rectangle 29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1322" y="1511"/>
              <a:ext cx="3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106" name="Group 30"/>
            <p:cNvGrpSpPr>
              <a:grpSpLocks/>
            </p:cNvGrpSpPr>
            <p:nvPr/>
          </p:nvGrpSpPr>
          <p:grpSpPr bwMode="auto">
            <a:xfrm>
              <a:off x="1303" y="1509"/>
              <a:ext cx="340" cy="289"/>
              <a:chOff x="1303" y="1509"/>
              <a:chExt cx="340" cy="289"/>
            </a:xfrm>
          </p:grpSpPr>
          <p:sp>
            <p:nvSpPr>
              <p:cNvPr id="107" name="Freeform 31"/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303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08" name="Freeform 32"/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1472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109" name="Rectangle 33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176703" y="47355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0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10" name="Group 34"/>
          <p:cNvGrpSpPr>
            <a:grpSpLocks/>
          </p:cNvGrpSpPr>
          <p:nvPr/>
        </p:nvGrpSpPr>
        <p:grpSpPr bwMode="auto">
          <a:xfrm>
            <a:off x="5257665" y="4724399"/>
            <a:ext cx="419100" cy="458788"/>
            <a:chOff x="1783" y="1509"/>
            <a:chExt cx="264" cy="289"/>
          </a:xfrm>
        </p:grpSpPr>
        <p:sp>
          <p:nvSpPr>
            <p:cNvPr id="111" name="Freeform 35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1783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2" name="Freeform 36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13" name="Line 37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024303" y="49529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4" name="Freeform 38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5132253" y="48005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5" name="Line 3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684703" y="48005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Rectangle 40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595928" y="47243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17" name="Group 41"/>
          <p:cNvGrpSpPr>
            <a:grpSpLocks/>
          </p:cNvGrpSpPr>
          <p:nvPr/>
        </p:nvGrpSpPr>
        <p:grpSpPr bwMode="auto">
          <a:xfrm>
            <a:off x="6554653" y="4724399"/>
            <a:ext cx="515938" cy="458788"/>
            <a:chOff x="2600" y="1509"/>
            <a:chExt cx="325" cy="289"/>
          </a:xfrm>
        </p:grpSpPr>
        <p:sp>
          <p:nvSpPr>
            <p:cNvPr id="118" name="Freeform 42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9" name="Freeform 43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20" name="Rectangle 4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281728" y="47243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21" name="Group 45"/>
          <p:cNvGrpSpPr>
            <a:grpSpLocks/>
          </p:cNvGrpSpPr>
          <p:nvPr/>
        </p:nvGrpSpPr>
        <p:grpSpPr bwMode="auto">
          <a:xfrm>
            <a:off x="7297603" y="4724399"/>
            <a:ext cx="450850" cy="458788"/>
            <a:chOff x="3068" y="1509"/>
            <a:chExt cx="284" cy="289"/>
          </a:xfrm>
        </p:grpSpPr>
        <p:sp>
          <p:nvSpPr>
            <p:cNvPr id="122" name="Freeform 12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3" name="Freeform 12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24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064240" y="49529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5" name="Line 4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295890" y="49529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6" name="Line 5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5684703" y="51053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7" name="Line 5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5818053" y="51053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Line 5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5818053" y="54101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Line 5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6351453" y="49529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0" name="Line 5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6478453" y="49529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Line 5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478453" y="53339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2" name="Line 5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7164253" y="49529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3" name="Freeform 26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6638969" y="55625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34" name="Group 28"/>
          <p:cNvGrpSpPr>
            <a:grpSpLocks/>
          </p:cNvGrpSpPr>
          <p:nvPr/>
        </p:nvGrpSpPr>
        <p:grpSpPr bwMode="auto">
          <a:xfrm>
            <a:off x="5154656" y="5714999"/>
            <a:ext cx="554038" cy="458788"/>
            <a:chOff x="1282" y="1509"/>
            <a:chExt cx="349" cy="289"/>
          </a:xfrm>
        </p:grpSpPr>
        <p:sp>
          <p:nvSpPr>
            <p:cNvPr id="135" name="Rectangle 29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Source Sans Pro" panose="020B0503030403020204"/>
                </a:rPr>
                <a:t>IF</a:t>
              </a:r>
              <a:endParaRPr lang="en-US" sz="16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grpSp>
          <p:nvGrpSpPr>
            <p:cNvPr id="136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137" name="Freeform 31"/>
              <p:cNvSpPr>
                <a:spLocks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38" name="Freeform 32"/>
              <p:cNvSpPr>
                <a:spLocks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60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p:grpSp>
      </p:grpSp>
      <p:sp>
        <p:nvSpPr>
          <p:cNvPr id="139" name="Rectangle 33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869031" y="57261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0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40" name="Group 34"/>
          <p:cNvGrpSpPr>
            <a:grpSpLocks/>
          </p:cNvGrpSpPr>
          <p:nvPr/>
        </p:nvGrpSpPr>
        <p:grpSpPr bwMode="auto">
          <a:xfrm>
            <a:off x="5899194" y="5714999"/>
            <a:ext cx="469900" cy="458788"/>
            <a:chOff x="1751" y="1509"/>
            <a:chExt cx="296" cy="289"/>
          </a:xfrm>
        </p:grpSpPr>
        <p:sp>
          <p:nvSpPr>
            <p:cNvPr id="141" name="Freeform 35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2" name="Freeform 36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43" name="Line 37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5716631" y="5943599"/>
            <a:ext cx="184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4" name="Freeform 38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5824581" y="57911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5" name="Line 3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6377031" y="57911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6" name="Rectangle 40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7288257" y="57149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47" name="Group 41"/>
          <p:cNvGrpSpPr>
            <a:grpSpLocks/>
          </p:cNvGrpSpPr>
          <p:nvPr/>
        </p:nvGrpSpPr>
        <p:grpSpPr bwMode="auto">
          <a:xfrm>
            <a:off x="7246982" y="5714999"/>
            <a:ext cx="515938" cy="458788"/>
            <a:chOff x="2600" y="1509"/>
            <a:chExt cx="325" cy="289"/>
          </a:xfrm>
        </p:grpSpPr>
        <p:sp>
          <p:nvSpPr>
            <p:cNvPr id="148" name="Freeform 42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9" name="Freeform 43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50" name="Rectangle 4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974057" y="5714999"/>
            <a:ext cx="457200" cy="457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16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51" name="Group 45"/>
          <p:cNvGrpSpPr>
            <a:grpSpLocks/>
          </p:cNvGrpSpPr>
          <p:nvPr/>
        </p:nvGrpSpPr>
        <p:grpSpPr bwMode="auto">
          <a:xfrm>
            <a:off x="7989932" y="5714999"/>
            <a:ext cx="450850" cy="458788"/>
            <a:chOff x="3068" y="1509"/>
            <a:chExt cx="284" cy="289"/>
          </a:xfrm>
        </p:grpSpPr>
        <p:sp>
          <p:nvSpPr>
            <p:cNvPr id="152" name="Freeform 15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53" name="Freeform 15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54" name="Line 48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7756569" y="5943599"/>
            <a:ext cx="2206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5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6988219" y="5943599"/>
            <a:ext cx="2460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6" name="Line 50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6377031" y="6095999"/>
            <a:ext cx="24923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7" name="Line 51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6510381" y="6095999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8" name="Line 52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510381" y="6400799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9" name="Line 53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7043782" y="5943599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0" name="Line 54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70782" y="59435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1" name="Line 5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7170782" y="6324599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2" name="Line 56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7856582" y="59435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63" name="Straight Arrow Connector 162"/>
          <p:cNvCxnSpPr/>
          <p:nvPr>
            <p:custDataLst>
              <p:tags r:id="rId89"/>
            </p:custDataLst>
          </p:nvPr>
        </p:nvCxnSpPr>
        <p:spPr>
          <a:xfrm>
            <a:off x="2133600" y="1371599"/>
            <a:ext cx="63246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>
            <p:custDataLst>
              <p:tags r:id="rId90"/>
            </p:custDataLst>
          </p:nvPr>
        </p:nvCxnSpPr>
        <p:spPr>
          <a:xfrm flipH="1">
            <a:off x="2124031" y="1371600"/>
            <a:ext cx="9570" cy="51840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>
            <p:custDataLst>
              <p:tags r:id="rId91"/>
            </p:custDataLst>
          </p:nvPr>
        </p:nvSpPr>
        <p:spPr>
          <a:xfrm>
            <a:off x="2352570" y="522664"/>
            <a:ext cx="644078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</a:rPr>
              <a:t>Clock cycle</a:t>
            </a:r>
          </a:p>
          <a:p>
            <a:pPr>
              <a:tabLst>
                <a:tab pos="687388" algn="l"/>
                <a:tab pos="1428750" algn="l"/>
                <a:tab pos="2168525" algn="l"/>
                <a:tab pos="2803525" algn="l"/>
                <a:tab pos="3544888" algn="l"/>
                <a:tab pos="4232275" algn="l"/>
                <a:tab pos="4911725" algn="l"/>
                <a:tab pos="5546725" algn="l"/>
              </a:tabLst>
            </a:pPr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</a:rPr>
              <a:t>1	2	3	4	5	6	7	8	9</a:t>
            </a:r>
          </a:p>
        </p:txBody>
      </p:sp>
      <p:cxnSp>
        <p:nvCxnSpPr>
          <p:cNvPr id="171" name="Straight Arrow Connector 170"/>
          <p:cNvCxnSpPr/>
          <p:nvPr>
            <p:custDataLst>
              <p:tags r:id="rId92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462262" y="605135"/>
            <a:ext cx="76655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time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7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Visualizing Data Hazards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142083" y="4153177"/>
            <a:ext cx="677404" cy="1605756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Rectangle 3"/>
          <p:cNvSpPr txBox="1">
            <a:spLocks noChangeArrowheads="1"/>
          </p:cNvSpPr>
          <p:nvPr>
            <p:custDataLst>
              <p:tags r:id="rId94"/>
            </p:custDataLst>
          </p:nvPr>
        </p:nvSpPr>
        <p:spPr>
          <a:xfrm>
            <a:off x="228600" y="2743199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sub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5, x3, x4</a:t>
            </a:r>
          </a:p>
        </p:txBody>
      </p:sp>
      <p:sp>
        <p:nvSpPr>
          <p:cNvPr id="175" name="Rectangle 3"/>
          <p:cNvSpPr txBox="1">
            <a:spLocks noChangeArrowheads="1"/>
          </p:cNvSpPr>
          <p:nvPr>
            <p:custDataLst>
              <p:tags r:id="rId95"/>
            </p:custDataLst>
          </p:nvPr>
        </p:nvSpPr>
        <p:spPr>
          <a:xfrm>
            <a:off x="152400" y="3733799"/>
            <a:ext cx="1905000" cy="533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lw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x6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, x3, 4</a:t>
            </a:r>
          </a:p>
        </p:txBody>
      </p:sp>
      <p:sp>
        <p:nvSpPr>
          <p:cNvPr id="176" name="Rectangle 3"/>
          <p:cNvSpPr txBox="1">
            <a:spLocks noChangeArrowheads="1"/>
          </p:cNvSpPr>
          <p:nvPr>
            <p:custDataLst>
              <p:tags r:id="rId96"/>
            </p:custDataLst>
          </p:nvPr>
        </p:nvSpPr>
        <p:spPr>
          <a:xfrm>
            <a:off x="206334" y="4735512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or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5, x3, x5</a:t>
            </a:r>
          </a:p>
        </p:txBody>
      </p:sp>
      <p:sp>
        <p:nvSpPr>
          <p:cNvPr id="177" name="Rectangle 3"/>
          <p:cNvSpPr txBox="1">
            <a:spLocks noChangeArrowheads="1"/>
          </p:cNvSpPr>
          <p:nvPr>
            <p:custDataLst>
              <p:tags r:id="rId97"/>
            </p:custDataLst>
          </p:nvPr>
        </p:nvSpPr>
        <p:spPr>
          <a:xfrm>
            <a:off x="116533" y="5714999"/>
            <a:ext cx="1905000" cy="533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sw</a:t>
            </a:r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6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, x3, 12</a:t>
            </a:r>
          </a:p>
        </p:txBody>
      </p:sp>
      <p:sp>
        <p:nvSpPr>
          <p:cNvPr id="179" name="Rectangle 3"/>
          <p:cNvSpPr txBox="1">
            <a:spLocks noChangeArrowheads="1"/>
          </p:cNvSpPr>
          <p:nvPr>
            <p:custDataLst>
              <p:tags r:id="rId98"/>
            </p:custDataLst>
          </p:nvPr>
        </p:nvSpPr>
        <p:spPr>
          <a:xfrm>
            <a:off x="235366" y="1853416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add x3, x1, x2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048382" y="592449"/>
            <a:ext cx="490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  <a:latin typeface="Source Sans Pro" panose="020B0503030403020204" pitchFamily="34" charset="0"/>
              </a:rPr>
              <a:t>b</a:t>
            </a:r>
            <a:r>
              <a:rPr lang="en-US" sz="2400" i="1" dirty="0" smtClean="0">
                <a:solidFill>
                  <a:schemeClr val="accent2"/>
                </a:solidFill>
                <a:latin typeface="Source Sans Pro" panose="020B0503030403020204" pitchFamily="34" charset="0"/>
              </a:rPr>
              <a:t>ackwards arrows require time travel</a:t>
            </a:r>
            <a:endParaRPr lang="en-US" sz="2400" i="1" dirty="0">
              <a:solidFill>
                <a:schemeClr val="accent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" y="133593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609600"/>
            <a:ext cx="9067800" cy="6324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register file reads occur in stage 2 (ID)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about to be written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i.e. add </a:t>
            </a:r>
            <a:r>
              <a:rPr lang="en-US" dirty="0" smtClean="0"/>
              <a:t>x3</a:t>
            </a:r>
            <a:r>
              <a:rPr lang="en-US" dirty="0"/>
              <a:t>, </a:t>
            </a:r>
            <a:r>
              <a:rPr lang="en-US" dirty="0" smtClean="0"/>
              <a:t>x1</a:t>
            </a:r>
            <a:r>
              <a:rPr lang="en-US" dirty="0"/>
              <a:t>, </a:t>
            </a:r>
            <a:r>
              <a:rPr lang="en-US" dirty="0" smtClean="0"/>
              <a:t>x2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sub </a:t>
            </a:r>
            <a:r>
              <a:rPr lang="en-US" dirty="0" smtClean="0"/>
              <a:t>x5</a:t>
            </a:r>
            <a:r>
              <a:rPr lang="en-US" dirty="0"/>
              <a:t>, </a:t>
            </a:r>
            <a:r>
              <a:rPr lang="en-US" dirty="0" smtClean="0"/>
              <a:t>x3</a:t>
            </a:r>
            <a:r>
              <a:rPr lang="en-US" dirty="0"/>
              <a:t>, </a:t>
            </a:r>
            <a:r>
              <a:rPr lang="en-US" dirty="0" smtClean="0"/>
              <a:t>x4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How to detect? </a:t>
            </a:r>
          </a:p>
        </p:txBody>
      </p:sp>
      <p:sp>
        <p:nvSpPr>
          <p:cNvPr id="7" name="Oval 6"/>
          <p:cNvSpPr/>
          <p:nvPr/>
        </p:nvSpPr>
        <p:spPr>
          <a:xfrm>
            <a:off x="1482874" y="2813741"/>
            <a:ext cx="533400" cy="4572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6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03889" y="3343396"/>
            <a:ext cx="533400" cy="4572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6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63874" y="3194741"/>
            <a:ext cx="268615" cy="219355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6200" y="4106411"/>
            <a:ext cx="2971800" cy="8382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76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8575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1142999" y="6029980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grpSp>
        <p:nvGrpSpPr>
          <p:cNvPr id="109" name="Group 108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609599" y="2895600"/>
            <a:chExt cx="381000" cy="609600"/>
          </a:xfrm>
        </p:grpSpPr>
        <p:sp>
          <p:nvSpPr>
            <p:cNvPr id="17" name="Freeform 16"/>
            <p:cNvSpPr/>
            <p:nvPr>
              <p:custDataLst>
                <p:tags r:id="rId99"/>
              </p:custDataLst>
            </p:nvPr>
          </p:nvSpPr>
          <p:spPr>
            <a:xfrm>
              <a:off x="609599" y="2895600"/>
              <a:ext cx="381000" cy="6096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723900" y="2957506"/>
              <a:ext cx="1905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4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8575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738889" y="4272290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>
            <p:custDataLst>
              <p:tags r:id="rId28"/>
            </p:custDataLst>
          </p:nvPr>
        </p:nvSpPr>
        <p:spPr>
          <a:xfrm>
            <a:off x="3352800" y="6019800"/>
            <a:ext cx="129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>
            <p:custDataLst>
              <p:tags r:id="rId30"/>
            </p:custDataLst>
          </p:nvPr>
        </p:nvSpPr>
        <p:spPr>
          <a:xfrm>
            <a:off x="4947557" y="6019800"/>
            <a:ext cx="168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Freeform 43"/>
          <p:cNvSpPr/>
          <p:nvPr>
            <p:custDataLst>
              <p:tags r:id="rId35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TextBox 47"/>
          <p:cNvSpPr txBox="1"/>
          <p:nvPr>
            <p:custDataLst>
              <p:tags r:id="rId39"/>
            </p:custDataLst>
          </p:nvPr>
        </p:nvSpPr>
        <p:spPr>
          <a:xfrm>
            <a:off x="6928758" y="6019800"/>
            <a:ext cx="175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1" name="Rectangle 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8991600" y="304800"/>
            <a:ext cx="0" cy="182880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 flipV="1">
            <a:off x="8686800" y="304800"/>
            <a:ext cx="304800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077200" y="4419600"/>
            <a:ext cx="8382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8915400" y="3124197"/>
            <a:ext cx="0" cy="1295402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8610600" y="3061275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1" name="Line 43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4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5" name="Group 155"/>
          <p:cNvGrpSpPr/>
          <p:nvPr>
            <p:custDataLst>
              <p:tags r:id="rId69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96" name="Rectangle 2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93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</a:p>
          </p:txBody>
        </p:sp>
        <p:sp>
          <p:nvSpPr>
            <p:cNvPr id="98" name="TextBox 97"/>
            <p:cNvSpPr txBox="1"/>
            <p:nvPr>
              <p:custDataLst>
                <p:tags r:id="rId94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Ra</a:t>
              </a:r>
            </a:p>
          </p:txBody>
        </p:sp>
        <p:sp>
          <p:nvSpPr>
            <p:cNvPr id="99" name="TextBox 98"/>
            <p:cNvSpPr txBox="1"/>
            <p:nvPr>
              <p:custDataLst>
                <p:tags r:id="rId95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tx2"/>
                  </a:solidFill>
                  <a:latin typeface="Source Sans Pro" panose="020B0503030403020204"/>
                </a:rPr>
                <a:t>Rb</a:t>
              </a:r>
              <a:endParaRPr lang="en-US" sz="2400" dirty="0" smtClean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0" name="TextBox 99"/>
            <p:cNvSpPr txBox="1"/>
            <p:nvPr>
              <p:custDataLst>
                <p:tags r:id="rId96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101" name="TextBox 100"/>
            <p:cNvSpPr txBox="1"/>
            <p:nvPr>
              <p:custDataLst>
                <p:tags r:id="rId97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102" name="TextBox 101"/>
            <p:cNvSpPr txBox="1"/>
            <p:nvPr>
              <p:custDataLst>
                <p:tags r:id="rId98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103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16200000">
            <a:off x="3738890" y="3957311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 rot="16200000">
            <a:off x="3695697" y="3924302"/>
            <a:ext cx="381005" cy="457198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939" y="13750"/>
            <a:ext cx="587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 panose="020B0503030403020204"/>
              </a:rPr>
              <a:t>Detecting Data Hazards</a:t>
            </a:r>
            <a:endParaRPr lang="en-US" sz="4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4" name="Group 188"/>
          <p:cNvGrpSpPr/>
          <p:nvPr>
            <p:custDataLst>
              <p:tags r:id="rId72"/>
            </p:custDataLst>
          </p:nvPr>
        </p:nvGrpSpPr>
        <p:grpSpPr>
          <a:xfrm>
            <a:off x="1371601" y="838202"/>
            <a:ext cx="6705601" cy="4952998"/>
            <a:chOff x="1371601" y="838201"/>
            <a:chExt cx="6705601" cy="4952998"/>
          </a:xfrm>
        </p:grpSpPr>
        <p:sp>
          <p:nvSpPr>
            <p:cNvPr id="75" name="Text Box 11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inst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6" name="Text Box 11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16200000">
              <a:off x="1219199" y="3886199"/>
              <a:ext cx="762001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7" name="Text Box 11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8" name="Text Box 11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9" name="Text Box 11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rot="16200000">
              <a:off x="3709396" y="4291599"/>
              <a:ext cx="353605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Rt</a:t>
              </a:r>
              <a:endParaRPr lang="en-US" sz="20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0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1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M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3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sz="1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5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imm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6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5446128" y="4076699"/>
              <a:ext cx="537741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748317" y="4181325"/>
            <a:ext cx="1927131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Source Sans Pro" panose="020B0503030403020204"/>
              </a:rPr>
              <a:t>IF/ID.Rs1 ≠ 0 &amp;&amp;</a:t>
            </a:r>
          </a:p>
          <a:p>
            <a:r>
              <a:rPr lang="en-US" sz="1400" dirty="0" smtClean="0">
                <a:solidFill>
                  <a:schemeClr val="accent1"/>
                </a:solidFill>
                <a:latin typeface="Source Sans Pro" panose="020B0503030403020204"/>
              </a:rPr>
              <a:t>(IF/ID.Rs1==ID/</a:t>
            </a:r>
            <a:r>
              <a:rPr lang="en-US" sz="1400" dirty="0" err="1" smtClean="0">
                <a:solidFill>
                  <a:schemeClr val="accent1"/>
                </a:solidFill>
                <a:latin typeface="Source Sans Pro" panose="020B0503030403020204"/>
              </a:rPr>
              <a:t>Ex.Rd</a:t>
            </a:r>
            <a:endParaRPr lang="en-US" sz="1400" dirty="0" smtClean="0">
              <a:solidFill>
                <a:schemeClr val="accent1"/>
              </a:solidFill>
              <a:latin typeface="Source Sans Pro" panose="020B0503030403020204"/>
            </a:endParaRPr>
          </a:p>
          <a:p>
            <a:r>
              <a:rPr lang="en-US" sz="1400" dirty="0" smtClean="0">
                <a:solidFill>
                  <a:schemeClr val="accent1"/>
                </a:solidFill>
                <a:latin typeface="Source Sans Pro" panose="020B0503030403020204"/>
              </a:rPr>
              <a:t>IF/ID.Rs1==Ex/</a:t>
            </a:r>
            <a:r>
              <a:rPr lang="en-US" sz="1400" dirty="0" err="1" smtClean="0">
                <a:solidFill>
                  <a:schemeClr val="accent1"/>
                </a:solidFill>
                <a:latin typeface="Source Sans Pro" panose="020B0503030403020204"/>
              </a:rPr>
              <a:t>M.Rd</a:t>
            </a:r>
            <a:endParaRPr lang="en-US" sz="1400" dirty="0" smtClean="0">
              <a:solidFill>
                <a:schemeClr val="accent1"/>
              </a:solidFill>
              <a:latin typeface="Source Sans Pro" panose="020B0503030403020204"/>
            </a:endParaRPr>
          </a:p>
          <a:p>
            <a:r>
              <a:rPr lang="en-US" sz="1400" dirty="0" smtClean="0">
                <a:solidFill>
                  <a:schemeClr val="accent1"/>
                </a:solidFill>
                <a:latin typeface="Source Sans Pro" panose="020B0503030403020204"/>
              </a:rPr>
              <a:t>IF/ID.Rs1==M/</a:t>
            </a:r>
            <a:r>
              <a:rPr lang="en-US" sz="1400" dirty="0" err="1" smtClean="0">
                <a:solidFill>
                  <a:schemeClr val="accent1"/>
                </a:solidFill>
                <a:latin typeface="Source Sans Pro" panose="020B0503030403020204"/>
              </a:rPr>
              <a:t>W.Rd</a:t>
            </a:r>
            <a:r>
              <a:rPr lang="en-US" sz="1400" dirty="0" smtClean="0">
                <a:solidFill>
                  <a:schemeClr val="accent1"/>
                </a:solidFill>
                <a:latin typeface="Source Sans Pro" panose="020B0503030403020204"/>
              </a:rPr>
              <a:t>)</a:t>
            </a:r>
            <a:endParaRPr lang="en-US" sz="1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505201" y="3924300"/>
            <a:ext cx="761998" cy="4952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334002" y="4152901"/>
            <a:ext cx="761998" cy="4952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467602" y="4152901"/>
            <a:ext cx="761998" cy="4952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112" name="Straight Connector 111"/>
          <p:cNvCxnSpPr>
            <a:endCxn id="110" idx="2"/>
          </p:cNvCxnSpPr>
          <p:nvPr/>
        </p:nvCxnSpPr>
        <p:spPr>
          <a:xfrm flipV="1">
            <a:off x="3505201" y="4400551"/>
            <a:ext cx="1828801" cy="42093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111" idx="3"/>
          </p:cNvCxnSpPr>
          <p:nvPr/>
        </p:nvCxnSpPr>
        <p:spPr>
          <a:xfrm flipV="1">
            <a:off x="3505201" y="4575665"/>
            <a:ext cx="4073993" cy="49163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2286001" y="2209800"/>
            <a:ext cx="761998" cy="4952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115" name="Straight Arrow Connector 114"/>
          <p:cNvCxnSpPr>
            <a:stCxn id="114" idx="3"/>
          </p:cNvCxnSpPr>
          <p:nvPr/>
        </p:nvCxnSpPr>
        <p:spPr>
          <a:xfrm>
            <a:off x="2397593" y="2632564"/>
            <a:ext cx="40807" cy="155334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 rot="20441880">
            <a:off x="1630689" y="6036744"/>
            <a:ext cx="2135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Source Sans Pro" panose="020B0503030403020204"/>
              </a:rPr>
              <a:t>repeat for </a:t>
            </a:r>
            <a:r>
              <a:rPr lang="en-US" sz="2400" i="1" dirty="0" smtClean="0">
                <a:solidFill>
                  <a:schemeClr val="accent1"/>
                </a:solidFill>
                <a:latin typeface="Source Sans Pro" panose="020B0503030403020204"/>
              </a:rPr>
              <a:t>Rs2</a:t>
            </a:r>
            <a:endParaRPr lang="en-US" sz="2400" i="1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62946" y="5287121"/>
            <a:ext cx="1790153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0" indent="-3175">
              <a:lnSpc>
                <a:spcPct val="120000"/>
              </a:lnSpc>
              <a:spcBef>
                <a:spcPct val="20000"/>
              </a:spcBef>
              <a:buSzPct val="80000"/>
              <a:tabLst>
                <a:tab pos="627063" algn="l"/>
              </a:tabLst>
              <a:defRPr/>
            </a:pP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 add 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x</a:t>
            </a:r>
            <a:r>
              <a:rPr lang="en-US" sz="1800" b="1" dirty="0" smtClean="0">
                <a:solidFill>
                  <a:schemeClr val="accent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3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, x1, x2</a:t>
            </a:r>
            <a:endParaRPr lang="en-US" sz="1800" dirty="0">
              <a:solidFill>
                <a:schemeClr val="accent1"/>
              </a:solidFill>
              <a:latin typeface="Source Sans Pro" panose="020B0503030403020204"/>
              <a:ea typeface="Arial Narrow" charset="0"/>
              <a:cs typeface="Arial Narrow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942553" y="5354658"/>
            <a:ext cx="175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Source Sans Pro" panose="020B0503030403020204"/>
              </a:rPr>
              <a:t>s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ub x5,</a:t>
            </a:r>
            <a:r>
              <a:rPr lang="en-US" sz="1800" dirty="0" smtClean="0">
                <a:solidFill>
                  <a:schemeClr val="accent2"/>
                </a:solidFill>
                <a:latin typeface="Source Sans Pro" panose="020B0503030403020204"/>
              </a:rPr>
              <a:t>x</a:t>
            </a:r>
            <a:r>
              <a:rPr lang="en-US" sz="1800" b="1" dirty="0" smtClean="0">
                <a:solidFill>
                  <a:schemeClr val="accent2"/>
                </a:solidFill>
                <a:latin typeface="Source Sans Pro" panose="020B0503030403020204"/>
              </a:rPr>
              <a:t>3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,x4</a:t>
            </a:r>
            <a:endParaRPr lang="en-US" sz="1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9" name="Line 21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0" name="Line 21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1" name="Line 2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0" grpId="0" animBg="1"/>
      <p:bldP spid="111" grpId="0" animBg="1"/>
      <p:bldP spid="114" grpId="0" animBg="1"/>
      <p:bldP spid="116" grpId="0"/>
      <p:bldP spid="117" grpId="0"/>
      <p:bldP spid="11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" y="76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200" y="609600"/>
            <a:ext cx="9067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(ID)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about to be written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ID stage:</a:t>
            </a:r>
          </a:p>
          <a:p>
            <a:pPr marL="0" indent="0">
              <a:buNone/>
            </a:pPr>
            <a:r>
              <a:rPr lang="en-US" dirty="0" smtClean="0"/>
              <a:t>	stall = (IF/ID.Rs1 != 0 &amp;&amp;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(IF/ID.Rs1 == ID/</a:t>
            </a:r>
            <a:r>
              <a:rPr lang="en-US" dirty="0" err="1" smtClean="0"/>
              <a:t>EX.Rd</a:t>
            </a:r>
            <a:r>
              <a:rPr lang="en-US" dirty="0" smtClean="0"/>
              <a:t> || </a:t>
            </a:r>
            <a:br>
              <a:rPr lang="en-US" dirty="0" smtClean="0"/>
            </a:br>
            <a:r>
              <a:rPr lang="en-US" dirty="0" smtClean="0"/>
              <a:t>	 		 IF/ID.Rs1 == EX/</a:t>
            </a:r>
            <a:r>
              <a:rPr lang="en-US" dirty="0" err="1" smtClean="0"/>
              <a:t>M.Rd</a:t>
            </a:r>
            <a:r>
              <a:rPr lang="en-US" dirty="0" smtClean="0"/>
              <a:t> || </a:t>
            </a:r>
            <a:br>
              <a:rPr lang="en-US" dirty="0" smtClean="0"/>
            </a:br>
            <a:r>
              <a:rPr lang="en-US" dirty="0" smtClean="0"/>
              <a:t>	 		 IF/ID.Rs1 == M/</a:t>
            </a:r>
            <a:r>
              <a:rPr lang="en-US" dirty="0" err="1" smtClean="0"/>
              <a:t>WB.Rd</a:t>
            </a:r>
            <a:r>
              <a:rPr lang="en-US" dirty="0" smtClean="0"/>
              <a:t>))</a:t>
            </a:r>
          </a:p>
          <a:p>
            <a:pPr marL="0" indent="0">
              <a:buNone/>
            </a:pPr>
            <a:r>
              <a:rPr lang="en-US" dirty="0" smtClean="0"/>
              <a:t>		      || (same for Rs2)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74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78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8575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1142999" y="6029980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grpSp>
        <p:nvGrpSpPr>
          <p:cNvPr id="109" name="Group 108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609599" y="2895600"/>
            <a:chExt cx="381000" cy="609600"/>
          </a:xfrm>
        </p:grpSpPr>
        <p:sp>
          <p:nvSpPr>
            <p:cNvPr id="17" name="Freeform 16"/>
            <p:cNvSpPr/>
            <p:nvPr>
              <p:custDataLst>
                <p:tags r:id="rId100"/>
              </p:custDataLst>
            </p:nvPr>
          </p:nvSpPr>
          <p:spPr>
            <a:xfrm>
              <a:off x="609599" y="2895600"/>
              <a:ext cx="381000" cy="6096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723900" y="2957506"/>
              <a:ext cx="1905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4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8575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738889" y="4272290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>
            <p:custDataLst>
              <p:tags r:id="rId28"/>
            </p:custDataLst>
          </p:nvPr>
        </p:nvSpPr>
        <p:spPr>
          <a:xfrm>
            <a:off x="3352800" y="6019800"/>
            <a:ext cx="129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>
            <p:custDataLst>
              <p:tags r:id="rId30"/>
            </p:custDataLst>
          </p:nvPr>
        </p:nvSpPr>
        <p:spPr>
          <a:xfrm>
            <a:off x="4947557" y="6019800"/>
            <a:ext cx="168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Freeform 43"/>
          <p:cNvSpPr/>
          <p:nvPr>
            <p:custDataLst>
              <p:tags r:id="rId35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TextBox 47"/>
          <p:cNvSpPr txBox="1"/>
          <p:nvPr>
            <p:custDataLst>
              <p:tags r:id="rId39"/>
            </p:custDataLst>
          </p:nvPr>
        </p:nvSpPr>
        <p:spPr>
          <a:xfrm>
            <a:off x="6928758" y="6019800"/>
            <a:ext cx="175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1" name="Rectangle 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8991600" y="304800"/>
            <a:ext cx="0" cy="182880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 flipV="1">
            <a:off x="8686800" y="304800"/>
            <a:ext cx="304800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077200" y="4419600"/>
            <a:ext cx="8382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8915400" y="3124197"/>
            <a:ext cx="0" cy="1295402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8610600" y="3061275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1" name="Line 43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4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5" name="Group 155"/>
          <p:cNvGrpSpPr/>
          <p:nvPr>
            <p:custDataLst>
              <p:tags r:id="rId69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96" name="Rectangle 22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94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</a:p>
          </p:txBody>
        </p:sp>
        <p:sp>
          <p:nvSpPr>
            <p:cNvPr id="98" name="TextBox 97"/>
            <p:cNvSpPr txBox="1"/>
            <p:nvPr>
              <p:custDataLst>
                <p:tags r:id="rId95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Ra</a:t>
              </a:r>
            </a:p>
          </p:txBody>
        </p:sp>
        <p:sp>
          <p:nvSpPr>
            <p:cNvPr id="99" name="TextBox 98"/>
            <p:cNvSpPr txBox="1"/>
            <p:nvPr>
              <p:custDataLst>
                <p:tags r:id="rId96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tx2"/>
                  </a:solidFill>
                  <a:latin typeface="Source Sans Pro" panose="020B0503030403020204"/>
                </a:rPr>
                <a:t>Rb</a:t>
              </a:r>
              <a:endParaRPr lang="en-US" sz="2400" dirty="0" smtClean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0" name="TextBox 99"/>
            <p:cNvSpPr txBox="1"/>
            <p:nvPr>
              <p:custDataLst>
                <p:tags r:id="rId97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101" name="TextBox 100"/>
            <p:cNvSpPr txBox="1"/>
            <p:nvPr>
              <p:custDataLst>
                <p:tags r:id="rId98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102" name="TextBox 101"/>
            <p:cNvSpPr txBox="1"/>
            <p:nvPr>
              <p:custDataLst>
                <p:tags r:id="rId99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103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16200000">
            <a:off x="3738890" y="3957311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 rot="16200000">
            <a:off x="3695697" y="3924302"/>
            <a:ext cx="381005" cy="457198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939" y="13750"/>
            <a:ext cx="587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 panose="020B0503030403020204"/>
              </a:rPr>
              <a:t>Detecting Data Hazards</a:t>
            </a:r>
            <a:endParaRPr lang="en-US" sz="4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4" name="Group 188"/>
          <p:cNvGrpSpPr/>
          <p:nvPr>
            <p:custDataLst>
              <p:tags r:id="rId72"/>
            </p:custDataLst>
          </p:nvPr>
        </p:nvGrpSpPr>
        <p:grpSpPr>
          <a:xfrm>
            <a:off x="1371601" y="838202"/>
            <a:ext cx="6705601" cy="4952998"/>
            <a:chOff x="1371601" y="838201"/>
            <a:chExt cx="6705601" cy="4952998"/>
          </a:xfrm>
        </p:grpSpPr>
        <p:sp>
          <p:nvSpPr>
            <p:cNvPr id="75" name="Text Box 11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inst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6" name="Text Box 11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 rot="16200000">
              <a:off x="1219199" y="3886199"/>
              <a:ext cx="762001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7" name="Text Box 11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8" name="Text Box 11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9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16200000">
              <a:off x="3709396" y="4291599"/>
              <a:ext cx="353605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Rt</a:t>
              </a:r>
              <a:endParaRPr lang="en-US" sz="20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0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1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M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3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sz="1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imm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6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5446128" y="4076699"/>
              <a:ext cx="537741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19" name="Line 21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0" name="Line 21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1" name="Line 2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2" name="Oval 121"/>
          <p:cNvSpPr/>
          <p:nvPr>
            <p:custDataLst>
              <p:tags r:id="rId76"/>
            </p:custDataLst>
          </p:nvPr>
        </p:nvSpPr>
        <p:spPr>
          <a:xfrm>
            <a:off x="2133600" y="3429000"/>
            <a:ext cx="1295400" cy="11430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detect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hazard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3124200" y="3124200"/>
            <a:ext cx="0" cy="3810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3429000" y="4000500"/>
            <a:ext cx="685802" cy="419100"/>
            <a:chOff x="3429000" y="4000500"/>
            <a:chExt cx="685802" cy="419100"/>
          </a:xfrm>
        </p:grpSpPr>
        <p:sp>
          <p:nvSpPr>
            <p:cNvPr id="125" name="Oval 124"/>
            <p:cNvSpPr/>
            <p:nvPr/>
          </p:nvSpPr>
          <p:spPr>
            <a:xfrm>
              <a:off x="3657599" y="4000500"/>
              <a:ext cx="457203" cy="4191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cxnSp>
          <p:nvCxnSpPr>
            <p:cNvPr id="126" name="Straight Arrow Connector 125"/>
            <p:cNvCxnSpPr>
              <a:stCxn id="125" idx="2"/>
              <a:endCxn id="122" idx="6"/>
            </p:cNvCxnSpPr>
            <p:nvPr/>
          </p:nvCxnSpPr>
          <p:spPr>
            <a:xfrm flipH="1" flipV="1">
              <a:off x="3429000" y="4000500"/>
              <a:ext cx="228599" cy="2095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3252651" y="4152901"/>
            <a:ext cx="2843349" cy="495299"/>
            <a:chOff x="3252651" y="4152901"/>
            <a:chExt cx="2843349" cy="495299"/>
          </a:xfrm>
        </p:grpSpPr>
        <p:sp>
          <p:nvSpPr>
            <p:cNvPr id="128" name="Oval 127"/>
            <p:cNvSpPr/>
            <p:nvPr/>
          </p:nvSpPr>
          <p:spPr>
            <a:xfrm>
              <a:off x="5334002" y="4152901"/>
              <a:ext cx="761998" cy="49529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252651" y="4402183"/>
              <a:ext cx="2103120" cy="235162"/>
            </a:xfrm>
            <a:custGeom>
              <a:avLst/>
              <a:gdLst>
                <a:gd name="connsiteX0" fmla="*/ 2103120 w 2103120"/>
                <a:gd name="connsiteY0" fmla="*/ 0 h 235162"/>
                <a:gd name="connsiteX1" fmla="*/ 979715 w 2103120"/>
                <a:gd name="connsiteY1" fmla="*/ 235131 h 235162"/>
                <a:gd name="connsiteX2" fmla="*/ 0 w 2103120"/>
                <a:gd name="connsiteY2" fmla="*/ 13063 h 23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20" h="235162">
                  <a:moveTo>
                    <a:pt x="2103120" y="0"/>
                  </a:moveTo>
                  <a:cubicBezTo>
                    <a:pt x="1716677" y="116477"/>
                    <a:pt x="1330235" y="232954"/>
                    <a:pt x="979715" y="235131"/>
                  </a:cubicBezTo>
                  <a:cubicBezTo>
                    <a:pt x="629195" y="237308"/>
                    <a:pt x="314597" y="125185"/>
                    <a:pt x="0" y="13063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30583" y="4152901"/>
            <a:ext cx="5199017" cy="967847"/>
            <a:chOff x="3030583" y="4152901"/>
            <a:chExt cx="5199017" cy="967847"/>
          </a:xfrm>
        </p:grpSpPr>
        <p:sp>
          <p:nvSpPr>
            <p:cNvPr id="131" name="Oval 130"/>
            <p:cNvSpPr/>
            <p:nvPr/>
          </p:nvSpPr>
          <p:spPr>
            <a:xfrm>
              <a:off x="7467602" y="4152901"/>
              <a:ext cx="761998" cy="49529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030583" y="4506686"/>
              <a:ext cx="4493623" cy="614062"/>
            </a:xfrm>
            <a:custGeom>
              <a:avLst/>
              <a:gdLst>
                <a:gd name="connsiteX0" fmla="*/ 4493623 w 4493623"/>
                <a:gd name="connsiteY0" fmla="*/ 0 h 614062"/>
                <a:gd name="connsiteX1" fmla="*/ 1802674 w 4493623"/>
                <a:gd name="connsiteY1" fmla="*/ 613954 h 614062"/>
                <a:gd name="connsiteX2" fmla="*/ 0 w 4493623"/>
                <a:gd name="connsiteY2" fmla="*/ 39188 h 6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3623" h="614062">
                  <a:moveTo>
                    <a:pt x="4493623" y="0"/>
                  </a:moveTo>
                  <a:cubicBezTo>
                    <a:pt x="3522617" y="303711"/>
                    <a:pt x="2551611" y="607423"/>
                    <a:pt x="1802674" y="613954"/>
                  </a:cubicBezTo>
                  <a:cubicBezTo>
                    <a:pt x="1053737" y="620485"/>
                    <a:pt x="526868" y="329836"/>
                    <a:pt x="0" y="391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cxnSp>
        <p:nvCxnSpPr>
          <p:cNvPr id="133" name="Straight Arrow Connector 132"/>
          <p:cNvCxnSpPr/>
          <p:nvPr/>
        </p:nvCxnSpPr>
        <p:spPr>
          <a:xfrm>
            <a:off x="2667000" y="3124201"/>
            <a:ext cx="0" cy="321118"/>
          </a:xfrm>
          <a:prstGeom prst="straightConnector1">
            <a:avLst/>
          </a:prstGeom>
          <a:ln w="2540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16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Data hazards occur when a operand (register)  depends on the result of a previous instruction that may not be computed yet.  A pipelined processor needs to detect data hazards.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70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Materials</a:t>
            </a:r>
            <a:endParaRPr lang="en-US" dirty="0"/>
          </a:p>
        </p:txBody>
      </p:sp>
      <p:grpSp>
        <p:nvGrpSpPr>
          <p:cNvPr id="6" name="Group 19"/>
          <p:cNvGrpSpPr/>
          <p:nvPr>
            <p:custDataLst>
              <p:tags r:id="rId2"/>
            </p:custDataLst>
          </p:nvPr>
        </p:nvGrpSpPr>
        <p:grpSpPr>
          <a:xfrm>
            <a:off x="762000" y="685800"/>
            <a:ext cx="2271828" cy="2975319"/>
            <a:chOff x="627964" y="597736"/>
            <a:chExt cx="2271828" cy="2975319"/>
          </a:xfrm>
        </p:grpSpPr>
        <p:pic>
          <p:nvPicPr>
            <p:cNvPr id="7" name="Picture 8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7964" y="597736"/>
              <a:ext cx="2271828" cy="243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>
              <p:custDataLst>
                <p:tags r:id="rId13"/>
              </p:custDataLst>
            </p:nvPr>
          </p:nvSpPr>
          <p:spPr>
            <a:xfrm>
              <a:off x="1362166" y="3049835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Saw</a:t>
              </a:r>
            </a:p>
          </p:txBody>
        </p:sp>
      </p:grpSp>
      <p:grpSp>
        <p:nvGrpSpPr>
          <p:cNvPr id="9" name="Group 20"/>
          <p:cNvGrpSpPr/>
          <p:nvPr>
            <p:custDataLst>
              <p:tags r:id="rId3"/>
            </p:custDataLst>
          </p:nvPr>
        </p:nvGrpSpPr>
        <p:grpSpPr>
          <a:xfrm>
            <a:off x="3886200" y="762000"/>
            <a:ext cx="2327783" cy="2770250"/>
            <a:chOff x="3608797" y="802805"/>
            <a:chExt cx="2327783" cy="2770250"/>
          </a:xfrm>
        </p:grpSpPr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8797" y="802805"/>
              <a:ext cx="2327783" cy="202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>
              <p:custDataLst>
                <p:tags r:id="rId11"/>
              </p:custDataLst>
            </p:nvPr>
          </p:nvSpPr>
          <p:spPr>
            <a:xfrm>
              <a:off x="4384601" y="3049835"/>
              <a:ext cx="805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Drill</a:t>
              </a:r>
            </a:p>
          </p:txBody>
        </p:sp>
      </p:grpSp>
      <p:grpSp>
        <p:nvGrpSpPr>
          <p:cNvPr id="12" name="Group 21"/>
          <p:cNvGrpSpPr/>
          <p:nvPr>
            <p:custDataLst>
              <p:tags r:id="rId4"/>
            </p:custDataLst>
          </p:nvPr>
        </p:nvGrpSpPr>
        <p:grpSpPr>
          <a:xfrm>
            <a:off x="2514600" y="3505200"/>
            <a:ext cx="1546518" cy="2779841"/>
            <a:chOff x="6689653" y="793214"/>
            <a:chExt cx="1546518" cy="2779841"/>
          </a:xfrm>
        </p:grpSpPr>
        <p:pic>
          <p:nvPicPr>
            <p:cNvPr id="13" name="Picture 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89653" y="793214"/>
              <a:ext cx="1546518" cy="231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>
              <p:custDataLst>
                <p:tags r:id="rId9"/>
              </p:custDataLst>
            </p:nvPr>
          </p:nvSpPr>
          <p:spPr>
            <a:xfrm>
              <a:off x="7080885" y="3049835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Glue</a:t>
              </a:r>
            </a:p>
          </p:txBody>
        </p:sp>
      </p:grpSp>
      <p:grpSp>
        <p:nvGrpSpPr>
          <p:cNvPr id="15" name="Group 18"/>
          <p:cNvGrpSpPr/>
          <p:nvPr>
            <p:custDataLst>
              <p:tags r:id="rId5"/>
            </p:custDataLst>
          </p:nvPr>
        </p:nvGrpSpPr>
        <p:grpSpPr>
          <a:xfrm>
            <a:off x="5486400" y="3733800"/>
            <a:ext cx="2003387" cy="2542751"/>
            <a:chOff x="2433003" y="3876327"/>
            <a:chExt cx="2003387" cy="2542751"/>
          </a:xfrm>
        </p:grpSpPr>
        <p:pic>
          <p:nvPicPr>
            <p:cNvPr id="16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33003" y="3876327"/>
              <a:ext cx="2003387" cy="199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>
              <p:custDataLst>
                <p:tags r:id="rId7"/>
              </p:custDataLst>
            </p:nvPr>
          </p:nvSpPr>
          <p:spPr>
            <a:xfrm>
              <a:off x="2973576" y="5895858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Paint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79126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to do if data hazard detected?</a:t>
            </a:r>
          </a:p>
        </p:txBody>
      </p:sp>
    </p:spTree>
    <p:extLst>
      <p:ext uri="{BB962C8B-B14F-4D97-AF65-F5344CB8AC3E}">
        <p14:creationId xmlns:p14="http://schemas.microsoft.com/office/powerpoint/2010/main" val="8561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What to do if data hazard detected?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Wait/Stall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Reorder in Software (SW)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accent1"/>
                </a:solidFill>
              </a:rPr>
              <a:t>All the above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accent1"/>
                </a:solidFill>
              </a:rPr>
              <a:t>None.  We will use some other method</a:t>
            </a:r>
          </a:p>
          <a:p>
            <a:pPr marL="514350" indent="-514350">
              <a:buAutoNum type="alphaUcParenR"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-76200" y="2819400"/>
            <a:ext cx="3962400" cy="6096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Responses to Data Hazards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22860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 Nothing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71550" lvl="1" indent="-457200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Change the ISA to match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</a:t>
            </a:r>
          </a:p>
          <a:p>
            <a:pPr marL="971550" lvl="1" indent="-457200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“Hey compiler: don’t create code w/data hazards!”</a:t>
            </a:r>
          </a:p>
          <a:p>
            <a:pPr marL="514350" lvl="1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(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can do better than this)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2860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Stall</a:t>
            </a:r>
          </a:p>
          <a:p>
            <a:pPr marL="971550" lvl="1" indent="-457200"/>
            <a:r>
              <a:rPr lang="en-US" dirty="0">
                <a:solidFill>
                  <a:schemeClr val="accent1"/>
                </a:solidFill>
              </a:rPr>
              <a:t>Pause current and subsequent instructions till safe</a:t>
            </a:r>
            <a:endParaRPr lang="en-US" dirty="0">
              <a:solidFill>
                <a:schemeClr val="tx2"/>
              </a:solidFill>
            </a:endParaRPr>
          </a:p>
          <a:p>
            <a:pPr marL="22860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Forward/bypass</a:t>
            </a:r>
          </a:p>
          <a:p>
            <a:pPr marL="971550" lvl="1" indent="-457200"/>
            <a:r>
              <a:rPr lang="en-US" dirty="0">
                <a:solidFill>
                  <a:schemeClr val="tx2"/>
                </a:solidFill>
              </a:rPr>
              <a:t>Forward data value to where it is </a:t>
            </a:r>
            <a:r>
              <a:rPr lang="en-US" dirty="0" smtClean="0">
                <a:solidFill>
                  <a:schemeClr val="tx2"/>
                </a:solidFill>
              </a:rPr>
              <a:t>needed</a:t>
            </a:r>
          </a:p>
          <a:p>
            <a:pPr marL="514350" lvl="1" indent="0">
              <a:buNone/>
            </a:pPr>
            <a:r>
              <a:rPr lang="en-US" sz="2800" i="1" dirty="0" smtClean="0">
                <a:solidFill>
                  <a:schemeClr val="tx2"/>
                </a:solidFill>
              </a:rPr>
              <a:t>     </a:t>
            </a:r>
            <a:r>
              <a:rPr lang="en-US" i="1" dirty="0" smtClean="0">
                <a:solidFill>
                  <a:schemeClr val="tx2"/>
                </a:solidFill>
              </a:rPr>
              <a:t>  </a:t>
            </a:r>
            <a:r>
              <a:rPr lang="en-US" sz="2800" i="1" dirty="0" smtClean="0">
                <a:solidFill>
                  <a:schemeClr val="tx2"/>
                </a:solidFill>
              </a:rPr>
              <a:t>(Only works if value actually exists already)</a:t>
            </a:r>
            <a:endParaRPr lang="en-US" sz="2800" i="1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to stall an instruction in ID stage</a:t>
            </a:r>
          </a:p>
          <a:p>
            <a:pPr lvl="1"/>
            <a:r>
              <a:rPr lang="en-US" dirty="0" smtClean="0"/>
              <a:t>prevent IF/ID pipeline register update</a:t>
            </a:r>
          </a:p>
          <a:p>
            <a:pPr lvl="2"/>
            <a:r>
              <a:rPr lang="en-US" dirty="0" smtClean="0"/>
              <a:t>stalls the ID stage instruction</a:t>
            </a:r>
          </a:p>
          <a:p>
            <a:pPr lvl="1"/>
            <a:r>
              <a:rPr lang="en-US" dirty="0" smtClean="0"/>
              <a:t>convert ID stage </a:t>
            </a:r>
            <a:r>
              <a:rPr lang="en-US" dirty="0" err="1" smtClean="0"/>
              <a:t>instr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6"/>
                </a:solidFill>
              </a:rPr>
              <a:t>nop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for later stages</a:t>
            </a:r>
          </a:p>
          <a:p>
            <a:pPr lvl="2"/>
            <a:r>
              <a:rPr lang="en-US" dirty="0" smtClean="0"/>
              <a:t>innocuous “bubble” passes through pipeline</a:t>
            </a:r>
          </a:p>
          <a:p>
            <a:pPr lvl="1"/>
            <a:r>
              <a:rPr lang="en-US" dirty="0" smtClean="0"/>
              <a:t>prevent PC update</a:t>
            </a:r>
          </a:p>
          <a:p>
            <a:pPr lvl="2"/>
            <a:r>
              <a:rPr lang="en-US" dirty="0" smtClean="0"/>
              <a:t>stalls the next (IF stage) instruction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10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199" y="761999"/>
            <a:ext cx="1238795" cy="1884177"/>
          </a:xfrm>
          <a:prstGeom prst="rect">
            <a:avLst/>
          </a:prstGeom>
          <a:solidFill>
            <a:schemeClr val="bg1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inst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 pitchFamily="34" charset="0"/>
              </a:rPr>
              <a:t>mem</a:t>
            </a:r>
            <a:endParaRPr lang="en-US" sz="2800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84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8575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1142999" y="6029980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grpSp>
        <p:nvGrpSpPr>
          <p:cNvPr id="109" name="Group 108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609599" y="2895600"/>
            <a:chExt cx="381000" cy="609600"/>
          </a:xfrm>
        </p:grpSpPr>
        <p:sp>
          <p:nvSpPr>
            <p:cNvPr id="17" name="Freeform 16"/>
            <p:cNvSpPr/>
            <p:nvPr>
              <p:custDataLst>
                <p:tags r:id="rId101"/>
              </p:custDataLst>
            </p:nvPr>
          </p:nvSpPr>
          <p:spPr>
            <a:xfrm>
              <a:off x="609599" y="2895600"/>
              <a:ext cx="381000" cy="6096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723900" y="2957506"/>
              <a:ext cx="1905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4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8575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738889" y="4272290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>
            <p:custDataLst>
              <p:tags r:id="rId28"/>
            </p:custDataLst>
          </p:nvPr>
        </p:nvSpPr>
        <p:spPr>
          <a:xfrm>
            <a:off x="3352800" y="6019800"/>
            <a:ext cx="129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>
            <p:custDataLst>
              <p:tags r:id="rId30"/>
            </p:custDataLst>
          </p:nvPr>
        </p:nvSpPr>
        <p:spPr>
          <a:xfrm>
            <a:off x="4947557" y="6019800"/>
            <a:ext cx="168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Freeform 43"/>
          <p:cNvSpPr/>
          <p:nvPr>
            <p:custDataLst>
              <p:tags r:id="rId35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TextBox 47"/>
          <p:cNvSpPr txBox="1"/>
          <p:nvPr>
            <p:custDataLst>
              <p:tags r:id="rId39"/>
            </p:custDataLst>
          </p:nvPr>
        </p:nvSpPr>
        <p:spPr>
          <a:xfrm>
            <a:off x="6928758" y="6019800"/>
            <a:ext cx="175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1" name="Rectangle 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8991600" y="304800"/>
            <a:ext cx="0" cy="182880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 flipV="1">
            <a:off x="8686800" y="304800"/>
            <a:ext cx="304800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077200" y="4419600"/>
            <a:ext cx="8382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8915400" y="3124197"/>
            <a:ext cx="0" cy="1295402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8610600" y="3061275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1" name="Line 43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4" name="Rectangle 1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5" name="Group 155"/>
          <p:cNvGrpSpPr/>
          <p:nvPr>
            <p:custDataLst>
              <p:tags r:id="rId68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96" name="Rectangle 22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95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</a:p>
          </p:txBody>
        </p:sp>
        <p:sp>
          <p:nvSpPr>
            <p:cNvPr id="98" name="TextBox 97"/>
            <p:cNvSpPr txBox="1"/>
            <p:nvPr>
              <p:custDataLst>
                <p:tags r:id="rId96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Ra</a:t>
              </a:r>
            </a:p>
          </p:txBody>
        </p:sp>
        <p:sp>
          <p:nvSpPr>
            <p:cNvPr id="99" name="TextBox 98"/>
            <p:cNvSpPr txBox="1"/>
            <p:nvPr>
              <p:custDataLst>
                <p:tags r:id="rId97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tx2"/>
                  </a:solidFill>
                  <a:latin typeface="Source Sans Pro" panose="020B0503030403020204"/>
                </a:rPr>
                <a:t>Rb</a:t>
              </a:r>
              <a:endParaRPr lang="en-US" sz="2400" dirty="0" smtClean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0" name="TextBox 99"/>
            <p:cNvSpPr txBox="1"/>
            <p:nvPr>
              <p:custDataLst>
                <p:tags r:id="rId98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101" name="TextBox 100"/>
            <p:cNvSpPr txBox="1"/>
            <p:nvPr>
              <p:custDataLst>
                <p:tags r:id="rId99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102" name="TextBox 101"/>
            <p:cNvSpPr txBox="1"/>
            <p:nvPr>
              <p:custDataLst>
                <p:tags r:id="rId100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103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 rot="16200000">
            <a:off x="3738890" y="3957311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16200000">
            <a:off x="3695697" y="3924302"/>
            <a:ext cx="381005" cy="457198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939" y="13750"/>
            <a:ext cx="587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 panose="020B0503030403020204"/>
              </a:rPr>
              <a:t>Detecting Data Hazards</a:t>
            </a:r>
            <a:endParaRPr lang="en-US" sz="4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4" name="Group 188"/>
          <p:cNvGrpSpPr/>
          <p:nvPr>
            <p:custDataLst>
              <p:tags r:id="rId71"/>
            </p:custDataLst>
          </p:nvPr>
        </p:nvGrpSpPr>
        <p:grpSpPr>
          <a:xfrm>
            <a:off x="1371601" y="838202"/>
            <a:ext cx="6705601" cy="4952998"/>
            <a:chOff x="1371601" y="838201"/>
            <a:chExt cx="6705601" cy="4952998"/>
          </a:xfrm>
        </p:grpSpPr>
        <p:sp>
          <p:nvSpPr>
            <p:cNvPr id="75" name="Text Box 11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inst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6" name="Text Box 11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rot="16200000">
              <a:off x="1219199" y="3886199"/>
              <a:ext cx="762001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7" name="Text Box 11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8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9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3709396" y="4291599"/>
              <a:ext cx="353605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Rt</a:t>
              </a:r>
              <a:endParaRPr lang="en-US" sz="20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0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1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M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3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sz="1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5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imm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6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5446128" y="4076699"/>
              <a:ext cx="537741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19" name="Line 21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0" name="Line 21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1" name="Line 21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2" name="Oval 121"/>
          <p:cNvSpPr/>
          <p:nvPr>
            <p:custDataLst>
              <p:tags r:id="rId75"/>
            </p:custDataLst>
          </p:nvPr>
        </p:nvSpPr>
        <p:spPr>
          <a:xfrm>
            <a:off x="2133600" y="3429000"/>
            <a:ext cx="1295400" cy="11430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detect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hazard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3124200" y="3124200"/>
            <a:ext cx="0" cy="3810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3429000" y="4000500"/>
            <a:ext cx="685802" cy="419100"/>
            <a:chOff x="3429000" y="4000500"/>
            <a:chExt cx="685802" cy="419100"/>
          </a:xfrm>
        </p:grpSpPr>
        <p:sp>
          <p:nvSpPr>
            <p:cNvPr id="125" name="Oval 124"/>
            <p:cNvSpPr/>
            <p:nvPr/>
          </p:nvSpPr>
          <p:spPr>
            <a:xfrm>
              <a:off x="3657599" y="4000500"/>
              <a:ext cx="457203" cy="4191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cxnSp>
          <p:nvCxnSpPr>
            <p:cNvPr id="126" name="Straight Arrow Connector 125"/>
            <p:cNvCxnSpPr>
              <a:stCxn id="125" idx="2"/>
              <a:endCxn id="122" idx="6"/>
            </p:cNvCxnSpPr>
            <p:nvPr/>
          </p:nvCxnSpPr>
          <p:spPr>
            <a:xfrm flipH="1" flipV="1">
              <a:off x="3429000" y="4000500"/>
              <a:ext cx="228599" cy="2095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3252651" y="4152901"/>
            <a:ext cx="2843349" cy="495299"/>
            <a:chOff x="3252651" y="4152901"/>
            <a:chExt cx="2843349" cy="495299"/>
          </a:xfrm>
        </p:grpSpPr>
        <p:sp>
          <p:nvSpPr>
            <p:cNvPr id="128" name="Oval 127"/>
            <p:cNvSpPr/>
            <p:nvPr/>
          </p:nvSpPr>
          <p:spPr>
            <a:xfrm>
              <a:off x="5334002" y="4152901"/>
              <a:ext cx="761998" cy="49529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252651" y="4402183"/>
              <a:ext cx="2103120" cy="235162"/>
            </a:xfrm>
            <a:custGeom>
              <a:avLst/>
              <a:gdLst>
                <a:gd name="connsiteX0" fmla="*/ 2103120 w 2103120"/>
                <a:gd name="connsiteY0" fmla="*/ 0 h 235162"/>
                <a:gd name="connsiteX1" fmla="*/ 979715 w 2103120"/>
                <a:gd name="connsiteY1" fmla="*/ 235131 h 235162"/>
                <a:gd name="connsiteX2" fmla="*/ 0 w 2103120"/>
                <a:gd name="connsiteY2" fmla="*/ 13063 h 23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20" h="235162">
                  <a:moveTo>
                    <a:pt x="2103120" y="0"/>
                  </a:moveTo>
                  <a:cubicBezTo>
                    <a:pt x="1716677" y="116477"/>
                    <a:pt x="1330235" y="232954"/>
                    <a:pt x="979715" y="235131"/>
                  </a:cubicBezTo>
                  <a:cubicBezTo>
                    <a:pt x="629195" y="237308"/>
                    <a:pt x="314597" y="125185"/>
                    <a:pt x="0" y="13063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30583" y="4152901"/>
            <a:ext cx="5199017" cy="967847"/>
            <a:chOff x="3030583" y="4152901"/>
            <a:chExt cx="5199017" cy="967847"/>
          </a:xfrm>
        </p:grpSpPr>
        <p:sp>
          <p:nvSpPr>
            <p:cNvPr id="131" name="Oval 130"/>
            <p:cNvSpPr/>
            <p:nvPr/>
          </p:nvSpPr>
          <p:spPr>
            <a:xfrm>
              <a:off x="7467602" y="4152901"/>
              <a:ext cx="761998" cy="49529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030583" y="4506686"/>
              <a:ext cx="4493623" cy="614062"/>
            </a:xfrm>
            <a:custGeom>
              <a:avLst/>
              <a:gdLst>
                <a:gd name="connsiteX0" fmla="*/ 4493623 w 4493623"/>
                <a:gd name="connsiteY0" fmla="*/ 0 h 614062"/>
                <a:gd name="connsiteX1" fmla="*/ 1802674 w 4493623"/>
                <a:gd name="connsiteY1" fmla="*/ 613954 h 614062"/>
                <a:gd name="connsiteX2" fmla="*/ 0 w 4493623"/>
                <a:gd name="connsiteY2" fmla="*/ 39188 h 6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3623" h="614062">
                  <a:moveTo>
                    <a:pt x="4493623" y="0"/>
                  </a:moveTo>
                  <a:cubicBezTo>
                    <a:pt x="3522617" y="303711"/>
                    <a:pt x="2551611" y="607423"/>
                    <a:pt x="1802674" y="613954"/>
                  </a:cubicBezTo>
                  <a:cubicBezTo>
                    <a:pt x="1053737" y="620485"/>
                    <a:pt x="526868" y="329836"/>
                    <a:pt x="0" y="391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cxnSp>
        <p:nvCxnSpPr>
          <p:cNvPr id="133" name="Straight Arrow Connector 132"/>
          <p:cNvCxnSpPr/>
          <p:nvPr/>
        </p:nvCxnSpPr>
        <p:spPr>
          <a:xfrm>
            <a:off x="2667000" y="3124201"/>
            <a:ext cx="0" cy="321118"/>
          </a:xfrm>
          <a:prstGeom prst="straightConnector1">
            <a:avLst/>
          </a:prstGeom>
          <a:ln w="2540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6200" y="734095"/>
            <a:ext cx="1219199" cy="1905000"/>
          </a:xfrm>
          <a:prstGeom prst="rect">
            <a:avLst/>
          </a:prstGeom>
          <a:solidFill>
            <a:schemeClr val="bg1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fontAlgn="ctr"/>
            <a:r>
              <a:rPr lang="en-US" sz="1400" b="1" dirty="0" smtClean="0">
                <a:solidFill>
                  <a:schemeClr val="tx2"/>
                </a:solidFill>
                <a:latin typeface="Source Sans Pro" panose="020B0503030403020204"/>
              </a:rPr>
              <a:t>add x3, x1, x2</a:t>
            </a:r>
          </a:p>
          <a:p>
            <a:pPr fontAlgn="ctr"/>
            <a:r>
              <a:rPr lang="en-US" sz="1400" b="1" dirty="0" smtClean="0">
                <a:solidFill>
                  <a:schemeClr val="tx2"/>
                </a:solidFill>
                <a:latin typeface="Source Sans Pro" panose="020B0503030403020204"/>
              </a:rPr>
              <a:t>sub x5, x3, x5</a:t>
            </a:r>
          </a:p>
          <a:p>
            <a:pPr fontAlgn="ctr"/>
            <a:r>
              <a:rPr lang="en-US" sz="1400" b="1" dirty="0" smtClean="0">
                <a:solidFill>
                  <a:schemeClr val="tx2"/>
                </a:solidFill>
                <a:latin typeface="Source Sans Pro" panose="020B0503030403020204"/>
              </a:rPr>
              <a:t>or x6, x3, x4 </a:t>
            </a:r>
          </a:p>
          <a:p>
            <a:pPr fontAlgn="ctr"/>
            <a:r>
              <a:rPr lang="en-US" sz="1400" b="1" dirty="0" smtClean="0">
                <a:solidFill>
                  <a:schemeClr val="tx2"/>
                </a:solidFill>
                <a:latin typeface="Source Sans Pro" panose="020B0503030403020204"/>
              </a:rPr>
              <a:t>add x6, x3, x8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981200" y="4876800"/>
            <a:ext cx="184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If detect hazard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1981198" y="4876800"/>
            <a:ext cx="1981200" cy="41093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209007" y="4349931"/>
            <a:ext cx="2038892" cy="2222465"/>
          </a:xfrm>
          <a:custGeom>
            <a:avLst/>
            <a:gdLst>
              <a:gd name="connsiteX0" fmla="*/ 2586445 w 2606319"/>
              <a:gd name="connsiteY0" fmla="*/ 836023 h 2222465"/>
              <a:gd name="connsiteX1" fmla="*/ 2547257 w 2606319"/>
              <a:gd name="connsiteY1" fmla="*/ 1593669 h 2222465"/>
              <a:gd name="connsiteX2" fmla="*/ 2090057 w 2606319"/>
              <a:gd name="connsiteY2" fmla="*/ 2076995 h 2222465"/>
              <a:gd name="connsiteX3" fmla="*/ 418011 w 2606319"/>
              <a:gd name="connsiteY3" fmla="*/ 2037806 h 2222465"/>
              <a:gd name="connsiteX4" fmla="*/ 0 w 2606319"/>
              <a:gd name="connsiteY4" fmla="*/ 0 h 222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319" h="2222465">
                <a:moveTo>
                  <a:pt x="2586445" y="836023"/>
                </a:moveTo>
                <a:cubicBezTo>
                  <a:pt x="2608216" y="1111431"/>
                  <a:pt x="2629988" y="1386840"/>
                  <a:pt x="2547257" y="1593669"/>
                </a:cubicBezTo>
                <a:cubicBezTo>
                  <a:pt x="2464526" y="1800498"/>
                  <a:pt x="2444931" y="2002972"/>
                  <a:pt x="2090057" y="2076995"/>
                </a:cubicBezTo>
                <a:cubicBezTo>
                  <a:pt x="1735183" y="2151018"/>
                  <a:pt x="766354" y="2383972"/>
                  <a:pt x="418011" y="2037806"/>
                </a:cubicBezTo>
                <a:cubicBezTo>
                  <a:pt x="69668" y="1691640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381000" y="5772090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WE=0</a:t>
            </a:r>
            <a:endParaRPr lang="en-US" sz="2000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964707" y="5839097"/>
            <a:ext cx="524459" cy="705394"/>
          </a:xfrm>
          <a:custGeom>
            <a:avLst/>
            <a:gdLst>
              <a:gd name="connsiteX0" fmla="*/ 380767 w 524459"/>
              <a:gd name="connsiteY0" fmla="*/ 705394 h 705394"/>
              <a:gd name="connsiteX1" fmla="*/ 1944 w 524459"/>
              <a:gd name="connsiteY1" fmla="*/ 444137 h 705394"/>
              <a:gd name="connsiteX2" fmla="*/ 524459 w 524459"/>
              <a:gd name="connsiteY2" fmla="*/ 0 h 70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459" h="705394">
                <a:moveTo>
                  <a:pt x="380767" y="705394"/>
                </a:moveTo>
                <a:cubicBezTo>
                  <a:pt x="179381" y="633548"/>
                  <a:pt x="-22005" y="561703"/>
                  <a:pt x="1944" y="444137"/>
                </a:cubicBezTo>
                <a:cubicBezTo>
                  <a:pt x="25893" y="326571"/>
                  <a:pt x="275176" y="163285"/>
                  <a:pt x="524459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199522" y="5334000"/>
            <a:ext cx="130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=0</a:t>
            </a:r>
            <a:endParaRPr lang="en-US" sz="2000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 flipV="1">
            <a:off x="3252651" y="5562600"/>
            <a:ext cx="404949" cy="125343"/>
          </a:xfrm>
          <a:prstGeom prst="straightConnector1">
            <a:avLst/>
          </a:prstGeom>
          <a:ln w="2540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17" grpId="0" animBg="1"/>
      <p:bldP spid="118" grpId="0"/>
      <p:bldP spid="140" grpId="0" animBg="1"/>
      <p:bldP spid="141" grpId="0" animBg="1"/>
      <p:bldP spid="142" grpId="0"/>
      <p:bldP spid="143" grpId="0" animBg="1"/>
      <p:bldP spid="14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599" y="71735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Stalling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Clock cycle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34779737"/>
              </p:ext>
            </p:extLst>
          </p:nvPr>
        </p:nvGraphicFramePr>
        <p:xfrm>
          <a:off x="152400" y="823721"/>
          <a:ext cx="8762999" cy="5881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5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6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7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8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x1, x2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x5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x6, 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x4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x6,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x8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262" y="60513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time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 flipV="1">
            <a:off x="1981199" y="1203529"/>
            <a:ext cx="7048501" cy="3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>
            <a:off x="1981199" y="1203926"/>
            <a:ext cx="0" cy="550167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599" y="71735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Stalling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Clock cycle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34779737"/>
              </p:ext>
            </p:extLst>
          </p:nvPr>
        </p:nvGraphicFramePr>
        <p:xfrm>
          <a:off x="152400" y="823721"/>
          <a:ext cx="8762999" cy="5881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5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6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7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8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x1, x2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x5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x6, 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x4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x6,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x8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262" y="60513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time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 flipV="1">
            <a:off x="1981199" y="1203529"/>
            <a:ext cx="7048501" cy="3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>
            <a:off x="1981199" y="1203926"/>
            <a:ext cx="0" cy="550167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1219200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ource Sans Pro" panose="020B0503030403020204"/>
              </a:rPr>
              <a:t>x</a:t>
            </a:r>
            <a:r>
              <a:rPr lang="en-US" sz="2400" dirty="0" smtClean="0">
                <a:solidFill>
                  <a:schemeClr val="accent2"/>
                </a:solidFill>
                <a:latin typeface="Source Sans Pro" panose="020B0503030403020204"/>
              </a:rPr>
              <a:t>3 = 10</a:t>
            </a:r>
            <a:endParaRPr lang="en-US" sz="24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208942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3 = 20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0649" y="15240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1833" y="1524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4649" y="15240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8813" y="15240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10388" y="15240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7637" y="269182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8821" y="26918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1249" y="2691825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9874" y="26918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1449" y="269182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7049" y="391102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4200" y="39110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17016" y="3911025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25641" y="39110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5800" y="26918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7264" y="26918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5800" y="391102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391102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12751" y="391102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04625" y="51054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45809" y="51054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28625" y="51054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581400" y="2743200"/>
            <a:ext cx="2362200" cy="45720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7051" y="2251971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3 Stalls</a:t>
            </a:r>
            <a:endParaRPr lang="en-US" sz="2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19600" y="3962399"/>
            <a:ext cx="2362200" cy="45720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7697" y="26918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943600" y="1816387"/>
            <a:ext cx="143664" cy="1167826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65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41" name="TextBox 40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TextBox 55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rA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rB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3" name="Freeform 62"/>
          <p:cNvSpPr/>
          <p:nvPr>
            <p:custDataLst>
              <p:tags r:id="rId58"/>
            </p:custDataLst>
          </p:nvPr>
        </p:nvSpPr>
        <p:spPr>
          <a:xfrm>
            <a:off x="762000" y="2581194"/>
            <a:ext cx="381000" cy="6096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489857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14375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857" h="1270000">
                <a:moveTo>
                  <a:pt x="0" y="0"/>
                </a:moveTo>
                <a:lnTo>
                  <a:pt x="489857" y="317500"/>
                </a:lnTo>
                <a:lnTo>
                  <a:pt x="489857" y="952500"/>
                </a:lnTo>
                <a:lnTo>
                  <a:pt x="0" y="1270000"/>
                </a:lnTo>
                <a:lnTo>
                  <a:pt x="0" y="714375"/>
                </a:lnTo>
                <a:lnTo>
                  <a:pt x="40821" y="635000"/>
                </a:lnTo>
                <a:lnTo>
                  <a:pt x="0" y="555625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876301" y="2643100"/>
            <a:ext cx="1905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+4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6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7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1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2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5" name="Straight Arrow Connector 74"/>
          <p:cNvCxnSpPr/>
          <p:nvPr>
            <p:custDataLst>
              <p:tags r:id="rId70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>
            <p:custDataLst>
              <p:tags r:id="rId71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>
            <p:custDataLst>
              <p:tags r:id="rId72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6" idx="1"/>
          </p:cNvCxnSpPr>
          <p:nvPr>
            <p:custDataLst>
              <p:tags r:id="rId73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>
            <p:custDataLst>
              <p:tags r:id="rId74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3" name="TextBox 82"/>
          <p:cNvSpPr txBox="1"/>
          <p:nvPr>
            <p:custDataLst>
              <p:tags r:id="rId78"/>
            </p:custDataLst>
          </p:nvPr>
        </p:nvSpPr>
        <p:spPr>
          <a:xfrm>
            <a:off x="2590800" y="3734371"/>
            <a:ext cx="7857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nop</a:t>
            </a: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6" name="Text Box 11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cxnSp>
        <p:nvCxnSpPr>
          <p:cNvPr id="88" name="Straight Arrow Connector 87"/>
          <p:cNvCxnSpPr/>
          <p:nvPr>
            <p:custDataLst>
              <p:tags r:id="rId83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>
            <p:custDataLst>
              <p:tags r:id="rId84"/>
            </p:custDataLst>
          </p:nvPr>
        </p:nvSpPr>
        <p:spPr>
          <a:xfrm>
            <a:off x="2286000" y="5248191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/stall</a:t>
            </a:r>
          </a:p>
        </p:txBody>
      </p:sp>
      <p:sp>
        <p:nvSpPr>
          <p:cNvPr id="90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1" name="Rectangle 19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472796" y="4520088"/>
            <a:ext cx="144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add x3,x1,x2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80522" y="2961911"/>
            <a:ext cx="1452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=0)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76400" y="5581471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NOP = If(IF/ID.Rs1 ≠ 0 &amp;&amp;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     (IF/ID.Rs1==ID/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Ex.Rd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	      		IF/ID.Rs1==Ex/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                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		IF/ID.Rs1==M/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W.Rd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))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2514600" y="5903016"/>
            <a:ext cx="2438412" cy="36394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137150" y="4500326"/>
            <a:ext cx="144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ub x5,x3,x5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3216729" y="3752368"/>
            <a:ext cx="898071" cy="295674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1605" y="5143325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or x6,</a:t>
            </a:r>
            <a:r>
              <a:rPr lang="en-US" sz="2000" dirty="0" smtClean="0">
                <a:solidFill>
                  <a:schemeClr val="accent6"/>
                </a:solidFill>
                <a:latin typeface="Source Sans Pro" panose="020B0503030403020204"/>
              </a:rPr>
              <a:t>x3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,x4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51605" y="5129140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4914894" y="4486986"/>
            <a:ext cx="266701" cy="34928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832408" y="4503551"/>
            <a:ext cx="343442" cy="33272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76400" y="4933890"/>
            <a:ext cx="88678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Source Sans Pro" panose="020B0503030403020204"/>
              </a:rPr>
              <a:t>(WE=0)</a:t>
            </a:r>
            <a:endParaRPr lang="en-US" sz="16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7" name="Line 43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 flipV="1">
            <a:off x="5105406" y="6018139"/>
            <a:ext cx="3048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338878" y="5805877"/>
            <a:ext cx="3636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 panose="020B0503030403020204"/>
              </a:rPr>
              <a:t>STALL CONDITION MET</a:t>
            </a:r>
          </a:p>
        </p:txBody>
      </p:sp>
    </p:spTree>
    <p:extLst>
      <p:ext uri="{BB962C8B-B14F-4D97-AF65-F5344CB8AC3E}">
        <p14:creationId xmlns:p14="http://schemas.microsoft.com/office/powerpoint/2010/main" val="6442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/>
      <p:bldP spid="84" grpId="0" animBg="1"/>
      <p:bldP spid="85" grpId="0" animBg="1"/>
      <p:bldP spid="87" grpId="0" animBg="1"/>
      <p:bldP spid="89" grpId="0"/>
      <p:bldP spid="90" grpId="0" animBg="1"/>
      <p:bldP spid="93" grpId="0" animBg="1"/>
      <p:bldP spid="94" grpId="0"/>
      <p:bldP spid="95" grpId="0"/>
      <p:bldP spid="96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/>
      <p:bldP spid="106" grpId="0" animBg="1"/>
      <p:bldP spid="107" grpId="0" animBg="1"/>
      <p:bldP spid="10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41" name="TextBox 40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TextBox 55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rA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rB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3" name="Freeform 62"/>
          <p:cNvSpPr/>
          <p:nvPr>
            <p:custDataLst>
              <p:tags r:id="rId58"/>
            </p:custDataLst>
          </p:nvPr>
        </p:nvSpPr>
        <p:spPr>
          <a:xfrm>
            <a:off x="762000" y="2581194"/>
            <a:ext cx="381000" cy="6096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489857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14375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857" h="1270000">
                <a:moveTo>
                  <a:pt x="0" y="0"/>
                </a:moveTo>
                <a:lnTo>
                  <a:pt x="489857" y="317500"/>
                </a:lnTo>
                <a:lnTo>
                  <a:pt x="489857" y="952500"/>
                </a:lnTo>
                <a:lnTo>
                  <a:pt x="0" y="1270000"/>
                </a:lnTo>
                <a:lnTo>
                  <a:pt x="0" y="714375"/>
                </a:lnTo>
                <a:lnTo>
                  <a:pt x="40821" y="635000"/>
                </a:lnTo>
                <a:lnTo>
                  <a:pt x="0" y="555625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876301" y="2643100"/>
            <a:ext cx="1905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+4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6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7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1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2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5" name="Straight Arrow Connector 74"/>
          <p:cNvCxnSpPr/>
          <p:nvPr>
            <p:custDataLst>
              <p:tags r:id="rId70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>
            <p:custDataLst>
              <p:tags r:id="rId71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>
            <p:custDataLst>
              <p:tags r:id="rId72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6" idx="1"/>
          </p:cNvCxnSpPr>
          <p:nvPr>
            <p:custDataLst>
              <p:tags r:id="rId73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>
            <p:custDataLst>
              <p:tags r:id="rId74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3" name="TextBox 82"/>
          <p:cNvSpPr txBox="1"/>
          <p:nvPr>
            <p:custDataLst>
              <p:tags r:id="rId78"/>
            </p:custDataLst>
          </p:nvPr>
        </p:nvSpPr>
        <p:spPr>
          <a:xfrm>
            <a:off x="2590800" y="3734371"/>
            <a:ext cx="7857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nop</a:t>
            </a: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6" name="Text Box 11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cxnSp>
        <p:nvCxnSpPr>
          <p:cNvPr id="88" name="Straight Arrow Connector 87"/>
          <p:cNvCxnSpPr/>
          <p:nvPr>
            <p:custDataLst>
              <p:tags r:id="rId83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>
            <p:custDataLst>
              <p:tags r:id="rId84"/>
            </p:custDataLst>
          </p:nvPr>
        </p:nvSpPr>
        <p:spPr>
          <a:xfrm>
            <a:off x="2286000" y="5248191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/stall</a:t>
            </a:r>
          </a:p>
        </p:txBody>
      </p:sp>
      <p:sp>
        <p:nvSpPr>
          <p:cNvPr id="90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1" name="Rectangle 19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25396" y="4634693"/>
            <a:ext cx="144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add </a:t>
            </a:r>
            <a:r>
              <a:rPr lang="en-US" sz="1600" dirty="0" smtClean="0">
                <a:solidFill>
                  <a:schemeClr val="accent6"/>
                </a:solidFill>
                <a:latin typeface="Source Sans Pro" panose="020B0503030403020204"/>
              </a:rPr>
              <a:t>x3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,x1,x2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76400" y="5581471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NOP = If(IF/ID.Rs1 ≠ 0 &amp;&amp;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     (IF/ID.Rs1==ID/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Ex.Rd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	      		IF/ID.Rs1==Ex/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                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		IF/ID.Rs1==M/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W.Rd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))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137150" y="4500326"/>
            <a:ext cx="144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ub x5,</a:t>
            </a:r>
            <a:r>
              <a:rPr lang="en-US" sz="1600" dirty="0" smtClean="0">
                <a:solidFill>
                  <a:schemeClr val="accent6"/>
                </a:solidFill>
                <a:latin typeface="Source Sans Pro" panose="020B0503030403020204"/>
              </a:rPr>
              <a:t>x3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,x5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1605" y="5143325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or x6,</a:t>
            </a:r>
            <a:r>
              <a:rPr lang="en-US" sz="2000" dirty="0" smtClean="0">
                <a:solidFill>
                  <a:schemeClr val="accent6"/>
                </a:solidFill>
                <a:latin typeface="Source Sans Pro" panose="020B0503030403020204"/>
              </a:rPr>
              <a:t>x3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,x4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51605" y="5129140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7" name="Line 43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 flipV="1">
            <a:off x="4968770" y="6390751"/>
            <a:ext cx="3048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202242" y="6178489"/>
            <a:ext cx="3636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 panose="020B0503030403020204"/>
              </a:rPr>
              <a:t>STALL CONDITION MET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727954" y="4427175"/>
            <a:ext cx="9100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406975" y="3787914"/>
            <a:ext cx="145283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=0)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155340" y="4594963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7332083" y="4627857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419594" y="4499912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562592" y="4538012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2547837" y="6222020"/>
            <a:ext cx="2555105" cy="36579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216729" y="3752368"/>
            <a:ext cx="1050463" cy="295674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2580522" y="312420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=0)</a:t>
            </a:r>
            <a:endParaRPr lang="en-US" sz="2000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(WE=0)</a:t>
            </a:r>
            <a:endParaRPr lang="en-US" sz="2000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9" grpId="0" animBg="1"/>
      <p:bldP spid="120" grpId="0" animBg="1"/>
      <p:bldP spid="121" grpId="0"/>
      <p:bldP spid="122" grpId="0"/>
      <p:bldP spid="12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41" name="TextBox 40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TextBox 55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rA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rB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3" name="Freeform 62"/>
          <p:cNvSpPr/>
          <p:nvPr>
            <p:custDataLst>
              <p:tags r:id="rId58"/>
            </p:custDataLst>
          </p:nvPr>
        </p:nvSpPr>
        <p:spPr>
          <a:xfrm>
            <a:off x="762000" y="2581194"/>
            <a:ext cx="381000" cy="6096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489857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14375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857" h="1270000">
                <a:moveTo>
                  <a:pt x="0" y="0"/>
                </a:moveTo>
                <a:lnTo>
                  <a:pt x="489857" y="317500"/>
                </a:lnTo>
                <a:lnTo>
                  <a:pt x="489857" y="952500"/>
                </a:lnTo>
                <a:lnTo>
                  <a:pt x="0" y="1270000"/>
                </a:lnTo>
                <a:lnTo>
                  <a:pt x="0" y="714375"/>
                </a:lnTo>
                <a:lnTo>
                  <a:pt x="40821" y="635000"/>
                </a:lnTo>
                <a:lnTo>
                  <a:pt x="0" y="555625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876301" y="2643100"/>
            <a:ext cx="1905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+4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6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7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1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2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5" name="Straight Arrow Connector 74"/>
          <p:cNvCxnSpPr/>
          <p:nvPr>
            <p:custDataLst>
              <p:tags r:id="rId70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>
            <p:custDataLst>
              <p:tags r:id="rId71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>
            <p:custDataLst>
              <p:tags r:id="rId72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6" idx="1"/>
          </p:cNvCxnSpPr>
          <p:nvPr>
            <p:custDataLst>
              <p:tags r:id="rId73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>
            <p:custDataLst>
              <p:tags r:id="rId74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3" name="TextBox 82"/>
          <p:cNvSpPr txBox="1"/>
          <p:nvPr>
            <p:custDataLst>
              <p:tags r:id="rId78"/>
            </p:custDataLst>
          </p:nvPr>
        </p:nvSpPr>
        <p:spPr>
          <a:xfrm>
            <a:off x="2590800" y="3734371"/>
            <a:ext cx="7857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nop</a:t>
            </a: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6" name="Text Box 11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cxnSp>
        <p:nvCxnSpPr>
          <p:cNvPr id="88" name="Straight Arrow Connector 87"/>
          <p:cNvCxnSpPr/>
          <p:nvPr>
            <p:custDataLst>
              <p:tags r:id="rId83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>
            <p:custDataLst>
              <p:tags r:id="rId84"/>
            </p:custDataLst>
          </p:nvPr>
        </p:nvSpPr>
        <p:spPr>
          <a:xfrm>
            <a:off x="2286000" y="5248191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/stall</a:t>
            </a:r>
          </a:p>
        </p:txBody>
      </p:sp>
      <p:sp>
        <p:nvSpPr>
          <p:cNvPr id="90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1" name="Rectangle 19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900999" y="4506323"/>
            <a:ext cx="144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add x3,x1,x2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76400" y="5581471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NOP = If(IF/ID.Rs1 ≠ 0 &amp;&amp;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     (IF/ID.Rs1==ID/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Ex.Rd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	      		IF/ID.Rs1==Ex/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                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		IF/ID.Rs1==M/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W.Rd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))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137150" y="4500326"/>
            <a:ext cx="144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ub x5,x3,x5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1605" y="5143325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or x6,</a:t>
            </a:r>
            <a:r>
              <a:rPr lang="en-US" sz="2000" dirty="0" smtClean="0">
                <a:solidFill>
                  <a:schemeClr val="accent6"/>
                </a:solidFill>
                <a:latin typeface="Source Sans Pro" panose="020B0503030403020204"/>
              </a:rPr>
              <a:t>x3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,x4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51605" y="5129140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8343097" y="4473221"/>
            <a:ext cx="266701" cy="34928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832408" y="4503551"/>
            <a:ext cx="343442" cy="33272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7" name="Line 43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 flipV="1">
            <a:off x="4968770" y="6700884"/>
            <a:ext cx="3048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202242" y="6488622"/>
            <a:ext cx="3636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 panose="020B0503030403020204"/>
              </a:rPr>
              <a:t>STALL CONDITION MET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727954" y="4427175"/>
            <a:ext cx="9100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406975" y="3787914"/>
            <a:ext cx="145283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=0)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448363" y="4533959"/>
            <a:ext cx="9100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127384" y="3894698"/>
            <a:ext cx="145283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=0)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924800" y="4441135"/>
            <a:ext cx="1219200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155340" y="4597227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7332083" y="4630121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438401" y="6467565"/>
            <a:ext cx="2362192" cy="45702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3216729" y="3752367"/>
            <a:ext cx="898071" cy="295675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2509724" y="299689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=0)</a:t>
            </a:r>
            <a:endParaRPr lang="en-US" sz="2000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(WE=0)</a:t>
            </a:r>
            <a:endParaRPr lang="en-US" sz="2000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5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/>
      <p:bldP spid="126" grpId="0"/>
      <p:bldP spid="1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Instructions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 pieces, each built following same sequence: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1936213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20574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19812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3665" y="2039913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>
            <p:custDataLst>
              <p:tags r:id="rId7"/>
            </p:custDataLst>
          </p:nvPr>
        </p:nvSpPr>
        <p:spPr>
          <a:xfrm>
            <a:off x="2286000" y="2362200"/>
            <a:ext cx="457200" cy="533400"/>
          </a:xfrm>
          <a:prstGeom prst="rightArrow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7620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Saw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28194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Drill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Right Arrow 13"/>
          <p:cNvSpPr/>
          <p:nvPr>
            <p:custDataLst>
              <p:tags r:id="rId10"/>
            </p:custDataLst>
          </p:nvPr>
        </p:nvSpPr>
        <p:spPr>
          <a:xfrm>
            <a:off x="4343400" y="2362200"/>
            <a:ext cx="457200" cy="533400"/>
          </a:xfrm>
          <a:prstGeom prst="rightArrow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48768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Glue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69342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Paint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Right Arrow 16"/>
          <p:cNvSpPr/>
          <p:nvPr>
            <p:custDataLst>
              <p:tags r:id="rId13"/>
            </p:custDataLst>
          </p:nvPr>
        </p:nvSpPr>
        <p:spPr>
          <a:xfrm>
            <a:off x="6400800" y="2362200"/>
            <a:ext cx="457200" cy="533400"/>
          </a:xfrm>
          <a:prstGeom prst="rightArrow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887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599" y="71735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Stalling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Clock cycle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34779737"/>
              </p:ext>
            </p:extLst>
          </p:nvPr>
        </p:nvGraphicFramePr>
        <p:xfrm>
          <a:off x="152400" y="823721"/>
          <a:ext cx="8762999" cy="5881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5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6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7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8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x1, x2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x5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x6, 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x4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x6,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x8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262" y="60513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time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 flipV="1">
            <a:off x="1981199" y="1203529"/>
            <a:ext cx="7048501" cy="3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>
            <a:off x="1981199" y="1203926"/>
            <a:ext cx="0" cy="550167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1219200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ource Sans Pro" panose="020B0503030403020204"/>
              </a:rPr>
              <a:t>x</a:t>
            </a:r>
            <a:r>
              <a:rPr lang="en-US" sz="2400" dirty="0" smtClean="0">
                <a:solidFill>
                  <a:schemeClr val="accent2"/>
                </a:solidFill>
                <a:latin typeface="Source Sans Pro" panose="020B0503030403020204"/>
              </a:rPr>
              <a:t>3 = 10</a:t>
            </a:r>
            <a:endParaRPr lang="en-US" sz="24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208942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3 = 20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0649" y="15240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1833" y="1524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4649" y="15240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8813" y="15240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10388" y="15240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7637" y="269182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8821" y="26918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1249" y="2691825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9874" y="26918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1449" y="269182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7049" y="391102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4200" y="39110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17016" y="3911025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25641" y="39110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5800" y="26918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7264" y="26918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5800" y="391102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391102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12751" y="391102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04625" y="51054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45809" y="51054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28625" y="51054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581400" y="2743200"/>
            <a:ext cx="2362200" cy="45720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7051" y="2251971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3 Stalls</a:t>
            </a:r>
            <a:endParaRPr lang="en-US" sz="2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19600" y="3962399"/>
            <a:ext cx="2362200" cy="45720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7697" y="26918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943600" y="1816387"/>
            <a:ext cx="143664" cy="1167826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to stall an instruction in ID stage</a:t>
            </a:r>
          </a:p>
          <a:p>
            <a:pPr lvl="1"/>
            <a:r>
              <a:rPr lang="en-US" dirty="0" smtClean="0"/>
              <a:t>prevent IF/ID pipeline register update</a:t>
            </a:r>
          </a:p>
          <a:p>
            <a:pPr lvl="2"/>
            <a:r>
              <a:rPr lang="en-US" dirty="0" smtClean="0"/>
              <a:t>stalls the ID stage instruction</a:t>
            </a:r>
          </a:p>
          <a:p>
            <a:pPr lvl="1"/>
            <a:r>
              <a:rPr lang="en-US" dirty="0" smtClean="0"/>
              <a:t>convert ID stage </a:t>
            </a:r>
            <a:r>
              <a:rPr lang="en-US" dirty="0" err="1" smtClean="0"/>
              <a:t>instr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6"/>
                </a:solidFill>
              </a:rPr>
              <a:t>nop</a:t>
            </a:r>
            <a:r>
              <a:rPr lang="en-US" dirty="0" smtClean="0"/>
              <a:t> for later stages</a:t>
            </a:r>
          </a:p>
          <a:p>
            <a:pPr lvl="2"/>
            <a:r>
              <a:rPr lang="en-US" dirty="0" smtClean="0"/>
              <a:t>innocuous “bubble” passes through pipeline</a:t>
            </a:r>
          </a:p>
          <a:p>
            <a:pPr lvl="1"/>
            <a:r>
              <a:rPr lang="en-US" dirty="0" smtClean="0"/>
              <a:t>prevent PC update</a:t>
            </a:r>
          </a:p>
          <a:p>
            <a:pPr lvl="2"/>
            <a:r>
              <a:rPr lang="en-US" dirty="0" smtClean="0"/>
              <a:t>stalls the next (IF stage) instruction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25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Data hazards occur when a operand (register)  depends on the result of a previous instruction that may not be computed yet.  A pipelined processor needs to detect data hazards.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Stalling, preventing a dependent instruction from advancing, is one way to resolve data hazards.  </a:t>
            </a:r>
          </a:p>
          <a:p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Stalling introduces NOPs (“bubbles”) into a pipeline.  Introduce NOPs by (1) preventing the PC from updating, (2) preventing writes to IF/ID registers from changing, and (3) preventing writes to memory and register file.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/>
                </a:solidFill>
              </a:rPr>
              <a:t>*</a:t>
            </a:r>
            <a:r>
              <a:rPr lang="en-US" sz="2800" dirty="0" smtClean="0">
                <a:solidFill>
                  <a:schemeClr val="accent4"/>
                </a:solidFill>
              </a:rPr>
              <a:t>Bubbles in pipeline significantly decrease performance.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Responses to Data Hazards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22860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Do Nothing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971550" lvl="1" indent="-457200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Change the ISA to match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implementation</a:t>
            </a:r>
          </a:p>
          <a:p>
            <a:pPr marL="971550" lvl="1" indent="-457200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“Compiler: don’t create code with data hazards!”</a:t>
            </a:r>
          </a:p>
          <a:p>
            <a:pPr marL="514350" lvl="1" indent="0">
              <a:buNone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(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Nice try, we can do better than this)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2860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Stall</a:t>
            </a:r>
          </a:p>
          <a:p>
            <a:pPr marL="971550" lvl="1" indent="-457200"/>
            <a:r>
              <a:rPr lang="en-US" dirty="0">
                <a:solidFill>
                  <a:schemeClr val="tx2"/>
                </a:solidFill>
              </a:rPr>
              <a:t>Pause current and subsequent instructions till safe</a:t>
            </a:r>
          </a:p>
          <a:p>
            <a:pPr marL="22860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Forward/bypass</a:t>
            </a:r>
          </a:p>
          <a:p>
            <a:pPr marL="971550" lvl="1" indent="-457200"/>
            <a:r>
              <a:rPr lang="en-US" dirty="0">
                <a:solidFill>
                  <a:schemeClr val="accent1"/>
                </a:solidFill>
              </a:rPr>
              <a:t>Forward data value to where it is </a:t>
            </a:r>
            <a:r>
              <a:rPr lang="en-US" dirty="0" smtClean="0">
                <a:solidFill>
                  <a:schemeClr val="accent1"/>
                </a:solidFill>
              </a:rPr>
              <a:t>needed</a:t>
            </a:r>
          </a:p>
          <a:p>
            <a:pPr marL="514350" lvl="1" indent="0">
              <a:buNone/>
            </a:pPr>
            <a:r>
              <a:rPr lang="en-US" sz="2800" i="1" dirty="0" smtClean="0">
                <a:solidFill>
                  <a:schemeClr val="accent1"/>
                </a:solidFill>
              </a:rPr>
              <a:t>     </a:t>
            </a:r>
            <a:r>
              <a:rPr lang="en-US" i="1" dirty="0" smtClean="0">
                <a:solidFill>
                  <a:schemeClr val="accent1"/>
                </a:solidFill>
              </a:rPr>
              <a:t>  </a:t>
            </a:r>
            <a:r>
              <a:rPr lang="en-US" sz="2800" i="1" dirty="0" smtClean="0">
                <a:solidFill>
                  <a:schemeClr val="accent1"/>
                </a:solidFill>
              </a:rPr>
              <a:t>(Only works if value actually exists already)</a:t>
            </a:r>
            <a:endParaRPr lang="en-US" sz="2800" i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561871" cy="5638800"/>
          </a:xfrm>
        </p:spPr>
        <p:txBody>
          <a:bodyPr/>
          <a:lstStyle/>
          <a:p>
            <a:r>
              <a:rPr lang="en-US" dirty="0" smtClean="0"/>
              <a:t>Forwarding </a:t>
            </a:r>
            <a:r>
              <a:rPr lang="en-US" dirty="0" smtClean="0">
                <a:solidFill>
                  <a:schemeClr val="accent1"/>
                </a:solidFill>
              </a:rPr>
              <a:t>bypasses</a:t>
            </a:r>
            <a:r>
              <a:rPr lang="en-US" dirty="0" smtClean="0"/>
              <a:t> some pipelined stages forwarding a result to a dependent instruction operand (register).</a:t>
            </a:r>
          </a:p>
          <a:p>
            <a:endParaRPr lang="en-US" dirty="0" smtClean="0"/>
          </a:p>
          <a:p>
            <a:r>
              <a:rPr lang="en-US" dirty="0" smtClean="0"/>
              <a:t>Three types of forwarding/bypass</a:t>
            </a:r>
          </a:p>
          <a:p>
            <a:pPr lvl="1"/>
            <a:r>
              <a:rPr lang="en-US" sz="2700" dirty="0"/>
              <a:t>Forwarding from </a:t>
            </a:r>
            <a:r>
              <a:rPr lang="en-US" sz="2700" dirty="0" smtClean="0"/>
              <a:t>Ex/</a:t>
            </a:r>
            <a:r>
              <a:rPr lang="en-US" sz="2700" dirty="0" err="1" smtClean="0"/>
              <a:t>Mem</a:t>
            </a:r>
            <a:r>
              <a:rPr lang="en-US" sz="2700" dirty="0" smtClean="0"/>
              <a:t> registers to Ex stage (</a:t>
            </a:r>
            <a:r>
              <a:rPr lang="en-US" sz="2700" dirty="0" err="1" smtClean="0"/>
              <a:t>M</a:t>
            </a:r>
            <a:r>
              <a:rPr lang="en-US" sz="2700" dirty="0" err="1" smtClean="0">
                <a:sym typeface="Symbol"/>
              </a:rPr>
              <a:t></a:t>
            </a:r>
            <a:r>
              <a:rPr lang="en-US" sz="2700" dirty="0" err="1" smtClean="0"/>
              <a:t>Ex</a:t>
            </a:r>
            <a:r>
              <a:rPr lang="en-US" sz="2700" dirty="0"/>
              <a:t>)</a:t>
            </a:r>
          </a:p>
          <a:p>
            <a:pPr lvl="1"/>
            <a:r>
              <a:rPr lang="en-US" sz="2700" dirty="0"/>
              <a:t>Forwarding from </a:t>
            </a:r>
            <a:r>
              <a:rPr lang="en-US" sz="2700" dirty="0" err="1" smtClean="0"/>
              <a:t>Mem</a:t>
            </a:r>
            <a:r>
              <a:rPr lang="en-US" sz="2700" dirty="0" smtClean="0"/>
              <a:t>/WB register to Ex </a:t>
            </a:r>
            <a:r>
              <a:rPr lang="en-US" sz="2700" dirty="0"/>
              <a:t>stage </a:t>
            </a:r>
            <a:r>
              <a:rPr lang="en-US" sz="2700" dirty="0" smtClean="0"/>
              <a:t>(</a:t>
            </a:r>
            <a:r>
              <a:rPr lang="en-US" sz="2700" dirty="0" err="1" smtClean="0"/>
              <a:t>W</a:t>
            </a:r>
            <a:r>
              <a:rPr lang="en-US" sz="2700" dirty="0" err="1" smtClean="0">
                <a:sym typeface="Symbol"/>
              </a:rPr>
              <a:t></a:t>
            </a:r>
            <a:r>
              <a:rPr lang="en-US" sz="2700" dirty="0" err="1"/>
              <a:t>Ex</a:t>
            </a:r>
            <a:r>
              <a:rPr lang="en-US" sz="2700" dirty="0" smtClean="0"/>
              <a:t>)</a:t>
            </a:r>
          </a:p>
          <a:p>
            <a:pPr lvl="1"/>
            <a:r>
              <a:rPr lang="en-US" sz="2700" dirty="0" err="1" smtClean="0"/>
              <a:t>RegisterFile</a:t>
            </a:r>
            <a:r>
              <a:rPr lang="en-US" sz="2700" dirty="0" smtClean="0"/>
              <a:t> Bypass</a:t>
            </a:r>
            <a:endParaRPr lang="en-US" sz="27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 the Forwarding Datapath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124200" y="3124199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Line 4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Rectangle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Rectangle 1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1" name="Group 110"/>
          <p:cNvGrpSpPr/>
          <p:nvPr>
            <p:custDataLst>
              <p:tags r:id="rId27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2" name="Rectangle 2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TextBox 32"/>
            <p:cNvSpPr txBox="1"/>
            <p:nvPr>
              <p:custDataLst>
                <p:tags r:id="rId46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7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48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3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Rs2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Rs1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124200" y="167640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51" name="Oval 50"/>
          <p:cNvSpPr/>
          <p:nvPr>
            <p:custDataLst>
              <p:tags r:id="rId42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forward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unit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Oval 51"/>
          <p:cNvSpPr/>
          <p:nvPr>
            <p:custDataLst>
              <p:tags r:id="rId43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detect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hazard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400" y="51816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67000" y="51816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34000" y="51816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Ex/</a:t>
            </a: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66994" y="518160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/WB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5" y="116305"/>
            <a:ext cx="766378" cy="766378"/>
          </a:xfrm>
          <a:prstGeom prst="rect">
            <a:avLst/>
          </a:prstGeom>
        </p:spPr>
      </p:pic>
      <p:sp>
        <p:nvSpPr>
          <p:cNvPr id="58" name="Freeform 57"/>
          <p:cNvSpPr/>
          <p:nvPr>
            <p:custDataLst>
              <p:tags r:id="rId44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1901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Rectangle 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Rectangle 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1" name="Group 110"/>
          <p:cNvGrpSpPr/>
          <p:nvPr>
            <p:custDataLst>
              <p:tags r:id="rId26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2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TextBox 32"/>
            <p:cNvSpPr txBox="1"/>
            <p:nvPr>
              <p:custDataLst>
                <p:tags r:id="rId6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6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6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3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Rs2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Rs1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51" name="Oval 50"/>
          <p:cNvSpPr/>
          <p:nvPr>
            <p:custDataLst>
              <p:tags r:id="rId3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forward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unit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Oval 51"/>
          <p:cNvSpPr/>
          <p:nvPr>
            <p:custDataLst>
              <p:tags r:id="rId4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detect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hazard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400" y="51816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67000" y="51816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34000" y="51816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Ex/</a:t>
            </a: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66994" y="518160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/WB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Freeform 57"/>
          <p:cNvSpPr/>
          <p:nvPr>
            <p:custDataLst>
              <p:tags r:id="rId41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8600" y="5548577"/>
            <a:ext cx="69156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Three 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Forwarding from Ex/</a:t>
            </a:r>
            <a:r>
              <a:rPr lang="en-US" sz="2000" dirty="0" err="1">
                <a:solidFill>
                  <a:schemeClr val="accent1"/>
                </a:solidFill>
                <a:latin typeface="Source Sans Pro" panose="020B0503030403020204"/>
              </a:rPr>
              <a:t>Mem</a:t>
            </a:r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 registers to Ex stage (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  <a:sym typeface="Symbol"/>
              </a:rPr>
              <a:t>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FF2F92"/>
                </a:solidFill>
                <a:latin typeface="Source Sans Pro" panose="020B0503030403020204"/>
              </a:rPr>
              <a:t>Forwarding from Mem/WB register to Ex stage (</a:t>
            </a:r>
            <a:r>
              <a:rPr lang="en-US" sz="2000" dirty="0" smtClean="0">
                <a:solidFill>
                  <a:srgbClr val="FF2F92"/>
                </a:solidFill>
                <a:latin typeface="Source Sans Pro" panose="020B0503030403020204"/>
              </a:rPr>
              <a:t>W</a:t>
            </a:r>
            <a:r>
              <a:rPr lang="en-US" sz="2000" dirty="0">
                <a:solidFill>
                  <a:srgbClr val="FF2F92"/>
                </a:solidFill>
                <a:latin typeface="Source Sans Pro" panose="020B0503030403020204"/>
                <a:sym typeface="Symbol"/>
              </a:rPr>
              <a:t>  </a:t>
            </a:r>
            <a:r>
              <a:rPr lang="en-US" sz="2000" dirty="0" smtClean="0">
                <a:solidFill>
                  <a:srgbClr val="FF2F92"/>
                </a:solidFill>
                <a:latin typeface="Source Sans Pro" panose="020B0503030403020204"/>
              </a:rPr>
              <a:t>Ex)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RegisterFile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 Bypass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rgbClr val="FF2F9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5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rgbClr val="FF2F92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rgbClr val="FF2F9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68" name="Oval 67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>
              <a:stCxn id="68" idx="2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71" name="Oval 70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74" name="Oval 73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/>
            <p:cNvCxnSpPr>
              <a:stCxn id="74" idx="6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77" name="Oval 76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>
              <a:stCxn id="77" idx="6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80" name="Oval 79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83" name="Oval 82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Rectangle 1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104" name="Straight Connector 103"/>
            <p:cNvCxnSpPr/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5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9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1"/>
            </p:custDataLst>
          </p:nvPr>
        </p:nvCxnSpPr>
        <p:spPr>
          <a:xfrm>
            <a:off x="2286793" y="4075964"/>
            <a:ext cx="0" cy="171523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1: Ex/MEM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EX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86358781"/>
              </p:ext>
            </p:extLst>
          </p:nvPr>
        </p:nvGraphicFramePr>
        <p:xfrm>
          <a:off x="152397" y="4075169"/>
          <a:ext cx="7734303" cy="1795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2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4371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x1, x2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>
            <p:custDataLst>
              <p:tags r:id="rId4"/>
            </p:custDataLst>
          </p:nvPr>
        </p:nvCxnSpPr>
        <p:spPr>
          <a:xfrm>
            <a:off x="2286006" y="4073582"/>
            <a:ext cx="5600694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12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8" name="Group 110"/>
          <p:cNvGrpSpPr/>
          <p:nvPr>
            <p:custDataLst>
              <p:tags r:id="rId34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9" name="Rectangle 2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5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5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5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3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48732" y="420928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11447" y="420928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20649" y="4209285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65642" y="420928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54584" y="420928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54883" y="497128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79425" y="497275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65642" y="4981687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84481" y="497128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84048" y="497128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W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67" name="Straight Connector 66"/>
          <p:cNvCxnSpPr>
            <a:endCxn id="64" idx="1"/>
          </p:cNvCxnSpPr>
          <p:nvPr/>
        </p:nvCxnSpPr>
        <p:spPr>
          <a:xfrm>
            <a:off x="4571521" y="4555722"/>
            <a:ext cx="194121" cy="718353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596962" y="3419927"/>
            <a:ext cx="1943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add </a:t>
            </a:r>
            <a:r>
              <a:rPr lang="en-US" sz="2200" dirty="0">
                <a:solidFill>
                  <a:schemeClr val="accent1"/>
                </a:solidFill>
                <a:latin typeface="Source Sans Pro" panose="020B0503030403020204"/>
              </a:rPr>
              <a:t>x</a:t>
            </a:r>
            <a:r>
              <a:rPr lang="en-US" sz="2200" dirty="0" smtClean="0">
                <a:solidFill>
                  <a:schemeClr val="accent1"/>
                </a:solidFill>
                <a:latin typeface="Source Sans Pro" panose="020B0503030403020204"/>
              </a:rPr>
              <a:t>3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x2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070683" y="3404051"/>
            <a:ext cx="1927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sub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x5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8630" y="6099273"/>
            <a:ext cx="7840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Problem: EX 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needs ALU result that is in MEM stage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  <a:sym typeface="Wingdings"/>
              </a:rPr>
              <a:t>Solution: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add 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a bypass from EX/MEM.D to start of EX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554227" y="854160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Ex/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Mem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40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  <p:sp>
        <p:nvSpPr>
          <p:cNvPr id="6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1: Ex/MEM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8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9" name="Rectangle 2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48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49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50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3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596962" y="3419927"/>
            <a:ext cx="1943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add </a:t>
            </a:r>
            <a:r>
              <a:rPr lang="en-US" sz="2200" dirty="0">
                <a:solidFill>
                  <a:schemeClr val="accent1"/>
                </a:solidFill>
                <a:latin typeface="Source Sans Pro" panose="020B0503030403020204"/>
              </a:rPr>
              <a:t>x</a:t>
            </a:r>
            <a:r>
              <a:rPr lang="en-US" sz="2200" dirty="0" smtClean="0">
                <a:solidFill>
                  <a:schemeClr val="accent1"/>
                </a:solidFill>
                <a:latin typeface="Source Sans Pro" panose="020B0503030403020204"/>
              </a:rPr>
              <a:t>3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x2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070683" y="3404051"/>
            <a:ext cx="1927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sub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x5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54227" y="854160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Ex/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Mem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72" name="Rectangle 3"/>
          <p:cNvSpPr txBox="1">
            <a:spLocks noChangeArrowheads="1"/>
          </p:cNvSpPr>
          <p:nvPr>
            <p:custDataLst>
              <p:tags r:id="rId46"/>
            </p:custDataLst>
          </p:nvPr>
        </p:nvSpPr>
        <p:spPr>
          <a:xfrm>
            <a:off x="228601" y="4464044"/>
            <a:ext cx="8839199" cy="2317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Detection Logic 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in Ex Stage: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forward =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(Ex/M.WE &amp;&amp; EX/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M.Rd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 != 0 &amp;&amp; </a:t>
            </a:r>
          </a:p>
          <a:p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	ID/Ex.Rs1 == Ex/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M.Rd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)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		      || (same </a:t>
            </a:r>
            <a:r>
              <a:rPr lang="en-US" sz="2800" smtClean="0">
                <a:solidFill>
                  <a:schemeClr val="tx2"/>
                </a:solidFill>
                <a:latin typeface="Source Sans Pro" panose="020B0503030403020204"/>
              </a:rPr>
              <a:t>for Rs2)</a:t>
            </a: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623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  <p:sp>
        <p:nvSpPr>
          <p:cNvPr id="6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2</a:t>
            </a:r>
            <a:r>
              <a:rPr lang="en-US" dirty="0"/>
              <a:t>: </a:t>
            </a:r>
            <a:r>
              <a:rPr lang="en-US" dirty="0" smtClean="0"/>
              <a:t>Mem/WB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8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9" name="Rectangle 2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57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58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59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3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810546" y="3512881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add </a:t>
            </a:r>
            <a:r>
              <a:rPr lang="en-US" sz="1800" dirty="0">
                <a:solidFill>
                  <a:schemeClr val="accent1"/>
                </a:solidFill>
                <a:latin typeface="Source Sans Pro" panose="020B0503030403020204"/>
              </a:rPr>
              <a:t>x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x2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658261" y="3543042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sub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x5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Rectangle 3"/>
          <p:cNvSpPr txBox="1">
            <a:spLocks noChangeArrowheads="1"/>
          </p:cNvSpPr>
          <p:nvPr>
            <p:custDataLst>
              <p:tags r:id="rId46"/>
            </p:custDataLst>
          </p:nvPr>
        </p:nvSpPr>
        <p:spPr>
          <a:xfrm>
            <a:off x="189806" y="5951563"/>
            <a:ext cx="8610600" cy="106838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ource Sans Pro" panose="020B0503030403020204"/>
              </a:rPr>
              <a:t>Problem: EX needs value being written by WB</a:t>
            </a:r>
            <a:endParaRPr lang="en-US" sz="2800" dirty="0">
              <a:latin typeface="Source Sans Pro" panose="020B0503030403020204"/>
            </a:endParaRPr>
          </a:p>
          <a:p>
            <a:r>
              <a:rPr lang="en-US" sz="2800" dirty="0" smtClean="0">
                <a:latin typeface="Source Sans Pro" panose="020B0503030403020204"/>
              </a:rPr>
              <a:t>Solution: Add bypass from WB final value to start of EX 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371603" y="3520984"/>
            <a:ext cx="148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or x6, 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x4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94" name="Straight Arrow Connector 93"/>
          <p:cNvCxnSpPr/>
          <p:nvPr>
            <p:custDataLst>
              <p:tags r:id="rId47"/>
            </p:custDataLst>
          </p:nvPr>
        </p:nvCxnSpPr>
        <p:spPr>
          <a:xfrm>
            <a:off x="2134991" y="4156139"/>
            <a:ext cx="0" cy="195701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Table 94"/>
          <p:cNvGraphicFramePr>
            <a:graphicFrameLocks noGrp="1"/>
          </p:cNvGraphicFramePr>
          <p:nvPr>
            <p:custDataLst>
              <p:tags r:id="rId48"/>
            </p:custDataLst>
            <p:extLst/>
          </p:nvPr>
        </p:nvGraphicFramePr>
        <p:xfrm>
          <a:off x="149626" y="4159016"/>
          <a:ext cx="8119459" cy="2045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2357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</a:t>
                      </a: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x1, x2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728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</a:t>
                      </a: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728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 x6, </a:t>
                      </a: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x4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6" name="Straight Arrow Connector 95"/>
          <p:cNvCxnSpPr/>
          <p:nvPr>
            <p:custDataLst>
              <p:tags r:id="rId49"/>
            </p:custDataLst>
          </p:nvPr>
        </p:nvCxnSpPr>
        <p:spPr>
          <a:xfrm>
            <a:off x="2134991" y="4156139"/>
            <a:ext cx="6134093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70632" y="4143805"/>
            <a:ext cx="62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011816" y="4143805"/>
            <a:ext cx="66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94633" y="4143805"/>
            <a:ext cx="71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03258" y="4143805"/>
            <a:ext cx="53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M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092081" y="4753405"/>
            <a:ext cx="65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833265" y="4753405"/>
            <a:ext cx="750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854082" y="5286805"/>
            <a:ext cx="67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611483" y="4762856"/>
            <a:ext cx="77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632833" y="5286805"/>
            <a:ext cx="690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rgbClr val="FF0000"/>
              </a:solidFill>
              <a:latin typeface="Source Sans Pro" panose="020B0503030403020204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4456134" y="4467477"/>
            <a:ext cx="38099" cy="619051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3"/>
          <p:cNvSpPr txBox="1">
            <a:spLocks noChangeArrowheads="1"/>
          </p:cNvSpPr>
          <p:nvPr>
            <p:custDataLst>
              <p:tags r:id="rId50"/>
            </p:custDataLst>
          </p:nvPr>
        </p:nvSpPr>
        <p:spPr>
          <a:xfrm>
            <a:off x="229984" y="6035363"/>
            <a:ext cx="8610600" cy="10683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Problem: EX needs value being written by WB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  <a:p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Solution: Add bypass from WB final value to start of EX </a:t>
            </a:r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6194113" y="838072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  <a:latin typeface="Source Sans Pro" panose="020B0503030403020204"/>
              </a:rPr>
              <a:t>Mem/WB</a:t>
            </a:r>
            <a:endParaRPr lang="en-US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81" name="Straight Arrow Connector 80"/>
          <p:cNvCxnSpPr/>
          <p:nvPr>
            <p:custDataLst>
              <p:tags r:id="rId54"/>
            </p:custDataLst>
          </p:nvPr>
        </p:nvCxnSpPr>
        <p:spPr>
          <a:xfrm flipH="1">
            <a:off x="1992577" y="4130556"/>
            <a:ext cx="787" cy="198259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>
            <p:custDataLst>
              <p:tags r:id="rId55"/>
            </p:custDataLst>
          </p:nvPr>
        </p:nvCxnSpPr>
        <p:spPr>
          <a:xfrm>
            <a:off x="1992577" y="4128174"/>
            <a:ext cx="6276507" cy="238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5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102" grpId="0"/>
      <p:bldP spid="103" grpId="0"/>
      <p:bldP spid="104" grpId="0"/>
      <p:bldP spid="106" grpId="0"/>
      <p:bldP spid="1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1141</TotalTime>
  <Words>7401</Words>
  <Application>Microsoft Office PowerPoint</Application>
  <PresentationFormat>On-screen Show (4:3)</PresentationFormat>
  <Paragraphs>3143</Paragraphs>
  <Slides>141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56" baseType="lpstr">
      <vt:lpstr>ＭＳ Ｐゴシック</vt:lpstr>
      <vt:lpstr>Arial</vt:lpstr>
      <vt:lpstr>Arial Narrow</vt:lpstr>
      <vt:lpstr>Calibri</vt:lpstr>
      <vt:lpstr>Cambria Math</vt:lpstr>
      <vt:lpstr>Consolas</vt:lpstr>
      <vt:lpstr>Lucida Grande</vt:lpstr>
      <vt:lpstr>Osaka</vt:lpstr>
      <vt:lpstr>Source Sans Pro</vt:lpstr>
      <vt:lpstr>Source Sans Pro Light</vt:lpstr>
      <vt:lpstr>Symbol</vt:lpstr>
      <vt:lpstr>Tahoma</vt:lpstr>
      <vt:lpstr>Times New Roman</vt:lpstr>
      <vt:lpstr>Wingdings</vt:lpstr>
      <vt:lpstr>Bracy_theme</vt:lpstr>
      <vt:lpstr>Pipelining</vt:lpstr>
      <vt:lpstr>Review: Single Cycle Processor</vt:lpstr>
      <vt:lpstr>Review: Single Cycle Processor</vt:lpstr>
      <vt:lpstr>Review: Multi Cycle Processor</vt:lpstr>
      <vt:lpstr>Improving Performance</vt:lpstr>
      <vt:lpstr>The Kids</vt:lpstr>
      <vt:lpstr>The Bicycle</vt:lpstr>
      <vt:lpstr>The Materials</vt:lpstr>
      <vt:lpstr>The Instructions</vt:lpstr>
      <vt:lpstr>Design 1: Sequential Schedule</vt:lpstr>
      <vt:lpstr>Sequential Performance</vt:lpstr>
      <vt:lpstr>Design 2: Pipelined Design</vt:lpstr>
      <vt:lpstr>Design 2: Pipelined Design</vt:lpstr>
      <vt:lpstr>Design 2: Pipelined Design</vt:lpstr>
      <vt:lpstr>Design 2: Pipelined Design</vt:lpstr>
      <vt:lpstr>Design 2: Pipelined Design</vt:lpstr>
      <vt:lpstr>Pipelined Performance</vt:lpstr>
      <vt:lpstr>Pipelined Performance</vt:lpstr>
      <vt:lpstr>Pipelined Performance</vt:lpstr>
      <vt:lpstr>Lessons</vt:lpstr>
      <vt:lpstr>PowerPoint Presentation</vt:lpstr>
      <vt:lpstr>Single Cycle  Pipelining</vt:lpstr>
      <vt:lpstr>Agenda</vt:lpstr>
      <vt:lpstr>Review: Single Cycle Processor</vt:lpstr>
      <vt:lpstr>Pipelined Processor</vt:lpstr>
      <vt:lpstr>Pipelined Processor</vt:lpstr>
      <vt:lpstr>Time Graphs</vt:lpstr>
      <vt:lpstr>Principles of Pipelined Implementation</vt:lpstr>
      <vt:lpstr>Pipelined Processor</vt:lpstr>
      <vt:lpstr>Pipeline Stages</vt:lpstr>
      <vt:lpstr>Instruction Fetch (IF)</vt:lpstr>
      <vt:lpstr>Instruction Fetch (IF)</vt:lpstr>
      <vt:lpstr>Instruction Fetch (IF)</vt:lpstr>
      <vt:lpstr>Decode</vt:lpstr>
      <vt:lpstr>Decode</vt:lpstr>
      <vt:lpstr>Execute (EX)</vt:lpstr>
      <vt:lpstr>Execute (EX)</vt:lpstr>
      <vt:lpstr>MEM</vt:lpstr>
      <vt:lpstr>MEM</vt:lpstr>
      <vt:lpstr>WB</vt:lpstr>
      <vt:lpstr>WB</vt:lpstr>
      <vt:lpstr>PowerPoint Presentation</vt:lpstr>
      <vt:lpstr>iClicker Question</vt:lpstr>
      <vt:lpstr>iClicker Question</vt:lpstr>
      <vt:lpstr>Takeaway</vt:lpstr>
      <vt:lpstr>RISC-V is designed for pipelining</vt:lpstr>
      <vt:lpstr>Agenda</vt:lpstr>
      <vt:lpstr>Example: Sample Code (Simple)</vt:lpstr>
      <vt:lpstr>PowerPoint Presentation</vt:lpstr>
      <vt:lpstr>Example: Start State @ Cycle 0</vt:lpstr>
      <vt:lpstr>Cycle 1: Fetch add</vt:lpstr>
      <vt:lpstr>Cycle 2: Fetch nand, Decode add</vt:lpstr>
      <vt:lpstr>Cycle 3: Fetch lw, Decode nand, …</vt:lpstr>
      <vt:lpstr>Cycle 4: Fetch add, Decode lw, …</vt:lpstr>
      <vt:lpstr>Cycle 5: Fetch sw, Decode add, …</vt:lpstr>
      <vt:lpstr>Cycle 6: Decode sw, …</vt:lpstr>
      <vt:lpstr>Cycle 7: Execute sw, ...</vt:lpstr>
      <vt:lpstr>Cycle 8: Memory sw, ...</vt:lpstr>
      <vt:lpstr>Cycle 9: Writeback sw, ...</vt:lpstr>
      <vt:lpstr>iClicker Question</vt:lpstr>
      <vt:lpstr>iClicker Question</vt:lpstr>
      <vt:lpstr>Pipelined Processor</vt:lpstr>
      <vt:lpstr>Agenda</vt:lpstr>
      <vt:lpstr>Hazards</vt:lpstr>
      <vt:lpstr>Dependences and Hazards</vt:lpstr>
      <vt:lpstr>iClicker Question</vt:lpstr>
      <vt:lpstr>iClicker Question</vt:lpstr>
      <vt:lpstr>iClicker Follow-up</vt:lpstr>
      <vt:lpstr>iClicker Follow-up</vt:lpstr>
      <vt:lpstr>Where are the Data Hazards?</vt:lpstr>
      <vt:lpstr>iClicker</vt:lpstr>
      <vt:lpstr>Visualizing Data Hazards (1)</vt:lpstr>
      <vt:lpstr>Visualizing Data Hazards (2)</vt:lpstr>
      <vt:lpstr>Visualizing Data Hazards (3)</vt:lpstr>
      <vt:lpstr>Data Hazards</vt:lpstr>
      <vt:lpstr>PowerPoint Presentation</vt:lpstr>
      <vt:lpstr>Data Hazards</vt:lpstr>
      <vt:lpstr>PowerPoint Presentation</vt:lpstr>
      <vt:lpstr>Takeaway</vt:lpstr>
      <vt:lpstr>Next Goal</vt:lpstr>
      <vt:lpstr>iClicker</vt:lpstr>
      <vt:lpstr>Possible Responses to Data Hazards</vt:lpstr>
      <vt:lpstr>Stalling</vt:lpstr>
      <vt:lpstr>PowerPoint Presentation</vt:lpstr>
      <vt:lpstr>Stalling</vt:lpstr>
      <vt:lpstr>Stalling</vt:lpstr>
      <vt:lpstr>Stalling</vt:lpstr>
      <vt:lpstr>Stalling</vt:lpstr>
      <vt:lpstr>Stalling</vt:lpstr>
      <vt:lpstr>Stalling</vt:lpstr>
      <vt:lpstr>Stalling</vt:lpstr>
      <vt:lpstr>Takeaway</vt:lpstr>
      <vt:lpstr>Possible Responses to Data Hazards</vt:lpstr>
      <vt:lpstr>Forwarding</vt:lpstr>
      <vt:lpstr>Add the Forwarding Datapath</vt:lpstr>
      <vt:lpstr>Forwarding Datapath</vt:lpstr>
      <vt:lpstr>Forwarding Datapath 1: Ex/MEM  EX</vt:lpstr>
      <vt:lpstr>Forwarding Datapath 1: Ex/MEM  EX</vt:lpstr>
      <vt:lpstr>Forwarding Datapath 2: Mem/WB EX</vt:lpstr>
      <vt:lpstr>Forwarding Datapath 2: Mem/WB EX</vt:lpstr>
      <vt:lpstr>Forwarding Datapath 2: Mem/WB EX</vt:lpstr>
      <vt:lpstr>Register File Bypass</vt:lpstr>
      <vt:lpstr>Register File Bypass</vt:lpstr>
      <vt:lpstr>Agenda</vt:lpstr>
      <vt:lpstr>Forwarding Example 2</vt:lpstr>
      <vt:lpstr>Forwarding Example 2</vt:lpstr>
      <vt:lpstr>Forwarding Example 2</vt:lpstr>
      <vt:lpstr>Load-Use Hazard Explained</vt:lpstr>
      <vt:lpstr>Load-Use Stall</vt:lpstr>
      <vt:lpstr>Load-Use Stall (1)</vt:lpstr>
      <vt:lpstr>Load-Use Stall (2)</vt:lpstr>
      <vt:lpstr>Load-Use Stall (3)</vt:lpstr>
      <vt:lpstr>Load-Use Detection</vt:lpstr>
      <vt:lpstr>Incorrectly Resolving Load-Use Hazards</vt:lpstr>
      <vt:lpstr>iClicker Question</vt:lpstr>
      <vt:lpstr>iClicker Question</vt:lpstr>
      <vt:lpstr>Resolving Load-Use Hazards</vt:lpstr>
      <vt:lpstr>Takeaway</vt:lpstr>
      <vt:lpstr>Quiz</vt:lpstr>
      <vt:lpstr>Quiz</vt:lpstr>
      <vt:lpstr>Quiz</vt:lpstr>
      <vt:lpstr>Quiz</vt:lpstr>
      <vt:lpstr>Data Hazard Recap</vt:lpstr>
      <vt:lpstr>Agenda</vt:lpstr>
      <vt:lpstr>A bit of Context</vt:lpstr>
      <vt:lpstr>Control Hazards</vt:lpstr>
      <vt:lpstr>Zap &amp; Flash</vt:lpstr>
      <vt:lpstr>Zap &amp; Flash</vt:lpstr>
      <vt:lpstr>Reducing the cost of control hazard</vt:lpstr>
      <vt:lpstr>Problem: Zapping 2 insns/branch</vt:lpstr>
      <vt:lpstr>Soln #1: Resolve Branches @ Decode</vt:lpstr>
      <vt:lpstr>Branch Prediction</vt:lpstr>
      <vt:lpstr>Speculative Execution: Loops</vt:lpstr>
      <vt:lpstr>Speculative Execution: Loops</vt:lpstr>
      <vt:lpstr>Speculative Execution: Branch Execution</vt:lpstr>
      <vt:lpstr>Summary</vt:lpstr>
      <vt:lpstr>Hazards Summary</vt:lpstr>
      <vt:lpstr>Hazards Summary</vt:lpstr>
      <vt:lpstr>Data Hazard Takeaways</vt:lpstr>
      <vt:lpstr>Control Hazard Takeaways</vt:lpstr>
      <vt:lpstr>Have a great February Break!!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Pipelining</dc:title>
  <dc:creator>loaner</dc:creator>
  <cp:lastModifiedBy>Hakim Weatherspoon</cp:lastModifiedBy>
  <cp:revision>94</cp:revision>
  <cp:lastPrinted>2019-02-19T12:04:04Z</cp:lastPrinted>
  <dcterms:created xsi:type="dcterms:W3CDTF">2018-11-25T05:48:10Z</dcterms:created>
  <dcterms:modified xsi:type="dcterms:W3CDTF">2019-03-10T22:40:05Z</dcterms:modified>
</cp:coreProperties>
</file>