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4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5.xml" ContentType="application/vnd.openxmlformats-officedocument.presentationml.notesSlide+xml"/>
  <Override PartName="/ppt/tags/tag213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52"/>
  </p:notesMasterIdLst>
  <p:sldIdLst>
    <p:sldId id="256" r:id="rId2"/>
    <p:sldId id="257" r:id="rId3"/>
    <p:sldId id="303" r:id="rId4"/>
    <p:sldId id="304" r:id="rId5"/>
    <p:sldId id="305" r:id="rId6"/>
    <p:sldId id="258" r:id="rId7"/>
    <p:sldId id="259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306" r:id="rId38"/>
    <p:sldId id="307" r:id="rId39"/>
    <p:sldId id="308" r:id="rId40"/>
    <p:sldId id="309" r:id="rId41"/>
    <p:sldId id="310" r:id="rId42"/>
    <p:sldId id="311" r:id="rId43"/>
    <p:sldId id="312" r:id="rId44"/>
    <p:sldId id="313" r:id="rId45"/>
    <p:sldId id="314" r:id="rId46"/>
    <p:sldId id="315" r:id="rId47"/>
    <p:sldId id="316" r:id="rId48"/>
    <p:sldId id="317" r:id="rId49"/>
    <p:sldId id="318" r:id="rId50"/>
    <p:sldId id="319" r:id="rId51"/>
  </p:sldIdLst>
  <p:sldSz cx="9144000" cy="6858000" type="screen4x3"/>
  <p:notesSz cx="7315200" cy="96012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1pPr>
    <a:lvl2pPr marL="742950" indent="-28575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2pPr>
    <a:lvl3pPr marL="11430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3pPr>
    <a:lvl4pPr marL="16002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4pPr>
    <a:lvl5pPr marL="2057400" indent="-228600" algn="l" defTabSz="457200" rtl="0" fontAlgn="base">
      <a:spcBef>
        <a:spcPct val="0"/>
      </a:spcBef>
      <a:spcAft>
        <a:spcPct val="0"/>
      </a:spcAft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Osaka"/>
        <a:cs typeface="Osaka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660" autoAdjust="0"/>
    <p:restoredTop sz="78864" autoAdjust="0"/>
  </p:normalViewPr>
  <p:slideViewPr>
    <p:cSldViewPr snapToGrid="0">
      <p:cViewPr>
        <p:scale>
          <a:sx n="56" d="100"/>
          <a:sy n="56" d="100"/>
        </p:scale>
        <p:origin x="81" y="5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E4CE7-C7CC-4730-A3B2-4621148913A0}" type="datetimeFigureOut">
              <a:rPr lang="en-US" smtClean="0"/>
              <a:t>3/3/2019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7013" y="1200150"/>
            <a:ext cx="4321175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621213"/>
            <a:ext cx="5851525" cy="37798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810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F4859-B9A8-4151-A844-3CDE0B53E5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5390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How are we going to stably store state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7539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62050" y="693738"/>
            <a:ext cx="4608513" cy="34559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15994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4980" y="4379913"/>
            <a:ext cx="5081095" cy="4143414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lIns="91253" tIns="45626" rIns="91253" bIns="45626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682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42" name="Text Box 2"/>
          <p:cNvSpPr txBox="1">
            <a:spLocks noChangeArrowheads="1"/>
          </p:cNvSpPr>
          <p:nvPr/>
        </p:nvSpPr>
        <p:spPr bwMode="auto">
          <a:xfrm>
            <a:off x="1162519" y="693721"/>
            <a:ext cx="4607593" cy="3455998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90708" tIns="45355" rIns="90708" bIns="45355" anchor="ctr"/>
          <a:lstStyle/>
          <a:p>
            <a:endParaRPr lang="en-US"/>
          </a:p>
        </p:txBody>
      </p:sp>
      <p:sp>
        <p:nvSpPr>
          <p:cNvPr id="1597443" name="Text Box 3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924980" y="4379913"/>
            <a:ext cx="5082669" cy="414656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none" lIns="91253" tIns="45626" rIns="91253" bIns="45626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48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Put</a:t>
            </a:r>
            <a:r>
              <a:rPr lang="en-US" baseline="0" dirty="0" smtClean="0"/>
              <a:t> sequential logic term on slide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350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as a clicker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4209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Ask as a clicker question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5983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Is this a mealy</a:t>
            </a:r>
            <a:r>
              <a:rPr lang="en-US" baseline="0" dirty="0" smtClean="0"/>
              <a:t> or </a:t>
            </a:r>
            <a:r>
              <a:rPr lang="en-US" baseline="0" dirty="0" err="1" smtClean="0"/>
              <a:t>moore</a:t>
            </a:r>
            <a:r>
              <a:rPr lang="en-US" baseline="0" dirty="0" smtClean="0"/>
              <a:t> machine, maybe clicker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F4859-B9A8-4151-A844-3CDE0B53E5A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236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 anchor="ctr">
            <a:noAutofit/>
          </a:bodyPr>
          <a:lstStyle>
            <a:lvl1pPr algn="ctr">
              <a:defRPr sz="4800" b="0" i="0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"/>
            <a:ext cx="9144000" cy="1155700"/>
          </a:xfrm>
          <a:prstGeom prst="rect">
            <a:avLst/>
          </a:prstGeom>
        </p:spPr>
      </p:pic>
      <p:pic>
        <p:nvPicPr>
          <p:cNvPr id="8" name="Picture 7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069" y="5022672"/>
            <a:ext cx="3653862" cy="104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1984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84200" indent="-355600">
              <a:tabLst/>
              <a:defRPr lang="en-US" sz="2800" dirty="0" smtClean="0"/>
            </a:lvl2pPr>
            <a:lvl3pPr marL="755650" indent="-285750">
              <a:tabLst/>
              <a:defRPr sz="2400">
                <a:solidFill>
                  <a:srgbClr val="262626"/>
                </a:solidFill>
              </a:defRPr>
            </a:lvl3pPr>
            <a:lvl4pPr marL="927100" indent="-228600">
              <a:tabLst/>
              <a:defRPr sz="2000">
                <a:solidFill>
                  <a:srgbClr val="262626"/>
                </a:solidFill>
              </a:defRPr>
            </a:lvl4pPr>
            <a:lvl5pPr marL="1155700" indent="-228600">
              <a:tabLst/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4" name="Picture 3" descr="graphic-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1206" y="4"/>
            <a:ext cx="462799" cy="6253353"/>
          </a:xfrm>
          <a:prstGeom prst="rect">
            <a:avLst/>
          </a:prstGeom>
        </p:spPr>
      </p:pic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8" name="Picture 7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4788" y="6404515"/>
            <a:ext cx="1310066" cy="453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02303"/>
            <a:ext cx="9144000" cy="11557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2376" y="2554093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4201935" y="1179484"/>
            <a:ext cx="3985931" cy="3422669"/>
          </a:xfrm>
        </p:spPr>
        <p:txBody>
          <a:bodyPr anchor="ctr">
            <a:noAutofit/>
          </a:bodyPr>
          <a:lstStyle>
            <a:lvl1pPr algn="ctr">
              <a:defRPr sz="4800" cap="none">
                <a:solidFill>
                  <a:srgbClr val="262626"/>
                </a:solidFill>
                <a:latin typeface="Source Sans Pro Light"/>
                <a:cs typeface="Source Sans Pro Ligh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6" name="Picture 5" descr="graphic-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43250" cy="6858000"/>
          </a:xfrm>
          <a:prstGeom prst="rect">
            <a:avLst/>
          </a:prstGeom>
        </p:spPr>
      </p:pic>
      <p:pic>
        <p:nvPicPr>
          <p:cNvPr id="5" name="Picture 4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935" y="5160816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686800" y="6253357"/>
            <a:ext cx="457200" cy="604647"/>
          </a:xfrm>
          <a:prstGeom prst="rect">
            <a:avLst/>
          </a:prstGeom>
          <a:solidFill>
            <a:srgbClr val="3ABCF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latin typeface="Source Sans Pro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686800" cy="5742048"/>
          </a:xfrm>
        </p:spPr>
        <p:txBody>
          <a:bodyPr/>
          <a:lstStyle>
            <a:lvl1pPr>
              <a:defRPr sz="3200" b="0" i="0" cap="none">
                <a:solidFill>
                  <a:srgbClr val="262626"/>
                </a:solidFill>
              </a:defRPr>
            </a:lvl1pPr>
            <a:lvl2pPr marL="527050" indent="-298450">
              <a:tabLst/>
              <a:defRPr lang="en-US" sz="2800" dirty="0" smtClean="0"/>
            </a:lvl2pPr>
            <a:lvl3pPr>
              <a:defRPr sz="2400">
                <a:solidFill>
                  <a:srgbClr val="262626"/>
                </a:solidFill>
              </a:defRPr>
            </a:lvl3pPr>
            <a:lvl4pPr>
              <a:defRPr sz="2000">
                <a:solidFill>
                  <a:srgbClr val="262626"/>
                </a:solidFill>
              </a:defRPr>
            </a:lvl4pPr>
            <a:lvl5pPr>
              <a:defRPr sz="1600">
                <a:solidFill>
                  <a:srgbClr val="262626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0" name="Picture 9" descr="graphic-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" y="6253357"/>
            <a:ext cx="7256583" cy="606991"/>
          </a:xfrm>
          <a:prstGeom prst="rect">
            <a:avLst/>
          </a:prstGeom>
        </p:spPr>
      </p:pic>
      <p:pic>
        <p:nvPicPr>
          <p:cNvPr id="11" name="Picture 10" descr="logo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661" y="6328937"/>
            <a:ext cx="1310066" cy="453485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0" y="0"/>
            <a:ext cx="3143250" cy="6858000"/>
          </a:xfrm>
          <a:prstGeom prst="rect">
            <a:avLst/>
          </a:prstGeom>
        </p:spPr>
      </p:pic>
      <p:pic>
        <p:nvPicPr>
          <p:cNvPr id="6" name="Picture 5" descr="cis-standard-lockup-with-seal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594" y="2855609"/>
            <a:ext cx="4019248" cy="1146781"/>
          </a:xfrm>
          <a:prstGeom prst="rect">
            <a:avLst/>
          </a:prstGeom>
        </p:spPr>
      </p:pic>
    </p:spTree>
    <p:extLst/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B78821-17AC-405A-B8E4-C4DF8A6ABB4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" y="103183"/>
            <a:ext cx="8961120" cy="88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90600"/>
            <a:ext cx="8686800" cy="574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5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686800" y="6253357"/>
            <a:ext cx="457200" cy="604647"/>
          </a:xfrm>
          <a:prstGeom prst="rect">
            <a:avLst/>
          </a:prstGeom>
        </p:spPr>
        <p:txBody>
          <a:bodyPr vert="horz" wrap="none" lIns="91440" tIns="45720" rIns="91440" bIns="45720" rtlCol="0" anchor="ctr"/>
          <a:lstStyle>
            <a:lvl1pPr algn="ctr">
              <a:defRPr sz="1600" b="0" i="0" cap="small">
                <a:solidFill>
                  <a:schemeClr val="tx2">
                    <a:lumMod val="75000"/>
                  </a:schemeClr>
                </a:solidFill>
                <a:latin typeface="Source Sans Pro"/>
                <a:cs typeface="Source Sans Pro"/>
              </a:defRPr>
            </a:lvl1pPr>
          </a:lstStyle>
          <a:p>
            <a:pPr>
              <a:defRPr/>
            </a:pPr>
            <a:fld id="{867E2119-C512-435A-8A99-A0B6D78DBB4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264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4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</p:sldLayoutIdLst>
  <p:hf hdr="0" ftr="0" dt="0"/>
  <p:txStyles>
    <p:titleStyle>
      <a:lvl1pPr algn="l" defTabSz="609570" rtl="0" eaLnBrk="1" latinLnBrk="0" hangingPunct="1">
        <a:spcBef>
          <a:spcPct val="0"/>
        </a:spcBef>
        <a:buNone/>
        <a:defRPr sz="4400" b="0" i="0" kern="1200" cap="none">
          <a:solidFill>
            <a:srgbClr val="262626"/>
          </a:solidFill>
          <a:latin typeface="Source Sans Pro"/>
          <a:ea typeface="+mj-ea"/>
          <a:cs typeface="Source Sans Pro"/>
        </a:defRPr>
      </a:lvl1pPr>
    </p:titleStyle>
    <p:bodyStyle>
      <a:lvl1pPr marL="298450" indent="-298450" algn="l" defTabSz="609570" rtl="0" eaLnBrk="1" latinLnBrk="0" hangingPunct="1">
        <a:spcBef>
          <a:spcPts val="0"/>
        </a:spcBef>
        <a:spcAft>
          <a:spcPts val="0"/>
        </a:spcAft>
        <a:buFont typeface="Arial" charset="0"/>
        <a:buChar char="•"/>
        <a:tabLst/>
        <a:defRPr sz="3200" b="0" i="0" strike="noStrike" kern="1200" cap="none" normalizeH="0" baseline="0">
          <a:solidFill>
            <a:srgbClr val="262626"/>
          </a:solidFill>
          <a:latin typeface="Source Sans Pro"/>
          <a:ea typeface="+mn-ea"/>
          <a:cs typeface="Source Sans Pro"/>
        </a:defRPr>
      </a:lvl1pPr>
      <a:lvl2pPr marL="469900" indent="-241300" algn="l" defTabSz="609570" rtl="0" eaLnBrk="1" latinLnBrk="0" hangingPunct="1">
        <a:spcBef>
          <a:spcPts val="0"/>
        </a:spcBef>
        <a:buFont typeface="Arial"/>
        <a:buChar char="•"/>
        <a:tabLst/>
        <a:defRPr sz="2800" kern="1200">
          <a:solidFill>
            <a:srgbClr val="262626"/>
          </a:solidFill>
          <a:latin typeface="Source Sans Pro"/>
          <a:ea typeface="+mn-ea"/>
          <a:cs typeface="Source Sans Pro"/>
        </a:defRPr>
      </a:lvl2pPr>
      <a:lvl3pPr marL="641350" indent="-171450" algn="l" defTabSz="609570" rtl="0" eaLnBrk="1" latinLnBrk="0" hangingPunct="1">
        <a:spcBef>
          <a:spcPct val="20000"/>
        </a:spcBef>
        <a:buFont typeface="Lucida Grande"/>
        <a:buChar char="-"/>
        <a:tabLst/>
        <a:defRPr sz="2400" kern="1200">
          <a:solidFill>
            <a:srgbClr val="262626"/>
          </a:solidFill>
          <a:latin typeface="Source Sans Pro"/>
          <a:ea typeface="+mn-ea"/>
          <a:cs typeface="Source Sans Pro"/>
        </a:defRPr>
      </a:lvl3pPr>
      <a:lvl4pPr marL="1041400" indent="-228600" algn="l" defTabSz="609570" rtl="0" eaLnBrk="1" latinLnBrk="0" hangingPunct="1">
        <a:spcBef>
          <a:spcPct val="20000"/>
        </a:spcBef>
        <a:buFont typeface="Arial"/>
        <a:buChar char="•"/>
        <a:tabLst/>
        <a:defRPr sz="2000" kern="1200" baseline="0">
          <a:solidFill>
            <a:srgbClr val="262626"/>
          </a:solidFill>
          <a:latin typeface="Source Sans Pro"/>
          <a:ea typeface="+mn-ea"/>
          <a:cs typeface="Source Sans Pro"/>
        </a:defRPr>
      </a:lvl4pPr>
      <a:lvl5pPr marL="1439863" indent="-284163" algn="l" defTabSz="609570" rtl="0" eaLnBrk="1" latinLnBrk="0" hangingPunct="1">
        <a:spcBef>
          <a:spcPct val="20000"/>
        </a:spcBef>
        <a:buFont typeface="Arial"/>
        <a:buChar char="»"/>
        <a:tabLst/>
        <a:defRPr sz="1600" kern="1200">
          <a:solidFill>
            <a:srgbClr val="262626"/>
          </a:solidFill>
          <a:latin typeface="Source Sans Pro"/>
          <a:ea typeface="+mn-ea"/>
          <a:cs typeface="Source Sans Pro"/>
        </a:defRPr>
      </a:lvl5pPr>
      <a:lvl6pPr marL="335263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20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772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341" indent="-304784" algn="l" defTabSz="609570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7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40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09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7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84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418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98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557" algn="l" defTabSz="6095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tags" Target="../tags/tag90.xml"/><Relationship Id="rId21" Type="http://schemas.openxmlformats.org/officeDocument/2006/relationships/tags" Target="../tags/tag85.xml"/><Relationship Id="rId34" Type="http://schemas.openxmlformats.org/officeDocument/2006/relationships/tags" Target="../tags/tag98.xml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tags" Target="../tags/tag89.xml"/><Relationship Id="rId33" Type="http://schemas.openxmlformats.org/officeDocument/2006/relationships/tags" Target="../tags/tag97.xml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tags" Target="../tags/tag84.xml"/><Relationship Id="rId29" Type="http://schemas.openxmlformats.org/officeDocument/2006/relationships/tags" Target="../tags/tag93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tags" Target="../tags/tag88.xml"/><Relationship Id="rId32" Type="http://schemas.openxmlformats.org/officeDocument/2006/relationships/tags" Target="../tags/tag96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tags" Target="../tags/tag87.xml"/><Relationship Id="rId28" Type="http://schemas.openxmlformats.org/officeDocument/2006/relationships/tags" Target="../tags/tag92.xml"/><Relationship Id="rId36" Type="http://schemas.openxmlformats.org/officeDocument/2006/relationships/tags" Target="../tags/tag100.xml"/><Relationship Id="rId10" Type="http://schemas.openxmlformats.org/officeDocument/2006/relationships/tags" Target="../tags/tag74.xml"/><Relationship Id="rId19" Type="http://schemas.openxmlformats.org/officeDocument/2006/relationships/tags" Target="../tags/tag83.xml"/><Relationship Id="rId31" Type="http://schemas.openxmlformats.org/officeDocument/2006/relationships/tags" Target="../tags/tag95.xml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tags" Target="../tags/tag86.xml"/><Relationship Id="rId27" Type="http://schemas.openxmlformats.org/officeDocument/2006/relationships/tags" Target="../tags/tag91.xml"/><Relationship Id="rId30" Type="http://schemas.openxmlformats.org/officeDocument/2006/relationships/tags" Target="../tags/tag94.xml"/><Relationship Id="rId35" Type="http://schemas.openxmlformats.org/officeDocument/2006/relationships/tags" Target="../tags/tag99.xml"/><Relationship Id="rId8" Type="http://schemas.openxmlformats.org/officeDocument/2006/relationships/tags" Target="../tags/tag72.xml"/><Relationship Id="rId3" Type="http://schemas.openxmlformats.org/officeDocument/2006/relationships/tags" Target="../tags/tag6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08.xml"/><Relationship Id="rId13" Type="http://schemas.openxmlformats.org/officeDocument/2006/relationships/tags" Target="../tags/tag113.xml"/><Relationship Id="rId18" Type="http://schemas.openxmlformats.org/officeDocument/2006/relationships/tags" Target="../tags/tag118.xml"/><Relationship Id="rId3" Type="http://schemas.openxmlformats.org/officeDocument/2006/relationships/tags" Target="../tags/tag103.xml"/><Relationship Id="rId7" Type="http://schemas.openxmlformats.org/officeDocument/2006/relationships/tags" Target="../tags/tag107.xml"/><Relationship Id="rId12" Type="http://schemas.openxmlformats.org/officeDocument/2006/relationships/tags" Target="../tags/tag112.xml"/><Relationship Id="rId17" Type="http://schemas.openxmlformats.org/officeDocument/2006/relationships/tags" Target="../tags/tag117.xml"/><Relationship Id="rId2" Type="http://schemas.openxmlformats.org/officeDocument/2006/relationships/tags" Target="../tags/tag102.xml"/><Relationship Id="rId16" Type="http://schemas.openxmlformats.org/officeDocument/2006/relationships/tags" Target="../tags/tag116.xml"/><Relationship Id="rId1" Type="http://schemas.openxmlformats.org/officeDocument/2006/relationships/tags" Target="../tags/tag101.xml"/><Relationship Id="rId6" Type="http://schemas.openxmlformats.org/officeDocument/2006/relationships/tags" Target="../tags/tag106.xml"/><Relationship Id="rId11" Type="http://schemas.openxmlformats.org/officeDocument/2006/relationships/tags" Target="../tags/tag111.xml"/><Relationship Id="rId5" Type="http://schemas.openxmlformats.org/officeDocument/2006/relationships/tags" Target="../tags/tag105.xml"/><Relationship Id="rId15" Type="http://schemas.openxmlformats.org/officeDocument/2006/relationships/tags" Target="../tags/tag115.xml"/><Relationship Id="rId10" Type="http://schemas.openxmlformats.org/officeDocument/2006/relationships/tags" Target="../tags/tag11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04.xml"/><Relationship Id="rId9" Type="http://schemas.openxmlformats.org/officeDocument/2006/relationships/tags" Target="../tags/tag109.xml"/><Relationship Id="rId14" Type="http://schemas.openxmlformats.org/officeDocument/2006/relationships/tags" Target="../tags/tag11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26.xml"/><Relationship Id="rId13" Type="http://schemas.openxmlformats.org/officeDocument/2006/relationships/tags" Target="../tags/tag131.xml"/><Relationship Id="rId18" Type="http://schemas.openxmlformats.org/officeDocument/2006/relationships/tags" Target="../tags/tag136.xml"/><Relationship Id="rId3" Type="http://schemas.openxmlformats.org/officeDocument/2006/relationships/tags" Target="../tags/tag121.xml"/><Relationship Id="rId21" Type="http://schemas.openxmlformats.org/officeDocument/2006/relationships/tags" Target="../tags/tag139.xml"/><Relationship Id="rId7" Type="http://schemas.openxmlformats.org/officeDocument/2006/relationships/tags" Target="../tags/tag125.xml"/><Relationship Id="rId12" Type="http://schemas.openxmlformats.org/officeDocument/2006/relationships/tags" Target="../tags/tag130.xml"/><Relationship Id="rId17" Type="http://schemas.openxmlformats.org/officeDocument/2006/relationships/tags" Target="../tags/tag135.xml"/><Relationship Id="rId2" Type="http://schemas.openxmlformats.org/officeDocument/2006/relationships/tags" Target="../tags/tag120.xml"/><Relationship Id="rId16" Type="http://schemas.openxmlformats.org/officeDocument/2006/relationships/tags" Target="../tags/tag134.xml"/><Relationship Id="rId20" Type="http://schemas.openxmlformats.org/officeDocument/2006/relationships/tags" Target="../tags/tag138.xml"/><Relationship Id="rId1" Type="http://schemas.openxmlformats.org/officeDocument/2006/relationships/tags" Target="../tags/tag119.xml"/><Relationship Id="rId6" Type="http://schemas.openxmlformats.org/officeDocument/2006/relationships/tags" Target="../tags/tag124.xml"/><Relationship Id="rId11" Type="http://schemas.openxmlformats.org/officeDocument/2006/relationships/tags" Target="../tags/tag129.xml"/><Relationship Id="rId5" Type="http://schemas.openxmlformats.org/officeDocument/2006/relationships/tags" Target="../tags/tag123.xml"/><Relationship Id="rId15" Type="http://schemas.openxmlformats.org/officeDocument/2006/relationships/tags" Target="../tags/tag133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128.xml"/><Relationship Id="rId19" Type="http://schemas.openxmlformats.org/officeDocument/2006/relationships/tags" Target="../tags/tag137.xml"/><Relationship Id="rId4" Type="http://schemas.openxmlformats.org/officeDocument/2006/relationships/tags" Target="../tags/tag122.xml"/><Relationship Id="rId9" Type="http://schemas.openxmlformats.org/officeDocument/2006/relationships/tags" Target="../tags/tag127.xml"/><Relationship Id="rId14" Type="http://schemas.openxmlformats.org/officeDocument/2006/relationships/tags" Target="../tags/tag132.xml"/><Relationship Id="rId22" Type="http://schemas.openxmlformats.org/officeDocument/2006/relationships/tags" Target="../tags/tag140.xml"/></Relationships>
</file>

<file path=ppt/slides/_rels/slide13.xml.rels><?xml version="1.0" encoding="UTF-8" standalone="yes"?>
<Relationships xmlns="http://schemas.openxmlformats.org/package/2006/relationships"><Relationship Id="rId13" Type="http://schemas.openxmlformats.org/officeDocument/2006/relationships/tags" Target="../tags/tag153.xml"/><Relationship Id="rId18" Type="http://schemas.openxmlformats.org/officeDocument/2006/relationships/tags" Target="../tags/tag158.xml"/><Relationship Id="rId26" Type="http://schemas.openxmlformats.org/officeDocument/2006/relationships/tags" Target="../tags/tag166.xml"/><Relationship Id="rId21" Type="http://schemas.openxmlformats.org/officeDocument/2006/relationships/tags" Target="../tags/tag161.xml"/><Relationship Id="rId34" Type="http://schemas.openxmlformats.org/officeDocument/2006/relationships/tags" Target="../tags/tag174.xml"/><Relationship Id="rId7" Type="http://schemas.openxmlformats.org/officeDocument/2006/relationships/tags" Target="../tags/tag147.xml"/><Relationship Id="rId12" Type="http://schemas.openxmlformats.org/officeDocument/2006/relationships/tags" Target="../tags/tag152.xml"/><Relationship Id="rId17" Type="http://schemas.openxmlformats.org/officeDocument/2006/relationships/tags" Target="../tags/tag157.xml"/><Relationship Id="rId25" Type="http://schemas.openxmlformats.org/officeDocument/2006/relationships/tags" Target="../tags/tag165.xml"/><Relationship Id="rId33" Type="http://schemas.openxmlformats.org/officeDocument/2006/relationships/tags" Target="../tags/tag173.xml"/><Relationship Id="rId2" Type="http://schemas.openxmlformats.org/officeDocument/2006/relationships/tags" Target="../tags/tag142.xml"/><Relationship Id="rId16" Type="http://schemas.openxmlformats.org/officeDocument/2006/relationships/tags" Target="../tags/tag156.xml"/><Relationship Id="rId20" Type="http://schemas.openxmlformats.org/officeDocument/2006/relationships/tags" Target="../tags/tag160.xml"/><Relationship Id="rId29" Type="http://schemas.openxmlformats.org/officeDocument/2006/relationships/tags" Target="../tags/tag169.xml"/><Relationship Id="rId1" Type="http://schemas.openxmlformats.org/officeDocument/2006/relationships/tags" Target="../tags/tag141.xml"/><Relationship Id="rId6" Type="http://schemas.openxmlformats.org/officeDocument/2006/relationships/tags" Target="../tags/tag146.xml"/><Relationship Id="rId11" Type="http://schemas.openxmlformats.org/officeDocument/2006/relationships/tags" Target="../tags/tag151.xml"/><Relationship Id="rId24" Type="http://schemas.openxmlformats.org/officeDocument/2006/relationships/tags" Target="../tags/tag164.xml"/><Relationship Id="rId32" Type="http://schemas.openxmlformats.org/officeDocument/2006/relationships/tags" Target="../tags/tag172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45.xml"/><Relationship Id="rId15" Type="http://schemas.openxmlformats.org/officeDocument/2006/relationships/tags" Target="../tags/tag155.xml"/><Relationship Id="rId23" Type="http://schemas.openxmlformats.org/officeDocument/2006/relationships/tags" Target="../tags/tag163.xml"/><Relationship Id="rId28" Type="http://schemas.openxmlformats.org/officeDocument/2006/relationships/tags" Target="../tags/tag168.xml"/><Relationship Id="rId36" Type="http://schemas.openxmlformats.org/officeDocument/2006/relationships/tags" Target="../tags/tag176.xml"/><Relationship Id="rId10" Type="http://schemas.openxmlformats.org/officeDocument/2006/relationships/tags" Target="../tags/tag150.xml"/><Relationship Id="rId19" Type="http://schemas.openxmlformats.org/officeDocument/2006/relationships/tags" Target="../tags/tag159.xml"/><Relationship Id="rId31" Type="http://schemas.openxmlformats.org/officeDocument/2006/relationships/tags" Target="../tags/tag171.xml"/><Relationship Id="rId4" Type="http://schemas.openxmlformats.org/officeDocument/2006/relationships/tags" Target="../tags/tag144.xml"/><Relationship Id="rId9" Type="http://schemas.openxmlformats.org/officeDocument/2006/relationships/tags" Target="../tags/tag149.xml"/><Relationship Id="rId14" Type="http://schemas.openxmlformats.org/officeDocument/2006/relationships/tags" Target="../tags/tag154.xml"/><Relationship Id="rId22" Type="http://schemas.openxmlformats.org/officeDocument/2006/relationships/tags" Target="../tags/tag162.xml"/><Relationship Id="rId27" Type="http://schemas.openxmlformats.org/officeDocument/2006/relationships/tags" Target="../tags/tag167.xml"/><Relationship Id="rId30" Type="http://schemas.openxmlformats.org/officeDocument/2006/relationships/tags" Target="../tags/tag170.xml"/><Relationship Id="rId35" Type="http://schemas.openxmlformats.org/officeDocument/2006/relationships/tags" Target="../tags/tag175.xml"/><Relationship Id="rId8" Type="http://schemas.openxmlformats.org/officeDocument/2006/relationships/tags" Target="../tags/tag148.xml"/><Relationship Id="rId3" Type="http://schemas.openxmlformats.org/officeDocument/2006/relationships/tags" Target="../tags/tag14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tags" Target="../tags/tag189.xml"/><Relationship Id="rId18" Type="http://schemas.openxmlformats.org/officeDocument/2006/relationships/tags" Target="../tags/tag194.xml"/><Relationship Id="rId26" Type="http://schemas.openxmlformats.org/officeDocument/2006/relationships/tags" Target="../tags/tag202.xml"/><Relationship Id="rId21" Type="http://schemas.openxmlformats.org/officeDocument/2006/relationships/tags" Target="../tags/tag197.xml"/><Relationship Id="rId34" Type="http://schemas.openxmlformats.org/officeDocument/2006/relationships/tags" Target="../tags/tag210.xml"/><Relationship Id="rId7" Type="http://schemas.openxmlformats.org/officeDocument/2006/relationships/tags" Target="../tags/tag183.xml"/><Relationship Id="rId12" Type="http://schemas.openxmlformats.org/officeDocument/2006/relationships/tags" Target="../tags/tag188.xml"/><Relationship Id="rId17" Type="http://schemas.openxmlformats.org/officeDocument/2006/relationships/tags" Target="../tags/tag193.xml"/><Relationship Id="rId25" Type="http://schemas.openxmlformats.org/officeDocument/2006/relationships/tags" Target="../tags/tag201.xml"/><Relationship Id="rId33" Type="http://schemas.openxmlformats.org/officeDocument/2006/relationships/tags" Target="../tags/tag209.xml"/><Relationship Id="rId2" Type="http://schemas.openxmlformats.org/officeDocument/2006/relationships/tags" Target="../tags/tag178.xml"/><Relationship Id="rId16" Type="http://schemas.openxmlformats.org/officeDocument/2006/relationships/tags" Target="../tags/tag192.xml"/><Relationship Id="rId20" Type="http://schemas.openxmlformats.org/officeDocument/2006/relationships/tags" Target="../tags/tag196.xml"/><Relationship Id="rId29" Type="http://schemas.openxmlformats.org/officeDocument/2006/relationships/tags" Target="../tags/tag205.xml"/><Relationship Id="rId1" Type="http://schemas.openxmlformats.org/officeDocument/2006/relationships/tags" Target="../tags/tag177.xml"/><Relationship Id="rId6" Type="http://schemas.openxmlformats.org/officeDocument/2006/relationships/tags" Target="../tags/tag182.xml"/><Relationship Id="rId11" Type="http://schemas.openxmlformats.org/officeDocument/2006/relationships/tags" Target="../tags/tag187.xml"/><Relationship Id="rId24" Type="http://schemas.openxmlformats.org/officeDocument/2006/relationships/tags" Target="../tags/tag200.xml"/><Relationship Id="rId32" Type="http://schemas.openxmlformats.org/officeDocument/2006/relationships/tags" Target="../tags/tag208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181.xml"/><Relationship Id="rId15" Type="http://schemas.openxmlformats.org/officeDocument/2006/relationships/tags" Target="../tags/tag191.xml"/><Relationship Id="rId23" Type="http://schemas.openxmlformats.org/officeDocument/2006/relationships/tags" Target="../tags/tag199.xml"/><Relationship Id="rId28" Type="http://schemas.openxmlformats.org/officeDocument/2006/relationships/tags" Target="../tags/tag204.xml"/><Relationship Id="rId36" Type="http://schemas.openxmlformats.org/officeDocument/2006/relationships/tags" Target="../tags/tag212.xml"/><Relationship Id="rId10" Type="http://schemas.openxmlformats.org/officeDocument/2006/relationships/tags" Target="../tags/tag186.xml"/><Relationship Id="rId19" Type="http://schemas.openxmlformats.org/officeDocument/2006/relationships/tags" Target="../tags/tag195.xml"/><Relationship Id="rId31" Type="http://schemas.openxmlformats.org/officeDocument/2006/relationships/tags" Target="../tags/tag207.xml"/><Relationship Id="rId4" Type="http://schemas.openxmlformats.org/officeDocument/2006/relationships/tags" Target="../tags/tag180.xml"/><Relationship Id="rId9" Type="http://schemas.openxmlformats.org/officeDocument/2006/relationships/tags" Target="../tags/tag185.xml"/><Relationship Id="rId14" Type="http://schemas.openxmlformats.org/officeDocument/2006/relationships/tags" Target="../tags/tag190.xml"/><Relationship Id="rId22" Type="http://schemas.openxmlformats.org/officeDocument/2006/relationships/tags" Target="../tags/tag198.xml"/><Relationship Id="rId27" Type="http://schemas.openxmlformats.org/officeDocument/2006/relationships/tags" Target="../tags/tag203.xml"/><Relationship Id="rId30" Type="http://schemas.openxmlformats.org/officeDocument/2006/relationships/tags" Target="../tags/tag206.xml"/><Relationship Id="rId35" Type="http://schemas.openxmlformats.org/officeDocument/2006/relationships/tags" Target="../tags/tag211.xml"/><Relationship Id="rId8" Type="http://schemas.openxmlformats.org/officeDocument/2006/relationships/tags" Target="../tags/tag184.xml"/><Relationship Id="rId3" Type="http://schemas.openxmlformats.org/officeDocument/2006/relationships/tags" Target="../tags/tag17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21.xml"/><Relationship Id="rId13" Type="http://schemas.openxmlformats.org/officeDocument/2006/relationships/tags" Target="../tags/tag226.xml"/><Relationship Id="rId18" Type="http://schemas.openxmlformats.org/officeDocument/2006/relationships/tags" Target="../tags/tag231.xml"/><Relationship Id="rId3" Type="http://schemas.openxmlformats.org/officeDocument/2006/relationships/tags" Target="../tags/tag216.xml"/><Relationship Id="rId7" Type="http://schemas.openxmlformats.org/officeDocument/2006/relationships/tags" Target="../tags/tag220.xml"/><Relationship Id="rId12" Type="http://schemas.openxmlformats.org/officeDocument/2006/relationships/tags" Target="../tags/tag225.xml"/><Relationship Id="rId17" Type="http://schemas.openxmlformats.org/officeDocument/2006/relationships/tags" Target="../tags/tag230.xml"/><Relationship Id="rId2" Type="http://schemas.openxmlformats.org/officeDocument/2006/relationships/tags" Target="../tags/tag215.xml"/><Relationship Id="rId16" Type="http://schemas.openxmlformats.org/officeDocument/2006/relationships/tags" Target="../tags/tag229.xml"/><Relationship Id="rId1" Type="http://schemas.openxmlformats.org/officeDocument/2006/relationships/tags" Target="../tags/tag214.xml"/><Relationship Id="rId6" Type="http://schemas.openxmlformats.org/officeDocument/2006/relationships/tags" Target="../tags/tag219.xml"/><Relationship Id="rId11" Type="http://schemas.openxmlformats.org/officeDocument/2006/relationships/tags" Target="../tags/tag224.xml"/><Relationship Id="rId5" Type="http://schemas.openxmlformats.org/officeDocument/2006/relationships/tags" Target="../tags/tag218.xml"/><Relationship Id="rId15" Type="http://schemas.openxmlformats.org/officeDocument/2006/relationships/tags" Target="../tags/tag228.xml"/><Relationship Id="rId10" Type="http://schemas.openxmlformats.org/officeDocument/2006/relationships/tags" Target="../tags/tag22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17.xml"/><Relationship Id="rId9" Type="http://schemas.openxmlformats.org/officeDocument/2006/relationships/tags" Target="../tags/tag222.xml"/><Relationship Id="rId14" Type="http://schemas.openxmlformats.org/officeDocument/2006/relationships/tags" Target="../tags/tag22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239.xml"/><Relationship Id="rId13" Type="http://schemas.openxmlformats.org/officeDocument/2006/relationships/tags" Target="../tags/tag244.xml"/><Relationship Id="rId18" Type="http://schemas.openxmlformats.org/officeDocument/2006/relationships/tags" Target="../tags/tag249.xml"/><Relationship Id="rId3" Type="http://schemas.openxmlformats.org/officeDocument/2006/relationships/tags" Target="../tags/tag234.xml"/><Relationship Id="rId7" Type="http://schemas.openxmlformats.org/officeDocument/2006/relationships/tags" Target="../tags/tag238.xml"/><Relationship Id="rId12" Type="http://schemas.openxmlformats.org/officeDocument/2006/relationships/tags" Target="../tags/tag243.xml"/><Relationship Id="rId17" Type="http://schemas.openxmlformats.org/officeDocument/2006/relationships/tags" Target="../tags/tag248.xml"/><Relationship Id="rId2" Type="http://schemas.openxmlformats.org/officeDocument/2006/relationships/tags" Target="../tags/tag233.xml"/><Relationship Id="rId16" Type="http://schemas.openxmlformats.org/officeDocument/2006/relationships/tags" Target="../tags/tag247.xml"/><Relationship Id="rId1" Type="http://schemas.openxmlformats.org/officeDocument/2006/relationships/tags" Target="../tags/tag232.xml"/><Relationship Id="rId6" Type="http://schemas.openxmlformats.org/officeDocument/2006/relationships/tags" Target="../tags/tag237.xml"/><Relationship Id="rId11" Type="http://schemas.openxmlformats.org/officeDocument/2006/relationships/tags" Target="../tags/tag242.xml"/><Relationship Id="rId5" Type="http://schemas.openxmlformats.org/officeDocument/2006/relationships/tags" Target="../tags/tag236.xml"/><Relationship Id="rId15" Type="http://schemas.openxmlformats.org/officeDocument/2006/relationships/tags" Target="../tags/tag246.xml"/><Relationship Id="rId10" Type="http://schemas.openxmlformats.org/officeDocument/2006/relationships/tags" Target="../tags/tag24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35.xml"/><Relationship Id="rId9" Type="http://schemas.openxmlformats.org/officeDocument/2006/relationships/tags" Target="../tags/tag240.xml"/><Relationship Id="rId14" Type="http://schemas.openxmlformats.org/officeDocument/2006/relationships/tags" Target="../tags/tag245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257.xml"/><Relationship Id="rId13" Type="http://schemas.openxmlformats.org/officeDocument/2006/relationships/tags" Target="../tags/tag262.xml"/><Relationship Id="rId18" Type="http://schemas.openxmlformats.org/officeDocument/2006/relationships/tags" Target="../tags/tag267.xml"/><Relationship Id="rId3" Type="http://schemas.openxmlformats.org/officeDocument/2006/relationships/tags" Target="../tags/tag252.xml"/><Relationship Id="rId7" Type="http://schemas.openxmlformats.org/officeDocument/2006/relationships/tags" Target="../tags/tag256.xml"/><Relationship Id="rId12" Type="http://schemas.openxmlformats.org/officeDocument/2006/relationships/tags" Target="../tags/tag261.xml"/><Relationship Id="rId17" Type="http://schemas.openxmlformats.org/officeDocument/2006/relationships/tags" Target="../tags/tag266.xml"/><Relationship Id="rId2" Type="http://schemas.openxmlformats.org/officeDocument/2006/relationships/tags" Target="../tags/tag251.xml"/><Relationship Id="rId16" Type="http://schemas.openxmlformats.org/officeDocument/2006/relationships/tags" Target="../tags/tag265.xml"/><Relationship Id="rId1" Type="http://schemas.openxmlformats.org/officeDocument/2006/relationships/tags" Target="../tags/tag250.xml"/><Relationship Id="rId6" Type="http://schemas.openxmlformats.org/officeDocument/2006/relationships/tags" Target="../tags/tag255.xml"/><Relationship Id="rId11" Type="http://schemas.openxmlformats.org/officeDocument/2006/relationships/tags" Target="../tags/tag260.xml"/><Relationship Id="rId5" Type="http://schemas.openxmlformats.org/officeDocument/2006/relationships/tags" Target="../tags/tag254.xml"/><Relationship Id="rId15" Type="http://schemas.openxmlformats.org/officeDocument/2006/relationships/tags" Target="../tags/tag264.xml"/><Relationship Id="rId10" Type="http://schemas.openxmlformats.org/officeDocument/2006/relationships/tags" Target="../tags/tag25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53.xml"/><Relationship Id="rId9" Type="http://schemas.openxmlformats.org/officeDocument/2006/relationships/tags" Target="../tags/tag258.xml"/><Relationship Id="rId14" Type="http://schemas.openxmlformats.org/officeDocument/2006/relationships/tags" Target="../tags/tag263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275.xml"/><Relationship Id="rId13" Type="http://schemas.openxmlformats.org/officeDocument/2006/relationships/tags" Target="../tags/tag280.xml"/><Relationship Id="rId18" Type="http://schemas.openxmlformats.org/officeDocument/2006/relationships/tags" Target="../tags/tag285.xml"/><Relationship Id="rId3" Type="http://schemas.openxmlformats.org/officeDocument/2006/relationships/tags" Target="../tags/tag270.xml"/><Relationship Id="rId7" Type="http://schemas.openxmlformats.org/officeDocument/2006/relationships/tags" Target="../tags/tag274.xml"/><Relationship Id="rId12" Type="http://schemas.openxmlformats.org/officeDocument/2006/relationships/tags" Target="../tags/tag279.xml"/><Relationship Id="rId17" Type="http://schemas.openxmlformats.org/officeDocument/2006/relationships/tags" Target="../tags/tag284.xml"/><Relationship Id="rId2" Type="http://schemas.openxmlformats.org/officeDocument/2006/relationships/tags" Target="../tags/tag269.xml"/><Relationship Id="rId16" Type="http://schemas.openxmlformats.org/officeDocument/2006/relationships/tags" Target="../tags/tag283.xml"/><Relationship Id="rId1" Type="http://schemas.openxmlformats.org/officeDocument/2006/relationships/tags" Target="../tags/tag268.xml"/><Relationship Id="rId6" Type="http://schemas.openxmlformats.org/officeDocument/2006/relationships/tags" Target="../tags/tag273.xml"/><Relationship Id="rId11" Type="http://schemas.openxmlformats.org/officeDocument/2006/relationships/tags" Target="../tags/tag278.xml"/><Relationship Id="rId5" Type="http://schemas.openxmlformats.org/officeDocument/2006/relationships/tags" Target="../tags/tag272.xml"/><Relationship Id="rId15" Type="http://schemas.openxmlformats.org/officeDocument/2006/relationships/tags" Target="../tags/tag282.xml"/><Relationship Id="rId10" Type="http://schemas.openxmlformats.org/officeDocument/2006/relationships/tags" Target="../tags/tag27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71.xml"/><Relationship Id="rId9" Type="http://schemas.openxmlformats.org/officeDocument/2006/relationships/tags" Target="../tags/tag276.xml"/><Relationship Id="rId14" Type="http://schemas.openxmlformats.org/officeDocument/2006/relationships/tags" Target="../tags/tag28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293.xml"/><Relationship Id="rId13" Type="http://schemas.openxmlformats.org/officeDocument/2006/relationships/tags" Target="../tags/tag298.xml"/><Relationship Id="rId18" Type="http://schemas.openxmlformats.org/officeDocument/2006/relationships/tags" Target="../tags/tag303.xml"/><Relationship Id="rId3" Type="http://schemas.openxmlformats.org/officeDocument/2006/relationships/tags" Target="../tags/tag288.xml"/><Relationship Id="rId7" Type="http://schemas.openxmlformats.org/officeDocument/2006/relationships/tags" Target="../tags/tag292.xml"/><Relationship Id="rId12" Type="http://schemas.openxmlformats.org/officeDocument/2006/relationships/tags" Target="../tags/tag297.xml"/><Relationship Id="rId17" Type="http://schemas.openxmlformats.org/officeDocument/2006/relationships/tags" Target="../tags/tag302.xml"/><Relationship Id="rId2" Type="http://schemas.openxmlformats.org/officeDocument/2006/relationships/tags" Target="../tags/tag287.xml"/><Relationship Id="rId16" Type="http://schemas.openxmlformats.org/officeDocument/2006/relationships/tags" Target="../tags/tag301.xml"/><Relationship Id="rId1" Type="http://schemas.openxmlformats.org/officeDocument/2006/relationships/tags" Target="../tags/tag286.xml"/><Relationship Id="rId6" Type="http://schemas.openxmlformats.org/officeDocument/2006/relationships/tags" Target="../tags/tag291.xml"/><Relationship Id="rId11" Type="http://schemas.openxmlformats.org/officeDocument/2006/relationships/tags" Target="../tags/tag296.xml"/><Relationship Id="rId5" Type="http://schemas.openxmlformats.org/officeDocument/2006/relationships/tags" Target="../tags/tag290.xml"/><Relationship Id="rId15" Type="http://schemas.openxmlformats.org/officeDocument/2006/relationships/tags" Target="../tags/tag300.xml"/><Relationship Id="rId10" Type="http://schemas.openxmlformats.org/officeDocument/2006/relationships/tags" Target="../tags/tag295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89.xml"/><Relationship Id="rId9" Type="http://schemas.openxmlformats.org/officeDocument/2006/relationships/tags" Target="../tags/tag294.xml"/><Relationship Id="rId14" Type="http://schemas.openxmlformats.org/officeDocument/2006/relationships/tags" Target="../tags/tag299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11.xml"/><Relationship Id="rId13" Type="http://schemas.openxmlformats.org/officeDocument/2006/relationships/tags" Target="../tags/tag316.xml"/><Relationship Id="rId18" Type="http://schemas.openxmlformats.org/officeDocument/2006/relationships/tags" Target="../tags/tag321.xml"/><Relationship Id="rId3" Type="http://schemas.openxmlformats.org/officeDocument/2006/relationships/tags" Target="../tags/tag306.xml"/><Relationship Id="rId7" Type="http://schemas.openxmlformats.org/officeDocument/2006/relationships/tags" Target="../tags/tag310.xml"/><Relationship Id="rId12" Type="http://schemas.openxmlformats.org/officeDocument/2006/relationships/tags" Target="../tags/tag315.xml"/><Relationship Id="rId17" Type="http://schemas.openxmlformats.org/officeDocument/2006/relationships/tags" Target="../tags/tag320.xml"/><Relationship Id="rId2" Type="http://schemas.openxmlformats.org/officeDocument/2006/relationships/tags" Target="../tags/tag305.xml"/><Relationship Id="rId16" Type="http://schemas.openxmlformats.org/officeDocument/2006/relationships/tags" Target="../tags/tag319.xml"/><Relationship Id="rId1" Type="http://schemas.openxmlformats.org/officeDocument/2006/relationships/tags" Target="../tags/tag304.xml"/><Relationship Id="rId6" Type="http://schemas.openxmlformats.org/officeDocument/2006/relationships/tags" Target="../tags/tag309.xml"/><Relationship Id="rId11" Type="http://schemas.openxmlformats.org/officeDocument/2006/relationships/tags" Target="../tags/tag314.xml"/><Relationship Id="rId5" Type="http://schemas.openxmlformats.org/officeDocument/2006/relationships/tags" Target="../tags/tag308.xml"/><Relationship Id="rId15" Type="http://schemas.openxmlformats.org/officeDocument/2006/relationships/tags" Target="../tags/tag318.xml"/><Relationship Id="rId10" Type="http://schemas.openxmlformats.org/officeDocument/2006/relationships/tags" Target="../tags/tag313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07.xml"/><Relationship Id="rId9" Type="http://schemas.openxmlformats.org/officeDocument/2006/relationships/tags" Target="../tags/tag312.xml"/><Relationship Id="rId14" Type="http://schemas.openxmlformats.org/officeDocument/2006/relationships/tags" Target="../tags/tag31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3" Type="http://schemas.openxmlformats.org/officeDocument/2006/relationships/tags" Target="../tags/tag324.xml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1" Type="http://schemas.openxmlformats.org/officeDocument/2006/relationships/tags" Target="../tags/tag322.x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10" Type="http://schemas.openxmlformats.org/officeDocument/2006/relationships/tags" Target="../tags/tag331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47.xml"/><Relationship Id="rId13" Type="http://schemas.openxmlformats.org/officeDocument/2006/relationships/tags" Target="../tags/tag352.xml"/><Relationship Id="rId18" Type="http://schemas.openxmlformats.org/officeDocument/2006/relationships/tags" Target="../tags/tag357.xml"/><Relationship Id="rId26" Type="http://schemas.openxmlformats.org/officeDocument/2006/relationships/slideLayout" Target="../slideLayouts/slideLayout2.xml"/><Relationship Id="rId3" Type="http://schemas.openxmlformats.org/officeDocument/2006/relationships/tags" Target="../tags/tag342.xml"/><Relationship Id="rId21" Type="http://schemas.openxmlformats.org/officeDocument/2006/relationships/tags" Target="../tags/tag360.xml"/><Relationship Id="rId7" Type="http://schemas.openxmlformats.org/officeDocument/2006/relationships/tags" Target="../tags/tag346.xml"/><Relationship Id="rId12" Type="http://schemas.openxmlformats.org/officeDocument/2006/relationships/tags" Target="../tags/tag351.xml"/><Relationship Id="rId17" Type="http://schemas.openxmlformats.org/officeDocument/2006/relationships/tags" Target="../tags/tag356.xml"/><Relationship Id="rId25" Type="http://schemas.openxmlformats.org/officeDocument/2006/relationships/tags" Target="../tags/tag364.xml"/><Relationship Id="rId2" Type="http://schemas.openxmlformats.org/officeDocument/2006/relationships/tags" Target="../tags/tag341.xml"/><Relationship Id="rId16" Type="http://schemas.openxmlformats.org/officeDocument/2006/relationships/tags" Target="../tags/tag355.xml"/><Relationship Id="rId20" Type="http://schemas.openxmlformats.org/officeDocument/2006/relationships/tags" Target="../tags/tag359.xml"/><Relationship Id="rId1" Type="http://schemas.openxmlformats.org/officeDocument/2006/relationships/tags" Target="../tags/tag340.xml"/><Relationship Id="rId6" Type="http://schemas.openxmlformats.org/officeDocument/2006/relationships/tags" Target="../tags/tag345.xml"/><Relationship Id="rId11" Type="http://schemas.openxmlformats.org/officeDocument/2006/relationships/tags" Target="../tags/tag350.xml"/><Relationship Id="rId24" Type="http://schemas.openxmlformats.org/officeDocument/2006/relationships/tags" Target="../tags/tag363.xml"/><Relationship Id="rId5" Type="http://schemas.openxmlformats.org/officeDocument/2006/relationships/tags" Target="../tags/tag344.xml"/><Relationship Id="rId15" Type="http://schemas.openxmlformats.org/officeDocument/2006/relationships/tags" Target="../tags/tag354.xml"/><Relationship Id="rId23" Type="http://schemas.openxmlformats.org/officeDocument/2006/relationships/tags" Target="../tags/tag362.xml"/><Relationship Id="rId10" Type="http://schemas.openxmlformats.org/officeDocument/2006/relationships/tags" Target="../tags/tag349.xml"/><Relationship Id="rId19" Type="http://schemas.openxmlformats.org/officeDocument/2006/relationships/tags" Target="../tags/tag358.xml"/><Relationship Id="rId4" Type="http://schemas.openxmlformats.org/officeDocument/2006/relationships/tags" Target="../tags/tag343.xml"/><Relationship Id="rId9" Type="http://schemas.openxmlformats.org/officeDocument/2006/relationships/tags" Target="../tags/tag348.xml"/><Relationship Id="rId14" Type="http://schemas.openxmlformats.org/officeDocument/2006/relationships/tags" Target="../tags/tag353.xml"/><Relationship Id="rId22" Type="http://schemas.openxmlformats.org/officeDocument/2006/relationships/tags" Target="../tags/tag361.xml"/><Relationship Id="rId27" Type="http://schemas.openxmlformats.org/officeDocument/2006/relationships/image" Target="../media/image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72.xml"/><Relationship Id="rId13" Type="http://schemas.openxmlformats.org/officeDocument/2006/relationships/tags" Target="../tags/tag377.xml"/><Relationship Id="rId18" Type="http://schemas.openxmlformats.org/officeDocument/2006/relationships/tags" Target="../tags/tag382.xml"/><Relationship Id="rId26" Type="http://schemas.openxmlformats.org/officeDocument/2006/relationships/tags" Target="../tags/tag390.xml"/><Relationship Id="rId3" Type="http://schemas.openxmlformats.org/officeDocument/2006/relationships/tags" Target="../tags/tag367.xml"/><Relationship Id="rId21" Type="http://schemas.openxmlformats.org/officeDocument/2006/relationships/tags" Target="../tags/tag385.xml"/><Relationship Id="rId7" Type="http://schemas.openxmlformats.org/officeDocument/2006/relationships/tags" Target="../tags/tag371.xml"/><Relationship Id="rId12" Type="http://schemas.openxmlformats.org/officeDocument/2006/relationships/tags" Target="../tags/tag376.xml"/><Relationship Id="rId17" Type="http://schemas.openxmlformats.org/officeDocument/2006/relationships/tags" Target="../tags/tag381.xml"/><Relationship Id="rId25" Type="http://schemas.openxmlformats.org/officeDocument/2006/relationships/tags" Target="../tags/tag389.xml"/><Relationship Id="rId2" Type="http://schemas.openxmlformats.org/officeDocument/2006/relationships/tags" Target="../tags/tag366.xml"/><Relationship Id="rId16" Type="http://schemas.openxmlformats.org/officeDocument/2006/relationships/tags" Target="../tags/tag380.xml"/><Relationship Id="rId20" Type="http://schemas.openxmlformats.org/officeDocument/2006/relationships/tags" Target="../tags/tag384.xml"/><Relationship Id="rId1" Type="http://schemas.openxmlformats.org/officeDocument/2006/relationships/tags" Target="../tags/tag365.xml"/><Relationship Id="rId6" Type="http://schemas.openxmlformats.org/officeDocument/2006/relationships/tags" Target="../tags/tag370.xml"/><Relationship Id="rId11" Type="http://schemas.openxmlformats.org/officeDocument/2006/relationships/tags" Target="../tags/tag375.xml"/><Relationship Id="rId24" Type="http://schemas.openxmlformats.org/officeDocument/2006/relationships/tags" Target="../tags/tag388.xml"/><Relationship Id="rId5" Type="http://schemas.openxmlformats.org/officeDocument/2006/relationships/tags" Target="../tags/tag369.xml"/><Relationship Id="rId15" Type="http://schemas.openxmlformats.org/officeDocument/2006/relationships/tags" Target="../tags/tag379.xml"/><Relationship Id="rId23" Type="http://schemas.openxmlformats.org/officeDocument/2006/relationships/tags" Target="../tags/tag387.xml"/><Relationship Id="rId28" Type="http://schemas.openxmlformats.org/officeDocument/2006/relationships/image" Target="../media/image9.png"/><Relationship Id="rId10" Type="http://schemas.openxmlformats.org/officeDocument/2006/relationships/tags" Target="../tags/tag374.xml"/><Relationship Id="rId19" Type="http://schemas.openxmlformats.org/officeDocument/2006/relationships/tags" Target="../tags/tag383.xml"/><Relationship Id="rId4" Type="http://schemas.openxmlformats.org/officeDocument/2006/relationships/tags" Target="../tags/tag368.xml"/><Relationship Id="rId9" Type="http://schemas.openxmlformats.org/officeDocument/2006/relationships/tags" Target="../tags/tag373.xml"/><Relationship Id="rId14" Type="http://schemas.openxmlformats.org/officeDocument/2006/relationships/tags" Target="../tags/tag378.xml"/><Relationship Id="rId22" Type="http://schemas.openxmlformats.org/officeDocument/2006/relationships/tags" Target="../tags/tag386.xml"/><Relationship Id="rId27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398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26" Type="http://schemas.openxmlformats.org/officeDocument/2006/relationships/tags" Target="../tags/tag416.xml"/><Relationship Id="rId3" Type="http://schemas.openxmlformats.org/officeDocument/2006/relationships/tags" Target="../tags/tag393.xml"/><Relationship Id="rId21" Type="http://schemas.openxmlformats.org/officeDocument/2006/relationships/tags" Target="../tags/tag411.xml"/><Relationship Id="rId7" Type="http://schemas.openxmlformats.org/officeDocument/2006/relationships/tags" Target="../tags/tag397.xml"/><Relationship Id="rId12" Type="http://schemas.openxmlformats.org/officeDocument/2006/relationships/tags" Target="../tags/tag402.xml"/><Relationship Id="rId17" Type="http://schemas.openxmlformats.org/officeDocument/2006/relationships/tags" Target="../tags/tag407.xml"/><Relationship Id="rId25" Type="http://schemas.openxmlformats.org/officeDocument/2006/relationships/tags" Target="../tags/tag415.xml"/><Relationship Id="rId2" Type="http://schemas.openxmlformats.org/officeDocument/2006/relationships/tags" Target="../tags/tag392.xml"/><Relationship Id="rId16" Type="http://schemas.openxmlformats.org/officeDocument/2006/relationships/tags" Target="../tags/tag406.xml"/><Relationship Id="rId20" Type="http://schemas.openxmlformats.org/officeDocument/2006/relationships/tags" Target="../tags/tag410.xml"/><Relationship Id="rId29" Type="http://schemas.openxmlformats.org/officeDocument/2006/relationships/image" Target="../media/image90.png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11" Type="http://schemas.openxmlformats.org/officeDocument/2006/relationships/tags" Target="../tags/tag401.xml"/><Relationship Id="rId24" Type="http://schemas.openxmlformats.org/officeDocument/2006/relationships/tags" Target="../tags/tag414.xml"/><Relationship Id="rId5" Type="http://schemas.openxmlformats.org/officeDocument/2006/relationships/tags" Target="../tags/tag395.xml"/><Relationship Id="rId15" Type="http://schemas.openxmlformats.org/officeDocument/2006/relationships/tags" Target="../tags/tag405.xml"/><Relationship Id="rId23" Type="http://schemas.openxmlformats.org/officeDocument/2006/relationships/tags" Target="../tags/tag413.xml"/><Relationship Id="rId28" Type="http://schemas.openxmlformats.org/officeDocument/2006/relationships/slideLayout" Target="../slideLayouts/slideLayout2.xml"/><Relationship Id="rId10" Type="http://schemas.openxmlformats.org/officeDocument/2006/relationships/tags" Target="../tags/tag400.xml"/><Relationship Id="rId19" Type="http://schemas.openxmlformats.org/officeDocument/2006/relationships/tags" Target="../tags/tag409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4" Type="http://schemas.openxmlformats.org/officeDocument/2006/relationships/tags" Target="../tags/tag404.xml"/><Relationship Id="rId22" Type="http://schemas.openxmlformats.org/officeDocument/2006/relationships/tags" Target="../tags/tag412.xml"/><Relationship Id="rId27" Type="http://schemas.openxmlformats.org/officeDocument/2006/relationships/tags" Target="../tags/tag41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425.xml"/><Relationship Id="rId13" Type="http://schemas.openxmlformats.org/officeDocument/2006/relationships/tags" Target="../tags/tag430.xml"/><Relationship Id="rId18" Type="http://schemas.openxmlformats.org/officeDocument/2006/relationships/tags" Target="../tags/tag435.xml"/><Relationship Id="rId3" Type="http://schemas.openxmlformats.org/officeDocument/2006/relationships/tags" Target="../tags/tag420.xml"/><Relationship Id="rId7" Type="http://schemas.openxmlformats.org/officeDocument/2006/relationships/tags" Target="../tags/tag424.xml"/><Relationship Id="rId12" Type="http://schemas.openxmlformats.org/officeDocument/2006/relationships/tags" Target="../tags/tag429.xml"/><Relationship Id="rId17" Type="http://schemas.openxmlformats.org/officeDocument/2006/relationships/tags" Target="../tags/tag434.xml"/><Relationship Id="rId2" Type="http://schemas.openxmlformats.org/officeDocument/2006/relationships/tags" Target="../tags/tag419.xml"/><Relationship Id="rId16" Type="http://schemas.openxmlformats.org/officeDocument/2006/relationships/tags" Target="../tags/tag433.xml"/><Relationship Id="rId1" Type="http://schemas.openxmlformats.org/officeDocument/2006/relationships/tags" Target="../tags/tag418.xml"/><Relationship Id="rId6" Type="http://schemas.openxmlformats.org/officeDocument/2006/relationships/tags" Target="../tags/tag423.xml"/><Relationship Id="rId11" Type="http://schemas.openxmlformats.org/officeDocument/2006/relationships/tags" Target="../tags/tag428.xml"/><Relationship Id="rId5" Type="http://schemas.openxmlformats.org/officeDocument/2006/relationships/tags" Target="../tags/tag422.xml"/><Relationship Id="rId15" Type="http://schemas.openxmlformats.org/officeDocument/2006/relationships/tags" Target="../tags/tag432.xml"/><Relationship Id="rId10" Type="http://schemas.openxmlformats.org/officeDocument/2006/relationships/tags" Target="../tags/tag427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421.xml"/><Relationship Id="rId9" Type="http://schemas.openxmlformats.org/officeDocument/2006/relationships/tags" Target="../tags/tag426.xml"/><Relationship Id="rId14" Type="http://schemas.openxmlformats.org/officeDocument/2006/relationships/tags" Target="../tags/tag431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443.xml"/><Relationship Id="rId13" Type="http://schemas.openxmlformats.org/officeDocument/2006/relationships/tags" Target="../tags/tag448.xml"/><Relationship Id="rId18" Type="http://schemas.openxmlformats.org/officeDocument/2006/relationships/tags" Target="../tags/tag453.xml"/><Relationship Id="rId3" Type="http://schemas.openxmlformats.org/officeDocument/2006/relationships/tags" Target="../tags/tag438.xml"/><Relationship Id="rId21" Type="http://schemas.openxmlformats.org/officeDocument/2006/relationships/tags" Target="../tags/tag456.xml"/><Relationship Id="rId7" Type="http://schemas.openxmlformats.org/officeDocument/2006/relationships/tags" Target="../tags/tag442.xml"/><Relationship Id="rId12" Type="http://schemas.openxmlformats.org/officeDocument/2006/relationships/tags" Target="../tags/tag447.xml"/><Relationship Id="rId17" Type="http://schemas.openxmlformats.org/officeDocument/2006/relationships/tags" Target="../tags/tag452.xml"/><Relationship Id="rId2" Type="http://schemas.openxmlformats.org/officeDocument/2006/relationships/tags" Target="../tags/tag437.xml"/><Relationship Id="rId16" Type="http://schemas.openxmlformats.org/officeDocument/2006/relationships/tags" Target="../tags/tag451.xml"/><Relationship Id="rId20" Type="http://schemas.openxmlformats.org/officeDocument/2006/relationships/tags" Target="../tags/tag455.xml"/><Relationship Id="rId1" Type="http://schemas.openxmlformats.org/officeDocument/2006/relationships/tags" Target="../tags/tag436.xml"/><Relationship Id="rId6" Type="http://schemas.openxmlformats.org/officeDocument/2006/relationships/tags" Target="../tags/tag441.xml"/><Relationship Id="rId11" Type="http://schemas.openxmlformats.org/officeDocument/2006/relationships/tags" Target="../tags/tag446.xml"/><Relationship Id="rId5" Type="http://schemas.openxmlformats.org/officeDocument/2006/relationships/tags" Target="../tags/tag440.xml"/><Relationship Id="rId15" Type="http://schemas.openxmlformats.org/officeDocument/2006/relationships/tags" Target="../tags/tag450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445.xml"/><Relationship Id="rId19" Type="http://schemas.openxmlformats.org/officeDocument/2006/relationships/tags" Target="../tags/tag454.xml"/><Relationship Id="rId4" Type="http://schemas.openxmlformats.org/officeDocument/2006/relationships/tags" Target="../tags/tag439.xml"/><Relationship Id="rId9" Type="http://schemas.openxmlformats.org/officeDocument/2006/relationships/tags" Target="../tags/tag444.xml"/><Relationship Id="rId14" Type="http://schemas.openxmlformats.org/officeDocument/2006/relationships/tags" Target="../tags/tag449.xml"/><Relationship Id="rId22" Type="http://schemas.openxmlformats.org/officeDocument/2006/relationships/tags" Target="../tags/tag45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tags" Target="../tags/tag460.xml"/><Relationship Id="rId2" Type="http://schemas.openxmlformats.org/officeDocument/2006/relationships/tags" Target="../tags/tag459.xml"/><Relationship Id="rId1" Type="http://schemas.openxmlformats.org/officeDocument/2006/relationships/tags" Target="../tags/tag458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468.xml"/><Relationship Id="rId13" Type="http://schemas.openxmlformats.org/officeDocument/2006/relationships/tags" Target="../tags/tag473.xml"/><Relationship Id="rId3" Type="http://schemas.openxmlformats.org/officeDocument/2006/relationships/tags" Target="../tags/tag463.xml"/><Relationship Id="rId7" Type="http://schemas.openxmlformats.org/officeDocument/2006/relationships/tags" Target="../tags/tag467.xml"/><Relationship Id="rId12" Type="http://schemas.openxmlformats.org/officeDocument/2006/relationships/tags" Target="../tags/tag472.xml"/><Relationship Id="rId2" Type="http://schemas.openxmlformats.org/officeDocument/2006/relationships/tags" Target="../tags/tag462.xml"/><Relationship Id="rId1" Type="http://schemas.openxmlformats.org/officeDocument/2006/relationships/tags" Target="../tags/tag461.xml"/><Relationship Id="rId6" Type="http://schemas.openxmlformats.org/officeDocument/2006/relationships/tags" Target="../tags/tag466.xml"/><Relationship Id="rId11" Type="http://schemas.openxmlformats.org/officeDocument/2006/relationships/tags" Target="../tags/tag471.xml"/><Relationship Id="rId5" Type="http://schemas.openxmlformats.org/officeDocument/2006/relationships/tags" Target="../tags/tag465.xml"/><Relationship Id="rId15" Type="http://schemas.openxmlformats.org/officeDocument/2006/relationships/image" Target="../media/image10.png"/><Relationship Id="rId10" Type="http://schemas.openxmlformats.org/officeDocument/2006/relationships/tags" Target="../tags/tag470.xml"/><Relationship Id="rId4" Type="http://schemas.openxmlformats.org/officeDocument/2006/relationships/tags" Target="../tags/tag464.xml"/><Relationship Id="rId9" Type="http://schemas.openxmlformats.org/officeDocument/2006/relationships/tags" Target="../tags/tag469.xml"/><Relationship Id="rId14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481.xml"/><Relationship Id="rId13" Type="http://schemas.openxmlformats.org/officeDocument/2006/relationships/tags" Target="../tags/tag486.xml"/><Relationship Id="rId18" Type="http://schemas.openxmlformats.org/officeDocument/2006/relationships/image" Target="../media/image10.png"/><Relationship Id="rId3" Type="http://schemas.openxmlformats.org/officeDocument/2006/relationships/tags" Target="../tags/tag476.xml"/><Relationship Id="rId7" Type="http://schemas.openxmlformats.org/officeDocument/2006/relationships/tags" Target="../tags/tag480.xml"/><Relationship Id="rId12" Type="http://schemas.openxmlformats.org/officeDocument/2006/relationships/tags" Target="../tags/tag485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475.xml"/><Relationship Id="rId16" Type="http://schemas.openxmlformats.org/officeDocument/2006/relationships/tags" Target="../tags/tag489.xml"/><Relationship Id="rId1" Type="http://schemas.openxmlformats.org/officeDocument/2006/relationships/tags" Target="../tags/tag474.xml"/><Relationship Id="rId6" Type="http://schemas.openxmlformats.org/officeDocument/2006/relationships/tags" Target="../tags/tag479.xml"/><Relationship Id="rId11" Type="http://schemas.openxmlformats.org/officeDocument/2006/relationships/tags" Target="../tags/tag484.xml"/><Relationship Id="rId5" Type="http://schemas.openxmlformats.org/officeDocument/2006/relationships/tags" Target="../tags/tag478.xml"/><Relationship Id="rId15" Type="http://schemas.openxmlformats.org/officeDocument/2006/relationships/tags" Target="../tags/tag488.xml"/><Relationship Id="rId10" Type="http://schemas.openxmlformats.org/officeDocument/2006/relationships/tags" Target="../tags/tag483.xml"/><Relationship Id="rId4" Type="http://schemas.openxmlformats.org/officeDocument/2006/relationships/tags" Target="../tags/tag477.xml"/><Relationship Id="rId9" Type="http://schemas.openxmlformats.org/officeDocument/2006/relationships/tags" Target="../tags/tag482.xml"/><Relationship Id="rId14" Type="http://schemas.openxmlformats.org/officeDocument/2006/relationships/tags" Target="../tags/tag48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tags" Target="../tags/tag497.xml"/><Relationship Id="rId3" Type="http://schemas.openxmlformats.org/officeDocument/2006/relationships/tags" Target="../tags/tag492.xml"/><Relationship Id="rId7" Type="http://schemas.openxmlformats.org/officeDocument/2006/relationships/tags" Target="../tags/tag496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91.xml"/><Relationship Id="rId1" Type="http://schemas.openxmlformats.org/officeDocument/2006/relationships/tags" Target="../tags/tag490.xml"/><Relationship Id="rId6" Type="http://schemas.openxmlformats.org/officeDocument/2006/relationships/tags" Target="../tags/tag495.xml"/><Relationship Id="rId11" Type="http://schemas.openxmlformats.org/officeDocument/2006/relationships/tags" Target="../tags/tag500.xml"/><Relationship Id="rId5" Type="http://schemas.openxmlformats.org/officeDocument/2006/relationships/tags" Target="../tags/tag494.xml"/><Relationship Id="rId10" Type="http://schemas.openxmlformats.org/officeDocument/2006/relationships/tags" Target="../tags/tag499.xml"/><Relationship Id="rId4" Type="http://schemas.openxmlformats.org/officeDocument/2006/relationships/tags" Target="../tags/tag493.xml"/><Relationship Id="rId9" Type="http://schemas.openxmlformats.org/officeDocument/2006/relationships/tags" Target="../tags/tag498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tags" Target="../tags/tag513.xml"/><Relationship Id="rId18" Type="http://schemas.openxmlformats.org/officeDocument/2006/relationships/tags" Target="../tags/tag518.xml"/><Relationship Id="rId26" Type="http://schemas.openxmlformats.org/officeDocument/2006/relationships/tags" Target="../tags/tag526.xml"/><Relationship Id="rId39" Type="http://schemas.openxmlformats.org/officeDocument/2006/relationships/tags" Target="../tags/tag539.xml"/><Relationship Id="rId21" Type="http://schemas.openxmlformats.org/officeDocument/2006/relationships/tags" Target="../tags/tag521.xml"/><Relationship Id="rId34" Type="http://schemas.openxmlformats.org/officeDocument/2006/relationships/tags" Target="../tags/tag534.xml"/><Relationship Id="rId42" Type="http://schemas.openxmlformats.org/officeDocument/2006/relationships/tags" Target="../tags/tag542.xml"/><Relationship Id="rId47" Type="http://schemas.openxmlformats.org/officeDocument/2006/relationships/tags" Target="../tags/tag547.xml"/><Relationship Id="rId50" Type="http://schemas.openxmlformats.org/officeDocument/2006/relationships/tags" Target="../tags/tag550.xml"/><Relationship Id="rId55" Type="http://schemas.openxmlformats.org/officeDocument/2006/relationships/slideLayout" Target="../slideLayouts/slideLayout2.xml"/><Relationship Id="rId7" Type="http://schemas.openxmlformats.org/officeDocument/2006/relationships/tags" Target="../tags/tag507.xml"/><Relationship Id="rId2" Type="http://schemas.openxmlformats.org/officeDocument/2006/relationships/tags" Target="../tags/tag502.xml"/><Relationship Id="rId16" Type="http://schemas.openxmlformats.org/officeDocument/2006/relationships/tags" Target="../tags/tag516.xml"/><Relationship Id="rId29" Type="http://schemas.openxmlformats.org/officeDocument/2006/relationships/tags" Target="../tags/tag529.xml"/><Relationship Id="rId11" Type="http://schemas.openxmlformats.org/officeDocument/2006/relationships/tags" Target="../tags/tag511.xml"/><Relationship Id="rId24" Type="http://schemas.openxmlformats.org/officeDocument/2006/relationships/tags" Target="../tags/tag524.xml"/><Relationship Id="rId32" Type="http://schemas.openxmlformats.org/officeDocument/2006/relationships/tags" Target="../tags/tag532.xml"/><Relationship Id="rId37" Type="http://schemas.openxmlformats.org/officeDocument/2006/relationships/tags" Target="../tags/tag537.xml"/><Relationship Id="rId40" Type="http://schemas.openxmlformats.org/officeDocument/2006/relationships/tags" Target="../tags/tag540.xml"/><Relationship Id="rId45" Type="http://schemas.openxmlformats.org/officeDocument/2006/relationships/tags" Target="../tags/tag545.xml"/><Relationship Id="rId53" Type="http://schemas.openxmlformats.org/officeDocument/2006/relationships/tags" Target="../tags/tag553.xml"/><Relationship Id="rId5" Type="http://schemas.openxmlformats.org/officeDocument/2006/relationships/tags" Target="../tags/tag505.xml"/><Relationship Id="rId10" Type="http://schemas.openxmlformats.org/officeDocument/2006/relationships/tags" Target="../tags/tag510.xml"/><Relationship Id="rId19" Type="http://schemas.openxmlformats.org/officeDocument/2006/relationships/tags" Target="../tags/tag519.xml"/><Relationship Id="rId31" Type="http://schemas.openxmlformats.org/officeDocument/2006/relationships/tags" Target="../tags/tag531.xml"/><Relationship Id="rId44" Type="http://schemas.openxmlformats.org/officeDocument/2006/relationships/tags" Target="../tags/tag544.xml"/><Relationship Id="rId52" Type="http://schemas.openxmlformats.org/officeDocument/2006/relationships/tags" Target="../tags/tag552.xml"/><Relationship Id="rId4" Type="http://schemas.openxmlformats.org/officeDocument/2006/relationships/tags" Target="../tags/tag504.xml"/><Relationship Id="rId9" Type="http://schemas.openxmlformats.org/officeDocument/2006/relationships/tags" Target="../tags/tag509.xml"/><Relationship Id="rId14" Type="http://schemas.openxmlformats.org/officeDocument/2006/relationships/tags" Target="../tags/tag514.xml"/><Relationship Id="rId22" Type="http://schemas.openxmlformats.org/officeDocument/2006/relationships/tags" Target="../tags/tag522.xml"/><Relationship Id="rId27" Type="http://schemas.openxmlformats.org/officeDocument/2006/relationships/tags" Target="../tags/tag527.xml"/><Relationship Id="rId30" Type="http://schemas.openxmlformats.org/officeDocument/2006/relationships/tags" Target="../tags/tag530.xml"/><Relationship Id="rId35" Type="http://schemas.openxmlformats.org/officeDocument/2006/relationships/tags" Target="../tags/tag535.xml"/><Relationship Id="rId43" Type="http://schemas.openxmlformats.org/officeDocument/2006/relationships/tags" Target="../tags/tag543.xml"/><Relationship Id="rId48" Type="http://schemas.openxmlformats.org/officeDocument/2006/relationships/tags" Target="../tags/tag548.xml"/><Relationship Id="rId8" Type="http://schemas.openxmlformats.org/officeDocument/2006/relationships/tags" Target="../tags/tag508.xml"/><Relationship Id="rId51" Type="http://schemas.openxmlformats.org/officeDocument/2006/relationships/tags" Target="../tags/tag551.xml"/><Relationship Id="rId3" Type="http://schemas.openxmlformats.org/officeDocument/2006/relationships/tags" Target="../tags/tag503.xml"/><Relationship Id="rId12" Type="http://schemas.openxmlformats.org/officeDocument/2006/relationships/tags" Target="../tags/tag512.xml"/><Relationship Id="rId17" Type="http://schemas.openxmlformats.org/officeDocument/2006/relationships/tags" Target="../tags/tag517.xml"/><Relationship Id="rId25" Type="http://schemas.openxmlformats.org/officeDocument/2006/relationships/tags" Target="../tags/tag525.xml"/><Relationship Id="rId33" Type="http://schemas.openxmlformats.org/officeDocument/2006/relationships/tags" Target="../tags/tag533.xml"/><Relationship Id="rId38" Type="http://schemas.openxmlformats.org/officeDocument/2006/relationships/tags" Target="../tags/tag538.xml"/><Relationship Id="rId46" Type="http://schemas.openxmlformats.org/officeDocument/2006/relationships/tags" Target="../tags/tag546.xml"/><Relationship Id="rId20" Type="http://schemas.openxmlformats.org/officeDocument/2006/relationships/tags" Target="../tags/tag520.xml"/><Relationship Id="rId41" Type="http://schemas.openxmlformats.org/officeDocument/2006/relationships/tags" Target="../tags/tag541.xml"/><Relationship Id="rId54" Type="http://schemas.openxmlformats.org/officeDocument/2006/relationships/tags" Target="../tags/tag554.xml"/><Relationship Id="rId1" Type="http://schemas.openxmlformats.org/officeDocument/2006/relationships/tags" Target="../tags/tag501.xml"/><Relationship Id="rId6" Type="http://schemas.openxmlformats.org/officeDocument/2006/relationships/tags" Target="../tags/tag506.xml"/><Relationship Id="rId15" Type="http://schemas.openxmlformats.org/officeDocument/2006/relationships/tags" Target="../tags/tag515.xml"/><Relationship Id="rId23" Type="http://schemas.openxmlformats.org/officeDocument/2006/relationships/tags" Target="../tags/tag523.xml"/><Relationship Id="rId28" Type="http://schemas.openxmlformats.org/officeDocument/2006/relationships/tags" Target="../tags/tag528.xml"/><Relationship Id="rId36" Type="http://schemas.openxmlformats.org/officeDocument/2006/relationships/tags" Target="../tags/tag536.xml"/><Relationship Id="rId49" Type="http://schemas.openxmlformats.org/officeDocument/2006/relationships/tags" Target="../tags/tag549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567.xml"/><Relationship Id="rId18" Type="http://schemas.openxmlformats.org/officeDocument/2006/relationships/tags" Target="../tags/tag572.xml"/><Relationship Id="rId26" Type="http://schemas.openxmlformats.org/officeDocument/2006/relationships/tags" Target="../tags/tag580.xml"/><Relationship Id="rId39" Type="http://schemas.openxmlformats.org/officeDocument/2006/relationships/tags" Target="../tags/tag593.xml"/><Relationship Id="rId21" Type="http://schemas.openxmlformats.org/officeDocument/2006/relationships/tags" Target="../tags/tag575.xml"/><Relationship Id="rId34" Type="http://schemas.openxmlformats.org/officeDocument/2006/relationships/tags" Target="../tags/tag588.xml"/><Relationship Id="rId42" Type="http://schemas.openxmlformats.org/officeDocument/2006/relationships/tags" Target="../tags/tag596.xml"/><Relationship Id="rId47" Type="http://schemas.openxmlformats.org/officeDocument/2006/relationships/tags" Target="../tags/tag601.xml"/><Relationship Id="rId50" Type="http://schemas.openxmlformats.org/officeDocument/2006/relationships/slideLayout" Target="../slideLayouts/slideLayout2.xml"/><Relationship Id="rId7" Type="http://schemas.openxmlformats.org/officeDocument/2006/relationships/tags" Target="../tags/tag561.xml"/><Relationship Id="rId2" Type="http://schemas.openxmlformats.org/officeDocument/2006/relationships/tags" Target="../tags/tag556.xml"/><Relationship Id="rId16" Type="http://schemas.openxmlformats.org/officeDocument/2006/relationships/tags" Target="../tags/tag570.xml"/><Relationship Id="rId29" Type="http://schemas.openxmlformats.org/officeDocument/2006/relationships/tags" Target="../tags/tag583.xml"/><Relationship Id="rId11" Type="http://schemas.openxmlformats.org/officeDocument/2006/relationships/tags" Target="../tags/tag565.xml"/><Relationship Id="rId24" Type="http://schemas.openxmlformats.org/officeDocument/2006/relationships/tags" Target="../tags/tag578.xml"/><Relationship Id="rId32" Type="http://schemas.openxmlformats.org/officeDocument/2006/relationships/tags" Target="../tags/tag586.xml"/><Relationship Id="rId37" Type="http://schemas.openxmlformats.org/officeDocument/2006/relationships/tags" Target="../tags/tag591.xml"/><Relationship Id="rId40" Type="http://schemas.openxmlformats.org/officeDocument/2006/relationships/tags" Target="../tags/tag594.xml"/><Relationship Id="rId45" Type="http://schemas.openxmlformats.org/officeDocument/2006/relationships/tags" Target="../tags/tag599.xml"/><Relationship Id="rId5" Type="http://schemas.openxmlformats.org/officeDocument/2006/relationships/tags" Target="../tags/tag559.xml"/><Relationship Id="rId15" Type="http://schemas.openxmlformats.org/officeDocument/2006/relationships/tags" Target="../tags/tag569.xml"/><Relationship Id="rId23" Type="http://schemas.openxmlformats.org/officeDocument/2006/relationships/tags" Target="../tags/tag577.xml"/><Relationship Id="rId28" Type="http://schemas.openxmlformats.org/officeDocument/2006/relationships/tags" Target="../tags/tag582.xml"/><Relationship Id="rId36" Type="http://schemas.openxmlformats.org/officeDocument/2006/relationships/tags" Target="../tags/tag590.xml"/><Relationship Id="rId49" Type="http://schemas.openxmlformats.org/officeDocument/2006/relationships/tags" Target="../tags/tag603.xml"/><Relationship Id="rId10" Type="http://schemas.openxmlformats.org/officeDocument/2006/relationships/tags" Target="../tags/tag564.xml"/><Relationship Id="rId19" Type="http://schemas.openxmlformats.org/officeDocument/2006/relationships/tags" Target="../tags/tag573.xml"/><Relationship Id="rId31" Type="http://schemas.openxmlformats.org/officeDocument/2006/relationships/tags" Target="../tags/tag585.xml"/><Relationship Id="rId44" Type="http://schemas.openxmlformats.org/officeDocument/2006/relationships/tags" Target="../tags/tag598.xml"/><Relationship Id="rId4" Type="http://schemas.openxmlformats.org/officeDocument/2006/relationships/tags" Target="../tags/tag558.xml"/><Relationship Id="rId9" Type="http://schemas.openxmlformats.org/officeDocument/2006/relationships/tags" Target="../tags/tag563.xml"/><Relationship Id="rId14" Type="http://schemas.openxmlformats.org/officeDocument/2006/relationships/tags" Target="../tags/tag568.xml"/><Relationship Id="rId22" Type="http://schemas.openxmlformats.org/officeDocument/2006/relationships/tags" Target="../tags/tag576.xml"/><Relationship Id="rId27" Type="http://schemas.openxmlformats.org/officeDocument/2006/relationships/tags" Target="../tags/tag581.xml"/><Relationship Id="rId30" Type="http://schemas.openxmlformats.org/officeDocument/2006/relationships/tags" Target="../tags/tag584.xml"/><Relationship Id="rId35" Type="http://schemas.openxmlformats.org/officeDocument/2006/relationships/tags" Target="../tags/tag589.xml"/><Relationship Id="rId43" Type="http://schemas.openxmlformats.org/officeDocument/2006/relationships/tags" Target="../tags/tag597.xml"/><Relationship Id="rId48" Type="http://schemas.openxmlformats.org/officeDocument/2006/relationships/tags" Target="../tags/tag602.xml"/><Relationship Id="rId8" Type="http://schemas.openxmlformats.org/officeDocument/2006/relationships/tags" Target="../tags/tag562.xml"/><Relationship Id="rId3" Type="http://schemas.openxmlformats.org/officeDocument/2006/relationships/tags" Target="../tags/tag557.xml"/><Relationship Id="rId12" Type="http://schemas.openxmlformats.org/officeDocument/2006/relationships/tags" Target="../tags/tag566.xml"/><Relationship Id="rId17" Type="http://schemas.openxmlformats.org/officeDocument/2006/relationships/tags" Target="../tags/tag571.xml"/><Relationship Id="rId25" Type="http://schemas.openxmlformats.org/officeDocument/2006/relationships/tags" Target="../tags/tag579.xml"/><Relationship Id="rId33" Type="http://schemas.openxmlformats.org/officeDocument/2006/relationships/tags" Target="../tags/tag587.xml"/><Relationship Id="rId38" Type="http://schemas.openxmlformats.org/officeDocument/2006/relationships/tags" Target="../tags/tag592.xml"/><Relationship Id="rId46" Type="http://schemas.openxmlformats.org/officeDocument/2006/relationships/tags" Target="../tags/tag600.xml"/><Relationship Id="rId20" Type="http://schemas.openxmlformats.org/officeDocument/2006/relationships/tags" Target="../tags/tag574.xml"/><Relationship Id="rId41" Type="http://schemas.openxmlformats.org/officeDocument/2006/relationships/tags" Target="../tags/tag595.xml"/><Relationship Id="rId1" Type="http://schemas.openxmlformats.org/officeDocument/2006/relationships/tags" Target="../tags/tag555.xml"/><Relationship Id="rId6" Type="http://schemas.openxmlformats.org/officeDocument/2006/relationships/tags" Target="../tags/tag560.xml"/></Relationships>
</file>

<file path=ppt/slides/_rels/slide43.xml.rels><?xml version="1.0" encoding="UTF-8" standalone="yes"?>
<Relationships xmlns="http://schemas.openxmlformats.org/package/2006/relationships"><Relationship Id="rId13" Type="http://schemas.openxmlformats.org/officeDocument/2006/relationships/tags" Target="../tags/tag616.xml"/><Relationship Id="rId18" Type="http://schemas.openxmlformats.org/officeDocument/2006/relationships/tags" Target="../tags/tag621.xml"/><Relationship Id="rId26" Type="http://schemas.openxmlformats.org/officeDocument/2006/relationships/tags" Target="../tags/tag629.xml"/><Relationship Id="rId39" Type="http://schemas.openxmlformats.org/officeDocument/2006/relationships/tags" Target="../tags/tag642.xml"/><Relationship Id="rId21" Type="http://schemas.openxmlformats.org/officeDocument/2006/relationships/tags" Target="../tags/tag624.xml"/><Relationship Id="rId34" Type="http://schemas.openxmlformats.org/officeDocument/2006/relationships/tags" Target="../tags/tag637.xml"/><Relationship Id="rId42" Type="http://schemas.openxmlformats.org/officeDocument/2006/relationships/tags" Target="../tags/tag645.xml"/><Relationship Id="rId47" Type="http://schemas.openxmlformats.org/officeDocument/2006/relationships/tags" Target="../tags/tag650.xml"/><Relationship Id="rId50" Type="http://schemas.openxmlformats.org/officeDocument/2006/relationships/tags" Target="../tags/tag653.xml"/><Relationship Id="rId7" Type="http://schemas.openxmlformats.org/officeDocument/2006/relationships/tags" Target="../tags/tag610.xml"/><Relationship Id="rId2" Type="http://schemas.openxmlformats.org/officeDocument/2006/relationships/tags" Target="../tags/tag605.xml"/><Relationship Id="rId16" Type="http://schemas.openxmlformats.org/officeDocument/2006/relationships/tags" Target="../tags/tag619.xml"/><Relationship Id="rId29" Type="http://schemas.openxmlformats.org/officeDocument/2006/relationships/tags" Target="../tags/tag632.xml"/><Relationship Id="rId11" Type="http://schemas.openxmlformats.org/officeDocument/2006/relationships/tags" Target="../tags/tag614.xml"/><Relationship Id="rId24" Type="http://schemas.openxmlformats.org/officeDocument/2006/relationships/tags" Target="../tags/tag627.xml"/><Relationship Id="rId32" Type="http://schemas.openxmlformats.org/officeDocument/2006/relationships/tags" Target="../tags/tag635.xml"/><Relationship Id="rId37" Type="http://schemas.openxmlformats.org/officeDocument/2006/relationships/tags" Target="../tags/tag640.xml"/><Relationship Id="rId40" Type="http://schemas.openxmlformats.org/officeDocument/2006/relationships/tags" Target="../tags/tag643.xml"/><Relationship Id="rId45" Type="http://schemas.openxmlformats.org/officeDocument/2006/relationships/tags" Target="../tags/tag648.xml"/><Relationship Id="rId5" Type="http://schemas.openxmlformats.org/officeDocument/2006/relationships/tags" Target="../tags/tag608.xml"/><Relationship Id="rId15" Type="http://schemas.openxmlformats.org/officeDocument/2006/relationships/tags" Target="../tags/tag618.xml"/><Relationship Id="rId23" Type="http://schemas.openxmlformats.org/officeDocument/2006/relationships/tags" Target="../tags/tag626.xml"/><Relationship Id="rId28" Type="http://schemas.openxmlformats.org/officeDocument/2006/relationships/tags" Target="../tags/tag631.xml"/><Relationship Id="rId36" Type="http://schemas.openxmlformats.org/officeDocument/2006/relationships/tags" Target="../tags/tag639.xml"/><Relationship Id="rId49" Type="http://schemas.openxmlformats.org/officeDocument/2006/relationships/tags" Target="../tags/tag652.xml"/><Relationship Id="rId10" Type="http://schemas.openxmlformats.org/officeDocument/2006/relationships/tags" Target="../tags/tag613.xml"/><Relationship Id="rId19" Type="http://schemas.openxmlformats.org/officeDocument/2006/relationships/tags" Target="../tags/tag622.xml"/><Relationship Id="rId31" Type="http://schemas.openxmlformats.org/officeDocument/2006/relationships/tags" Target="../tags/tag634.xml"/><Relationship Id="rId44" Type="http://schemas.openxmlformats.org/officeDocument/2006/relationships/tags" Target="../tags/tag647.xml"/><Relationship Id="rId4" Type="http://schemas.openxmlformats.org/officeDocument/2006/relationships/tags" Target="../tags/tag607.xml"/><Relationship Id="rId9" Type="http://schemas.openxmlformats.org/officeDocument/2006/relationships/tags" Target="../tags/tag612.xml"/><Relationship Id="rId14" Type="http://schemas.openxmlformats.org/officeDocument/2006/relationships/tags" Target="../tags/tag617.xml"/><Relationship Id="rId22" Type="http://schemas.openxmlformats.org/officeDocument/2006/relationships/tags" Target="../tags/tag625.xml"/><Relationship Id="rId27" Type="http://schemas.openxmlformats.org/officeDocument/2006/relationships/tags" Target="../tags/tag630.xml"/><Relationship Id="rId30" Type="http://schemas.openxmlformats.org/officeDocument/2006/relationships/tags" Target="../tags/tag633.xml"/><Relationship Id="rId35" Type="http://schemas.openxmlformats.org/officeDocument/2006/relationships/tags" Target="../tags/tag638.xml"/><Relationship Id="rId43" Type="http://schemas.openxmlformats.org/officeDocument/2006/relationships/tags" Target="../tags/tag646.xml"/><Relationship Id="rId48" Type="http://schemas.openxmlformats.org/officeDocument/2006/relationships/tags" Target="../tags/tag651.xml"/><Relationship Id="rId8" Type="http://schemas.openxmlformats.org/officeDocument/2006/relationships/tags" Target="../tags/tag61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06.xml"/><Relationship Id="rId12" Type="http://schemas.openxmlformats.org/officeDocument/2006/relationships/tags" Target="../tags/tag615.xml"/><Relationship Id="rId17" Type="http://schemas.openxmlformats.org/officeDocument/2006/relationships/tags" Target="../tags/tag620.xml"/><Relationship Id="rId25" Type="http://schemas.openxmlformats.org/officeDocument/2006/relationships/tags" Target="../tags/tag628.xml"/><Relationship Id="rId33" Type="http://schemas.openxmlformats.org/officeDocument/2006/relationships/tags" Target="../tags/tag636.xml"/><Relationship Id="rId38" Type="http://schemas.openxmlformats.org/officeDocument/2006/relationships/tags" Target="../tags/tag641.xml"/><Relationship Id="rId46" Type="http://schemas.openxmlformats.org/officeDocument/2006/relationships/tags" Target="../tags/tag649.xml"/><Relationship Id="rId20" Type="http://schemas.openxmlformats.org/officeDocument/2006/relationships/tags" Target="../tags/tag623.xml"/><Relationship Id="rId41" Type="http://schemas.openxmlformats.org/officeDocument/2006/relationships/tags" Target="../tags/tag644.xml"/><Relationship Id="rId1" Type="http://schemas.openxmlformats.org/officeDocument/2006/relationships/tags" Target="../tags/tag604.xml"/><Relationship Id="rId6" Type="http://schemas.openxmlformats.org/officeDocument/2006/relationships/tags" Target="../tags/tag609.xml"/></Relationships>
</file>

<file path=ppt/slides/_rels/slide44.xml.rels><?xml version="1.0" encoding="UTF-8" standalone="yes"?>
<Relationships xmlns="http://schemas.openxmlformats.org/package/2006/relationships"><Relationship Id="rId13" Type="http://schemas.openxmlformats.org/officeDocument/2006/relationships/tags" Target="../tags/tag666.xml"/><Relationship Id="rId18" Type="http://schemas.openxmlformats.org/officeDocument/2006/relationships/tags" Target="../tags/tag671.xml"/><Relationship Id="rId26" Type="http://schemas.openxmlformats.org/officeDocument/2006/relationships/tags" Target="../tags/tag679.xml"/><Relationship Id="rId39" Type="http://schemas.openxmlformats.org/officeDocument/2006/relationships/tags" Target="../tags/tag692.xml"/><Relationship Id="rId21" Type="http://schemas.openxmlformats.org/officeDocument/2006/relationships/tags" Target="../tags/tag674.xml"/><Relationship Id="rId34" Type="http://schemas.openxmlformats.org/officeDocument/2006/relationships/tags" Target="../tags/tag687.xml"/><Relationship Id="rId42" Type="http://schemas.openxmlformats.org/officeDocument/2006/relationships/tags" Target="../tags/tag695.xml"/><Relationship Id="rId47" Type="http://schemas.openxmlformats.org/officeDocument/2006/relationships/tags" Target="../tags/tag700.xml"/><Relationship Id="rId50" Type="http://schemas.openxmlformats.org/officeDocument/2006/relationships/tags" Target="../tags/tag703.xml"/><Relationship Id="rId7" Type="http://schemas.openxmlformats.org/officeDocument/2006/relationships/tags" Target="../tags/tag660.xml"/><Relationship Id="rId2" Type="http://schemas.openxmlformats.org/officeDocument/2006/relationships/tags" Target="../tags/tag655.xml"/><Relationship Id="rId16" Type="http://schemas.openxmlformats.org/officeDocument/2006/relationships/tags" Target="../tags/tag669.xml"/><Relationship Id="rId29" Type="http://schemas.openxmlformats.org/officeDocument/2006/relationships/tags" Target="../tags/tag682.xml"/><Relationship Id="rId11" Type="http://schemas.openxmlformats.org/officeDocument/2006/relationships/tags" Target="../tags/tag664.xml"/><Relationship Id="rId24" Type="http://schemas.openxmlformats.org/officeDocument/2006/relationships/tags" Target="../tags/tag677.xml"/><Relationship Id="rId32" Type="http://schemas.openxmlformats.org/officeDocument/2006/relationships/tags" Target="../tags/tag685.xml"/><Relationship Id="rId37" Type="http://schemas.openxmlformats.org/officeDocument/2006/relationships/tags" Target="../tags/tag690.xml"/><Relationship Id="rId40" Type="http://schemas.openxmlformats.org/officeDocument/2006/relationships/tags" Target="../tags/tag693.xml"/><Relationship Id="rId45" Type="http://schemas.openxmlformats.org/officeDocument/2006/relationships/tags" Target="../tags/tag698.xml"/><Relationship Id="rId5" Type="http://schemas.openxmlformats.org/officeDocument/2006/relationships/tags" Target="../tags/tag658.xml"/><Relationship Id="rId15" Type="http://schemas.openxmlformats.org/officeDocument/2006/relationships/tags" Target="../tags/tag668.xml"/><Relationship Id="rId23" Type="http://schemas.openxmlformats.org/officeDocument/2006/relationships/tags" Target="../tags/tag676.xml"/><Relationship Id="rId28" Type="http://schemas.openxmlformats.org/officeDocument/2006/relationships/tags" Target="../tags/tag681.xml"/><Relationship Id="rId36" Type="http://schemas.openxmlformats.org/officeDocument/2006/relationships/tags" Target="../tags/tag689.xml"/><Relationship Id="rId49" Type="http://schemas.openxmlformats.org/officeDocument/2006/relationships/tags" Target="../tags/tag702.xml"/><Relationship Id="rId10" Type="http://schemas.openxmlformats.org/officeDocument/2006/relationships/tags" Target="../tags/tag663.xml"/><Relationship Id="rId19" Type="http://schemas.openxmlformats.org/officeDocument/2006/relationships/tags" Target="../tags/tag672.xml"/><Relationship Id="rId31" Type="http://schemas.openxmlformats.org/officeDocument/2006/relationships/tags" Target="../tags/tag684.xml"/><Relationship Id="rId44" Type="http://schemas.openxmlformats.org/officeDocument/2006/relationships/tags" Target="../tags/tag697.xml"/><Relationship Id="rId4" Type="http://schemas.openxmlformats.org/officeDocument/2006/relationships/tags" Target="../tags/tag657.xml"/><Relationship Id="rId9" Type="http://schemas.openxmlformats.org/officeDocument/2006/relationships/tags" Target="../tags/tag662.xml"/><Relationship Id="rId14" Type="http://schemas.openxmlformats.org/officeDocument/2006/relationships/tags" Target="../tags/tag667.xml"/><Relationship Id="rId22" Type="http://schemas.openxmlformats.org/officeDocument/2006/relationships/tags" Target="../tags/tag675.xml"/><Relationship Id="rId27" Type="http://schemas.openxmlformats.org/officeDocument/2006/relationships/tags" Target="../tags/tag680.xml"/><Relationship Id="rId30" Type="http://schemas.openxmlformats.org/officeDocument/2006/relationships/tags" Target="../tags/tag683.xml"/><Relationship Id="rId35" Type="http://schemas.openxmlformats.org/officeDocument/2006/relationships/tags" Target="../tags/tag688.xml"/><Relationship Id="rId43" Type="http://schemas.openxmlformats.org/officeDocument/2006/relationships/tags" Target="../tags/tag696.xml"/><Relationship Id="rId48" Type="http://schemas.openxmlformats.org/officeDocument/2006/relationships/tags" Target="../tags/tag701.xml"/><Relationship Id="rId8" Type="http://schemas.openxmlformats.org/officeDocument/2006/relationships/tags" Target="../tags/tag661.xml"/><Relationship Id="rId51" Type="http://schemas.openxmlformats.org/officeDocument/2006/relationships/slideLayout" Target="../slideLayouts/slideLayout2.xml"/><Relationship Id="rId3" Type="http://schemas.openxmlformats.org/officeDocument/2006/relationships/tags" Target="../tags/tag656.xml"/><Relationship Id="rId12" Type="http://schemas.openxmlformats.org/officeDocument/2006/relationships/tags" Target="../tags/tag665.xml"/><Relationship Id="rId17" Type="http://schemas.openxmlformats.org/officeDocument/2006/relationships/tags" Target="../tags/tag670.xml"/><Relationship Id="rId25" Type="http://schemas.openxmlformats.org/officeDocument/2006/relationships/tags" Target="../tags/tag678.xml"/><Relationship Id="rId33" Type="http://schemas.openxmlformats.org/officeDocument/2006/relationships/tags" Target="../tags/tag686.xml"/><Relationship Id="rId38" Type="http://schemas.openxmlformats.org/officeDocument/2006/relationships/tags" Target="../tags/tag691.xml"/><Relationship Id="rId46" Type="http://schemas.openxmlformats.org/officeDocument/2006/relationships/tags" Target="../tags/tag699.xml"/><Relationship Id="rId20" Type="http://schemas.openxmlformats.org/officeDocument/2006/relationships/tags" Target="../tags/tag673.xml"/><Relationship Id="rId41" Type="http://schemas.openxmlformats.org/officeDocument/2006/relationships/tags" Target="../tags/tag694.xml"/><Relationship Id="rId1" Type="http://schemas.openxmlformats.org/officeDocument/2006/relationships/tags" Target="../tags/tag654.xml"/><Relationship Id="rId6" Type="http://schemas.openxmlformats.org/officeDocument/2006/relationships/tags" Target="../tags/tag659.xml"/></Relationships>
</file>

<file path=ppt/slides/_rels/slide45.xml.rels><?xml version="1.0" encoding="UTF-8" standalone="yes"?>
<Relationships xmlns="http://schemas.openxmlformats.org/package/2006/relationships"><Relationship Id="rId13" Type="http://schemas.openxmlformats.org/officeDocument/2006/relationships/tags" Target="../tags/tag716.xml"/><Relationship Id="rId18" Type="http://schemas.openxmlformats.org/officeDocument/2006/relationships/tags" Target="../tags/tag721.xml"/><Relationship Id="rId26" Type="http://schemas.openxmlformats.org/officeDocument/2006/relationships/tags" Target="../tags/tag729.xml"/><Relationship Id="rId21" Type="http://schemas.openxmlformats.org/officeDocument/2006/relationships/tags" Target="../tags/tag724.xml"/><Relationship Id="rId34" Type="http://schemas.openxmlformats.org/officeDocument/2006/relationships/tags" Target="../tags/tag737.xml"/><Relationship Id="rId7" Type="http://schemas.openxmlformats.org/officeDocument/2006/relationships/tags" Target="../tags/tag710.xml"/><Relationship Id="rId12" Type="http://schemas.openxmlformats.org/officeDocument/2006/relationships/tags" Target="../tags/tag715.xml"/><Relationship Id="rId17" Type="http://schemas.openxmlformats.org/officeDocument/2006/relationships/tags" Target="../tags/tag720.xml"/><Relationship Id="rId25" Type="http://schemas.openxmlformats.org/officeDocument/2006/relationships/tags" Target="../tags/tag728.xml"/><Relationship Id="rId33" Type="http://schemas.openxmlformats.org/officeDocument/2006/relationships/tags" Target="../tags/tag736.xml"/><Relationship Id="rId2" Type="http://schemas.openxmlformats.org/officeDocument/2006/relationships/tags" Target="../tags/tag705.xml"/><Relationship Id="rId16" Type="http://schemas.openxmlformats.org/officeDocument/2006/relationships/tags" Target="../tags/tag719.xml"/><Relationship Id="rId20" Type="http://schemas.openxmlformats.org/officeDocument/2006/relationships/tags" Target="../tags/tag723.xml"/><Relationship Id="rId29" Type="http://schemas.openxmlformats.org/officeDocument/2006/relationships/tags" Target="../tags/tag732.xml"/><Relationship Id="rId1" Type="http://schemas.openxmlformats.org/officeDocument/2006/relationships/tags" Target="../tags/tag704.xml"/><Relationship Id="rId6" Type="http://schemas.openxmlformats.org/officeDocument/2006/relationships/tags" Target="../tags/tag709.xml"/><Relationship Id="rId11" Type="http://schemas.openxmlformats.org/officeDocument/2006/relationships/tags" Target="../tags/tag714.xml"/><Relationship Id="rId24" Type="http://schemas.openxmlformats.org/officeDocument/2006/relationships/tags" Target="../tags/tag727.xml"/><Relationship Id="rId32" Type="http://schemas.openxmlformats.org/officeDocument/2006/relationships/tags" Target="../tags/tag735.xml"/><Relationship Id="rId37" Type="http://schemas.openxmlformats.org/officeDocument/2006/relationships/image" Target="../media/image10.png"/><Relationship Id="rId5" Type="http://schemas.openxmlformats.org/officeDocument/2006/relationships/tags" Target="../tags/tag708.xml"/><Relationship Id="rId15" Type="http://schemas.openxmlformats.org/officeDocument/2006/relationships/tags" Target="../tags/tag718.xml"/><Relationship Id="rId23" Type="http://schemas.openxmlformats.org/officeDocument/2006/relationships/tags" Target="../tags/tag726.xml"/><Relationship Id="rId28" Type="http://schemas.openxmlformats.org/officeDocument/2006/relationships/tags" Target="../tags/tag731.xml"/><Relationship Id="rId36" Type="http://schemas.openxmlformats.org/officeDocument/2006/relationships/slideLayout" Target="../slideLayouts/slideLayout2.xml"/><Relationship Id="rId10" Type="http://schemas.openxmlformats.org/officeDocument/2006/relationships/tags" Target="../tags/tag713.xml"/><Relationship Id="rId19" Type="http://schemas.openxmlformats.org/officeDocument/2006/relationships/tags" Target="../tags/tag722.xml"/><Relationship Id="rId31" Type="http://schemas.openxmlformats.org/officeDocument/2006/relationships/tags" Target="../tags/tag734.xml"/><Relationship Id="rId4" Type="http://schemas.openxmlformats.org/officeDocument/2006/relationships/tags" Target="../tags/tag707.xml"/><Relationship Id="rId9" Type="http://schemas.openxmlformats.org/officeDocument/2006/relationships/tags" Target="../tags/tag712.xml"/><Relationship Id="rId14" Type="http://schemas.openxmlformats.org/officeDocument/2006/relationships/tags" Target="../tags/tag717.xml"/><Relationship Id="rId22" Type="http://schemas.openxmlformats.org/officeDocument/2006/relationships/tags" Target="../tags/tag725.xml"/><Relationship Id="rId27" Type="http://schemas.openxmlformats.org/officeDocument/2006/relationships/tags" Target="../tags/tag730.xml"/><Relationship Id="rId30" Type="http://schemas.openxmlformats.org/officeDocument/2006/relationships/tags" Target="../tags/tag733.xml"/><Relationship Id="rId35" Type="http://schemas.openxmlformats.org/officeDocument/2006/relationships/tags" Target="../tags/tag738.xml"/><Relationship Id="rId8" Type="http://schemas.openxmlformats.org/officeDocument/2006/relationships/tags" Target="../tags/tag711.xml"/><Relationship Id="rId3" Type="http://schemas.openxmlformats.org/officeDocument/2006/relationships/tags" Target="../tags/tag706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751.xml"/><Relationship Id="rId18" Type="http://schemas.openxmlformats.org/officeDocument/2006/relationships/tags" Target="../tags/tag756.xml"/><Relationship Id="rId26" Type="http://schemas.openxmlformats.org/officeDocument/2006/relationships/tags" Target="../tags/tag764.xml"/><Relationship Id="rId39" Type="http://schemas.openxmlformats.org/officeDocument/2006/relationships/tags" Target="../tags/tag777.xml"/><Relationship Id="rId21" Type="http://schemas.openxmlformats.org/officeDocument/2006/relationships/tags" Target="../tags/tag759.xml"/><Relationship Id="rId34" Type="http://schemas.openxmlformats.org/officeDocument/2006/relationships/tags" Target="../tags/tag772.xml"/><Relationship Id="rId42" Type="http://schemas.openxmlformats.org/officeDocument/2006/relationships/image" Target="../media/image11.png"/><Relationship Id="rId7" Type="http://schemas.openxmlformats.org/officeDocument/2006/relationships/tags" Target="../tags/tag745.xml"/><Relationship Id="rId2" Type="http://schemas.openxmlformats.org/officeDocument/2006/relationships/tags" Target="../tags/tag740.xml"/><Relationship Id="rId16" Type="http://schemas.openxmlformats.org/officeDocument/2006/relationships/tags" Target="../tags/tag754.xml"/><Relationship Id="rId20" Type="http://schemas.openxmlformats.org/officeDocument/2006/relationships/tags" Target="../tags/tag758.xml"/><Relationship Id="rId29" Type="http://schemas.openxmlformats.org/officeDocument/2006/relationships/tags" Target="../tags/tag767.xml"/><Relationship Id="rId41" Type="http://schemas.openxmlformats.org/officeDocument/2006/relationships/image" Target="../media/image10.png"/><Relationship Id="rId1" Type="http://schemas.openxmlformats.org/officeDocument/2006/relationships/tags" Target="../tags/tag739.xml"/><Relationship Id="rId6" Type="http://schemas.openxmlformats.org/officeDocument/2006/relationships/tags" Target="../tags/tag744.xml"/><Relationship Id="rId11" Type="http://schemas.openxmlformats.org/officeDocument/2006/relationships/tags" Target="../tags/tag749.xml"/><Relationship Id="rId24" Type="http://schemas.openxmlformats.org/officeDocument/2006/relationships/tags" Target="../tags/tag762.xml"/><Relationship Id="rId32" Type="http://schemas.openxmlformats.org/officeDocument/2006/relationships/tags" Target="../tags/tag770.xml"/><Relationship Id="rId37" Type="http://schemas.openxmlformats.org/officeDocument/2006/relationships/tags" Target="../tags/tag775.xml"/><Relationship Id="rId40" Type="http://schemas.openxmlformats.org/officeDocument/2006/relationships/slideLayout" Target="../slideLayouts/slideLayout2.xml"/><Relationship Id="rId5" Type="http://schemas.openxmlformats.org/officeDocument/2006/relationships/tags" Target="../tags/tag743.xml"/><Relationship Id="rId15" Type="http://schemas.openxmlformats.org/officeDocument/2006/relationships/tags" Target="../tags/tag753.xml"/><Relationship Id="rId23" Type="http://schemas.openxmlformats.org/officeDocument/2006/relationships/tags" Target="../tags/tag761.xml"/><Relationship Id="rId28" Type="http://schemas.openxmlformats.org/officeDocument/2006/relationships/tags" Target="../tags/tag766.xml"/><Relationship Id="rId36" Type="http://schemas.openxmlformats.org/officeDocument/2006/relationships/tags" Target="../tags/tag774.xml"/><Relationship Id="rId10" Type="http://schemas.openxmlformats.org/officeDocument/2006/relationships/tags" Target="../tags/tag748.xml"/><Relationship Id="rId19" Type="http://schemas.openxmlformats.org/officeDocument/2006/relationships/tags" Target="../tags/tag757.xml"/><Relationship Id="rId31" Type="http://schemas.openxmlformats.org/officeDocument/2006/relationships/tags" Target="../tags/tag769.xml"/><Relationship Id="rId4" Type="http://schemas.openxmlformats.org/officeDocument/2006/relationships/tags" Target="../tags/tag742.xml"/><Relationship Id="rId9" Type="http://schemas.openxmlformats.org/officeDocument/2006/relationships/tags" Target="../tags/tag747.xml"/><Relationship Id="rId14" Type="http://schemas.openxmlformats.org/officeDocument/2006/relationships/tags" Target="../tags/tag752.xml"/><Relationship Id="rId22" Type="http://schemas.openxmlformats.org/officeDocument/2006/relationships/tags" Target="../tags/tag760.xml"/><Relationship Id="rId27" Type="http://schemas.openxmlformats.org/officeDocument/2006/relationships/tags" Target="../tags/tag765.xml"/><Relationship Id="rId30" Type="http://schemas.openxmlformats.org/officeDocument/2006/relationships/tags" Target="../tags/tag768.xml"/><Relationship Id="rId35" Type="http://schemas.openxmlformats.org/officeDocument/2006/relationships/tags" Target="../tags/tag773.xml"/><Relationship Id="rId8" Type="http://schemas.openxmlformats.org/officeDocument/2006/relationships/tags" Target="../tags/tag746.xml"/><Relationship Id="rId3" Type="http://schemas.openxmlformats.org/officeDocument/2006/relationships/tags" Target="../tags/tag741.xml"/><Relationship Id="rId12" Type="http://schemas.openxmlformats.org/officeDocument/2006/relationships/tags" Target="../tags/tag750.xml"/><Relationship Id="rId17" Type="http://schemas.openxmlformats.org/officeDocument/2006/relationships/tags" Target="../tags/tag755.xml"/><Relationship Id="rId25" Type="http://schemas.openxmlformats.org/officeDocument/2006/relationships/tags" Target="../tags/tag763.xml"/><Relationship Id="rId33" Type="http://schemas.openxmlformats.org/officeDocument/2006/relationships/tags" Target="../tags/tag771.xml"/><Relationship Id="rId38" Type="http://schemas.openxmlformats.org/officeDocument/2006/relationships/tags" Target="../tags/tag776.xml"/></Relationships>
</file>

<file path=ppt/slides/_rels/slide47.xml.rels><?xml version="1.0" encoding="UTF-8" standalone="yes"?>
<Relationships xmlns="http://schemas.openxmlformats.org/package/2006/relationships"><Relationship Id="rId13" Type="http://schemas.openxmlformats.org/officeDocument/2006/relationships/tags" Target="../tags/tag790.xml"/><Relationship Id="rId18" Type="http://schemas.openxmlformats.org/officeDocument/2006/relationships/tags" Target="../tags/tag795.xml"/><Relationship Id="rId26" Type="http://schemas.openxmlformats.org/officeDocument/2006/relationships/tags" Target="../tags/tag803.xml"/><Relationship Id="rId39" Type="http://schemas.openxmlformats.org/officeDocument/2006/relationships/slideLayout" Target="../slideLayouts/slideLayout2.xml"/><Relationship Id="rId21" Type="http://schemas.openxmlformats.org/officeDocument/2006/relationships/tags" Target="../tags/tag798.xml"/><Relationship Id="rId34" Type="http://schemas.openxmlformats.org/officeDocument/2006/relationships/tags" Target="../tags/tag811.xml"/><Relationship Id="rId7" Type="http://schemas.openxmlformats.org/officeDocument/2006/relationships/tags" Target="../tags/tag784.xml"/><Relationship Id="rId2" Type="http://schemas.openxmlformats.org/officeDocument/2006/relationships/tags" Target="../tags/tag779.xml"/><Relationship Id="rId16" Type="http://schemas.openxmlformats.org/officeDocument/2006/relationships/tags" Target="../tags/tag793.xml"/><Relationship Id="rId20" Type="http://schemas.openxmlformats.org/officeDocument/2006/relationships/tags" Target="../tags/tag797.xml"/><Relationship Id="rId29" Type="http://schemas.openxmlformats.org/officeDocument/2006/relationships/tags" Target="../tags/tag806.xml"/><Relationship Id="rId41" Type="http://schemas.openxmlformats.org/officeDocument/2006/relationships/image" Target="../media/image12.png"/><Relationship Id="rId1" Type="http://schemas.openxmlformats.org/officeDocument/2006/relationships/tags" Target="../tags/tag778.xml"/><Relationship Id="rId6" Type="http://schemas.openxmlformats.org/officeDocument/2006/relationships/tags" Target="../tags/tag783.xml"/><Relationship Id="rId11" Type="http://schemas.openxmlformats.org/officeDocument/2006/relationships/tags" Target="../tags/tag788.xml"/><Relationship Id="rId24" Type="http://schemas.openxmlformats.org/officeDocument/2006/relationships/tags" Target="../tags/tag801.xml"/><Relationship Id="rId32" Type="http://schemas.openxmlformats.org/officeDocument/2006/relationships/tags" Target="../tags/tag809.xml"/><Relationship Id="rId37" Type="http://schemas.openxmlformats.org/officeDocument/2006/relationships/tags" Target="../tags/tag814.xml"/><Relationship Id="rId40" Type="http://schemas.openxmlformats.org/officeDocument/2006/relationships/image" Target="../media/image10.png"/><Relationship Id="rId5" Type="http://schemas.openxmlformats.org/officeDocument/2006/relationships/tags" Target="../tags/tag782.xml"/><Relationship Id="rId15" Type="http://schemas.openxmlformats.org/officeDocument/2006/relationships/tags" Target="../tags/tag792.xml"/><Relationship Id="rId23" Type="http://schemas.openxmlformats.org/officeDocument/2006/relationships/tags" Target="../tags/tag800.xml"/><Relationship Id="rId28" Type="http://schemas.openxmlformats.org/officeDocument/2006/relationships/tags" Target="../tags/tag805.xml"/><Relationship Id="rId36" Type="http://schemas.openxmlformats.org/officeDocument/2006/relationships/tags" Target="../tags/tag813.xml"/><Relationship Id="rId10" Type="http://schemas.openxmlformats.org/officeDocument/2006/relationships/tags" Target="../tags/tag787.xml"/><Relationship Id="rId19" Type="http://schemas.openxmlformats.org/officeDocument/2006/relationships/tags" Target="../tags/tag796.xml"/><Relationship Id="rId31" Type="http://schemas.openxmlformats.org/officeDocument/2006/relationships/tags" Target="../tags/tag808.xml"/><Relationship Id="rId4" Type="http://schemas.openxmlformats.org/officeDocument/2006/relationships/tags" Target="../tags/tag781.xml"/><Relationship Id="rId9" Type="http://schemas.openxmlformats.org/officeDocument/2006/relationships/tags" Target="../tags/tag786.xml"/><Relationship Id="rId14" Type="http://schemas.openxmlformats.org/officeDocument/2006/relationships/tags" Target="../tags/tag791.xml"/><Relationship Id="rId22" Type="http://schemas.openxmlformats.org/officeDocument/2006/relationships/tags" Target="../tags/tag799.xml"/><Relationship Id="rId27" Type="http://schemas.openxmlformats.org/officeDocument/2006/relationships/tags" Target="../tags/tag804.xml"/><Relationship Id="rId30" Type="http://schemas.openxmlformats.org/officeDocument/2006/relationships/tags" Target="../tags/tag807.xml"/><Relationship Id="rId35" Type="http://schemas.openxmlformats.org/officeDocument/2006/relationships/tags" Target="../tags/tag812.xml"/><Relationship Id="rId8" Type="http://schemas.openxmlformats.org/officeDocument/2006/relationships/tags" Target="../tags/tag785.xml"/><Relationship Id="rId3" Type="http://schemas.openxmlformats.org/officeDocument/2006/relationships/tags" Target="../tags/tag780.xml"/><Relationship Id="rId12" Type="http://schemas.openxmlformats.org/officeDocument/2006/relationships/tags" Target="../tags/tag789.xml"/><Relationship Id="rId17" Type="http://schemas.openxmlformats.org/officeDocument/2006/relationships/tags" Target="../tags/tag794.xml"/><Relationship Id="rId25" Type="http://schemas.openxmlformats.org/officeDocument/2006/relationships/tags" Target="../tags/tag802.xml"/><Relationship Id="rId33" Type="http://schemas.openxmlformats.org/officeDocument/2006/relationships/tags" Target="../tags/tag810.xml"/><Relationship Id="rId38" Type="http://schemas.openxmlformats.org/officeDocument/2006/relationships/tags" Target="../tags/tag815.xml"/></Relationships>
</file>

<file path=ppt/slides/_rels/slide48.xml.rels><?xml version="1.0" encoding="UTF-8" standalone="yes"?>
<Relationships xmlns="http://schemas.openxmlformats.org/package/2006/relationships"><Relationship Id="rId13" Type="http://schemas.openxmlformats.org/officeDocument/2006/relationships/tags" Target="../tags/tag828.xml"/><Relationship Id="rId18" Type="http://schemas.openxmlformats.org/officeDocument/2006/relationships/tags" Target="../tags/tag833.xml"/><Relationship Id="rId26" Type="http://schemas.openxmlformats.org/officeDocument/2006/relationships/tags" Target="../tags/tag841.xml"/><Relationship Id="rId39" Type="http://schemas.openxmlformats.org/officeDocument/2006/relationships/image" Target="../media/image10.png"/><Relationship Id="rId21" Type="http://schemas.openxmlformats.org/officeDocument/2006/relationships/tags" Target="../tags/tag836.xml"/><Relationship Id="rId34" Type="http://schemas.openxmlformats.org/officeDocument/2006/relationships/tags" Target="../tags/tag849.xml"/><Relationship Id="rId7" Type="http://schemas.openxmlformats.org/officeDocument/2006/relationships/tags" Target="../tags/tag822.xml"/><Relationship Id="rId12" Type="http://schemas.openxmlformats.org/officeDocument/2006/relationships/tags" Target="../tags/tag827.xml"/><Relationship Id="rId17" Type="http://schemas.openxmlformats.org/officeDocument/2006/relationships/tags" Target="../tags/tag832.xml"/><Relationship Id="rId25" Type="http://schemas.openxmlformats.org/officeDocument/2006/relationships/tags" Target="../tags/tag840.xml"/><Relationship Id="rId33" Type="http://schemas.openxmlformats.org/officeDocument/2006/relationships/tags" Target="../tags/tag848.xml"/><Relationship Id="rId38" Type="http://schemas.openxmlformats.org/officeDocument/2006/relationships/slideLayout" Target="../slideLayouts/slideLayout2.xml"/><Relationship Id="rId2" Type="http://schemas.openxmlformats.org/officeDocument/2006/relationships/tags" Target="../tags/tag817.xml"/><Relationship Id="rId16" Type="http://schemas.openxmlformats.org/officeDocument/2006/relationships/tags" Target="../tags/tag831.xml"/><Relationship Id="rId20" Type="http://schemas.openxmlformats.org/officeDocument/2006/relationships/tags" Target="../tags/tag835.xml"/><Relationship Id="rId29" Type="http://schemas.openxmlformats.org/officeDocument/2006/relationships/tags" Target="../tags/tag844.xml"/><Relationship Id="rId1" Type="http://schemas.openxmlformats.org/officeDocument/2006/relationships/tags" Target="../tags/tag816.xml"/><Relationship Id="rId6" Type="http://schemas.openxmlformats.org/officeDocument/2006/relationships/tags" Target="../tags/tag821.xml"/><Relationship Id="rId11" Type="http://schemas.openxmlformats.org/officeDocument/2006/relationships/tags" Target="../tags/tag826.xml"/><Relationship Id="rId24" Type="http://schemas.openxmlformats.org/officeDocument/2006/relationships/tags" Target="../tags/tag839.xml"/><Relationship Id="rId32" Type="http://schemas.openxmlformats.org/officeDocument/2006/relationships/tags" Target="../tags/tag847.xml"/><Relationship Id="rId37" Type="http://schemas.openxmlformats.org/officeDocument/2006/relationships/tags" Target="../tags/tag852.xml"/><Relationship Id="rId5" Type="http://schemas.openxmlformats.org/officeDocument/2006/relationships/tags" Target="../tags/tag820.xml"/><Relationship Id="rId15" Type="http://schemas.openxmlformats.org/officeDocument/2006/relationships/tags" Target="../tags/tag830.xml"/><Relationship Id="rId23" Type="http://schemas.openxmlformats.org/officeDocument/2006/relationships/tags" Target="../tags/tag838.xml"/><Relationship Id="rId28" Type="http://schemas.openxmlformats.org/officeDocument/2006/relationships/tags" Target="../tags/tag843.xml"/><Relationship Id="rId36" Type="http://schemas.openxmlformats.org/officeDocument/2006/relationships/tags" Target="../tags/tag851.xml"/><Relationship Id="rId10" Type="http://schemas.openxmlformats.org/officeDocument/2006/relationships/tags" Target="../tags/tag825.xml"/><Relationship Id="rId19" Type="http://schemas.openxmlformats.org/officeDocument/2006/relationships/tags" Target="../tags/tag834.xml"/><Relationship Id="rId31" Type="http://schemas.openxmlformats.org/officeDocument/2006/relationships/tags" Target="../tags/tag846.xml"/><Relationship Id="rId4" Type="http://schemas.openxmlformats.org/officeDocument/2006/relationships/tags" Target="../tags/tag819.xml"/><Relationship Id="rId9" Type="http://schemas.openxmlformats.org/officeDocument/2006/relationships/tags" Target="../tags/tag824.xml"/><Relationship Id="rId14" Type="http://schemas.openxmlformats.org/officeDocument/2006/relationships/tags" Target="../tags/tag829.xml"/><Relationship Id="rId22" Type="http://schemas.openxmlformats.org/officeDocument/2006/relationships/tags" Target="../tags/tag837.xml"/><Relationship Id="rId27" Type="http://schemas.openxmlformats.org/officeDocument/2006/relationships/tags" Target="../tags/tag842.xml"/><Relationship Id="rId30" Type="http://schemas.openxmlformats.org/officeDocument/2006/relationships/tags" Target="../tags/tag845.xml"/><Relationship Id="rId35" Type="http://schemas.openxmlformats.org/officeDocument/2006/relationships/tags" Target="../tags/tag850.xml"/><Relationship Id="rId8" Type="http://schemas.openxmlformats.org/officeDocument/2006/relationships/tags" Target="../tags/tag823.xml"/><Relationship Id="rId3" Type="http://schemas.openxmlformats.org/officeDocument/2006/relationships/tags" Target="../tags/tag818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860.xml"/><Relationship Id="rId13" Type="http://schemas.openxmlformats.org/officeDocument/2006/relationships/tags" Target="../tags/tag865.xml"/><Relationship Id="rId18" Type="http://schemas.openxmlformats.org/officeDocument/2006/relationships/tags" Target="../tags/tag870.xml"/><Relationship Id="rId3" Type="http://schemas.openxmlformats.org/officeDocument/2006/relationships/tags" Target="../tags/tag855.xml"/><Relationship Id="rId21" Type="http://schemas.openxmlformats.org/officeDocument/2006/relationships/tags" Target="../tags/tag873.xml"/><Relationship Id="rId7" Type="http://schemas.openxmlformats.org/officeDocument/2006/relationships/tags" Target="../tags/tag859.xml"/><Relationship Id="rId12" Type="http://schemas.openxmlformats.org/officeDocument/2006/relationships/tags" Target="../tags/tag864.xml"/><Relationship Id="rId17" Type="http://schemas.openxmlformats.org/officeDocument/2006/relationships/tags" Target="../tags/tag869.xml"/><Relationship Id="rId2" Type="http://schemas.openxmlformats.org/officeDocument/2006/relationships/tags" Target="../tags/tag854.xml"/><Relationship Id="rId16" Type="http://schemas.openxmlformats.org/officeDocument/2006/relationships/tags" Target="../tags/tag868.xml"/><Relationship Id="rId20" Type="http://schemas.openxmlformats.org/officeDocument/2006/relationships/tags" Target="../tags/tag872.xml"/><Relationship Id="rId1" Type="http://schemas.openxmlformats.org/officeDocument/2006/relationships/tags" Target="../tags/tag853.xml"/><Relationship Id="rId6" Type="http://schemas.openxmlformats.org/officeDocument/2006/relationships/tags" Target="../tags/tag858.xml"/><Relationship Id="rId11" Type="http://schemas.openxmlformats.org/officeDocument/2006/relationships/tags" Target="../tags/tag863.xml"/><Relationship Id="rId5" Type="http://schemas.openxmlformats.org/officeDocument/2006/relationships/tags" Target="../tags/tag857.xml"/><Relationship Id="rId15" Type="http://schemas.openxmlformats.org/officeDocument/2006/relationships/tags" Target="../tags/tag867.xml"/><Relationship Id="rId23" Type="http://schemas.openxmlformats.org/officeDocument/2006/relationships/slideLayout" Target="../slideLayouts/slideLayout2.xml"/><Relationship Id="rId10" Type="http://schemas.openxmlformats.org/officeDocument/2006/relationships/tags" Target="../tags/tag862.xml"/><Relationship Id="rId19" Type="http://schemas.openxmlformats.org/officeDocument/2006/relationships/tags" Target="../tags/tag871.xml"/><Relationship Id="rId4" Type="http://schemas.openxmlformats.org/officeDocument/2006/relationships/tags" Target="../tags/tag856.xml"/><Relationship Id="rId9" Type="http://schemas.openxmlformats.org/officeDocument/2006/relationships/tags" Target="../tags/tag861.xml"/><Relationship Id="rId14" Type="http://schemas.openxmlformats.org/officeDocument/2006/relationships/tags" Target="../tags/tag866.xml"/><Relationship Id="rId22" Type="http://schemas.openxmlformats.org/officeDocument/2006/relationships/tags" Target="../tags/tag87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76.xml"/><Relationship Id="rId1" Type="http://schemas.openxmlformats.org/officeDocument/2006/relationships/tags" Target="../tags/tag87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13" Type="http://schemas.openxmlformats.org/officeDocument/2006/relationships/tags" Target="../tags/tag23.xml"/><Relationship Id="rId18" Type="http://schemas.openxmlformats.org/officeDocument/2006/relationships/tags" Target="../tags/tag2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tags" Target="../tags/tag22.xml"/><Relationship Id="rId17" Type="http://schemas.openxmlformats.org/officeDocument/2006/relationships/tags" Target="../tags/tag27.xml"/><Relationship Id="rId2" Type="http://schemas.openxmlformats.org/officeDocument/2006/relationships/tags" Target="../tags/tag12.xml"/><Relationship Id="rId16" Type="http://schemas.openxmlformats.org/officeDocument/2006/relationships/tags" Target="../tags/tag26.xml"/><Relationship Id="rId20" Type="http://schemas.openxmlformats.org/officeDocument/2006/relationships/notesSlide" Target="../notesSlides/notesSlide4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tags" Target="../tags/tag21.xml"/><Relationship Id="rId5" Type="http://schemas.openxmlformats.org/officeDocument/2006/relationships/tags" Target="../tags/tag15.xml"/><Relationship Id="rId15" Type="http://schemas.openxmlformats.org/officeDocument/2006/relationships/tags" Target="../tags/tag25.xml"/><Relationship Id="rId10" Type="http://schemas.openxmlformats.org/officeDocument/2006/relationships/tags" Target="../tags/tag20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14.xml"/><Relationship Id="rId9" Type="http://schemas.openxmlformats.org/officeDocument/2006/relationships/tags" Target="../tags/tag19.xml"/><Relationship Id="rId14" Type="http://schemas.openxmlformats.org/officeDocument/2006/relationships/tags" Target="../tags/tag2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1.xml"/><Relationship Id="rId18" Type="http://schemas.openxmlformats.org/officeDocument/2006/relationships/tags" Target="../tags/tag46.xml"/><Relationship Id="rId26" Type="http://schemas.openxmlformats.org/officeDocument/2006/relationships/tags" Target="../tags/tag54.xml"/><Relationship Id="rId21" Type="http://schemas.openxmlformats.org/officeDocument/2006/relationships/tags" Target="../tags/tag49.xml"/><Relationship Id="rId34" Type="http://schemas.openxmlformats.org/officeDocument/2006/relationships/tags" Target="../tags/tag62.xml"/><Relationship Id="rId7" Type="http://schemas.openxmlformats.org/officeDocument/2006/relationships/tags" Target="../tags/tag35.xml"/><Relationship Id="rId12" Type="http://schemas.openxmlformats.org/officeDocument/2006/relationships/tags" Target="../tags/tag40.xml"/><Relationship Id="rId17" Type="http://schemas.openxmlformats.org/officeDocument/2006/relationships/tags" Target="../tags/tag45.xml"/><Relationship Id="rId25" Type="http://schemas.openxmlformats.org/officeDocument/2006/relationships/tags" Target="../tags/tag53.xml"/><Relationship Id="rId33" Type="http://schemas.openxmlformats.org/officeDocument/2006/relationships/tags" Target="../tags/tag61.xml"/><Relationship Id="rId2" Type="http://schemas.openxmlformats.org/officeDocument/2006/relationships/tags" Target="../tags/tag30.xml"/><Relationship Id="rId16" Type="http://schemas.openxmlformats.org/officeDocument/2006/relationships/tags" Target="../tags/tag44.xml"/><Relationship Id="rId20" Type="http://schemas.openxmlformats.org/officeDocument/2006/relationships/tags" Target="../tags/tag48.xml"/><Relationship Id="rId29" Type="http://schemas.openxmlformats.org/officeDocument/2006/relationships/tags" Target="../tags/tag57.xml"/><Relationship Id="rId1" Type="http://schemas.openxmlformats.org/officeDocument/2006/relationships/tags" Target="../tags/tag29.xml"/><Relationship Id="rId6" Type="http://schemas.openxmlformats.org/officeDocument/2006/relationships/tags" Target="../tags/tag34.xml"/><Relationship Id="rId11" Type="http://schemas.openxmlformats.org/officeDocument/2006/relationships/tags" Target="../tags/tag39.xml"/><Relationship Id="rId24" Type="http://schemas.openxmlformats.org/officeDocument/2006/relationships/tags" Target="../tags/tag52.xml"/><Relationship Id="rId32" Type="http://schemas.openxmlformats.org/officeDocument/2006/relationships/tags" Target="../tags/tag60.xml"/><Relationship Id="rId37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15" Type="http://schemas.openxmlformats.org/officeDocument/2006/relationships/tags" Target="../tags/tag43.xml"/><Relationship Id="rId23" Type="http://schemas.openxmlformats.org/officeDocument/2006/relationships/tags" Target="../tags/tag51.xml"/><Relationship Id="rId28" Type="http://schemas.openxmlformats.org/officeDocument/2006/relationships/tags" Target="../tags/tag56.xml"/><Relationship Id="rId36" Type="http://schemas.openxmlformats.org/officeDocument/2006/relationships/tags" Target="../tags/tag64.xml"/><Relationship Id="rId10" Type="http://schemas.openxmlformats.org/officeDocument/2006/relationships/tags" Target="../tags/tag38.xml"/><Relationship Id="rId19" Type="http://schemas.openxmlformats.org/officeDocument/2006/relationships/tags" Target="../tags/tag47.xml"/><Relationship Id="rId31" Type="http://schemas.openxmlformats.org/officeDocument/2006/relationships/tags" Target="../tags/tag59.xml"/><Relationship Id="rId4" Type="http://schemas.openxmlformats.org/officeDocument/2006/relationships/tags" Target="../tags/tag32.xml"/><Relationship Id="rId9" Type="http://schemas.openxmlformats.org/officeDocument/2006/relationships/tags" Target="../tags/tag37.xml"/><Relationship Id="rId14" Type="http://schemas.openxmlformats.org/officeDocument/2006/relationships/tags" Target="../tags/tag42.xml"/><Relationship Id="rId22" Type="http://schemas.openxmlformats.org/officeDocument/2006/relationships/tags" Target="../tags/tag50.xml"/><Relationship Id="rId27" Type="http://schemas.openxmlformats.org/officeDocument/2006/relationships/tags" Target="../tags/tag55.xml"/><Relationship Id="rId30" Type="http://schemas.openxmlformats.org/officeDocument/2006/relationships/tags" Target="../tags/tag58.xml"/><Relationship Id="rId35" Type="http://schemas.openxmlformats.org/officeDocument/2006/relationships/tags" Target="../tags/tag63.xml"/><Relationship Id="rId8" Type="http://schemas.openxmlformats.org/officeDocument/2006/relationships/tags" Target="../tags/tag36.xml"/><Relationship Id="rId3" Type="http://schemas.openxmlformats.org/officeDocument/2006/relationships/tags" Target="../tags/tag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082675"/>
          </a:xfrm>
        </p:spPr>
        <p:txBody>
          <a:bodyPr/>
          <a:lstStyle/>
          <a:p>
            <a:r>
              <a:rPr lang="en-US" sz="4400" dirty="0" smtClean="0"/>
              <a:t>Finite State Machines</a:t>
            </a:r>
            <a:endParaRPr lang="en-US" sz="4400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00100" y="2882660"/>
            <a:ext cx="7543800" cy="2057400"/>
          </a:xfrm>
          <a:prstGeom prst="rect">
            <a:avLst/>
          </a:prstGeom>
        </p:spPr>
        <p:txBody>
          <a:bodyPr/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469900" indent="-2413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sz="28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641350" indent="-1714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10414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439863" indent="-284163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buNone/>
            </a:pPr>
            <a:r>
              <a:rPr lang="en-US" sz="2800" b="1" dirty="0" smtClean="0"/>
              <a:t>Hakim Weatherspoon</a:t>
            </a:r>
          </a:p>
          <a:p>
            <a:pPr marL="0" indent="0" algn="ctr" fontAlgn="auto">
              <a:buNone/>
            </a:pPr>
            <a:r>
              <a:rPr lang="en-US" sz="2800" b="1" dirty="0" smtClean="0"/>
              <a:t>CS 3410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Computer Science</a:t>
            </a:r>
          </a:p>
          <a:p>
            <a:pPr marL="0" indent="0" algn="ctr" fontAlgn="auto">
              <a:buNone/>
            </a:pPr>
            <a:r>
              <a:rPr lang="en-US" sz="2800" dirty="0" smtClean="0"/>
              <a:t>Cornell University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1170033" y="6230459"/>
            <a:ext cx="68039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700"/>
              </a:spcBef>
              <a:buClr>
                <a:srgbClr val="6F89F7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[Weatherspoon,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Bala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, Bracy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, </a:t>
            </a:r>
            <a:r>
              <a:rPr lang="en-US" dirty="0" smtClean="0">
                <a:solidFill>
                  <a:schemeClr val="accent1"/>
                </a:solidFill>
                <a:latin typeface="Source Sans Pro" panose="020B0503030403020204"/>
              </a:rPr>
              <a:t>McKee, and </a:t>
            </a:r>
            <a:r>
              <a:rPr lang="en-US" dirty="0" err="1" smtClean="0">
                <a:solidFill>
                  <a:schemeClr val="accent1"/>
                </a:solidFill>
                <a:latin typeface="Source Sans Pro" panose="020B0503030403020204"/>
              </a:rPr>
              <a:t>Sirer</a:t>
            </a:r>
            <a:r>
              <a:rPr lang="en-US" dirty="0">
                <a:solidFill>
                  <a:schemeClr val="accent1"/>
                </a:solidFill>
                <a:latin typeface="Source Sans Pro" panose="020B0503030403020204"/>
              </a:rPr>
              <a:t>]</a:t>
            </a:r>
            <a:endParaRPr lang="en-US" dirty="0">
              <a:solidFill>
                <a:schemeClr val="accent1"/>
              </a:solidFill>
              <a:latin typeface="Source Sans Pro" panose="020B0503030403020204"/>
              <a:cs typeface="Tahom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868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6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7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00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0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01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10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11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17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5166988" y="605440"/>
            <a:ext cx="762000" cy="431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2986412" y="998059"/>
            <a:ext cx="6096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0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7162800" y="910239"/>
            <a:ext cx="642772" cy="43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2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3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2860785" y="2984226"/>
            <a:ext cx="685800" cy="424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6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28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29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324600" y="2434240"/>
            <a:ext cx="609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1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4800600" y="2572854"/>
            <a:ext cx="747388" cy="449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3"/>
            </p:custDataLst>
          </p:nvPr>
        </p:nvSpPr>
        <p:spPr>
          <a:xfrm>
            <a:off x="228600" y="4110639"/>
            <a:ext cx="6096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=up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=down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=on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=off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 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00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=A,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01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=B,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10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=C,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11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=D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 </a:t>
            </a: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1</a:t>
            </a: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0</a:t>
            </a:r>
            <a:endParaRPr lang="en-US" sz="1800" b="1" baseline="-25000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1</a:t>
            </a:r>
            <a:r>
              <a:rPr lang="en-US" sz="1800" b="1" dirty="0" smtClean="0">
                <a:solidFill>
                  <a:srgbClr val="FFC000"/>
                </a:solidFill>
                <a:latin typeface="Source Sans Pro"/>
              </a:rPr>
              <a:t>S</a:t>
            </a:r>
            <a:r>
              <a:rPr lang="en-US" sz="1800" b="1" baseline="-25000" dirty="0" smtClean="0">
                <a:solidFill>
                  <a:srgbClr val="FFC000"/>
                </a:solidFill>
                <a:latin typeface="Source Sans Pro"/>
              </a:rPr>
              <a:t>0</a:t>
            </a:r>
          </a:p>
        </p:txBody>
      </p:sp>
      <p:sp>
        <p:nvSpPr>
          <p:cNvPr id="43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228600" y="977205"/>
            <a:ext cx="21780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i</a:t>
            </a:r>
            <a:r>
              <a:rPr lang="en-US" sz="2000" b="1" baseline="-25000" dirty="0" smtClean="0">
                <a:solidFill>
                  <a:schemeClr val="accent1"/>
                </a:solidFill>
                <a:latin typeface="Source Sans Pro"/>
              </a:rPr>
              <a:t>0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i</a:t>
            </a:r>
            <a:r>
              <a:rPr lang="en-US" sz="2000" b="1" baseline="-25000" dirty="0" smtClean="0">
                <a:solidFill>
                  <a:schemeClr val="accent1"/>
                </a:solidFill>
                <a:latin typeface="Source Sans Pro"/>
              </a:rPr>
              <a:t>1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i</a:t>
            </a:r>
            <a:r>
              <a:rPr lang="en-US" sz="2000" b="1" baseline="-25000" dirty="0" smtClean="0">
                <a:solidFill>
                  <a:schemeClr val="accent1"/>
                </a:solidFill>
                <a:latin typeface="Source Sans Pro"/>
              </a:rPr>
              <a:t>2</a:t>
            </a:r>
            <a:r>
              <a:rPr lang="en-US" sz="2000" b="1" dirty="0" smtClean="0">
                <a:solidFill>
                  <a:schemeClr val="accent1"/>
                </a:solidFill>
                <a:latin typeface="Source Sans Pro"/>
              </a:rPr>
              <a:t>…</a:t>
            </a:r>
            <a:r>
              <a:rPr lang="en-US" sz="20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o</a:t>
            </a:r>
            <a:r>
              <a:rPr lang="en-US" sz="2000" b="1" baseline="-25000" dirty="0" smtClean="0">
                <a:solidFill>
                  <a:schemeClr val="accent2"/>
                </a:solidFill>
                <a:latin typeface="Source Sans Pro"/>
              </a:rPr>
              <a:t>2</a:t>
            </a: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…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15931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187825" y="2819400"/>
            <a:ext cx="692150" cy="510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819400" y="2292122"/>
            <a:ext cx="1816434" cy="189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0" name="Oval 19"/>
          <p:cNvSpPr/>
          <p:nvPr>
            <p:custDataLst>
              <p:tags r:id="rId15"/>
            </p:custDataLst>
          </p:nvPr>
        </p:nvSpPr>
        <p:spPr>
          <a:xfrm>
            <a:off x="4752975" y="1159933"/>
            <a:ext cx="1524000" cy="18288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3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3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6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7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4"/>
          <p:cNvSpPr>
            <a:spLocks noGrp="1"/>
          </p:cNvSpPr>
          <p:nvPr>
            <p:ph idx="1"/>
            <p:custDataLst>
              <p:tags r:id="rId18"/>
            </p:custDataLst>
          </p:nvPr>
        </p:nvSpPr>
        <p:spPr>
          <a:xfrm>
            <a:off x="228600" y="654662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11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187825" y="2819401"/>
            <a:ext cx="60007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3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267199" y="2655174"/>
            <a:ext cx="520699" cy="118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267199" y="1732162"/>
            <a:ext cx="368635" cy="20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>
            <a:stCxn id="26" idx="0"/>
          </p:cNvCxnSpPr>
          <p:nvPr>
            <p:custDataLst>
              <p:tags r:id="rId19"/>
            </p:custDataLst>
          </p:nvPr>
        </p:nvCxnSpPr>
        <p:spPr>
          <a:xfrm>
            <a:off x="4267199" y="1752599"/>
            <a:ext cx="1" cy="9144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>
            <p:custDataLst>
              <p:tags r:id="rId20"/>
            </p:custDataLst>
          </p:nvPr>
        </p:nvSpPr>
        <p:spPr>
          <a:xfrm>
            <a:off x="4694823" y="1355005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Oval 28"/>
          <p:cNvSpPr/>
          <p:nvPr>
            <p:custDataLst>
              <p:tags r:id="rId21"/>
            </p:custDataLst>
          </p:nvPr>
        </p:nvSpPr>
        <p:spPr>
          <a:xfrm>
            <a:off x="4807115" y="2296862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Content Placeholder 24"/>
          <p:cNvSpPr>
            <a:spLocks noGrp="1"/>
          </p:cNvSpPr>
          <p:nvPr>
            <p:ph idx="1"/>
            <p:custDataLst>
              <p:tags r:id="rId2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Outputs depend only on 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47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Moore Machine 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input</a:t>
            </a:r>
            <a:endParaRPr lang="en-US" sz="24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7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8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051778" y="1457764"/>
            <a:ext cx="663842" cy="603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A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1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B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on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C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D</a:t>
            </a:r>
          </a:p>
          <a:p>
            <a:pPr algn="ctr">
              <a:lnSpc>
                <a:spcPct val="70000"/>
              </a:lnSpc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18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904857" y="637524"/>
            <a:ext cx="1060968" cy="457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3098282" y="986440"/>
            <a:ext cx="609600" cy="3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1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7162800" y="910240"/>
            <a:ext cx="1062248" cy="38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3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4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2835986" y="3042001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7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29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30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6324600" y="2434240"/>
            <a:ext cx="60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2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822114" y="2518312"/>
            <a:ext cx="805028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4"/>
            </p:custDataLst>
          </p:nvPr>
        </p:nvSpPr>
        <p:spPr>
          <a:xfrm>
            <a:off x="228600" y="4110640"/>
            <a:ext cx="3456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down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off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B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D</a:t>
            </a:r>
          </a:p>
        </p:txBody>
      </p:sp>
      <p:sp>
        <p:nvSpPr>
          <p:cNvPr id="41" name="Rectangle 8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74452" y="191748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rgbClr val="FFC000"/>
                </a:solidFill>
                <a:latin typeface="Source Sans Pro"/>
              </a:rPr>
              <a:t>state</a:t>
            </a:r>
            <a:br>
              <a:rPr lang="en-US" sz="1600" b="1" dirty="0" smtClean="0">
                <a:solidFill>
                  <a:srgbClr val="FFC000"/>
                </a:solidFill>
                <a:latin typeface="Source Sans Pro"/>
              </a:rPr>
            </a:br>
            <a:r>
              <a:rPr lang="en-US" sz="1600" b="1" dirty="0" smtClean="0">
                <a:solidFill>
                  <a:schemeClr val="accent2"/>
                </a:solidFill>
                <a:latin typeface="Source Sans Pro"/>
              </a:rPr>
              <a:t>out</a:t>
            </a:r>
            <a:endParaRPr lang="en-US" sz="16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42" name="Rectangle 8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1460978" y="1926109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err="1" smtClean="0">
                <a:solidFill>
                  <a:srgbClr val="FFC000"/>
                </a:solidFill>
                <a:latin typeface="Source Sans Pro"/>
              </a:rPr>
              <a:t>start</a:t>
            </a:r>
            <a:r>
              <a:rPr lang="en-US" sz="1600" b="1" dirty="0" err="1" smtClean="0">
                <a:solidFill>
                  <a:schemeClr val="accent2"/>
                </a:solidFill>
                <a:latin typeface="Source Sans Pro"/>
              </a:rPr>
              <a:t>out</a:t>
            </a:r>
            <a:endParaRPr lang="en-US" sz="1600" b="1" dirty="0">
              <a:solidFill>
                <a:schemeClr val="accent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65651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Mealy Machine 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chemeClr val="accent6"/>
                </a:solidFill>
                <a:latin typeface="Source Sans Pro"/>
              </a:rPr>
              <a:t>state</a:t>
            </a: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input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output</a:t>
            </a:r>
            <a:endParaRPr lang="en-US" sz="24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start</a:t>
            </a:r>
            <a:br>
              <a:rPr lang="en-US" sz="1600" b="1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state</a:t>
            </a:r>
            <a:endParaRPr lang="en-US" sz="1600" b="1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A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B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C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D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456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down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off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B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888161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622"/>
            <a:ext cx="9144000" cy="74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Activity#2: </a:t>
            </a:r>
            <a:r>
              <a:rPr lang="en-US" sz="2800" dirty="0" smtClean="0"/>
              <a:t>Create a Logic Circuit for a Serial </a:t>
            </a:r>
            <a:r>
              <a:rPr lang="en-US" sz="2800" dirty="0"/>
              <a:t>Adder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Add two infinite input bit streams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streams are sent with least-significant-bit (</a:t>
            </a:r>
            <a:r>
              <a:rPr lang="en-US" dirty="0" err="1" smtClean="0"/>
              <a:t>lsb</a:t>
            </a:r>
            <a:r>
              <a:rPr lang="en-US" dirty="0" smtClean="0"/>
              <a:t>) first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8971" y="296007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10110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2962" y="3859411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…01111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67400" y="348329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…00101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22178" y="2971800"/>
            <a:ext cx="216222" cy="1410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7133568" y="3554406"/>
            <a:ext cx="137008" cy="3810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1638" y="2905780"/>
            <a:ext cx="21226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Sum: output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04023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622"/>
            <a:ext cx="9144000" cy="74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Activity#2: </a:t>
            </a:r>
            <a:r>
              <a:rPr lang="en-US" sz="2800" dirty="0" smtClean="0"/>
              <a:t>Create a Logic Circuit for a Serial </a:t>
            </a:r>
            <a:r>
              <a:rPr lang="en-US" sz="2800" dirty="0"/>
              <a:t>Adder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Add two infinite input bit streams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streams are sent with least-significant-bit (</a:t>
            </a:r>
            <a:r>
              <a:rPr lang="en-US" dirty="0" err="1" smtClean="0"/>
              <a:t>lsb</a:t>
            </a:r>
            <a:r>
              <a:rPr lang="en-US" dirty="0" smtClean="0"/>
              <a:t>) first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8971" y="296007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10110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2962" y="3859411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…01111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67400" y="348329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…00101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047105" y="2998330"/>
            <a:ext cx="216222" cy="14108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914147" y="3554406"/>
            <a:ext cx="192505" cy="452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1638" y="2905780"/>
            <a:ext cx="21226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Sum: output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27" y="220980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Carry-out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26009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05494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622"/>
            <a:ext cx="9144000" cy="74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Activity#2: </a:t>
            </a:r>
            <a:r>
              <a:rPr lang="en-US" sz="2800" dirty="0" smtClean="0"/>
              <a:t>Create a Logic Circuit for a Serial </a:t>
            </a:r>
            <a:r>
              <a:rPr lang="en-US" sz="2800" dirty="0"/>
              <a:t>Adder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Add two infinite input bit streams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streams are sent with least-significant-bit (</a:t>
            </a:r>
            <a:r>
              <a:rPr lang="en-US" dirty="0" err="1" smtClean="0"/>
              <a:t>lsb</a:t>
            </a:r>
            <a:r>
              <a:rPr lang="en-US" dirty="0" smtClean="0"/>
              <a:t>) first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8971" y="296007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10110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2962" y="3859411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…01111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67400" y="348329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…00101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8853" y="2671465"/>
            <a:ext cx="252537" cy="17614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5778" y="3554406"/>
            <a:ext cx="192505" cy="452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1638" y="2905780"/>
            <a:ext cx="21226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Sum: output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27" y="2209800"/>
            <a:ext cx="12811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Carry-in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26009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408415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5622"/>
            <a:ext cx="9144000" cy="746738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</a:rPr>
              <a:t>Activity#2: </a:t>
            </a:r>
            <a:r>
              <a:rPr lang="en-US" sz="2800" dirty="0" smtClean="0"/>
              <a:t>Create a Logic Circuit for a Serial </a:t>
            </a:r>
            <a:r>
              <a:rPr lang="en-US" sz="2800" dirty="0"/>
              <a:t>Adder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Add two infinite input bit streams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streams are sent with least-significant-bit (</a:t>
            </a:r>
            <a:r>
              <a:rPr lang="en-US" dirty="0" err="1" smtClean="0"/>
              <a:t>lsb</a:t>
            </a:r>
            <a:r>
              <a:rPr lang="en-US" dirty="0" smtClean="0"/>
              <a:t>) first</a:t>
            </a: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8971" y="296007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10110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062962" y="3859411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…01111</a:t>
            </a:r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867400" y="348329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…00101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48853" y="2671465"/>
            <a:ext cx="252537" cy="176145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5778" y="3554406"/>
            <a:ext cx="192505" cy="45211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6201638" y="2905780"/>
            <a:ext cx="212269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Sum: output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70727" y="2209800"/>
            <a:ext cx="14686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Carry-out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752600" y="260098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 1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524000" y="2590800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accent1"/>
                </a:solidFill>
                <a:latin typeface="Source Sans Pro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583954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/>
      <p:bldP spid="17" grpId="0"/>
      <p:bldP spid="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Add two infinite input bit streams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streams are sent with least-significant-bit (</a:t>
            </a:r>
            <a:r>
              <a:rPr lang="en-US" dirty="0" err="1" smtClean="0"/>
              <a:t>lsb</a:t>
            </a:r>
            <a:r>
              <a:rPr lang="en-US" dirty="0" smtClean="0"/>
              <a:t>) first</a:t>
            </a:r>
          </a:p>
          <a:p>
            <a:pPr marL="457200" lvl="1" indent="0" fontAlgn="auto">
              <a:spcAft>
                <a:spcPts val="0"/>
              </a:spcAft>
              <a:buFont typeface="Arial"/>
              <a:buNone/>
            </a:pPr>
            <a:endParaRPr lang="en-US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 fontAlgn="auto">
              <a:spcAft>
                <a:spcPts val="0"/>
              </a:spcAft>
            </a:pPr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942366" y="297179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10110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1113134" y="3902606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…01111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5797550" y="3495020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Source Sans Pro"/>
              </a:rPr>
              <a:t>…00101</a:t>
            </a:r>
          </a:p>
        </p:txBody>
      </p:sp>
      <p:sp>
        <p:nvSpPr>
          <p:cNvPr id="13" name="Rectangle 12"/>
          <p:cNvSpPr/>
          <p:nvPr>
            <p:custDataLst>
              <p:tags r:id="rId1"/>
            </p:custDataLst>
          </p:nvPr>
        </p:nvSpPr>
        <p:spPr>
          <a:xfrm>
            <a:off x="457200" y="4382631"/>
            <a:ext cx="8534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How many states are needed to represent FSM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chemeClr val="accent6"/>
                </a:solidFill>
                <a:latin typeface="Source Sans Pro"/>
              </a:rPr>
              <a:t>0</a:t>
            </a:r>
            <a:endParaRPr lang="en-US" sz="2400" dirty="0" smtClean="0">
              <a:solidFill>
                <a:schemeClr val="accent6"/>
              </a:solidFill>
              <a:latin typeface="Source Sans Pro"/>
            </a:endParaRP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1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2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3</a:t>
            </a:r>
          </a:p>
          <a:p>
            <a:pPr marL="514350" indent="-514350">
              <a:buFont typeface="+mj-lt"/>
              <a:buAutoNum type="alphaLcParenR"/>
            </a:pPr>
            <a:r>
              <a:rPr lang="en-US" sz="2400" dirty="0">
                <a:solidFill>
                  <a:schemeClr val="accent6"/>
                </a:solidFill>
                <a:latin typeface="Source Sans Pro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9144000" cy="6858004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727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Stateful</a:t>
            </a:r>
            <a:r>
              <a:rPr lang="en-US" dirty="0" smtClean="0"/>
              <a:t> </a:t>
            </a:r>
            <a:r>
              <a:rPr lang="en-US" dirty="0"/>
              <a:t>Components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800"/>
            <a:ext cx="8686800" cy="5871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dirty="0" err="1" smtClean="0">
                <a:solidFill>
                  <a:schemeClr val="accent1"/>
                </a:solidFill>
              </a:rPr>
              <a:t>Combinationial</a:t>
            </a:r>
            <a:r>
              <a:rPr lang="en-US" dirty="0" smtClean="0"/>
              <a:t> logic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Output computed directly from inputs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System has no internal state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Nothing depends on the past!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dirty="0" smtClean="0"/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dirty="0" smtClean="0"/>
          </a:p>
          <a:p>
            <a:pPr fontAlgn="auto">
              <a:lnSpc>
                <a:spcPct val="92000"/>
              </a:lnSpc>
            </a:pPr>
            <a:endParaRPr lang="en-US" sz="1200" dirty="0" smtClean="0"/>
          </a:p>
          <a:p>
            <a:pPr marL="0" indent="0" fontAlgn="auto">
              <a:lnSpc>
                <a:spcPct val="92000"/>
              </a:lnSpc>
              <a:buNone/>
            </a:pPr>
            <a:r>
              <a:rPr lang="en-US" dirty="0" smtClean="0"/>
              <a:t>Need: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To record data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To build </a:t>
            </a:r>
            <a:r>
              <a:rPr lang="en-US" dirty="0" err="1" smtClean="0">
                <a:solidFill>
                  <a:schemeClr val="accent1"/>
                </a:solidFill>
              </a:rPr>
              <a:t>stateful</a:t>
            </a:r>
            <a:r>
              <a:rPr lang="en-US" dirty="0" smtClean="0"/>
              <a:t> circuits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dirty="0" smtClean="0"/>
              <a:t>A state-holding device</a:t>
            </a:r>
          </a:p>
          <a:p>
            <a:pPr marL="457200" lvl="1" indent="0" fontAlgn="auto">
              <a:lnSpc>
                <a:spcPct val="92000"/>
              </a:lnSpc>
              <a:spcAft>
                <a:spcPts val="0"/>
              </a:spcAft>
              <a:buFont typeface="Arial"/>
              <a:buNone/>
            </a:pPr>
            <a:endParaRPr lang="en-US" dirty="0" smtClean="0"/>
          </a:p>
          <a:p>
            <a:pPr marL="457200" lvl="1" indent="0" algn="ctr" fontAlgn="auto">
              <a:lnSpc>
                <a:spcPct val="92000"/>
              </a:lnSpc>
              <a:spcAft>
                <a:spcPts val="0"/>
              </a:spcAft>
              <a:buFont typeface="Arial"/>
              <a:buNone/>
            </a:pPr>
            <a:r>
              <a:rPr lang="en-US" dirty="0" smtClean="0">
                <a:solidFill>
                  <a:schemeClr val="accent1"/>
                </a:solidFill>
              </a:rPr>
              <a:t>Sequential Logic &amp; Finite State Machines</a:t>
            </a:r>
          </a:p>
          <a:p>
            <a:pPr fontAlgn="auto">
              <a:lnSpc>
                <a:spcPct val="92000"/>
              </a:lnSpc>
            </a:pPr>
            <a:endParaRPr lang="en-US" sz="1200" dirty="0" smtClean="0"/>
          </a:p>
        </p:txBody>
      </p:sp>
      <p:sp>
        <p:nvSpPr>
          <p:cNvPr id="7" name="TextBox 6"/>
          <p:cNvSpPr txBox="1"/>
          <p:nvPr>
            <p:custDataLst>
              <p:tags r:id="rId1"/>
            </p:custDataLst>
          </p:nvPr>
        </p:nvSpPr>
        <p:spPr>
          <a:xfrm>
            <a:off x="753836" y="2740967"/>
            <a:ext cx="10230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Inputs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>
            <p:custDataLst>
              <p:tags r:id="rId2"/>
            </p:custDataLst>
          </p:nvPr>
        </p:nvSpPr>
        <p:spPr>
          <a:xfrm>
            <a:off x="3048000" y="2678668"/>
            <a:ext cx="2133600" cy="707886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Combinational</a:t>
            </a:r>
            <a:b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</a:b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circuit</a:t>
            </a:r>
          </a:p>
        </p:txBody>
      </p:sp>
      <p:sp>
        <p:nvSpPr>
          <p:cNvPr id="9" name="TextBox 8"/>
          <p:cNvSpPr txBox="1"/>
          <p:nvPr>
            <p:custDataLst>
              <p:tags r:id="rId3"/>
            </p:custDataLst>
          </p:nvPr>
        </p:nvSpPr>
        <p:spPr>
          <a:xfrm>
            <a:off x="6248400" y="28194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Outputs</a:t>
            </a:r>
          </a:p>
        </p:txBody>
      </p:sp>
      <p:cxnSp>
        <p:nvCxnSpPr>
          <p:cNvPr id="10" name="Straight Connector 9"/>
          <p:cNvCxnSpPr/>
          <p:nvPr>
            <p:custDataLst>
              <p:tags r:id="rId4"/>
            </p:custDataLst>
          </p:nvPr>
        </p:nvCxnSpPr>
        <p:spPr>
          <a:xfrm>
            <a:off x="1752600" y="2971800"/>
            <a:ext cx="1219200" cy="0"/>
          </a:xfrm>
          <a:prstGeom prst="line">
            <a:avLst/>
          </a:prstGeom>
          <a:ln w="28575">
            <a:solidFill>
              <a:schemeClr val="accent1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>
            <p:custDataLst>
              <p:tags r:id="rId5"/>
            </p:custDataLst>
          </p:nvPr>
        </p:nvSpPr>
        <p:spPr>
          <a:xfrm>
            <a:off x="2971800" y="2590800"/>
            <a:ext cx="2209800" cy="914400"/>
          </a:xfrm>
          <a:prstGeom prst="rect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2" name="Straight Connector 11"/>
          <p:cNvCxnSpPr/>
          <p:nvPr>
            <p:custDataLst>
              <p:tags r:id="rId6"/>
            </p:custDataLst>
          </p:nvPr>
        </p:nvCxnSpPr>
        <p:spPr>
          <a:xfrm>
            <a:off x="5181600" y="3048000"/>
            <a:ext cx="1219200" cy="0"/>
          </a:xfrm>
          <a:prstGeom prst="line">
            <a:avLst/>
          </a:prstGeom>
          <a:ln w="28575">
            <a:solidFill>
              <a:schemeClr val="accent3"/>
            </a:solidFill>
            <a:headEnd type="none" w="med" len="med"/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7"/>
            </p:custDataLst>
          </p:nvPr>
        </p:nvCxnSpPr>
        <p:spPr>
          <a:xfrm rot="5400000">
            <a:off x="2362200" y="2862943"/>
            <a:ext cx="152400" cy="15240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>
            <p:custDataLst>
              <p:tags r:id="rId8"/>
            </p:custDataLst>
          </p:nvPr>
        </p:nvSpPr>
        <p:spPr>
          <a:xfrm>
            <a:off x="2195339" y="2971800"/>
            <a:ext cx="4074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N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  <p:cxnSp>
        <p:nvCxnSpPr>
          <p:cNvPr id="15" name="Straight Connector 14"/>
          <p:cNvCxnSpPr/>
          <p:nvPr>
            <p:custDataLst>
              <p:tags r:id="rId9"/>
            </p:custDataLst>
          </p:nvPr>
        </p:nvCxnSpPr>
        <p:spPr>
          <a:xfrm rot="5400000">
            <a:off x="5641238" y="2971800"/>
            <a:ext cx="152400" cy="1524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>
            <p:custDataLst>
              <p:tags r:id="rId10"/>
            </p:custDataLst>
          </p:nvPr>
        </p:nvSpPr>
        <p:spPr>
          <a:xfrm>
            <a:off x="5454340" y="3048000"/>
            <a:ext cx="44755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ource Sans Pro"/>
                <a:ea typeface="+mn-ea"/>
                <a:cs typeface="+mn-cs"/>
              </a:rPr>
              <a:t>M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Source Sans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1776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Strategy for Building an FSM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(1) Draw a state diagram (e.g. Mealy Machine)</a:t>
            </a:r>
          </a:p>
          <a:p>
            <a:pPr marL="0" indent="0">
              <a:buNone/>
            </a:pPr>
            <a:r>
              <a:rPr lang="en-US" dirty="0"/>
              <a:t>(2) Write output and next-state tables</a:t>
            </a:r>
          </a:p>
          <a:p>
            <a:pPr marL="0" indent="0">
              <a:buNone/>
            </a:pPr>
            <a:r>
              <a:rPr lang="en-US" dirty="0"/>
              <a:t>(3) Encode states, inputs, and outputs as bits</a:t>
            </a:r>
          </a:p>
          <a:p>
            <a:pPr marL="0" indent="0">
              <a:buNone/>
            </a:pPr>
            <a:r>
              <a:rPr lang="en-US" dirty="0"/>
              <a:t>(4) Determine logic equations for next state and </a:t>
            </a:r>
            <a:r>
              <a:rPr lang="en-US" dirty="0" smtClean="0"/>
              <a:t>outputs</a:t>
            </a:r>
          </a:p>
          <a:p>
            <a:pPr marL="0" indent="0">
              <a:buNone/>
            </a:pPr>
            <a:r>
              <a:rPr lang="en-US" dirty="0" smtClean="0"/>
              <a:t>(5) Draw the Circuit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389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76200" y="4724400"/>
            <a:ext cx="8839200" cy="21030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2 states ___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6"/>
                </a:solidFill>
              </a:rPr>
              <a:t>___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1"/>
                </a:solidFill>
              </a:rPr>
              <a:t>___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1"/>
                </a:solidFill>
              </a:rPr>
              <a:t>___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/>
                </a:solidFill>
              </a:rPr>
              <a:t>___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42366" y="297179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accent1"/>
                </a:solidFill>
                <a:latin typeface="Source Sans Pro"/>
              </a:rPr>
              <a:t>10110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13134" y="3902606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…01111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43600" y="349501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…00101</a:t>
            </a:r>
          </a:p>
        </p:txBody>
      </p:sp>
    </p:spTree>
    <p:extLst>
      <p:ext uri="{BB962C8B-B14F-4D97-AF65-F5344CB8AC3E}">
        <p14:creationId xmlns:p14="http://schemas.microsoft.com/office/powerpoint/2010/main" val="966044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42366" y="297179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accent1"/>
                </a:solidFill>
                <a:latin typeface="Source Sans Pro"/>
              </a:rPr>
              <a:t>10110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13134" y="3902606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…01111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43600" y="349501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…00101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820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7657" y="347735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z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6200" y="4724400"/>
            <a:ext cx="9067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Two states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S0</a:t>
            </a:r>
            <a:r>
              <a:rPr lang="en-US" sz="3000" dirty="0" smtClean="0"/>
              <a:t> (no carry in), </a:t>
            </a:r>
            <a:r>
              <a:rPr lang="en-US" sz="3000" dirty="0" smtClean="0">
                <a:solidFill>
                  <a:srgbClr val="FFC000"/>
                </a:solidFill>
              </a:rPr>
              <a:t>S1</a:t>
            </a:r>
            <a:r>
              <a:rPr lang="en-US" sz="3000" dirty="0" smtClean="0"/>
              <a:t> (carry in)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/>
                </a:solidFill>
              </a:rPr>
              <a:t>z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 smtClean="0"/>
              <a:t>z is the sum of inputs a, b, and carry-in (one bit at a time)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sz="2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5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42366" y="297179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accent1"/>
                </a:solidFill>
                <a:latin typeface="Source Sans Pro"/>
              </a:rPr>
              <a:t>10110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13134" y="3902606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…01111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43600" y="349501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…00101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820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7657" y="347735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z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6200" y="4724400"/>
            <a:ext cx="9067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Two states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S0</a:t>
            </a:r>
            <a:r>
              <a:rPr lang="en-US" sz="3000" dirty="0" smtClean="0"/>
              <a:t> (no carry in), </a:t>
            </a:r>
            <a:r>
              <a:rPr lang="en-US" sz="3000" dirty="0" smtClean="0">
                <a:solidFill>
                  <a:srgbClr val="FFC000"/>
                </a:solidFill>
              </a:rPr>
              <a:t>S1</a:t>
            </a:r>
            <a:r>
              <a:rPr lang="en-US" sz="3000" dirty="0" smtClean="0"/>
              <a:t> (carry in)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/>
                </a:solidFill>
              </a:rPr>
              <a:t>z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 smtClean="0"/>
              <a:t>z is the sum of inputs a, b, and carry-in (one bit at a time)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/>
              <a:t>Arcs labeled with input bits a and b, and output </a:t>
            </a:r>
            <a:r>
              <a:rPr lang="en-US" sz="2600" dirty="0" smtClean="0"/>
              <a:t>z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_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__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_</a:t>
            </a:r>
          </a:p>
        </p:txBody>
      </p:sp>
      <p:sp>
        <p:nvSpPr>
          <p:cNvPr id="41" name="Arc 40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00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/>
      <p:bldP spid="25" grpId="0" animBg="1"/>
      <p:bldP spid="26" grpId="0" animBg="1"/>
      <p:bldP spid="27" grpId="0"/>
      <p:bldP spid="28" grpId="0" animBg="1"/>
      <p:bldP spid="29" grpId="0"/>
      <p:bldP spid="30" grpId="0" animBg="1"/>
      <p:bldP spid="31" grpId="0"/>
      <p:bldP spid="32" grpId="0" animBg="1"/>
      <p:bldP spid="33" grpId="0" animBg="1"/>
      <p:bldP spid="34" grpId="0"/>
      <p:bldP spid="35" grpId="0"/>
      <p:bldP spid="37" grpId="0"/>
      <p:bldP spid="38" grpId="0"/>
      <p:bldP spid="39" grpId="0"/>
      <p:bldP spid="40" grpId="0"/>
      <p:bldP spid="4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FSM: State Diagram</a:t>
            </a:r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3657600" y="3048000"/>
            <a:ext cx="1447800" cy="1447800"/>
          </a:xfrm>
          <a:prstGeom prst="rect">
            <a:avLst/>
          </a:prstGeom>
          <a:noFill/>
          <a:ln w="25400" algn="ctr">
            <a:solidFill>
              <a:schemeClr val="tx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endParaRPr lang="en-US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942366" y="2971796"/>
            <a:ext cx="1618328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 …</a:t>
            </a:r>
            <a:r>
              <a:rPr lang="en-US" sz="2800" dirty="0">
                <a:solidFill>
                  <a:schemeClr val="accent1"/>
                </a:solidFill>
                <a:latin typeface="Source Sans Pro"/>
              </a:rPr>
              <a:t>10110</a:t>
            </a: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1113134" y="3902606"/>
            <a:ext cx="1465594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…01111</a:t>
            </a: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>
            <a:off x="2514600" y="327660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8" name="Line 8"/>
          <p:cNvSpPr>
            <a:spLocks noChangeShapeType="1"/>
          </p:cNvSpPr>
          <p:nvPr/>
        </p:nvSpPr>
        <p:spPr bwMode="auto">
          <a:xfrm>
            <a:off x="2514600" y="4257020"/>
            <a:ext cx="1143000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>
              <a:solidFill>
                <a:schemeClr val="accent1"/>
              </a:solidFill>
            </a:endParaRPr>
          </a:p>
        </p:txBody>
      </p:sp>
      <p:sp>
        <p:nvSpPr>
          <p:cNvPr id="19" name="Line 9"/>
          <p:cNvSpPr>
            <a:spLocks noChangeShapeType="1"/>
          </p:cNvSpPr>
          <p:nvPr/>
        </p:nvSpPr>
        <p:spPr bwMode="auto">
          <a:xfrm>
            <a:off x="5181600" y="3799820"/>
            <a:ext cx="685800" cy="0"/>
          </a:xfrm>
          <a:prstGeom prst="line">
            <a:avLst/>
          </a:prstGeom>
          <a:noFill/>
          <a:ln w="25400">
            <a:solidFill>
              <a:schemeClr val="accent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5943600" y="3495016"/>
            <a:ext cx="1545616" cy="523220"/>
          </a:xfrm>
          <a:prstGeom prst="rect">
            <a:avLst/>
          </a:prstGeom>
          <a:noFill/>
          <a:ln w="254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…00101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8200" y="297180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a</a:t>
            </a:r>
            <a:endParaRPr lang="en-US" sz="28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8200" y="3820180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357657" y="3477358"/>
            <a:ext cx="3642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/>
                </a:solidFill>
                <a:latin typeface="Source Sans Pro"/>
              </a:rPr>
              <a:t>z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>
          <a:xfrm>
            <a:off x="76200" y="4724400"/>
            <a:ext cx="90678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Two states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rgbClr val="FFC000"/>
                </a:solidFill>
              </a:rPr>
              <a:t>S0</a:t>
            </a:r>
            <a:r>
              <a:rPr lang="en-US" sz="3000" dirty="0" smtClean="0"/>
              <a:t> (no carry in), </a:t>
            </a:r>
            <a:r>
              <a:rPr lang="en-US" sz="3000" dirty="0" smtClean="0">
                <a:solidFill>
                  <a:srgbClr val="FFC000"/>
                </a:solidFill>
              </a:rPr>
              <a:t>S1</a:t>
            </a:r>
            <a:r>
              <a:rPr lang="en-US" sz="3000" dirty="0" smtClean="0"/>
              <a:t> (carry in)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6"/>
                </a:solidFill>
              </a:rPr>
              <a:t>Inputs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1"/>
                </a:solidFill>
              </a:rPr>
              <a:t>a</a:t>
            </a:r>
            <a:r>
              <a:rPr lang="en-US" sz="3000" dirty="0" smtClean="0"/>
              <a:t> and </a:t>
            </a:r>
            <a:r>
              <a:rPr lang="en-US" sz="3000" dirty="0" smtClean="0">
                <a:solidFill>
                  <a:schemeClr val="accent1"/>
                </a:solidFill>
              </a:rPr>
              <a:t>b</a:t>
            </a:r>
          </a:p>
          <a:p>
            <a:pPr marL="0" indent="0" fontAlgn="auto">
              <a:lnSpc>
                <a:spcPct val="92000"/>
              </a:lnSpc>
              <a:buNone/>
            </a:pPr>
            <a:r>
              <a:rPr lang="en-US" sz="3000" dirty="0" smtClean="0">
                <a:solidFill>
                  <a:schemeClr val="accent1"/>
                </a:solidFill>
              </a:rPr>
              <a:t>Output</a:t>
            </a:r>
            <a:r>
              <a:rPr lang="en-US" sz="3000" dirty="0" smtClean="0"/>
              <a:t>: </a:t>
            </a:r>
            <a:r>
              <a:rPr lang="en-US" sz="3000" dirty="0" smtClean="0">
                <a:solidFill>
                  <a:schemeClr val="accent2"/>
                </a:solidFill>
              </a:rPr>
              <a:t>z</a:t>
            </a:r>
            <a:r>
              <a:rPr lang="en-US" sz="30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 smtClean="0"/>
              <a:t>z is the sum of inputs a, b, and carry-in (one bit at a time)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 smtClean="0"/>
              <a:t>A carry-out </a:t>
            </a:r>
            <a:r>
              <a:rPr lang="en-US" sz="2600" i="1" dirty="0" smtClean="0"/>
              <a:t>is</a:t>
            </a:r>
            <a:r>
              <a:rPr lang="en-US" sz="2600" dirty="0" smtClean="0"/>
              <a:t> the next carry-in state.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r>
              <a:rPr lang="en-US" sz="2600" dirty="0"/>
              <a:t>Arcs labeled with input bits a and b, and output </a:t>
            </a:r>
            <a:r>
              <a:rPr lang="en-US" sz="2600" dirty="0" smtClean="0"/>
              <a:t>z</a:t>
            </a:r>
          </a:p>
          <a:p>
            <a:pPr lvl="1" fontAlgn="auto">
              <a:lnSpc>
                <a:spcPct val="92000"/>
              </a:lnSpc>
              <a:spcAft>
                <a:spcPts val="0"/>
              </a:spcAft>
            </a:pPr>
            <a:endParaRPr lang="en-US" sz="2600" dirty="0">
              <a:solidFill>
                <a:schemeClr val="bg2"/>
              </a:solidFill>
            </a:endParaRPr>
          </a:p>
        </p:txBody>
      </p:sp>
      <p:sp>
        <p:nvSpPr>
          <p:cNvPr id="23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5" name="Oval 24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8" name="Arc 27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2" name="Arc 31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rc 32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5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38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41" name="Arc 40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17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0" name="Arc 9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2" name="Arc 11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4" name="Arc 13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3" name="Arc 22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28600" y="3355083"/>
            <a:ext cx="8686800" cy="31065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Is this a Moore or Mealy Machine?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Moore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Mealy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Cannot be determined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0589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0" name="Arc 9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2" name="Arc 11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4" name="Arc 13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3" name="Arc 22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chemeClr val="accent6"/>
                </a:solidFill>
              </a:rPr>
              <a:t>iClicker</a:t>
            </a:r>
            <a:r>
              <a:rPr lang="en-US" dirty="0" smtClean="0">
                <a:solidFill>
                  <a:schemeClr val="accent6"/>
                </a:solidFill>
              </a:rPr>
              <a:t> Question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5" name="Content Placeholder 2"/>
          <p:cNvSpPr>
            <a:spLocks noGrp="1"/>
          </p:cNvSpPr>
          <p:nvPr>
            <p:ph idx="1"/>
          </p:nvPr>
        </p:nvSpPr>
        <p:spPr>
          <a:xfrm>
            <a:off x="228600" y="3355083"/>
            <a:ext cx="8686800" cy="310656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Is this a Moore or Mealy Machine?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Moore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Mealy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>
                <a:solidFill>
                  <a:schemeClr val="accent6"/>
                </a:solidFill>
              </a:rPr>
              <a:t>Cannot be determined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-28575" y="4340791"/>
            <a:ext cx="2514600" cy="685800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43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0" name="Arc 9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2" name="Arc 11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4" name="Arc 13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3" name="Arc 22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2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2610768"/>
              </p:ext>
            </p:extLst>
          </p:nvPr>
        </p:nvGraphicFramePr>
        <p:xfrm>
          <a:off x="228600" y="2767583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endParaRPr kumimoji="0" 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ource Sans Pro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>
                <a:solidFill>
                  <a:schemeClr val="tx2"/>
                </a:solidFill>
                <a:latin typeface="Source Sans Pro"/>
              </a:rPr>
              <a:t>(2) Write down all input and state combinations</a:t>
            </a:r>
            <a:endParaRPr lang="en-US" sz="30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530443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0" name="Arc 9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2" name="Arc 11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4" name="Arc 13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3" name="Arc 22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Serial Adder: State Table</a:t>
            </a:r>
          </a:p>
        </p:txBody>
      </p:sp>
      <p:graphicFrame>
        <p:nvGraphicFramePr>
          <p:cNvPr id="2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1348190"/>
              </p:ext>
            </p:extLst>
          </p:nvPr>
        </p:nvGraphicFramePr>
        <p:xfrm>
          <a:off x="228600" y="2837146"/>
          <a:ext cx="3448049" cy="3931920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Current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ahoma" pitchFamily="34" charset="0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Next state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S1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6" name="Rectangle 3"/>
          <p:cNvSpPr txBox="1">
            <a:spLocks noChangeArrowheads="1"/>
          </p:cNvSpPr>
          <p:nvPr/>
        </p:nvSpPr>
        <p:spPr>
          <a:xfrm>
            <a:off x="3733800" y="3581400"/>
            <a:ext cx="5181600" cy="22844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Calibri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smtClean="0">
                <a:solidFill>
                  <a:schemeClr val="tx2"/>
                </a:solidFill>
                <a:latin typeface="Source Sans Pro"/>
              </a:rPr>
              <a:t>(2) Write down all input and state combinations</a:t>
            </a:r>
            <a:endParaRPr lang="en-US" sz="30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86896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Oval 6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40386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8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4051778" y="1506303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S0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7" name="Oval 6"/>
          <p:cNvSpPr/>
          <p:nvPr>
            <p:custDataLst>
              <p:tags r:id="rId3"/>
            </p:custDataLst>
          </p:nvPr>
        </p:nvSpPr>
        <p:spPr>
          <a:xfrm>
            <a:off x="3977012" y="1250391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6248400" y="1319399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6252952" y="1497677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S1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0" name="Arc 9"/>
          <p:cNvSpPr/>
          <p:nvPr>
            <p:custDataLst>
              <p:tags r:id="rId6"/>
            </p:custDataLst>
          </p:nvPr>
        </p:nvSpPr>
        <p:spPr>
          <a:xfrm flipH="1">
            <a:off x="4572000" y="1014599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1"/>
            </a:solidFill>
            <a:prstDash val="solid"/>
            <a:headEnd type="triangle" w="med" len="med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486025" y="1301620"/>
            <a:ext cx="9334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2" name="Arc 11"/>
          <p:cNvSpPr/>
          <p:nvPr>
            <p:custDataLst>
              <p:tags r:id="rId8"/>
            </p:custDataLst>
          </p:nvPr>
        </p:nvSpPr>
        <p:spPr>
          <a:xfrm>
            <a:off x="3352800" y="1319399"/>
            <a:ext cx="7620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9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7467600" y="1256594"/>
            <a:ext cx="1219200" cy="5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4" name="Arc 13"/>
          <p:cNvSpPr/>
          <p:nvPr>
            <p:custDataLst>
              <p:tags r:id="rId10"/>
            </p:custDataLst>
          </p:nvPr>
        </p:nvSpPr>
        <p:spPr>
          <a:xfrm>
            <a:off x="6858000" y="1243199"/>
            <a:ext cx="6858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rc 14"/>
          <p:cNvSpPr/>
          <p:nvPr>
            <p:custDataLst>
              <p:tags r:id="rId11"/>
            </p:custDataLst>
          </p:nvPr>
        </p:nvSpPr>
        <p:spPr>
          <a:xfrm rot="5400000">
            <a:off x="6327427" y="1859496"/>
            <a:ext cx="699195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9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858000" y="2334506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17" name="Rectangle 9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5105400" y="490677"/>
            <a:ext cx="1228724" cy="52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4787900" y="1662299"/>
            <a:ext cx="1460500" cy="359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9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5689600" y="2323394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0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0" name="Rectangle 9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390900" y="2334506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10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1" name="Rectangle 9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5181600" y="1561393"/>
            <a:ext cx="1066800" cy="559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00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  <a:r>
              <a:rPr lang="en-US" sz="28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latin typeface="Source Sans Pro"/>
              </a:rPr>
              <a:t> </a:t>
            </a:r>
            <a:endParaRPr lang="en-US" sz="2800" b="1" dirty="0">
              <a:solidFill>
                <a:schemeClr val="accent2">
                  <a:lumMod val="20000"/>
                  <a:lumOff val="80000"/>
                </a:schemeClr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457700" y="2323394"/>
            <a:ext cx="10287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01</a:t>
            </a:r>
            <a:r>
              <a:rPr lang="en-US" sz="28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800" b="1" dirty="0">
                <a:solidFill>
                  <a:schemeClr val="accent2"/>
                </a:solidFill>
                <a:latin typeface="Source Sans Pro"/>
              </a:rPr>
              <a:t>1</a:t>
            </a:r>
          </a:p>
        </p:txBody>
      </p:sp>
      <p:sp>
        <p:nvSpPr>
          <p:cNvPr id="23" name="Arc 22"/>
          <p:cNvSpPr/>
          <p:nvPr>
            <p:custDataLst>
              <p:tags r:id="rId18"/>
            </p:custDataLst>
          </p:nvPr>
        </p:nvSpPr>
        <p:spPr>
          <a:xfrm rot="16200000">
            <a:off x="4076700" y="1904294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1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" y="70617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Serial Adder: State Assignment</a:t>
            </a:r>
          </a:p>
        </p:txBody>
      </p:sp>
      <p:sp>
        <p:nvSpPr>
          <p:cNvPr id="31" name="Rectangle 3"/>
          <p:cNvSpPr txBox="1">
            <a:spLocks noChangeArrowheads="1"/>
          </p:cNvSpPr>
          <p:nvPr/>
        </p:nvSpPr>
        <p:spPr>
          <a:xfrm>
            <a:off x="3657600" y="3581400"/>
            <a:ext cx="5486400" cy="3276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sz="3000" dirty="0" smtClean="0"/>
              <a:t>(3) Encode states, inputs, and outputs as bits</a:t>
            </a:r>
          </a:p>
          <a:p>
            <a:pPr fontAlgn="auto"/>
            <a:endParaRPr lang="en-US" sz="3000" dirty="0" smtClean="0"/>
          </a:p>
          <a:p>
            <a:pPr marL="0" indent="0" fontAlgn="auto">
              <a:buNone/>
            </a:pPr>
            <a:r>
              <a:rPr lang="en-US" sz="3000" dirty="0" smtClean="0"/>
              <a:t>Two states, so 1-bit is sufficient</a:t>
            </a:r>
          </a:p>
          <a:p>
            <a:pPr lvl="1" fontAlgn="auto">
              <a:spcAft>
                <a:spcPts val="0"/>
              </a:spcAft>
            </a:pPr>
            <a:r>
              <a:rPr lang="en-US" sz="2600" dirty="0" smtClean="0"/>
              <a:t>A single flip-flop will encode the state</a:t>
            </a:r>
            <a:endParaRPr lang="en-US" sz="2600" dirty="0"/>
          </a:p>
        </p:txBody>
      </p:sp>
      <p:graphicFrame>
        <p:nvGraphicFramePr>
          <p:cNvPr id="32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2147858"/>
              </p:ext>
            </p:extLst>
          </p:nvPr>
        </p:nvGraphicFramePr>
        <p:xfrm>
          <a:off x="209551" y="3224691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629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Finite State Machines (FSM)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How do we design logic circuits with state?</a:t>
            </a:r>
          </a:p>
          <a:p>
            <a:pPr lvl="1"/>
            <a:r>
              <a:rPr lang="en-US" dirty="0" smtClean="0"/>
              <a:t>Types of FSMs: Mealy and Moore Machines</a:t>
            </a:r>
          </a:p>
          <a:p>
            <a:pPr lvl="1"/>
            <a:r>
              <a:rPr lang="en-US" dirty="0" smtClean="0"/>
              <a:t>Examples: Serial Adder and a Digital Door Lock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Goals for Today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837709" y="1457140"/>
            <a:ext cx="6961238" cy="536841"/>
          </a:xfrm>
          <a:prstGeom prst="round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2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791060"/>
              </p:ext>
            </p:extLst>
          </p:nvPr>
        </p:nvGraphicFramePr>
        <p:xfrm>
          <a:off x="209551" y="3224691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3848100" y="3657600"/>
                <a:ext cx="52197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85000" lnSpcReduction="10000"/>
              </a:bodyPr>
              <a:lstStyle>
                <a:lvl1pPr marL="298450" indent="-298450" algn="l" defTabSz="60957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  <a:tabLst/>
                  <a:defRPr sz="3200" b="0" i="0" strike="noStrike" kern="1200" cap="none" normalizeH="0" baseline="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1pPr>
                <a:lvl2pPr marL="584200" indent="-355600" algn="l" defTabSz="609570" rtl="0" eaLnBrk="1" latinLnBrk="0" hangingPunct="1">
                  <a:spcBef>
                    <a:spcPts val="0"/>
                  </a:spcBef>
                  <a:buFont typeface="Arial"/>
                  <a:buChar char="•"/>
                  <a:tabLst/>
                  <a:defRPr lang="en-US" sz="2800" kern="1200" dirty="0" smtClean="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2pPr>
                <a:lvl3pPr marL="755650" indent="-285750" algn="l" defTabSz="609570" rtl="0" eaLnBrk="1" latinLnBrk="0" hangingPunct="1">
                  <a:spcBef>
                    <a:spcPct val="20000"/>
                  </a:spcBef>
                  <a:buFont typeface="Lucida Grande"/>
                  <a:buChar char="-"/>
                  <a:tabLst/>
                  <a:defRPr sz="2400" kern="120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3pPr>
                <a:lvl4pPr marL="927100" indent="-228600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tabLst/>
                  <a:defRPr sz="2000" kern="1200" baseline="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4pPr>
                <a:lvl5pPr marL="1155700" indent="-228600" algn="l" defTabSz="609570" rtl="0" eaLnBrk="1" latinLnBrk="0" hangingPunct="1">
                  <a:spcBef>
                    <a:spcPct val="20000"/>
                  </a:spcBef>
                  <a:buFont typeface="Arial"/>
                  <a:buChar char="»"/>
                  <a:tabLst/>
                  <a:defRPr sz="1600" kern="120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5pPr>
                <a:lvl6pPr marL="335263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20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7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341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None/>
                </a:pPr>
                <a:r>
                  <a:rPr lang="en-US" dirty="0" smtClean="0"/>
                  <a:t>(4) Determine logic equations for next state and outputs</a:t>
                </a:r>
              </a:p>
              <a:p>
                <a:pPr fontAlgn="auto"/>
                <a:endParaRPr lang="en-US" dirty="0"/>
              </a:p>
              <a:p>
                <a:pPr marL="0" indent="0" fontAlgn="auto">
                  <a:buNone/>
                </a:pPr>
                <a:r>
                  <a:rPr lang="en-US" dirty="0" smtClean="0"/>
                  <a:t>Combinational Logic Equations</a:t>
                </a:r>
                <a:endParaRPr lang="en-US" dirty="0"/>
              </a:p>
              <a:p>
                <a:pPr lvl="1" fontAlgn="auto">
                  <a:spcAft>
                    <a:spcPts val="0"/>
                  </a:spcAft>
                  <a:buFont typeface="Wingdings" pitchFamily="2" charset="2"/>
                  <a:buNone/>
                </a:pPr>
                <a:endParaRPr lang="en-US" dirty="0" smtClean="0">
                  <a:solidFill>
                    <a:schemeClr val="tx1"/>
                  </a:solidFill>
                </a:endParaRPr>
              </a:p>
              <a:p>
                <a:pPr lvl="1" fontAlgn="auto"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z</a:t>
                </a:r>
                <a:r>
                  <a:rPr lang="en-US" dirty="0"/>
                  <a:t>  =</a:t>
                </a:r>
                <a:r>
                  <a:rPr lang="en-US" dirty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ar-AE" dirty="0">
                    <a:solidFill>
                      <a:schemeClr val="tx2"/>
                    </a:solidFill>
                  </a:rPr>
                  <a:t> + </a:t>
                </a:r>
                <a:r>
                  <a:rPr lang="en-US" dirty="0">
                    <a:solidFill>
                      <a:schemeClr val="tx2"/>
                    </a:solidFill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ar-AE" dirty="0">
                    <a:solidFill>
                      <a:schemeClr val="tx2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s + abs</a:t>
                </a:r>
                <a:endParaRPr lang="en-US" dirty="0"/>
              </a:p>
              <a:p>
                <a:pPr lvl="1" fontAlgn="auto"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ar-AE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err="1"/>
                  <a:t>bs</a:t>
                </a:r>
                <a:r>
                  <a:rPr lang="en-US" dirty="0"/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/>
                  <a:t>s + abs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657600"/>
                <a:ext cx="5219700" cy="2743200"/>
              </a:xfrm>
              <a:prstGeom prst="rect">
                <a:avLst/>
              </a:prstGeom>
              <a:blipFill>
                <a:blip r:embed="rId27"/>
                <a:stretch>
                  <a:fillRect l="-2217" t="-3556" r="-2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575050" y="2514599"/>
            <a:ext cx="609600" cy="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028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State </a:t>
            </a: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3575050" y="2209801"/>
            <a:ext cx="53975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27400" y="1931313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46450" y="2236113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b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28800" y="1600200"/>
            <a:ext cx="24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Source Sans Pro"/>
              </a:rPr>
              <a:t>D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600200"/>
            <a:ext cx="24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Q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13716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99262" y="1219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z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3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71600" y="13716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s'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64350" y="2465788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s'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2" name="Rectangle 1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7350" y="569250"/>
            <a:ext cx="15938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Next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0827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aphicFrame>
        <p:nvGraphicFramePr>
          <p:cNvPr id="5" name="Group 6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9585035"/>
              </p:ext>
            </p:extLst>
          </p:nvPr>
        </p:nvGraphicFramePr>
        <p:xfrm>
          <a:off x="209551" y="3224691"/>
          <a:ext cx="3448049" cy="3621024"/>
        </p:xfrm>
        <a:graphic>
          <a:graphicData uri="http://schemas.openxmlformats.org/drawingml/2006/table">
            <a:tbl>
              <a:tblPr/>
              <a:tblGrid>
                <a:gridCol w="4284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9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92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002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004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Source Sans Pro"/>
                        </a:rPr>
                        <a:t>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ource Sans Pro"/>
                        </a:rPr>
                        <a:t> </a:t>
                      </a: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Source Sans Pro"/>
                        </a:rPr>
                        <a:t>z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Source Sans Pro"/>
                        </a:rPr>
                        <a:t>s'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313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2101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20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26000"/>
                        <a:buFont typeface="StarSymbol" charset="0"/>
                        <a:buNone/>
                        <a:tabLst/>
                      </a:pPr>
                      <a:r>
                        <a:rPr kumimoji="0" 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Source Sans Pro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Serial Adder: Circuit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3"/>
              <p:cNvSpPr txBox="1">
                <a:spLocks noChangeArrowheads="1"/>
              </p:cNvSpPr>
              <p:nvPr/>
            </p:nvSpPr>
            <p:spPr>
              <a:xfrm>
                <a:off x="3848100" y="3657600"/>
                <a:ext cx="5219700" cy="2743200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fontScale="92500" lnSpcReduction="20000"/>
              </a:bodyPr>
              <a:lstStyle>
                <a:lvl1pPr marL="298450" indent="-298450" algn="l" defTabSz="609570" rtl="0" eaLnBrk="1" latinLnBrk="0" hangingPunct="1">
                  <a:spcBef>
                    <a:spcPts val="0"/>
                  </a:spcBef>
                  <a:spcAft>
                    <a:spcPts val="0"/>
                  </a:spcAft>
                  <a:buFont typeface="Arial" charset="0"/>
                  <a:buChar char="•"/>
                  <a:tabLst/>
                  <a:defRPr sz="3200" b="0" i="0" strike="noStrike" kern="1200" cap="none" normalizeH="0" baseline="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1pPr>
                <a:lvl2pPr marL="584200" indent="-355600" algn="l" defTabSz="609570" rtl="0" eaLnBrk="1" latinLnBrk="0" hangingPunct="1">
                  <a:spcBef>
                    <a:spcPts val="0"/>
                  </a:spcBef>
                  <a:buFont typeface="Arial"/>
                  <a:buChar char="•"/>
                  <a:tabLst/>
                  <a:defRPr lang="en-US" sz="2800" kern="1200" dirty="0" smtClean="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2pPr>
                <a:lvl3pPr marL="755650" indent="-285750" algn="l" defTabSz="609570" rtl="0" eaLnBrk="1" latinLnBrk="0" hangingPunct="1">
                  <a:spcBef>
                    <a:spcPct val="20000"/>
                  </a:spcBef>
                  <a:buFont typeface="Lucida Grande"/>
                  <a:buChar char="-"/>
                  <a:tabLst/>
                  <a:defRPr sz="2400" kern="120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3pPr>
                <a:lvl4pPr marL="927100" indent="-228600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tabLst/>
                  <a:defRPr sz="2000" kern="1200" baseline="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4pPr>
                <a:lvl5pPr marL="1155700" indent="-228600" algn="l" defTabSz="609570" rtl="0" eaLnBrk="1" latinLnBrk="0" hangingPunct="1">
                  <a:spcBef>
                    <a:spcPct val="20000"/>
                  </a:spcBef>
                  <a:buFont typeface="Arial"/>
                  <a:buChar char="»"/>
                  <a:tabLst/>
                  <a:defRPr sz="1600" kern="1200">
                    <a:solidFill>
                      <a:srgbClr val="262626"/>
                    </a:solidFill>
                    <a:latin typeface="Source Sans Pro"/>
                    <a:ea typeface="+mn-ea"/>
                    <a:cs typeface="Source Sans Pro"/>
                  </a:defRPr>
                </a:lvl5pPr>
                <a:lvl6pPr marL="335263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96220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571772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5181341" indent="-304784" algn="l" defTabSz="60957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667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fontAlgn="auto">
                  <a:buNone/>
                </a:pPr>
                <a:r>
                  <a:rPr lang="en-US" dirty="0" smtClean="0"/>
                  <a:t>(4) Determine logic equations for next state and outputs</a:t>
                </a:r>
              </a:p>
              <a:p>
                <a:pPr fontAlgn="auto"/>
                <a:endParaRPr lang="en-US" dirty="0"/>
              </a:p>
              <a:p>
                <a:pPr marL="0" indent="0" fontAlgn="auto">
                  <a:buNone/>
                </a:pPr>
                <a:r>
                  <a:rPr lang="en-US" dirty="0" smtClean="0"/>
                  <a:t>Combinational Logic Equations</a:t>
                </a:r>
                <a:endParaRPr lang="en-US" dirty="0"/>
              </a:p>
              <a:p>
                <a:pPr lvl="1" fontAlgn="auto"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2"/>
                    </a:solidFill>
                  </a:rPr>
                  <a:t>z</a:t>
                </a:r>
                <a:r>
                  <a:rPr lang="en-US" dirty="0"/>
                  <a:t>  =</a:t>
                </a:r>
                <a:r>
                  <a:rPr lang="en-US" dirty="0" smtClean="0">
                    <a:solidFill>
                      <a:schemeClr val="tx2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ar-AE" dirty="0">
                    <a:solidFill>
                      <a:schemeClr val="tx2"/>
                    </a:solidFill>
                  </a:rPr>
                  <a:t> + </a:t>
                </a:r>
                <a:r>
                  <a:rPr lang="en-US" dirty="0">
                    <a:solidFill>
                      <a:schemeClr val="tx2"/>
                    </a:solidFill>
                  </a:rPr>
                  <a:t>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bs</m:t>
                        </m:r>
                      </m:e>
                    </m:acc>
                  </m:oMath>
                </a14:m>
                <a:r>
                  <a:rPr lang="ar-AE" dirty="0">
                    <a:solidFill>
                      <a:schemeClr val="tx2"/>
                    </a:solidFill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/>
                          </a:rPr>
                          <m:t>ab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</a:rPr>
                  <a:t>s + abs</a:t>
                </a:r>
                <a:endParaRPr lang="en-US" dirty="0"/>
              </a:p>
              <a:p>
                <a:pPr lvl="1" fontAlgn="auto">
                  <a:spcAft>
                    <a:spcPts val="0"/>
                  </a:spcAft>
                  <a:buFont typeface="Wingdings" pitchFamily="2" charset="2"/>
                  <a:buNone/>
                </a:pPr>
                <a:r>
                  <a:rPr lang="en-US" dirty="0">
                    <a:solidFill>
                      <a:srgbClr val="FFC000"/>
                    </a:solidFill>
                  </a:rPr>
                  <a:t>s’</a:t>
                </a:r>
                <a:r>
                  <a:rPr lang="en-US" dirty="0"/>
                  <a:t> = 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s</m:t>
                        </m:r>
                      </m:e>
                    </m:acc>
                  </m:oMath>
                </a14:m>
                <a:r>
                  <a:rPr lang="ar-AE" dirty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err="1"/>
                  <a:t>bs</a:t>
                </a:r>
                <a:r>
                  <a:rPr lang="en-US" dirty="0"/>
                  <a:t>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/>
                  <a:t>s + abs</a:t>
                </a:r>
              </a:p>
            </p:txBody>
          </p:sp>
        </mc:Choice>
        <mc:Fallback xmlns="">
          <p:sp>
            <p:nvSpPr>
              <p:cNvPr id="7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657600"/>
                <a:ext cx="5219700" cy="2743200"/>
              </a:xfrm>
              <a:prstGeom prst="rect">
                <a:avLst/>
              </a:prstGeom>
              <a:blipFill>
                <a:blip r:embed="rId28"/>
                <a:stretch>
                  <a:fillRect l="-2684" t="-6222" r="-33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613150" y="2476498"/>
            <a:ext cx="980621" cy="1178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State </a:t>
            </a: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575049" y="2209800"/>
            <a:ext cx="990601" cy="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27400" y="1931313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46450" y="2236113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b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28800" y="1600200"/>
            <a:ext cx="24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Source Sans Pro"/>
              </a:rPr>
              <a:t>D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600200"/>
            <a:ext cx="24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Q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13716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99262" y="1219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z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3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71600" y="13716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s'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64350" y="2465788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s'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2" name="Rectangle 1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7350" y="569250"/>
            <a:ext cx="15938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Next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Oval 32"/>
          <p:cNvSpPr/>
          <p:nvPr>
            <p:custDataLst>
              <p:tags r:id="rId26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2373755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8" name="Line 4"/>
          <p:cNvSpPr>
            <a:spLocks noChangeShapeType="1"/>
          </p:cNvSpPr>
          <p:nvPr>
            <p:custDataLst>
              <p:tags r:id="rId1"/>
            </p:custDataLst>
          </p:nvPr>
        </p:nvSpPr>
        <p:spPr bwMode="auto">
          <a:xfrm>
            <a:off x="6699250" y="2209800"/>
            <a:ext cx="0" cy="914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 flipV="1">
            <a:off x="3613150" y="2476498"/>
            <a:ext cx="980621" cy="11789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 flipH="1" flipV="1">
            <a:off x="1219200" y="31242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V="1">
            <a:off x="1219200" y="1828800"/>
            <a:ext cx="0" cy="12954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2819400" y="1828800"/>
            <a:ext cx="17526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05600" y="2057400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State </a:t>
            </a:r>
          </a:p>
        </p:txBody>
      </p:sp>
      <p:sp>
        <p:nvSpPr>
          <p:cNvPr id="14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514600" y="569250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5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971800" y="2438400"/>
            <a:ext cx="1143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6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18288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019800" y="2209800"/>
            <a:ext cx="6794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019800" y="1447800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3"/>
              </a:solidFill>
            </a:endParaRPr>
          </a:p>
        </p:txBody>
      </p:sp>
      <p:sp>
        <p:nvSpPr>
          <p:cNvPr id="19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096000" y="771538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0" name="Rectangle 19"/>
          <p:cNvSpPr/>
          <p:nvPr>
            <p:custDataLst>
              <p:tags r:id="rId13"/>
            </p:custDataLst>
          </p:nvPr>
        </p:nvSpPr>
        <p:spPr>
          <a:xfrm>
            <a:off x="1752600" y="990600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endParaRPr lang="en-US" sz="2400" dirty="0">
              <a:solidFill>
                <a:srgbClr val="FFFF00"/>
              </a:solidFill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5400000" flipH="1" flipV="1">
            <a:off x="2476500" y="2552699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 rot="16200000" flipV="1">
            <a:off x="2552700" y="25527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Line 5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 flipV="1">
            <a:off x="3575049" y="2209800"/>
            <a:ext cx="990601" cy="1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4" name="Rectangle 14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327400" y="1931313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25" name="Rectangle 14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3346450" y="2236113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b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6" name="Rectangle 14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1828800" y="1600200"/>
            <a:ext cx="24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  <a:latin typeface="Source Sans Pro"/>
              </a:rPr>
              <a:t>D</a:t>
            </a:r>
          </a:p>
        </p:txBody>
      </p:sp>
      <p:sp>
        <p:nvSpPr>
          <p:cNvPr id="27" name="Rectangle 14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2514600" y="1600200"/>
            <a:ext cx="2476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Q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8" name="Rectangle 14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3124200" y="13716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9" name="Rectangle 14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6799262" y="12192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  <a:latin typeface="Source Sans Pro"/>
              </a:rPr>
              <a:t>z</a:t>
            </a:r>
            <a:endParaRPr lang="en-US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30" name="Rectangle 14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1371600" y="1371600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s'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1" name="Rectangle 14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6864350" y="2465788"/>
            <a:ext cx="2476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rgbClr val="FFC000"/>
                </a:solidFill>
                <a:latin typeface="Source Sans Pro"/>
              </a:rPr>
              <a:t>s'</a:t>
            </a:r>
            <a:endParaRPr lang="en-US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32" name="Rectangle 13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387350" y="569250"/>
            <a:ext cx="159385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Next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Oval 32"/>
          <p:cNvSpPr/>
          <p:nvPr>
            <p:custDataLst>
              <p:tags r:id="rId26"/>
            </p:custDataLst>
          </p:nvPr>
        </p:nvSpPr>
        <p:spPr>
          <a:xfrm>
            <a:off x="4572000" y="914400"/>
            <a:ext cx="1524000" cy="18288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4" name="Rectangle 2"/>
          <p:cNvSpPr>
            <a:spLocks noGrp="1" noChangeArrowheads="1"/>
          </p:cNvSpPr>
          <p:nvPr>
            <p:ph type="title"/>
          </p:nvPr>
        </p:nvSpPr>
        <p:spPr>
          <a:xfrm>
            <a:off x="65314" y="49887"/>
            <a:ext cx="8926286" cy="52829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Sequential Logic Circuits</a:t>
            </a:r>
            <a:endParaRPr lang="en-US" dirty="0"/>
          </a:p>
        </p:txBody>
      </p:sp>
      <p:sp>
        <p:nvSpPr>
          <p:cNvPr id="35" name="Rectangle 34"/>
          <p:cNvSpPr/>
          <p:nvPr>
            <p:custDataLst>
              <p:tags r:id="rId27"/>
            </p:custDataLst>
          </p:nvPr>
        </p:nvSpPr>
        <p:spPr>
          <a:xfrm>
            <a:off x="32657" y="4093592"/>
            <a:ext cx="907868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Mealy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Rectangle 3"/>
              <p:cNvSpPr txBox="1">
                <a:spLocks noChangeArrowheads="1"/>
              </p:cNvSpPr>
              <p:nvPr/>
            </p:nvSpPr>
            <p:spPr>
              <a:xfrm>
                <a:off x="3848100" y="3331592"/>
                <a:ext cx="5219700" cy="1387319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Tx/>
                  <a:buNone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Calibri" pitchFamily="34" charset="0"/>
                  <a:buChar char="–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Wingdings" pitchFamily="2" charset="2"/>
                  <a:buChar char="§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Clr>
                    <a:schemeClr val="accent1"/>
                  </a:buClr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>
                  <a:buFont typeface="Wingdings" pitchFamily="2" charset="2"/>
                  <a:buNone/>
                </a:pPr>
                <a:r>
                  <a:rPr lang="en-US" dirty="0" smtClean="0">
                    <a:solidFill>
                      <a:schemeClr val="accent2"/>
                    </a:solidFill>
                    <a:latin typeface="Source Sans Pro"/>
                  </a:rPr>
                  <a:t>z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  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</a:rPr>
                  <a:t>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</a:rPr>
                  <a:t> 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bs</m:t>
                        </m:r>
                      </m:e>
                    </m:acc>
                  </m:oMath>
                </a14:m>
                <a:r>
                  <a:rPr lang="en-US" dirty="0">
                    <a:solidFill>
                      <a:schemeClr val="tx2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s + abs</a:t>
                </a:r>
                <a:endParaRPr lang="en-US" dirty="0">
                  <a:solidFill>
                    <a:schemeClr val="tx2"/>
                  </a:solidFill>
                  <a:latin typeface="Source Sans Pro"/>
                </a:endParaRPr>
              </a:p>
              <a:p>
                <a:pPr lvl="1">
                  <a:buFont typeface="Wingdings" pitchFamily="2" charset="2"/>
                  <a:buNone/>
                </a:pPr>
                <a:r>
                  <a:rPr lang="en-US" dirty="0">
                    <a:solidFill>
                      <a:schemeClr val="accent6"/>
                    </a:solidFill>
                    <a:latin typeface="Source Sans Pro"/>
                  </a:rPr>
                  <a:t>s’ 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</a:rPr>
                  <a:t>= </a:t>
                </a:r>
                <a:r>
                  <a:rPr lang="en-US" dirty="0" err="1" smtClean="0">
                    <a:solidFill>
                      <a:schemeClr val="tx2"/>
                    </a:solidFill>
                    <a:latin typeface="Source Sans Pro"/>
                  </a:rPr>
                  <a:t>ab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bs + 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mtClean="0">
                            <a:solidFill>
                              <a:schemeClr val="tx2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s </a:t>
                </a:r>
                <a:r>
                  <a:rPr lang="en-US" dirty="0">
                    <a:solidFill>
                      <a:schemeClr val="tx2"/>
                    </a:solidFill>
                    <a:latin typeface="Source Sans Pro"/>
                  </a:rPr>
                  <a:t>+ </a:t>
                </a:r>
                <a:r>
                  <a:rPr lang="en-US" dirty="0" smtClean="0">
                    <a:solidFill>
                      <a:schemeClr val="tx2"/>
                    </a:solidFill>
                    <a:latin typeface="Source Sans Pro"/>
                  </a:rPr>
                  <a:t>abs</a:t>
                </a:r>
              </a:p>
            </p:txBody>
          </p:sp>
        </mc:Choice>
        <mc:Fallback xmlns="">
          <p:sp>
            <p:nvSpPr>
              <p:cNvPr id="3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8100" y="3331592"/>
                <a:ext cx="5219700" cy="1387319"/>
              </a:xfrm>
              <a:prstGeom prst="rect">
                <a:avLst/>
              </a:prstGeom>
              <a:blipFill>
                <a:blip r:embed="rId29"/>
                <a:stretch>
                  <a:fillRect t="-44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36407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statement(s) is true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(A) In </a:t>
            </a:r>
            <a:r>
              <a:rPr lang="en-US" dirty="0"/>
              <a:t>a Moore Machine output depends on </a:t>
            </a:r>
            <a:r>
              <a:rPr lang="en-US" dirty="0" smtClean="0"/>
              <a:t>both current state and input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(B) In a Mealy Machine output depends on both current state and  input</a:t>
            </a:r>
          </a:p>
          <a:p>
            <a:pPr marL="0" indent="0">
              <a:buNone/>
            </a:pPr>
            <a:r>
              <a:rPr lang="en-US" dirty="0" smtClean="0"/>
              <a:t>(C) In a Mealy Machine output depends on next state and input</a:t>
            </a:r>
            <a:br>
              <a:rPr lang="en-US" dirty="0" smtClean="0"/>
            </a:br>
            <a:r>
              <a:rPr lang="en-US" dirty="0" smtClean="0"/>
              <a:t>(D) All the above are true</a:t>
            </a:r>
          </a:p>
          <a:p>
            <a:pPr marL="0" indent="0">
              <a:buNone/>
            </a:pPr>
            <a:r>
              <a:rPr lang="en-US" dirty="0" smtClean="0"/>
              <a:t>(E) None are true</a:t>
            </a:r>
          </a:p>
        </p:txBody>
      </p:sp>
    </p:spTree>
    <p:extLst>
      <p:ext uri="{BB962C8B-B14F-4D97-AF65-F5344CB8AC3E}">
        <p14:creationId xmlns:p14="http://schemas.microsoft.com/office/powerpoint/2010/main" val="1188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Which statement(s) is true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28600" y="838200"/>
            <a:ext cx="8686800" cy="5638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(A) In </a:t>
            </a:r>
            <a:r>
              <a:rPr lang="en-US" dirty="0"/>
              <a:t>a Moore Machine output depends on </a:t>
            </a:r>
            <a:r>
              <a:rPr lang="en-US" dirty="0" smtClean="0"/>
              <a:t>both current state and input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(B) In a Mealy Machine output depends on both current state and  input</a:t>
            </a:r>
          </a:p>
          <a:p>
            <a:pPr marL="0" indent="0">
              <a:buNone/>
            </a:pPr>
            <a:r>
              <a:rPr lang="en-US" dirty="0" smtClean="0"/>
              <a:t>(C) In a Mealy Machine output depends on next state and input</a:t>
            </a:r>
            <a:br>
              <a:rPr lang="en-US" dirty="0" smtClean="0"/>
            </a:br>
            <a:r>
              <a:rPr lang="en-US" dirty="0" smtClean="0"/>
              <a:t>(D) All the above are true</a:t>
            </a:r>
          </a:p>
          <a:p>
            <a:pPr marL="0" indent="0">
              <a:buNone/>
            </a:pPr>
            <a:r>
              <a:rPr lang="en-US" dirty="0" smtClean="0"/>
              <a:t>(E) None are true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28600" y="1905000"/>
            <a:ext cx="8763000" cy="990600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002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Mealy Machine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187825" y="2819400"/>
            <a:ext cx="692150" cy="510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2819400" y="2292122"/>
            <a:ext cx="1816434" cy="189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4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0" name="Oval 19"/>
          <p:cNvSpPr/>
          <p:nvPr>
            <p:custDataLst>
              <p:tags r:id="rId15"/>
            </p:custDataLst>
          </p:nvPr>
        </p:nvSpPr>
        <p:spPr>
          <a:xfrm>
            <a:off x="4752975" y="1159933"/>
            <a:ext cx="1524000" cy="18288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3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3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6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7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4"/>
          <p:cNvSpPr>
            <a:spLocks noGrp="1"/>
          </p:cNvSpPr>
          <p:nvPr>
            <p:ph idx="1"/>
            <p:custDataLst>
              <p:tags r:id="rId18"/>
            </p:custDataLst>
          </p:nvPr>
        </p:nvSpPr>
        <p:spPr>
          <a:xfrm>
            <a:off x="228600" y="654662"/>
            <a:ext cx="8686800" cy="5562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General Case: </a:t>
            </a:r>
            <a:r>
              <a:rPr lang="en-US" dirty="0" smtClean="0">
                <a:solidFill>
                  <a:schemeClr val="accent1"/>
                </a:solidFill>
              </a:rPr>
              <a:t>Mealy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Outputs and next state depend on both</a:t>
            </a:r>
            <a:br>
              <a:rPr lang="en-US" dirty="0" smtClean="0"/>
            </a:br>
            <a:r>
              <a:rPr lang="en-US" dirty="0" smtClean="0"/>
              <a:t>current state and input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3019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 smtClean="0"/>
              <a:t>Moore Machine</a:t>
            </a:r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2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4187825" y="2819401"/>
            <a:ext cx="60007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3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4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5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 flipV="1">
            <a:off x="4267199" y="2655174"/>
            <a:ext cx="520699" cy="118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267199" y="1732162"/>
            <a:ext cx="368635" cy="20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27" name="Straight Connector 26"/>
          <p:cNvCxnSpPr>
            <a:stCxn id="26" idx="0"/>
          </p:cNvCxnSpPr>
          <p:nvPr>
            <p:custDataLst>
              <p:tags r:id="rId19"/>
            </p:custDataLst>
          </p:nvPr>
        </p:nvCxnSpPr>
        <p:spPr>
          <a:xfrm>
            <a:off x="4267199" y="1752599"/>
            <a:ext cx="1" cy="9144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>
            <p:custDataLst>
              <p:tags r:id="rId20"/>
            </p:custDataLst>
          </p:nvPr>
        </p:nvSpPr>
        <p:spPr>
          <a:xfrm>
            <a:off x="4694823" y="1355005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Oval 28"/>
          <p:cNvSpPr/>
          <p:nvPr>
            <p:custDataLst>
              <p:tags r:id="rId21"/>
            </p:custDataLst>
          </p:nvPr>
        </p:nvSpPr>
        <p:spPr>
          <a:xfrm>
            <a:off x="4807115" y="2296862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1" name="Content Placeholder 24"/>
          <p:cNvSpPr>
            <a:spLocks noGrp="1"/>
          </p:cNvSpPr>
          <p:nvPr>
            <p:ph idx="1"/>
            <p:custDataLst>
              <p:tags r:id="rId22"/>
            </p:custDataLst>
          </p:nvPr>
        </p:nvSpPr>
        <p:spPr>
          <a:xfrm>
            <a:off x="228600" y="762000"/>
            <a:ext cx="8686800" cy="57150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Special Case: </a:t>
            </a:r>
            <a:r>
              <a:rPr lang="en-US" dirty="0" smtClean="0">
                <a:solidFill>
                  <a:schemeClr val="accent1"/>
                </a:solidFill>
              </a:rPr>
              <a:t>Moore Machine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Outputs depend only on 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08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Digital Door Lock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438400" y="762000"/>
            <a:ext cx="6477000" cy="36576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tx2"/>
                </a:solidFill>
              </a:rPr>
              <a:t>Digital Door Lock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Inputs: </a:t>
            </a:r>
          </a:p>
          <a:p>
            <a:pPr lvl="1"/>
            <a:r>
              <a:rPr lang="en-US" dirty="0" err="1" smtClean="0">
                <a:solidFill>
                  <a:schemeClr val="accent1"/>
                </a:solidFill>
              </a:rPr>
              <a:t>keycodes</a:t>
            </a:r>
            <a:r>
              <a:rPr lang="en-US" dirty="0" smtClean="0">
                <a:solidFill>
                  <a:schemeClr val="accent1"/>
                </a:solidFill>
              </a:rPr>
              <a:t> from keypad</a:t>
            </a:r>
          </a:p>
          <a:p>
            <a:pPr lvl="1"/>
            <a:r>
              <a:rPr lang="en-US" dirty="0" smtClean="0">
                <a:solidFill>
                  <a:schemeClr val="accent1"/>
                </a:solidFill>
              </a:rPr>
              <a:t>clock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3"/>
                </a:solidFill>
              </a:rPr>
              <a:t>Outputs: 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“unlock” signal</a:t>
            </a:r>
          </a:p>
          <a:p>
            <a:pPr lvl="1"/>
            <a:r>
              <a:rPr lang="en-US" dirty="0" smtClean="0">
                <a:solidFill>
                  <a:schemeClr val="accent3"/>
                </a:solidFill>
              </a:rPr>
              <a:t>display how many keys pressed so far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914400"/>
            <a:ext cx="1867441" cy="211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08601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Door Lock: Inputs</a:t>
            </a:r>
            <a:endParaRPr lang="en-US" dirty="0"/>
          </a:p>
        </p:txBody>
      </p:sp>
      <p:sp>
        <p:nvSpPr>
          <p:cNvPr id="6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943600" cy="29718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signals are synchronized to clock</a:t>
            </a:r>
          </a:p>
          <a:p>
            <a:pPr lvl="1"/>
            <a:r>
              <a:rPr lang="en-US" dirty="0" smtClean="0"/>
              <a:t>Password is B-A-B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>
            <a:off x="152400" y="3657600"/>
            <a:ext cx="914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>
            <a:off x="609600" y="4114800"/>
            <a:ext cx="20574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495300" y="33909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>
            <a:off x="914400" y="3810000"/>
            <a:ext cx="1752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>
            <p:custDataLst>
              <p:tags r:id="rId7"/>
            </p:custDataLst>
          </p:nvPr>
        </p:nvCxnSpPr>
        <p:spPr>
          <a:xfrm rot="5400000">
            <a:off x="800100" y="3086100"/>
            <a:ext cx="8382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>
            <p:custDataLst>
              <p:tags r:id="rId8"/>
            </p:custDataLst>
          </p:nvPr>
        </p:nvCxnSpPr>
        <p:spPr>
          <a:xfrm>
            <a:off x="1219200" y="3505200"/>
            <a:ext cx="14478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5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15" cstate="print"/>
          <a:srcRect l="12241" t="-1" r="46954" b="46067"/>
          <a:stretch>
            <a:fillRect/>
          </a:stretch>
        </p:blipFill>
        <p:spPr bwMode="auto">
          <a:xfrm>
            <a:off x="381000" y="1600200"/>
            <a:ext cx="1066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TextBox 13"/>
          <p:cNvSpPr txBox="1"/>
          <p:nvPr>
            <p:custDataLst>
              <p:tags r:id="rId10"/>
            </p:custDataLst>
          </p:nvPr>
        </p:nvSpPr>
        <p:spPr>
          <a:xfrm>
            <a:off x="2667000" y="3124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K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2667000" y="3505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A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6" name="TextBox 15"/>
          <p:cNvSpPr txBox="1"/>
          <p:nvPr>
            <p:custDataLst>
              <p:tags r:id="rId12"/>
            </p:custDataLst>
          </p:nvPr>
        </p:nvSpPr>
        <p:spPr>
          <a:xfrm>
            <a:off x="2667000" y="3886200"/>
            <a:ext cx="30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1"/>
                </a:solidFill>
                <a:latin typeface="Source Sans Pro"/>
              </a:rPr>
              <a:t>B</a:t>
            </a:r>
            <a:endParaRPr lang="en-US" sz="3200" dirty="0">
              <a:solidFill>
                <a:schemeClr val="accent1"/>
              </a:solidFill>
              <a:latin typeface="Source Sans Pro"/>
            </a:endParaRP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custDataLst>
              <p:tags r:id="rId13"/>
            </p:custDataLst>
            <p:extLst/>
          </p:nvPr>
        </p:nvGraphicFramePr>
        <p:xfrm>
          <a:off x="4800600" y="266700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K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A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B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Meaning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 </a:t>
                      </a:r>
                      <a:r>
                        <a:rPr lang="en-US" sz="2400" baseline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 (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no key)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‘A’ pressed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‘B’ pressed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961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Door Lock: Outputs</a:t>
            </a:r>
            <a:endParaRPr lang="en-US" dirty="0"/>
          </a:p>
        </p:txBody>
      </p:sp>
      <p:sp>
        <p:nvSpPr>
          <p:cNvPr id="6" name="Content Placeholder 23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971800" y="609600"/>
            <a:ext cx="5867400" cy="28194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Assumptions:</a:t>
            </a:r>
          </a:p>
          <a:p>
            <a:pPr lvl="1"/>
            <a:r>
              <a:rPr lang="en-US" dirty="0" smtClean="0"/>
              <a:t>High pulse on U unlocks door</a:t>
            </a:r>
          </a:p>
        </p:txBody>
      </p: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5400000" flipH="1" flipV="1">
            <a:off x="3086100" y="2933700"/>
            <a:ext cx="990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4"/>
            </p:custDataLst>
          </p:nvPr>
        </p:nvCxnSpPr>
        <p:spPr>
          <a:xfrm rot="10800000">
            <a:off x="3124200" y="2438400"/>
            <a:ext cx="4572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16200000">
            <a:off x="2628900" y="3238500"/>
            <a:ext cx="8382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>
            <p:custDataLst>
              <p:tags r:id="rId6"/>
            </p:custDataLst>
          </p:nvPr>
        </p:nvCxnSpPr>
        <p:spPr>
          <a:xfrm rot="10800000">
            <a:off x="1905000" y="2819400"/>
            <a:ext cx="11430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5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8" cstate="print"/>
          <a:srcRect l="5440" t="47941" r="-653" b="4118"/>
          <a:stretch>
            <a:fillRect/>
          </a:stretch>
        </p:blipFill>
        <p:spPr bwMode="auto">
          <a:xfrm>
            <a:off x="2819400" y="3429000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>
            <p:custDataLst>
              <p:tags r:id="rId8"/>
            </p:custDataLst>
          </p:nvPr>
        </p:nvSpPr>
        <p:spPr>
          <a:xfrm>
            <a:off x="1524000" y="2590800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sz="28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3" name="TextBox 12"/>
          <p:cNvSpPr txBox="1"/>
          <p:nvPr>
            <p:custDataLst>
              <p:tags r:id="rId9"/>
            </p:custDataLst>
          </p:nvPr>
        </p:nvSpPr>
        <p:spPr>
          <a:xfrm>
            <a:off x="381000" y="21336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</a:t>
            </a:r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2</a:t>
            </a:r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1</a:t>
            </a:r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>
            <a:off x="2136342" y="2400300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>
            <p:custDataLst>
              <p:tags r:id="rId11"/>
            </p:custDataLst>
          </p:nvPr>
        </p:nvSpPr>
        <p:spPr>
          <a:xfrm>
            <a:off x="2022042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6" name="Rectangle 15"/>
          <p:cNvSpPr/>
          <p:nvPr>
            <p:custDataLst>
              <p:tags r:id="rId12"/>
            </p:custDataLst>
          </p:nvPr>
        </p:nvSpPr>
        <p:spPr>
          <a:xfrm>
            <a:off x="2438400" y="1905000"/>
            <a:ext cx="685800" cy="685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LED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7" name="Straight Connector 16"/>
          <p:cNvCxnSpPr/>
          <p:nvPr>
            <p:custDataLst>
              <p:tags r:id="rId13"/>
            </p:custDataLst>
          </p:nvPr>
        </p:nvCxnSpPr>
        <p:spPr>
          <a:xfrm rot="10800000">
            <a:off x="1905000" y="2438400"/>
            <a:ext cx="5334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>
            <a:off x="3279342" y="2400300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3165042" y="1981200"/>
            <a:ext cx="3273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chemeClr val="accent3"/>
                </a:solidFill>
                <a:latin typeface="Source Sans Pro"/>
              </a:rPr>
              <a:t>8</a:t>
            </a:r>
          </a:p>
        </p:txBody>
      </p:sp>
      <p:sp>
        <p:nvSpPr>
          <p:cNvPr id="20" name="Rectangle 19"/>
          <p:cNvSpPr/>
          <p:nvPr>
            <p:custDataLst>
              <p:tags r:id="rId16"/>
            </p:custDataLst>
          </p:nvPr>
        </p:nvSpPr>
        <p:spPr>
          <a:xfrm>
            <a:off x="0" y="4134414"/>
            <a:ext cx="8991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585675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4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 we design logic circuits with state?</a:t>
            </a:r>
            <a:endParaRPr lang="en-US" dirty="0"/>
          </a:p>
        </p:txBody>
      </p:sp>
      <p:sp>
        <p:nvSpPr>
          <p:cNvPr id="15984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Goal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185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Oval 7"/>
          <p:cNvSpPr/>
          <p:nvPr>
            <p:custDataLst>
              <p:tags r:id="rId3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8" name="Rectangle 57"/>
          <p:cNvSpPr/>
          <p:nvPr>
            <p:custDataLst>
              <p:tags r:id="rId1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4165647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2" grpId="0"/>
      <p:bldP spid="14" grpId="0" animBg="1"/>
      <p:bldP spid="16" grpId="0" animBg="1"/>
      <p:bldP spid="18" grpId="0" animBg="1"/>
      <p:bldP spid="20" grpId="0" animBg="1"/>
      <p:bldP spid="5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Source Sans Pro"/>
              </a:rPr>
              <a:t>Idle</a:t>
            </a:r>
            <a:endParaRPr lang="en-US" sz="24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”0”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Arc 12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G3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”3”, U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118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8" name="Arc 27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11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5" name="Freeform 34"/>
          <p:cNvSpPr/>
          <p:nvPr>
            <p:custDataLst>
              <p:tags r:id="rId31"/>
            </p:custDataLst>
          </p:nvPr>
        </p:nvSpPr>
        <p:spPr>
          <a:xfrm flipV="1">
            <a:off x="1676400" y="3798888"/>
            <a:ext cx="4572000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Arc 35"/>
          <p:cNvSpPr/>
          <p:nvPr>
            <p:custDataLst>
              <p:tags r:id="rId32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>
            <a:stCxn id="8" idx="7"/>
          </p:cNvCxnSpPr>
          <p:nvPr>
            <p:custDataLst>
              <p:tags r:id="rId33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1426029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3483429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“A”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464629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1" name="Rectangle 40"/>
          <p:cNvSpPr/>
          <p:nvPr>
            <p:custDataLst>
              <p:tags r:id="rId37"/>
            </p:custDataLst>
          </p:nvPr>
        </p:nvSpPr>
        <p:spPr>
          <a:xfrm>
            <a:off x="1197429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2" name="Straight Arrow Connector 41"/>
          <p:cNvCxnSpPr>
            <a:stCxn id="8" idx="5"/>
            <a:endCxn id="18" idx="1"/>
          </p:cNvCxnSpPr>
          <p:nvPr>
            <p:custDataLst>
              <p:tags r:id="rId38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9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5" name="Rectangle 9"/>
          <p:cNvSpPr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562600" y="41036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any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6836229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any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7" name="Straight Arrow Connector 46"/>
          <p:cNvCxnSpPr/>
          <p:nvPr>
            <p:custDataLst>
              <p:tags r:id="rId43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>
            <p:custDataLst>
              <p:tags r:id="rId44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>
            <p:custDataLst>
              <p:tags r:id="rId45"/>
            </p:custDataLst>
          </p:nvPr>
        </p:nvSpPr>
        <p:spPr>
          <a:xfrm>
            <a:off x="3301454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50" name="Straight Arrow Connector 49"/>
          <p:cNvCxnSpPr>
            <a:endCxn id="20" idx="0"/>
          </p:cNvCxnSpPr>
          <p:nvPr>
            <p:custDataLst>
              <p:tags r:id="rId46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>
            <p:custDataLst>
              <p:tags r:id="rId47"/>
            </p:custDataLst>
          </p:nvPr>
        </p:nvSpPr>
        <p:spPr>
          <a:xfrm>
            <a:off x="5312229" y="213266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52" name="Oval 6"/>
          <p:cNvSpPr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6324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8"/>
          <p:cNvSpPr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405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B3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54" name="Rectangle 9"/>
          <p:cNvSpPr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6477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”3”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cxnSp>
        <p:nvCxnSpPr>
          <p:cNvPr id="55" name="Straight Arrow Connector 54"/>
          <p:cNvCxnSpPr/>
          <p:nvPr>
            <p:custDataLst>
              <p:tags r:id="rId51"/>
            </p:custDataLst>
          </p:nvPr>
        </p:nvCxnSpPr>
        <p:spPr>
          <a:xfrm rot="16200000" flipH="1">
            <a:off x="4572000" y="2655889"/>
            <a:ext cx="2514600" cy="144780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>
            <p:custDataLst>
              <p:tags r:id="rId52"/>
            </p:custDataLst>
          </p:nvPr>
        </p:nvCxnSpPr>
        <p:spPr>
          <a:xfrm>
            <a:off x="5029200" y="5170488"/>
            <a:ext cx="12192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ectangle 9"/>
          <p:cNvSpPr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50292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58" name="Rectangle 57"/>
          <p:cNvSpPr/>
          <p:nvPr>
            <p:custDataLst>
              <p:tags r:id="rId54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</p:txBody>
      </p:sp>
    </p:spTree>
    <p:extLst>
      <p:ext uri="{BB962C8B-B14F-4D97-AF65-F5344CB8AC3E}">
        <p14:creationId xmlns:p14="http://schemas.microsoft.com/office/powerpoint/2010/main" val="1749470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5" grpId="0" animBg="1"/>
      <p:bldP spid="36" grpId="0" animBg="1"/>
      <p:bldP spid="38" grpId="0"/>
      <p:bldP spid="39" grpId="0"/>
      <p:bldP spid="40" grpId="0"/>
      <p:bldP spid="41" grpId="0"/>
      <p:bldP spid="44" grpId="0"/>
      <p:bldP spid="45" grpId="0"/>
      <p:bldP spid="46" grpId="0"/>
      <p:bldP spid="49" grpId="0"/>
      <p:bldP spid="51" grpId="0"/>
      <p:bldP spid="52" grpId="0" animBg="1"/>
      <p:bldP spid="53" grpId="0"/>
      <p:bldP spid="54" grpId="0"/>
      <p:bldP spid="57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Source Sans Pro"/>
              </a:rPr>
              <a:t>Idle</a:t>
            </a:r>
            <a:endParaRPr lang="en-US" sz="24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”0”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Arc 12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G3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”3”, U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118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8" name="Arc 27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11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Arc 35"/>
          <p:cNvSpPr/>
          <p:nvPr>
            <p:custDataLst>
              <p:tags r:id="rId31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>
            <a:stCxn id="8" idx="7"/>
          </p:cNvCxnSpPr>
          <p:nvPr>
            <p:custDataLst>
              <p:tags r:id="rId32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26029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83429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“A”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64629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1" name="Rectangle 40"/>
          <p:cNvSpPr/>
          <p:nvPr>
            <p:custDataLst>
              <p:tags r:id="rId36"/>
            </p:custDataLst>
          </p:nvPr>
        </p:nvSpPr>
        <p:spPr>
          <a:xfrm>
            <a:off x="1197429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2" name="Straight Arrow Connector 41"/>
          <p:cNvCxnSpPr>
            <a:stCxn id="8" idx="5"/>
            <a:endCxn id="18" idx="1"/>
          </p:cNvCxnSpPr>
          <p:nvPr>
            <p:custDataLst>
              <p:tags r:id="rId37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8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36229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any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7" name="Straight Arrow Connector 46"/>
          <p:cNvCxnSpPr/>
          <p:nvPr>
            <p:custDataLst>
              <p:tags r:id="rId41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>
            <p:custDataLst>
              <p:tags r:id="rId42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>
            <p:custDataLst>
              <p:tags r:id="rId43"/>
            </p:custDataLst>
          </p:nvPr>
        </p:nvSpPr>
        <p:spPr>
          <a:xfrm>
            <a:off x="3301454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50" name="Straight Arrow Connector 49"/>
          <p:cNvCxnSpPr>
            <a:endCxn id="20" idx="0"/>
          </p:cNvCxnSpPr>
          <p:nvPr>
            <p:custDataLst>
              <p:tags r:id="rId44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>
            <p:custDataLst>
              <p:tags r:id="rId45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</p:txBody>
      </p:sp>
      <p:sp>
        <p:nvSpPr>
          <p:cNvPr id="59" name="Freeform 58"/>
          <p:cNvSpPr/>
          <p:nvPr>
            <p:custDataLst>
              <p:tags r:id="rId46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9"/>
          <p:cNvSpPr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1" name="Rectangle 60"/>
          <p:cNvSpPr/>
          <p:nvPr>
            <p:custDataLst>
              <p:tags r:id="rId48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2" name="Freeform 61"/>
          <p:cNvSpPr/>
          <p:nvPr>
            <p:custDataLst>
              <p:tags r:id="rId49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618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6" grpId="0" animBg="1"/>
      <p:bldP spid="38" grpId="0"/>
      <p:bldP spid="39" grpId="0"/>
      <p:bldP spid="40" grpId="0"/>
      <p:bldP spid="41" grpId="0"/>
      <p:bldP spid="44" grpId="0"/>
      <p:bldP spid="46" grpId="0"/>
      <p:bldP spid="4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Source Sans Pro"/>
              </a:rPr>
              <a:t>Idle</a:t>
            </a:r>
            <a:endParaRPr lang="en-US" sz="24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”0”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Arc 12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G3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”3”, U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118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8" name="Arc 27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11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Arc 35"/>
          <p:cNvSpPr/>
          <p:nvPr>
            <p:custDataLst>
              <p:tags r:id="rId31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>
            <a:stCxn id="8" idx="7"/>
          </p:cNvCxnSpPr>
          <p:nvPr>
            <p:custDataLst>
              <p:tags r:id="rId32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26029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83429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“A”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64629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1" name="Rectangle 40"/>
          <p:cNvSpPr/>
          <p:nvPr>
            <p:custDataLst>
              <p:tags r:id="rId36"/>
            </p:custDataLst>
          </p:nvPr>
        </p:nvSpPr>
        <p:spPr>
          <a:xfrm>
            <a:off x="1197429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2" name="Straight Arrow Connector 41"/>
          <p:cNvCxnSpPr>
            <a:stCxn id="8" idx="5"/>
            <a:endCxn id="18" idx="1"/>
          </p:cNvCxnSpPr>
          <p:nvPr>
            <p:custDataLst>
              <p:tags r:id="rId37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8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36229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any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7" name="Straight Arrow Connector 46"/>
          <p:cNvCxnSpPr/>
          <p:nvPr>
            <p:custDataLst>
              <p:tags r:id="rId41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>
            <p:custDataLst>
              <p:tags r:id="rId42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>
            <p:custDataLst>
              <p:tags r:id="rId43"/>
            </p:custDataLst>
          </p:nvPr>
        </p:nvSpPr>
        <p:spPr>
          <a:xfrm>
            <a:off x="3301454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50" name="Straight Arrow Connector 49"/>
          <p:cNvCxnSpPr>
            <a:endCxn id="20" idx="0"/>
          </p:cNvCxnSpPr>
          <p:nvPr>
            <p:custDataLst>
              <p:tags r:id="rId44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>
            <p:custDataLst>
              <p:tags r:id="rId45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1" name="Rectangle 60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2" name="Freeform 61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52" name="Table 51"/>
          <p:cNvGraphicFramePr>
            <a:graphicFrameLocks noGrp="1"/>
          </p:cNvGraphicFramePr>
          <p:nvPr>
            <p:custDataLst>
              <p:tags r:id="rId49"/>
            </p:custDataLst>
            <p:extLst/>
          </p:nvPr>
        </p:nvGraphicFramePr>
        <p:xfrm>
          <a:off x="5486400" y="2362200"/>
          <a:ext cx="2971801" cy="3413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0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1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Cur.</a:t>
                      </a:r>
                      <a:r>
                        <a:rPr lang="en-US" sz="2800" b="1" baseline="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 </a:t>
                      </a:r>
                      <a:r>
                        <a:rPr lang="en-US" sz="28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State</a:t>
                      </a:r>
                      <a:endParaRPr lang="en-US" sz="28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accent2"/>
                          </a:solidFill>
                          <a:latin typeface="Source Sans Pro"/>
                        </a:rPr>
                        <a:t>Output</a:t>
                      </a:r>
                      <a:endParaRPr lang="en-US" sz="2800" b="1" dirty="0">
                        <a:solidFill>
                          <a:schemeClr val="accent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“0”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“1”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G2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“2”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G3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“3”, U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B1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“1”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B2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“2”</a:t>
                      </a:r>
                      <a:endParaRPr lang="en-US" sz="28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3" name="Rectangle 52"/>
          <p:cNvSpPr/>
          <p:nvPr>
            <p:custDataLst>
              <p:tags r:id="rId50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2) Write output and next-state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tables </a:t>
            </a:r>
          </a:p>
        </p:txBody>
      </p:sp>
    </p:spTree>
    <p:extLst>
      <p:ext uri="{BB962C8B-B14F-4D97-AF65-F5344CB8AC3E}">
        <p14:creationId xmlns:p14="http://schemas.microsoft.com/office/powerpoint/2010/main" val="314765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6" grpId="0" animBg="1"/>
      <p:bldP spid="38" grpId="0"/>
      <p:bldP spid="39" grpId="0"/>
      <p:bldP spid="40" grpId="0"/>
      <p:bldP spid="41" grpId="0"/>
      <p:bldP spid="44" grpId="0"/>
      <p:bldP spid="46" grpId="0"/>
      <p:bldP spid="4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0" y="152400"/>
            <a:ext cx="8991600" cy="533400"/>
          </a:xfrm>
        </p:spPr>
        <p:txBody>
          <a:bodyPr>
            <a:noAutofit/>
          </a:bodyPr>
          <a:lstStyle/>
          <a:p>
            <a:r>
              <a:rPr lang="en-US" sz="4000" dirty="0" smtClean="0"/>
              <a:t>Door Lock: Simplified State Diagram</a:t>
            </a:r>
            <a:endParaRPr lang="en-US" sz="4000" dirty="0"/>
          </a:p>
        </p:txBody>
      </p:sp>
      <p:sp>
        <p:nvSpPr>
          <p:cNvPr id="6" name="Oval 6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62000" y="3182096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838200" y="3334496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400" b="1" dirty="0" smtClean="0">
                <a:solidFill>
                  <a:srgbClr val="FFC000"/>
                </a:solidFill>
                <a:latin typeface="Source Sans Pro"/>
              </a:rPr>
              <a:t>Idle</a:t>
            </a:r>
            <a:endParaRPr lang="en-US" sz="24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8" name="Oval 7"/>
          <p:cNvSpPr/>
          <p:nvPr>
            <p:custDataLst>
              <p:tags r:id="rId4"/>
            </p:custDataLst>
          </p:nvPr>
        </p:nvSpPr>
        <p:spPr>
          <a:xfrm>
            <a:off x="685800" y="3113088"/>
            <a:ext cx="977900" cy="9834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6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622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Rectangle 8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4384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1" name="Rectangle 9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872647" y="3563096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”0”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2" name="Rectangle 9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28600" y="40274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13" name="Arc 12"/>
          <p:cNvSpPr/>
          <p:nvPr>
            <p:custDataLst>
              <p:tags r:id="rId9"/>
            </p:custDataLst>
          </p:nvPr>
        </p:nvSpPr>
        <p:spPr>
          <a:xfrm>
            <a:off x="152400" y="3258296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6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381500" y="1295400"/>
            <a:ext cx="8382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Rectangle 8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457700" y="14478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6" name="Oval 6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6438900" y="1295400"/>
            <a:ext cx="914400" cy="8382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Rectangle 8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53200" y="1371600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G3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362200" y="4637088"/>
            <a:ext cx="8382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2438400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B1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4637088"/>
            <a:ext cx="914400" cy="849312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>
            <a:noAutofit/>
          </a:bodyPr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119352" y="478948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2000" b="1" dirty="0" smtClean="0">
                <a:solidFill>
                  <a:srgbClr val="FFC000"/>
                </a:solidFill>
                <a:latin typeface="Source Sans Pro"/>
              </a:rPr>
              <a:t>B2</a:t>
            </a:r>
            <a:endParaRPr lang="en-US" sz="20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Rectangle 9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24719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3" name="Rectangle 9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529348" y="1650522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4" name="Rectangle 9"/>
          <p:cNvSpPr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6435304" y="1583847"/>
            <a:ext cx="956096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”3”, U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2510048" y="5018088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”1”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4191000" y="50180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/>
                </a:solidFill>
                <a:latin typeface="Source Sans Pro"/>
              </a:rPr>
              <a:t>”2”</a:t>
            </a:r>
            <a:endParaRPr lang="en-US" sz="20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27" name="Rectangle 9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21118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28" name="Arc 27"/>
          <p:cNvSpPr/>
          <p:nvPr>
            <p:custDataLst>
              <p:tags r:id="rId24"/>
            </p:custDataLst>
          </p:nvPr>
        </p:nvSpPr>
        <p:spPr>
          <a:xfrm rot="5400000">
            <a:off x="24765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Rectangle 9"/>
          <p:cNvSpPr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4131129" y="769192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rot="5400000">
            <a:off x="4495800" y="712788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32004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876800" y="5562600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Ø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 rot="16200000">
            <a:off x="4152900" y="5372100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Freeform 33"/>
          <p:cNvSpPr/>
          <p:nvPr>
            <p:custDataLst>
              <p:tags r:id="rId30"/>
            </p:custDataLst>
          </p:nvPr>
        </p:nvSpPr>
        <p:spPr>
          <a:xfrm>
            <a:off x="1676400" y="2198688"/>
            <a:ext cx="5181600" cy="13716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96102" y="325887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6" name="Arc 35"/>
          <p:cNvSpPr/>
          <p:nvPr>
            <p:custDataLst>
              <p:tags r:id="rId31"/>
            </p:custDataLst>
          </p:nvPr>
        </p:nvSpPr>
        <p:spPr>
          <a:xfrm rot="16200000">
            <a:off x="2476500" y="5360989"/>
            <a:ext cx="6096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7" name="Straight Arrow Connector 36"/>
          <p:cNvCxnSpPr>
            <a:stCxn id="8" idx="7"/>
          </p:cNvCxnSpPr>
          <p:nvPr>
            <p:custDataLst>
              <p:tags r:id="rId32"/>
            </p:custDataLst>
          </p:nvPr>
        </p:nvCxnSpPr>
        <p:spPr>
          <a:xfrm rot="5400000" flipH="1" flipV="1">
            <a:off x="1374038" y="2192741"/>
            <a:ext cx="1210817" cy="91791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1426029" y="2198688"/>
            <a:ext cx="914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3483429" y="1295400"/>
            <a:ext cx="609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“A”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0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5464629" y="1295400"/>
            <a:ext cx="762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“B”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1" name="Rectangle 40"/>
          <p:cNvSpPr/>
          <p:nvPr>
            <p:custDataLst>
              <p:tags r:id="rId36"/>
            </p:custDataLst>
          </p:nvPr>
        </p:nvSpPr>
        <p:spPr>
          <a:xfrm>
            <a:off x="1197429" y="4103688"/>
            <a:ext cx="777777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2" name="Straight Arrow Connector 41"/>
          <p:cNvCxnSpPr>
            <a:stCxn id="8" idx="5"/>
            <a:endCxn id="18" idx="1"/>
          </p:cNvCxnSpPr>
          <p:nvPr>
            <p:custDataLst>
              <p:tags r:id="rId37"/>
            </p:custDataLst>
          </p:nvPr>
        </p:nvCxnSpPr>
        <p:spPr>
          <a:xfrm rot="16200000" flipH="1">
            <a:off x="1598227" y="3874742"/>
            <a:ext cx="808988" cy="964462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>
            <p:custDataLst>
              <p:tags r:id="rId38"/>
            </p:custDataLst>
          </p:nvPr>
        </p:nvCxnSpPr>
        <p:spPr>
          <a:xfrm>
            <a:off x="3276600" y="5170488"/>
            <a:ext cx="7620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9"/>
          <p:cNvSpPr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276600" y="47132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46" name="Rectangle 9"/>
          <p:cNvSpPr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836229" y="2198688"/>
            <a:ext cx="685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any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47" name="Straight Arrow Connector 46"/>
          <p:cNvCxnSpPr/>
          <p:nvPr>
            <p:custDataLst>
              <p:tags r:id="rId41"/>
            </p:custDataLst>
          </p:nvPr>
        </p:nvCxnSpPr>
        <p:spPr>
          <a:xfrm>
            <a:off x="3276600" y="1754188"/>
            <a:ext cx="11049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>
            <p:custDataLst>
              <p:tags r:id="rId42"/>
            </p:custDataLst>
          </p:nvPr>
        </p:nvCxnSpPr>
        <p:spPr>
          <a:xfrm>
            <a:off x="5257800" y="1754188"/>
            <a:ext cx="1181100" cy="1588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>
            <p:custDataLst>
              <p:tags r:id="rId43"/>
            </p:custDataLst>
          </p:nvPr>
        </p:nvSpPr>
        <p:spPr>
          <a:xfrm>
            <a:off x="3301454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cxnSp>
        <p:nvCxnSpPr>
          <p:cNvPr id="50" name="Straight Arrow Connector 49"/>
          <p:cNvCxnSpPr>
            <a:endCxn id="20" idx="0"/>
          </p:cNvCxnSpPr>
          <p:nvPr>
            <p:custDataLst>
              <p:tags r:id="rId44"/>
            </p:custDataLst>
          </p:nvPr>
        </p:nvCxnSpPr>
        <p:spPr>
          <a:xfrm rot="16200000" flipH="1">
            <a:off x="2514600" y="2655888"/>
            <a:ext cx="2514600" cy="1447800"/>
          </a:xfrm>
          <a:prstGeom prst="straightConnector1">
            <a:avLst/>
          </a:prstGeom>
          <a:ln w="38100">
            <a:solidFill>
              <a:schemeClr val="accent6"/>
            </a:solidFill>
            <a:prstDash val="soli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Freeform 58"/>
          <p:cNvSpPr/>
          <p:nvPr>
            <p:custDataLst>
              <p:tags r:id="rId45"/>
            </p:custDataLst>
          </p:nvPr>
        </p:nvSpPr>
        <p:spPr>
          <a:xfrm flipV="1">
            <a:off x="1676400" y="3798888"/>
            <a:ext cx="2362201" cy="10668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807125" h="714556">
                <a:moveTo>
                  <a:pt x="3807125" y="0"/>
                </a:moveTo>
                <a:cubicBezTo>
                  <a:pt x="3716734" y="246812"/>
                  <a:pt x="2184880" y="697782"/>
                  <a:pt x="0" y="714556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0" name="Rectangle 9"/>
          <p:cNvSpPr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352800" y="3875088"/>
            <a:ext cx="38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1" name="Rectangle 60"/>
          <p:cNvSpPr/>
          <p:nvPr>
            <p:custDataLst>
              <p:tags r:id="rId47"/>
            </p:custDataLst>
          </p:nvPr>
        </p:nvSpPr>
        <p:spPr>
          <a:xfrm>
            <a:off x="4466225" y="2122488"/>
            <a:ext cx="791575" cy="52322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1"/>
                </a:solidFill>
                <a:latin typeface="Source Sans Pro"/>
              </a:rPr>
              <a:t>else</a:t>
            </a:r>
            <a:endParaRPr lang="en-US" b="1" dirty="0">
              <a:solidFill>
                <a:schemeClr val="accent1"/>
              </a:solidFill>
              <a:latin typeface="Source Sans Pro"/>
            </a:endParaRPr>
          </a:p>
        </p:txBody>
      </p:sp>
      <p:sp>
        <p:nvSpPr>
          <p:cNvPr id="62" name="Freeform 61"/>
          <p:cNvSpPr/>
          <p:nvPr>
            <p:custDataLst>
              <p:tags r:id="rId48"/>
            </p:custDataLst>
          </p:nvPr>
        </p:nvSpPr>
        <p:spPr>
          <a:xfrm flipV="1">
            <a:off x="1676400" y="2122488"/>
            <a:ext cx="2895600" cy="1219200"/>
          </a:xfrm>
          <a:custGeom>
            <a:avLst/>
            <a:gdLst>
              <a:gd name="connsiteX0" fmla="*/ 3812876 w 3812876"/>
              <a:gd name="connsiteY0" fmla="*/ 0 h 1007854"/>
              <a:gd name="connsiteX1" fmla="*/ 2993366 w 3812876"/>
              <a:gd name="connsiteY1" fmla="*/ 879895 h 1007854"/>
              <a:gd name="connsiteX2" fmla="*/ 0 w 3812876"/>
              <a:gd name="connsiteY2" fmla="*/ 767751 h 1007854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672751 w 3812876"/>
              <a:gd name="connsiteY1" fmla="*/ 638355 h 887802"/>
              <a:gd name="connsiteX2" fmla="*/ 0 w 3812876"/>
              <a:gd name="connsiteY2" fmla="*/ 767751 h 887802"/>
              <a:gd name="connsiteX0" fmla="*/ 3812876 w 3812876"/>
              <a:gd name="connsiteY0" fmla="*/ 0 h 887802"/>
              <a:gd name="connsiteX1" fmla="*/ 2748951 w 3812876"/>
              <a:gd name="connsiteY1" fmla="*/ 409755 h 887802"/>
              <a:gd name="connsiteX2" fmla="*/ 0 w 3812876"/>
              <a:gd name="connsiteY2" fmla="*/ 767751 h 887802"/>
              <a:gd name="connsiteX0" fmla="*/ 3812876 w 3812876"/>
              <a:gd name="connsiteY0" fmla="*/ 0 h 767751"/>
              <a:gd name="connsiteX1" fmla="*/ 2748951 w 3812876"/>
              <a:gd name="connsiteY1" fmla="*/ 409755 h 767751"/>
              <a:gd name="connsiteX2" fmla="*/ 0 w 3812876"/>
              <a:gd name="connsiteY2" fmla="*/ 767751 h 767751"/>
              <a:gd name="connsiteX0" fmla="*/ 3812876 w 3812876"/>
              <a:gd name="connsiteY0" fmla="*/ 0 h 767751"/>
              <a:gd name="connsiteX1" fmla="*/ 0 w 3812876"/>
              <a:gd name="connsiteY1" fmla="*/ 767751 h 767751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807125 w 3807125"/>
              <a:gd name="connsiteY0" fmla="*/ 0 h 714556"/>
              <a:gd name="connsiteX1" fmla="*/ 0 w 3807125"/>
              <a:gd name="connsiteY1" fmla="*/ 714556 h 714556"/>
              <a:gd name="connsiteX0" fmla="*/ 3943536 w 3943536"/>
              <a:gd name="connsiteY0" fmla="*/ 702574 h 949386"/>
              <a:gd name="connsiteX1" fmla="*/ 0 w 3943536"/>
              <a:gd name="connsiteY1" fmla="*/ 16774 h 949386"/>
              <a:gd name="connsiteX0" fmla="*/ 3943536 w 3943536"/>
              <a:gd name="connsiteY0" fmla="*/ 702574 h 702574"/>
              <a:gd name="connsiteX1" fmla="*/ 0 w 3943536"/>
              <a:gd name="connsiteY1" fmla="*/ 16774 h 70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43536" h="702574">
                <a:moveTo>
                  <a:pt x="3943536" y="702574"/>
                </a:moveTo>
                <a:cubicBezTo>
                  <a:pt x="3818423" y="388669"/>
                  <a:pt x="2184880" y="0"/>
                  <a:pt x="0" y="16774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non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3" name="Rectangle 52"/>
          <p:cNvSpPr/>
          <p:nvPr>
            <p:custDataLst>
              <p:tags r:id="rId49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</a:t>
            </a:r>
            <a:r>
              <a:rPr lang="en-US" sz="2800" dirty="0">
                <a:solidFill>
                  <a:schemeClr val="tx2"/>
                </a:solidFill>
                <a:latin typeface="Source Sans Pro"/>
              </a:rPr>
              <a:t>2) Write output and next-state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tables 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custDataLst>
              <p:tags r:id="rId50"/>
            </p:custDataLst>
            <p:extLst/>
          </p:nvPr>
        </p:nvGraphicFramePr>
        <p:xfrm>
          <a:off x="4648200" y="685800"/>
          <a:ext cx="4114800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Cur. State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Next State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“B”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G1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“A”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B1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“A”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G2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G1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“B”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G2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G2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“B”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G3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G2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“A”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G3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any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B1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B1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2"/>
                          </a:solidFill>
                          <a:latin typeface="Source Sans Pro"/>
                        </a:rPr>
                        <a:t>B2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B2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K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80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/>
      <p:bldP spid="20" grpId="0" animBg="1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 animBg="1"/>
      <p:bldP spid="29" grpId="0"/>
      <p:bldP spid="30" grpId="0" animBg="1"/>
      <p:bldP spid="31" grpId="0"/>
      <p:bldP spid="32" grpId="0"/>
      <p:bldP spid="33" grpId="0" animBg="1"/>
      <p:bldP spid="34" grpId="0" animBg="1"/>
      <p:bldP spid="36" grpId="0" animBg="1"/>
      <p:bldP spid="38" grpId="0"/>
      <p:bldP spid="39" grpId="0"/>
      <p:bldP spid="40" grpId="0"/>
      <p:bldP spid="41" grpId="0"/>
      <p:bldP spid="44" grpId="0"/>
      <p:bldP spid="46" grpId="0"/>
      <p:bldP spid="49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5" name="Rectangle 4"/>
          <p:cNvSpPr/>
          <p:nvPr>
            <p:custDataLst>
              <p:tags r:id="rId1"/>
            </p:custDataLst>
          </p:nvPr>
        </p:nvSpPr>
        <p:spPr>
          <a:xfrm>
            <a:off x="457200" y="6106180"/>
            <a:ext cx="8534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sz="2800" dirty="0" smtClean="0">
                <a:solidFill>
                  <a:prstClr val="white"/>
                </a:solidFill>
              </a:rPr>
              <a:t>(3) </a:t>
            </a:r>
            <a:r>
              <a:rPr lang="en-US" sz="2800" dirty="0">
                <a:solidFill>
                  <a:prstClr val="white"/>
                </a:solidFill>
              </a:rPr>
              <a:t>Encode states, inputs, and outputs as bits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State Table Encoding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custDataLst>
              <p:tags r:id="rId3"/>
            </p:custDataLst>
            <p:extLst/>
          </p:nvPr>
        </p:nvGraphicFramePr>
        <p:xfrm>
          <a:off x="533400" y="685799"/>
          <a:ext cx="3276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335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30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</a:t>
                      </a:r>
                      <a:r>
                        <a:rPr lang="en-US" sz="2000" b="1" baseline="0" dirty="0" smtClean="0">
                          <a:solidFill>
                            <a:schemeClr val="accent1"/>
                          </a:solidFill>
                        </a:rPr>
                        <a:t> </a:t>
                      </a:r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</a:rPr>
                        <a:t>Output</a:t>
                      </a:r>
                      <a:endParaRPr lang="en-US" sz="2000" b="1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“0”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“3”, U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“1”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“2”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8" name="Group 7"/>
          <p:cNvGrpSpPr/>
          <p:nvPr>
            <p:custDataLst>
              <p:tags r:id="rId4"/>
            </p:custDataLst>
          </p:nvPr>
        </p:nvGrpSpPr>
        <p:grpSpPr>
          <a:xfrm>
            <a:off x="147230" y="3464742"/>
            <a:ext cx="4310471" cy="2273702"/>
            <a:chOff x="152400" y="3429000"/>
            <a:chExt cx="4310471" cy="2273702"/>
          </a:xfrm>
        </p:grpSpPr>
        <p:cxnSp>
          <p:nvCxnSpPr>
            <p:cNvPr id="9" name="Straight Connector 8"/>
            <p:cNvCxnSpPr/>
            <p:nvPr>
              <p:custDataLst>
                <p:tags r:id="rId23"/>
              </p:custDataLst>
            </p:nvPr>
          </p:nvCxnSpPr>
          <p:spPr>
            <a:xfrm rot="5400000" flipH="1" flipV="1">
              <a:off x="2857500" y="4381500"/>
              <a:ext cx="9906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>
              <a:endCxn id="18" idx="3"/>
            </p:cNvCxnSpPr>
            <p:nvPr>
              <p:custDataLst>
                <p:tags r:id="rId24"/>
              </p:custDataLst>
            </p:nvPr>
          </p:nvCxnSpPr>
          <p:spPr>
            <a:xfrm rot="10800000">
              <a:off x="2895600" y="3886200"/>
              <a:ext cx="4572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>
              <p:custDataLst>
                <p:tags r:id="rId25"/>
              </p:custDataLst>
            </p:nvPr>
          </p:nvCxnSpPr>
          <p:spPr>
            <a:xfrm rot="16200000">
              <a:off x="2400300" y="4686300"/>
              <a:ext cx="8382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>
              <p:custDataLst>
                <p:tags r:id="rId26"/>
              </p:custDataLst>
            </p:nvPr>
          </p:nvCxnSpPr>
          <p:spPr>
            <a:xfrm rot="10800000">
              <a:off x="1676400" y="4267200"/>
              <a:ext cx="11430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3" name="Picture 5"/>
            <p:cNvPicPr>
              <a:picLocks noChangeAspect="1" noChangeArrowheads="1"/>
            </p:cNvPicPr>
            <p:nvPr>
              <p:custDataLst>
                <p:tags r:id="rId27"/>
              </p:custDataLst>
            </p:nvPr>
          </p:nvPicPr>
          <p:blipFill>
            <a:blip r:embed="rId37" cstate="print"/>
            <a:srcRect l="5440" t="47941" r="-653" b="4118"/>
            <a:stretch>
              <a:fillRect/>
            </a:stretch>
          </p:blipFill>
          <p:spPr bwMode="auto">
            <a:xfrm>
              <a:off x="2595971" y="4635902"/>
              <a:ext cx="1866900" cy="1066800"/>
            </a:xfrm>
            <a:prstGeom prst="rect">
              <a:avLst/>
            </a:prstGeom>
            <a:noFill/>
            <a:ln w="9525">
              <a:solidFill>
                <a:schemeClr val="accent3"/>
              </a:solidFill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>
              <p:custDataLst>
                <p:tags r:id="rId28"/>
              </p:custDataLst>
            </p:nvPr>
          </p:nvSpPr>
          <p:spPr>
            <a:xfrm>
              <a:off x="1295400" y="4038600"/>
              <a:ext cx="304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ource Sans Pro"/>
                </a:rPr>
                <a:t>U</a:t>
              </a:r>
              <a:endParaRPr lang="en-US" sz="2800" dirty="0">
                <a:solidFill>
                  <a:schemeClr val="accent3">
                    <a:lumMod val="60000"/>
                    <a:lumOff val="40000"/>
                  </a:schemeClr>
                </a:solidFill>
                <a:latin typeface="Source Sans Pro"/>
              </a:endParaRPr>
            </a:p>
          </p:txBody>
        </p:sp>
        <p:sp>
          <p:nvSpPr>
            <p:cNvPr id="15" name="TextBox 14"/>
            <p:cNvSpPr txBox="1"/>
            <p:nvPr>
              <p:custDataLst>
                <p:tags r:id="rId29"/>
              </p:custDataLst>
            </p:nvPr>
          </p:nvSpPr>
          <p:spPr>
            <a:xfrm>
              <a:off x="152400" y="3581400"/>
              <a:ext cx="1676400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/>
                  </a:solidFill>
                  <a:latin typeface="Source Sans Pro"/>
                </a:rPr>
                <a:t>D</a:t>
              </a:r>
              <a:r>
                <a:rPr lang="en-US" sz="2000" baseline="-25000" dirty="0" smtClean="0">
                  <a:solidFill>
                    <a:schemeClr val="accent3"/>
                  </a:solidFill>
                  <a:latin typeface="Source Sans Pro"/>
                </a:rPr>
                <a:t>3</a:t>
              </a:r>
              <a:r>
                <a:rPr lang="en-US" sz="2000" dirty="0" smtClean="0">
                  <a:solidFill>
                    <a:schemeClr val="accent3"/>
                  </a:solidFill>
                  <a:latin typeface="Source Sans Pro"/>
                </a:rPr>
                <a:t>D</a:t>
              </a:r>
              <a:r>
                <a:rPr lang="en-US" sz="2000" baseline="-25000" dirty="0" smtClean="0">
                  <a:solidFill>
                    <a:schemeClr val="accent3"/>
                  </a:solidFill>
                  <a:latin typeface="Source Sans Pro"/>
                </a:rPr>
                <a:t>2</a:t>
              </a:r>
              <a:r>
                <a:rPr lang="en-US" sz="2000" dirty="0" smtClean="0">
                  <a:solidFill>
                    <a:schemeClr val="accent3"/>
                  </a:solidFill>
                  <a:latin typeface="Source Sans Pro"/>
                </a:rPr>
                <a:t>D</a:t>
              </a:r>
              <a:r>
                <a:rPr lang="en-US" sz="2000" baseline="-25000" dirty="0" smtClean="0">
                  <a:solidFill>
                    <a:schemeClr val="accent3"/>
                  </a:solidFill>
                  <a:latin typeface="Source Sans Pro"/>
                </a:rPr>
                <a:t>1</a:t>
              </a:r>
              <a:r>
                <a:rPr lang="en-US" sz="2000" dirty="0" smtClean="0">
                  <a:solidFill>
                    <a:schemeClr val="accent3"/>
                  </a:solidFill>
                  <a:latin typeface="Source Sans Pro"/>
                </a:rPr>
                <a:t>D</a:t>
              </a:r>
              <a:r>
                <a:rPr lang="en-US" sz="2000" baseline="-25000" dirty="0" smtClean="0">
                  <a:solidFill>
                    <a:schemeClr val="accent3"/>
                  </a:solidFill>
                  <a:latin typeface="Source Sans Pro"/>
                </a:rPr>
                <a:t>0</a:t>
              </a:r>
              <a:endParaRPr lang="en-US" baseline="-25000" dirty="0">
                <a:solidFill>
                  <a:schemeClr val="accent3"/>
                </a:solidFill>
                <a:latin typeface="Source Sans Pro"/>
              </a:endParaRPr>
            </a:p>
          </p:txBody>
        </p:sp>
        <p:cxnSp>
          <p:nvCxnSpPr>
            <p:cNvPr id="16" name="Straight Connector 15"/>
            <p:cNvCxnSpPr/>
            <p:nvPr>
              <p:custDataLst>
                <p:tags r:id="rId30"/>
              </p:custDataLst>
            </p:nvPr>
          </p:nvCxnSpPr>
          <p:spPr>
            <a:xfrm rot="5400000">
              <a:off x="1907742" y="3848100"/>
              <a:ext cx="152400" cy="762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>
              <p:custDataLst>
                <p:tags r:id="rId31"/>
              </p:custDataLst>
            </p:nvPr>
          </p:nvSpPr>
          <p:spPr>
            <a:xfrm>
              <a:off x="1793442" y="3429000"/>
              <a:ext cx="3273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ource Sans Pro"/>
                </a:rPr>
                <a:t>4</a:t>
              </a:r>
            </a:p>
          </p:txBody>
        </p:sp>
        <p:sp>
          <p:nvSpPr>
            <p:cNvPr id="18" name="Rectangle 17"/>
            <p:cNvSpPr/>
            <p:nvPr>
              <p:custDataLst>
                <p:tags r:id="rId32"/>
              </p:custDataLst>
            </p:nvPr>
          </p:nvSpPr>
          <p:spPr>
            <a:xfrm>
              <a:off x="2209800" y="3733800"/>
              <a:ext cx="685800" cy="304800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err="1" smtClean="0">
                  <a:solidFill>
                    <a:schemeClr val="tx2"/>
                  </a:solidFill>
                  <a:latin typeface="Source Sans Pro"/>
                </a:rPr>
                <a:t>dec</a:t>
              </a:r>
              <a:endParaRPr lang="en-US" sz="2000" dirty="0">
                <a:solidFill>
                  <a:schemeClr val="tx2"/>
                </a:solidFill>
                <a:latin typeface="Source Sans Pro"/>
              </a:endParaRPr>
            </a:p>
          </p:txBody>
        </p:sp>
        <p:cxnSp>
          <p:nvCxnSpPr>
            <p:cNvPr id="19" name="Straight Connector 18"/>
            <p:cNvCxnSpPr>
              <a:stCxn id="18" idx="1"/>
            </p:cNvCxnSpPr>
            <p:nvPr>
              <p:custDataLst>
                <p:tags r:id="rId33"/>
              </p:custDataLst>
            </p:nvPr>
          </p:nvCxnSpPr>
          <p:spPr>
            <a:xfrm rot="10800000">
              <a:off x="1676400" y="3886200"/>
              <a:ext cx="533400" cy="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>
              <p:custDataLst>
                <p:tags r:id="rId34"/>
              </p:custDataLst>
            </p:nvPr>
          </p:nvCxnSpPr>
          <p:spPr>
            <a:xfrm rot="5400000">
              <a:off x="3050742" y="3848100"/>
              <a:ext cx="152400" cy="7620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>
              <p:custDataLst>
                <p:tags r:id="rId35"/>
              </p:custDataLst>
            </p:nvPr>
          </p:nvSpPr>
          <p:spPr>
            <a:xfrm>
              <a:off x="2936442" y="3429000"/>
              <a:ext cx="327334" cy="400110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2000" dirty="0" smtClean="0">
                  <a:solidFill>
                    <a:schemeClr val="accent3">
                      <a:lumMod val="60000"/>
                      <a:lumOff val="40000"/>
                    </a:schemeClr>
                  </a:solidFill>
                  <a:latin typeface="Source Sans Pro"/>
                </a:rPr>
                <a:t>8</a:t>
              </a:r>
            </a:p>
          </p:txBody>
        </p:sp>
      </p:grpSp>
      <p:graphicFrame>
        <p:nvGraphicFramePr>
          <p:cNvPr id="22" name="Table 21"/>
          <p:cNvGraphicFramePr>
            <a:graphicFrameLocks noGrp="1"/>
          </p:cNvGraphicFramePr>
          <p:nvPr>
            <p:custDataLst>
              <p:tags r:id="rId5"/>
            </p:custDataLst>
            <p:extLst/>
          </p:nvPr>
        </p:nvGraphicFramePr>
        <p:xfrm>
          <a:off x="1981200" y="68580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3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3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3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3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3"/>
                          </a:solidFill>
                          <a:latin typeface="Source Sans Pro"/>
                        </a:rPr>
                        <a:t>U</a:t>
                      </a:r>
                      <a:endParaRPr lang="en-US" sz="2000" b="1" baseline="0" dirty="0">
                        <a:solidFill>
                          <a:schemeClr val="accent3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23" name="Group 30"/>
          <p:cNvGrpSpPr/>
          <p:nvPr>
            <p:custDataLst>
              <p:tags r:id="rId6"/>
            </p:custDataLst>
          </p:nvPr>
        </p:nvGrpSpPr>
        <p:grpSpPr>
          <a:xfrm>
            <a:off x="680357" y="3358949"/>
            <a:ext cx="2520043" cy="2454729"/>
            <a:chOff x="451757" y="1606349"/>
            <a:chExt cx="2520043" cy="2454729"/>
          </a:xfrm>
        </p:grpSpPr>
        <p:cxnSp>
          <p:nvCxnSpPr>
            <p:cNvPr id="24" name="Straight Connector 23"/>
            <p:cNvCxnSpPr/>
            <p:nvPr>
              <p:custDataLst>
                <p:tags r:id="rId13"/>
              </p:custDataLst>
            </p:nvPr>
          </p:nvCxnSpPr>
          <p:spPr>
            <a:xfrm rot="5400000">
              <a:off x="152400" y="3352800"/>
              <a:ext cx="914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>
              <p:custDataLst>
                <p:tags r:id="rId14"/>
              </p:custDataLst>
            </p:nvPr>
          </p:nvCxnSpPr>
          <p:spPr>
            <a:xfrm>
              <a:off x="609600" y="3810000"/>
              <a:ext cx="20574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>
              <p:custDataLst>
                <p:tags r:id="rId15"/>
              </p:custDataLst>
            </p:nvPr>
          </p:nvCxnSpPr>
          <p:spPr>
            <a:xfrm rot="5400000">
              <a:off x="495300" y="3086100"/>
              <a:ext cx="8382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>
              <p:custDataLst>
                <p:tags r:id="rId16"/>
              </p:custDataLst>
            </p:nvPr>
          </p:nvCxnSpPr>
          <p:spPr>
            <a:xfrm>
              <a:off x="914400" y="3505200"/>
              <a:ext cx="1752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>
              <p:custDataLst>
                <p:tags r:id="rId17"/>
              </p:custDataLst>
            </p:nvPr>
          </p:nvCxnSpPr>
          <p:spPr>
            <a:xfrm rot="5400000">
              <a:off x="800100" y="2781300"/>
              <a:ext cx="8382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>
              <p:custDataLst>
                <p:tags r:id="rId18"/>
              </p:custDataLst>
            </p:nvPr>
          </p:nvCxnSpPr>
          <p:spPr>
            <a:xfrm>
              <a:off x="1219200" y="3200400"/>
              <a:ext cx="14478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" name="Picture 5"/>
            <p:cNvPicPr>
              <a:picLocks noChangeAspect="1" noChangeArrowheads="1"/>
            </p:cNvPicPr>
            <p:nvPr>
              <p:custDataLst>
                <p:tags r:id="rId19"/>
              </p:custDataLst>
            </p:nvPr>
          </p:nvPicPr>
          <p:blipFill>
            <a:blip r:embed="rId37" cstate="print"/>
            <a:srcRect l="12241" t="-1" r="46954" b="46067"/>
            <a:stretch>
              <a:fillRect/>
            </a:stretch>
          </p:blipFill>
          <p:spPr bwMode="auto">
            <a:xfrm>
              <a:off x="451757" y="1606349"/>
              <a:ext cx="914400" cy="1371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1" name="TextBox 30"/>
            <p:cNvSpPr txBox="1"/>
            <p:nvPr>
              <p:custDataLst>
                <p:tags r:id="rId20"/>
              </p:custDataLst>
            </p:nvPr>
          </p:nvSpPr>
          <p:spPr>
            <a:xfrm>
              <a:off x="2667000" y="2775858"/>
              <a:ext cx="2460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Source Sans Pro"/>
                </a:rPr>
                <a:t>K</a:t>
              </a:r>
            </a:p>
          </p:txBody>
        </p:sp>
        <p:sp>
          <p:nvSpPr>
            <p:cNvPr id="32" name="TextBox 31"/>
            <p:cNvSpPr txBox="1"/>
            <p:nvPr>
              <p:custDataLst>
                <p:tags r:id="rId21"/>
              </p:custDataLst>
            </p:nvPr>
          </p:nvSpPr>
          <p:spPr>
            <a:xfrm>
              <a:off x="2667000" y="3200400"/>
              <a:ext cx="304800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Source Sans Pro"/>
                </a:rPr>
                <a:t>A</a:t>
              </a:r>
            </a:p>
          </p:txBody>
        </p:sp>
        <p:sp>
          <p:nvSpPr>
            <p:cNvPr id="33" name="TextBox 32"/>
            <p:cNvSpPr txBox="1"/>
            <p:nvPr>
              <p:custDataLst>
                <p:tags r:id="rId22"/>
              </p:custDataLst>
            </p:nvPr>
          </p:nvSpPr>
          <p:spPr>
            <a:xfrm>
              <a:off x="2667000" y="3537858"/>
              <a:ext cx="246017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>
                  <a:solidFill>
                    <a:schemeClr val="accent1"/>
                  </a:solidFill>
                  <a:latin typeface="Source Sans Pro"/>
                </a:rPr>
                <a:t>B</a:t>
              </a:r>
            </a:p>
          </p:txBody>
        </p:sp>
      </p:grpSp>
      <p:graphicFrame>
        <p:nvGraphicFramePr>
          <p:cNvPr id="34" name="Table 33"/>
          <p:cNvGraphicFramePr>
            <a:graphicFrameLocks noGrp="1"/>
          </p:cNvGraphicFramePr>
          <p:nvPr>
            <p:custDataLst>
              <p:tags r:id="rId7"/>
            </p:custDataLst>
            <p:extLst/>
          </p:nvPr>
        </p:nvGraphicFramePr>
        <p:xfrm>
          <a:off x="547686" y="685799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>
            <p:custDataLst>
              <p:tags r:id="rId8"/>
            </p:custDataLst>
            <p:extLst/>
          </p:nvPr>
        </p:nvGraphicFramePr>
        <p:xfrm>
          <a:off x="1193686" y="3528640"/>
          <a:ext cx="31242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269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K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A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1"/>
                          </a:solidFill>
                          <a:latin typeface="Source Sans Pro"/>
                        </a:rPr>
                        <a:t>B</a:t>
                      </a:r>
                      <a:endParaRPr lang="en-US" sz="2400" dirty="0">
                        <a:solidFill>
                          <a:schemeClr val="accent1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Meaning</a:t>
                      </a:r>
                      <a:endParaRPr lang="en-US" sz="24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Ø (</a:t>
                      </a:r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no key)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‘A’ pressed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‘B’ pressed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>
            <p:custDataLst>
              <p:tags r:id="rId9"/>
            </p:custDataLst>
            <p:extLst/>
          </p:nvPr>
        </p:nvGraphicFramePr>
        <p:xfrm>
          <a:off x="779837" y="3385751"/>
          <a:ext cx="3124200" cy="320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State</a:t>
                      </a:r>
                      <a:endParaRPr lang="en-US" sz="24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2</a:t>
                      </a:r>
                      <a:endParaRPr lang="en-US" sz="2400" baseline="-250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1</a:t>
                      </a:r>
                      <a:endParaRPr lang="en-US" sz="2400" baseline="-250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400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0</a:t>
                      </a:r>
                      <a:endParaRPr lang="en-US" sz="2400" baseline="-250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Idle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G2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G3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54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B2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400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37" name="Table 36"/>
          <p:cNvGraphicFramePr>
            <a:graphicFrameLocks noGrp="1"/>
          </p:cNvGraphicFramePr>
          <p:nvPr>
            <p:custDataLst>
              <p:tags r:id="rId10"/>
            </p:custDataLst>
            <p:extLst/>
          </p:nvPr>
        </p:nvGraphicFramePr>
        <p:xfrm>
          <a:off x="4648200" y="685799"/>
          <a:ext cx="4114800" cy="5801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Cur. State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accent1"/>
                          </a:solidFill>
                        </a:rPr>
                        <a:t>Input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Next State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ct val="50000"/>
                        </a:spcBef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“B”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“A”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G3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any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Ø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B2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K</a:t>
                      </a: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1"/>
                          </a:solidFill>
                        </a:rPr>
                        <a:t>Idle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8" name="Table 37"/>
          <p:cNvGraphicFramePr>
            <a:graphicFrameLocks noGrp="1"/>
          </p:cNvGraphicFramePr>
          <p:nvPr>
            <p:custDataLst>
              <p:tags r:id="rId11"/>
            </p:custDataLst>
            <p:extLst/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39" name="Table 38"/>
          <p:cNvGraphicFramePr>
            <a:graphicFrameLocks noGrp="1"/>
          </p:cNvGraphicFramePr>
          <p:nvPr>
            <p:custDataLst>
              <p:tags r:id="rId12"/>
            </p:custDataLst>
            <p:extLst/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071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1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3bit</a:t>
            </a:r>
            <a:br>
              <a:rPr lang="en-US" sz="20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accent6"/>
                </a:solidFill>
                <a:latin typeface="Source Sans Pro"/>
              </a:rPr>
              <a:t>Reg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597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clk</a:t>
            </a:r>
            <a:endParaRPr lang="en-US" sz="2400" dirty="0" smtClean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3-0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S’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5" name="TextBox 34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K</a:t>
            </a:r>
          </a:p>
        </p:txBody>
      </p:sp>
      <p:sp>
        <p:nvSpPr>
          <p:cNvPr id="36" name="TextBox 35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1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1" name="Table 40"/>
          <p:cNvGraphicFramePr>
            <a:graphicFrameLocks noGrp="1"/>
          </p:cNvGraphicFramePr>
          <p:nvPr>
            <p:custDataLst>
              <p:tags r:id="rId37"/>
            </p:custDataLst>
            <p:extLst/>
          </p:nvPr>
        </p:nvGraphicFramePr>
        <p:xfrm>
          <a:off x="7193757" y="3195320"/>
          <a:ext cx="18288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7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6576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3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1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D</a:t>
                      </a:r>
                      <a:r>
                        <a:rPr lang="en-US" sz="2000" b="1" baseline="-2500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0</a:t>
                      </a:r>
                      <a:endParaRPr lang="en-US" sz="2000" b="1" baseline="-2500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accent3">
                              <a:lumMod val="60000"/>
                              <a:lumOff val="40000"/>
                            </a:schemeClr>
                          </a:solidFill>
                          <a:latin typeface="Source Sans Pro"/>
                        </a:rPr>
                        <a:t>U</a:t>
                      </a:r>
                      <a:endParaRPr lang="en-US" sz="2000" b="1" baseline="0" dirty="0">
                        <a:solidFill>
                          <a:schemeClr val="accent3">
                            <a:lumMod val="60000"/>
                            <a:lumOff val="40000"/>
                          </a:schemeClr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>
            <p:custDataLst>
              <p:tags r:id="rId38"/>
            </p:custDataLst>
            <p:extLst/>
          </p:nvPr>
        </p:nvGraphicFramePr>
        <p:xfrm>
          <a:off x="5760243" y="3195320"/>
          <a:ext cx="143351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7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77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accent6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  <a:latin typeface="Source Sans Pro"/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  <a:latin typeface="Source Sans Pro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3" name="Rectangle 42"/>
          <p:cNvSpPr/>
          <p:nvPr>
            <p:custDataLst>
              <p:tags r:id="rId39"/>
            </p:custDataLst>
          </p:nvPr>
        </p:nvSpPr>
        <p:spPr>
          <a:xfrm>
            <a:off x="-76200" y="6157674"/>
            <a:ext cx="899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33363" indent="-233363"/>
            <a:r>
              <a:rPr lang="en-US" dirty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228600" y="4648200"/>
                <a:ext cx="5000087" cy="138768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U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 smtClean="0">
                    <a:solidFill>
                      <a:schemeClr val="accent3"/>
                    </a:solidFill>
                    <a:latin typeface="Source Sans Pro"/>
                  </a:rPr>
                  <a:t>1</a:t>
                </a:r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 smtClean="0">
                    <a:solidFill>
                      <a:schemeClr val="accent3"/>
                    </a:solidFill>
                    <a:latin typeface="Source Sans Pro"/>
                  </a:rPr>
                  <a:t>0</a:t>
                </a:r>
                <a:endParaRPr lang="en-US" sz="2800" dirty="0" smtClean="0">
                  <a:solidFill>
                    <a:schemeClr val="accent3"/>
                  </a:solidFill>
                  <a:latin typeface="Source Sans Pro"/>
                </a:endParaRPr>
              </a:p>
              <a:p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D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0</a:t>
                </a:r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 smtClean="0">
                    <a:solidFill>
                      <a:schemeClr val="accent3"/>
                    </a:solidFill>
                    <a:latin typeface="Source Sans Pro"/>
                  </a:rPr>
                  <a:t>0</a:t>
                </a:r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1</a:t>
                </a:r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0 </a:t>
                </a:r>
                <a:r>
                  <a:rPr lang="en-US" sz="2800" baseline="-25000" dirty="0" smtClean="0">
                    <a:solidFill>
                      <a:schemeClr val="accent3"/>
                    </a:solidFill>
                    <a:latin typeface="Source Sans Pro"/>
                  </a:rPr>
                  <a:t> </a:t>
                </a:r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+ </a:t>
                </a:r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8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 smtClean="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endParaRPr lang="en-US" sz="2800" dirty="0" smtClean="0">
                  <a:solidFill>
                    <a:schemeClr val="accent3"/>
                  </a:solidFill>
                  <a:latin typeface="Source Sans Pro"/>
                </a:endParaRPr>
              </a:p>
              <a:p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D</a:t>
                </a:r>
                <a:r>
                  <a:rPr lang="en-US" sz="2800" baseline="-25000" dirty="0" smtClean="0">
                    <a:solidFill>
                      <a:schemeClr val="accent3"/>
                    </a:solidFill>
                    <a:latin typeface="Source Sans Pro"/>
                  </a:rPr>
                  <a:t>1</a:t>
                </a:r>
                <a:r>
                  <a:rPr lang="en-US" sz="2800" dirty="0" smtClean="0">
                    <a:solidFill>
                      <a:schemeClr val="accent3"/>
                    </a:solidFill>
                    <a:latin typeface="Source Sans Pro"/>
                  </a:rPr>
                  <a:t>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1</a:t>
                </a:r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0</a:t>
                </a:r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1</a:t>
                </a:r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0  </a:t>
                </a:r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800" i="1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8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800" baseline="-25000">
                            <a:solidFill>
                              <a:schemeClr val="accent3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1</a:t>
                </a:r>
                <a:r>
                  <a:rPr lang="en-US" sz="2800" dirty="0">
                    <a:solidFill>
                      <a:schemeClr val="accent3"/>
                    </a:solidFill>
                    <a:latin typeface="Source Sans Pro"/>
                  </a:rPr>
                  <a:t>S</a:t>
                </a:r>
                <a:r>
                  <a:rPr lang="en-US" sz="2800" baseline="-25000" dirty="0">
                    <a:solidFill>
                      <a:schemeClr val="accent3"/>
                    </a:solidFill>
                    <a:latin typeface="Source Sans Pro"/>
                  </a:rPr>
                  <a:t>0</a:t>
                </a:r>
                <a:endParaRPr lang="en-US" sz="2800" dirty="0" smtClean="0">
                  <a:solidFill>
                    <a:schemeClr val="accent3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" y="4648200"/>
                <a:ext cx="5000087" cy="1387688"/>
              </a:xfrm>
              <a:prstGeom prst="rect">
                <a:avLst/>
              </a:prstGeom>
              <a:blipFill>
                <a:blip r:embed="rId42"/>
                <a:stretch>
                  <a:fillRect l="-2561" t="-4846" r="-366" b="-11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ounded Rectangle 44"/>
          <p:cNvSpPr/>
          <p:nvPr/>
        </p:nvSpPr>
        <p:spPr>
          <a:xfrm>
            <a:off x="5791200" y="4648200"/>
            <a:ext cx="3200400" cy="391180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ounded Rectangle 45"/>
          <p:cNvSpPr/>
          <p:nvPr/>
        </p:nvSpPr>
        <p:spPr>
          <a:xfrm>
            <a:off x="5791200" y="3952220"/>
            <a:ext cx="28194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ounded Rectangle 46"/>
          <p:cNvSpPr/>
          <p:nvPr/>
        </p:nvSpPr>
        <p:spPr>
          <a:xfrm>
            <a:off x="5791200" y="5055991"/>
            <a:ext cx="28194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ounded Rectangle 47"/>
          <p:cNvSpPr/>
          <p:nvPr/>
        </p:nvSpPr>
        <p:spPr>
          <a:xfrm>
            <a:off x="5791200" y="4674991"/>
            <a:ext cx="28194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/>
          <p:cNvSpPr/>
          <p:nvPr/>
        </p:nvSpPr>
        <p:spPr>
          <a:xfrm>
            <a:off x="5791200" y="4293991"/>
            <a:ext cx="25146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/>
          <p:cNvSpPr/>
          <p:nvPr/>
        </p:nvSpPr>
        <p:spPr>
          <a:xfrm>
            <a:off x="5791200" y="4674991"/>
            <a:ext cx="25146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>
          <a:xfrm>
            <a:off x="5791200" y="5436991"/>
            <a:ext cx="2514600" cy="354209"/>
          </a:xfrm>
          <a:prstGeom prst="roundRect">
            <a:avLst/>
          </a:prstGeom>
          <a:noFill/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395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50" grpId="0" animBg="1"/>
      <p:bldP spid="51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40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3bit</a:t>
            </a:r>
            <a:br>
              <a:rPr lang="en-US" sz="20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accent6"/>
                </a:solidFill>
                <a:latin typeface="Source Sans Pro"/>
              </a:rPr>
              <a:t>Reg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597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clk</a:t>
            </a:r>
            <a:endParaRPr lang="en-US" sz="2400" dirty="0" smtClean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3-0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S’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5" name="TextBox 34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K</a:t>
            </a:r>
          </a:p>
        </p:txBody>
      </p:sp>
      <p:sp>
        <p:nvSpPr>
          <p:cNvPr id="36" name="TextBox 35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40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2" name="Table 51"/>
          <p:cNvGraphicFramePr>
            <a:graphicFrameLocks noGrp="1"/>
          </p:cNvGraphicFramePr>
          <p:nvPr>
            <p:custDataLst>
              <p:tags r:id="rId37"/>
            </p:custDataLst>
            <p:extLst/>
          </p:nvPr>
        </p:nvGraphicFramePr>
        <p:xfrm>
          <a:off x="4648200" y="685800"/>
          <a:ext cx="41148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5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6"/>
                          </a:solidFill>
                        </a:rPr>
                        <a:t>S</a:t>
                      </a:r>
                      <a:r>
                        <a:rPr lang="en-US" sz="2000" b="1" baseline="-25000" dirty="0" smtClean="0">
                          <a:solidFill>
                            <a:schemeClr val="accent6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accent6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2</a:t>
                      </a:r>
                      <a:endParaRPr lang="en-US" sz="2000" b="1" baseline="-25000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rgbClr val="FFC000"/>
                          </a:solidFill>
                        </a:rPr>
                        <a:t>S’</a:t>
                      </a:r>
                      <a:r>
                        <a:rPr lang="en-US" sz="2000" b="1" baseline="-25000" dirty="0" smtClean="0">
                          <a:solidFill>
                            <a:srgbClr val="FFC000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rgbClr val="FFC000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graphicFrame>
        <p:nvGraphicFramePr>
          <p:cNvPr id="53" name="Table 52"/>
          <p:cNvGraphicFramePr>
            <a:graphicFrameLocks noGrp="1"/>
          </p:cNvGraphicFramePr>
          <p:nvPr>
            <p:custDataLst>
              <p:tags r:id="rId38"/>
            </p:custDataLst>
            <p:extLst/>
          </p:nvPr>
        </p:nvGraphicFramePr>
        <p:xfrm>
          <a:off x="5715000" y="685799"/>
          <a:ext cx="1676400" cy="556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K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A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accent1"/>
                          </a:solidFill>
                        </a:rPr>
                        <a:t>B</a:t>
                      </a:r>
                      <a:endParaRPr lang="en-US" sz="2000" b="1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BlToTr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0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1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1" dirty="0" smtClean="0">
                          <a:solidFill>
                            <a:schemeClr val="tx2"/>
                          </a:solidFill>
                        </a:rPr>
                        <a:t>x</a:t>
                      </a:r>
                      <a:endParaRPr lang="en-US" sz="2000" b="1" dirty="0">
                        <a:solidFill>
                          <a:schemeClr val="tx2"/>
                        </a:solidFill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83928" y="5760965"/>
                <a:ext cx="7859972" cy="101636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Source Sans Pro"/>
                  </a:rPr>
                  <a:t>0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’ = ?</a:t>
                </a: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Source Sans Pro"/>
                  </a:rPr>
                  <a:t>1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’ = ?</a:t>
                </a:r>
              </a:p>
              <a:p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Source Sans Pro"/>
                  </a:rPr>
                  <a:t>2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’  =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KA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Source Sans Pro"/>
                  </a:rPr>
                  <a:t>0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K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B + S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Source Sans Pro"/>
                  </a:rPr>
                  <a:t>2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K</m:t>
                        </m:r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m:rPr>
                            <m:sty m:val="p"/>
                          </m:rPr>
                          <a:rPr lang="en-US" sz="2000" dirty="0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 +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</m:oMath>
                </a14:m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Source Sans Pro"/>
                  </a:rPr>
                  <a:t>1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 smtClean="0">
                    <a:solidFill>
                      <a:schemeClr val="accent6"/>
                    </a:solidFill>
                    <a:latin typeface="Source Sans Pro"/>
                  </a:rPr>
                  <a:t>0</a:t>
                </a:r>
                <a:r>
                  <a:rPr lang="en-US" sz="2000" dirty="0" smtClean="0">
                    <a:solidFill>
                      <a:schemeClr val="accent6"/>
                    </a:solidFill>
                    <a:latin typeface="Source Sans Pro"/>
                  </a:rPr>
                  <a:t>K + </a:t>
                </a:r>
                <a:r>
                  <a:rPr lang="en-US" sz="2000" dirty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>
                    <a:solidFill>
                      <a:schemeClr val="accent6"/>
                    </a:solidFill>
                    <a:latin typeface="Source Sans Pro"/>
                  </a:rPr>
                  <a:t>2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 baseline="-2500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en-US" sz="2000" dirty="0">
                    <a:solidFill>
                      <a:schemeClr val="accent6"/>
                    </a:solidFill>
                    <a:latin typeface="Source Sans Pro"/>
                  </a:rPr>
                  <a:t>S</a:t>
                </a:r>
                <a:r>
                  <a:rPr lang="en-US" sz="2000" baseline="-25000" dirty="0">
                    <a:solidFill>
                      <a:schemeClr val="accent6"/>
                    </a:solidFill>
                    <a:latin typeface="Source Sans Pro"/>
                  </a:rPr>
                  <a:t>0</a:t>
                </a:r>
                <a:r>
                  <a:rPr lang="en-US" sz="2000" dirty="0">
                    <a:solidFill>
                      <a:schemeClr val="accent6"/>
                    </a:solidFill>
                    <a:latin typeface="Source Sans Pro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sz="2000" i="1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2000" dirty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KAB</m:t>
                        </m:r>
                      </m:e>
                    </m:acc>
                  </m:oMath>
                </a14:m>
                <a:endParaRPr lang="en-US" sz="2000" dirty="0" smtClean="0">
                  <a:solidFill>
                    <a:schemeClr val="accent6"/>
                  </a:solidFill>
                  <a:latin typeface="Source Sans Pro"/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28" y="5760965"/>
                <a:ext cx="7859972" cy="1016368"/>
              </a:xfrm>
              <a:prstGeom prst="rect">
                <a:avLst/>
              </a:prstGeom>
              <a:blipFill>
                <a:blip r:embed="rId41"/>
                <a:stretch>
                  <a:fillRect l="-775" t="-2395" b="-101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4348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cxnSp>
        <p:nvCxnSpPr>
          <p:cNvPr id="6" name="Straight Connector 5"/>
          <p:cNvCxnSpPr/>
          <p:nvPr>
            <p:custDataLst>
              <p:tags r:id="rId2"/>
            </p:custDataLst>
          </p:nvPr>
        </p:nvCxnSpPr>
        <p:spPr>
          <a:xfrm rot="10800000">
            <a:off x="6172200" y="1258431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>
            <p:custDataLst>
              <p:tags r:id="rId3"/>
            </p:custDataLst>
          </p:nvPr>
        </p:nvCxnSpPr>
        <p:spPr>
          <a:xfrm rot="10800000">
            <a:off x="5181600" y="1791831"/>
            <a:ext cx="13716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5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39" cstate="print"/>
          <a:srcRect l="5440" t="47941" r="-653" b="4118"/>
          <a:stretch>
            <a:fillRect/>
          </a:stretch>
        </p:blipFill>
        <p:spPr bwMode="auto">
          <a:xfrm>
            <a:off x="6400800" y="1106031"/>
            <a:ext cx="2133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Straight Connector 8"/>
          <p:cNvCxnSpPr/>
          <p:nvPr>
            <p:custDataLst>
              <p:tags r:id="rId5"/>
            </p:custDataLst>
          </p:nvPr>
        </p:nvCxnSpPr>
        <p:spPr>
          <a:xfrm rot="5400000">
            <a:off x="5412942" y="1220331"/>
            <a:ext cx="152400" cy="762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>
            <p:custDataLst>
              <p:tags r:id="rId6"/>
            </p:custDataLst>
          </p:nvPr>
        </p:nvSpPr>
        <p:spPr>
          <a:xfrm>
            <a:off x="5298642" y="801231"/>
            <a:ext cx="356188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3"/>
                </a:solidFill>
                <a:latin typeface="Source Sans Pro"/>
              </a:rPr>
              <a:t>4</a:t>
            </a:r>
          </a:p>
        </p:txBody>
      </p:sp>
      <p:sp>
        <p:nvSpPr>
          <p:cNvPr id="11" name="Rectangle 10"/>
          <p:cNvSpPr/>
          <p:nvPr>
            <p:custDataLst>
              <p:tags r:id="rId7"/>
            </p:custDataLst>
          </p:nvPr>
        </p:nvSpPr>
        <p:spPr>
          <a:xfrm rot="16200000">
            <a:off x="5715000" y="1106031"/>
            <a:ext cx="609600" cy="304800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2"/>
                </a:solidFill>
                <a:latin typeface="Source Sans Pro"/>
              </a:rPr>
              <a:t>dec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12" name="Straight Connector 11"/>
          <p:cNvCxnSpPr>
            <a:stCxn id="11" idx="0"/>
          </p:cNvCxnSpPr>
          <p:nvPr>
            <p:custDataLst>
              <p:tags r:id="rId8"/>
            </p:custDataLst>
          </p:nvPr>
        </p:nvCxnSpPr>
        <p:spPr>
          <a:xfrm rot="10800000">
            <a:off x="5181600" y="1258431"/>
            <a:ext cx="685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>
            <p:custDataLst>
              <p:tags r:id="rId9"/>
            </p:custDataLst>
          </p:nvPr>
        </p:nvSpPr>
        <p:spPr>
          <a:xfrm>
            <a:off x="1600200" y="1330166"/>
            <a:ext cx="762000" cy="762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accent6"/>
                </a:solidFill>
                <a:latin typeface="Source Sans Pro"/>
              </a:rPr>
              <a:t>3bit</a:t>
            </a:r>
            <a:br>
              <a:rPr lang="en-US" sz="2000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2000" dirty="0" err="1" smtClean="0">
                <a:solidFill>
                  <a:schemeClr val="accent6"/>
                </a:solidFill>
                <a:latin typeface="Source Sans Pro"/>
              </a:rPr>
              <a:t>Reg</a:t>
            </a:r>
            <a:endParaRPr lang="en-US" sz="20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14" name="Straight Connector 13"/>
          <p:cNvCxnSpPr/>
          <p:nvPr>
            <p:custDataLst>
              <p:tags r:id="rId10"/>
            </p:custDataLst>
          </p:nvPr>
        </p:nvCxnSpPr>
        <p:spPr>
          <a:xfrm rot="5400000" flipH="1" flipV="1">
            <a:off x="18669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>
            <p:custDataLst>
              <p:tags r:id="rId11"/>
            </p:custDataLst>
          </p:nvPr>
        </p:nvCxnSpPr>
        <p:spPr>
          <a:xfrm rot="16200000" flipV="1">
            <a:off x="1943100" y="1977866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stCxn id="13" idx="2"/>
          </p:cNvCxnSpPr>
          <p:nvPr>
            <p:custDataLst>
              <p:tags r:id="rId12"/>
            </p:custDataLst>
          </p:nvPr>
        </p:nvCxnSpPr>
        <p:spPr>
          <a:xfrm rot="5400000">
            <a:off x="1866900" y="2206466"/>
            <a:ext cx="228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13" idx="1"/>
          </p:cNvCxnSpPr>
          <p:nvPr>
            <p:custDataLst>
              <p:tags r:id="rId13"/>
            </p:custDataLst>
          </p:nvPr>
        </p:nvCxnSpPr>
        <p:spPr>
          <a:xfrm rot="10800000">
            <a:off x="1295400" y="1711166"/>
            <a:ext cx="3048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>
            <p:custDataLst>
              <p:tags r:id="rId14"/>
            </p:custDataLst>
          </p:nvPr>
        </p:nvCxnSpPr>
        <p:spPr>
          <a:xfrm rot="5400000" flipH="1" flipV="1">
            <a:off x="-114300" y="3125331"/>
            <a:ext cx="28194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>
            <p:custDataLst>
              <p:tags r:id="rId15"/>
            </p:custDataLst>
          </p:nvPr>
        </p:nvSpPr>
        <p:spPr>
          <a:xfrm>
            <a:off x="1752600" y="2244566"/>
            <a:ext cx="559769" cy="46166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 err="1" smtClean="0">
                <a:solidFill>
                  <a:schemeClr val="tx2"/>
                </a:solidFill>
                <a:latin typeface="Source Sans Pro"/>
              </a:rPr>
              <a:t>clk</a:t>
            </a:r>
            <a:endParaRPr lang="en-US" sz="2400" dirty="0" smtClean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0" name="Straight Connector 19"/>
          <p:cNvCxnSpPr/>
          <p:nvPr>
            <p:custDataLst>
              <p:tags r:id="rId16"/>
            </p:custDataLst>
          </p:nvPr>
        </p:nvCxnSpPr>
        <p:spPr>
          <a:xfrm rot="10800000">
            <a:off x="1295400" y="4535029"/>
            <a:ext cx="4572000" cy="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10800000">
            <a:off x="5486401" y="3544431"/>
            <a:ext cx="3810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5400000" flipH="1" flipV="1">
            <a:off x="5372100" y="4039731"/>
            <a:ext cx="990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>
            <p:custDataLst>
              <p:tags r:id="rId19"/>
            </p:custDataLst>
          </p:nvPr>
        </p:nvSpPr>
        <p:spPr>
          <a:xfrm>
            <a:off x="3200400" y="725031"/>
            <a:ext cx="2057400" cy="1524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>
            <p:custDataLst>
              <p:tags r:id="rId20"/>
            </p:custDataLst>
          </p:nvPr>
        </p:nvSpPr>
        <p:spPr>
          <a:xfrm>
            <a:off x="4648200" y="1563231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U</a:t>
            </a:r>
            <a:endParaRPr lang="en-US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5" name="TextBox 24"/>
          <p:cNvSpPr txBox="1"/>
          <p:nvPr>
            <p:custDataLst>
              <p:tags r:id="rId21"/>
            </p:custDataLst>
          </p:nvPr>
        </p:nvSpPr>
        <p:spPr>
          <a:xfrm>
            <a:off x="4495800" y="102983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/>
                </a:solidFill>
                <a:latin typeface="Source Sans Pro"/>
              </a:rPr>
              <a:t>D</a:t>
            </a:r>
            <a:r>
              <a:rPr lang="en-US" baseline="-25000" dirty="0" smtClean="0">
                <a:solidFill>
                  <a:schemeClr val="accent3"/>
                </a:solidFill>
                <a:latin typeface="Source Sans Pro"/>
              </a:rPr>
              <a:t>3-0</a:t>
            </a:r>
            <a:endParaRPr lang="en-US" baseline="-25000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26" name="TextBox 25"/>
          <p:cNvSpPr txBox="1"/>
          <p:nvPr>
            <p:custDataLst>
              <p:tags r:id="rId22"/>
            </p:custDataLst>
          </p:nvPr>
        </p:nvSpPr>
        <p:spPr>
          <a:xfrm>
            <a:off x="3276600" y="12584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7" name="Line 5"/>
          <p:cNvSpPr>
            <a:spLocks noChangeShapeType="1"/>
          </p:cNvSpPr>
          <p:nvPr>
            <p:custDataLst>
              <p:tags r:id="rId23"/>
            </p:custDataLst>
          </p:nvPr>
        </p:nvSpPr>
        <p:spPr bwMode="auto">
          <a:xfrm>
            <a:off x="2362200" y="3315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8" name="Line 8"/>
          <p:cNvSpPr>
            <a:spLocks noChangeShapeType="1"/>
          </p:cNvSpPr>
          <p:nvPr>
            <p:custDataLst>
              <p:tags r:id="rId24"/>
            </p:custDataLst>
          </p:nvPr>
        </p:nvSpPr>
        <p:spPr bwMode="auto">
          <a:xfrm>
            <a:off x="2362200" y="1715631"/>
            <a:ext cx="533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29" name="Line 8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2895600" y="28586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0" name="Line 8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2895600" y="1487031"/>
            <a:ext cx="304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0"/>
          </p:cNvCxnSpPr>
          <p:nvPr>
            <p:custDataLst>
              <p:tags r:id="rId27"/>
            </p:custDataLst>
          </p:nvPr>
        </p:nvCxnSpPr>
        <p:spPr>
          <a:xfrm rot="5400000">
            <a:off x="2209800" y="2172831"/>
            <a:ext cx="1371600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>
            <p:custDataLst>
              <p:tags r:id="rId28"/>
            </p:custDataLst>
          </p:nvPr>
        </p:nvSpPr>
        <p:spPr>
          <a:xfrm>
            <a:off x="3124200" y="2477631"/>
            <a:ext cx="2362200" cy="19050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3" name="TextBox 32"/>
          <p:cNvSpPr txBox="1"/>
          <p:nvPr>
            <p:custDataLst>
              <p:tags r:id="rId29"/>
            </p:custDataLst>
          </p:nvPr>
        </p:nvSpPr>
        <p:spPr>
          <a:xfrm>
            <a:off x="4724400" y="31634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S’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4" name="TextBox 33"/>
          <p:cNvSpPr txBox="1"/>
          <p:nvPr>
            <p:custDataLst>
              <p:tags r:id="rId30"/>
            </p:custDataLst>
          </p:nvPr>
        </p:nvSpPr>
        <p:spPr>
          <a:xfrm>
            <a:off x="3352800" y="2706231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  <a:latin typeface="Source Sans Pro"/>
              </a:rPr>
              <a:t>S</a:t>
            </a:r>
            <a:r>
              <a:rPr lang="en-US" baseline="-25000" dirty="0" smtClean="0">
                <a:solidFill>
                  <a:schemeClr val="accent6"/>
                </a:solidFill>
                <a:latin typeface="Source Sans Pro"/>
              </a:rPr>
              <a:t>2-0</a:t>
            </a:r>
            <a:endParaRPr lang="en-US" baseline="-250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35" name="TextBox 34"/>
          <p:cNvSpPr txBox="1"/>
          <p:nvPr>
            <p:custDataLst>
              <p:tags r:id="rId31"/>
            </p:custDataLst>
          </p:nvPr>
        </p:nvSpPr>
        <p:spPr>
          <a:xfrm>
            <a:off x="3124200" y="3163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K</a:t>
            </a:r>
          </a:p>
        </p:txBody>
      </p:sp>
      <p:sp>
        <p:nvSpPr>
          <p:cNvPr id="36" name="TextBox 35"/>
          <p:cNvSpPr txBox="1"/>
          <p:nvPr>
            <p:custDataLst>
              <p:tags r:id="rId32"/>
            </p:custDataLst>
          </p:nvPr>
        </p:nvSpPr>
        <p:spPr>
          <a:xfrm>
            <a:off x="3276600" y="35444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A</a:t>
            </a:r>
          </a:p>
        </p:txBody>
      </p:sp>
      <p:sp>
        <p:nvSpPr>
          <p:cNvPr id="37" name="TextBox 36"/>
          <p:cNvSpPr txBox="1"/>
          <p:nvPr>
            <p:custDataLst>
              <p:tags r:id="rId33"/>
            </p:custDataLst>
          </p:nvPr>
        </p:nvSpPr>
        <p:spPr>
          <a:xfrm>
            <a:off x="3581400" y="3849231"/>
            <a:ext cx="30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Source Sans Pro"/>
              </a:rPr>
              <a:t>B</a:t>
            </a:r>
          </a:p>
        </p:txBody>
      </p:sp>
      <p:sp>
        <p:nvSpPr>
          <p:cNvPr id="38" name="Line 5"/>
          <p:cNvSpPr>
            <a:spLocks noChangeShapeType="1"/>
          </p:cNvSpPr>
          <p:nvPr>
            <p:custDataLst>
              <p:tags r:id="rId34"/>
            </p:custDataLst>
          </p:nvPr>
        </p:nvSpPr>
        <p:spPr bwMode="auto">
          <a:xfrm>
            <a:off x="2438400" y="3696831"/>
            <a:ext cx="6858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39" name="Line 5"/>
          <p:cNvSpPr>
            <a:spLocks noChangeShapeType="1"/>
          </p:cNvSpPr>
          <p:nvPr>
            <p:custDataLst>
              <p:tags r:id="rId35"/>
            </p:custDataLst>
          </p:nvPr>
        </p:nvSpPr>
        <p:spPr bwMode="auto">
          <a:xfrm>
            <a:off x="2362200" y="4077831"/>
            <a:ext cx="9906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prstClr val="white"/>
              </a:solidFill>
            </a:endParaRPr>
          </a:p>
        </p:txBody>
      </p:sp>
      <p:pic>
        <p:nvPicPr>
          <p:cNvPr id="40" name="Picture 5"/>
          <p:cNvPicPr>
            <a:picLocks noChangeAspect="1" noChangeArrowheads="1"/>
          </p:cNvPicPr>
          <p:nvPr>
            <p:custDataLst>
              <p:tags r:id="rId36"/>
            </p:custDataLst>
          </p:nvPr>
        </p:nvPicPr>
        <p:blipFill>
          <a:blip r:embed="rId39" cstate="print"/>
          <a:srcRect l="12241" t="-1" r="46954" b="46067"/>
          <a:stretch>
            <a:fillRect/>
          </a:stretch>
        </p:blipFill>
        <p:spPr bwMode="auto">
          <a:xfrm>
            <a:off x="1600200" y="2858631"/>
            <a:ext cx="9144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2" name="Rectangle 41"/>
          <p:cNvSpPr/>
          <p:nvPr>
            <p:custDataLst>
              <p:tags r:id="rId37"/>
            </p:custDataLst>
          </p:nvPr>
        </p:nvSpPr>
        <p:spPr>
          <a:xfrm>
            <a:off x="76200" y="4545211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0380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Autofit/>
          </a:bodyPr>
          <a:lstStyle/>
          <a:p>
            <a:r>
              <a:rPr lang="en-US" dirty="0" smtClean="0"/>
              <a:t>Door Lock: Implementation</a:t>
            </a:r>
            <a:endParaRPr lang="en-US" dirty="0"/>
          </a:p>
        </p:txBody>
      </p:sp>
      <p:sp>
        <p:nvSpPr>
          <p:cNvPr id="42" name="Rectangle 41"/>
          <p:cNvSpPr/>
          <p:nvPr>
            <p:custDataLst>
              <p:tags r:id="rId2"/>
            </p:custDataLst>
          </p:nvPr>
        </p:nvSpPr>
        <p:spPr>
          <a:xfrm>
            <a:off x="76200" y="4545211"/>
            <a:ext cx="90678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accent1"/>
                </a:solidFill>
                <a:latin typeface="Source Sans Pro"/>
              </a:rPr>
              <a:t>Strategy: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(1) Draw a state diagram (e.g. Moore Machine)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(2) Write output and next-state tables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(3) Encode states, inputs, and outputs as bits</a:t>
            </a:r>
          </a:p>
          <a:p>
            <a:pPr marL="233363" indent="-233363"/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(4) Determine logic equations for next state and outputs</a:t>
            </a:r>
            <a:endParaRPr lang="en-US" sz="28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1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87825" y="2819401"/>
            <a:ext cx="600073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44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Rectangle 12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7" name="Rectangle 13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8" name="Rectangle 14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49" name="Line 19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Line 20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52" name="Rectangle 12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53" name="Rectangle 52"/>
          <p:cNvSpPr/>
          <p:nvPr>
            <p:custDataLst>
              <p:tags r:id="rId14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cxnSp>
        <p:nvCxnSpPr>
          <p:cNvPr id="54" name="Straight Connector 53"/>
          <p:cNvCxnSpPr/>
          <p:nvPr>
            <p:custDataLst>
              <p:tags r:id="rId15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>
            <p:custDataLst>
              <p:tags r:id="rId16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Line 8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2819400" y="2286000"/>
            <a:ext cx="14478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oval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8"/>
          <p:cNvSpPr>
            <a:spLocks noChangeShapeType="1"/>
          </p:cNvSpPr>
          <p:nvPr>
            <p:custDataLst>
              <p:tags r:id="rId18"/>
            </p:custDataLst>
          </p:nvPr>
        </p:nvSpPr>
        <p:spPr bwMode="auto">
          <a:xfrm flipV="1">
            <a:off x="4267199" y="2655174"/>
            <a:ext cx="520699" cy="1182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8" name="Line 8"/>
          <p:cNvSpPr>
            <a:spLocks noChangeShapeType="1"/>
          </p:cNvSpPr>
          <p:nvPr>
            <p:custDataLst>
              <p:tags r:id="rId19"/>
            </p:custDataLst>
          </p:nvPr>
        </p:nvSpPr>
        <p:spPr bwMode="auto">
          <a:xfrm flipV="1">
            <a:off x="4267199" y="1732162"/>
            <a:ext cx="368635" cy="20437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cxnSp>
        <p:nvCxnSpPr>
          <p:cNvPr id="59" name="Straight Connector 58"/>
          <p:cNvCxnSpPr>
            <a:stCxn id="58" idx="0"/>
          </p:cNvCxnSpPr>
          <p:nvPr>
            <p:custDataLst>
              <p:tags r:id="rId20"/>
            </p:custDataLst>
          </p:nvPr>
        </p:nvCxnSpPr>
        <p:spPr>
          <a:xfrm>
            <a:off x="4267199" y="1752599"/>
            <a:ext cx="1" cy="91440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>
            <p:custDataLst>
              <p:tags r:id="rId21"/>
            </p:custDataLst>
          </p:nvPr>
        </p:nvSpPr>
        <p:spPr>
          <a:xfrm>
            <a:off x="4694823" y="1355005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61" name="Oval 60"/>
          <p:cNvSpPr/>
          <p:nvPr>
            <p:custDataLst>
              <p:tags r:id="rId22"/>
            </p:custDataLst>
          </p:nvPr>
        </p:nvSpPr>
        <p:spPr>
          <a:xfrm>
            <a:off x="4807115" y="2296862"/>
            <a:ext cx="1524000" cy="8382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0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0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000" dirty="0">
              <a:solidFill>
                <a:schemeClr val="tx2"/>
              </a:solidFill>
              <a:latin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373150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96418" name="Rectangle 2"/>
          <p:cNvSpPr>
            <a:spLocks noGrp="1" noChangeArrowheads="1"/>
          </p:cNvSpPr>
          <p:nvPr>
            <p:ph type="title"/>
          </p:nvPr>
        </p:nvSpPr>
        <p:spPr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/>
          <a:p>
            <a:pPr algn="l" defTabSz="449263" eaLnBrk="1" hangingPunct="1">
              <a:lnSpc>
                <a:spcPct val="102000"/>
              </a:lnSpc>
              <a:buClr>
                <a:srgbClr val="000000"/>
              </a:buClr>
              <a:buSzPct val="45000"/>
              <a:buFont typeface="StarSymbol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GB" sz="4800">
                <a:latin typeface="Tahoma" charset="0"/>
              </a:rPr>
              <a:t>Finite State Machines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673495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Summary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We can now build interesting devices with sensors</a:t>
            </a:r>
          </a:p>
          <a:p>
            <a:pPr lvl="1"/>
            <a:r>
              <a:rPr lang="en-US" dirty="0"/>
              <a:t>Using </a:t>
            </a:r>
            <a:r>
              <a:rPr lang="en-US" dirty="0" smtClean="0"/>
              <a:t>combinational logic</a:t>
            </a:r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We can also store data values</a:t>
            </a:r>
          </a:p>
          <a:p>
            <a:pPr lvl="1"/>
            <a:r>
              <a:rPr lang="en-US" sz="2700" dirty="0" smtClean="0"/>
              <a:t>Stateful circuit elements (D Flip Flops, Registers, …)</a:t>
            </a:r>
            <a:endParaRPr lang="en-US" sz="2700" dirty="0"/>
          </a:p>
          <a:p>
            <a:pPr lvl="1"/>
            <a:r>
              <a:rPr lang="en-US" dirty="0" smtClean="0"/>
              <a:t>State Machines or Ad-Hoc Circuits</a:t>
            </a:r>
          </a:p>
        </p:txBody>
      </p:sp>
    </p:spTree>
    <p:extLst>
      <p:ext uri="{BB962C8B-B14F-4D97-AF65-F5344CB8AC3E}">
        <p14:creationId xmlns:p14="http://schemas.microsoft.com/office/powerpoint/2010/main" val="31244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</p:spPr>
        <p:txBody>
          <a:bodyPr>
            <a:normAutofit fontScale="90000"/>
          </a:bodyPr>
          <a:lstStyle/>
          <a:p>
            <a:r>
              <a:rPr lang="en-US"/>
              <a:t>Finite State Machines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838200"/>
            <a:ext cx="8686800" cy="5638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buNone/>
            </a:pPr>
            <a:r>
              <a:rPr lang="en-US" dirty="0" smtClean="0"/>
              <a:t>An electronic machine which has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external inputs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externally visible outputs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internal state</a:t>
            </a:r>
          </a:p>
          <a:p>
            <a:pPr fontAlgn="auto"/>
            <a:endParaRPr lang="en-US" dirty="0" smtClean="0"/>
          </a:p>
          <a:p>
            <a:pPr marL="0" indent="0" fontAlgn="auto">
              <a:buNone/>
            </a:pPr>
            <a:r>
              <a:rPr lang="en-US" dirty="0" smtClean="0"/>
              <a:t>Output and next state depend on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inputs</a:t>
            </a:r>
          </a:p>
          <a:p>
            <a:pPr lvl="1" fontAlgn="auto">
              <a:spcAft>
                <a:spcPts val="0"/>
              </a:spcAft>
            </a:pPr>
            <a:r>
              <a:rPr lang="en-US" dirty="0" smtClean="0"/>
              <a:t>current 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1311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/>
              <a:t>Abstract Model of FSM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228600" y="685799"/>
            <a:ext cx="8915400" cy="5567557"/>
          </a:xfrm>
          <a:prstGeom prst="rect">
            <a:avLst/>
          </a:prstGeom>
          <a:noFill/>
          <a:ln/>
        </p:spPr>
        <p:txBody>
          <a:bodyPr vert="horz" lIns="91440" tIns="45720" rIns="91440" bIns="45720" rtlCol="0">
            <a:normAutofit/>
          </a:bodyPr>
          <a:lstStyle>
            <a:lvl1pPr marL="298450" indent="-298450" algn="l" defTabSz="609570" rtl="0" eaLnBrk="1" latinLnBrk="0" hangingPunct="1">
              <a:spcBef>
                <a:spcPts val="0"/>
              </a:spcBef>
              <a:spcAft>
                <a:spcPts val="0"/>
              </a:spcAft>
              <a:buFont typeface="Arial" charset="0"/>
              <a:buChar char="•"/>
              <a:tabLst/>
              <a:defRPr sz="3200" b="0" i="0" strike="noStrike" kern="1200" cap="none" normalizeH="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1pPr>
            <a:lvl2pPr marL="584200" indent="-355600" algn="l" defTabSz="609570" rtl="0" eaLnBrk="1" latinLnBrk="0" hangingPunct="1">
              <a:spcBef>
                <a:spcPts val="0"/>
              </a:spcBef>
              <a:buFont typeface="Arial"/>
              <a:buChar char="•"/>
              <a:tabLst/>
              <a:defRPr lang="en-US" sz="2800" kern="1200" dirty="0" smtClean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2pPr>
            <a:lvl3pPr marL="755650" indent="-285750" algn="l" defTabSz="609570" rtl="0" eaLnBrk="1" latinLnBrk="0" hangingPunct="1">
              <a:spcBef>
                <a:spcPct val="20000"/>
              </a:spcBef>
              <a:buFont typeface="Lucida Grande"/>
              <a:buChar char="-"/>
              <a:tabLst/>
              <a:defRPr sz="24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3pPr>
            <a:lvl4pPr marL="927100" indent="-228600" algn="l" defTabSz="609570" rtl="0" eaLnBrk="1" latinLnBrk="0" hangingPunct="1">
              <a:spcBef>
                <a:spcPct val="20000"/>
              </a:spcBef>
              <a:buFont typeface="Arial"/>
              <a:buChar char="•"/>
              <a:tabLst/>
              <a:defRPr sz="2000" kern="1200" baseline="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4pPr>
            <a:lvl5pPr marL="1155700" indent="-228600" algn="l" defTabSz="609570" rtl="0" eaLnBrk="1" latinLnBrk="0" hangingPunct="1">
              <a:spcBef>
                <a:spcPct val="20000"/>
              </a:spcBef>
              <a:buFont typeface="Arial"/>
              <a:buChar char="»"/>
              <a:tabLst/>
              <a:defRPr sz="1600" kern="1200">
                <a:solidFill>
                  <a:srgbClr val="262626"/>
                </a:solidFill>
                <a:latin typeface="Source Sans Pro"/>
                <a:ea typeface="+mn-ea"/>
                <a:cs typeface="Source Sans Pro"/>
              </a:defRPr>
            </a:lvl5pPr>
            <a:lvl6pPr marL="335263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20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772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341" indent="-304784" algn="l" defTabSz="609570" rtl="0" eaLnBrk="1" latinLnBrk="0" hangingPunct="1">
              <a:spcBef>
                <a:spcPct val="20000"/>
              </a:spcBef>
              <a:buFont typeface="Arial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buFontTx/>
              <a:buNone/>
            </a:pPr>
            <a:r>
              <a:rPr lang="en-US" dirty="0" smtClean="0"/>
              <a:t>Machine is</a:t>
            </a:r>
          </a:p>
          <a:p>
            <a:pPr fontAlgn="auto">
              <a:buFontTx/>
              <a:buNone/>
            </a:pPr>
            <a:r>
              <a:rPr lang="en-US" i="1" dirty="0" smtClean="0"/>
              <a:t>			M</a:t>
            </a:r>
            <a:r>
              <a:rPr lang="en-US" dirty="0" smtClean="0"/>
              <a:t> = (</a:t>
            </a:r>
            <a:r>
              <a:rPr lang="en-US" i="1" dirty="0" smtClean="0"/>
              <a:t>S,  I,  O, </a:t>
            </a:r>
            <a:r>
              <a:rPr lang="en-US" i="1" dirty="0" smtClean="0">
                <a:sym typeface="Symbol" charset="0"/>
              </a:rPr>
              <a:t></a:t>
            </a:r>
            <a:r>
              <a:rPr lang="en-US" dirty="0" smtClean="0"/>
              <a:t> )</a:t>
            </a:r>
          </a:p>
          <a:p>
            <a:pPr fontAlgn="auto">
              <a:buFontTx/>
              <a:buNone/>
            </a:pPr>
            <a:r>
              <a:rPr lang="en-US" i="1" dirty="0" smtClean="0"/>
              <a:t>S</a:t>
            </a:r>
            <a:r>
              <a:rPr lang="en-US" dirty="0" smtClean="0"/>
              <a:t>:	Finite set of states</a:t>
            </a:r>
          </a:p>
          <a:p>
            <a:pPr fontAlgn="auto">
              <a:buFontTx/>
              <a:buNone/>
            </a:pPr>
            <a:r>
              <a:rPr lang="en-US" i="1" dirty="0" smtClean="0"/>
              <a:t>I</a:t>
            </a:r>
            <a:r>
              <a:rPr lang="en-US" dirty="0" smtClean="0"/>
              <a:t>:		Finite set of inputs</a:t>
            </a:r>
          </a:p>
          <a:p>
            <a:pPr fontAlgn="auto">
              <a:buFontTx/>
              <a:buNone/>
            </a:pPr>
            <a:r>
              <a:rPr lang="en-US" i="1" dirty="0" smtClean="0"/>
              <a:t>O</a:t>
            </a:r>
            <a:r>
              <a:rPr lang="en-US" dirty="0" smtClean="0"/>
              <a:t>:	Finite set of outputs</a:t>
            </a:r>
          </a:p>
          <a:p>
            <a:pPr fontAlgn="auto">
              <a:buFontTx/>
              <a:buNone/>
            </a:pPr>
            <a:r>
              <a:rPr lang="en-US" i="1" dirty="0" smtClean="0">
                <a:sym typeface="Symbol" charset="0"/>
              </a:rPr>
              <a:t></a:t>
            </a:r>
            <a:r>
              <a:rPr lang="en-US" dirty="0" smtClean="0"/>
              <a:t>:	State transition function</a:t>
            </a:r>
          </a:p>
          <a:p>
            <a:pPr fontAlgn="auto">
              <a:buFontTx/>
              <a:buNone/>
            </a:pPr>
            <a:endParaRPr lang="en-US" dirty="0" smtClean="0"/>
          </a:p>
          <a:p>
            <a:pPr marL="0" indent="0" fontAlgn="auto">
              <a:buNone/>
            </a:pPr>
            <a:r>
              <a:rPr lang="en-US" dirty="0" smtClean="0">
                <a:solidFill>
                  <a:schemeClr val="accent1"/>
                </a:solidFill>
              </a:rPr>
              <a:t>Next state </a:t>
            </a:r>
            <a:r>
              <a:rPr lang="en-US" dirty="0" smtClean="0"/>
              <a:t>depends on </a:t>
            </a:r>
            <a:r>
              <a:rPr lang="en-US" dirty="0" smtClean="0">
                <a:solidFill>
                  <a:schemeClr val="accent1"/>
                </a:solidFill>
              </a:rPr>
              <a:t>present input </a:t>
            </a:r>
            <a:r>
              <a:rPr lang="en-US" i="1" dirty="0" smtClean="0"/>
              <a:t>and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present state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34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rmAutofit fontScale="90000"/>
          </a:bodyPr>
          <a:lstStyle/>
          <a:p>
            <a:r>
              <a:rPr lang="en-US" dirty="0"/>
              <a:t>Automata Model</a:t>
            </a:r>
          </a:p>
        </p:txBody>
      </p:sp>
      <p:sp>
        <p:nvSpPr>
          <p:cNvPr id="6" name="Content Placeholder 1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228600" y="838200"/>
            <a:ext cx="8686800" cy="5638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Finite State Machine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r>
              <a:rPr lang="en-US" dirty="0" smtClean="0"/>
              <a:t>inputs from external world</a:t>
            </a:r>
          </a:p>
          <a:p>
            <a:pPr lvl="1"/>
            <a:r>
              <a:rPr lang="en-US" dirty="0" smtClean="0"/>
              <a:t>outputs to external world</a:t>
            </a:r>
          </a:p>
          <a:p>
            <a:pPr lvl="1"/>
            <a:r>
              <a:rPr lang="en-US" dirty="0" smtClean="0"/>
              <a:t>internal state</a:t>
            </a:r>
          </a:p>
          <a:p>
            <a:pPr lvl="1"/>
            <a:r>
              <a:rPr lang="en-US" dirty="0" smtClean="0"/>
              <a:t>combinational logic </a:t>
            </a:r>
            <a:br>
              <a:rPr lang="en-US" dirty="0" smtClean="0"/>
            </a:br>
            <a:endParaRPr lang="en-US" dirty="0" smtClean="0"/>
          </a:p>
          <a:p>
            <a:endParaRPr lang="en-US" dirty="0"/>
          </a:p>
        </p:txBody>
      </p:sp>
      <p:sp>
        <p:nvSpPr>
          <p:cNvPr id="7" name="Line 4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6699250" y="2514600"/>
            <a:ext cx="0" cy="1441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187825" y="2819400"/>
            <a:ext cx="692150" cy="5107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4"/>
              </a:solidFill>
            </a:endParaRPr>
          </a:p>
        </p:txBody>
      </p:sp>
      <p:sp>
        <p:nvSpPr>
          <p:cNvPr id="9" name="Line 6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 flipH="1" flipV="1">
            <a:off x="1219200" y="3962400"/>
            <a:ext cx="54864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 flipV="1">
            <a:off x="1219200" y="2133600"/>
            <a:ext cx="0" cy="182245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8"/>
          <p:cNvSpPr>
            <a:spLocks noChangeShapeType="1"/>
          </p:cNvSpPr>
          <p:nvPr>
            <p:custDataLst>
              <p:tags r:id="rId7"/>
            </p:custDataLst>
          </p:nvPr>
        </p:nvSpPr>
        <p:spPr bwMode="auto">
          <a:xfrm flipV="1">
            <a:off x="2819400" y="2292122"/>
            <a:ext cx="1816434" cy="1899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Rectangle 12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6775450" y="2657314"/>
            <a:ext cx="1905000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tx2"/>
                </a:solidFill>
                <a:latin typeface="Source Sans Pro"/>
              </a:rPr>
              <a:t>Next </a:t>
            </a: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3" name="Rectangle 13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883234" y="1308083"/>
            <a:ext cx="1752600" cy="83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chemeClr val="tx2"/>
                </a:solidFill>
                <a:latin typeface="Source Sans Pro"/>
              </a:rPr>
              <a:t>Current State</a:t>
            </a:r>
            <a:endParaRPr lang="en-US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14" name="Rectangle 14"/>
          <p:cNvSpPr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3187700" y="2514599"/>
            <a:ext cx="1143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chemeClr val="accent1"/>
                </a:solidFill>
                <a:latin typeface="Source Sans Pro"/>
              </a:rPr>
              <a:t>Input</a:t>
            </a:r>
          </a:p>
        </p:txBody>
      </p:sp>
      <p:sp>
        <p:nvSpPr>
          <p:cNvPr id="15" name="Line 19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 flipV="1">
            <a:off x="1219200" y="2133600"/>
            <a:ext cx="52705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20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6276974" y="2514600"/>
            <a:ext cx="42227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169861" y="1732163"/>
            <a:ext cx="685800" cy="0"/>
          </a:xfrm>
          <a:prstGeom prst="line">
            <a:avLst/>
          </a:prstGeom>
          <a:noFill/>
          <a:ln w="28575">
            <a:solidFill>
              <a:schemeClr val="accent3"/>
            </a:solidFill>
            <a:round/>
            <a:headEnd type="none" w="med" len="med"/>
            <a:tailEnd type="arrow" w="lg" len="lg"/>
          </a:ln>
          <a:effectLst/>
        </p:spPr>
        <p:txBody>
          <a:bodyPr wrap="none" anchor="ctr"/>
          <a:lstStyle/>
          <a:p>
            <a:endParaRPr lang="en-US">
              <a:solidFill>
                <a:schemeClr val="accent2"/>
              </a:solidFill>
            </a:endParaRPr>
          </a:p>
        </p:txBody>
      </p:sp>
      <p:sp>
        <p:nvSpPr>
          <p:cNvPr id="18" name="Rectangle 12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511257" y="1447801"/>
            <a:ext cx="1905000" cy="5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 smtClean="0">
                <a:solidFill>
                  <a:schemeClr val="accent3"/>
                </a:solidFill>
                <a:latin typeface="Source Sans Pro"/>
              </a:rPr>
              <a:t>Output</a:t>
            </a:r>
            <a:endParaRPr lang="en-US" sz="2800" b="1" dirty="0">
              <a:solidFill>
                <a:schemeClr val="accent3"/>
              </a:solidFill>
              <a:latin typeface="Source Sans Pro"/>
            </a:endParaRPr>
          </a:p>
        </p:txBody>
      </p:sp>
      <p:sp>
        <p:nvSpPr>
          <p:cNvPr id="19" name="Rectangle 18"/>
          <p:cNvSpPr/>
          <p:nvPr>
            <p:custDataLst>
              <p:tags r:id="rId15"/>
            </p:custDataLst>
          </p:nvPr>
        </p:nvSpPr>
        <p:spPr>
          <a:xfrm>
            <a:off x="1752600" y="1312333"/>
            <a:ext cx="1066800" cy="1676400"/>
          </a:xfrm>
          <a:prstGeom prst="rect">
            <a:avLst/>
          </a:prstGeom>
          <a:noFill/>
          <a:ln w="2857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2400" dirty="0" smtClean="0">
                <a:solidFill>
                  <a:schemeClr val="accent6"/>
                </a:solidFill>
                <a:latin typeface="Source Sans Pro"/>
              </a:rPr>
              <a:t>Registers</a:t>
            </a:r>
            <a:endParaRPr lang="en-US" sz="2400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20" name="Oval 19"/>
          <p:cNvSpPr/>
          <p:nvPr>
            <p:custDataLst>
              <p:tags r:id="rId16"/>
            </p:custDataLst>
          </p:nvPr>
        </p:nvSpPr>
        <p:spPr>
          <a:xfrm>
            <a:off x="4752975" y="1159933"/>
            <a:ext cx="1524000" cy="1828800"/>
          </a:xfrm>
          <a:prstGeom prst="ellipse">
            <a:avLst/>
          </a:prstGeom>
          <a:noFill/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Comb.</a:t>
            </a:r>
            <a:br>
              <a:rPr lang="en-US" sz="2300" dirty="0" smtClean="0">
                <a:solidFill>
                  <a:schemeClr val="tx2"/>
                </a:solidFill>
                <a:latin typeface="Source Sans Pro"/>
              </a:rPr>
            </a:br>
            <a:r>
              <a:rPr lang="en-US" sz="2300" dirty="0" smtClean="0">
                <a:solidFill>
                  <a:schemeClr val="tx2"/>
                </a:solidFill>
                <a:latin typeface="Source Sans Pro"/>
              </a:rPr>
              <a:t>Logic</a:t>
            </a:r>
            <a:endParaRPr lang="en-US" sz="2300" dirty="0">
              <a:solidFill>
                <a:schemeClr val="tx2"/>
              </a:solidFill>
              <a:latin typeface="Source Sans Pro"/>
            </a:endParaRPr>
          </a:p>
        </p:txBody>
      </p:sp>
      <p:cxnSp>
        <p:nvCxnSpPr>
          <p:cNvPr id="21" name="Straight Connector 20"/>
          <p:cNvCxnSpPr/>
          <p:nvPr>
            <p:custDataLst>
              <p:tags r:id="rId17"/>
            </p:custDataLst>
          </p:nvPr>
        </p:nvCxnSpPr>
        <p:spPr>
          <a:xfrm rot="5400000" flipH="1" flipV="1">
            <a:off x="2476500" y="2857500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18"/>
            </p:custDataLst>
          </p:nvPr>
        </p:nvCxnSpPr>
        <p:spPr>
          <a:xfrm rot="16200000" flipV="1">
            <a:off x="2552700" y="2857501"/>
            <a:ext cx="152400" cy="76200"/>
          </a:xfrm>
          <a:prstGeom prst="line">
            <a:avLst/>
          </a:prstGeom>
          <a:ln w="2857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209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FE0FDE5-1195-4879-940F-31B1BE8EAA1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228600" y="152400"/>
            <a:ext cx="8686800" cy="533400"/>
          </a:xfrm>
          <a:noFill/>
          <a:ln/>
        </p:spPr>
        <p:txBody>
          <a:bodyPr anchor="ctr">
            <a:noAutofit/>
          </a:bodyPr>
          <a:lstStyle/>
          <a:p>
            <a:r>
              <a:rPr lang="en-US" dirty="0" smtClean="0"/>
              <a:t>FSM Example</a:t>
            </a:r>
            <a:endParaRPr lang="en-US" dirty="0"/>
          </a:p>
        </p:txBody>
      </p:sp>
      <p:sp>
        <p:nvSpPr>
          <p:cNvPr id="6" name="Rectangle 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609600" y="2586640"/>
            <a:ext cx="1219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  <a:latin typeface="Source Sans Pro"/>
              </a:rPr>
              <a:t>Legend</a:t>
            </a:r>
          </a:p>
        </p:txBody>
      </p:sp>
      <p:sp>
        <p:nvSpPr>
          <p:cNvPr id="7" name="Oval 6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4699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8" name="Arc 7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762000" y="1443640"/>
            <a:ext cx="685800" cy="304800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0 w 21600"/>
              <a:gd name="T1" fmla="*/ 21600 h 21600"/>
              <a:gd name="T2" fmla="*/ 21565 w 21600"/>
              <a:gd name="T3" fmla="*/ 0 h 21600"/>
              <a:gd name="T4" fmla="*/ 2160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</a:path>
              <a:path w="21600" h="21600" stroke="0" extrusionOk="0">
                <a:moveTo>
                  <a:pt x="0" y="21600"/>
                </a:moveTo>
                <a:cubicBezTo>
                  <a:pt x="0" y="9684"/>
                  <a:pt x="9649" y="19"/>
                  <a:pt x="21565" y="0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 cap="rnd">
            <a:solidFill>
              <a:schemeClr val="accent1"/>
            </a:solidFill>
            <a:prstDash val="solid"/>
            <a:round/>
            <a:headEnd type="none" w="sm" len="sm"/>
            <a:tailEnd type="stealth" w="lg" len="lg"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9" name="Rectangle 8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74452" y="1926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>
                <a:solidFill>
                  <a:schemeClr val="accent6"/>
                </a:solidFill>
                <a:latin typeface="Source Sans Pro"/>
              </a:rPr>
              <a:t>state</a:t>
            </a:r>
          </a:p>
        </p:txBody>
      </p:sp>
      <p:sp>
        <p:nvSpPr>
          <p:cNvPr id="10" name="Rectangle 9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387350" y="986440"/>
            <a:ext cx="20193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input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output</a:t>
            </a:r>
            <a:endParaRPr lang="en-US" sz="2400" b="1" dirty="0">
              <a:solidFill>
                <a:schemeClr val="accent2"/>
              </a:solidFill>
              <a:latin typeface="Source Sans Pro"/>
            </a:endParaRPr>
          </a:p>
        </p:txBody>
      </p:sp>
      <p:sp>
        <p:nvSpPr>
          <p:cNvPr id="11" name="Oval 6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447800" y="1748440"/>
            <a:ext cx="685800" cy="685800"/>
          </a:xfrm>
          <a:prstGeom prst="ellipse">
            <a:avLst/>
          </a:prstGeom>
          <a:solidFill>
            <a:schemeClr val="bg2"/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2" name="Rectangle 8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60978" y="1935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start</a:t>
            </a:r>
            <a:br>
              <a:rPr lang="en-US" sz="1600" b="1" dirty="0" smtClean="0">
                <a:solidFill>
                  <a:schemeClr val="accent6"/>
                </a:solidFill>
                <a:latin typeface="Source Sans Pro"/>
              </a:rPr>
            </a:br>
            <a:r>
              <a:rPr lang="en-US" sz="1600" b="1" dirty="0" smtClean="0">
                <a:solidFill>
                  <a:schemeClr val="accent6"/>
                </a:solidFill>
                <a:latin typeface="Source Sans Pro"/>
              </a:rPr>
              <a:t>state</a:t>
            </a:r>
            <a:endParaRPr lang="en-US" sz="1600" b="1" dirty="0">
              <a:solidFill>
                <a:schemeClr val="accent6"/>
              </a:solidFill>
              <a:latin typeface="Source Sans Pro"/>
            </a:endParaRPr>
          </a:p>
        </p:txBody>
      </p:sp>
      <p:sp>
        <p:nvSpPr>
          <p:cNvPr id="13" name="Oval 12"/>
          <p:cNvSpPr/>
          <p:nvPr>
            <p:custDataLst>
              <p:tags r:id="rId9"/>
            </p:custDataLst>
          </p:nvPr>
        </p:nvSpPr>
        <p:spPr>
          <a:xfrm>
            <a:off x="1386212" y="1679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4" name="Rectangle 13"/>
          <p:cNvSpPr/>
          <p:nvPr>
            <p:custDataLst>
              <p:tags r:id="rId10"/>
            </p:custDataLst>
          </p:nvPr>
        </p:nvSpPr>
        <p:spPr>
          <a:xfrm>
            <a:off x="228600" y="986440"/>
            <a:ext cx="2133600" cy="20574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5" name="Oval 6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40386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6" name="Rectangle 8"/>
          <p:cNvSpPr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4051778" y="1554344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A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17" name="Oval 16"/>
          <p:cNvSpPr/>
          <p:nvPr>
            <p:custDataLst>
              <p:tags r:id="rId13"/>
            </p:custDataLst>
          </p:nvPr>
        </p:nvSpPr>
        <p:spPr>
          <a:xfrm>
            <a:off x="3977012" y="1298432"/>
            <a:ext cx="810888" cy="831008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18" name="Oval 6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6248400" y="1367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19" name="Rectangle 8"/>
          <p:cNvSpPr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6252952" y="1545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B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0" name="Oval 6"/>
          <p:cNvSpPr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386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1" name="Rectangle 8"/>
          <p:cNvSpPr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0431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C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2" name="Oval 6"/>
          <p:cNvSpPr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6248400" y="3272440"/>
            <a:ext cx="685800" cy="685800"/>
          </a:xfrm>
          <a:prstGeom prst="ellipse">
            <a:avLst/>
          </a:prstGeom>
          <a:solidFill>
            <a:schemeClr val="bg2">
              <a:alpha val="50000"/>
            </a:schemeClr>
          </a:solidFill>
          <a:ln w="254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latin typeface="Source Sans Pro"/>
            </a:endParaRPr>
          </a:p>
        </p:txBody>
      </p:sp>
      <p:sp>
        <p:nvSpPr>
          <p:cNvPr id="23" name="Rectangle 8"/>
          <p:cNvSpPr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6252952" y="3450718"/>
            <a:ext cx="685800" cy="347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ctr">
            <a:noAutofit/>
          </a:bodyPr>
          <a:lstStyle/>
          <a:p>
            <a:pPr algn="ctr">
              <a:lnSpc>
                <a:spcPct val="70000"/>
              </a:lnSpc>
            </a:pPr>
            <a:r>
              <a:rPr lang="en-US" sz="3200" b="1" dirty="0" smtClean="0">
                <a:solidFill>
                  <a:srgbClr val="FFC000"/>
                </a:solidFill>
                <a:latin typeface="Source Sans Pro"/>
              </a:rPr>
              <a:t>D</a:t>
            </a:r>
            <a:endParaRPr lang="en-US" sz="3200" b="1" dirty="0">
              <a:solidFill>
                <a:srgbClr val="FFC000"/>
              </a:solidFill>
              <a:latin typeface="Source Sans Pro"/>
            </a:endParaRPr>
          </a:p>
        </p:txBody>
      </p:sp>
      <p:sp>
        <p:nvSpPr>
          <p:cNvPr id="24" name="Arc 23"/>
          <p:cNvSpPr/>
          <p:nvPr>
            <p:custDataLst>
              <p:tags r:id="rId20"/>
            </p:custDataLst>
          </p:nvPr>
        </p:nvSpPr>
        <p:spPr>
          <a:xfrm>
            <a:off x="4419600" y="1062640"/>
            <a:ext cx="1981200" cy="685800"/>
          </a:xfrm>
          <a:prstGeom prst="arc">
            <a:avLst>
              <a:gd name="adj1" fmla="val 11298641"/>
              <a:gd name="adj2" fmla="val 2138763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5" name="Rectangle 9"/>
          <p:cNvSpPr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4800600" y="605440"/>
            <a:ext cx="1600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6" name="Rectangle 9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2667000" y="986440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7" name="Arc 26"/>
          <p:cNvSpPr/>
          <p:nvPr>
            <p:custDataLst>
              <p:tags r:id="rId23"/>
            </p:custDataLst>
          </p:nvPr>
        </p:nvSpPr>
        <p:spPr>
          <a:xfrm>
            <a:off x="3200400" y="1367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28" name="Rectangle 9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7162800" y="910240"/>
            <a:ext cx="152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29" name="Arc 28"/>
          <p:cNvSpPr/>
          <p:nvPr>
            <p:custDataLst>
              <p:tags r:id="rId25"/>
            </p:custDataLst>
          </p:nvPr>
        </p:nvSpPr>
        <p:spPr>
          <a:xfrm>
            <a:off x="6781800" y="1291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0" name="Arc 29"/>
          <p:cNvSpPr/>
          <p:nvPr>
            <p:custDataLst>
              <p:tags r:id="rId26"/>
            </p:custDataLst>
          </p:nvPr>
        </p:nvSpPr>
        <p:spPr>
          <a:xfrm flipV="1">
            <a:off x="4495800" y="3424840"/>
            <a:ext cx="1981200" cy="685800"/>
          </a:xfrm>
          <a:prstGeom prst="arc">
            <a:avLst>
              <a:gd name="adj1" fmla="val 11298641"/>
              <a:gd name="adj2" fmla="val 21080623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1" name="Rectangle 9"/>
          <p:cNvSpPr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724400" y="4110640"/>
            <a:ext cx="1676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2" name="Rectangle 9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2590800" y="2891440"/>
            <a:ext cx="129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3" name="Arc 32"/>
          <p:cNvSpPr/>
          <p:nvPr>
            <p:custDataLst>
              <p:tags r:id="rId29"/>
            </p:custDataLst>
          </p:nvPr>
        </p:nvSpPr>
        <p:spPr>
          <a:xfrm>
            <a:off x="3200400" y="3272440"/>
            <a:ext cx="914400" cy="685800"/>
          </a:xfrm>
          <a:prstGeom prst="arc">
            <a:avLst>
              <a:gd name="adj1" fmla="val 2326044"/>
              <a:gd name="adj2" fmla="val 19355275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4" name="Rectangle 9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7239000" y="3882040"/>
            <a:ext cx="1524000" cy="392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down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5" name="Arc 34"/>
          <p:cNvSpPr/>
          <p:nvPr>
            <p:custDataLst>
              <p:tags r:id="rId31"/>
            </p:custDataLst>
          </p:nvPr>
        </p:nvSpPr>
        <p:spPr>
          <a:xfrm>
            <a:off x="6781800" y="3196240"/>
            <a:ext cx="914400" cy="685800"/>
          </a:xfrm>
          <a:prstGeom prst="arc">
            <a:avLst>
              <a:gd name="adj1" fmla="val 12843453"/>
              <a:gd name="adj2" fmla="val 8157331"/>
            </a:avLst>
          </a:pr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6" name="Freeform 35"/>
          <p:cNvSpPr/>
          <p:nvPr>
            <p:custDataLst>
              <p:tags r:id="rId32"/>
            </p:custDataLst>
          </p:nvPr>
        </p:nvSpPr>
        <p:spPr>
          <a:xfrm flipH="1">
            <a:off x="4800600" y="1895008"/>
            <a:ext cx="1871828" cy="1529832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29832" stroke="0" extrusionOk="0">
                <a:moveTo>
                  <a:pt x="0" y="1377268"/>
                </a:moveTo>
                <a:cubicBezTo>
                  <a:pt x="112869" y="1120372"/>
                  <a:pt x="501782" y="908513"/>
                  <a:pt x="1029591" y="816400"/>
                </a:cubicBezTo>
                <a:cubicBezTo>
                  <a:pt x="1242143" y="779306"/>
                  <a:pt x="1468950" y="763163"/>
                  <a:pt x="1695625" y="768995"/>
                </a:cubicBezTo>
                <a:lnTo>
                  <a:pt x="1605128" y="1529832"/>
                </a:lnTo>
                <a:lnTo>
                  <a:pt x="0" y="1377268"/>
                </a:lnTo>
                <a:close/>
              </a:path>
              <a:path w="1948028" h="1529832" fill="none">
                <a:moveTo>
                  <a:pt x="0" y="1377268"/>
                </a:moveTo>
                <a:cubicBezTo>
                  <a:pt x="112869" y="1120372"/>
                  <a:pt x="364921" y="734862"/>
                  <a:pt x="728828" y="386832"/>
                </a:cubicBezTo>
                <a:cubicBezTo>
                  <a:pt x="964384" y="224655"/>
                  <a:pt x="1721353" y="0"/>
                  <a:pt x="1948028" y="5832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7" name="Rectangle 9"/>
          <p:cNvSpPr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24600" y="2434240"/>
            <a:ext cx="1447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38" name="Freeform 37"/>
          <p:cNvSpPr/>
          <p:nvPr>
            <p:custDataLst>
              <p:tags r:id="rId34"/>
            </p:custDataLst>
          </p:nvPr>
        </p:nvSpPr>
        <p:spPr>
          <a:xfrm rot="16200000" flipH="1">
            <a:off x="4401002" y="1544270"/>
            <a:ext cx="1948028" cy="1594368"/>
          </a:xfrm>
          <a:custGeom>
            <a:avLst/>
            <a:gdLst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3" fmla="*/ 1638300 w 3276600"/>
              <a:gd name="connsiteY3" fmla="*/ 762000 h 1524000"/>
              <a:gd name="connsiteX4" fmla="*/ 33172 w 3276600"/>
              <a:gd name="connsiteY4" fmla="*/ 609436 h 1524000"/>
              <a:gd name="connsiteX0" fmla="*/ 33172 w 3276600"/>
              <a:gd name="connsiteY0" fmla="*/ 609436 h 1524000"/>
              <a:gd name="connsiteX1" fmla="*/ 1062763 w 3276600"/>
              <a:gd name="connsiteY1" fmla="*/ 48568 h 1524000"/>
              <a:gd name="connsiteX2" fmla="*/ 1728797 w 3276600"/>
              <a:gd name="connsiteY2" fmla="*/ 1163 h 1524000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728828 w 1948028"/>
              <a:gd name="connsiteY1" fmla="*/ 386832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143000 w 1948028"/>
              <a:gd name="connsiteY1" fmla="*/ 533400 h 1529832"/>
              <a:gd name="connsiteX2" fmla="*/ 1948028 w 1948028"/>
              <a:gd name="connsiteY2" fmla="*/ 5832 h 1529832"/>
              <a:gd name="connsiteX0" fmla="*/ 0 w 1948028"/>
              <a:gd name="connsiteY0" fmla="*/ 1377268 h 1529832"/>
              <a:gd name="connsiteX1" fmla="*/ 1029591 w 1948028"/>
              <a:gd name="connsiteY1" fmla="*/ 816400 h 1529832"/>
              <a:gd name="connsiteX2" fmla="*/ 1695625 w 1948028"/>
              <a:gd name="connsiteY2" fmla="*/ 768995 h 1529832"/>
              <a:gd name="connsiteX3" fmla="*/ 1605128 w 1948028"/>
              <a:gd name="connsiteY3" fmla="*/ 1529832 h 1529832"/>
              <a:gd name="connsiteX4" fmla="*/ 0 w 1948028"/>
              <a:gd name="connsiteY4" fmla="*/ 1377268 h 1529832"/>
              <a:gd name="connsiteX0" fmla="*/ 0 w 1948028"/>
              <a:gd name="connsiteY0" fmla="*/ 1377268 h 1529832"/>
              <a:gd name="connsiteX1" fmla="*/ 1447800 w 1948028"/>
              <a:gd name="connsiteY1" fmla="*/ 609600 h 1529832"/>
              <a:gd name="connsiteX2" fmla="*/ 1948028 w 1948028"/>
              <a:gd name="connsiteY2" fmla="*/ 5832 h 1529832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447800 w 1948028"/>
              <a:gd name="connsiteY1" fmla="*/ 609600 h 1600200"/>
              <a:gd name="connsiteX2" fmla="*/ 1948028 w 1948028"/>
              <a:gd name="connsiteY2" fmla="*/ 5832 h 1600200"/>
              <a:gd name="connsiteX0" fmla="*/ 0 w 1948028"/>
              <a:gd name="connsiteY0" fmla="*/ 1377268 h 1600200"/>
              <a:gd name="connsiteX1" fmla="*/ 1029591 w 1948028"/>
              <a:gd name="connsiteY1" fmla="*/ 816400 h 1600200"/>
              <a:gd name="connsiteX2" fmla="*/ 1695625 w 1948028"/>
              <a:gd name="connsiteY2" fmla="*/ 768995 h 1600200"/>
              <a:gd name="connsiteX3" fmla="*/ 1605128 w 1948028"/>
              <a:gd name="connsiteY3" fmla="*/ 1529832 h 1600200"/>
              <a:gd name="connsiteX4" fmla="*/ 0 w 1948028"/>
              <a:gd name="connsiteY4" fmla="*/ 1377268 h 1600200"/>
              <a:gd name="connsiteX0" fmla="*/ 381000 w 1948028"/>
              <a:gd name="connsiteY0" fmla="*/ 1600200 h 1600200"/>
              <a:gd name="connsiteX1" fmla="*/ 1600200 w 1948028"/>
              <a:gd name="connsiteY1" fmla="*/ 762000 h 1600200"/>
              <a:gd name="connsiteX2" fmla="*/ 1948028 w 1948028"/>
              <a:gd name="connsiteY2" fmla="*/ 5832 h 1600200"/>
              <a:gd name="connsiteX0" fmla="*/ 0 w 1948028"/>
              <a:gd name="connsiteY0" fmla="*/ 1371436 h 1594368"/>
              <a:gd name="connsiteX1" fmla="*/ 1029591 w 1948028"/>
              <a:gd name="connsiteY1" fmla="*/ 810568 h 1594368"/>
              <a:gd name="connsiteX2" fmla="*/ 1695625 w 1948028"/>
              <a:gd name="connsiteY2" fmla="*/ 763163 h 1594368"/>
              <a:gd name="connsiteX3" fmla="*/ 1605128 w 1948028"/>
              <a:gd name="connsiteY3" fmla="*/ 1524000 h 1594368"/>
              <a:gd name="connsiteX4" fmla="*/ 0 w 1948028"/>
              <a:gd name="connsiteY4" fmla="*/ 1371436 h 1594368"/>
              <a:gd name="connsiteX0" fmla="*/ 381000 w 1948028"/>
              <a:gd name="connsiteY0" fmla="*/ 1594368 h 1594368"/>
              <a:gd name="connsiteX1" fmla="*/ 1600200 w 1948028"/>
              <a:gd name="connsiteY1" fmla="*/ 756168 h 1594368"/>
              <a:gd name="connsiteX2" fmla="*/ 1948028 w 1948028"/>
              <a:gd name="connsiteY2" fmla="*/ 0 h 159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948028" h="1594368" stroke="0" extrusionOk="0">
                <a:moveTo>
                  <a:pt x="0" y="1371436"/>
                </a:moveTo>
                <a:cubicBezTo>
                  <a:pt x="112869" y="1114540"/>
                  <a:pt x="501782" y="902681"/>
                  <a:pt x="1029591" y="810568"/>
                </a:cubicBezTo>
                <a:cubicBezTo>
                  <a:pt x="1242143" y="773474"/>
                  <a:pt x="1468950" y="757331"/>
                  <a:pt x="1695625" y="763163"/>
                </a:cubicBezTo>
                <a:lnTo>
                  <a:pt x="1605128" y="1524000"/>
                </a:lnTo>
                <a:lnTo>
                  <a:pt x="0" y="1371436"/>
                </a:lnTo>
                <a:close/>
              </a:path>
              <a:path w="1948028" h="1594368" fill="none">
                <a:moveTo>
                  <a:pt x="381000" y="1594368"/>
                </a:moveTo>
                <a:cubicBezTo>
                  <a:pt x="653458" y="851517"/>
                  <a:pt x="1236293" y="1104198"/>
                  <a:pt x="1600200" y="756168"/>
                </a:cubicBezTo>
                <a:cubicBezTo>
                  <a:pt x="1835756" y="593991"/>
                  <a:pt x="1836372" y="458557"/>
                  <a:pt x="1948028" y="0"/>
                </a:cubicBezTo>
              </a:path>
            </a:pathLst>
          </a:custGeom>
          <a:ln w="38100">
            <a:solidFill>
              <a:schemeClr val="accent6"/>
            </a:solidFill>
            <a:prstDash val="solid"/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Source Sans Pro"/>
            </a:endParaRPr>
          </a:p>
        </p:txBody>
      </p:sp>
      <p:sp>
        <p:nvSpPr>
          <p:cNvPr id="39" name="Rectangle 9"/>
          <p:cNvSpPr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419600" y="2510440"/>
            <a:ext cx="1143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noAutofit/>
          </a:bodyPr>
          <a:lstStyle/>
          <a:p>
            <a:pPr>
              <a:spcBef>
                <a:spcPct val="50000"/>
              </a:spcBef>
            </a:pPr>
            <a:r>
              <a:rPr lang="en-US" sz="24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/</a:t>
            </a:r>
            <a:r>
              <a:rPr lang="en-US" sz="2400" b="1" dirty="0" smtClean="0">
                <a:solidFill>
                  <a:schemeClr val="accent2"/>
                </a:solidFill>
                <a:latin typeface="Source Sans Pro"/>
              </a:rPr>
              <a:t>off</a:t>
            </a:r>
            <a:r>
              <a:rPr lang="en-US" sz="2400" b="1" dirty="0" smtClean="0">
                <a:solidFill>
                  <a:schemeClr val="tx2"/>
                </a:solidFill>
                <a:latin typeface="Source Sans Pro"/>
              </a:rPr>
              <a:t> </a:t>
            </a:r>
            <a:endParaRPr lang="en-US" sz="2400" b="1" dirty="0">
              <a:solidFill>
                <a:schemeClr val="tx2"/>
              </a:solidFill>
              <a:latin typeface="Source Sans Pro"/>
            </a:endParaRPr>
          </a:p>
        </p:txBody>
      </p:sp>
      <p:sp>
        <p:nvSpPr>
          <p:cNvPr id="40" name="TextBox 39"/>
          <p:cNvSpPr txBox="1"/>
          <p:nvPr>
            <p:custDataLst>
              <p:tags r:id="rId36"/>
            </p:custDataLst>
          </p:nvPr>
        </p:nvSpPr>
        <p:spPr>
          <a:xfrm>
            <a:off x="228600" y="4110640"/>
            <a:ext cx="345639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Input: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up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1"/>
                </a:solidFill>
                <a:latin typeface="Source Sans Pro"/>
              </a:rPr>
              <a:t>down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Output: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on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 or </a:t>
            </a:r>
            <a:r>
              <a:rPr lang="en-US" sz="2800" b="1" dirty="0" smtClean="0">
                <a:solidFill>
                  <a:schemeClr val="accent2"/>
                </a:solidFill>
                <a:latin typeface="Source Sans Pro"/>
              </a:rPr>
              <a:t>off</a:t>
            </a:r>
          </a:p>
          <a:p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States: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A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B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C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, </a:t>
            </a:r>
            <a:r>
              <a:rPr lang="en-US" sz="2800" dirty="0" smtClean="0">
                <a:solidFill>
                  <a:schemeClr val="tx2"/>
                </a:solidFill>
                <a:latin typeface="Source Sans Pro"/>
              </a:rPr>
              <a:t>or</a:t>
            </a:r>
            <a:r>
              <a:rPr lang="en-US" sz="2800" dirty="0" smtClean="0">
                <a:solidFill>
                  <a:schemeClr val="accent6"/>
                </a:solidFill>
                <a:latin typeface="Source Sans Pro"/>
              </a:rPr>
              <a:t> </a:t>
            </a:r>
            <a:r>
              <a:rPr lang="en-US" sz="2800" b="1" dirty="0" smtClean="0">
                <a:solidFill>
                  <a:schemeClr val="accent6"/>
                </a:solidFill>
                <a:latin typeface="Source Sans Pro"/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1143737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Bracy_theme">
  <a:themeElements>
    <a:clrScheme name="Custom 6">
      <a:dk1>
        <a:srgbClr val="FFFFFF"/>
      </a:dk1>
      <a:lt1>
        <a:srgbClr val="FFFFFF"/>
      </a:lt1>
      <a:dk2>
        <a:srgbClr val="424242"/>
      </a:dk2>
      <a:lt2>
        <a:srgbClr val="D8D8D8"/>
      </a:lt2>
      <a:accent1>
        <a:srgbClr val="0070C0"/>
      </a:accent1>
      <a:accent2>
        <a:srgbClr val="FF0000"/>
      </a:accent2>
      <a:accent3>
        <a:srgbClr val="7030A0"/>
      </a:accent3>
      <a:accent4>
        <a:srgbClr val="53A016"/>
      </a:accent4>
      <a:accent5>
        <a:srgbClr val="00B0F0"/>
      </a:accent5>
      <a:accent6>
        <a:srgbClr val="FFC000"/>
      </a:accent6>
      <a:hlink>
        <a:srgbClr val="6565FF"/>
      </a:hlink>
      <a:folHlink>
        <a:srgbClr val="A2A2A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racy_theme" id="{87D39A7C-5058-483C-A408-E26106E53CCF}" vid="{8AF49146-2743-4A8D-8229-299168E9D8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Bracy_theme</Template>
  <TotalTime>259</TotalTime>
  <Words>2832</Words>
  <Application>Microsoft Office PowerPoint</Application>
  <PresentationFormat>On-screen Show (4:3)</PresentationFormat>
  <Paragraphs>1508</Paragraphs>
  <Slides>50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3" baseType="lpstr">
      <vt:lpstr>Arial</vt:lpstr>
      <vt:lpstr>Calibri</vt:lpstr>
      <vt:lpstr>Cambria Math</vt:lpstr>
      <vt:lpstr>Lucida Grande</vt:lpstr>
      <vt:lpstr>Osaka</vt:lpstr>
      <vt:lpstr>Source Sans Pro</vt:lpstr>
      <vt:lpstr>Source Sans Pro Light</vt:lpstr>
      <vt:lpstr>StarSymbol</vt:lpstr>
      <vt:lpstr>Symbol</vt:lpstr>
      <vt:lpstr>Tahoma</vt:lpstr>
      <vt:lpstr>Times New Roman</vt:lpstr>
      <vt:lpstr>Wingdings</vt:lpstr>
      <vt:lpstr>Bracy_theme</vt:lpstr>
      <vt:lpstr>Finite State Machines</vt:lpstr>
      <vt:lpstr>Stateful Components</vt:lpstr>
      <vt:lpstr>Goals for Today</vt:lpstr>
      <vt:lpstr>Next Goal</vt:lpstr>
      <vt:lpstr>Finite State Machines</vt:lpstr>
      <vt:lpstr>Finite State Machines</vt:lpstr>
      <vt:lpstr>Abstract Model of FSM</vt:lpstr>
      <vt:lpstr>Automata Model</vt:lpstr>
      <vt:lpstr>FSM Example</vt:lpstr>
      <vt:lpstr>FSM Example</vt:lpstr>
      <vt:lpstr>Mealy Machine</vt:lpstr>
      <vt:lpstr>Moore Machine</vt:lpstr>
      <vt:lpstr>Moore Machine FSM Example</vt:lpstr>
      <vt:lpstr>Mealy Machine FSM Example</vt:lpstr>
      <vt:lpstr>Activity#2: Create a Logic Circuit for a Serial Adder</vt:lpstr>
      <vt:lpstr>Activity#2: Create a Logic Circuit for a Serial Adder</vt:lpstr>
      <vt:lpstr>Activity#2: Create a Logic Circuit for a Serial Adder</vt:lpstr>
      <vt:lpstr>Activity#2: Create a Logic Circuit for a Serial Adder</vt:lpstr>
      <vt:lpstr>iClicker Question</vt:lpstr>
      <vt:lpstr>Strategy for Building an FSM</vt:lpstr>
      <vt:lpstr>FSM: State Diagram</vt:lpstr>
      <vt:lpstr>FSM: State Diagram</vt:lpstr>
      <vt:lpstr>FSM: State Diagram</vt:lpstr>
      <vt:lpstr>FSM: State Diagram</vt:lpstr>
      <vt:lpstr>iClicker Question</vt:lpstr>
      <vt:lpstr>iClicker Question</vt:lpstr>
      <vt:lpstr>Serial Adder: State Table</vt:lpstr>
      <vt:lpstr>Serial Adder: State Table</vt:lpstr>
      <vt:lpstr>Serial Adder: State Assignment</vt:lpstr>
      <vt:lpstr>Serial Adder: Circuit</vt:lpstr>
      <vt:lpstr>Serial Adder: Circuit</vt:lpstr>
      <vt:lpstr>Sequential Logic Circuits</vt:lpstr>
      <vt:lpstr>Which statement(s) is true</vt:lpstr>
      <vt:lpstr>Which statement(s) is true</vt:lpstr>
      <vt:lpstr>Mealy Machine</vt:lpstr>
      <vt:lpstr>Moore Machine</vt:lpstr>
      <vt:lpstr>Example: Digital Door Lock</vt:lpstr>
      <vt:lpstr>Door Lock: Inputs</vt:lpstr>
      <vt:lpstr>Door Lock: Outputs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Door Lock: Simplified State Diagram</vt:lpstr>
      <vt:lpstr>State Table Encoding</vt:lpstr>
      <vt:lpstr>Door Lock: Implementation</vt:lpstr>
      <vt:lpstr>Door Lock: Implementation</vt:lpstr>
      <vt:lpstr>Door Lock: Implementation</vt:lpstr>
      <vt:lpstr>Door Lock: Implementation</vt:lpstr>
      <vt:lpstr>Summary</vt:lpstr>
    </vt:vector>
  </TitlesOfParts>
  <Company>Cornell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Finite State Machines</dc:title>
  <dc:creator>loaner</dc:creator>
  <cp:lastModifiedBy>Hakim Weatherspoon</cp:lastModifiedBy>
  <cp:revision>18</cp:revision>
  <dcterms:created xsi:type="dcterms:W3CDTF">2019-01-02T07:19:59Z</dcterms:created>
  <dcterms:modified xsi:type="dcterms:W3CDTF">2019-03-03T22:02:54Z</dcterms:modified>
</cp:coreProperties>
</file>